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893" r:id="rId2"/>
    <p:sldMasterId id="2147483905" r:id="rId3"/>
    <p:sldMasterId id="2147483917" r:id="rId4"/>
    <p:sldMasterId id="2147483929" r:id="rId5"/>
    <p:sldMasterId id="2147483967" r:id="rId6"/>
  </p:sldMasterIdLst>
  <p:notesMasterIdLst>
    <p:notesMasterId r:id="rId65"/>
  </p:notesMasterIdLst>
  <p:sldIdLst>
    <p:sldId id="771" r:id="rId7"/>
    <p:sldId id="930" r:id="rId8"/>
    <p:sldId id="931" r:id="rId9"/>
    <p:sldId id="969" r:id="rId10"/>
    <p:sldId id="901" r:id="rId11"/>
    <p:sldId id="898" r:id="rId12"/>
    <p:sldId id="1024" r:id="rId13"/>
    <p:sldId id="1025" r:id="rId14"/>
    <p:sldId id="1026" r:id="rId15"/>
    <p:sldId id="1027" r:id="rId16"/>
    <p:sldId id="1028" r:id="rId17"/>
    <p:sldId id="1033" r:id="rId18"/>
    <p:sldId id="1029" r:id="rId19"/>
    <p:sldId id="1031" r:id="rId20"/>
    <p:sldId id="989" r:id="rId21"/>
    <p:sldId id="990" r:id="rId22"/>
    <p:sldId id="991" r:id="rId23"/>
    <p:sldId id="992" r:id="rId24"/>
    <p:sldId id="839" r:id="rId25"/>
    <p:sldId id="993" r:id="rId26"/>
    <p:sldId id="994" r:id="rId27"/>
    <p:sldId id="995" r:id="rId28"/>
    <p:sldId id="996" r:id="rId29"/>
    <p:sldId id="997" r:id="rId30"/>
    <p:sldId id="998" r:id="rId31"/>
    <p:sldId id="999" r:id="rId32"/>
    <p:sldId id="1000" r:id="rId33"/>
    <p:sldId id="1001" r:id="rId34"/>
    <p:sldId id="1002" r:id="rId35"/>
    <p:sldId id="1003" r:id="rId36"/>
    <p:sldId id="972" r:id="rId37"/>
    <p:sldId id="1004" r:id="rId38"/>
    <p:sldId id="1005" r:id="rId39"/>
    <p:sldId id="1006" r:id="rId40"/>
    <p:sldId id="1007" r:id="rId41"/>
    <p:sldId id="1008" r:id="rId42"/>
    <p:sldId id="1009" r:id="rId43"/>
    <p:sldId id="1010" r:id="rId44"/>
    <p:sldId id="1011" r:id="rId45"/>
    <p:sldId id="1012" r:id="rId46"/>
    <p:sldId id="1013" r:id="rId47"/>
    <p:sldId id="971" r:id="rId48"/>
    <p:sldId id="974" r:id="rId49"/>
    <p:sldId id="1014" r:id="rId50"/>
    <p:sldId id="1016" r:id="rId51"/>
    <p:sldId id="1017" r:id="rId52"/>
    <p:sldId id="1018" r:id="rId53"/>
    <p:sldId id="1020" r:id="rId54"/>
    <p:sldId id="1021" r:id="rId55"/>
    <p:sldId id="1023" r:id="rId56"/>
    <p:sldId id="934" r:id="rId57"/>
    <p:sldId id="921" r:id="rId58"/>
    <p:sldId id="973" r:id="rId59"/>
    <p:sldId id="962" r:id="rId60"/>
    <p:sldId id="978" r:id="rId61"/>
    <p:sldId id="979" r:id="rId62"/>
    <p:sldId id="980" r:id="rId63"/>
    <p:sldId id="981" r:id="rId64"/>
  </p:sldIdLst>
  <p:sldSz cx="12192000" cy="6858000"/>
  <p:notesSz cx="6858000" cy="9144000"/>
  <p:embeddedFontLst>
    <p:embeddedFont>
      <p:font typeface="微软雅黑" pitchFamily="34" charset="-122"/>
      <p:regular r:id="rId66"/>
      <p:bold r:id="rId67"/>
    </p:embeddedFont>
    <p:embeddedFont>
      <p:font typeface="GB Pinyinok-D" charset="-122"/>
      <p:regular r:id="rId68"/>
    </p:embeddedFont>
    <p:embeddedFont>
      <p:font typeface="华文楷体" pitchFamily="2" charset="-122"/>
      <p:regular r:id="rId69"/>
    </p:embeddedFont>
    <p:embeddedFont>
      <p:font typeface="方正舒体" pitchFamily="2" charset="-122"/>
      <p:regular r:id="rId70"/>
    </p:embeddedFont>
    <p:embeddedFont>
      <p:font typeface="Calibri" pitchFamily="34" charset="0"/>
      <p:regular r:id="rId71"/>
      <p:bold r:id="rId72"/>
      <p:italic r:id="rId73"/>
      <p:boldItalic r:id="rId74"/>
    </p:embeddedFont>
    <p:embeddedFont>
      <p:font typeface="SimSun-ExtB" pitchFamily="49" charset="-122"/>
      <p:regular r:id="rId75"/>
    </p:embeddedFont>
    <p:embeddedFont>
      <p:font typeface="Calibri Light" pitchFamily="34" charset="0"/>
      <p:regular r:id="rId76"/>
      <p:italic r:id="rId77"/>
    </p:embeddedFont>
    <p:embeddedFont>
      <p:font typeface="Franklin Gothic Medium" pitchFamily="34" charset="0"/>
      <p:regular r:id="rId78"/>
      <p:italic r:id="rId79"/>
    </p:embeddedFont>
    <p:embeddedFont>
      <p:font typeface="Franklin Gothic Book" pitchFamily="34" charset="0"/>
      <p:regular r:id="rId80"/>
      <p:italic r:id="rId81"/>
    </p:embeddedFont>
    <p:embeddedFont>
      <p:font typeface="华文细黑" pitchFamily="2" charset="-122"/>
      <p:regular r:id="rId82"/>
    </p:embeddedFont>
    <p:embeddedFont>
      <p:font typeface="黑体" pitchFamily="49" charset="-122"/>
      <p:regular r:id="rId83"/>
    </p:embeddedFont>
    <p:embeddedFont>
      <p:font typeface="幼圆" pitchFamily="49" charset="-122"/>
      <p:regular r:id="rId84"/>
    </p:embeddedFont>
  </p:embeddedFontLst>
  <p:custDataLst>
    <p:tags r:id="rId85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FFCC"/>
    <a:srgbClr val="FFFF99"/>
    <a:srgbClr val="CC9900"/>
    <a:srgbClr val="FF9900"/>
    <a:srgbClr val="D5971B"/>
    <a:srgbClr val="FF99FF"/>
    <a:srgbClr val="FFCCFF"/>
    <a:srgbClr val="99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191" autoAdjust="0"/>
    <p:restoredTop sz="85846" autoAdjust="0"/>
  </p:normalViewPr>
  <p:slideViewPr>
    <p:cSldViewPr snapToGrid="0" snapToObjects="1">
      <p:cViewPr>
        <p:scale>
          <a:sx n="60" d="100"/>
          <a:sy n="60" d="100"/>
        </p:scale>
        <p:origin x="-900" y="-84"/>
      </p:cViewPr>
      <p:guideLst>
        <p:guide orient="horz" pos="230"/>
        <p:guide pos="3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font" Target="fonts/font3.fntdata"/><Relationship Id="rId76" Type="http://schemas.openxmlformats.org/officeDocument/2006/relationships/font" Target="fonts/font11.fntdata"/><Relationship Id="rId84" Type="http://schemas.openxmlformats.org/officeDocument/2006/relationships/font" Target="fonts/font19.fntdata"/><Relationship Id="rId89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font" Target="fonts/font17.fntdata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font" Target="fonts/font7.fntdata"/><Relationship Id="rId80" Type="http://schemas.openxmlformats.org/officeDocument/2006/relationships/font" Target="fonts/font15.fntdata"/><Relationship Id="rId85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font" Target="fonts/font2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83" Type="http://schemas.openxmlformats.org/officeDocument/2006/relationships/font" Target="fonts/font18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font" Target="fonts/font16.fntdata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E473FE2F-B9D8-49EE-9A67-4AB68CB277F4}" type="datetimeFigureOut">
              <a:rPr lang="zh-CN" altLang="en-US"/>
              <a:pPr>
                <a:defRPr/>
              </a:pPr>
              <a:t>2015/12/31</a:t>
            </a:fld>
            <a:endParaRPr lang="en-US" altLang="zh-CN"/>
          </a:p>
        </p:txBody>
      </p:sp>
      <p:sp>
        <p:nvSpPr>
          <p:cNvPr id="101380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52B63651-B81C-4B1A-A8FD-0A1E9DCF92E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649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0650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2E30E6-5A5F-4C7F-B4A6-F3D974B52065}" type="slidenum">
              <a:rPr lang="zh-CN" altLang="en-US" smtClean="0"/>
              <a:pPr/>
              <a:t>2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957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10957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CE3609F-E82F-45C2-BB7F-AAC19BEBC969}" type="slidenum">
              <a:rPr lang="zh-CN" altLang="en-US" smtClean="0"/>
              <a:pPr/>
              <a:t>43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79EE08-FE6B-4D23-B973-C2829047FEC1}" type="slidenum">
              <a:rPr lang="zh-CN" altLang="en-US" smtClean="0"/>
              <a:pPr>
                <a:defRPr/>
              </a:pPr>
              <a:t>44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083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2083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6E17654-D98B-4CDA-A01F-2A0A0D40094D}" type="slidenum">
              <a:rPr lang="zh-CN" altLang="en-US" smtClean="0"/>
              <a:pPr/>
              <a:t>51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185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2186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733D8D0-C083-459F-9BB8-C109C39286A8}" type="slidenum">
              <a:rPr lang="zh-CN" altLang="en-US" smtClean="0"/>
              <a:pPr/>
              <a:t>52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390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2390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F0C66E4-60A1-4D3F-B9DF-E83B32265669}" type="slidenum">
              <a:rPr lang="zh-CN" altLang="en-US" smtClean="0"/>
              <a:pPr/>
              <a:t>53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854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10854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B4E15D0-58EB-4819-A999-5DFEC31FB468}" type="slidenum">
              <a:rPr lang="zh-CN" altLang="en-US" smtClean="0"/>
              <a:pPr/>
              <a:t>54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366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11366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2301BE6-93A2-481F-B202-AEFDF6018B1E}" type="slidenum">
              <a:rPr lang="zh-CN" altLang="en-US" smtClean="0"/>
              <a:pPr/>
              <a:t>55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469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11469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81F7F68-0CC2-495A-B110-D05D90338885}" type="slidenum">
              <a:rPr lang="zh-CN" altLang="en-US" smtClean="0"/>
              <a:pPr/>
              <a:t>56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6A73901-E44A-46D2-A82A-70BD4767E4C3}" type="slidenum">
              <a:rPr lang="zh-CN" altLang="en-US" smtClean="0"/>
              <a:pPr/>
              <a:t>57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673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11674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B0EE4B9-31C6-41D2-919A-6BD480A421EA}" type="slidenum">
              <a:rPr lang="zh-CN" altLang="en-US" smtClean="0"/>
              <a:pPr/>
              <a:t>58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752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075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49A8E88-B5C7-4B1F-9C3F-5473104DF674}" type="slidenum">
              <a:rPr lang="zh-CN" altLang="en-US" smtClean="0"/>
              <a:pPr/>
              <a:t>6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493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2493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BC0350D-B159-43C2-8A9D-10341538A6EE}" type="slidenum">
              <a:rPr lang="zh-CN" altLang="en-US" smtClean="0"/>
              <a:pPr/>
              <a:t>13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342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0342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D7FC21A-2460-4964-851D-6F27AFD32C14}" type="slidenum">
              <a:rPr lang="zh-CN" altLang="en-US" smtClean="0"/>
              <a:pPr/>
              <a:t>14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776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1776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BBF59AD-0160-4072-BB1E-D427A28A9986}" type="slidenum">
              <a:rPr lang="zh-CN" altLang="en-US" smtClean="0"/>
              <a:pPr/>
              <a:t>19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79EE08-FE6B-4D23-B973-C2829047FEC1}" type="slidenum">
              <a:rPr lang="zh-CN" altLang="en-US" smtClean="0"/>
              <a:pPr>
                <a:defRPr/>
              </a:pPr>
              <a:t>21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981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1981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AB7708D-9E6A-4A39-ADFC-A836EA7FEA07}" type="slidenum">
              <a:rPr lang="zh-CN" altLang="en-US" smtClean="0"/>
              <a:pPr/>
              <a:t>31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79EE08-FE6B-4D23-B973-C2829047FEC1}" type="slidenum">
              <a:rPr lang="zh-CN" altLang="en-US" smtClean="0"/>
              <a:pPr>
                <a:defRPr/>
              </a:pPr>
              <a:t>32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878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1878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62A239A-7063-4686-9FED-0808E9E13AEB}" type="slidenum">
              <a:rPr lang="zh-CN" altLang="en-US" smtClean="0"/>
              <a:pPr/>
              <a:t>42</a:t>
            </a:fld>
            <a:endParaRPr lang="en-US" altLang="zh-C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B11DC52-2D11-4285-820C-190F33471ECD}" type="datetime1">
              <a:rPr lang="zh-CN" altLang="en-US"/>
              <a:pPr>
                <a:defRPr/>
              </a:pPr>
              <a:t>2015/12/31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E75A570-849C-4365-9D4B-96F555FFC85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3D6E7C8-AB1A-4284-B612-E3726D360B34}" type="datetime1">
              <a:rPr lang="zh-CN" altLang="en-US"/>
              <a:pPr>
                <a:defRPr/>
              </a:pPr>
              <a:t>2015/12/31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8DED806-C05F-45CE-87D5-C828667AD30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EA7330B-2329-461B-A52F-91B25E61D144}" type="datetime1">
              <a:rPr lang="zh-CN" altLang="en-US"/>
              <a:pPr>
                <a:defRPr/>
              </a:pPr>
              <a:t>2015/12/31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8F00DC6-F554-4A2A-B7EA-9FD5BA99E66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A99D5FC-2283-4643-AA2E-66A8C854F49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7B4ADD0-379D-4CE4-8D48-C95EC567F1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4906294-B905-4D61-9637-7FEE72C7A3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1990E21-AB32-40A7-9B61-F362203323F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5A6242D-CDAF-4041-9F8D-1D27D63DBB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100B488-592C-4CEC-A8EF-16BC25166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540AEC1-02CF-476B-9629-28039A4C5D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7DC5BE3-6FA1-461F-8CF2-2B3DB44116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23ADC34-5E5E-4FC2-A1A5-9300412B4A7D}" type="datetime1">
              <a:rPr lang="zh-CN" altLang="en-US"/>
              <a:pPr>
                <a:defRPr/>
              </a:pPr>
              <a:t>2015/12/31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3D70BA1-7301-457B-A9E0-6EA8F967DE2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6A61A9B-2472-474A-AD98-75C9D287FC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13326D7-33C4-4A13-B06A-0D9D6F43A5D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D007E3E-5652-4414-B752-39B6428A3E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6F11887-F391-482B-8BFB-9130B1762E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1F1C125-2FD1-4E41-8B14-FE33573730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46AC111-36D3-4437-954D-A60899EF0E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B5B6E77-04EF-4909-902A-EFC4960E0E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3F3233C-EFDE-4F02-A1B1-2FF1544017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498B748-47C8-441D-80CD-9BEB164D95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A3161E7-05FA-4312-8CF6-AB752B30B31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97C2F77-F46C-4DA4-B79E-EEF85B161C06}" type="datetime1">
              <a:rPr lang="zh-CN" altLang="en-US"/>
              <a:pPr>
                <a:defRPr/>
              </a:pPr>
              <a:t>2015/12/31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C237731-BBC1-4901-BE11-11E62610AC0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80D18C8-C2E8-4D8A-A9A0-8AA1EE42621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13B59FA-81D0-4355-8630-D940A5B7A6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6C35D1A-81DB-4B24-82B8-BA434EC86D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14BFDE1-FEC0-4230-8FC8-DF7C48CA06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C28C95D-3EF4-4D1E-A135-DEE0F14DAAF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5F3E660-EBF2-4635-A2DA-D204167DA41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066582F-4F02-4ADD-9E46-93275E79B67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334B74C-D830-4FBF-A669-4D0B0B91F9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0FF4304-B1E5-4CCD-AFBD-DE818326488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82D39D3-F727-4F0B-AC42-33BB871EA310}" type="datetime1">
              <a:rPr lang="zh-CN" altLang="en-US"/>
              <a:pPr>
                <a:defRPr/>
              </a:pPr>
              <a:t>2015/12/31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C74F35D-A249-4746-A250-3C2943DB47B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3821CB9-F500-4700-9B68-65C5456532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4C4E78E-B1AE-4EB2-9599-98BFEF64C2A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87FF107-D38C-4B89-9FF7-6E5D493F45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B052FB4-744B-44D4-9A5C-AE940E672B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82AB36-4C16-477A-B588-7D8CB3E12C39}" type="datetimeFigureOut">
              <a:rPr lang="zh-CN" altLang="en-US"/>
              <a:pPr>
                <a:defRPr/>
              </a:pPr>
              <a:t>2015/12/31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EBD916E-8A43-415F-A029-E9072461A8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5878670A-67A6-4094-A7A8-234A093670DF}" type="datetime1">
              <a:rPr lang="zh-CN" altLang="en-US"/>
              <a:pPr>
                <a:defRPr/>
              </a:pPr>
              <a:t>2015/12/31</a:t>
            </a:fld>
            <a:endParaRPr lang="en-US" altLang="zh-CN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D7760303-377E-4B32-AFFC-9B1448CAC4F2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4B297378-8089-4C2D-A0A4-E73DD7AF260F}" type="datetime1">
              <a:rPr lang="zh-CN" altLang="en-US"/>
              <a:pPr>
                <a:defRPr/>
              </a:pPr>
              <a:t>2015/12/31</a:t>
            </a:fld>
            <a:endParaRPr lang="en-US" altLang="zh-CN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944A24E7-700F-4DD7-BC96-BBE2FB0D804A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614F37DF-7505-4AA0-B779-2B41C6785B90}" type="datetime1">
              <a:rPr lang="zh-CN" altLang="en-US"/>
              <a:pPr>
                <a:defRPr/>
              </a:pPr>
              <a:t>2015/12/31</a:t>
            </a:fld>
            <a:endParaRPr lang="en-US" altLang="zh-CN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3D277B43-DA69-4618-910D-CFB5368DCAA3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78135572-8BCD-4229-BE8F-633740AC1BCA}" type="datetime1">
              <a:rPr lang="zh-CN" altLang="en-US"/>
              <a:pPr>
                <a:defRPr/>
              </a:pPr>
              <a:t>2015/12/31</a:t>
            </a:fld>
            <a:endParaRPr lang="en-US" altLang="zh-CN" sz="180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9AAB294A-F51C-4B27-9565-7553BFF5159F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9F4AA3B0-3B7A-4A72-9B03-3E343A605610}" type="datetime1">
              <a:rPr lang="zh-CN" altLang="en-US"/>
              <a:pPr>
                <a:defRPr/>
              </a:pPr>
              <a:t>2015/12/31</a:t>
            </a:fld>
            <a:endParaRPr lang="en-US" altLang="zh-CN" sz="180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5CA56071-63B7-4293-87C1-5F9F578595F4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5D155BE-2847-40FF-A5E8-AFDAD8B13AFF}" type="datetime1">
              <a:rPr lang="zh-CN" altLang="en-US"/>
              <a:pPr>
                <a:defRPr/>
              </a:pPr>
              <a:t>2015/12/31</a:t>
            </a:fld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0C9799E-3371-4EEE-A7BA-421A5D004DC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B8DB0972-8E4E-4375-85E6-3FD8068ED40F}" type="datetime1">
              <a:rPr lang="zh-CN" altLang="en-US"/>
              <a:pPr>
                <a:defRPr/>
              </a:pPr>
              <a:t>2015/12/31</a:t>
            </a:fld>
            <a:endParaRPr lang="en-US" altLang="zh-CN" sz="180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3C06CF31-813C-439E-B7B0-F996A69C28AE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E98D73D1-8963-4533-9899-DB6871B9C941}" type="datetime1">
              <a:rPr lang="zh-CN" altLang="en-US"/>
              <a:pPr>
                <a:defRPr/>
              </a:pPr>
              <a:t>2015/12/31</a:t>
            </a:fld>
            <a:endParaRPr lang="en-US" altLang="zh-CN" sz="180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50BD1B75-9B94-4D93-A2B9-0D4B15CFDC69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5894F0A3-DDCF-4161-BE11-31CB42970C10}" type="datetime1">
              <a:rPr lang="zh-CN" altLang="en-US"/>
              <a:pPr>
                <a:defRPr/>
              </a:pPr>
              <a:t>2015/12/31</a:t>
            </a:fld>
            <a:endParaRPr lang="en-US" altLang="zh-CN" sz="180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9CBCFC27-24A1-4908-B002-136BC5E60C5F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Arial" panose="020B060402020202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B2E73B99-E41D-4E7D-AEC6-7AD1D88FACED}" type="datetime1">
              <a:rPr lang="zh-CN" altLang="en-US"/>
              <a:pPr>
                <a:defRPr/>
              </a:pPr>
              <a:t>2015/12/31</a:t>
            </a:fld>
            <a:endParaRPr lang="en-US" altLang="zh-CN" sz="180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30B92509-23E0-4717-803A-B19F1949A287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85CE1CC6-B36B-4502-953B-11ABE94AD187}" type="datetime1">
              <a:rPr lang="zh-CN" altLang="en-US"/>
              <a:pPr>
                <a:defRPr/>
              </a:pPr>
              <a:t>2015/12/31</a:t>
            </a:fld>
            <a:endParaRPr lang="en-US" altLang="zh-CN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A481F06A-9394-4133-876A-4BEBCAAE07ED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70A9996F-BE8A-409A-A318-58CDD52BA6EB}" type="datetime1">
              <a:rPr lang="zh-CN" altLang="en-US"/>
              <a:pPr>
                <a:defRPr/>
              </a:pPr>
              <a:t>2015/12/31</a:t>
            </a:fld>
            <a:endParaRPr lang="en-US" altLang="zh-CN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C7D8DB14-04A7-4DF9-BBEB-B65EADD6DF04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65DFE4A8-23E7-4C3D-9934-EA44F77A04A5}" type="datetime1">
              <a:rPr lang="zh-CN" altLang="en-US"/>
              <a:pPr>
                <a:defRPr/>
              </a:pPr>
              <a:t>2015/12/31</a:t>
            </a:fld>
            <a:endParaRPr lang="en-US" altLang="zh-CN" sz="180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601BE8D6-9871-402A-8BC4-D622CCC7D528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A82D2-D52A-4881-A595-85165E0A6D7A}" type="datetime1">
              <a:rPr lang="zh-CN" altLang="en-US"/>
              <a:pPr>
                <a:defRPr/>
              </a:pPr>
              <a:t>2015/12/31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19B5A-77CB-4217-B88B-5C54FFBA8C3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64164-499C-4E6D-9B91-E168B517D1B1}" type="datetime1">
              <a:rPr lang="zh-CN" altLang="en-US"/>
              <a:pPr>
                <a:defRPr/>
              </a:pPr>
              <a:t>2015/12/31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C522F-8168-433F-BB6D-39EDC780479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0C123-28CE-4AEF-8945-14F8540A4559}" type="datetime1">
              <a:rPr lang="zh-CN" altLang="en-US"/>
              <a:pPr>
                <a:defRPr/>
              </a:pPr>
              <a:t>2015/12/31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0BD5E-3FCF-4C62-8182-2CE30E22C51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93757BE-433E-4B7A-AF56-10CC68992692}" type="datetime1">
              <a:rPr lang="zh-CN" altLang="en-US"/>
              <a:pPr>
                <a:defRPr/>
              </a:pPr>
              <a:t>2015/12/31</a:t>
            </a:fld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3AA15ED-B5A6-4C0A-AA58-08AC3DAC334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17CC5-18D6-44E6-AA81-1065E54ED19C}" type="datetime1">
              <a:rPr lang="zh-CN" altLang="en-US"/>
              <a:pPr>
                <a:defRPr/>
              </a:pPr>
              <a:t>2015/12/31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76F4D-7896-449D-9C01-C51D7657A26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970EE-23F1-4E12-BF66-C696AF40B390}" type="datetime1">
              <a:rPr lang="zh-CN" altLang="en-US"/>
              <a:pPr>
                <a:defRPr/>
              </a:pPr>
              <a:t>2015/12/31</a:t>
            </a:fld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D8E34-3FFA-4E5E-AD7C-B8B1737E4EB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60149-8F93-4A2D-A1EF-77D78F03D2EA}" type="datetime1">
              <a:rPr lang="zh-CN" altLang="en-US"/>
              <a:pPr>
                <a:defRPr/>
              </a:pPr>
              <a:t>2015/12/31</a:t>
            </a:fld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54FAB-0BBC-4AF1-BA21-E25D3CE1160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54E22-E841-4603-A58F-664DC0401E29}" type="datetime1">
              <a:rPr lang="zh-CN" altLang="en-US"/>
              <a:pPr>
                <a:defRPr/>
              </a:pPr>
              <a:t>2015/12/31</a:t>
            </a:fld>
            <a:endParaRPr lang="en-US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A6847-F2C7-4B29-8089-44EAF4546EF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D07C6-22AC-4DB3-B71E-E90BC701DD5B}" type="datetime1">
              <a:rPr lang="zh-CN" altLang="en-US"/>
              <a:pPr>
                <a:defRPr/>
              </a:pPr>
              <a:t>2015/12/31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095E9-4146-4CAC-9302-0833D8027ED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E84AE-728A-4F15-9B00-046FC9AD5F17}" type="datetime1">
              <a:rPr lang="zh-CN" altLang="en-US"/>
              <a:pPr>
                <a:defRPr/>
              </a:pPr>
              <a:t>2015/12/31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063B4-337E-4012-BD06-5C39E4244CB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8FDE0-0B72-42B5-8D45-942FB58A77F8}" type="datetime1">
              <a:rPr lang="zh-CN" altLang="en-US"/>
              <a:pPr>
                <a:defRPr/>
              </a:pPr>
              <a:t>2015/12/31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9B9E0-6763-49E0-8F06-7E4035474D9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A251A-3F1C-43FA-8B13-3457E969A1C0}" type="datetime1">
              <a:rPr lang="zh-CN" altLang="en-US"/>
              <a:pPr>
                <a:defRPr/>
              </a:pPr>
              <a:t>2015/12/31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3DDDB-41F1-4491-A7A6-7FA5C8C2105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8C85CB7-86A0-4021-9079-5B79B1FAD7EA}" type="datetime1">
              <a:rPr lang="zh-CN" altLang="en-US"/>
              <a:pPr>
                <a:defRPr/>
              </a:pPr>
              <a:t>2015/12/31</a:t>
            </a:fld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C21F2AE-BD22-4D96-BE09-47DFE2BB6E9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C34730C-958E-461B-A994-E55AF00603AD}" type="datetime1">
              <a:rPr lang="zh-CN" altLang="en-US"/>
              <a:pPr>
                <a:defRPr/>
              </a:pPr>
              <a:t>2015/12/31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7C80E15-A81E-49B9-9E38-65272067E10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542E0EC-1158-4369-8812-EC74382F203C}" type="datetime1">
              <a:rPr lang="zh-CN" altLang="en-US"/>
              <a:pPr>
                <a:defRPr/>
              </a:pPr>
              <a:t>2015/12/31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486DBBB-B547-408A-8C5C-FAC1E086FAE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18" Type="http://schemas.openxmlformats.org/officeDocument/2006/relationships/image" Target="../media/image6.jpeg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2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23" Type="http://schemas.openxmlformats.org/officeDocument/2006/relationships/image" Target="../media/image11.png"/><Relationship Id="rId28" Type="http://schemas.openxmlformats.org/officeDocument/2006/relationships/image" Target="../media/image16.jpe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Relationship Id="rId22" Type="http://schemas.openxmlformats.org/officeDocument/2006/relationships/image" Target="../media/image10.jpeg"/><Relationship Id="rId27" Type="http://schemas.openxmlformats.org/officeDocument/2006/relationships/image" Target="../media/image1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18" Type="http://schemas.openxmlformats.org/officeDocument/2006/relationships/image" Target="../media/image20.jpeg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23.png"/><Relationship Id="rId34" Type="http://schemas.openxmlformats.org/officeDocument/2006/relationships/image" Target="../media/image11.png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19.png"/><Relationship Id="rId25" Type="http://schemas.openxmlformats.org/officeDocument/2006/relationships/image" Target="../media/image27.jpeg"/><Relationship Id="rId33" Type="http://schemas.openxmlformats.org/officeDocument/2006/relationships/image" Target="../media/image10.jpe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26.png"/><Relationship Id="rId32" Type="http://schemas.openxmlformats.org/officeDocument/2006/relationships/image" Target="../media/image9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15.jpeg"/><Relationship Id="rId36" Type="http://schemas.openxmlformats.org/officeDocument/2006/relationships/image" Target="../media/image13.png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21.png"/><Relationship Id="rId31" Type="http://schemas.openxmlformats.org/officeDocument/2006/relationships/image" Target="../media/image8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Relationship Id="rId22" Type="http://schemas.openxmlformats.org/officeDocument/2006/relationships/image" Target="../media/image24.jpeg"/><Relationship Id="rId27" Type="http://schemas.openxmlformats.org/officeDocument/2006/relationships/image" Target="../media/image6.jpeg"/><Relationship Id="rId30" Type="http://schemas.openxmlformats.org/officeDocument/2006/relationships/image" Target="../media/image7.png"/><Relationship Id="rId35" Type="http://schemas.openxmlformats.org/officeDocument/2006/relationships/image" Target="../media/image1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18" Type="http://schemas.openxmlformats.org/officeDocument/2006/relationships/image" Target="../media/image20.jpeg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23.png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19.png"/><Relationship Id="rId25" Type="http://schemas.openxmlformats.org/officeDocument/2006/relationships/image" Target="../media/image27.jpe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image" Target="../media/image26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9.png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21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Relationship Id="rId22" Type="http://schemas.openxmlformats.org/officeDocument/2006/relationships/image" Target="../media/image24.jpeg"/><Relationship Id="rId27" Type="http://schemas.openxmlformats.org/officeDocument/2006/relationships/image" Target="../media/image8.png"/><Relationship Id="rId30" Type="http://schemas.openxmlformats.org/officeDocument/2006/relationships/image" Target="../media/image1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组合 1"/>
          <p:cNvGrpSpPr>
            <a:grpSpLocks/>
          </p:cNvGrpSpPr>
          <p:nvPr/>
        </p:nvGrpSpPr>
        <p:grpSpPr bwMode="auto">
          <a:xfrm>
            <a:off x="-4763" y="-19050"/>
            <a:ext cx="12249151" cy="7042150"/>
            <a:chOff x="-4763" y="-19050"/>
            <a:chExt cx="9185276" cy="6877050"/>
          </a:xfrm>
        </p:grpSpPr>
        <p:sp>
          <p:nvSpPr>
            <p:cNvPr id="7" name="矩形 6"/>
            <p:cNvSpPr>
              <a:spLocks noChangeArrowheads="1"/>
            </p:cNvSpPr>
            <p:nvPr userDrawn="1"/>
          </p:nvSpPr>
          <p:spPr bwMode="auto">
            <a:xfrm>
              <a:off x="-4763" y="-19050"/>
              <a:ext cx="9143611" cy="6877050"/>
            </a:xfrm>
            <a:prstGeom prst="rect">
              <a:avLst/>
            </a:prstGeom>
            <a:solidFill>
              <a:srgbClr val="F2F2F2">
                <a:alpha val="89000"/>
              </a:srgbClr>
            </a:soli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8" name="矩形 7"/>
            <p:cNvSpPr>
              <a:spLocks noChangeArrowheads="1"/>
            </p:cNvSpPr>
            <p:nvPr userDrawn="1"/>
          </p:nvSpPr>
          <p:spPr bwMode="auto">
            <a:xfrm>
              <a:off x="-1" y="621217"/>
              <a:ext cx="9180514" cy="5039966"/>
            </a:xfrm>
            <a:prstGeom prst="rect">
              <a:avLst/>
            </a:prstGeom>
            <a:solidFill>
              <a:srgbClr val="D8D8D8">
                <a:alpha val="14000"/>
              </a:srgbClr>
            </a:soli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9" name="矩形 3"/>
            <p:cNvSpPr>
              <a:spLocks noChangeArrowheads="1"/>
            </p:cNvSpPr>
            <p:nvPr userDrawn="1"/>
          </p:nvSpPr>
          <p:spPr bwMode="auto">
            <a:xfrm>
              <a:off x="-1" y="6168125"/>
              <a:ext cx="2327269" cy="178282"/>
            </a:xfrm>
            <a:prstGeom prst="rect">
              <a:avLst/>
            </a:prstGeom>
            <a:solidFill>
              <a:srgbClr val="F79646">
                <a:alpha val="95999"/>
              </a:srgbClr>
            </a:soli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10" name="矩形 8"/>
            <p:cNvSpPr>
              <a:spLocks noChangeArrowheads="1"/>
            </p:cNvSpPr>
            <p:nvPr userDrawn="1"/>
          </p:nvSpPr>
          <p:spPr bwMode="auto">
            <a:xfrm>
              <a:off x="2327269" y="6168125"/>
              <a:ext cx="2260607" cy="178282"/>
            </a:xfrm>
            <a:prstGeom prst="rect">
              <a:avLst/>
            </a:prstGeom>
            <a:solidFill>
              <a:srgbClr val="4BACC6">
                <a:alpha val="89000"/>
              </a:srgbClr>
            </a:soli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11" name="矩形 9"/>
            <p:cNvSpPr>
              <a:spLocks noChangeArrowheads="1"/>
            </p:cNvSpPr>
            <p:nvPr userDrawn="1"/>
          </p:nvSpPr>
          <p:spPr bwMode="auto">
            <a:xfrm>
              <a:off x="4587875" y="6168125"/>
              <a:ext cx="2260606" cy="178282"/>
            </a:xfrm>
            <a:prstGeom prst="rect">
              <a:avLst/>
            </a:prstGeom>
            <a:solidFill>
              <a:srgbClr val="C0504D">
                <a:alpha val="93999"/>
              </a:srgbClr>
            </a:soli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12" name="矩形 10"/>
            <p:cNvSpPr>
              <a:spLocks noChangeArrowheads="1"/>
            </p:cNvSpPr>
            <p:nvPr userDrawn="1"/>
          </p:nvSpPr>
          <p:spPr bwMode="auto">
            <a:xfrm>
              <a:off x="6848481" y="6168125"/>
              <a:ext cx="2295128" cy="178282"/>
            </a:xfrm>
            <a:prstGeom prst="rect">
              <a:avLst/>
            </a:prstGeom>
            <a:solidFill>
              <a:srgbClr val="000000">
                <a:alpha val="34000"/>
              </a:srgbClr>
            </a:soli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13" name="矩形 6"/>
            <p:cNvSpPr>
              <a:spLocks noChangeArrowheads="1"/>
            </p:cNvSpPr>
            <p:nvPr userDrawn="1"/>
          </p:nvSpPr>
          <p:spPr bwMode="auto">
            <a:xfrm>
              <a:off x="-1" y="247598"/>
              <a:ext cx="2260606" cy="71313"/>
            </a:xfrm>
            <a:prstGeom prst="rect">
              <a:avLst/>
            </a:prstGeom>
            <a:solidFill>
              <a:srgbClr val="F79646">
                <a:alpha val="95999"/>
              </a:srgbClr>
            </a:soli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14" name="矩形 7"/>
            <p:cNvSpPr>
              <a:spLocks noChangeArrowheads="1"/>
            </p:cNvSpPr>
            <p:nvPr userDrawn="1"/>
          </p:nvSpPr>
          <p:spPr bwMode="auto">
            <a:xfrm>
              <a:off x="2260605" y="247598"/>
              <a:ext cx="2260607" cy="71313"/>
            </a:xfrm>
            <a:prstGeom prst="rect">
              <a:avLst/>
            </a:prstGeom>
            <a:solidFill>
              <a:srgbClr val="4BACC6">
                <a:alpha val="89000"/>
              </a:srgbClr>
            </a:soli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15" name="矩形 12"/>
            <p:cNvSpPr>
              <a:spLocks noChangeArrowheads="1"/>
            </p:cNvSpPr>
            <p:nvPr userDrawn="1"/>
          </p:nvSpPr>
          <p:spPr bwMode="auto">
            <a:xfrm>
              <a:off x="4521212" y="247598"/>
              <a:ext cx="2260606" cy="71313"/>
            </a:xfrm>
            <a:prstGeom prst="rect">
              <a:avLst/>
            </a:prstGeom>
            <a:solidFill>
              <a:srgbClr val="C0504D">
                <a:alpha val="93999"/>
              </a:srgbClr>
            </a:soli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16" name="矩形 13"/>
            <p:cNvSpPr>
              <a:spLocks noChangeArrowheads="1"/>
            </p:cNvSpPr>
            <p:nvPr userDrawn="1"/>
          </p:nvSpPr>
          <p:spPr bwMode="auto">
            <a:xfrm>
              <a:off x="6781818" y="247598"/>
              <a:ext cx="2361792" cy="71313"/>
            </a:xfrm>
            <a:prstGeom prst="rect">
              <a:avLst/>
            </a:prstGeom>
            <a:solidFill>
              <a:srgbClr val="000000">
                <a:alpha val="34000"/>
              </a:srgbClr>
            </a:solidFill>
            <a:ln>
              <a:noFill/>
            </a:ln>
            <a:extLst>
              <a:ext uri="{91240B29-F687-4F45-9708-019B960494DF}"/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90390" r:id="rId1"/>
    <p:sldLayoutId id="2147490391" r:id="rId2"/>
    <p:sldLayoutId id="2147490392" r:id="rId3"/>
    <p:sldLayoutId id="2147490393" r:id="rId4"/>
    <p:sldLayoutId id="2147490394" r:id="rId5"/>
    <p:sldLayoutId id="2147490395" r:id="rId6"/>
    <p:sldLayoutId id="2147490396" r:id="rId7"/>
    <p:sldLayoutId id="2147490397" r:id="rId8"/>
    <p:sldLayoutId id="2147490398" r:id="rId9"/>
    <p:sldLayoutId id="2147490399" r:id="rId10"/>
    <p:sldLayoutId id="2147490400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组合 6"/>
          <p:cNvGrpSpPr>
            <a:grpSpLocks/>
          </p:cNvGrpSpPr>
          <p:nvPr/>
        </p:nvGrpSpPr>
        <p:grpSpPr bwMode="auto">
          <a:xfrm>
            <a:off x="-212725" y="-28575"/>
            <a:ext cx="12501563" cy="6964363"/>
            <a:chOff x="-232232" y="-159654"/>
            <a:chExt cx="9376230" cy="6964589"/>
          </a:xfrm>
        </p:grpSpPr>
        <p:pic>
          <p:nvPicPr>
            <p:cNvPr id="2072" name="图片 7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-232232" y="-159654"/>
              <a:ext cx="9376229" cy="6964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3" name="图片 8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574951" y="-116113"/>
              <a:ext cx="4569047" cy="507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4" name="图片 9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-138008" y="16916"/>
              <a:ext cx="415238" cy="1586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1" name="图片 5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9713" y="1876425"/>
            <a:ext cx="7302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图片 10"/>
          <p:cNvPicPr>
            <a:picLocks noChangeAspect="1"/>
          </p:cNvPicPr>
          <p:nvPr/>
        </p:nvPicPr>
        <p:blipFill>
          <a:blip r:embed="rId16" cstate="print"/>
          <a:srcRect t="12482"/>
          <a:stretch>
            <a:fillRect/>
          </a:stretch>
        </p:blipFill>
        <p:spPr bwMode="auto">
          <a:xfrm>
            <a:off x="7561263" y="4037013"/>
            <a:ext cx="1327150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6" cstate="print"/>
          <a:srcRect t="12482"/>
          <a:stretch/>
        </p:blipFill>
        <p:spPr>
          <a:xfrm>
            <a:off x="7652903" y="4037185"/>
            <a:ext cx="1325995" cy="794797"/>
          </a:xfrm>
          <a:prstGeom prst="ellipse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575355" y="3966231"/>
            <a:ext cx="1282700" cy="790575"/>
          </a:xfrm>
          <a:prstGeom prst="ellipse">
            <a:avLst/>
          </a:prstGeom>
        </p:spPr>
      </p:pic>
      <p:pic>
        <p:nvPicPr>
          <p:cNvPr id="2055" name="图片 16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-167860">
            <a:off x="2855913" y="3957638"/>
            <a:ext cx="52451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4" descr="画儿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15" t="6876" r="6429" b="5901"/>
          <a:stretch>
            <a:fillRect/>
          </a:stretch>
        </p:blipFill>
        <p:spPr bwMode="auto">
          <a:xfrm rot="4001914">
            <a:off x="3832225" y="2027238"/>
            <a:ext cx="498475" cy="974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057" name="图片 14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D6D8DA"/>
              </a:clrFrom>
              <a:clrTo>
                <a:srgbClr val="D6D8D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83088" y="3751263"/>
            <a:ext cx="1030287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图片 5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686869"/>
              </a:clrFrom>
              <a:clrTo>
                <a:srgbClr val="68686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64175" y="2141538"/>
            <a:ext cx="10064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图片 1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0218738" y="2486025"/>
            <a:ext cx="1841500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5" descr="书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60000">
            <a:off x="9293225" y="3551238"/>
            <a:ext cx="620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图片 11"/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686869"/>
              </a:clrFrom>
              <a:clrTo>
                <a:srgbClr val="68686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3766">
            <a:off x="8647113" y="4306888"/>
            <a:ext cx="248920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D6D8DA"/>
              </a:clrFrom>
              <a:clrTo>
                <a:srgbClr val="D6D8D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87800" y="1876425"/>
            <a:ext cx="16891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图片 21"/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D6D8DA"/>
              </a:clrFrom>
              <a:clrTo>
                <a:srgbClr val="D6D8D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88" y="1622425"/>
            <a:ext cx="2568575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图片 22"/>
          <p:cNvPicPr>
            <a:picLocks noChangeAspect="1"/>
          </p:cNvPicPr>
          <p:nvPr/>
        </p:nvPicPr>
        <p:blipFill>
          <a:blip r:embed="rId16" cstate="print"/>
          <a:srcRect t="-5524"/>
          <a:stretch>
            <a:fillRect/>
          </a:stretch>
        </p:blipFill>
        <p:spPr bwMode="auto">
          <a:xfrm>
            <a:off x="2819400" y="3016250"/>
            <a:ext cx="1417638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图片 23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044950" y="3062288"/>
            <a:ext cx="13620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图片 24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300663" y="3503613"/>
            <a:ext cx="12525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7" name="图片 25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42075" y="3919538"/>
            <a:ext cx="1338263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" name="图片 1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9F2"/>
              </a:clrFrom>
              <a:clrTo>
                <a:srgbClr val="FFF9F2">
                  <a:alpha val="0"/>
                </a:srgbClr>
              </a:clrTo>
            </a:clrChange>
          </a:blip>
          <a:srcRect l="3503" t="8031" r="7834" b="28464"/>
          <a:stretch>
            <a:fillRect/>
          </a:stretch>
        </p:blipFill>
        <p:spPr bwMode="auto">
          <a:xfrm>
            <a:off x="6534150" y="4602163"/>
            <a:ext cx="796925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Picture 8" descr="纸箱子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DFA"/>
              </a:clrFrom>
              <a:clrTo>
                <a:srgbClr val="FFFDFA">
                  <a:alpha val="0"/>
                </a:srgbClr>
              </a:clrTo>
            </a:clrChange>
          </a:blip>
          <a:srcRect l="67061" t="3459" r="1027" b="68901"/>
          <a:stretch>
            <a:fillRect/>
          </a:stretch>
        </p:blipFill>
        <p:spPr bwMode="auto">
          <a:xfrm>
            <a:off x="7123113" y="3708400"/>
            <a:ext cx="2538412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图片 28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9859963" y="3152775"/>
            <a:ext cx="458787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梯形 29"/>
          <p:cNvSpPr/>
          <p:nvPr/>
        </p:nvSpPr>
        <p:spPr>
          <a:xfrm rot="12584178">
            <a:off x="2149475" y="2768600"/>
            <a:ext cx="852488" cy="144463"/>
          </a:xfrm>
          <a:prstGeom prst="trapezoid">
            <a:avLst>
              <a:gd name="adj" fmla="val 64630"/>
            </a:avLst>
          </a:prstGeom>
          <a:solidFill>
            <a:srgbClr val="38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401" r:id="rId1"/>
    <p:sldLayoutId id="2147490402" r:id="rId2"/>
    <p:sldLayoutId id="2147490403" r:id="rId3"/>
    <p:sldLayoutId id="2147490404" r:id="rId4"/>
    <p:sldLayoutId id="2147490405" r:id="rId5"/>
    <p:sldLayoutId id="2147490406" r:id="rId6"/>
    <p:sldLayoutId id="2147490407" r:id="rId7"/>
    <p:sldLayoutId id="2147490408" r:id="rId8"/>
    <p:sldLayoutId id="2147490409" r:id="rId9"/>
    <p:sldLayoutId id="2147490410" r:id="rId10"/>
    <p:sldLayoutId id="214749041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17448 0.225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6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组合 55"/>
          <p:cNvGrpSpPr>
            <a:grpSpLocks/>
          </p:cNvGrpSpPr>
          <p:nvPr/>
        </p:nvGrpSpPr>
        <p:grpSpPr bwMode="auto">
          <a:xfrm rot="9684734">
            <a:off x="33338" y="-1398588"/>
            <a:ext cx="11934825" cy="9375776"/>
            <a:chOff x="710400" y="-2376019"/>
            <a:chExt cx="8950249" cy="9376229"/>
          </a:xfrm>
        </p:grpSpPr>
        <p:grpSp>
          <p:nvGrpSpPr>
            <p:cNvPr id="3086" name="组合 53"/>
            <p:cNvGrpSpPr>
              <a:grpSpLocks/>
            </p:cNvGrpSpPr>
            <p:nvPr userDrawn="1"/>
          </p:nvGrpSpPr>
          <p:grpSpPr bwMode="auto">
            <a:xfrm rot="-2136584">
              <a:off x="1726934" y="-2376019"/>
              <a:ext cx="7933715" cy="9376229"/>
              <a:chOff x="82930" y="-1121773"/>
              <a:chExt cx="7933715" cy="9376229"/>
            </a:xfrm>
          </p:grpSpPr>
          <p:grpSp>
            <p:nvGrpSpPr>
              <p:cNvPr id="3088" name="组合 51"/>
              <p:cNvGrpSpPr>
                <a:grpSpLocks/>
              </p:cNvGrpSpPr>
              <p:nvPr userDrawn="1"/>
            </p:nvGrpSpPr>
            <p:grpSpPr bwMode="auto">
              <a:xfrm rot="-479667">
                <a:off x="82930" y="-1121773"/>
                <a:ext cx="7933715" cy="9376229"/>
                <a:chOff x="92167" y="-1149482"/>
                <a:chExt cx="7933715" cy="9376229"/>
              </a:xfrm>
            </p:grpSpPr>
            <p:grpSp>
              <p:nvGrpSpPr>
                <p:cNvPr id="3090" name="组合 43"/>
                <p:cNvGrpSpPr>
                  <a:grpSpLocks/>
                </p:cNvGrpSpPr>
                <p:nvPr userDrawn="1"/>
              </p:nvGrpSpPr>
              <p:grpSpPr bwMode="auto">
                <a:xfrm rot="-3317749">
                  <a:off x="-629090" y="-428225"/>
                  <a:ext cx="9376229" cy="7933715"/>
                  <a:chOff x="-629090" y="-428225"/>
                  <a:chExt cx="9376229" cy="7933715"/>
                </a:xfrm>
              </p:grpSpPr>
              <p:grpSp>
                <p:nvGrpSpPr>
                  <p:cNvPr id="3094" name="组合 41"/>
                  <p:cNvGrpSpPr>
                    <a:grpSpLocks/>
                  </p:cNvGrpSpPr>
                  <p:nvPr userDrawn="1"/>
                </p:nvGrpSpPr>
                <p:grpSpPr bwMode="auto">
                  <a:xfrm rot="1051382">
                    <a:off x="-629090" y="-428225"/>
                    <a:ext cx="9376229" cy="7933715"/>
                    <a:chOff x="-629090" y="-428225"/>
                    <a:chExt cx="9376229" cy="7933715"/>
                  </a:xfrm>
                </p:grpSpPr>
                <p:grpSp>
                  <p:nvGrpSpPr>
                    <p:cNvPr id="3096" name="组合 39"/>
                    <p:cNvGrpSpPr>
                      <a:grpSpLocks/>
                    </p:cNvGrpSpPr>
                    <p:nvPr userDrawn="1"/>
                  </p:nvGrpSpPr>
                  <p:grpSpPr bwMode="auto">
                    <a:xfrm rot="601921">
                      <a:off x="-629090" y="-428225"/>
                      <a:ext cx="9376229" cy="7933715"/>
                      <a:chOff x="-675270" y="-397912"/>
                      <a:chExt cx="9376229" cy="7933715"/>
                    </a:xfrm>
                  </p:grpSpPr>
                  <p:grpSp>
                    <p:nvGrpSpPr>
                      <p:cNvPr id="3098" name="组合 37"/>
                      <p:cNvGrpSpPr>
                        <a:grpSpLocks/>
                      </p:cNvGrpSpPr>
                      <p:nvPr userDrawn="1"/>
                    </p:nvGrpSpPr>
                    <p:grpSpPr bwMode="auto">
                      <a:xfrm rot="-5400000">
                        <a:off x="45987" y="-1119169"/>
                        <a:ext cx="7933715" cy="9376229"/>
                        <a:chOff x="36751" y="-1116788"/>
                        <a:chExt cx="7933715" cy="9376229"/>
                      </a:xfrm>
                    </p:grpSpPr>
                    <p:grpSp>
                      <p:nvGrpSpPr>
                        <p:cNvPr id="3100" name="组合 3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 rot="3973089">
                          <a:off x="-199943" y="89032"/>
                          <a:ext cx="9376229" cy="6964589"/>
                          <a:chOff x="-1018649" y="-29029"/>
                          <a:chExt cx="9376229" cy="6964589"/>
                        </a:xfrm>
                      </p:grpSpPr>
                      <p:grpSp>
                        <p:nvGrpSpPr>
                          <p:cNvPr id="3102" name="组合 2"/>
                          <p:cNvGrpSpPr>
                            <a:grpSpLocks/>
                          </p:cNvGrpSpPr>
                          <p:nvPr userDrawn="1"/>
                        </p:nvGrpSpPr>
                        <p:grpSpPr bwMode="auto">
                          <a:xfrm rot="-7754967">
                            <a:off x="187171" y="-1234849"/>
                            <a:ext cx="6964589" cy="9376229"/>
                            <a:chOff x="187173" y="-1234849"/>
                            <a:chExt cx="6964589" cy="9376229"/>
                          </a:xfrm>
                        </p:grpSpPr>
                        <p:grpSp>
                          <p:nvGrpSpPr>
                            <p:cNvPr id="3105" name="组合 6"/>
                            <p:cNvGrpSpPr>
                              <a:grpSpLocks/>
                            </p:cNvGrpSpPr>
                            <p:nvPr userDrawn="1"/>
                          </p:nvGrpSpPr>
                          <p:grpSpPr bwMode="auto">
                            <a:xfrm rot="3780253">
                              <a:off x="-1018647" y="-29029"/>
                              <a:ext cx="9376229" cy="6964589"/>
                              <a:chOff x="-232231" y="-159654"/>
                              <a:chExt cx="9376229" cy="6964589"/>
                            </a:xfrm>
                          </p:grpSpPr>
                          <p:pic>
                            <p:nvPicPr>
                              <p:cNvPr id="3107" name="图片 7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13" cstate="print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-232231" y="-159654"/>
                                <a:ext cx="9376229" cy="6964589"/>
                              </a:xfrm>
                              <a:prstGeom prst="rect">
                                <a:avLst/>
                              </a:prstGeom>
                              <a:noFill/>
                              <a:ln w="9525">
                                <a:noFill/>
                                <a:miter lim="800000"/>
                                <a:headEnd/>
                                <a:tailEnd/>
                              </a:ln>
                            </p:spPr>
                          </p:pic>
                          <p:pic>
                            <p:nvPicPr>
                              <p:cNvPr id="3108" name="图片 8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14" cstate="print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574951" y="-116113"/>
                                <a:ext cx="4569047" cy="507633"/>
                              </a:xfrm>
                              <a:prstGeom prst="rect">
                                <a:avLst/>
                              </a:prstGeom>
                              <a:noFill/>
                              <a:ln w="9525">
                                <a:noFill/>
                                <a:miter lim="800000"/>
                                <a:headEnd/>
                                <a:tailEnd/>
                              </a:ln>
                            </p:spPr>
                          </p:pic>
                          <p:pic>
                            <p:nvPicPr>
                              <p:cNvPr id="3109" name="图片 9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14" cstate="print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-138008" y="16916"/>
                                <a:ext cx="415238" cy="1586639"/>
                              </a:xfrm>
                              <a:prstGeom prst="rect">
                                <a:avLst/>
                              </a:prstGeom>
                              <a:noFill/>
                              <a:ln w="9525">
                                <a:noFill/>
                                <a:miter lim="800000"/>
                                <a:headEnd/>
                                <a:tailEnd/>
                              </a:ln>
                            </p:spPr>
                          </p:pic>
                        </p:grpSp>
                        <p:pic>
                          <p:nvPicPr>
                            <p:cNvPr id="3106" name="图片 1"/>
                            <p:cNvPicPr>
                              <a:picLocks noChangeAspect="1"/>
                            </p:cNvPicPr>
                            <p:nvPr userDrawn="1"/>
                          </p:nvPicPr>
                          <p:blipFill>
                            <a:blip r:embed="rId15" cstate="print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5771" y="1247054"/>
                              <a:ext cx="257175" cy="4017674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</p:pic>
                      </p:grpSp>
                      <p:pic>
                        <p:nvPicPr>
                          <p:cNvPr id="3103" name="图片 3"/>
                          <p:cNvPicPr>
                            <a:picLocks noChangeAspect="1"/>
                          </p:cNvPicPr>
                          <p:nvPr userDrawn="1"/>
                        </p:nvPicPr>
                        <p:blipFill>
                          <a:blip r:embed="rId16" cstate="print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21275" y="1802062"/>
                            <a:ext cx="333375" cy="1514475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  <p:pic>
                        <p:nvPicPr>
                          <p:cNvPr id="3104" name="图片 30"/>
                          <p:cNvPicPr>
                            <a:picLocks noChangeAspect="1"/>
                          </p:cNvPicPr>
                          <p:nvPr userDrawn="1"/>
                        </p:nvPicPr>
                        <p:blipFill>
                          <a:blip r:embed="rId17" cstate="print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06914" y="2559300"/>
                            <a:ext cx="1061190" cy="1685925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</p:grpSp>
                    <p:pic>
                      <p:nvPicPr>
                        <p:cNvPr id="3101" name="图片 36"/>
                        <p:cNvPicPr>
                          <a:picLocks noChangeAspect="1"/>
                        </p:cNvPicPr>
                        <p:nvPr userDrawn="1"/>
                      </p:nvPicPr>
                      <p:blipFill>
                        <a:blip r:embed="rId18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 rot="1627250">
                          <a:off x="36751" y="2322588"/>
                          <a:ext cx="1609725" cy="15240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</p:grpSp>
                  <p:pic>
                    <p:nvPicPr>
                      <p:cNvPr id="3099" name="图片 38"/>
                      <p:cNvPicPr>
                        <a:picLocks noChangeAspect="1"/>
                      </p:cNvPicPr>
                      <p:nvPr userDrawn="1"/>
                    </p:nvPicPr>
                    <p:blipFill>
                      <a:blip r:embed="rId1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31" y="5616468"/>
                        <a:ext cx="1000270" cy="3810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pic>
                  <p:nvPicPr>
                    <p:cNvPr id="3097" name="图片 40"/>
                    <p:cNvPicPr>
                      <a:picLocks noChangeAspect="1"/>
                    </p:cNvPicPr>
                    <p:nvPr userDrawn="1"/>
                  </p:nvPicPr>
                  <p:blipFill>
                    <a:blip r:embed="rId20" cstate="print"/>
                    <a:srcRect/>
                    <a:stretch>
                      <a:fillRect/>
                    </a:stretch>
                  </p:blipFill>
                  <p:spPr bwMode="auto">
                    <a:xfrm rot="1072378" flipH="1">
                      <a:off x="2945750" y="5276159"/>
                      <a:ext cx="352336" cy="22467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3095" name="图片 42"/>
                  <p:cNvPicPr>
                    <a:picLocks noChangeAspect="1"/>
                  </p:cNvPicPr>
                  <p:nvPr userDrawn="1"/>
                </p:nvPicPr>
                <p:blipFill>
                  <a:blip r:embed="rId21" cstate="print"/>
                  <a:srcRect/>
                  <a:stretch>
                    <a:fillRect/>
                  </a:stretch>
                </p:blipFill>
                <p:spPr bwMode="auto">
                  <a:xfrm rot="-297708">
                    <a:off x="2759164" y="4828529"/>
                    <a:ext cx="285750" cy="33225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3091" name="图片 44"/>
                <p:cNvPicPr>
                  <a:picLocks noChangeAspect="1"/>
                </p:cNvPicPr>
                <p:nvPr userDrawn="1"/>
              </p:nvPicPr>
              <p:blipFill>
                <a:blip r:embed="rId22" cstate="print"/>
                <a:srcRect/>
                <a:stretch>
                  <a:fillRect/>
                </a:stretch>
              </p:blipFill>
              <p:spPr bwMode="auto">
                <a:xfrm>
                  <a:off x="3303098" y="473793"/>
                  <a:ext cx="209550" cy="942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92" name="图片 49"/>
                <p:cNvPicPr>
                  <a:picLocks noChangeAspect="1"/>
                </p:cNvPicPr>
                <p:nvPr userDrawn="1"/>
              </p:nvPicPr>
              <p:blipFill>
                <a:blip r:embed="rId23" cstate="print"/>
                <a:srcRect/>
                <a:stretch>
                  <a:fillRect/>
                </a:stretch>
              </p:blipFill>
              <p:spPr bwMode="auto">
                <a:xfrm rot="-192092">
                  <a:off x="3070145" y="637317"/>
                  <a:ext cx="227667" cy="1229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" name="图片 50"/>
                <p:cNvPicPr>
                  <a:picLocks noChangeAspect="1"/>
                </p:cNvPicPr>
                <p:nvPr userDrawn="1"/>
              </p:nvPicPr>
              <p:blipFill>
                <a:blip r:embed="rId23" cstate="print"/>
                <a:stretch>
                  <a:fillRect/>
                </a:stretch>
              </p:blipFill>
              <p:spPr>
                <a:xfrm rot="13322952" flipV="1">
                  <a:off x="3070405" y="710668"/>
                  <a:ext cx="312621" cy="118251"/>
                </a:xfrm>
                <a:prstGeom prst="trapezoid">
                  <a:avLst>
                    <a:gd name="adj" fmla="val 76515"/>
                  </a:avLst>
                </a:prstGeom>
              </p:spPr>
            </p:pic>
          </p:grpSp>
          <p:pic>
            <p:nvPicPr>
              <p:cNvPr id="3089" name="图片 52"/>
              <p:cNvPicPr>
                <a:picLocks noChangeAspect="1"/>
              </p:cNvPicPr>
              <p:nvPr userDrawn="1"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2344123" y="657147"/>
                <a:ext cx="320561" cy="272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5" name="图片 54"/>
            <p:cNvPicPr>
              <a:picLocks noChangeAspect="1"/>
            </p:cNvPicPr>
            <p:nvPr userDrawn="1"/>
          </p:nvPicPr>
          <p:blipFill>
            <a:blip r:embed="rId25" cstate="print"/>
            <a:stretch>
              <a:fillRect/>
            </a:stretch>
          </p:blipFill>
          <p:spPr>
            <a:xfrm rot="21094279">
              <a:off x="710400" y="1070305"/>
              <a:ext cx="1938935" cy="132200"/>
            </a:xfrm>
            <a:prstGeom prst="trapezoid">
              <a:avLst/>
            </a:prstGeom>
          </p:spPr>
        </p:pic>
      </p:grpSp>
      <p:pic>
        <p:nvPicPr>
          <p:cNvPr id="3075" name="图片 56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 rot="-167860">
            <a:off x="2828925" y="3937000"/>
            <a:ext cx="52451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画儿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15" t="6876" r="6429" b="5901"/>
          <a:stretch>
            <a:fillRect/>
          </a:stretch>
        </p:blipFill>
        <p:spPr bwMode="auto">
          <a:xfrm rot="4001915">
            <a:off x="3853656" y="2093119"/>
            <a:ext cx="498475" cy="973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077" name="Picture 8" descr="纸箱子"/>
          <p:cNvPicPr>
            <a:picLocks noChangeAspect="1" noChangeArrowheads="1"/>
          </p:cNvPicPr>
          <p:nvPr/>
        </p:nvPicPr>
        <p:blipFill>
          <a:blip r:embed="rId28" cstate="print">
            <a:clrChange>
              <a:clrFrom>
                <a:srgbClr val="FFFDFA"/>
              </a:clrFrom>
              <a:clrTo>
                <a:srgbClr val="FFFDFA">
                  <a:alpha val="0"/>
                </a:srgbClr>
              </a:clrTo>
            </a:clrChange>
          </a:blip>
          <a:srcRect l="67061" t="3458" r="1027" b="68900"/>
          <a:stretch>
            <a:fillRect/>
          </a:stretch>
        </p:blipFill>
        <p:spPr bwMode="auto">
          <a:xfrm>
            <a:off x="6492875" y="5181600"/>
            <a:ext cx="253682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图片 59"/>
          <p:cNvPicPr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FFF9F2"/>
              </a:clrFrom>
              <a:clrTo>
                <a:srgbClr val="FFF9F2">
                  <a:alpha val="0"/>
                </a:srgbClr>
              </a:clrTo>
            </a:clrChange>
          </a:blip>
          <a:srcRect l="3502" t="8031" r="7834" b="28464"/>
          <a:stretch>
            <a:fillRect/>
          </a:stretch>
        </p:blipFill>
        <p:spPr bwMode="auto">
          <a:xfrm>
            <a:off x="6492875" y="4748213"/>
            <a:ext cx="795338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图片 60"/>
          <p:cNvPicPr>
            <a:picLocks noChangeAspect="1" noChangeArrowheads="1"/>
          </p:cNvPicPr>
          <p:nvPr/>
        </p:nvPicPr>
        <p:blipFill>
          <a:blip r:embed="rId30" cstate="print">
            <a:clrChange>
              <a:clrFrom>
                <a:srgbClr val="D6D8DA"/>
              </a:clrFrom>
              <a:clrTo>
                <a:srgbClr val="D6D8D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03725" y="3817938"/>
            <a:ext cx="1031875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图片 61"/>
          <p:cNvPicPr>
            <a:picLocks noChangeAspect="1" noChangeArrowheads="1"/>
          </p:cNvPicPr>
          <p:nvPr/>
        </p:nvPicPr>
        <p:blipFill>
          <a:blip r:embed="rId31" cstate="print">
            <a:clrChange>
              <a:clrFrom>
                <a:srgbClr val="686869"/>
              </a:clrFrom>
              <a:clrTo>
                <a:srgbClr val="68686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6400" y="2208213"/>
            <a:ext cx="10064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图片 62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0240963" y="2327275"/>
            <a:ext cx="18415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5" descr="书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60000">
            <a:off x="8562975" y="3248025"/>
            <a:ext cx="619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图片 64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686869"/>
              </a:clrFrom>
              <a:clrTo>
                <a:srgbClr val="68686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3766">
            <a:off x="8759825" y="4362450"/>
            <a:ext cx="248920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图片 65"/>
          <p:cNvPicPr>
            <a:picLocks noChangeAspect="1" noChangeArrowheads="1"/>
          </p:cNvPicPr>
          <p:nvPr/>
        </p:nvPicPr>
        <p:blipFill>
          <a:blip r:embed="rId35" cstate="print">
            <a:clrChange>
              <a:clrFrom>
                <a:srgbClr val="D6D8DA"/>
              </a:clrFrom>
              <a:clrTo>
                <a:srgbClr val="D6D8D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02100" y="1936750"/>
            <a:ext cx="168910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图片 66"/>
          <p:cNvPicPr>
            <a:picLocks noChangeAspect="1" noChangeArrowheads="1"/>
          </p:cNvPicPr>
          <p:nvPr/>
        </p:nvPicPr>
        <p:blipFill>
          <a:blip r:embed="rId36" cstate="print">
            <a:clrChange>
              <a:clrFrom>
                <a:srgbClr val="D6D8DA"/>
              </a:clrFrom>
              <a:clrTo>
                <a:srgbClr val="D6D8D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7150" y="1787525"/>
            <a:ext cx="2474913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412" r:id="rId1"/>
    <p:sldLayoutId id="2147490413" r:id="rId2"/>
    <p:sldLayoutId id="2147490414" r:id="rId3"/>
    <p:sldLayoutId id="2147490415" r:id="rId4"/>
    <p:sldLayoutId id="2147490416" r:id="rId5"/>
    <p:sldLayoutId id="2147490417" r:id="rId6"/>
    <p:sldLayoutId id="2147490418" r:id="rId7"/>
    <p:sldLayoutId id="2147490419" r:id="rId8"/>
    <p:sldLayoutId id="2147490420" r:id="rId9"/>
    <p:sldLayoutId id="2147490421" r:id="rId10"/>
    <p:sldLayoutId id="2147490422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55"/>
          <p:cNvGrpSpPr>
            <a:grpSpLocks/>
          </p:cNvGrpSpPr>
          <p:nvPr/>
        </p:nvGrpSpPr>
        <p:grpSpPr bwMode="auto">
          <a:xfrm rot="9684734">
            <a:off x="33338" y="-1398588"/>
            <a:ext cx="11934825" cy="9375776"/>
            <a:chOff x="710400" y="-2376019"/>
            <a:chExt cx="8950249" cy="9376229"/>
          </a:xfrm>
        </p:grpSpPr>
        <p:grpSp>
          <p:nvGrpSpPr>
            <p:cNvPr id="4104" name="组合 53"/>
            <p:cNvGrpSpPr>
              <a:grpSpLocks/>
            </p:cNvGrpSpPr>
            <p:nvPr userDrawn="1"/>
          </p:nvGrpSpPr>
          <p:grpSpPr bwMode="auto">
            <a:xfrm rot="-2136584">
              <a:off x="1726934" y="-2376019"/>
              <a:ext cx="7933715" cy="9376229"/>
              <a:chOff x="82930" y="-1121773"/>
              <a:chExt cx="7933715" cy="9376229"/>
            </a:xfrm>
          </p:grpSpPr>
          <p:grpSp>
            <p:nvGrpSpPr>
              <p:cNvPr id="4106" name="组合 51"/>
              <p:cNvGrpSpPr>
                <a:grpSpLocks/>
              </p:cNvGrpSpPr>
              <p:nvPr userDrawn="1"/>
            </p:nvGrpSpPr>
            <p:grpSpPr bwMode="auto">
              <a:xfrm rot="-479667">
                <a:off x="82930" y="-1121773"/>
                <a:ext cx="7933715" cy="9376229"/>
                <a:chOff x="92167" y="-1149482"/>
                <a:chExt cx="7933715" cy="9376229"/>
              </a:xfrm>
            </p:grpSpPr>
            <p:grpSp>
              <p:nvGrpSpPr>
                <p:cNvPr id="4108" name="组合 43"/>
                <p:cNvGrpSpPr>
                  <a:grpSpLocks/>
                </p:cNvGrpSpPr>
                <p:nvPr userDrawn="1"/>
              </p:nvGrpSpPr>
              <p:grpSpPr bwMode="auto">
                <a:xfrm rot="-3317749">
                  <a:off x="-629090" y="-428225"/>
                  <a:ext cx="9376229" cy="7933715"/>
                  <a:chOff x="-629090" y="-428225"/>
                  <a:chExt cx="9376229" cy="7933715"/>
                </a:xfrm>
              </p:grpSpPr>
              <p:grpSp>
                <p:nvGrpSpPr>
                  <p:cNvPr id="4112" name="组合 41"/>
                  <p:cNvGrpSpPr>
                    <a:grpSpLocks/>
                  </p:cNvGrpSpPr>
                  <p:nvPr userDrawn="1"/>
                </p:nvGrpSpPr>
                <p:grpSpPr bwMode="auto">
                  <a:xfrm rot="1051382">
                    <a:off x="-629090" y="-428225"/>
                    <a:ext cx="9376229" cy="7933715"/>
                    <a:chOff x="-629090" y="-428225"/>
                    <a:chExt cx="9376229" cy="7933715"/>
                  </a:xfrm>
                </p:grpSpPr>
                <p:grpSp>
                  <p:nvGrpSpPr>
                    <p:cNvPr id="4114" name="组合 39"/>
                    <p:cNvGrpSpPr>
                      <a:grpSpLocks/>
                    </p:cNvGrpSpPr>
                    <p:nvPr userDrawn="1"/>
                  </p:nvGrpSpPr>
                  <p:grpSpPr bwMode="auto">
                    <a:xfrm rot="601921">
                      <a:off x="-629090" y="-428225"/>
                      <a:ext cx="9376229" cy="7933715"/>
                      <a:chOff x="-675270" y="-397912"/>
                      <a:chExt cx="9376229" cy="7933715"/>
                    </a:xfrm>
                  </p:grpSpPr>
                  <p:grpSp>
                    <p:nvGrpSpPr>
                      <p:cNvPr id="4116" name="组合 37"/>
                      <p:cNvGrpSpPr>
                        <a:grpSpLocks/>
                      </p:cNvGrpSpPr>
                      <p:nvPr userDrawn="1"/>
                    </p:nvGrpSpPr>
                    <p:grpSpPr bwMode="auto">
                      <a:xfrm rot="-5400000">
                        <a:off x="45987" y="-1119169"/>
                        <a:ext cx="7933715" cy="9376229"/>
                        <a:chOff x="36751" y="-1116788"/>
                        <a:chExt cx="7933715" cy="9376229"/>
                      </a:xfrm>
                    </p:grpSpPr>
                    <p:grpSp>
                      <p:nvGrpSpPr>
                        <p:cNvPr id="4118" name="组合 3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 rot="3973089">
                          <a:off x="-199943" y="89032"/>
                          <a:ext cx="9376229" cy="6964589"/>
                          <a:chOff x="-1018649" y="-29029"/>
                          <a:chExt cx="9376229" cy="6964589"/>
                        </a:xfrm>
                      </p:grpSpPr>
                      <p:grpSp>
                        <p:nvGrpSpPr>
                          <p:cNvPr id="4120" name="组合 2"/>
                          <p:cNvGrpSpPr>
                            <a:grpSpLocks/>
                          </p:cNvGrpSpPr>
                          <p:nvPr userDrawn="1"/>
                        </p:nvGrpSpPr>
                        <p:grpSpPr bwMode="auto">
                          <a:xfrm rot="-7754967">
                            <a:off x="187171" y="-1234849"/>
                            <a:ext cx="6964589" cy="9376229"/>
                            <a:chOff x="187173" y="-1234849"/>
                            <a:chExt cx="6964589" cy="9376229"/>
                          </a:xfrm>
                        </p:grpSpPr>
                        <p:grpSp>
                          <p:nvGrpSpPr>
                            <p:cNvPr id="4123" name="组合 6"/>
                            <p:cNvGrpSpPr>
                              <a:grpSpLocks/>
                            </p:cNvGrpSpPr>
                            <p:nvPr userDrawn="1"/>
                          </p:nvGrpSpPr>
                          <p:grpSpPr bwMode="auto">
                            <a:xfrm rot="3780253">
                              <a:off x="-1018647" y="-29029"/>
                              <a:ext cx="9376229" cy="6964589"/>
                              <a:chOff x="-232231" y="-159654"/>
                              <a:chExt cx="9376229" cy="6964589"/>
                            </a:xfrm>
                          </p:grpSpPr>
                          <p:pic>
                            <p:nvPicPr>
                              <p:cNvPr id="4125" name="图片 7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13" cstate="print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-232231" y="-159654"/>
                                <a:ext cx="9376229" cy="6964589"/>
                              </a:xfrm>
                              <a:prstGeom prst="rect">
                                <a:avLst/>
                              </a:prstGeom>
                              <a:noFill/>
                              <a:ln w="9525">
                                <a:noFill/>
                                <a:miter lim="800000"/>
                                <a:headEnd/>
                                <a:tailEnd/>
                              </a:ln>
                            </p:spPr>
                          </p:pic>
                          <p:pic>
                            <p:nvPicPr>
                              <p:cNvPr id="4126" name="图片 8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14" cstate="print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574951" y="-116113"/>
                                <a:ext cx="4569047" cy="507633"/>
                              </a:xfrm>
                              <a:prstGeom prst="rect">
                                <a:avLst/>
                              </a:prstGeom>
                              <a:noFill/>
                              <a:ln w="9525">
                                <a:noFill/>
                                <a:miter lim="800000"/>
                                <a:headEnd/>
                                <a:tailEnd/>
                              </a:ln>
                            </p:spPr>
                          </p:pic>
                          <p:pic>
                            <p:nvPicPr>
                              <p:cNvPr id="4127" name="图片 9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14" cstate="print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-138008" y="16916"/>
                                <a:ext cx="415238" cy="1586639"/>
                              </a:xfrm>
                              <a:prstGeom prst="rect">
                                <a:avLst/>
                              </a:prstGeom>
                              <a:noFill/>
                              <a:ln w="9525">
                                <a:noFill/>
                                <a:miter lim="800000"/>
                                <a:headEnd/>
                                <a:tailEnd/>
                              </a:ln>
                            </p:spPr>
                          </p:pic>
                        </p:grpSp>
                        <p:pic>
                          <p:nvPicPr>
                            <p:cNvPr id="4124" name="图片 1"/>
                            <p:cNvPicPr>
                              <a:picLocks noChangeAspect="1"/>
                            </p:cNvPicPr>
                            <p:nvPr userDrawn="1"/>
                          </p:nvPicPr>
                          <p:blipFill>
                            <a:blip r:embed="rId15" cstate="print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5771" y="1247054"/>
                              <a:ext cx="257175" cy="4017674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</p:pic>
                      </p:grpSp>
                      <p:pic>
                        <p:nvPicPr>
                          <p:cNvPr id="4121" name="图片 3"/>
                          <p:cNvPicPr>
                            <a:picLocks noChangeAspect="1"/>
                          </p:cNvPicPr>
                          <p:nvPr userDrawn="1"/>
                        </p:nvPicPr>
                        <p:blipFill>
                          <a:blip r:embed="rId16" cstate="print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21275" y="1802062"/>
                            <a:ext cx="333375" cy="1514475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  <p:pic>
                        <p:nvPicPr>
                          <p:cNvPr id="4122" name="图片 30"/>
                          <p:cNvPicPr>
                            <a:picLocks noChangeAspect="1"/>
                          </p:cNvPicPr>
                          <p:nvPr userDrawn="1"/>
                        </p:nvPicPr>
                        <p:blipFill>
                          <a:blip r:embed="rId17" cstate="print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06914" y="2559300"/>
                            <a:ext cx="1061190" cy="1685925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</p:grpSp>
                    <p:pic>
                      <p:nvPicPr>
                        <p:cNvPr id="4119" name="图片 36"/>
                        <p:cNvPicPr>
                          <a:picLocks noChangeAspect="1"/>
                        </p:cNvPicPr>
                        <p:nvPr userDrawn="1"/>
                      </p:nvPicPr>
                      <p:blipFill>
                        <a:blip r:embed="rId18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 rot="1627250">
                          <a:off x="36751" y="2322588"/>
                          <a:ext cx="1609725" cy="15240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</p:grpSp>
                  <p:pic>
                    <p:nvPicPr>
                      <p:cNvPr id="4117" name="图片 38"/>
                      <p:cNvPicPr>
                        <a:picLocks noChangeAspect="1"/>
                      </p:cNvPicPr>
                      <p:nvPr userDrawn="1"/>
                    </p:nvPicPr>
                    <p:blipFill>
                      <a:blip r:embed="rId1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31" y="5616468"/>
                        <a:ext cx="1000270" cy="3810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pic>
                  <p:nvPicPr>
                    <p:cNvPr id="4115" name="图片 40"/>
                    <p:cNvPicPr>
                      <a:picLocks noChangeAspect="1"/>
                    </p:cNvPicPr>
                    <p:nvPr userDrawn="1"/>
                  </p:nvPicPr>
                  <p:blipFill>
                    <a:blip r:embed="rId20" cstate="print"/>
                    <a:srcRect/>
                    <a:stretch>
                      <a:fillRect/>
                    </a:stretch>
                  </p:blipFill>
                  <p:spPr bwMode="auto">
                    <a:xfrm rot="1072378" flipH="1">
                      <a:off x="2945750" y="5276159"/>
                      <a:ext cx="352336" cy="22467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4113" name="图片 42"/>
                  <p:cNvPicPr>
                    <a:picLocks noChangeAspect="1"/>
                  </p:cNvPicPr>
                  <p:nvPr userDrawn="1"/>
                </p:nvPicPr>
                <p:blipFill>
                  <a:blip r:embed="rId21" cstate="print"/>
                  <a:srcRect/>
                  <a:stretch>
                    <a:fillRect/>
                  </a:stretch>
                </p:blipFill>
                <p:spPr bwMode="auto">
                  <a:xfrm rot="-297708">
                    <a:off x="2759164" y="4828529"/>
                    <a:ext cx="285750" cy="33225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4109" name="图片 44"/>
                <p:cNvPicPr>
                  <a:picLocks noChangeAspect="1"/>
                </p:cNvPicPr>
                <p:nvPr userDrawn="1"/>
              </p:nvPicPr>
              <p:blipFill>
                <a:blip r:embed="rId22" cstate="print"/>
                <a:srcRect/>
                <a:stretch>
                  <a:fillRect/>
                </a:stretch>
              </p:blipFill>
              <p:spPr bwMode="auto">
                <a:xfrm>
                  <a:off x="3303098" y="473793"/>
                  <a:ext cx="209550" cy="942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110" name="图片 49"/>
                <p:cNvPicPr>
                  <a:picLocks noChangeAspect="1"/>
                </p:cNvPicPr>
                <p:nvPr userDrawn="1"/>
              </p:nvPicPr>
              <p:blipFill>
                <a:blip r:embed="rId23" cstate="print"/>
                <a:srcRect/>
                <a:stretch>
                  <a:fillRect/>
                </a:stretch>
              </p:blipFill>
              <p:spPr bwMode="auto">
                <a:xfrm rot="-192092">
                  <a:off x="3070145" y="637317"/>
                  <a:ext cx="227667" cy="1229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" name="图片 50"/>
                <p:cNvPicPr>
                  <a:picLocks noChangeAspect="1"/>
                </p:cNvPicPr>
                <p:nvPr userDrawn="1"/>
              </p:nvPicPr>
              <p:blipFill>
                <a:blip r:embed="rId23" cstate="print"/>
                <a:stretch>
                  <a:fillRect/>
                </a:stretch>
              </p:blipFill>
              <p:spPr>
                <a:xfrm rot="13322952" flipV="1">
                  <a:off x="3070405" y="710668"/>
                  <a:ext cx="312621" cy="118251"/>
                </a:xfrm>
                <a:prstGeom prst="trapezoid">
                  <a:avLst>
                    <a:gd name="adj" fmla="val 76515"/>
                  </a:avLst>
                </a:prstGeom>
              </p:spPr>
            </p:pic>
          </p:grpSp>
          <p:pic>
            <p:nvPicPr>
              <p:cNvPr id="4107" name="图片 52"/>
              <p:cNvPicPr>
                <a:picLocks noChangeAspect="1"/>
              </p:cNvPicPr>
              <p:nvPr userDrawn="1"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2344123" y="657147"/>
                <a:ext cx="320561" cy="272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5" name="图片 54"/>
            <p:cNvPicPr>
              <a:picLocks noChangeAspect="1"/>
            </p:cNvPicPr>
            <p:nvPr userDrawn="1"/>
          </p:nvPicPr>
          <p:blipFill>
            <a:blip r:embed="rId25" cstate="print"/>
            <a:stretch>
              <a:fillRect/>
            </a:stretch>
          </p:blipFill>
          <p:spPr>
            <a:xfrm rot="21094279">
              <a:off x="710400" y="1070305"/>
              <a:ext cx="1938935" cy="132200"/>
            </a:xfrm>
            <a:prstGeom prst="trapezoid">
              <a:avLst/>
            </a:prstGeom>
          </p:spPr>
        </p:pic>
      </p:grpSp>
      <p:pic>
        <p:nvPicPr>
          <p:cNvPr id="4099" name="图片 56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 rot="-167860">
            <a:off x="2828925" y="3937000"/>
            <a:ext cx="52451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图片 61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686869"/>
              </a:clrFrom>
              <a:clrTo>
                <a:srgbClr val="68686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6400" y="2208213"/>
            <a:ext cx="10064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图片 62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0240963" y="2327275"/>
            <a:ext cx="18415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图片 64"/>
          <p:cNvPicPr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686869"/>
              </a:clrFrom>
              <a:clrTo>
                <a:srgbClr val="68686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3766">
            <a:off x="8759825" y="4362450"/>
            <a:ext cx="248920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图片 66"/>
          <p:cNvPicPr>
            <a:picLocks noChangeAspect="1" noChangeArrowheads="1"/>
          </p:cNvPicPr>
          <p:nvPr/>
        </p:nvPicPr>
        <p:blipFill>
          <a:blip r:embed="rId30" cstate="print">
            <a:clrChange>
              <a:clrFrom>
                <a:srgbClr val="D6D8DA"/>
              </a:clrFrom>
              <a:clrTo>
                <a:srgbClr val="D6D8D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7150" y="1787525"/>
            <a:ext cx="2474913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378" r:id="rId1"/>
    <p:sldLayoutId id="2147490423" r:id="rId2"/>
    <p:sldLayoutId id="2147490424" r:id="rId3"/>
    <p:sldLayoutId id="2147490425" r:id="rId4"/>
    <p:sldLayoutId id="2147490426" r:id="rId5"/>
    <p:sldLayoutId id="2147490427" r:id="rId6"/>
    <p:sldLayoutId id="2147490428" r:id="rId7"/>
    <p:sldLayoutId id="2147490429" r:id="rId8"/>
    <p:sldLayoutId id="2147490430" r:id="rId9"/>
    <p:sldLayoutId id="2147490431" r:id="rId10"/>
    <p:sldLayoutId id="2147490432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Arial" pitchFamily="34" charset="0"/>
              </a:rPr>
              <a:t>单击此处编辑母版标题样式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Arial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Arial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Arial" pitchFamily="34" charset="0"/>
              </a:rPr>
              <a:t>第三级</a:t>
            </a:r>
          </a:p>
          <a:p>
            <a:pPr lvl="3"/>
            <a:r>
              <a:rPr lang="zh-CN" altLang="zh-CN" smtClean="0">
                <a:sym typeface="Arial" pitchFamily="34" charset="0"/>
              </a:rPr>
              <a:t>第四级</a:t>
            </a:r>
          </a:p>
          <a:p>
            <a:pPr lvl="4"/>
            <a:r>
              <a:rPr lang="zh-CN" altLang="zh-CN" smtClean="0">
                <a:sym typeface="Arial" pitchFamily="34" charset="0"/>
              </a:rPr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B9D0F81-BD7F-4029-B366-1521DE39C401}" type="datetime1">
              <a:rPr lang="zh-CN" altLang="en-US"/>
              <a:pPr>
                <a:defRPr/>
              </a:pPr>
              <a:t>2015/12/31</a:t>
            </a:fld>
            <a:endParaRPr lang="en-US" altLang="zh-CN" sz="180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EC884D2-E074-4ABE-BF5C-D86772D0A0D4}" type="slidenum">
              <a:rPr lang="zh-CN" altLang="en-US"/>
              <a:pPr>
                <a:defRPr/>
              </a:pPr>
              <a:t>‹#›</a:t>
            </a:fld>
            <a:endParaRPr lang="en-US" altLang="zh-CN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433" r:id="rId1"/>
    <p:sldLayoutId id="2147490434" r:id="rId2"/>
    <p:sldLayoutId id="2147490435" r:id="rId3"/>
    <p:sldLayoutId id="2147490436" r:id="rId4"/>
    <p:sldLayoutId id="2147490437" r:id="rId5"/>
    <p:sldLayoutId id="2147490438" r:id="rId6"/>
    <p:sldLayoutId id="2147490439" r:id="rId7"/>
    <p:sldLayoutId id="2147490440" r:id="rId8"/>
    <p:sldLayoutId id="2147490441" r:id="rId9"/>
    <p:sldLayoutId id="2147490442" r:id="rId10"/>
    <p:sldLayoutId id="2147490443" r:id="rId11"/>
    <p:sldLayoutId id="2147490444" r:id="rId12"/>
  </p:sldLayoutIdLst>
  <p:transition spd="slow"/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  <a:sym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en-US" smtClean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F9F9127-F7FE-42E8-A57C-65FC7AC2048D}" type="datetime1">
              <a:rPr lang="zh-CN" altLang="en-US"/>
              <a:pPr>
                <a:defRPr/>
              </a:pPr>
              <a:t>2015/12/31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6D4EC8D-09E9-4DDF-BF4E-CC3EB42CBE3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379" r:id="rId1"/>
    <p:sldLayoutId id="2147490380" r:id="rId2"/>
    <p:sldLayoutId id="2147490381" r:id="rId3"/>
    <p:sldLayoutId id="2147490382" r:id="rId4"/>
    <p:sldLayoutId id="2147490383" r:id="rId5"/>
    <p:sldLayoutId id="2147490384" r:id="rId6"/>
    <p:sldLayoutId id="2147490385" r:id="rId7"/>
    <p:sldLayoutId id="2147490386" r:id="rId8"/>
    <p:sldLayoutId id="2147490387" r:id="rId9"/>
    <p:sldLayoutId id="2147490388" r:id="rId10"/>
    <p:sldLayoutId id="214749038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5.jpeg"/><Relationship Id="rId5" Type="http://schemas.openxmlformats.org/officeDocument/2006/relationships/slide" Target="slide42.xml"/><Relationship Id="rId4" Type="http://schemas.openxmlformats.org/officeDocument/2006/relationships/slide" Target="slide5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2" Type="http://schemas.openxmlformats.org/officeDocument/2006/relationships/slide" Target="slide49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8.xml"/><Relationship Id="rId4" Type="http://schemas.openxmlformats.org/officeDocument/2006/relationships/slide" Target="slide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slide" Target="slide55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37.jpeg"/><Relationship Id="rId4" Type="http://schemas.openxmlformats.org/officeDocument/2006/relationships/slide" Target="slide5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60488" y="447675"/>
            <a:ext cx="9144000" cy="2387600"/>
          </a:xfrm>
        </p:spPr>
        <p:txBody>
          <a:bodyPr/>
          <a:lstStyle/>
          <a:p>
            <a:pPr>
              <a:lnSpc>
                <a:spcPct val="120000"/>
              </a:lnSpc>
              <a:defRPr/>
            </a:pPr>
            <a:r>
              <a:rPr lang="zh-CN" altLang="en-US" sz="4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lang="en-US" altLang="zh-CN" sz="4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lang="en-US" altLang="zh-CN" sz="40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14 </a:t>
            </a:r>
            <a:r>
              <a:rPr lang="zh-CN" altLang="en-US" sz="40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</a:t>
            </a:r>
            <a:endParaRPr lang="zh-CN" altLang="en-US" sz="40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1613" y="3330575"/>
            <a:ext cx="9144000" cy="1655763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zh-CN" altLang="en-US" sz="5400" b="1" dirty="0" smtClean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她买了不少衣服。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15975" y="1030288"/>
            <a:ext cx="3489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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 sz="2000"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《HSK标准教程》</a:t>
            </a:r>
            <a:r>
              <a:rPr lang="zh-CN" altLang="en-US" sz="2400" b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第</a:t>
            </a:r>
            <a:r>
              <a:rPr lang="en-US" altLang="zh-CN" sz="2400" b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</a:t>
            </a:r>
            <a:r>
              <a:rPr lang="zh-CN" altLang="en-US" sz="2400" b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册</a:t>
            </a:r>
            <a:endParaRPr lang="zh-CN" altLang="en-US" sz="2400" b="1" dirty="0">
              <a:solidFill>
                <a:srgbClr val="D09E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6349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3375" y="708025"/>
            <a:ext cx="754063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1057275" y="2241285"/>
            <a:ext cx="10073180" cy="3954563"/>
          </a:xfrm>
          <a:prstGeom prst="roundRect">
            <a:avLst/>
          </a:prstGeom>
          <a:solidFill>
            <a:srgbClr val="CCFF99">
              <a:alpha val="48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cxnSp>
        <p:nvCxnSpPr>
          <p:cNvPr id="97285" name="AutoShape 4"/>
          <p:cNvCxnSpPr>
            <a:cxnSpLocks noChangeShapeType="1"/>
          </p:cNvCxnSpPr>
          <p:nvPr/>
        </p:nvCxnSpPr>
        <p:spPr bwMode="auto">
          <a:xfrm flipH="1" flipV="1">
            <a:off x="11906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003399"/>
            </a:solidFill>
            <a:round/>
            <a:headEnd/>
            <a:tailEnd/>
          </a:ln>
        </p:spPr>
      </p:cxnSp>
      <p:grpSp>
        <p:nvGrpSpPr>
          <p:cNvPr id="2" name="组合 8"/>
          <p:cNvGrpSpPr>
            <a:grpSpLocks/>
          </p:cNvGrpSpPr>
          <p:nvPr/>
        </p:nvGrpSpPr>
        <p:grpSpPr bwMode="auto">
          <a:xfrm>
            <a:off x="307975" y="6350"/>
            <a:ext cx="3216275" cy="646113"/>
            <a:chOff x="308629" y="6819"/>
            <a:chExt cx="3214777" cy="646549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29257" y="6819"/>
              <a:ext cx="3194149" cy="6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练习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Exercises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08629" y="653368"/>
              <a:ext cx="3214777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0363" name="Picture 4" descr="C:\Documents and Settings\Administrator.CAOFAN\桌面\hsk一级\2课\2-04三-前图46358923（20）.jpg"/>
          <p:cNvPicPr>
            <a:picLocks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16100" y="2728913"/>
            <a:ext cx="1979613" cy="2519362"/>
          </a:xfrm>
          <a:prstGeom prst="rect">
            <a:avLst/>
          </a:prstGeom>
          <a:noFill/>
          <a:ln w="38100" cap="sq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176838" y="2847975"/>
            <a:ext cx="9097962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Lìli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  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mǎi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le                   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yīfú</a:t>
            </a:r>
            <a:endParaRPr lang="en-US" altLang="zh-CN" sz="2400" dirty="0" smtClean="0">
              <a:solidFill>
                <a:srgbClr val="000000"/>
              </a:solidFill>
              <a:latin typeface="GB Pinyinok-D"/>
              <a:ea typeface="GB Pinyinok-D"/>
              <a:cs typeface="GB Pinyinok-D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丽丽买 了</a:t>
            </a:r>
            <a:r>
              <a:rPr lang="en-US" altLang="zh-CN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________ </a:t>
            </a: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衣服。</a:t>
            </a:r>
            <a:endParaRPr lang="en-US" altLang="zh-CN" sz="2800" b="1" dirty="0" smtClean="0">
              <a:latin typeface="华文楷体" pitchFamily="2" charset="-122"/>
              <a:ea typeface="华文楷体" pitchFamily="2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  </a:t>
            </a:r>
            <a:endParaRPr lang="en-US" altLang="zh-CN" sz="2400" dirty="0" smtClean="0">
              <a:solidFill>
                <a:schemeClr val="bg1">
                  <a:lumMod val="50000"/>
                </a:schemeClr>
              </a:solidFill>
              <a:latin typeface="SimSun-ExtB" pitchFamily="49" charset="-122"/>
              <a:ea typeface="SimSun-ExtB" pitchFamily="49" charset="-122"/>
              <a:sym typeface="宋体" panose="02010600030101010101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7275" y="1071563"/>
            <a:ext cx="9301163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+mn-ea"/>
                <a:ea typeface="+mn-ea"/>
              </a:rPr>
              <a:t>用本课新学的语言点和词语描述图片</a:t>
            </a:r>
            <a:endParaRPr lang="en-US" altLang="zh-CN" sz="2400" b="1" dirty="0">
              <a:latin typeface="+mn-ea"/>
              <a:ea typeface="+mn-ea"/>
            </a:endParaRPr>
          </a:p>
          <a:p>
            <a:pPr>
              <a:defRPr/>
            </a:pPr>
            <a:r>
              <a:rPr lang="en-US" altLang="zh-CN" dirty="0">
                <a:latin typeface="+mn-ea"/>
                <a:ea typeface="+mn-ea"/>
              </a:rPr>
              <a:t>Describe the pictures using the newly-learned language points and words.</a:t>
            </a:r>
            <a:endParaRPr lang="zh-CN" altLang="en-US" dirty="0">
              <a:latin typeface="方正舒体" pitchFamily="2" charset="-122"/>
              <a:ea typeface="方正舒体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306" name="AutoShape 4"/>
          <p:cNvCxnSpPr>
            <a:cxnSpLocks noChangeShapeType="1"/>
          </p:cNvCxnSpPr>
          <p:nvPr/>
        </p:nvCxnSpPr>
        <p:spPr bwMode="auto">
          <a:xfrm flipH="1" flipV="1">
            <a:off x="11906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003399"/>
            </a:solidFill>
            <a:round/>
            <a:headEnd/>
            <a:tailEnd/>
          </a:ln>
        </p:spPr>
      </p:cxnSp>
      <p:grpSp>
        <p:nvGrpSpPr>
          <p:cNvPr id="2" name="组合 8"/>
          <p:cNvGrpSpPr>
            <a:grpSpLocks/>
          </p:cNvGrpSpPr>
          <p:nvPr/>
        </p:nvGrpSpPr>
        <p:grpSpPr bwMode="auto">
          <a:xfrm>
            <a:off x="307975" y="6350"/>
            <a:ext cx="3798888" cy="646113"/>
            <a:chOff x="308629" y="6819"/>
            <a:chExt cx="3797467" cy="646767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29259" y="6819"/>
              <a:ext cx="3776837" cy="646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运用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Application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08629" y="653586"/>
              <a:ext cx="3797467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1057275" y="787400"/>
            <a:ext cx="38195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1" dirty="0">
                <a:latin typeface="+mn-ea"/>
                <a:ea typeface="+mn-ea"/>
              </a:rPr>
              <a:t>1.</a:t>
            </a:r>
            <a:r>
              <a:rPr lang="zh-CN" altLang="en-US" sz="2400" b="1" dirty="0">
                <a:latin typeface="+mn-ea"/>
                <a:ea typeface="+mn-ea"/>
              </a:rPr>
              <a:t>双人活动 </a:t>
            </a:r>
            <a:r>
              <a:rPr lang="en-US" altLang="zh-CN" dirty="0">
                <a:latin typeface="+mn-ea"/>
                <a:ea typeface="+mn-ea"/>
              </a:rPr>
              <a:t>Pair Work</a:t>
            </a:r>
          </a:p>
        </p:txBody>
      </p:sp>
      <p:sp>
        <p:nvSpPr>
          <p:cNvPr id="98309" name="TextBox 7"/>
          <p:cNvSpPr txBox="1">
            <a:spLocks noChangeArrowheads="1"/>
          </p:cNvSpPr>
          <p:nvPr/>
        </p:nvSpPr>
        <p:spPr bwMode="auto">
          <a:xfrm>
            <a:off x="1101725" y="1371600"/>
            <a:ext cx="9539288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dirty="0">
                <a:latin typeface="GB Pinyinok-D" pitchFamily="2" charset="-122"/>
                <a:ea typeface="GB Pinyinok-D" pitchFamily="2" charset="-122"/>
              </a:rPr>
              <a:t>           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          </a:t>
            </a:r>
            <a:r>
              <a:rPr lang="en-US" altLang="zh-CN" sz="2400" dirty="0" err="1">
                <a:latin typeface="GB Pinyinok-D" pitchFamily="2" charset="-122"/>
                <a:ea typeface="GB Pinyinok-D" pitchFamily="2" charset="-122"/>
              </a:rPr>
              <a:t>Nǐ</a:t>
            </a:r>
            <a:r>
              <a:rPr lang="en-US" altLang="zh-CN" sz="24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>
                <a:latin typeface="GB Pinyinok-D" pitchFamily="2" charset="-122"/>
                <a:ea typeface="GB Pinyinok-D" pitchFamily="2" charset="-122"/>
              </a:rPr>
              <a:t>qù</a:t>
            </a:r>
            <a:r>
              <a:rPr lang="en-US" altLang="zh-CN" sz="24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>
                <a:latin typeface="GB Pinyinok-D" pitchFamily="2" charset="-122"/>
                <a:ea typeface="GB Pinyinok-D" pitchFamily="2" charset="-122"/>
              </a:rPr>
              <a:t>shāngdiàn</a:t>
            </a:r>
            <a:r>
              <a:rPr lang="en-US" altLang="zh-CN" sz="24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>
                <a:latin typeface="GB Pinyinok-D" pitchFamily="2" charset="-122"/>
                <a:ea typeface="GB Pinyinok-D" pitchFamily="2" charset="-122"/>
              </a:rPr>
              <a:t>mǎi</a:t>
            </a:r>
            <a:r>
              <a:rPr lang="en-US" altLang="zh-CN" sz="24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>
                <a:latin typeface="GB Pinyinok-D" pitchFamily="2" charset="-122"/>
                <a:ea typeface="GB Pinyinok-D" pitchFamily="2" charset="-122"/>
              </a:rPr>
              <a:t>shénme</a:t>
            </a:r>
            <a:r>
              <a:rPr lang="en-US" altLang="zh-CN" sz="24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le</a:t>
            </a:r>
            <a:endParaRPr lang="en-US" altLang="zh-CN" sz="2400" dirty="0">
              <a:latin typeface="GB Pinyinok-D" pitchFamily="2" charset="-122"/>
              <a:ea typeface="GB Pinyinok-D" pitchFamily="2" charset="-122"/>
            </a:endParaRPr>
          </a:p>
          <a:p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例如：</a:t>
            </a:r>
            <a:r>
              <a:rPr lang="en-US" altLang="zh-CN" sz="2800" b="1" dirty="0">
                <a:latin typeface="华文楷体" pitchFamily="2" charset="-122"/>
                <a:ea typeface="华文楷体" pitchFamily="2" charset="-122"/>
              </a:rPr>
              <a:t>A</a:t>
            </a:r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：你  去   </a:t>
            </a: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</a:rPr>
              <a:t>商店     </a:t>
            </a:r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买    什么  了？</a:t>
            </a:r>
            <a:endParaRPr lang="en-US" altLang="zh-CN" sz="2800" b="1" dirty="0">
              <a:latin typeface="华文楷体" pitchFamily="2" charset="-122"/>
              <a:ea typeface="华文楷体" pitchFamily="2" charset="-122"/>
            </a:endParaRPr>
          </a:p>
          <a:p>
            <a:r>
              <a:rPr lang="en-US" altLang="zh-CN" sz="2400" dirty="0">
                <a:latin typeface="GB Pinyinok-D" pitchFamily="2" charset="-122"/>
                <a:ea typeface="GB Pinyinok-D" pitchFamily="2" charset="-122"/>
              </a:rPr>
              <a:t>          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          </a:t>
            </a:r>
            <a:r>
              <a:rPr lang="en-US" altLang="zh-CN" sz="2400" dirty="0" err="1">
                <a:latin typeface="GB Pinyinok-D" pitchFamily="2" charset="-122"/>
                <a:ea typeface="GB Pinyinok-D" pitchFamily="2" charset="-122"/>
              </a:rPr>
              <a:t>Wǒ</a:t>
            </a:r>
            <a:r>
              <a:rPr lang="en-US" altLang="zh-CN" sz="24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>
                <a:latin typeface="GB Pinyinok-D" pitchFamily="2" charset="-122"/>
                <a:ea typeface="GB Pinyinok-D" pitchFamily="2" charset="-122"/>
              </a:rPr>
              <a:t>mǎi</a:t>
            </a:r>
            <a:r>
              <a:rPr lang="en-US" altLang="zh-CN" sz="24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le</a:t>
            </a:r>
            <a:endParaRPr lang="en-US" altLang="zh-CN" sz="2400" dirty="0">
              <a:latin typeface="GB Pinyinok-D" pitchFamily="2" charset="-122"/>
              <a:ea typeface="GB Pinyinok-D" pitchFamily="2" charset="-122"/>
            </a:endParaRPr>
          </a:p>
          <a:p>
            <a:r>
              <a:rPr lang="en-US" altLang="zh-CN" sz="2800" dirty="0">
                <a:latin typeface="GB Pinyinok-D" pitchFamily="2" charset="-122"/>
                <a:ea typeface="GB Pinyinok-D" pitchFamily="2" charset="-122"/>
              </a:rPr>
              <a:t>      </a:t>
            </a:r>
            <a:r>
              <a:rPr lang="en-US" altLang="zh-CN" sz="2800" dirty="0" smtClean="0">
                <a:latin typeface="GB Pinyinok-D" pitchFamily="2" charset="-122"/>
                <a:ea typeface="GB Pinyinok-D" pitchFamily="2" charset="-122"/>
              </a:rPr>
              <a:t>      </a:t>
            </a:r>
            <a:r>
              <a:rPr lang="en-US" altLang="zh-CN" sz="2800" b="1" dirty="0" smtClean="0">
                <a:latin typeface="华文楷体" pitchFamily="2" charset="-122"/>
                <a:ea typeface="华文楷体" pitchFamily="2" charset="-122"/>
              </a:rPr>
              <a:t>B</a:t>
            </a:r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：我 </a:t>
            </a: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</a:rPr>
              <a:t>买  了</a:t>
            </a:r>
            <a:r>
              <a:rPr lang="en-US" altLang="zh-CN" sz="2800" b="1" dirty="0">
                <a:latin typeface="华文楷体" pitchFamily="2" charset="-122"/>
                <a:ea typeface="华文楷体" pitchFamily="2" charset="-122"/>
              </a:rPr>
              <a:t>……</a:t>
            </a:r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。</a:t>
            </a:r>
          </a:p>
        </p:txBody>
      </p:sp>
      <p:sp>
        <p:nvSpPr>
          <p:cNvPr id="43" name="TextBox 42"/>
          <p:cNvSpPr txBox="1"/>
          <p:nvPr/>
        </p:nvSpPr>
        <p:spPr bwMode="auto">
          <a:xfrm>
            <a:off x="1792288" y="3721100"/>
            <a:ext cx="8202612" cy="1323975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lgDash"/>
          </a:ln>
        </p:spPr>
        <p:txBody>
          <a:bodyPr>
            <a:spAutoFit/>
          </a:bodyPr>
          <a:lstStyle/>
          <a:p>
            <a:pPr>
              <a:defRPr/>
            </a:pPr>
            <a:endParaRPr lang="en-US" altLang="zh-CN" sz="1400" dirty="0">
              <a:latin typeface="GB Pinyinok-D" pitchFamily="2" charset="-122"/>
              <a:ea typeface="GB Pinyinok-D" pitchFamily="2" charset="-122"/>
            </a:endParaRPr>
          </a:p>
          <a:p>
            <a:pPr>
              <a:defRPr/>
            </a:pPr>
            <a:r>
              <a:rPr lang="en-US" altLang="zh-CN" sz="2400" dirty="0">
                <a:latin typeface="GB Pinyinok-D" pitchFamily="2" charset="-122"/>
                <a:ea typeface="GB Pinyinok-D" pitchFamily="2" charset="-122"/>
              </a:rPr>
              <a:t>       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   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píngguǒ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      </a:t>
            </a:r>
            <a:r>
              <a:rPr lang="en-US" altLang="zh-CN" sz="2400" dirty="0" err="1">
                <a:latin typeface="GB Pinyinok-D" pitchFamily="2" charset="-122"/>
                <a:ea typeface="GB Pinyinok-D" pitchFamily="2" charset="-122"/>
              </a:rPr>
              <a:t>yīfu</a:t>
            </a:r>
            <a:r>
              <a:rPr lang="en-US" altLang="zh-CN" sz="2400" dirty="0">
                <a:latin typeface="GB Pinyinok-D" pitchFamily="2" charset="-122"/>
                <a:ea typeface="GB Pinyinok-D" pitchFamily="2" charset="-122"/>
              </a:rPr>
              <a:t>    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  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bēizi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     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zhuōzi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      </a:t>
            </a:r>
            <a:r>
              <a:rPr lang="en-US" altLang="zh-CN" sz="2400" dirty="0" err="1">
                <a:latin typeface="GB Pinyinok-D" pitchFamily="2" charset="-122"/>
                <a:ea typeface="GB Pinyinok-D" pitchFamily="2" charset="-122"/>
              </a:rPr>
              <a:t>shū</a:t>
            </a:r>
            <a:endParaRPr lang="en-US" altLang="zh-CN" sz="2400" dirty="0">
              <a:latin typeface="GB Pinyinok-D" pitchFamily="2" charset="-122"/>
              <a:ea typeface="GB Pinyinok-D" pitchFamily="2" charset="-122"/>
            </a:endParaRPr>
          </a:p>
          <a:p>
            <a:pPr algn="ctr">
              <a:defRPr/>
            </a:pPr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 苹果        衣服       杯子       桌子       书</a:t>
            </a:r>
            <a:endParaRPr lang="en-US" altLang="zh-CN" sz="2800" b="1" dirty="0">
              <a:latin typeface="华文楷体" pitchFamily="2" charset="-122"/>
              <a:ea typeface="华文楷体" pitchFamily="2" charset="-122"/>
            </a:endParaRPr>
          </a:p>
          <a:p>
            <a:pPr algn="ctr">
              <a:defRPr/>
            </a:pPr>
            <a:endParaRPr lang="en-US" altLang="zh-CN" sz="1400" b="1" dirty="0">
              <a:latin typeface="华文楷体" pitchFamily="2" charset="-122"/>
              <a:ea typeface="华文楷体" pitchFamily="2" charset="-122"/>
            </a:endParaRPr>
          </a:p>
        </p:txBody>
      </p:sp>
      <p:grpSp>
        <p:nvGrpSpPr>
          <p:cNvPr id="3" name="组合 21"/>
          <p:cNvGrpSpPr>
            <a:grpSpLocks/>
          </p:cNvGrpSpPr>
          <p:nvPr/>
        </p:nvGrpSpPr>
        <p:grpSpPr bwMode="auto">
          <a:xfrm>
            <a:off x="1728788" y="3721100"/>
            <a:ext cx="771525" cy="1323975"/>
            <a:chOff x="1698623" y="2258869"/>
            <a:chExt cx="771439" cy="3955328"/>
          </a:xfrm>
        </p:grpSpPr>
        <p:cxnSp>
          <p:nvCxnSpPr>
            <p:cNvPr id="46" name="直接连接符 45"/>
            <p:cNvCxnSpPr/>
            <p:nvPr/>
          </p:nvCxnSpPr>
          <p:spPr>
            <a:xfrm>
              <a:off x="1793862" y="2258869"/>
              <a:ext cx="0" cy="3884191"/>
            </a:xfrm>
            <a:prstGeom prst="line">
              <a:avLst/>
            </a:prstGeom>
            <a:ln w="1905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1698623" y="6214197"/>
              <a:ext cx="771439" cy="0"/>
            </a:xfrm>
            <a:prstGeom prst="line">
              <a:avLst/>
            </a:prstGeom>
            <a:ln w="1905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1698623" y="2258869"/>
              <a:ext cx="771439" cy="0"/>
            </a:xfrm>
            <a:prstGeom prst="line">
              <a:avLst/>
            </a:prstGeom>
            <a:ln w="1905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21"/>
          <p:cNvGrpSpPr>
            <a:grpSpLocks/>
          </p:cNvGrpSpPr>
          <p:nvPr/>
        </p:nvGrpSpPr>
        <p:grpSpPr bwMode="auto">
          <a:xfrm>
            <a:off x="9243910" y="3715840"/>
            <a:ext cx="771525" cy="1323975"/>
            <a:chOff x="1698623" y="2258869"/>
            <a:chExt cx="771439" cy="3955328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2377139" y="2258869"/>
              <a:ext cx="0" cy="3884191"/>
            </a:xfrm>
            <a:prstGeom prst="line">
              <a:avLst/>
            </a:prstGeom>
            <a:ln w="1905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698623" y="6214197"/>
              <a:ext cx="771439" cy="0"/>
            </a:xfrm>
            <a:prstGeom prst="line">
              <a:avLst/>
            </a:prstGeom>
            <a:ln w="1905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1698623" y="2258869"/>
              <a:ext cx="771439" cy="0"/>
            </a:xfrm>
            <a:prstGeom prst="line">
              <a:avLst/>
            </a:prstGeom>
            <a:ln w="1905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动词 </a:t>
            </a:r>
            <a:r>
              <a:rPr lang="en-US" altLang="zh-CN" dirty="0" smtClean="0"/>
              <a:t>verbs</a:t>
            </a:r>
            <a:endParaRPr lang="zh-CN" altLang="en-US" dirty="0"/>
          </a:p>
        </p:txBody>
      </p:sp>
      <p:sp>
        <p:nvSpPr>
          <p:cNvPr id="138241" name="Rectangle 1"/>
          <p:cNvSpPr>
            <a:spLocks noChangeArrowheads="1"/>
          </p:cNvSpPr>
          <p:nvPr/>
        </p:nvSpPr>
        <p:spPr bwMode="auto">
          <a:xfrm>
            <a:off x="838200" y="2183642"/>
            <a:ext cx="382137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说汉语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Shuō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hànyǔ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endParaRPr kumimoji="0" lang="en-US" altLang="zh-C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读英语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zàidú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yīngyǔ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endParaRPr kumimoji="0" lang="en-US" altLang="zh-C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写汉字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xiě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hànzì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endParaRPr kumimoji="0" lang="en-US" altLang="zh-C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吃饭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chīfàn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endParaRPr kumimoji="0" lang="en-US" altLang="zh-C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喝水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hē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shuǐ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endParaRPr kumimoji="0" lang="en-US" altLang="zh-C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38242" name="Rectangle 2"/>
          <p:cNvSpPr>
            <a:spLocks noChangeArrowheads="1"/>
          </p:cNvSpPr>
          <p:nvPr/>
        </p:nvSpPr>
        <p:spPr bwMode="auto">
          <a:xfrm>
            <a:off x="6387152" y="2183642"/>
            <a:ext cx="399879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睡觉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shuìjiào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endParaRPr kumimoji="0" lang="en-US" altLang="zh-C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打电话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dǎ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diànhuà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endParaRPr kumimoji="0" lang="en-US" altLang="zh-C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做中国菜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zuò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zhōngguó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cài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endParaRPr kumimoji="0" lang="en-US" altLang="zh-C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工作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gōngzuò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endParaRPr kumimoji="0" lang="en-US" altLang="zh-C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买书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mǎishū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endParaRPr kumimoji="0" lang="en-US" altLang="zh-C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330" name="AutoShape 4"/>
          <p:cNvCxnSpPr>
            <a:cxnSpLocks noChangeShapeType="1"/>
          </p:cNvCxnSpPr>
          <p:nvPr/>
        </p:nvCxnSpPr>
        <p:spPr bwMode="auto">
          <a:xfrm flipH="1" flipV="1">
            <a:off x="11906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003399"/>
            </a:solidFill>
            <a:round/>
            <a:headEnd/>
            <a:tailEnd/>
          </a:ln>
        </p:spPr>
      </p:cxnSp>
      <p:cxnSp>
        <p:nvCxnSpPr>
          <p:cNvPr id="11" name="直接连接符 10"/>
          <p:cNvCxnSpPr/>
          <p:nvPr/>
        </p:nvCxnSpPr>
        <p:spPr bwMode="auto">
          <a:xfrm>
            <a:off x="349250" y="652463"/>
            <a:ext cx="3757613" cy="0"/>
          </a:xfrm>
          <a:prstGeom prst="line">
            <a:avLst/>
          </a:prstGeom>
          <a:ln w="69850" cmpd="thickThin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57275" y="773113"/>
            <a:ext cx="93011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1" dirty="0">
                <a:latin typeface="+mn-ea"/>
                <a:ea typeface="+mn-ea"/>
              </a:rPr>
              <a:t>2.</a:t>
            </a:r>
            <a:r>
              <a:rPr lang="zh-CN" altLang="en-US" sz="2400" b="1" dirty="0">
                <a:latin typeface="+mn-ea"/>
                <a:ea typeface="+mn-ea"/>
              </a:rPr>
              <a:t>小组活动 </a:t>
            </a:r>
            <a:r>
              <a:rPr lang="en-US" altLang="zh-CN" dirty="0">
                <a:latin typeface="+mn-ea"/>
                <a:ea typeface="+mn-ea"/>
              </a:rPr>
              <a:t>Group Work</a:t>
            </a: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328613" y="6350"/>
            <a:ext cx="3778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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 sz="2000"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运用</a:t>
            </a:r>
            <a:r>
              <a:rPr lang="en-US" altLang="zh-CN" sz="3600" b="1" i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Application</a:t>
            </a:r>
            <a:endParaRPr lang="zh-CN" altLang="en-US" sz="3600" b="1" i="1" dirty="0">
              <a:solidFill>
                <a:srgbClr val="D09E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1185863" y="3421063"/>
          <a:ext cx="10237788" cy="2541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703"/>
                <a:gridCol w="1749972"/>
                <a:gridCol w="2460624"/>
                <a:gridCol w="1906424"/>
                <a:gridCol w="3462065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/>
                        <a:t>人名  </a:t>
                      </a:r>
                      <a:r>
                        <a:rPr lang="en-US" altLang="zh-CN" sz="2400" b="1" dirty="0" smtClean="0"/>
                        <a:t>Name</a:t>
                      </a:r>
                      <a:endParaRPr lang="zh-CN" altLang="en-US" sz="2400" b="1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/>
                        <a:t>时间 </a:t>
                      </a:r>
                      <a:r>
                        <a:rPr lang="en-US" altLang="zh-CN" sz="2400" b="1" dirty="0" smtClean="0"/>
                        <a:t>Time</a:t>
                      </a:r>
                      <a:endParaRPr lang="zh-CN" altLang="en-US" sz="2400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/>
                        <a:t>地方 </a:t>
                      </a:r>
                      <a:r>
                        <a:rPr lang="en-US" altLang="zh-CN" sz="2400" b="1" dirty="0" smtClean="0"/>
                        <a:t>Place</a:t>
                      </a:r>
                      <a:endParaRPr lang="zh-CN" altLang="en-US" sz="2400" b="1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/>
                        <a:t>做什么</a:t>
                      </a:r>
                      <a:r>
                        <a:rPr lang="zh-CN" altLang="en-US" sz="2400" b="1" baseline="0" dirty="0" smtClean="0"/>
                        <a:t> </a:t>
                      </a:r>
                      <a:r>
                        <a:rPr lang="en-US" altLang="zh-CN" sz="2400" b="1" baseline="0" dirty="0" smtClean="0"/>
                        <a:t>Activity</a:t>
                      </a:r>
                      <a:endParaRPr lang="zh-CN" altLang="en-US" sz="2400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1</a:t>
                      </a:r>
                      <a:endParaRPr lang="zh-CN" altLang="en-US" sz="24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dirty="0" smtClean="0"/>
                    </a:p>
                    <a:p>
                      <a:pPr algn="ctr"/>
                      <a:endParaRPr lang="en-US" altLang="zh-CN" sz="2400" dirty="0" smtClean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dirty="0" smtClean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407638"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  <p:cxnSp>
        <p:nvCxnSpPr>
          <p:cNvPr id="15" name="直接连接符 14"/>
          <p:cNvCxnSpPr/>
          <p:nvPr/>
        </p:nvCxnSpPr>
        <p:spPr>
          <a:xfrm rot="16200000" flipH="1">
            <a:off x="170657" y="4928393"/>
            <a:ext cx="2051050" cy="17463"/>
          </a:xfrm>
          <a:prstGeom prst="line">
            <a:avLst/>
          </a:prstGeom>
          <a:ln w="38100"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rot="5400000">
            <a:off x="822325" y="4932363"/>
            <a:ext cx="2058987" cy="158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51025" y="3943350"/>
            <a:ext cx="14668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小王    </a:t>
            </a:r>
            <a:endParaRPr lang="en-US" altLang="zh-CN" sz="2800" b="1">
              <a:latin typeface="华文楷体" pitchFamily="2" charset="-122"/>
              <a:ea typeface="华文楷体" pitchFamily="2" charset="-122"/>
            </a:endParaRPr>
          </a:p>
          <a:p>
            <a:r>
              <a:rPr lang="en-US" altLang="zh-CN" sz="2000">
                <a:latin typeface="GB Pinyinok-D" pitchFamily="2" charset="-122"/>
                <a:ea typeface="GB Pinyinok-D" pitchFamily="2" charset="-122"/>
              </a:rPr>
              <a:t>Xiǎo Wánɡ </a:t>
            </a:r>
            <a:endParaRPr lang="zh-CN" altLang="en-US" sz="2000">
              <a:solidFill>
                <a:srgbClr val="000000"/>
              </a:solidFill>
              <a:latin typeface="GB Pinyinok-D" pitchFamily="2" charset="-122"/>
              <a:ea typeface="GB Pinyinok-D" pitchFamily="2" charset="-122"/>
              <a:sym typeface="宋体" pitchFamily="2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1204913" y="4746625"/>
            <a:ext cx="10237787" cy="15875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602038" y="3946525"/>
            <a:ext cx="23431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星期一上午</a:t>
            </a:r>
            <a:endParaRPr lang="en-US" altLang="zh-CN" sz="2800" b="1">
              <a:latin typeface="华文楷体" pitchFamily="2" charset="-122"/>
              <a:ea typeface="华文楷体" pitchFamily="2" charset="-122"/>
            </a:endParaRPr>
          </a:p>
          <a:p>
            <a:r>
              <a:rPr lang="en-US" altLang="zh-CN" sz="2000">
                <a:latin typeface="GB Pinyinok-D" pitchFamily="2" charset="-122"/>
                <a:ea typeface="GB Pinyinok-D" pitchFamily="2" charset="-122"/>
              </a:rPr>
              <a:t>xīngqī yī shàngwǔ </a:t>
            </a:r>
          </a:p>
        </p:txBody>
      </p:sp>
      <p:cxnSp>
        <p:nvCxnSpPr>
          <p:cNvPr id="31" name="直接连接符 30"/>
          <p:cNvCxnSpPr/>
          <p:nvPr/>
        </p:nvCxnSpPr>
        <p:spPr>
          <a:xfrm rot="5400000">
            <a:off x="10398125" y="4937125"/>
            <a:ext cx="2035175" cy="15875"/>
          </a:xfrm>
          <a:prstGeom prst="line">
            <a:avLst/>
          </a:prstGeom>
          <a:ln w="38100"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rot="5400000">
            <a:off x="2586038" y="4945063"/>
            <a:ext cx="2033587" cy="1587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V="1">
            <a:off x="1189038" y="5549900"/>
            <a:ext cx="10237787" cy="15875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V="1">
            <a:off x="1189038" y="5156200"/>
            <a:ext cx="10237787" cy="15875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flipV="1">
            <a:off x="1204913" y="5946775"/>
            <a:ext cx="10237787" cy="15875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054725" y="3943350"/>
            <a:ext cx="17240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电影院</a:t>
            </a:r>
            <a:endParaRPr lang="en-US" altLang="zh-CN" sz="2800" b="1">
              <a:latin typeface="华文楷体" pitchFamily="2" charset="-122"/>
              <a:ea typeface="华文楷体" pitchFamily="2" charset="-122"/>
            </a:endParaRPr>
          </a:p>
          <a:p>
            <a:r>
              <a:rPr lang="en-US" altLang="zh-CN" sz="2000">
                <a:latin typeface="GB Pinyinok-D" pitchFamily="2" charset="-122"/>
                <a:ea typeface="GB Pinyinok-D" pitchFamily="2" charset="-122"/>
              </a:rPr>
              <a:t>diànyǐngyuàn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970838" y="3927475"/>
            <a:ext cx="28781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看了一个电影</a:t>
            </a:r>
            <a:endParaRPr lang="en-US" altLang="zh-CN" sz="2800" b="1">
              <a:latin typeface="华文楷体" pitchFamily="2" charset="-122"/>
              <a:ea typeface="华文楷体" pitchFamily="2" charset="-122"/>
            </a:endParaRPr>
          </a:p>
          <a:p>
            <a:r>
              <a:rPr lang="en-US" altLang="zh-CN" sz="2000">
                <a:latin typeface="GB Pinyinok-D" pitchFamily="2" charset="-122"/>
                <a:ea typeface="GB Pinyinok-D" pitchFamily="2" charset="-122"/>
              </a:rPr>
              <a:t>kànle yí ge diànyǐng </a:t>
            </a:r>
          </a:p>
        </p:txBody>
      </p:sp>
      <p:cxnSp>
        <p:nvCxnSpPr>
          <p:cNvPr id="23" name="直接连接符 22"/>
          <p:cNvCxnSpPr/>
          <p:nvPr/>
        </p:nvCxnSpPr>
        <p:spPr>
          <a:xfrm rot="5400000">
            <a:off x="6930232" y="4936331"/>
            <a:ext cx="2051050" cy="1587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rot="5400000">
            <a:off x="5032375" y="4938713"/>
            <a:ext cx="2046287" cy="158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386" name="TextBox 7"/>
          <p:cNvSpPr txBox="1">
            <a:spLocks noChangeArrowheads="1"/>
          </p:cNvSpPr>
          <p:nvPr/>
        </p:nvSpPr>
        <p:spPr bwMode="auto">
          <a:xfrm>
            <a:off x="658813" y="1393825"/>
            <a:ext cx="11260137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           </a:t>
            </a:r>
            <a:r>
              <a:rPr lang="en-US" altLang="zh-CN" sz="2000" dirty="0" smtClean="0">
                <a:latin typeface="GB Pinyinok-D" pitchFamily="2" charset="-122"/>
                <a:ea typeface="GB Pinyinok-D" pitchFamily="2" charset="-122"/>
              </a:rPr>
              <a:t>          </a:t>
            </a:r>
            <a:r>
              <a:rPr lang="en-US" altLang="zh-CN" sz="2000" dirty="0" err="1" smtClean="0">
                <a:latin typeface="GB Pinyinok-D" pitchFamily="2" charset="-122"/>
                <a:ea typeface="GB Pinyinok-D" pitchFamily="2" charset="-122"/>
              </a:rPr>
              <a:t>Xīnɡqī</a:t>
            </a:r>
            <a:r>
              <a:rPr lang="en-US" altLang="zh-CN" sz="2000" dirty="0" smtClean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yī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shànɡwǔ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nǐ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zuò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shénme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le?   </a:t>
            </a:r>
            <a:r>
              <a:rPr lang="en-US" altLang="zh-CN" sz="2000" dirty="0" smtClean="0">
                <a:latin typeface="GB Pinyinok-D" pitchFamily="2" charset="-122"/>
                <a:ea typeface="GB Pinyinok-D" pitchFamily="2" charset="-122"/>
              </a:rPr>
              <a:t>        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Wǒ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qù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diànyǐnɡyuàn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le.</a:t>
            </a:r>
            <a:endParaRPr lang="en-US" altLang="zh-CN" sz="2000" b="1" dirty="0">
              <a:latin typeface="GB Pinyinok-D" pitchFamily="2" charset="-122"/>
              <a:ea typeface="GB Pinyinok-D" pitchFamily="2" charset="-122"/>
            </a:endParaRPr>
          </a:p>
          <a:p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例如：</a:t>
            </a:r>
            <a:r>
              <a:rPr lang="en-US" altLang="zh-CN" sz="2400" b="1" dirty="0">
                <a:latin typeface="华文楷体" pitchFamily="2" charset="-122"/>
                <a:ea typeface="华文楷体" pitchFamily="2" charset="-122"/>
              </a:rPr>
              <a:t>A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：星期  一   上午   你做   什么 了？  </a:t>
            </a:r>
            <a:r>
              <a:rPr lang="en-US" altLang="zh-CN" sz="2400" b="1" dirty="0">
                <a:latin typeface="华文楷体" pitchFamily="2" charset="-122"/>
                <a:ea typeface="华文楷体" pitchFamily="2" charset="-122"/>
              </a:rPr>
              <a:t>B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：我  去    电影院   了。</a:t>
            </a:r>
            <a:endParaRPr lang="en-US" altLang="zh-CN" sz="2400" b="1" dirty="0">
              <a:latin typeface="华文楷体" pitchFamily="2" charset="-122"/>
              <a:ea typeface="华文楷体" pitchFamily="2" charset="-122"/>
            </a:endParaRPr>
          </a:p>
          <a:p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          </a:t>
            </a:r>
            <a:r>
              <a:rPr lang="en-US" altLang="zh-CN" sz="2000" dirty="0" smtClean="0">
                <a:latin typeface="GB Pinyinok-D" pitchFamily="2" charset="-122"/>
                <a:ea typeface="GB Pinyinok-D" pitchFamily="2" charset="-122"/>
              </a:rPr>
              <a:t>          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Nǐ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kàn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shénme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le?                     </a:t>
            </a:r>
            <a:r>
              <a:rPr lang="en-US" altLang="zh-CN" sz="2000" dirty="0" smtClean="0">
                <a:latin typeface="GB Pinyinok-D" pitchFamily="2" charset="-122"/>
                <a:ea typeface="GB Pinyinok-D" pitchFamily="2" charset="-122"/>
              </a:rPr>
              <a:t>                     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Wǒ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kàn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le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yí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ɡe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Zhōnɡɡuó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diànyǐnɡ</a:t>
            </a:r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.</a:t>
            </a:r>
          </a:p>
          <a:p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            </a:t>
            </a:r>
            <a:r>
              <a:rPr lang="en-US" altLang="zh-CN" sz="2400" b="1" dirty="0">
                <a:latin typeface="华文楷体" pitchFamily="2" charset="-122"/>
                <a:ea typeface="华文楷体" pitchFamily="2" charset="-122"/>
              </a:rPr>
              <a:t>A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：你看    什么 了？                             </a:t>
            </a:r>
            <a:r>
              <a:rPr lang="en-US" altLang="zh-CN" sz="2400" b="1" dirty="0">
                <a:latin typeface="华文楷体" pitchFamily="2" charset="-122"/>
                <a:ea typeface="华文楷体" pitchFamily="2" charset="-122"/>
              </a:rPr>
              <a:t>B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：我   看 了一个    中国     电影。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888\appdata\roaming\360se6\User Data\temp\t01441276dc36cd8b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91613" y="2613025"/>
            <a:ext cx="1901825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2" descr="c:\users\888\appdata\roaming\360se6\User Data\temp\t01441276dc36cd8b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589213"/>
            <a:ext cx="1901825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5540" name="AutoShape 4"/>
          <p:cNvCxnSpPr>
            <a:cxnSpLocks noChangeShapeType="1"/>
          </p:cNvCxnSpPr>
          <p:nvPr/>
        </p:nvCxnSpPr>
        <p:spPr bwMode="auto">
          <a:xfrm flipH="1" flipV="1">
            <a:off x="120650" y="0"/>
            <a:ext cx="12700" cy="6872288"/>
          </a:xfrm>
          <a:prstGeom prst="straightConnector1">
            <a:avLst/>
          </a:prstGeom>
          <a:noFill/>
          <a:ln w="228600">
            <a:solidFill>
              <a:srgbClr val="008080"/>
            </a:solidFill>
            <a:round/>
            <a:headEnd/>
            <a:tailEnd/>
          </a:ln>
        </p:spPr>
      </p:cxnSp>
      <p:grpSp>
        <p:nvGrpSpPr>
          <p:cNvPr id="2" name="组合 8"/>
          <p:cNvGrpSpPr>
            <a:grpSpLocks/>
          </p:cNvGrpSpPr>
          <p:nvPr/>
        </p:nvGrpSpPr>
        <p:grpSpPr bwMode="auto">
          <a:xfrm>
            <a:off x="307975" y="6350"/>
            <a:ext cx="3589338" cy="646113"/>
            <a:chOff x="308629" y="6819"/>
            <a:chExt cx="3588372" cy="646331"/>
          </a:xfrm>
        </p:grpSpPr>
        <p:sp>
          <p:nvSpPr>
            <p:cNvPr id="3" name="Text Box 4"/>
            <p:cNvSpPr txBox="1">
              <a:spLocks noChangeArrowheads="1"/>
            </p:cNvSpPr>
            <p:nvPr/>
          </p:nvSpPr>
          <p:spPr bwMode="auto">
            <a:xfrm>
              <a:off x="329261" y="6819"/>
              <a:ext cx="356774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汉字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Characters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08629" y="653150"/>
              <a:ext cx="3588372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474663" y="914400"/>
            <a:ext cx="99282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zh-CN" sz="2800" b="1" dirty="0"/>
              <a:t>1. </a:t>
            </a:r>
            <a:r>
              <a:rPr lang="zh-CN" altLang="en-US" sz="2800" b="1" dirty="0"/>
              <a:t>认识独体字（笔画） </a:t>
            </a:r>
            <a:r>
              <a:rPr lang="en-US" altLang="zh-CN" dirty="0">
                <a:latin typeface="+mn-ea"/>
                <a:ea typeface="+mn-ea"/>
              </a:rPr>
              <a:t>Single-Component Characters</a:t>
            </a:r>
            <a:r>
              <a:rPr lang="zh-CN" altLang="en-US" dirty="0">
                <a:latin typeface="+mn-ea"/>
                <a:ea typeface="+mn-ea"/>
              </a:rPr>
              <a:t>（</a:t>
            </a:r>
            <a:r>
              <a:rPr lang="en-US" altLang="zh-CN" dirty="0">
                <a:latin typeface="+mn-ea"/>
                <a:ea typeface="+mn-ea"/>
              </a:rPr>
              <a:t>Strokes</a:t>
            </a:r>
            <a:r>
              <a:rPr lang="zh-CN" altLang="en-US" dirty="0">
                <a:latin typeface="+mn-ea"/>
                <a:ea typeface="+mn-ea"/>
              </a:rPr>
              <a:t>）</a:t>
            </a:r>
            <a:endParaRPr lang="zh-CN" altLang="en-US" sz="2800" dirty="0">
              <a:latin typeface="+mn-ea"/>
              <a:ea typeface="+mn-ea"/>
            </a:endParaRPr>
          </a:p>
        </p:txBody>
      </p:sp>
      <p:pic>
        <p:nvPicPr>
          <p:cNvPr id="66565" name="Picture 2" descr="c:\users\888\appdata\roaming\360se6\User Data\temp\t01441276dc36cd8b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1813" y="2589213"/>
            <a:ext cx="1900237" cy="188436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5570" name="Freeform 34"/>
          <p:cNvSpPr>
            <a:spLocks/>
          </p:cNvSpPr>
          <p:nvPr/>
        </p:nvSpPr>
        <p:spPr bwMode="auto">
          <a:xfrm>
            <a:off x="2371725" y="2986088"/>
            <a:ext cx="727075" cy="166687"/>
          </a:xfrm>
          <a:custGeom>
            <a:avLst/>
            <a:gdLst/>
            <a:ahLst/>
            <a:cxnLst>
              <a:cxn ang="0">
                <a:pos x="79" y="63"/>
              </a:cxn>
              <a:cxn ang="0">
                <a:pos x="121" y="58"/>
              </a:cxn>
              <a:cxn ang="0">
                <a:pos x="163" y="47"/>
              </a:cxn>
              <a:cxn ang="0">
                <a:pos x="211" y="37"/>
              </a:cxn>
              <a:cxn ang="0">
                <a:pos x="264" y="26"/>
              </a:cxn>
              <a:cxn ang="0">
                <a:pos x="311" y="16"/>
              </a:cxn>
              <a:cxn ang="0">
                <a:pos x="348" y="5"/>
              </a:cxn>
              <a:cxn ang="0">
                <a:pos x="374" y="5"/>
              </a:cxn>
              <a:cxn ang="0">
                <a:pos x="401" y="5"/>
              </a:cxn>
              <a:cxn ang="0">
                <a:pos x="427" y="11"/>
              </a:cxn>
              <a:cxn ang="0">
                <a:pos x="448" y="21"/>
              </a:cxn>
              <a:cxn ang="0">
                <a:pos x="453" y="32"/>
              </a:cxn>
              <a:cxn ang="0">
                <a:pos x="453" y="37"/>
              </a:cxn>
              <a:cxn ang="0">
                <a:pos x="448" y="42"/>
              </a:cxn>
              <a:cxn ang="0">
                <a:pos x="432" y="53"/>
              </a:cxn>
              <a:cxn ang="0">
                <a:pos x="406" y="58"/>
              </a:cxn>
              <a:cxn ang="0">
                <a:pos x="374" y="53"/>
              </a:cxn>
              <a:cxn ang="0">
                <a:pos x="343" y="58"/>
              </a:cxn>
              <a:cxn ang="0">
                <a:pos x="295" y="63"/>
              </a:cxn>
              <a:cxn ang="0">
                <a:pos x="237" y="74"/>
              </a:cxn>
              <a:cxn ang="0">
                <a:pos x="185" y="84"/>
              </a:cxn>
              <a:cxn ang="0">
                <a:pos x="153" y="90"/>
              </a:cxn>
              <a:cxn ang="0">
                <a:pos x="127" y="95"/>
              </a:cxn>
              <a:cxn ang="0">
                <a:pos x="100" y="95"/>
              </a:cxn>
              <a:cxn ang="0">
                <a:pos x="79" y="100"/>
              </a:cxn>
              <a:cxn ang="0">
                <a:pos x="69" y="105"/>
              </a:cxn>
              <a:cxn ang="0">
                <a:pos x="53" y="105"/>
              </a:cxn>
              <a:cxn ang="0">
                <a:pos x="48" y="105"/>
              </a:cxn>
              <a:cxn ang="0">
                <a:pos x="42" y="105"/>
              </a:cxn>
              <a:cxn ang="0">
                <a:pos x="27" y="100"/>
              </a:cxn>
              <a:cxn ang="0">
                <a:pos x="5" y="90"/>
              </a:cxn>
              <a:cxn ang="0">
                <a:pos x="0" y="84"/>
              </a:cxn>
              <a:cxn ang="0">
                <a:pos x="0" y="79"/>
              </a:cxn>
              <a:cxn ang="0">
                <a:pos x="5" y="74"/>
              </a:cxn>
              <a:cxn ang="0">
                <a:pos x="27" y="74"/>
              </a:cxn>
              <a:cxn ang="0">
                <a:pos x="48" y="68"/>
              </a:cxn>
              <a:cxn ang="0">
                <a:pos x="63" y="68"/>
              </a:cxn>
            </a:cxnLst>
            <a:rect l="0" t="0" r="r" b="b"/>
            <a:pathLst>
              <a:path w="458" h="105">
                <a:moveTo>
                  <a:pt x="63" y="68"/>
                </a:moveTo>
                <a:lnTo>
                  <a:pt x="79" y="63"/>
                </a:lnTo>
                <a:lnTo>
                  <a:pt x="100" y="63"/>
                </a:lnTo>
                <a:lnTo>
                  <a:pt x="121" y="58"/>
                </a:lnTo>
                <a:lnTo>
                  <a:pt x="142" y="53"/>
                </a:lnTo>
                <a:lnTo>
                  <a:pt x="163" y="47"/>
                </a:lnTo>
                <a:lnTo>
                  <a:pt x="190" y="42"/>
                </a:lnTo>
                <a:lnTo>
                  <a:pt x="211" y="37"/>
                </a:lnTo>
                <a:lnTo>
                  <a:pt x="237" y="32"/>
                </a:lnTo>
                <a:lnTo>
                  <a:pt x="264" y="26"/>
                </a:lnTo>
                <a:lnTo>
                  <a:pt x="290" y="16"/>
                </a:lnTo>
                <a:lnTo>
                  <a:pt x="311" y="16"/>
                </a:lnTo>
                <a:lnTo>
                  <a:pt x="332" y="11"/>
                </a:lnTo>
                <a:lnTo>
                  <a:pt x="348" y="5"/>
                </a:lnTo>
                <a:lnTo>
                  <a:pt x="364" y="5"/>
                </a:lnTo>
                <a:lnTo>
                  <a:pt x="374" y="5"/>
                </a:lnTo>
                <a:lnTo>
                  <a:pt x="385" y="0"/>
                </a:lnTo>
                <a:lnTo>
                  <a:pt x="401" y="5"/>
                </a:lnTo>
                <a:lnTo>
                  <a:pt x="416" y="5"/>
                </a:lnTo>
                <a:lnTo>
                  <a:pt x="427" y="11"/>
                </a:lnTo>
                <a:lnTo>
                  <a:pt x="437" y="16"/>
                </a:lnTo>
                <a:lnTo>
                  <a:pt x="448" y="21"/>
                </a:lnTo>
                <a:lnTo>
                  <a:pt x="453" y="26"/>
                </a:lnTo>
                <a:lnTo>
                  <a:pt x="453" y="32"/>
                </a:lnTo>
                <a:lnTo>
                  <a:pt x="458" y="32"/>
                </a:lnTo>
                <a:lnTo>
                  <a:pt x="453" y="37"/>
                </a:lnTo>
                <a:lnTo>
                  <a:pt x="453" y="42"/>
                </a:lnTo>
                <a:lnTo>
                  <a:pt x="448" y="42"/>
                </a:lnTo>
                <a:lnTo>
                  <a:pt x="443" y="47"/>
                </a:lnTo>
                <a:lnTo>
                  <a:pt x="432" y="53"/>
                </a:lnTo>
                <a:lnTo>
                  <a:pt x="422" y="53"/>
                </a:lnTo>
                <a:lnTo>
                  <a:pt x="406" y="58"/>
                </a:lnTo>
                <a:lnTo>
                  <a:pt x="390" y="53"/>
                </a:lnTo>
                <a:lnTo>
                  <a:pt x="374" y="53"/>
                </a:lnTo>
                <a:lnTo>
                  <a:pt x="364" y="58"/>
                </a:lnTo>
                <a:lnTo>
                  <a:pt x="343" y="58"/>
                </a:lnTo>
                <a:lnTo>
                  <a:pt x="322" y="58"/>
                </a:lnTo>
                <a:lnTo>
                  <a:pt x="295" y="63"/>
                </a:lnTo>
                <a:lnTo>
                  <a:pt x="269" y="68"/>
                </a:lnTo>
                <a:lnTo>
                  <a:pt x="237" y="74"/>
                </a:lnTo>
                <a:lnTo>
                  <a:pt x="200" y="79"/>
                </a:lnTo>
                <a:lnTo>
                  <a:pt x="185" y="84"/>
                </a:lnTo>
                <a:lnTo>
                  <a:pt x="169" y="84"/>
                </a:lnTo>
                <a:lnTo>
                  <a:pt x="153" y="90"/>
                </a:lnTo>
                <a:lnTo>
                  <a:pt x="137" y="90"/>
                </a:lnTo>
                <a:lnTo>
                  <a:pt x="127" y="95"/>
                </a:lnTo>
                <a:lnTo>
                  <a:pt x="111" y="95"/>
                </a:lnTo>
                <a:lnTo>
                  <a:pt x="100" y="95"/>
                </a:lnTo>
                <a:lnTo>
                  <a:pt x="90" y="100"/>
                </a:lnTo>
                <a:lnTo>
                  <a:pt x="79" y="100"/>
                </a:lnTo>
                <a:lnTo>
                  <a:pt x="74" y="100"/>
                </a:lnTo>
                <a:lnTo>
                  <a:pt x="69" y="105"/>
                </a:lnTo>
                <a:lnTo>
                  <a:pt x="58" y="105"/>
                </a:lnTo>
                <a:lnTo>
                  <a:pt x="53" y="105"/>
                </a:lnTo>
                <a:lnTo>
                  <a:pt x="53" y="105"/>
                </a:lnTo>
                <a:lnTo>
                  <a:pt x="48" y="105"/>
                </a:lnTo>
                <a:lnTo>
                  <a:pt x="48" y="105"/>
                </a:lnTo>
                <a:lnTo>
                  <a:pt x="42" y="105"/>
                </a:lnTo>
                <a:lnTo>
                  <a:pt x="32" y="105"/>
                </a:lnTo>
                <a:lnTo>
                  <a:pt x="27" y="100"/>
                </a:lnTo>
                <a:lnTo>
                  <a:pt x="16" y="95"/>
                </a:lnTo>
                <a:lnTo>
                  <a:pt x="5" y="90"/>
                </a:lnTo>
                <a:lnTo>
                  <a:pt x="0" y="84"/>
                </a:lnTo>
                <a:lnTo>
                  <a:pt x="0" y="84"/>
                </a:lnTo>
                <a:lnTo>
                  <a:pt x="0" y="79"/>
                </a:lnTo>
                <a:lnTo>
                  <a:pt x="0" y="79"/>
                </a:lnTo>
                <a:lnTo>
                  <a:pt x="5" y="74"/>
                </a:lnTo>
                <a:lnTo>
                  <a:pt x="5" y="74"/>
                </a:lnTo>
                <a:lnTo>
                  <a:pt x="16" y="74"/>
                </a:lnTo>
                <a:lnTo>
                  <a:pt x="27" y="74"/>
                </a:lnTo>
                <a:lnTo>
                  <a:pt x="37" y="68"/>
                </a:lnTo>
                <a:lnTo>
                  <a:pt x="48" y="68"/>
                </a:lnTo>
                <a:lnTo>
                  <a:pt x="63" y="68"/>
                </a:lnTo>
                <a:lnTo>
                  <a:pt x="63" y="68"/>
                </a:lnTo>
              </a:path>
            </a:pathLst>
          </a:custGeom>
          <a:solidFill>
            <a:schemeClr val="accent6">
              <a:lumMod val="75000"/>
            </a:schemeClr>
          </a:solidFill>
          <a:ln w="5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5571" name="Freeform 35"/>
          <p:cNvSpPr>
            <a:spLocks/>
          </p:cNvSpPr>
          <p:nvPr/>
        </p:nvSpPr>
        <p:spPr bwMode="auto">
          <a:xfrm>
            <a:off x="2254250" y="3119438"/>
            <a:ext cx="393700" cy="954087"/>
          </a:xfrm>
          <a:custGeom>
            <a:avLst/>
            <a:gdLst/>
            <a:ahLst/>
            <a:cxnLst>
              <a:cxn ang="0">
                <a:pos x="237" y="237"/>
              </a:cxn>
              <a:cxn ang="0">
                <a:pos x="227" y="306"/>
              </a:cxn>
              <a:cxn ang="0">
                <a:pos x="206" y="374"/>
              </a:cxn>
              <a:cxn ang="0">
                <a:pos x="180" y="437"/>
              </a:cxn>
              <a:cxn ang="0">
                <a:pos x="153" y="480"/>
              </a:cxn>
              <a:cxn ang="0">
                <a:pos x="122" y="516"/>
              </a:cxn>
              <a:cxn ang="0">
                <a:pos x="69" y="564"/>
              </a:cxn>
              <a:cxn ang="0">
                <a:pos x="43" y="580"/>
              </a:cxn>
              <a:cxn ang="0">
                <a:pos x="22" y="595"/>
              </a:cxn>
              <a:cxn ang="0">
                <a:pos x="6" y="601"/>
              </a:cxn>
              <a:cxn ang="0">
                <a:pos x="0" y="601"/>
              </a:cxn>
              <a:cxn ang="0">
                <a:pos x="6" y="590"/>
              </a:cxn>
              <a:cxn ang="0">
                <a:pos x="11" y="580"/>
              </a:cxn>
              <a:cxn ang="0">
                <a:pos x="27" y="564"/>
              </a:cxn>
              <a:cxn ang="0">
                <a:pos x="48" y="543"/>
              </a:cxn>
              <a:cxn ang="0">
                <a:pos x="90" y="495"/>
              </a:cxn>
              <a:cxn ang="0">
                <a:pos x="127" y="437"/>
              </a:cxn>
              <a:cxn ang="0">
                <a:pos x="158" y="369"/>
              </a:cxn>
              <a:cxn ang="0">
                <a:pos x="180" y="306"/>
              </a:cxn>
              <a:cxn ang="0">
                <a:pos x="190" y="248"/>
              </a:cxn>
              <a:cxn ang="0">
                <a:pos x="190" y="211"/>
              </a:cxn>
              <a:cxn ang="0">
                <a:pos x="195" y="164"/>
              </a:cxn>
              <a:cxn ang="0">
                <a:pos x="195" y="116"/>
              </a:cxn>
              <a:cxn ang="0">
                <a:pos x="195" y="79"/>
              </a:cxn>
              <a:cxn ang="0">
                <a:pos x="190" y="53"/>
              </a:cxn>
              <a:cxn ang="0">
                <a:pos x="185" y="37"/>
              </a:cxn>
              <a:cxn ang="0">
                <a:pos x="174" y="27"/>
              </a:cxn>
              <a:cxn ang="0">
                <a:pos x="174" y="11"/>
              </a:cxn>
              <a:cxn ang="0">
                <a:pos x="180" y="0"/>
              </a:cxn>
              <a:cxn ang="0">
                <a:pos x="190" y="0"/>
              </a:cxn>
              <a:cxn ang="0">
                <a:pos x="206" y="6"/>
              </a:cxn>
              <a:cxn ang="0">
                <a:pos x="222" y="11"/>
              </a:cxn>
              <a:cxn ang="0">
                <a:pos x="232" y="21"/>
              </a:cxn>
              <a:cxn ang="0">
                <a:pos x="248" y="32"/>
              </a:cxn>
              <a:cxn ang="0">
                <a:pos x="248" y="42"/>
              </a:cxn>
              <a:cxn ang="0">
                <a:pos x="248" y="58"/>
              </a:cxn>
              <a:cxn ang="0">
                <a:pos x="248" y="74"/>
              </a:cxn>
              <a:cxn ang="0">
                <a:pos x="248" y="90"/>
              </a:cxn>
              <a:cxn ang="0">
                <a:pos x="248" y="127"/>
              </a:cxn>
              <a:cxn ang="0">
                <a:pos x="243" y="179"/>
              </a:cxn>
              <a:cxn ang="0">
                <a:pos x="243" y="211"/>
              </a:cxn>
            </a:cxnLst>
            <a:rect l="0" t="0" r="r" b="b"/>
            <a:pathLst>
              <a:path w="248" h="601">
                <a:moveTo>
                  <a:pt x="243" y="211"/>
                </a:moveTo>
                <a:lnTo>
                  <a:pt x="237" y="237"/>
                </a:lnTo>
                <a:lnTo>
                  <a:pt x="232" y="269"/>
                </a:lnTo>
                <a:lnTo>
                  <a:pt x="227" y="306"/>
                </a:lnTo>
                <a:lnTo>
                  <a:pt x="216" y="337"/>
                </a:lnTo>
                <a:lnTo>
                  <a:pt x="206" y="374"/>
                </a:lnTo>
                <a:lnTo>
                  <a:pt x="195" y="406"/>
                </a:lnTo>
                <a:lnTo>
                  <a:pt x="180" y="437"/>
                </a:lnTo>
                <a:lnTo>
                  <a:pt x="164" y="464"/>
                </a:lnTo>
                <a:lnTo>
                  <a:pt x="153" y="480"/>
                </a:lnTo>
                <a:lnTo>
                  <a:pt x="143" y="490"/>
                </a:lnTo>
                <a:lnTo>
                  <a:pt x="122" y="516"/>
                </a:lnTo>
                <a:lnTo>
                  <a:pt x="95" y="538"/>
                </a:lnTo>
                <a:lnTo>
                  <a:pt x="69" y="564"/>
                </a:lnTo>
                <a:lnTo>
                  <a:pt x="53" y="574"/>
                </a:lnTo>
                <a:lnTo>
                  <a:pt x="43" y="580"/>
                </a:lnTo>
                <a:lnTo>
                  <a:pt x="32" y="590"/>
                </a:lnTo>
                <a:lnTo>
                  <a:pt x="22" y="595"/>
                </a:lnTo>
                <a:lnTo>
                  <a:pt x="11" y="595"/>
                </a:lnTo>
                <a:lnTo>
                  <a:pt x="6" y="601"/>
                </a:lnTo>
                <a:lnTo>
                  <a:pt x="6" y="601"/>
                </a:lnTo>
                <a:lnTo>
                  <a:pt x="0" y="601"/>
                </a:lnTo>
                <a:lnTo>
                  <a:pt x="0" y="595"/>
                </a:lnTo>
                <a:lnTo>
                  <a:pt x="6" y="590"/>
                </a:lnTo>
                <a:lnTo>
                  <a:pt x="6" y="585"/>
                </a:lnTo>
                <a:lnTo>
                  <a:pt x="11" y="580"/>
                </a:lnTo>
                <a:lnTo>
                  <a:pt x="16" y="574"/>
                </a:lnTo>
                <a:lnTo>
                  <a:pt x="27" y="564"/>
                </a:lnTo>
                <a:lnTo>
                  <a:pt x="37" y="553"/>
                </a:lnTo>
                <a:lnTo>
                  <a:pt x="48" y="543"/>
                </a:lnTo>
                <a:lnTo>
                  <a:pt x="69" y="522"/>
                </a:lnTo>
                <a:lnTo>
                  <a:pt x="90" y="495"/>
                </a:lnTo>
                <a:lnTo>
                  <a:pt x="111" y="464"/>
                </a:lnTo>
                <a:lnTo>
                  <a:pt x="127" y="437"/>
                </a:lnTo>
                <a:lnTo>
                  <a:pt x="143" y="406"/>
                </a:lnTo>
                <a:lnTo>
                  <a:pt x="158" y="369"/>
                </a:lnTo>
                <a:lnTo>
                  <a:pt x="169" y="337"/>
                </a:lnTo>
                <a:lnTo>
                  <a:pt x="180" y="306"/>
                </a:lnTo>
                <a:lnTo>
                  <a:pt x="185" y="269"/>
                </a:lnTo>
                <a:lnTo>
                  <a:pt x="190" y="248"/>
                </a:lnTo>
                <a:lnTo>
                  <a:pt x="190" y="232"/>
                </a:lnTo>
                <a:lnTo>
                  <a:pt x="190" y="211"/>
                </a:lnTo>
                <a:lnTo>
                  <a:pt x="195" y="190"/>
                </a:lnTo>
                <a:lnTo>
                  <a:pt x="195" y="164"/>
                </a:lnTo>
                <a:lnTo>
                  <a:pt x="195" y="142"/>
                </a:lnTo>
                <a:lnTo>
                  <a:pt x="195" y="116"/>
                </a:lnTo>
                <a:lnTo>
                  <a:pt x="195" y="100"/>
                </a:lnTo>
                <a:lnTo>
                  <a:pt x="195" y="79"/>
                </a:lnTo>
                <a:lnTo>
                  <a:pt x="190" y="69"/>
                </a:lnTo>
                <a:lnTo>
                  <a:pt x="190" y="53"/>
                </a:lnTo>
                <a:lnTo>
                  <a:pt x="190" y="48"/>
                </a:lnTo>
                <a:lnTo>
                  <a:pt x="185" y="37"/>
                </a:lnTo>
                <a:lnTo>
                  <a:pt x="180" y="32"/>
                </a:lnTo>
                <a:lnTo>
                  <a:pt x="174" y="27"/>
                </a:lnTo>
                <a:lnTo>
                  <a:pt x="174" y="21"/>
                </a:lnTo>
                <a:lnTo>
                  <a:pt x="174" y="11"/>
                </a:lnTo>
                <a:lnTo>
                  <a:pt x="174" y="6"/>
                </a:lnTo>
                <a:lnTo>
                  <a:pt x="180" y="0"/>
                </a:lnTo>
                <a:lnTo>
                  <a:pt x="185" y="0"/>
                </a:lnTo>
                <a:lnTo>
                  <a:pt x="190" y="0"/>
                </a:lnTo>
                <a:lnTo>
                  <a:pt x="195" y="0"/>
                </a:lnTo>
                <a:lnTo>
                  <a:pt x="206" y="6"/>
                </a:lnTo>
                <a:lnTo>
                  <a:pt x="211" y="11"/>
                </a:lnTo>
                <a:lnTo>
                  <a:pt x="222" y="11"/>
                </a:lnTo>
                <a:lnTo>
                  <a:pt x="227" y="16"/>
                </a:lnTo>
                <a:lnTo>
                  <a:pt x="232" y="21"/>
                </a:lnTo>
                <a:lnTo>
                  <a:pt x="237" y="27"/>
                </a:lnTo>
                <a:lnTo>
                  <a:pt x="248" y="32"/>
                </a:lnTo>
                <a:lnTo>
                  <a:pt x="248" y="42"/>
                </a:lnTo>
                <a:lnTo>
                  <a:pt x="248" y="42"/>
                </a:lnTo>
                <a:lnTo>
                  <a:pt x="248" y="48"/>
                </a:lnTo>
                <a:lnTo>
                  <a:pt x="248" y="58"/>
                </a:lnTo>
                <a:lnTo>
                  <a:pt x="248" y="63"/>
                </a:lnTo>
                <a:lnTo>
                  <a:pt x="248" y="74"/>
                </a:lnTo>
                <a:lnTo>
                  <a:pt x="248" y="79"/>
                </a:lnTo>
                <a:lnTo>
                  <a:pt x="248" y="90"/>
                </a:lnTo>
                <a:lnTo>
                  <a:pt x="248" y="100"/>
                </a:lnTo>
                <a:lnTo>
                  <a:pt x="248" y="127"/>
                </a:lnTo>
                <a:lnTo>
                  <a:pt x="248" y="153"/>
                </a:lnTo>
                <a:lnTo>
                  <a:pt x="243" y="179"/>
                </a:lnTo>
                <a:lnTo>
                  <a:pt x="243" y="211"/>
                </a:lnTo>
                <a:lnTo>
                  <a:pt x="243" y="211"/>
                </a:lnTo>
              </a:path>
            </a:pathLst>
          </a:custGeom>
          <a:solidFill>
            <a:schemeClr val="accent6">
              <a:lumMod val="75000"/>
            </a:schemeClr>
          </a:solidFill>
          <a:ln w="5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5572" name="Freeform 36"/>
          <p:cNvSpPr>
            <a:spLocks/>
          </p:cNvSpPr>
          <p:nvPr/>
        </p:nvSpPr>
        <p:spPr bwMode="auto">
          <a:xfrm>
            <a:off x="2798763" y="3070225"/>
            <a:ext cx="141287" cy="1128713"/>
          </a:xfrm>
          <a:custGeom>
            <a:avLst/>
            <a:gdLst/>
            <a:ahLst/>
            <a:cxnLst>
              <a:cxn ang="0">
                <a:pos x="79" y="231"/>
              </a:cxn>
              <a:cxn ang="0">
                <a:pos x="79" y="284"/>
              </a:cxn>
              <a:cxn ang="0">
                <a:pos x="79" y="347"/>
              </a:cxn>
              <a:cxn ang="0">
                <a:pos x="79" y="411"/>
              </a:cxn>
              <a:cxn ang="0">
                <a:pos x="79" y="479"/>
              </a:cxn>
              <a:cxn ang="0">
                <a:pos x="79" y="542"/>
              </a:cxn>
              <a:cxn ang="0">
                <a:pos x="74" y="595"/>
              </a:cxn>
              <a:cxn ang="0">
                <a:pos x="74" y="637"/>
              </a:cxn>
              <a:cxn ang="0">
                <a:pos x="68" y="663"/>
              </a:cxn>
              <a:cxn ang="0">
                <a:pos x="63" y="684"/>
              </a:cxn>
              <a:cxn ang="0">
                <a:pos x="58" y="700"/>
              </a:cxn>
              <a:cxn ang="0">
                <a:pos x="53" y="711"/>
              </a:cxn>
              <a:cxn ang="0">
                <a:pos x="47" y="711"/>
              </a:cxn>
              <a:cxn ang="0">
                <a:pos x="47" y="695"/>
              </a:cxn>
              <a:cxn ang="0">
                <a:pos x="42" y="674"/>
              </a:cxn>
              <a:cxn ang="0">
                <a:pos x="42" y="642"/>
              </a:cxn>
              <a:cxn ang="0">
                <a:pos x="37" y="595"/>
              </a:cxn>
              <a:cxn ang="0">
                <a:pos x="37" y="547"/>
              </a:cxn>
              <a:cxn ang="0">
                <a:pos x="31" y="490"/>
              </a:cxn>
              <a:cxn ang="0">
                <a:pos x="31" y="426"/>
              </a:cxn>
              <a:cxn ang="0">
                <a:pos x="31" y="326"/>
              </a:cxn>
              <a:cxn ang="0">
                <a:pos x="26" y="205"/>
              </a:cxn>
              <a:cxn ang="0">
                <a:pos x="26" y="147"/>
              </a:cxn>
              <a:cxn ang="0">
                <a:pos x="21" y="100"/>
              </a:cxn>
              <a:cxn ang="0">
                <a:pos x="16" y="63"/>
              </a:cxn>
              <a:cxn ang="0">
                <a:pos x="10" y="37"/>
              </a:cxn>
              <a:cxn ang="0">
                <a:pos x="10" y="26"/>
              </a:cxn>
              <a:cxn ang="0">
                <a:pos x="0" y="21"/>
              </a:cxn>
              <a:cxn ang="0">
                <a:pos x="0" y="10"/>
              </a:cxn>
              <a:cxn ang="0">
                <a:pos x="21" y="10"/>
              </a:cxn>
              <a:cxn ang="0">
                <a:pos x="53" y="26"/>
              </a:cxn>
              <a:cxn ang="0">
                <a:pos x="74" y="42"/>
              </a:cxn>
              <a:cxn ang="0">
                <a:pos x="84" y="52"/>
              </a:cxn>
              <a:cxn ang="0">
                <a:pos x="89" y="63"/>
              </a:cxn>
              <a:cxn ang="0">
                <a:pos x="84" y="84"/>
              </a:cxn>
              <a:cxn ang="0">
                <a:pos x="79" y="94"/>
              </a:cxn>
              <a:cxn ang="0">
                <a:pos x="79" y="116"/>
              </a:cxn>
              <a:cxn ang="0">
                <a:pos x="74" y="142"/>
              </a:cxn>
              <a:cxn ang="0">
                <a:pos x="74" y="184"/>
              </a:cxn>
              <a:cxn ang="0">
                <a:pos x="74" y="205"/>
              </a:cxn>
            </a:cxnLst>
            <a:rect l="0" t="0" r="r" b="b"/>
            <a:pathLst>
              <a:path w="89" h="711">
                <a:moveTo>
                  <a:pt x="74" y="205"/>
                </a:moveTo>
                <a:lnTo>
                  <a:pt x="79" y="231"/>
                </a:lnTo>
                <a:lnTo>
                  <a:pt x="79" y="258"/>
                </a:lnTo>
                <a:lnTo>
                  <a:pt x="79" y="284"/>
                </a:lnTo>
                <a:lnTo>
                  <a:pt x="79" y="316"/>
                </a:lnTo>
                <a:lnTo>
                  <a:pt x="79" y="347"/>
                </a:lnTo>
                <a:lnTo>
                  <a:pt x="79" y="379"/>
                </a:lnTo>
                <a:lnTo>
                  <a:pt x="79" y="411"/>
                </a:lnTo>
                <a:lnTo>
                  <a:pt x="79" y="447"/>
                </a:lnTo>
                <a:lnTo>
                  <a:pt x="79" y="479"/>
                </a:lnTo>
                <a:lnTo>
                  <a:pt x="79" y="516"/>
                </a:lnTo>
                <a:lnTo>
                  <a:pt x="79" y="542"/>
                </a:lnTo>
                <a:lnTo>
                  <a:pt x="79" y="569"/>
                </a:lnTo>
                <a:lnTo>
                  <a:pt x="74" y="595"/>
                </a:lnTo>
                <a:lnTo>
                  <a:pt x="74" y="616"/>
                </a:lnTo>
                <a:lnTo>
                  <a:pt x="74" y="637"/>
                </a:lnTo>
                <a:lnTo>
                  <a:pt x="68" y="653"/>
                </a:lnTo>
                <a:lnTo>
                  <a:pt x="68" y="663"/>
                </a:lnTo>
                <a:lnTo>
                  <a:pt x="63" y="679"/>
                </a:lnTo>
                <a:lnTo>
                  <a:pt x="63" y="684"/>
                </a:lnTo>
                <a:lnTo>
                  <a:pt x="58" y="695"/>
                </a:lnTo>
                <a:lnTo>
                  <a:pt x="58" y="700"/>
                </a:lnTo>
                <a:lnTo>
                  <a:pt x="53" y="705"/>
                </a:lnTo>
                <a:lnTo>
                  <a:pt x="53" y="711"/>
                </a:lnTo>
                <a:lnTo>
                  <a:pt x="53" y="711"/>
                </a:lnTo>
                <a:lnTo>
                  <a:pt x="47" y="711"/>
                </a:lnTo>
                <a:lnTo>
                  <a:pt x="47" y="705"/>
                </a:lnTo>
                <a:lnTo>
                  <a:pt x="47" y="695"/>
                </a:lnTo>
                <a:lnTo>
                  <a:pt x="42" y="690"/>
                </a:lnTo>
                <a:lnTo>
                  <a:pt x="42" y="674"/>
                </a:lnTo>
                <a:lnTo>
                  <a:pt x="42" y="658"/>
                </a:lnTo>
                <a:lnTo>
                  <a:pt x="42" y="642"/>
                </a:lnTo>
                <a:lnTo>
                  <a:pt x="37" y="621"/>
                </a:lnTo>
                <a:lnTo>
                  <a:pt x="37" y="595"/>
                </a:lnTo>
                <a:lnTo>
                  <a:pt x="37" y="574"/>
                </a:lnTo>
                <a:lnTo>
                  <a:pt x="37" y="547"/>
                </a:lnTo>
                <a:lnTo>
                  <a:pt x="31" y="521"/>
                </a:lnTo>
                <a:lnTo>
                  <a:pt x="31" y="490"/>
                </a:lnTo>
                <a:lnTo>
                  <a:pt x="31" y="458"/>
                </a:lnTo>
                <a:lnTo>
                  <a:pt x="31" y="426"/>
                </a:lnTo>
                <a:lnTo>
                  <a:pt x="31" y="395"/>
                </a:lnTo>
                <a:lnTo>
                  <a:pt x="31" y="326"/>
                </a:lnTo>
                <a:lnTo>
                  <a:pt x="31" y="263"/>
                </a:lnTo>
                <a:lnTo>
                  <a:pt x="26" y="205"/>
                </a:lnTo>
                <a:lnTo>
                  <a:pt x="26" y="173"/>
                </a:lnTo>
                <a:lnTo>
                  <a:pt x="26" y="147"/>
                </a:lnTo>
                <a:lnTo>
                  <a:pt x="21" y="121"/>
                </a:lnTo>
                <a:lnTo>
                  <a:pt x="21" y="100"/>
                </a:lnTo>
                <a:lnTo>
                  <a:pt x="21" y="79"/>
                </a:lnTo>
                <a:lnTo>
                  <a:pt x="16" y="63"/>
                </a:lnTo>
                <a:lnTo>
                  <a:pt x="16" y="47"/>
                </a:lnTo>
                <a:lnTo>
                  <a:pt x="10" y="37"/>
                </a:lnTo>
                <a:lnTo>
                  <a:pt x="10" y="31"/>
                </a:lnTo>
                <a:lnTo>
                  <a:pt x="10" y="26"/>
                </a:lnTo>
                <a:lnTo>
                  <a:pt x="5" y="26"/>
                </a:lnTo>
                <a:lnTo>
                  <a:pt x="0" y="21"/>
                </a:lnTo>
                <a:lnTo>
                  <a:pt x="0" y="15"/>
                </a:lnTo>
                <a:lnTo>
                  <a:pt x="0" y="10"/>
                </a:lnTo>
                <a:lnTo>
                  <a:pt x="5" y="0"/>
                </a:lnTo>
                <a:lnTo>
                  <a:pt x="21" y="10"/>
                </a:lnTo>
                <a:lnTo>
                  <a:pt x="37" y="21"/>
                </a:lnTo>
                <a:lnTo>
                  <a:pt x="53" y="26"/>
                </a:lnTo>
                <a:lnTo>
                  <a:pt x="63" y="37"/>
                </a:lnTo>
                <a:lnTo>
                  <a:pt x="74" y="42"/>
                </a:lnTo>
                <a:lnTo>
                  <a:pt x="79" y="47"/>
                </a:lnTo>
                <a:lnTo>
                  <a:pt x="84" y="52"/>
                </a:lnTo>
                <a:lnTo>
                  <a:pt x="84" y="58"/>
                </a:lnTo>
                <a:lnTo>
                  <a:pt x="89" y="63"/>
                </a:lnTo>
                <a:lnTo>
                  <a:pt x="84" y="73"/>
                </a:lnTo>
                <a:lnTo>
                  <a:pt x="84" y="84"/>
                </a:lnTo>
                <a:lnTo>
                  <a:pt x="84" y="89"/>
                </a:lnTo>
                <a:lnTo>
                  <a:pt x="79" y="94"/>
                </a:lnTo>
                <a:lnTo>
                  <a:pt x="79" y="105"/>
                </a:lnTo>
                <a:lnTo>
                  <a:pt x="79" y="116"/>
                </a:lnTo>
                <a:lnTo>
                  <a:pt x="74" y="126"/>
                </a:lnTo>
                <a:lnTo>
                  <a:pt x="74" y="142"/>
                </a:lnTo>
                <a:lnTo>
                  <a:pt x="74" y="163"/>
                </a:lnTo>
                <a:lnTo>
                  <a:pt x="74" y="184"/>
                </a:lnTo>
                <a:lnTo>
                  <a:pt x="74" y="205"/>
                </a:lnTo>
                <a:lnTo>
                  <a:pt x="74" y="205"/>
                </a:lnTo>
              </a:path>
            </a:pathLst>
          </a:custGeom>
          <a:solidFill>
            <a:schemeClr val="accent6">
              <a:lumMod val="75000"/>
            </a:schemeClr>
          </a:solidFill>
          <a:ln w="5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5573" name="Freeform 37"/>
          <p:cNvSpPr>
            <a:spLocks/>
          </p:cNvSpPr>
          <p:nvPr/>
        </p:nvSpPr>
        <p:spPr bwMode="auto">
          <a:xfrm>
            <a:off x="2146300" y="3336925"/>
            <a:ext cx="1203325" cy="217488"/>
          </a:xfrm>
          <a:custGeom>
            <a:avLst/>
            <a:gdLst/>
            <a:ahLst/>
            <a:cxnLst>
              <a:cxn ang="0">
                <a:pos x="732" y="21"/>
              </a:cxn>
              <a:cxn ang="0">
                <a:pos x="748" y="27"/>
              </a:cxn>
              <a:cxn ang="0">
                <a:pos x="753" y="37"/>
              </a:cxn>
              <a:cxn ang="0">
                <a:pos x="758" y="48"/>
              </a:cxn>
              <a:cxn ang="0">
                <a:pos x="758" y="53"/>
              </a:cxn>
              <a:cxn ang="0">
                <a:pos x="753" y="58"/>
              </a:cxn>
              <a:cxn ang="0">
                <a:pos x="737" y="58"/>
              </a:cxn>
              <a:cxn ang="0">
                <a:pos x="711" y="63"/>
              </a:cxn>
              <a:cxn ang="0">
                <a:pos x="674" y="63"/>
              </a:cxn>
              <a:cxn ang="0">
                <a:pos x="637" y="63"/>
              </a:cxn>
              <a:cxn ang="0">
                <a:pos x="611" y="63"/>
              </a:cxn>
              <a:cxn ang="0">
                <a:pos x="579" y="63"/>
              </a:cxn>
              <a:cxn ang="0">
                <a:pos x="543" y="69"/>
              </a:cxn>
              <a:cxn ang="0">
                <a:pos x="500" y="74"/>
              </a:cxn>
              <a:cxn ang="0">
                <a:pos x="453" y="79"/>
              </a:cxn>
              <a:cxn ang="0">
                <a:pos x="406" y="84"/>
              </a:cxn>
              <a:cxn ang="0">
                <a:pos x="348" y="95"/>
              </a:cxn>
              <a:cxn ang="0">
                <a:pos x="290" y="100"/>
              </a:cxn>
              <a:cxn ang="0">
                <a:pos x="237" y="111"/>
              </a:cxn>
              <a:cxn ang="0">
                <a:pos x="195" y="116"/>
              </a:cxn>
              <a:cxn ang="0">
                <a:pos x="158" y="121"/>
              </a:cxn>
              <a:cxn ang="0">
                <a:pos x="126" y="127"/>
              </a:cxn>
              <a:cxn ang="0">
                <a:pos x="100" y="132"/>
              </a:cxn>
              <a:cxn ang="0">
                <a:pos x="84" y="132"/>
              </a:cxn>
              <a:cxn ang="0">
                <a:pos x="74" y="137"/>
              </a:cxn>
              <a:cxn ang="0">
                <a:pos x="63" y="137"/>
              </a:cxn>
              <a:cxn ang="0">
                <a:pos x="42" y="127"/>
              </a:cxn>
              <a:cxn ang="0">
                <a:pos x="16" y="116"/>
              </a:cxn>
              <a:cxn ang="0">
                <a:pos x="5" y="106"/>
              </a:cxn>
              <a:cxn ang="0">
                <a:pos x="0" y="100"/>
              </a:cxn>
              <a:cxn ang="0">
                <a:pos x="5" y="100"/>
              </a:cxn>
              <a:cxn ang="0">
                <a:pos x="11" y="100"/>
              </a:cxn>
              <a:cxn ang="0">
                <a:pos x="21" y="95"/>
              </a:cxn>
              <a:cxn ang="0">
                <a:pos x="37" y="95"/>
              </a:cxn>
              <a:cxn ang="0">
                <a:pos x="58" y="95"/>
              </a:cxn>
              <a:cxn ang="0">
                <a:pos x="90" y="95"/>
              </a:cxn>
              <a:cxn ang="0">
                <a:pos x="126" y="90"/>
              </a:cxn>
              <a:cxn ang="0">
                <a:pos x="179" y="79"/>
              </a:cxn>
              <a:cxn ang="0">
                <a:pos x="284" y="63"/>
              </a:cxn>
              <a:cxn ang="0">
                <a:pos x="358" y="53"/>
              </a:cxn>
              <a:cxn ang="0">
                <a:pos x="553" y="16"/>
              </a:cxn>
              <a:cxn ang="0">
                <a:pos x="590" y="11"/>
              </a:cxn>
              <a:cxn ang="0">
                <a:pos x="622" y="5"/>
              </a:cxn>
              <a:cxn ang="0">
                <a:pos x="643" y="0"/>
              </a:cxn>
              <a:cxn ang="0">
                <a:pos x="658" y="0"/>
              </a:cxn>
              <a:cxn ang="0">
                <a:pos x="685" y="5"/>
              </a:cxn>
              <a:cxn ang="0">
                <a:pos x="711" y="16"/>
              </a:cxn>
            </a:cxnLst>
            <a:rect l="0" t="0" r="r" b="b"/>
            <a:pathLst>
              <a:path w="758" h="137">
                <a:moveTo>
                  <a:pt x="711" y="16"/>
                </a:moveTo>
                <a:lnTo>
                  <a:pt x="732" y="21"/>
                </a:lnTo>
                <a:lnTo>
                  <a:pt x="743" y="27"/>
                </a:lnTo>
                <a:lnTo>
                  <a:pt x="748" y="27"/>
                </a:lnTo>
                <a:lnTo>
                  <a:pt x="753" y="32"/>
                </a:lnTo>
                <a:lnTo>
                  <a:pt x="753" y="37"/>
                </a:lnTo>
                <a:lnTo>
                  <a:pt x="758" y="37"/>
                </a:lnTo>
                <a:lnTo>
                  <a:pt x="758" y="48"/>
                </a:lnTo>
                <a:lnTo>
                  <a:pt x="758" y="48"/>
                </a:lnTo>
                <a:lnTo>
                  <a:pt x="758" y="53"/>
                </a:lnTo>
                <a:lnTo>
                  <a:pt x="758" y="58"/>
                </a:lnTo>
                <a:lnTo>
                  <a:pt x="753" y="58"/>
                </a:lnTo>
                <a:lnTo>
                  <a:pt x="748" y="58"/>
                </a:lnTo>
                <a:lnTo>
                  <a:pt x="737" y="58"/>
                </a:lnTo>
                <a:lnTo>
                  <a:pt x="727" y="58"/>
                </a:lnTo>
                <a:lnTo>
                  <a:pt x="711" y="63"/>
                </a:lnTo>
                <a:lnTo>
                  <a:pt x="695" y="63"/>
                </a:lnTo>
                <a:lnTo>
                  <a:pt x="674" y="63"/>
                </a:lnTo>
                <a:lnTo>
                  <a:pt x="653" y="63"/>
                </a:lnTo>
                <a:lnTo>
                  <a:pt x="637" y="63"/>
                </a:lnTo>
                <a:lnTo>
                  <a:pt x="627" y="63"/>
                </a:lnTo>
                <a:lnTo>
                  <a:pt x="611" y="63"/>
                </a:lnTo>
                <a:lnTo>
                  <a:pt x="595" y="63"/>
                </a:lnTo>
                <a:lnTo>
                  <a:pt x="579" y="63"/>
                </a:lnTo>
                <a:lnTo>
                  <a:pt x="558" y="69"/>
                </a:lnTo>
                <a:lnTo>
                  <a:pt x="543" y="69"/>
                </a:lnTo>
                <a:lnTo>
                  <a:pt x="521" y="69"/>
                </a:lnTo>
                <a:lnTo>
                  <a:pt x="500" y="74"/>
                </a:lnTo>
                <a:lnTo>
                  <a:pt x="479" y="74"/>
                </a:lnTo>
                <a:lnTo>
                  <a:pt x="453" y="79"/>
                </a:lnTo>
                <a:lnTo>
                  <a:pt x="427" y="79"/>
                </a:lnTo>
                <a:lnTo>
                  <a:pt x="406" y="84"/>
                </a:lnTo>
                <a:lnTo>
                  <a:pt x="379" y="90"/>
                </a:lnTo>
                <a:lnTo>
                  <a:pt x="348" y="95"/>
                </a:lnTo>
                <a:lnTo>
                  <a:pt x="321" y="95"/>
                </a:lnTo>
                <a:lnTo>
                  <a:pt x="290" y="100"/>
                </a:lnTo>
                <a:lnTo>
                  <a:pt x="263" y="106"/>
                </a:lnTo>
                <a:lnTo>
                  <a:pt x="237" y="111"/>
                </a:lnTo>
                <a:lnTo>
                  <a:pt x="216" y="116"/>
                </a:lnTo>
                <a:lnTo>
                  <a:pt x="195" y="116"/>
                </a:lnTo>
                <a:lnTo>
                  <a:pt x="174" y="121"/>
                </a:lnTo>
                <a:lnTo>
                  <a:pt x="158" y="121"/>
                </a:lnTo>
                <a:lnTo>
                  <a:pt x="142" y="127"/>
                </a:lnTo>
                <a:lnTo>
                  <a:pt x="126" y="127"/>
                </a:lnTo>
                <a:lnTo>
                  <a:pt x="111" y="132"/>
                </a:lnTo>
                <a:lnTo>
                  <a:pt x="100" y="132"/>
                </a:lnTo>
                <a:lnTo>
                  <a:pt x="90" y="132"/>
                </a:lnTo>
                <a:lnTo>
                  <a:pt x="84" y="132"/>
                </a:lnTo>
                <a:lnTo>
                  <a:pt x="79" y="137"/>
                </a:lnTo>
                <a:lnTo>
                  <a:pt x="74" y="137"/>
                </a:lnTo>
                <a:lnTo>
                  <a:pt x="68" y="137"/>
                </a:lnTo>
                <a:lnTo>
                  <a:pt x="63" y="137"/>
                </a:lnTo>
                <a:lnTo>
                  <a:pt x="53" y="132"/>
                </a:lnTo>
                <a:lnTo>
                  <a:pt x="42" y="127"/>
                </a:lnTo>
                <a:lnTo>
                  <a:pt x="32" y="121"/>
                </a:lnTo>
                <a:lnTo>
                  <a:pt x="16" y="116"/>
                </a:lnTo>
                <a:lnTo>
                  <a:pt x="11" y="111"/>
                </a:lnTo>
                <a:lnTo>
                  <a:pt x="5" y="106"/>
                </a:lnTo>
                <a:lnTo>
                  <a:pt x="5" y="100"/>
                </a:lnTo>
                <a:lnTo>
                  <a:pt x="0" y="100"/>
                </a:lnTo>
                <a:lnTo>
                  <a:pt x="5" y="100"/>
                </a:lnTo>
                <a:lnTo>
                  <a:pt x="5" y="100"/>
                </a:lnTo>
                <a:lnTo>
                  <a:pt x="5" y="100"/>
                </a:lnTo>
                <a:lnTo>
                  <a:pt x="11" y="100"/>
                </a:lnTo>
                <a:lnTo>
                  <a:pt x="16" y="100"/>
                </a:lnTo>
                <a:lnTo>
                  <a:pt x="21" y="95"/>
                </a:lnTo>
                <a:lnTo>
                  <a:pt x="26" y="95"/>
                </a:lnTo>
                <a:lnTo>
                  <a:pt x="37" y="95"/>
                </a:lnTo>
                <a:lnTo>
                  <a:pt x="47" y="95"/>
                </a:lnTo>
                <a:lnTo>
                  <a:pt x="58" y="95"/>
                </a:lnTo>
                <a:lnTo>
                  <a:pt x="68" y="95"/>
                </a:lnTo>
                <a:lnTo>
                  <a:pt x="90" y="95"/>
                </a:lnTo>
                <a:lnTo>
                  <a:pt x="105" y="90"/>
                </a:lnTo>
                <a:lnTo>
                  <a:pt x="126" y="90"/>
                </a:lnTo>
                <a:lnTo>
                  <a:pt x="153" y="84"/>
                </a:lnTo>
                <a:lnTo>
                  <a:pt x="179" y="79"/>
                </a:lnTo>
                <a:lnTo>
                  <a:pt x="232" y="74"/>
                </a:lnTo>
                <a:lnTo>
                  <a:pt x="284" y="63"/>
                </a:lnTo>
                <a:lnTo>
                  <a:pt x="332" y="58"/>
                </a:lnTo>
                <a:lnTo>
                  <a:pt x="358" y="53"/>
                </a:lnTo>
                <a:lnTo>
                  <a:pt x="379" y="48"/>
                </a:lnTo>
                <a:lnTo>
                  <a:pt x="553" y="16"/>
                </a:lnTo>
                <a:lnTo>
                  <a:pt x="569" y="16"/>
                </a:lnTo>
                <a:lnTo>
                  <a:pt x="590" y="11"/>
                </a:lnTo>
                <a:lnTo>
                  <a:pt x="606" y="5"/>
                </a:lnTo>
                <a:lnTo>
                  <a:pt x="622" y="5"/>
                </a:lnTo>
                <a:lnTo>
                  <a:pt x="632" y="5"/>
                </a:lnTo>
                <a:lnTo>
                  <a:pt x="643" y="0"/>
                </a:lnTo>
                <a:lnTo>
                  <a:pt x="653" y="0"/>
                </a:lnTo>
                <a:lnTo>
                  <a:pt x="658" y="0"/>
                </a:lnTo>
                <a:lnTo>
                  <a:pt x="669" y="0"/>
                </a:lnTo>
                <a:lnTo>
                  <a:pt x="685" y="5"/>
                </a:lnTo>
                <a:lnTo>
                  <a:pt x="695" y="5"/>
                </a:lnTo>
                <a:lnTo>
                  <a:pt x="711" y="16"/>
                </a:lnTo>
                <a:lnTo>
                  <a:pt x="711" y="16"/>
                </a:lnTo>
              </a:path>
            </a:pathLst>
          </a:custGeom>
          <a:solidFill>
            <a:schemeClr val="accent6">
              <a:lumMod val="75000"/>
            </a:schemeClr>
          </a:solidFill>
          <a:ln w="5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5580" name="Freeform 44"/>
          <p:cNvSpPr>
            <a:spLocks/>
          </p:cNvSpPr>
          <p:nvPr/>
        </p:nvSpPr>
        <p:spPr bwMode="auto">
          <a:xfrm>
            <a:off x="5849938" y="3589338"/>
            <a:ext cx="1195387" cy="158750"/>
          </a:xfrm>
          <a:custGeom>
            <a:avLst/>
            <a:gdLst/>
            <a:ahLst/>
            <a:cxnLst>
              <a:cxn ang="0">
                <a:pos x="21" y="84"/>
              </a:cxn>
              <a:cxn ang="0">
                <a:pos x="11" y="79"/>
              </a:cxn>
              <a:cxn ang="0">
                <a:pos x="0" y="74"/>
              </a:cxn>
              <a:cxn ang="0">
                <a:pos x="0" y="69"/>
              </a:cxn>
              <a:cxn ang="0">
                <a:pos x="6" y="63"/>
              </a:cxn>
              <a:cxn ang="0">
                <a:pos x="11" y="63"/>
              </a:cxn>
              <a:cxn ang="0">
                <a:pos x="27" y="58"/>
              </a:cxn>
              <a:cxn ang="0">
                <a:pos x="37" y="58"/>
              </a:cxn>
              <a:cxn ang="0">
                <a:pos x="58" y="58"/>
              </a:cxn>
              <a:cxn ang="0">
                <a:pos x="79" y="58"/>
              </a:cxn>
              <a:cxn ang="0">
                <a:pos x="111" y="58"/>
              </a:cxn>
              <a:cxn ang="0">
                <a:pos x="142" y="53"/>
              </a:cxn>
              <a:cxn ang="0">
                <a:pos x="253" y="42"/>
              </a:cxn>
              <a:cxn ang="0">
                <a:pos x="343" y="32"/>
              </a:cxn>
              <a:cxn ang="0">
                <a:pos x="427" y="21"/>
              </a:cxn>
              <a:cxn ang="0">
                <a:pos x="506" y="11"/>
              </a:cxn>
              <a:cxn ang="0">
                <a:pos x="543" y="5"/>
              </a:cxn>
              <a:cxn ang="0">
                <a:pos x="580" y="5"/>
              </a:cxn>
              <a:cxn ang="0">
                <a:pos x="606" y="0"/>
              </a:cxn>
              <a:cxn ang="0">
                <a:pos x="632" y="0"/>
              </a:cxn>
              <a:cxn ang="0">
                <a:pos x="680" y="5"/>
              </a:cxn>
              <a:cxn ang="0">
                <a:pos x="717" y="11"/>
              </a:cxn>
              <a:cxn ang="0">
                <a:pos x="732" y="21"/>
              </a:cxn>
              <a:cxn ang="0">
                <a:pos x="748" y="32"/>
              </a:cxn>
              <a:cxn ang="0">
                <a:pos x="753" y="47"/>
              </a:cxn>
              <a:cxn ang="0">
                <a:pos x="748" y="53"/>
              </a:cxn>
              <a:cxn ang="0">
                <a:pos x="732" y="58"/>
              </a:cxn>
              <a:cxn ang="0">
                <a:pos x="706" y="58"/>
              </a:cxn>
              <a:cxn ang="0">
                <a:pos x="690" y="53"/>
              </a:cxn>
              <a:cxn ang="0">
                <a:pos x="669" y="53"/>
              </a:cxn>
              <a:cxn ang="0">
                <a:pos x="622" y="53"/>
              </a:cxn>
              <a:cxn ang="0">
                <a:pos x="527" y="53"/>
              </a:cxn>
              <a:cxn ang="0">
                <a:pos x="459" y="53"/>
              </a:cxn>
              <a:cxn ang="0">
                <a:pos x="422" y="58"/>
              </a:cxn>
              <a:cxn ang="0">
                <a:pos x="380" y="58"/>
              </a:cxn>
              <a:cxn ang="0">
                <a:pos x="332" y="63"/>
              </a:cxn>
              <a:cxn ang="0">
                <a:pos x="274" y="74"/>
              </a:cxn>
              <a:cxn ang="0">
                <a:pos x="227" y="79"/>
              </a:cxn>
              <a:cxn ang="0">
                <a:pos x="185" y="84"/>
              </a:cxn>
              <a:cxn ang="0">
                <a:pos x="153" y="90"/>
              </a:cxn>
              <a:cxn ang="0">
                <a:pos x="132" y="95"/>
              </a:cxn>
              <a:cxn ang="0">
                <a:pos x="111" y="95"/>
              </a:cxn>
              <a:cxn ang="0">
                <a:pos x="90" y="100"/>
              </a:cxn>
              <a:cxn ang="0">
                <a:pos x="69" y="100"/>
              </a:cxn>
              <a:cxn ang="0">
                <a:pos x="42" y="95"/>
              </a:cxn>
              <a:cxn ang="0">
                <a:pos x="27" y="90"/>
              </a:cxn>
            </a:cxnLst>
            <a:rect l="0" t="0" r="r" b="b"/>
            <a:pathLst>
              <a:path w="753" h="100">
                <a:moveTo>
                  <a:pt x="27" y="90"/>
                </a:moveTo>
                <a:lnTo>
                  <a:pt x="21" y="84"/>
                </a:lnTo>
                <a:lnTo>
                  <a:pt x="11" y="79"/>
                </a:lnTo>
                <a:lnTo>
                  <a:pt x="11" y="79"/>
                </a:lnTo>
                <a:lnTo>
                  <a:pt x="6" y="74"/>
                </a:lnTo>
                <a:lnTo>
                  <a:pt x="0" y="74"/>
                </a:lnTo>
                <a:lnTo>
                  <a:pt x="0" y="69"/>
                </a:lnTo>
                <a:lnTo>
                  <a:pt x="0" y="69"/>
                </a:lnTo>
                <a:lnTo>
                  <a:pt x="6" y="63"/>
                </a:lnTo>
                <a:lnTo>
                  <a:pt x="6" y="63"/>
                </a:lnTo>
                <a:lnTo>
                  <a:pt x="11" y="63"/>
                </a:lnTo>
                <a:lnTo>
                  <a:pt x="11" y="63"/>
                </a:lnTo>
                <a:lnTo>
                  <a:pt x="16" y="63"/>
                </a:lnTo>
                <a:lnTo>
                  <a:pt x="27" y="58"/>
                </a:lnTo>
                <a:lnTo>
                  <a:pt x="32" y="58"/>
                </a:lnTo>
                <a:lnTo>
                  <a:pt x="37" y="58"/>
                </a:lnTo>
                <a:lnTo>
                  <a:pt x="48" y="58"/>
                </a:lnTo>
                <a:lnTo>
                  <a:pt x="58" y="58"/>
                </a:lnTo>
                <a:lnTo>
                  <a:pt x="69" y="58"/>
                </a:lnTo>
                <a:lnTo>
                  <a:pt x="79" y="58"/>
                </a:lnTo>
                <a:lnTo>
                  <a:pt x="95" y="58"/>
                </a:lnTo>
                <a:lnTo>
                  <a:pt x="111" y="58"/>
                </a:lnTo>
                <a:lnTo>
                  <a:pt x="127" y="53"/>
                </a:lnTo>
                <a:lnTo>
                  <a:pt x="142" y="53"/>
                </a:lnTo>
                <a:lnTo>
                  <a:pt x="164" y="53"/>
                </a:lnTo>
                <a:lnTo>
                  <a:pt x="253" y="42"/>
                </a:lnTo>
                <a:lnTo>
                  <a:pt x="295" y="37"/>
                </a:lnTo>
                <a:lnTo>
                  <a:pt x="343" y="32"/>
                </a:lnTo>
                <a:lnTo>
                  <a:pt x="385" y="26"/>
                </a:lnTo>
                <a:lnTo>
                  <a:pt x="427" y="21"/>
                </a:lnTo>
                <a:lnTo>
                  <a:pt x="464" y="16"/>
                </a:lnTo>
                <a:lnTo>
                  <a:pt x="506" y="11"/>
                </a:lnTo>
                <a:lnTo>
                  <a:pt x="527" y="5"/>
                </a:lnTo>
                <a:lnTo>
                  <a:pt x="543" y="5"/>
                </a:lnTo>
                <a:lnTo>
                  <a:pt x="559" y="5"/>
                </a:lnTo>
                <a:lnTo>
                  <a:pt x="580" y="5"/>
                </a:lnTo>
                <a:lnTo>
                  <a:pt x="595" y="0"/>
                </a:lnTo>
                <a:lnTo>
                  <a:pt x="606" y="0"/>
                </a:lnTo>
                <a:lnTo>
                  <a:pt x="622" y="0"/>
                </a:lnTo>
                <a:lnTo>
                  <a:pt x="632" y="0"/>
                </a:lnTo>
                <a:lnTo>
                  <a:pt x="659" y="0"/>
                </a:lnTo>
                <a:lnTo>
                  <a:pt x="680" y="5"/>
                </a:lnTo>
                <a:lnTo>
                  <a:pt x="696" y="5"/>
                </a:lnTo>
                <a:lnTo>
                  <a:pt x="717" y="11"/>
                </a:lnTo>
                <a:lnTo>
                  <a:pt x="722" y="16"/>
                </a:lnTo>
                <a:lnTo>
                  <a:pt x="732" y="21"/>
                </a:lnTo>
                <a:lnTo>
                  <a:pt x="743" y="26"/>
                </a:lnTo>
                <a:lnTo>
                  <a:pt x="748" y="32"/>
                </a:lnTo>
                <a:lnTo>
                  <a:pt x="753" y="42"/>
                </a:lnTo>
                <a:lnTo>
                  <a:pt x="753" y="47"/>
                </a:lnTo>
                <a:lnTo>
                  <a:pt x="753" y="53"/>
                </a:lnTo>
                <a:lnTo>
                  <a:pt x="748" y="53"/>
                </a:lnTo>
                <a:lnTo>
                  <a:pt x="743" y="58"/>
                </a:lnTo>
                <a:lnTo>
                  <a:pt x="732" y="58"/>
                </a:lnTo>
                <a:lnTo>
                  <a:pt x="722" y="58"/>
                </a:lnTo>
                <a:lnTo>
                  <a:pt x="706" y="58"/>
                </a:lnTo>
                <a:lnTo>
                  <a:pt x="701" y="53"/>
                </a:lnTo>
                <a:lnTo>
                  <a:pt x="690" y="53"/>
                </a:lnTo>
                <a:lnTo>
                  <a:pt x="680" y="53"/>
                </a:lnTo>
                <a:lnTo>
                  <a:pt x="669" y="53"/>
                </a:lnTo>
                <a:lnTo>
                  <a:pt x="648" y="53"/>
                </a:lnTo>
                <a:lnTo>
                  <a:pt x="622" y="53"/>
                </a:lnTo>
                <a:lnTo>
                  <a:pt x="590" y="53"/>
                </a:lnTo>
                <a:lnTo>
                  <a:pt x="527" y="53"/>
                </a:lnTo>
                <a:lnTo>
                  <a:pt x="495" y="53"/>
                </a:lnTo>
                <a:lnTo>
                  <a:pt x="459" y="53"/>
                </a:lnTo>
                <a:lnTo>
                  <a:pt x="443" y="53"/>
                </a:lnTo>
                <a:lnTo>
                  <a:pt x="422" y="58"/>
                </a:lnTo>
                <a:lnTo>
                  <a:pt x="401" y="58"/>
                </a:lnTo>
                <a:lnTo>
                  <a:pt x="380" y="58"/>
                </a:lnTo>
                <a:lnTo>
                  <a:pt x="353" y="63"/>
                </a:lnTo>
                <a:lnTo>
                  <a:pt x="332" y="63"/>
                </a:lnTo>
                <a:lnTo>
                  <a:pt x="306" y="69"/>
                </a:lnTo>
                <a:lnTo>
                  <a:pt x="274" y="74"/>
                </a:lnTo>
                <a:lnTo>
                  <a:pt x="248" y="74"/>
                </a:lnTo>
                <a:lnTo>
                  <a:pt x="227" y="79"/>
                </a:lnTo>
                <a:lnTo>
                  <a:pt x="200" y="84"/>
                </a:lnTo>
                <a:lnTo>
                  <a:pt x="185" y="84"/>
                </a:lnTo>
                <a:lnTo>
                  <a:pt x="164" y="90"/>
                </a:lnTo>
                <a:lnTo>
                  <a:pt x="153" y="90"/>
                </a:lnTo>
                <a:lnTo>
                  <a:pt x="137" y="90"/>
                </a:lnTo>
                <a:lnTo>
                  <a:pt x="132" y="95"/>
                </a:lnTo>
                <a:lnTo>
                  <a:pt x="121" y="95"/>
                </a:lnTo>
                <a:lnTo>
                  <a:pt x="111" y="95"/>
                </a:lnTo>
                <a:lnTo>
                  <a:pt x="100" y="100"/>
                </a:lnTo>
                <a:lnTo>
                  <a:pt x="90" y="100"/>
                </a:lnTo>
                <a:lnTo>
                  <a:pt x="79" y="100"/>
                </a:lnTo>
                <a:lnTo>
                  <a:pt x="69" y="100"/>
                </a:lnTo>
                <a:lnTo>
                  <a:pt x="58" y="100"/>
                </a:lnTo>
                <a:lnTo>
                  <a:pt x="42" y="95"/>
                </a:lnTo>
                <a:lnTo>
                  <a:pt x="27" y="90"/>
                </a:lnTo>
                <a:lnTo>
                  <a:pt x="27" y="90"/>
                </a:lnTo>
              </a:path>
            </a:pathLst>
          </a:custGeom>
          <a:solidFill>
            <a:schemeClr val="accent6">
              <a:lumMod val="75000"/>
            </a:schemeClr>
          </a:solidFill>
          <a:ln w="5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5581" name="Freeform 45"/>
          <p:cNvSpPr>
            <a:spLocks/>
          </p:cNvSpPr>
          <p:nvPr/>
        </p:nvSpPr>
        <p:spPr bwMode="auto">
          <a:xfrm>
            <a:off x="6059488" y="3111500"/>
            <a:ext cx="752475" cy="117475"/>
          </a:xfrm>
          <a:custGeom>
            <a:avLst/>
            <a:gdLst/>
            <a:ahLst/>
            <a:cxnLst>
              <a:cxn ang="0">
                <a:pos x="242" y="16"/>
              </a:cxn>
              <a:cxn ang="0">
                <a:pos x="300" y="6"/>
              </a:cxn>
              <a:cxn ang="0">
                <a:pos x="348" y="0"/>
              </a:cxn>
              <a:cxn ang="0">
                <a:pos x="384" y="0"/>
              </a:cxn>
              <a:cxn ang="0">
                <a:pos x="416" y="0"/>
              </a:cxn>
              <a:cxn ang="0">
                <a:pos x="448" y="6"/>
              </a:cxn>
              <a:cxn ang="0">
                <a:pos x="453" y="6"/>
              </a:cxn>
              <a:cxn ang="0">
                <a:pos x="469" y="11"/>
              </a:cxn>
              <a:cxn ang="0">
                <a:pos x="474" y="16"/>
              </a:cxn>
              <a:cxn ang="0">
                <a:pos x="469" y="21"/>
              </a:cxn>
              <a:cxn ang="0">
                <a:pos x="458" y="32"/>
              </a:cxn>
              <a:cxn ang="0">
                <a:pos x="448" y="37"/>
              </a:cxn>
              <a:cxn ang="0">
                <a:pos x="427" y="37"/>
              </a:cxn>
              <a:cxn ang="0">
                <a:pos x="395" y="43"/>
              </a:cxn>
              <a:cxn ang="0">
                <a:pos x="353" y="48"/>
              </a:cxn>
              <a:cxn ang="0">
                <a:pos x="258" y="58"/>
              </a:cxn>
              <a:cxn ang="0">
                <a:pos x="168" y="64"/>
              </a:cxn>
              <a:cxn ang="0">
                <a:pos x="126" y="69"/>
              </a:cxn>
              <a:cxn ang="0">
                <a:pos x="89" y="69"/>
              </a:cxn>
              <a:cxn ang="0">
                <a:pos x="68" y="74"/>
              </a:cxn>
              <a:cxn ang="0">
                <a:pos x="53" y="74"/>
              </a:cxn>
              <a:cxn ang="0">
                <a:pos x="37" y="69"/>
              </a:cxn>
              <a:cxn ang="0">
                <a:pos x="21" y="64"/>
              </a:cxn>
              <a:cxn ang="0">
                <a:pos x="5" y="58"/>
              </a:cxn>
              <a:cxn ang="0">
                <a:pos x="0" y="53"/>
              </a:cxn>
              <a:cxn ang="0">
                <a:pos x="0" y="48"/>
              </a:cxn>
              <a:cxn ang="0">
                <a:pos x="5" y="48"/>
              </a:cxn>
              <a:cxn ang="0">
                <a:pos x="16" y="48"/>
              </a:cxn>
              <a:cxn ang="0">
                <a:pos x="32" y="48"/>
              </a:cxn>
              <a:cxn ang="0">
                <a:pos x="58" y="43"/>
              </a:cxn>
              <a:cxn ang="0">
                <a:pos x="95" y="37"/>
              </a:cxn>
              <a:cxn ang="0">
                <a:pos x="142" y="32"/>
              </a:cxn>
              <a:cxn ang="0">
                <a:pos x="211" y="21"/>
              </a:cxn>
            </a:cxnLst>
            <a:rect l="0" t="0" r="r" b="b"/>
            <a:pathLst>
              <a:path w="474" h="74">
                <a:moveTo>
                  <a:pt x="211" y="21"/>
                </a:moveTo>
                <a:lnTo>
                  <a:pt x="242" y="16"/>
                </a:lnTo>
                <a:lnTo>
                  <a:pt x="274" y="11"/>
                </a:lnTo>
                <a:lnTo>
                  <a:pt x="300" y="6"/>
                </a:lnTo>
                <a:lnTo>
                  <a:pt x="327" y="6"/>
                </a:lnTo>
                <a:lnTo>
                  <a:pt x="348" y="0"/>
                </a:lnTo>
                <a:lnTo>
                  <a:pt x="369" y="0"/>
                </a:lnTo>
                <a:lnTo>
                  <a:pt x="384" y="0"/>
                </a:lnTo>
                <a:lnTo>
                  <a:pt x="395" y="0"/>
                </a:lnTo>
                <a:lnTo>
                  <a:pt x="416" y="0"/>
                </a:lnTo>
                <a:lnTo>
                  <a:pt x="432" y="0"/>
                </a:lnTo>
                <a:lnTo>
                  <a:pt x="448" y="6"/>
                </a:lnTo>
                <a:lnTo>
                  <a:pt x="453" y="6"/>
                </a:lnTo>
                <a:lnTo>
                  <a:pt x="453" y="6"/>
                </a:lnTo>
                <a:lnTo>
                  <a:pt x="463" y="11"/>
                </a:lnTo>
                <a:lnTo>
                  <a:pt x="469" y="11"/>
                </a:lnTo>
                <a:lnTo>
                  <a:pt x="474" y="16"/>
                </a:lnTo>
                <a:lnTo>
                  <a:pt x="474" y="16"/>
                </a:lnTo>
                <a:lnTo>
                  <a:pt x="474" y="21"/>
                </a:lnTo>
                <a:lnTo>
                  <a:pt x="469" y="21"/>
                </a:lnTo>
                <a:lnTo>
                  <a:pt x="463" y="27"/>
                </a:lnTo>
                <a:lnTo>
                  <a:pt x="458" y="32"/>
                </a:lnTo>
                <a:lnTo>
                  <a:pt x="453" y="32"/>
                </a:lnTo>
                <a:lnTo>
                  <a:pt x="448" y="37"/>
                </a:lnTo>
                <a:lnTo>
                  <a:pt x="437" y="37"/>
                </a:lnTo>
                <a:lnTo>
                  <a:pt x="427" y="37"/>
                </a:lnTo>
                <a:lnTo>
                  <a:pt x="411" y="43"/>
                </a:lnTo>
                <a:lnTo>
                  <a:pt x="395" y="43"/>
                </a:lnTo>
                <a:lnTo>
                  <a:pt x="374" y="48"/>
                </a:lnTo>
                <a:lnTo>
                  <a:pt x="353" y="48"/>
                </a:lnTo>
                <a:lnTo>
                  <a:pt x="305" y="53"/>
                </a:lnTo>
                <a:lnTo>
                  <a:pt x="258" y="58"/>
                </a:lnTo>
                <a:lnTo>
                  <a:pt x="211" y="64"/>
                </a:lnTo>
                <a:lnTo>
                  <a:pt x="168" y="64"/>
                </a:lnTo>
                <a:lnTo>
                  <a:pt x="142" y="64"/>
                </a:lnTo>
                <a:lnTo>
                  <a:pt x="126" y="69"/>
                </a:lnTo>
                <a:lnTo>
                  <a:pt x="105" y="69"/>
                </a:lnTo>
                <a:lnTo>
                  <a:pt x="89" y="69"/>
                </a:lnTo>
                <a:lnTo>
                  <a:pt x="79" y="74"/>
                </a:lnTo>
                <a:lnTo>
                  <a:pt x="68" y="74"/>
                </a:lnTo>
                <a:lnTo>
                  <a:pt x="58" y="74"/>
                </a:lnTo>
                <a:lnTo>
                  <a:pt x="53" y="74"/>
                </a:lnTo>
                <a:lnTo>
                  <a:pt x="47" y="74"/>
                </a:lnTo>
                <a:lnTo>
                  <a:pt x="37" y="69"/>
                </a:lnTo>
                <a:lnTo>
                  <a:pt x="26" y="69"/>
                </a:lnTo>
                <a:lnTo>
                  <a:pt x="21" y="64"/>
                </a:lnTo>
                <a:lnTo>
                  <a:pt x="10" y="58"/>
                </a:lnTo>
                <a:lnTo>
                  <a:pt x="5" y="58"/>
                </a:lnTo>
                <a:lnTo>
                  <a:pt x="0" y="53"/>
                </a:lnTo>
                <a:lnTo>
                  <a:pt x="0" y="53"/>
                </a:lnTo>
                <a:lnTo>
                  <a:pt x="0" y="53"/>
                </a:lnTo>
                <a:lnTo>
                  <a:pt x="0" y="48"/>
                </a:lnTo>
                <a:lnTo>
                  <a:pt x="5" y="48"/>
                </a:lnTo>
                <a:lnTo>
                  <a:pt x="5" y="48"/>
                </a:lnTo>
                <a:lnTo>
                  <a:pt x="10" y="48"/>
                </a:lnTo>
                <a:lnTo>
                  <a:pt x="16" y="48"/>
                </a:lnTo>
                <a:lnTo>
                  <a:pt x="26" y="48"/>
                </a:lnTo>
                <a:lnTo>
                  <a:pt x="32" y="48"/>
                </a:lnTo>
                <a:lnTo>
                  <a:pt x="42" y="43"/>
                </a:lnTo>
                <a:lnTo>
                  <a:pt x="58" y="43"/>
                </a:lnTo>
                <a:lnTo>
                  <a:pt x="74" y="43"/>
                </a:lnTo>
                <a:lnTo>
                  <a:pt x="95" y="37"/>
                </a:lnTo>
                <a:lnTo>
                  <a:pt x="116" y="37"/>
                </a:lnTo>
                <a:lnTo>
                  <a:pt x="142" y="32"/>
                </a:lnTo>
                <a:lnTo>
                  <a:pt x="174" y="27"/>
                </a:lnTo>
                <a:lnTo>
                  <a:pt x="211" y="21"/>
                </a:lnTo>
                <a:lnTo>
                  <a:pt x="211" y="21"/>
                </a:lnTo>
              </a:path>
            </a:pathLst>
          </a:custGeom>
          <a:solidFill>
            <a:schemeClr val="accent6">
              <a:lumMod val="75000"/>
            </a:schemeClr>
          </a:solidFill>
          <a:ln w="5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5583" name="Freeform 47"/>
          <p:cNvSpPr>
            <a:spLocks/>
          </p:cNvSpPr>
          <p:nvPr/>
        </p:nvSpPr>
        <p:spPr bwMode="auto">
          <a:xfrm>
            <a:off x="6369050" y="3262313"/>
            <a:ext cx="150813" cy="838200"/>
          </a:xfrm>
          <a:custGeom>
            <a:avLst/>
            <a:gdLst/>
            <a:ahLst/>
            <a:cxnLst>
              <a:cxn ang="0">
                <a:pos x="5" y="6"/>
              </a:cxn>
              <a:cxn ang="0">
                <a:pos x="21" y="6"/>
              </a:cxn>
              <a:cxn ang="0">
                <a:pos x="42" y="6"/>
              </a:cxn>
              <a:cxn ang="0">
                <a:pos x="74" y="11"/>
              </a:cxn>
              <a:cxn ang="0">
                <a:pos x="89" y="16"/>
              </a:cxn>
              <a:cxn ang="0">
                <a:pos x="95" y="27"/>
              </a:cxn>
              <a:cxn ang="0">
                <a:pos x="95" y="27"/>
              </a:cxn>
              <a:cxn ang="0">
                <a:pos x="95" y="37"/>
              </a:cxn>
              <a:cxn ang="0">
                <a:pos x="89" y="53"/>
              </a:cxn>
              <a:cxn ang="0">
                <a:pos x="89" y="69"/>
              </a:cxn>
              <a:cxn ang="0">
                <a:pos x="84" y="101"/>
              </a:cxn>
              <a:cxn ang="0">
                <a:pos x="79" y="143"/>
              </a:cxn>
              <a:cxn ang="0">
                <a:pos x="79" y="201"/>
              </a:cxn>
              <a:cxn ang="0">
                <a:pos x="79" y="275"/>
              </a:cxn>
              <a:cxn ang="0">
                <a:pos x="79" y="348"/>
              </a:cxn>
              <a:cxn ang="0">
                <a:pos x="74" y="406"/>
              </a:cxn>
              <a:cxn ang="0">
                <a:pos x="74" y="454"/>
              </a:cxn>
              <a:cxn ang="0">
                <a:pos x="68" y="486"/>
              </a:cxn>
              <a:cxn ang="0">
                <a:pos x="58" y="501"/>
              </a:cxn>
              <a:cxn ang="0">
                <a:pos x="53" y="517"/>
              </a:cxn>
              <a:cxn ang="0">
                <a:pos x="47" y="522"/>
              </a:cxn>
              <a:cxn ang="0">
                <a:pos x="47" y="528"/>
              </a:cxn>
              <a:cxn ang="0">
                <a:pos x="42" y="522"/>
              </a:cxn>
              <a:cxn ang="0">
                <a:pos x="37" y="512"/>
              </a:cxn>
              <a:cxn ang="0">
                <a:pos x="37" y="491"/>
              </a:cxn>
              <a:cxn ang="0">
                <a:pos x="31" y="459"/>
              </a:cxn>
              <a:cxn ang="0">
                <a:pos x="31" y="417"/>
              </a:cxn>
              <a:cxn ang="0">
                <a:pos x="26" y="370"/>
              </a:cxn>
              <a:cxn ang="0">
                <a:pos x="26" y="306"/>
              </a:cxn>
              <a:cxn ang="0">
                <a:pos x="26" y="238"/>
              </a:cxn>
              <a:cxn ang="0">
                <a:pos x="26" y="201"/>
              </a:cxn>
              <a:cxn ang="0">
                <a:pos x="26" y="169"/>
              </a:cxn>
              <a:cxn ang="0">
                <a:pos x="26" y="143"/>
              </a:cxn>
              <a:cxn ang="0">
                <a:pos x="26" y="116"/>
              </a:cxn>
              <a:cxn ang="0">
                <a:pos x="26" y="95"/>
              </a:cxn>
              <a:cxn ang="0">
                <a:pos x="26" y="79"/>
              </a:cxn>
              <a:cxn ang="0">
                <a:pos x="26" y="69"/>
              </a:cxn>
              <a:cxn ang="0">
                <a:pos x="26" y="64"/>
              </a:cxn>
              <a:cxn ang="0">
                <a:pos x="21" y="43"/>
              </a:cxn>
              <a:cxn ang="0">
                <a:pos x="10" y="27"/>
              </a:cxn>
              <a:cxn ang="0">
                <a:pos x="5" y="16"/>
              </a:cxn>
              <a:cxn ang="0">
                <a:pos x="5" y="11"/>
              </a:cxn>
            </a:cxnLst>
            <a:rect l="0" t="0" r="r" b="b"/>
            <a:pathLst>
              <a:path w="95" h="528">
                <a:moveTo>
                  <a:pt x="5" y="11"/>
                </a:moveTo>
                <a:lnTo>
                  <a:pt x="5" y="6"/>
                </a:lnTo>
                <a:lnTo>
                  <a:pt x="16" y="6"/>
                </a:lnTo>
                <a:lnTo>
                  <a:pt x="21" y="6"/>
                </a:lnTo>
                <a:lnTo>
                  <a:pt x="31" y="0"/>
                </a:lnTo>
                <a:lnTo>
                  <a:pt x="42" y="6"/>
                </a:lnTo>
                <a:lnTo>
                  <a:pt x="53" y="6"/>
                </a:lnTo>
                <a:lnTo>
                  <a:pt x="74" y="11"/>
                </a:lnTo>
                <a:lnTo>
                  <a:pt x="79" y="16"/>
                </a:lnTo>
                <a:lnTo>
                  <a:pt x="89" y="16"/>
                </a:lnTo>
                <a:lnTo>
                  <a:pt x="95" y="21"/>
                </a:lnTo>
                <a:lnTo>
                  <a:pt x="95" y="27"/>
                </a:lnTo>
                <a:lnTo>
                  <a:pt x="95" y="27"/>
                </a:lnTo>
                <a:lnTo>
                  <a:pt x="95" y="27"/>
                </a:lnTo>
                <a:lnTo>
                  <a:pt x="95" y="32"/>
                </a:lnTo>
                <a:lnTo>
                  <a:pt x="95" y="37"/>
                </a:lnTo>
                <a:lnTo>
                  <a:pt x="95" y="43"/>
                </a:lnTo>
                <a:lnTo>
                  <a:pt x="89" y="53"/>
                </a:lnTo>
                <a:lnTo>
                  <a:pt x="89" y="64"/>
                </a:lnTo>
                <a:lnTo>
                  <a:pt x="89" y="69"/>
                </a:lnTo>
                <a:lnTo>
                  <a:pt x="84" y="85"/>
                </a:lnTo>
                <a:lnTo>
                  <a:pt x="84" y="101"/>
                </a:lnTo>
                <a:lnTo>
                  <a:pt x="84" y="122"/>
                </a:lnTo>
                <a:lnTo>
                  <a:pt x="79" y="143"/>
                </a:lnTo>
                <a:lnTo>
                  <a:pt x="79" y="169"/>
                </a:lnTo>
                <a:lnTo>
                  <a:pt x="79" y="201"/>
                </a:lnTo>
                <a:lnTo>
                  <a:pt x="79" y="238"/>
                </a:lnTo>
                <a:lnTo>
                  <a:pt x="79" y="275"/>
                </a:lnTo>
                <a:lnTo>
                  <a:pt x="79" y="311"/>
                </a:lnTo>
                <a:lnTo>
                  <a:pt x="79" y="348"/>
                </a:lnTo>
                <a:lnTo>
                  <a:pt x="79" y="380"/>
                </a:lnTo>
                <a:lnTo>
                  <a:pt x="74" y="406"/>
                </a:lnTo>
                <a:lnTo>
                  <a:pt x="74" y="433"/>
                </a:lnTo>
                <a:lnTo>
                  <a:pt x="74" y="454"/>
                </a:lnTo>
                <a:lnTo>
                  <a:pt x="68" y="470"/>
                </a:lnTo>
                <a:lnTo>
                  <a:pt x="68" y="486"/>
                </a:lnTo>
                <a:lnTo>
                  <a:pt x="63" y="496"/>
                </a:lnTo>
                <a:lnTo>
                  <a:pt x="58" y="501"/>
                </a:lnTo>
                <a:lnTo>
                  <a:pt x="58" y="512"/>
                </a:lnTo>
                <a:lnTo>
                  <a:pt x="53" y="517"/>
                </a:lnTo>
                <a:lnTo>
                  <a:pt x="53" y="522"/>
                </a:lnTo>
                <a:lnTo>
                  <a:pt x="47" y="522"/>
                </a:lnTo>
                <a:lnTo>
                  <a:pt x="47" y="528"/>
                </a:lnTo>
                <a:lnTo>
                  <a:pt x="47" y="528"/>
                </a:lnTo>
                <a:lnTo>
                  <a:pt x="42" y="528"/>
                </a:lnTo>
                <a:lnTo>
                  <a:pt x="42" y="522"/>
                </a:lnTo>
                <a:lnTo>
                  <a:pt x="37" y="517"/>
                </a:lnTo>
                <a:lnTo>
                  <a:pt x="37" y="512"/>
                </a:lnTo>
                <a:lnTo>
                  <a:pt x="37" y="501"/>
                </a:lnTo>
                <a:lnTo>
                  <a:pt x="37" y="491"/>
                </a:lnTo>
                <a:lnTo>
                  <a:pt x="31" y="475"/>
                </a:lnTo>
                <a:lnTo>
                  <a:pt x="31" y="459"/>
                </a:lnTo>
                <a:lnTo>
                  <a:pt x="31" y="438"/>
                </a:lnTo>
                <a:lnTo>
                  <a:pt x="31" y="417"/>
                </a:lnTo>
                <a:lnTo>
                  <a:pt x="26" y="396"/>
                </a:lnTo>
                <a:lnTo>
                  <a:pt x="26" y="370"/>
                </a:lnTo>
                <a:lnTo>
                  <a:pt x="26" y="338"/>
                </a:lnTo>
                <a:lnTo>
                  <a:pt x="26" y="306"/>
                </a:lnTo>
                <a:lnTo>
                  <a:pt x="26" y="275"/>
                </a:lnTo>
                <a:lnTo>
                  <a:pt x="26" y="238"/>
                </a:lnTo>
                <a:lnTo>
                  <a:pt x="26" y="217"/>
                </a:lnTo>
                <a:lnTo>
                  <a:pt x="26" y="201"/>
                </a:lnTo>
                <a:lnTo>
                  <a:pt x="26" y="185"/>
                </a:lnTo>
                <a:lnTo>
                  <a:pt x="26" y="169"/>
                </a:lnTo>
                <a:lnTo>
                  <a:pt x="26" y="153"/>
                </a:lnTo>
                <a:lnTo>
                  <a:pt x="26" y="143"/>
                </a:lnTo>
                <a:lnTo>
                  <a:pt x="26" y="127"/>
                </a:lnTo>
                <a:lnTo>
                  <a:pt x="26" y="116"/>
                </a:lnTo>
                <a:lnTo>
                  <a:pt x="26" y="106"/>
                </a:lnTo>
                <a:lnTo>
                  <a:pt x="26" y="95"/>
                </a:lnTo>
                <a:lnTo>
                  <a:pt x="26" y="90"/>
                </a:lnTo>
                <a:lnTo>
                  <a:pt x="26" y="79"/>
                </a:lnTo>
                <a:lnTo>
                  <a:pt x="26" y="74"/>
                </a:lnTo>
                <a:lnTo>
                  <a:pt x="26" y="69"/>
                </a:lnTo>
                <a:lnTo>
                  <a:pt x="26" y="64"/>
                </a:lnTo>
                <a:lnTo>
                  <a:pt x="26" y="64"/>
                </a:lnTo>
                <a:lnTo>
                  <a:pt x="21" y="53"/>
                </a:lnTo>
                <a:lnTo>
                  <a:pt x="21" y="43"/>
                </a:lnTo>
                <a:lnTo>
                  <a:pt x="16" y="32"/>
                </a:lnTo>
                <a:lnTo>
                  <a:pt x="10" y="27"/>
                </a:lnTo>
                <a:lnTo>
                  <a:pt x="5" y="21"/>
                </a:lnTo>
                <a:lnTo>
                  <a:pt x="5" y="16"/>
                </a:lnTo>
                <a:lnTo>
                  <a:pt x="0" y="16"/>
                </a:lnTo>
                <a:lnTo>
                  <a:pt x="5" y="11"/>
                </a:lnTo>
                <a:lnTo>
                  <a:pt x="5" y="11"/>
                </a:lnTo>
              </a:path>
            </a:pathLst>
          </a:custGeom>
          <a:solidFill>
            <a:schemeClr val="accent6">
              <a:lumMod val="75000"/>
            </a:schemeClr>
          </a:solidFill>
          <a:ln w="5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5590" name="Freeform 54"/>
          <p:cNvSpPr>
            <a:spLocks/>
          </p:cNvSpPr>
          <p:nvPr/>
        </p:nvSpPr>
        <p:spPr bwMode="auto">
          <a:xfrm>
            <a:off x="9458325" y="3117850"/>
            <a:ext cx="192088" cy="985838"/>
          </a:xfrm>
          <a:custGeom>
            <a:avLst/>
            <a:gdLst/>
            <a:ahLst/>
            <a:cxnLst>
              <a:cxn ang="0">
                <a:pos x="6" y="32"/>
              </a:cxn>
              <a:cxn ang="0">
                <a:pos x="0" y="16"/>
              </a:cxn>
              <a:cxn ang="0">
                <a:pos x="6" y="0"/>
              </a:cxn>
              <a:cxn ang="0">
                <a:pos x="16" y="0"/>
              </a:cxn>
              <a:cxn ang="0">
                <a:pos x="32" y="0"/>
              </a:cxn>
              <a:cxn ang="0">
                <a:pos x="53" y="11"/>
              </a:cxn>
              <a:cxn ang="0">
                <a:pos x="74" y="16"/>
              </a:cxn>
              <a:cxn ang="0">
                <a:pos x="79" y="16"/>
              </a:cxn>
              <a:cxn ang="0">
                <a:pos x="79" y="21"/>
              </a:cxn>
              <a:cxn ang="0">
                <a:pos x="85" y="32"/>
              </a:cxn>
              <a:cxn ang="0">
                <a:pos x="85" y="48"/>
              </a:cxn>
              <a:cxn ang="0">
                <a:pos x="90" y="69"/>
              </a:cxn>
              <a:cxn ang="0">
                <a:pos x="90" y="100"/>
              </a:cxn>
              <a:cxn ang="0">
                <a:pos x="95" y="142"/>
              </a:cxn>
              <a:cxn ang="0">
                <a:pos x="95" y="184"/>
              </a:cxn>
              <a:cxn ang="0">
                <a:pos x="100" y="237"/>
              </a:cxn>
              <a:cxn ang="0">
                <a:pos x="106" y="295"/>
              </a:cxn>
              <a:cxn ang="0">
                <a:pos x="111" y="353"/>
              </a:cxn>
              <a:cxn ang="0">
                <a:pos x="111" y="400"/>
              </a:cxn>
              <a:cxn ang="0">
                <a:pos x="116" y="442"/>
              </a:cxn>
              <a:cxn ang="0">
                <a:pos x="116" y="479"/>
              </a:cxn>
              <a:cxn ang="0">
                <a:pos x="121" y="510"/>
              </a:cxn>
              <a:cxn ang="0">
                <a:pos x="121" y="537"/>
              </a:cxn>
              <a:cxn ang="0">
                <a:pos x="121" y="558"/>
              </a:cxn>
              <a:cxn ang="0">
                <a:pos x="121" y="574"/>
              </a:cxn>
              <a:cxn ang="0">
                <a:pos x="121" y="595"/>
              </a:cxn>
              <a:cxn ang="0">
                <a:pos x="121" y="610"/>
              </a:cxn>
              <a:cxn ang="0">
                <a:pos x="121" y="616"/>
              </a:cxn>
              <a:cxn ang="0">
                <a:pos x="116" y="621"/>
              </a:cxn>
              <a:cxn ang="0">
                <a:pos x="106" y="621"/>
              </a:cxn>
              <a:cxn ang="0">
                <a:pos x="90" y="616"/>
              </a:cxn>
              <a:cxn ang="0">
                <a:pos x="85" y="600"/>
              </a:cxn>
              <a:cxn ang="0">
                <a:pos x="79" y="574"/>
              </a:cxn>
              <a:cxn ang="0">
                <a:pos x="74" y="531"/>
              </a:cxn>
              <a:cxn ang="0">
                <a:pos x="69" y="479"/>
              </a:cxn>
              <a:cxn ang="0">
                <a:pos x="63" y="416"/>
              </a:cxn>
              <a:cxn ang="0">
                <a:pos x="58" y="342"/>
              </a:cxn>
              <a:cxn ang="0">
                <a:pos x="53" y="268"/>
              </a:cxn>
              <a:cxn ang="0">
                <a:pos x="42" y="205"/>
              </a:cxn>
              <a:cxn ang="0">
                <a:pos x="42" y="168"/>
              </a:cxn>
              <a:cxn ang="0">
                <a:pos x="37" y="137"/>
              </a:cxn>
              <a:cxn ang="0">
                <a:pos x="32" y="111"/>
              </a:cxn>
              <a:cxn ang="0">
                <a:pos x="27" y="90"/>
              </a:cxn>
              <a:cxn ang="0">
                <a:pos x="21" y="69"/>
              </a:cxn>
              <a:cxn ang="0">
                <a:pos x="21" y="53"/>
              </a:cxn>
              <a:cxn ang="0">
                <a:pos x="16" y="48"/>
              </a:cxn>
              <a:cxn ang="0">
                <a:pos x="11" y="42"/>
              </a:cxn>
            </a:cxnLst>
            <a:rect l="0" t="0" r="r" b="b"/>
            <a:pathLst>
              <a:path w="121" h="621">
                <a:moveTo>
                  <a:pt x="11" y="42"/>
                </a:moveTo>
                <a:lnTo>
                  <a:pt x="6" y="32"/>
                </a:lnTo>
                <a:lnTo>
                  <a:pt x="0" y="21"/>
                </a:lnTo>
                <a:lnTo>
                  <a:pt x="0" y="16"/>
                </a:lnTo>
                <a:lnTo>
                  <a:pt x="0" y="5"/>
                </a:lnTo>
                <a:lnTo>
                  <a:pt x="6" y="0"/>
                </a:lnTo>
                <a:lnTo>
                  <a:pt x="11" y="0"/>
                </a:lnTo>
                <a:lnTo>
                  <a:pt x="16" y="0"/>
                </a:lnTo>
                <a:lnTo>
                  <a:pt x="27" y="0"/>
                </a:lnTo>
                <a:lnTo>
                  <a:pt x="32" y="0"/>
                </a:lnTo>
                <a:lnTo>
                  <a:pt x="37" y="0"/>
                </a:lnTo>
                <a:lnTo>
                  <a:pt x="53" y="11"/>
                </a:lnTo>
                <a:lnTo>
                  <a:pt x="69" y="11"/>
                </a:lnTo>
                <a:lnTo>
                  <a:pt x="74" y="16"/>
                </a:lnTo>
                <a:lnTo>
                  <a:pt x="74" y="16"/>
                </a:lnTo>
                <a:lnTo>
                  <a:pt x="79" y="16"/>
                </a:lnTo>
                <a:lnTo>
                  <a:pt x="79" y="21"/>
                </a:lnTo>
                <a:lnTo>
                  <a:pt x="79" y="21"/>
                </a:lnTo>
                <a:lnTo>
                  <a:pt x="85" y="26"/>
                </a:lnTo>
                <a:lnTo>
                  <a:pt x="85" y="32"/>
                </a:lnTo>
                <a:lnTo>
                  <a:pt x="85" y="37"/>
                </a:lnTo>
                <a:lnTo>
                  <a:pt x="85" y="48"/>
                </a:lnTo>
                <a:lnTo>
                  <a:pt x="85" y="58"/>
                </a:lnTo>
                <a:lnTo>
                  <a:pt x="90" y="69"/>
                </a:lnTo>
                <a:lnTo>
                  <a:pt x="90" y="84"/>
                </a:lnTo>
                <a:lnTo>
                  <a:pt x="90" y="100"/>
                </a:lnTo>
                <a:lnTo>
                  <a:pt x="90" y="121"/>
                </a:lnTo>
                <a:lnTo>
                  <a:pt x="95" y="142"/>
                </a:lnTo>
                <a:lnTo>
                  <a:pt x="95" y="163"/>
                </a:lnTo>
                <a:lnTo>
                  <a:pt x="95" y="184"/>
                </a:lnTo>
                <a:lnTo>
                  <a:pt x="100" y="211"/>
                </a:lnTo>
                <a:lnTo>
                  <a:pt x="100" y="237"/>
                </a:lnTo>
                <a:lnTo>
                  <a:pt x="106" y="268"/>
                </a:lnTo>
                <a:lnTo>
                  <a:pt x="106" y="295"/>
                </a:lnTo>
                <a:lnTo>
                  <a:pt x="106" y="326"/>
                </a:lnTo>
                <a:lnTo>
                  <a:pt x="111" y="353"/>
                </a:lnTo>
                <a:lnTo>
                  <a:pt x="111" y="379"/>
                </a:lnTo>
                <a:lnTo>
                  <a:pt x="111" y="400"/>
                </a:lnTo>
                <a:lnTo>
                  <a:pt x="116" y="421"/>
                </a:lnTo>
                <a:lnTo>
                  <a:pt x="116" y="442"/>
                </a:lnTo>
                <a:lnTo>
                  <a:pt x="116" y="463"/>
                </a:lnTo>
                <a:lnTo>
                  <a:pt x="116" y="479"/>
                </a:lnTo>
                <a:lnTo>
                  <a:pt x="121" y="495"/>
                </a:lnTo>
                <a:lnTo>
                  <a:pt x="121" y="510"/>
                </a:lnTo>
                <a:lnTo>
                  <a:pt x="121" y="526"/>
                </a:lnTo>
                <a:lnTo>
                  <a:pt x="121" y="537"/>
                </a:lnTo>
                <a:lnTo>
                  <a:pt x="121" y="547"/>
                </a:lnTo>
                <a:lnTo>
                  <a:pt x="121" y="558"/>
                </a:lnTo>
                <a:lnTo>
                  <a:pt x="121" y="563"/>
                </a:lnTo>
                <a:lnTo>
                  <a:pt x="121" y="574"/>
                </a:lnTo>
                <a:lnTo>
                  <a:pt x="121" y="584"/>
                </a:lnTo>
                <a:lnTo>
                  <a:pt x="121" y="595"/>
                </a:lnTo>
                <a:lnTo>
                  <a:pt x="121" y="605"/>
                </a:lnTo>
                <a:lnTo>
                  <a:pt x="121" y="610"/>
                </a:lnTo>
                <a:lnTo>
                  <a:pt x="121" y="616"/>
                </a:lnTo>
                <a:lnTo>
                  <a:pt x="121" y="616"/>
                </a:lnTo>
                <a:lnTo>
                  <a:pt x="116" y="621"/>
                </a:lnTo>
                <a:lnTo>
                  <a:pt x="116" y="621"/>
                </a:lnTo>
                <a:lnTo>
                  <a:pt x="111" y="621"/>
                </a:lnTo>
                <a:lnTo>
                  <a:pt x="106" y="621"/>
                </a:lnTo>
                <a:lnTo>
                  <a:pt x="95" y="621"/>
                </a:lnTo>
                <a:lnTo>
                  <a:pt x="90" y="616"/>
                </a:lnTo>
                <a:lnTo>
                  <a:pt x="90" y="610"/>
                </a:lnTo>
                <a:lnTo>
                  <a:pt x="85" y="600"/>
                </a:lnTo>
                <a:lnTo>
                  <a:pt x="79" y="589"/>
                </a:lnTo>
                <a:lnTo>
                  <a:pt x="79" y="574"/>
                </a:lnTo>
                <a:lnTo>
                  <a:pt x="74" y="552"/>
                </a:lnTo>
                <a:lnTo>
                  <a:pt x="74" y="531"/>
                </a:lnTo>
                <a:lnTo>
                  <a:pt x="74" y="505"/>
                </a:lnTo>
                <a:lnTo>
                  <a:pt x="69" y="479"/>
                </a:lnTo>
                <a:lnTo>
                  <a:pt x="69" y="447"/>
                </a:lnTo>
                <a:lnTo>
                  <a:pt x="63" y="416"/>
                </a:lnTo>
                <a:lnTo>
                  <a:pt x="63" y="379"/>
                </a:lnTo>
                <a:lnTo>
                  <a:pt x="58" y="342"/>
                </a:lnTo>
                <a:lnTo>
                  <a:pt x="53" y="305"/>
                </a:lnTo>
                <a:lnTo>
                  <a:pt x="53" y="268"/>
                </a:lnTo>
                <a:lnTo>
                  <a:pt x="48" y="226"/>
                </a:lnTo>
                <a:lnTo>
                  <a:pt x="42" y="205"/>
                </a:lnTo>
                <a:lnTo>
                  <a:pt x="42" y="190"/>
                </a:lnTo>
                <a:lnTo>
                  <a:pt x="42" y="168"/>
                </a:lnTo>
                <a:lnTo>
                  <a:pt x="37" y="153"/>
                </a:lnTo>
                <a:lnTo>
                  <a:pt x="37" y="137"/>
                </a:lnTo>
                <a:lnTo>
                  <a:pt x="32" y="121"/>
                </a:lnTo>
                <a:lnTo>
                  <a:pt x="32" y="111"/>
                </a:lnTo>
                <a:lnTo>
                  <a:pt x="32" y="100"/>
                </a:lnTo>
                <a:lnTo>
                  <a:pt x="27" y="90"/>
                </a:lnTo>
                <a:lnTo>
                  <a:pt x="27" y="79"/>
                </a:lnTo>
                <a:lnTo>
                  <a:pt x="21" y="69"/>
                </a:lnTo>
                <a:lnTo>
                  <a:pt x="21" y="63"/>
                </a:lnTo>
                <a:lnTo>
                  <a:pt x="21" y="53"/>
                </a:lnTo>
                <a:lnTo>
                  <a:pt x="16" y="48"/>
                </a:lnTo>
                <a:lnTo>
                  <a:pt x="16" y="48"/>
                </a:lnTo>
                <a:lnTo>
                  <a:pt x="11" y="42"/>
                </a:lnTo>
                <a:lnTo>
                  <a:pt x="11" y="42"/>
                </a:lnTo>
              </a:path>
            </a:pathLst>
          </a:custGeom>
          <a:solidFill>
            <a:schemeClr val="accent6">
              <a:lumMod val="75000"/>
            </a:schemeClr>
          </a:solidFill>
          <a:ln w="5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5592" name="Freeform 56"/>
          <p:cNvSpPr>
            <a:spLocks/>
          </p:cNvSpPr>
          <p:nvPr/>
        </p:nvSpPr>
        <p:spPr bwMode="auto">
          <a:xfrm>
            <a:off x="9609138" y="3852863"/>
            <a:ext cx="752475" cy="133350"/>
          </a:xfrm>
          <a:custGeom>
            <a:avLst/>
            <a:gdLst/>
            <a:ahLst/>
            <a:cxnLst>
              <a:cxn ang="0">
                <a:pos x="0" y="47"/>
              </a:cxn>
              <a:cxn ang="0">
                <a:pos x="21" y="47"/>
              </a:cxn>
              <a:cxn ang="0">
                <a:pos x="42" y="47"/>
              </a:cxn>
              <a:cxn ang="0">
                <a:pos x="63" y="42"/>
              </a:cxn>
              <a:cxn ang="0">
                <a:pos x="90" y="42"/>
              </a:cxn>
              <a:cxn ang="0">
                <a:pos x="121" y="37"/>
              </a:cxn>
              <a:cxn ang="0">
                <a:pos x="153" y="32"/>
              </a:cxn>
              <a:cxn ang="0">
                <a:pos x="184" y="32"/>
              </a:cxn>
              <a:cxn ang="0">
                <a:pos x="221" y="26"/>
              </a:cxn>
              <a:cxn ang="0">
                <a:pos x="242" y="21"/>
              </a:cxn>
              <a:cxn ang="0">
                <a:pos x="258" y="21"/>
              </a:cxn>
              <a:cxn ang="0">
                <a:pos x="274" y="16"/>
              </a:cxn>
              <a:cxn ang="0">
                <a:pos x="290" y="16"/>
              </a:cxn>
              <a:cxn ang="0">
                <a:pos x="306" y="16"/>
              </a:cxn>
              <a:cxn ang="0">
                <a:pos x="321" y="11"/>
              </a:cxn>
              <a:cxn ang="0">
                <a:pos x="332" y="11"/>
              </a:cxn>
              <a:cxn ang="0">
                <a:pos x="342" y="11"/>
              </a:cxn>
              <a:cxn ang="0">
                <a:pos x="353" y="5"/>
              </a:cxn>
              <a:cxn ang="0">
                <a:pos x="364" y="5"/>
              </a:cxn>
              <a:cxn ang="0">
                <a:pos x="379" y="5"/>
              </a:cxn>
              <a:cxn ang="0">
                <a:pos x="390" y="5"/>
              </a:cxn>
              <a:cxn ang="0">
                <a:pos x="400" y="0"/>
              </a:cxn>
              <a:cxn ang="0">
                <a:pos x="411" y="5"/>
              </a:cxn>
              <a:cxn ang="0">
                <a:pos x="421" y="5"/>
              </a:cxn>
              <a:cxn ang="0">
                <a:pos x="448" y="11"/>
              </a:cxn>
              <a:cxn ang="0">
                <a:pos x="453" y="21"/>
              </a:cxn>
              <a:cxn ang="0">
                <a:pos x="464" y="32"/>
              </a:cxn>
              <a:cxn ang="0">
                <a:pos x="469" y="42"/>
              </a:cxn>
              <a:cxn ang="0">
                <a:pos x="474" y="58"/>
              </a:cxn>
              <a:cxn ang="0">
                <a:pos x="406" y="63"/>
              </a:cxn>
              <a:cxn ang="0">
                <a:pos x="342" y="63"/>
              </a:cxn>
              <a:cxn ang="0">
                <a:pos x="279" y="68"/>
              </a:cxn>
              <a:cxn ang="0">
                <a:pos x="221" y="74"/>
              </a:cxn>
              <a:cxn ang="0">
                <a:pos x="190" y="79"/>
              </a:cxn>
              <a:cxn ang="0">
                <a:pos x="158" y="79"/>
              </a:cxn>
              <a:cxn ang="0">
                <a:pos x="126" y="79"/>
              </a:cxn>
              <a:cxn ang="0">
                <a:pos x="100" y="84"/>
              </a:cxn>
              <a:cxn ang="0">
                <a:pos x="74" y="84"/>
              </a:cxn>
              <a:cxn ang="0">
                <a:pos x="47" y="84"/>
              </a:cxn>
              <a:cxn ang="0">
                <a:pos x="26" y="84"/>
              </a:cxn>
              <a:cxn ang="0">
                <a:pos x="0" y="84"/>
              </a:cxn>
              <a:cxn ang="0">
                <a:pos x="0" y="47"/>
              </a:cxn>
              <a:cxn ang="0">
                <a:pos x="0" y="47"/>
              </a:cxn>
            </a:cxnLst>
            <a:rect l="0" t="0" r="r" b="b"/>
            <a:pathLst>
              <a:path w="474" h="84">
                <a:moveTo>
                  <a:pt x="0" y="47"/>
                </a:moveTo>
                <a:lnTo>
                  <a:pt x="21" y="47"/>
                </a:lnTo>
                <a:lnTo>
                  <a:pt x="42" y="47"/>
                </a:lnTo>
                <a:lnTo>
                  <a:pt x="63" y="42"/>
                </a:lnTo>
                <a:lnTo>
                  <a:pt x="90" y="42"/>
                </a:lnTo>
                <a:lnTo>
                  <a:pt x="121" y="37"/>
                </a:lnTo>
                <a:lnTo>
                  <a:pt x="153" y="32"/>
                </a:lnTo>
                <a:lnTo>
                  <a:pt x="184" y="32"/>
                </a:lnTo>
                <a:lnTo>
                  <a:pt x="221" y="26"/>
                </a:lnTo>
                <a:lnTo>
                  <a:pt x="242" y="21"/>
                </a:lnTo>
                <a:lnTo>
                  <a:pt x="258" y="21"/>
                </a:lnTo>
                <a:lnTo>
                  <a:pt x="274" y="16"/>
                </a:lnTo>
                <a:lnTo>
                  <a:pt x="290" y="16"/>
                </a:lnTo>
                <a:lnTo>
                  <a:pt x="306" y="16"/>
                </a:lnTo>
                <a:lnTo>
                  <a:pt x="321" y="11"/>
                </a:lnTo>
                <a:lnTo>
                  <a:pt x="332" y="11"/>
                </a:lnTo>
                <a:lnTo>
                  <a:pt x="342" y="11"/>
                </a:lnTo>
                <a:lnTo>
                  <a:pt x="353" y="5"/>
                </a:lnTo>
                <a:lnTo>
                  <a:pt x="364" y="5"/>
                </a:lnTo>
                <a:lnTo>
                  <a:pt x="379" y="5"/>
                </a:lnTo>
                <a:lnTo>
                  <a:pt x="390" y="5"/>
                </a:lnTo>
                <a:lnTo>
                  <a:pt x="400" y="0"/>
                </a:lnTo>
                <a:lnTo>
                  <a:pt x="411" y="5"/>
                </a:lnTo>
                <a:lnTo>
                  <a:pt x="421" y="5"/>
                </a:lnTo>
                <a:lnTo>
                  <a:pt x="448" y="11"/>
                </a:lnTo>
                <a:lnTo>
                  <a:pt x="453" y="21"/>
                </a:lnTo>
                <a:lnTo>
                  <a:pt x="464" y="32"/>
                </a:lnTo>
                <a:lnTo>
                  <a:pt x="469" y="42"/>
                </a:lnTo>
                <a:lnTo>
                  <a:pt x="474" y="58"/>
                </a:lnTo>
                <a:lnTo>
                  <a:pt x="406" y="63"/>
                </a:lnTo>
                <a:lnTo>
                  <a:pt x="342" y="63"/>
                </a:lnTo>
                <a:lnTo>
                  <a:pt x="279" y="68"/>
                </a:lnTo>
                <a:lnTo>
                  <a:pt x="221" y="74"/>
                </a:lnTo>
                <a:lnTo>
                  <a:pt x="190" y="79"/>
                </a:lnTo>
                <a:lnTo>
                  <a:pt x="158" y="79"/>
                </a:lnTo>
                <a:lnTo>
                  <a:pt x="126" y="79"/>
                </a:lnTo>
                <a:lnTo>
                  <a:pt x="100" y="84"/>
                </a:lnTo>
                <a:lnTo>
                  <a:pt x="74" y="84"/>
                </a:lnTo>
                <a:lnTo>
                  <a:pt x="47" y="84"/>
                </a:lnTo>
                <a:lnTo>
                  <a:pt x="26" y="84"/>
                </a:lnTo>
                <a:lnTo>
                  <a:pt x="0" y="84"/>
                </a:lnTo>
                <a:lnTo>
                  <a:pt x="0" y="47"/>
                </a:lnTo>
                <a:lnTo>
                  <a:pt x="0" y="47"/>
                </a:lnTo>
              </a:path>
            </a:pathLst>
          </a:custGeom>
          <a:solidFill>
            <a:schemeClr val="accent6">
              <a:lumMod val="75000"/>
            </a:schemeClr>
          </a:solidFill>
          <a:ln w="5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5593" name="Freeform 57"/>
          <p:cNvSpPr>
            <a:spLocks/>
          </p:cNvSpPr>
          <p:nvPr/>
        </p:nvSpPr>
        <p:spPr bwMode="auto">
          <a:xfrm>
            <a:off x="9759950" y="3376613"/>
            <a:ext cx="141288" cy="368300"/>
          </a:xfrm>
          <a:custGeom>
            <a:avLst/>
            <a:gdLst/>
            <a:ahLst/>
            <a:cxnLst>
              <a:cxn ang="0">
                <a:pos x="5" y="5"/>
              </a:cxn>
              <a:cxn ang="0">
                <a:pos x="5" y="5"/>
              </a:cxn>
              <a:cxn ang="0">
                <a:pos x="10" y="0"/>
              </a:cxn>
              <a:cxn ang="0">
                <a:pos x="16" y="0"/>
              </a:cxn>
              <a:cxn ang="0">
                <a:pos x="21" y="0"/>
              </a:cxn>
              <a:cxn ang="0">
                <a:pos x="31" y="0"/>
              </a:cxn>
              <a:cxn ang="0">
                <a:pos x="42" y="0"/>
              </a:cxn>
              <a:cxn ang="0">
                <a:pos x="53" y="5"/>
              </a:cxn>
              <a:cxn ang="0">
                <a:pos x="63" y="5"/>
              </a:cxn>
              <a:cxn ang="0">
                <a:pos x="68" y="32"/>
              </a:cxn>
              <a:cxn ang="0">
                <a:pos x="68" y="53"/>
              </a:cxn>
              <a:cxn ang="0">
                <a:pos x="74" y="69"/>
              </a:cxn>
              <a:cxn ang="0">
                <a:pos x="74" y="90"/>
              </a:cxn>
              <a:cxn ang="0">
                <a:pos x="79" y="105"/>
              </a:cxn>
              <a:cxn ang="0">
                <a:pos x="79" y="121"/>
              </a:cxn>
              <a:cxn ang="0">
                <a:pos x="84" y="137"/>
              </a:cxn>
              <a:cxn ang="0">
                <a:pos x="84" y="148"/>
              </a:cxn>
              <a:cxn ang="0">
                <a:pos x="84" y="163"/>
              </a:cxn>
              <a:cxn ang="0">
                <a:pos x="89" y="174"/>
              </a:cxn>
              <a:cxn ang="0">
                <a:pos x="89" y="184"/>
              </a:cxn>
              <a:cxn ang="0">
                <a:pos x="89" y="190"/>
              </a:cxn>
              <a:cxn ang="0">
                <a:pos x="89" y="195"/>
              </a:cxn>
              <a:cxn ang="0">
                <a:pos x="89" y="200"/>
              </a:cxn>
              <a:cxn ang="0">
                <a:pos x="89" y="205"/>
              </a:cxn>
              <a:cxn ang="0">
                <a:pos x="89" y="211"/>
              </a:cxn>
              <a:cxn ang="0">
                <a:pos x="89" y="216"/>
              </a:cxn>
              <a:cxn ang="0">
                <a:pos x="89" y="226"/>
              </a:cxn>
              <a:cxn ang="0">
                <a:pos x="84" y="226"/>
              </a:cxn>
              <a:cxn ang="0">
                <a:pos x="79" y="232"/>
              </a:cxn>
              <a:cxn ang="0">
                <a:pos x="74" y="232"/>
              </a:cxn>
              <a:cxn ang="0">
                <a:pos x="74" y="232"/>
              </a:cxn>
              <a:cxn ang="0">
                <a:pos x="68" y="232"/>
              </a:cxn>
              <a:cxn ang="0">
                <a:pos x="68" y="226"/>
              </a:cxn>
              <a:cxn ang="0">
                <a:pos x="63" y="221"/>
              </a:cxn>
              <a:cxn ang="0">
                <a:pos x="63" y="211"/>
              </a:cxn>
              <a:cxn ang="0">
                <a:pos x="58" y="205"/>
              </a:cxn>
              <a:cxn ang="0">
                <a:pos x="58" y="195"/>
              </a:cxn>
              <a:cxn ang="0">
                <a:pos x="47" y="148"/>
              </a:cxn>
              <a:cxn ang="0">
                <a:pos x="42" y="121"/>
              </a:cxn>
              <a:cxn ang="0">
                <a:pos x="37" y="100"/>
              </a:cxn>
              <a:cxn ang="0">
                <a:pos x="31" y="79"/>
              </a:cxn>
              <a:cxn ang="0">
                <a:pos x="26" y="58"/>
              </a:cxn>
              <a:cxn ang="0">
                <a:pos x="21" y="48"/>
              </a:cxn>
              <a:cxn ang="0">
                <a:pos x="10" y="32"/>
              </a:cxn>
              <a:cxn ang="0">
                <a:pos x="5" y="27"/>
              </a:cxn>
              <a:cxn ang="0">
                <a:pos x="5" y="27"/>
              </a:cxn>
              <a:cxn ang="0">
                <a:pos x="0" y="16"/>
              </a:cxn>
              <a:cxn ang="0">
                <a:pos x="0" y="11"/>
              </a:cxn>
              <a:cxn ang="0">
                <a:pos x="5" y="5"/>
              </a:cxn>
              <a:cxn ang="0">
                <a:pos x="5" y="5"/>
              </a:cxn>
            </a:cxnLst>
            <a:rect l="0" t="0" r="r" b="b"/>
            <a:pathLst>
              <a:path w="89" h="232">
                <a:moveTo>
                  <a:pt x="5" y="5"/>
                </a:moveTo>
                <a:lnTo>
                  <a:pt x="5" y="5"/>
                </a:lnTo>
                <a:lnTo>
                  <a:pt x="10" y="0"/>
                </a:lnTo>
                <a:lnTo>
                  <a:pt x="16" y="0"/>
                </a:lnTo>
                <a:lnTo>
                  <a:pt x="21" y="0"/>
                </a:lnTo>
                <a:lnTo>
                  <a:pt x="31" y="0"/>
                </a:lnTo>
                <a:lnTo>
                  <a:pt x="42" y="0"/>
                </a:lnTo>
                <a:lnTo>
                  <a:pt x="53" y="5"/>
                </a:lnTo>
                <a:lnTo>
                  <a:pt x="63" y="5"/>
                </a:lnTo>
                <a:lnTo>
                  <a:pt x="68" y="32"/>
                </a:lnTo>
                <a:lnTo>
                  <a:pt x="68" y="53"/>
                </a:lnTo>
                <a:lnTo>
                  <a:pt x="74" y="69"/>
                </a:lnTo>
                <a:lnTo>
                  <a:pt x="74" y="90"/>
                </a:lnTo>
                <a:lnTo>
                  <a:pt x="79" y="105"/>
                </a:lnTo>
                <a:lnTo>
                  <a:pt x="79" y="121"/>
                </a:lnTo>
                <a:lnTo>
                  <a:pt x="84" y="137"/>
                </a:lnTo>
                <a:lnTo>
                  <a:pt x="84" y="148"/>
                </a:lnTo>
                <a:lnTo>
                  <a:pt x="84" y="163"/>
                </a:lnTo>
                <a:lnTo>
                  <a:pt x="89" y="174"/>
                </a:lnTo>
                <a:lnTo>
                  <a:pt x="89" y="184"/>
                </a:lnTo>
                <a:lnTo>
                  <a:pt x="89" y="190"/>
                </a:lnTo>
                <a:lnTo>
                  <a:pt x="89" y="195"/>
                </a:lnTo>
                <a:lnTo>
                  <a:pt x="89" y="200"/>
                </a:lnTo>
                <a:lnTo>
                  <a:pt x="89" y="205"/>
                </a:lnTo>
                <a:lnTo>
                  <a:pt x="89" y="211"/>
                </a:lnTo>
                <a:lnTo>
                  <a:pt x="89" y="216"/>
                </a:lnTo>
                <a:lnTo>
                  <a:pt x="89" y="226"/>
                </a:lnTo>
                <a:lnTo>
                  <a:pt x="84" y="226"/>
                </a:lnTo>
                <a:lnTo>
                  <a:pt x="79" y="232"/>
                </a:lnTo>
                <a:lnTo>
                  <a:pt x="74" y="232"/>
                </a:lnTo>
                <a:lnTo>
                  <a:pt x="74" y="232"/>
                </a:lnTo>
                <a:lnTo>
                  <a:pt x="68" y="232"/>
                </a:lnTo>
                <a:lnTo>
                  <a:pt x="68" y="226"/>
                </a:lnTo>
                <a:lnTo>
                  <a:pt x="63" y="221"/>
                </a:lnTo>
                <a:lnTo>
                  <a:pt x="63" y="211"/>
                </a:lnTo>
                <a:lnTo>
                  <a:pt x="58" y="205"/>
                </a:lnTo>
                <a:lnTo>
                  <a:pt x="58" y="195"/>
                </a:lnTo>
                <a:lnTo>
                  <a:pt x="47" y="148"/>
                </a:lnTo>
                <a:lnTo>
                  <a:pt x="42" y="121"/>
                </a:lnTo>
                <a:lnTo>
                  <a:pt x="37" y="100"/>
                </a:lnTo>
                <a:lnTo>
                  <a:pt x="31" y="79"/>
                </a:lnTo>
                <a:lnTo>
                  <a:pt x="26" y="58"/>
                </a:lnTo>
                <a:lnTo>
                  <a:pt x="21" y="48"/>
                </a:lnTo>
                <a:lnTo>
                  <a:pt x="10" y="32"/>
                </a:lnTo>
                <a:lnTo>
                  <a:pt x="5" y="27"/>
                </a:lnTo>
                <a:lnTo>
                  <a:pt x="5" y="27"/>
                </a:lnTo>
                <a:lnTo>
                  <a:pt x="0" y="16"/>
                </a:lnTo>
                <a:lnTo>
                  <a:pt x="0" y="11"/>
                </a:lnTo>
                <a:lnTo>
                  <a:pt x="5" y="5"/>
                </a:lnTo>
                <a:lnTo>
                  <a:pt x="5" y="5"/>
                </a:lnTo>
              </a:path>
            </a:pathLst>
          </a:custGeom>
          <a:solidFill>
            <a:schemeClr val="accent6">
              <a:lumMod val="75000"/>
            </a:schemeClr>
          </a:solidFill>
          <a:ln w="5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5595" name="Freeform 59"/>
          <p:cNvSpPr>
            <a:spLocks/>
          </p:cNvSpPr>
          <p:nvPr/>
        </p:nvSpPr>
        <p:spPr bwMode="auto">
          <a:xfrm>
            <a:off x="9859963" y="3594100"/>
            <a:ext cx="350837" cy="107950"/>
          </a:xfrm>
          <a:custGeom>
            <a:avLst/>
            <a:gdLst/>
            <a:ahLst/>
            <a:cxnLst>
              <a:cxn ang="0">
                <a:pos x="0" y="26"/>
              </a:cxn>
              <a:cxn ang="0">
                <a:pos x="32" y="26"/>
              </a:cxn>
              <a:cxn ang="0">
                <a:pos x="53" y="21"/>
              </a:cxn>
              <a:cxn ang="0">
                <a:pos x="79" y="16"/>
              </a:cxn>
              <a:cxn ang="0">
                <a:pos x="100" y="11"/>
              </a:cxn>
              <a:cxn ang="0">
                <a:pos x="116" y="11"/>
              </a:cxn>
              <a:cxn ang="0">
                <a:pos x="137" y="5"/>
              </a:cxn>
              <a:cxn ang="0">
                <a:pos x="148" y="5"/>
              </a:cxn>
              <a:cxn ang="0">
                <a:pos x="158" y="0"/>
              </a:cxn>
              <a:cxn ang="0">
                <a:pos x="174" y="0"/>
              </a:cxn>
              <a:cxn ang="0">
                <a:pos x="190" y="0"/>
              </a:cxn>
              <a:cxn ang="0">
                <a:pos x="200" y="5"/>
              </a:cxn>
              <a:cxn ang="0">
                <a:pos x="211" y="5"/>
              </a:cxn>
              <a:cxn ang="0">
                <a:pos x="216" y="16"/>
              </a:cxn>
              <a:cxn ang="0">
                <a:pos x="221" y="21"/>
              </a:cxn>
              <a:cxn ang="0">
                <a:pos x="221" y="26"/>
              </a:cxn>
              <a:cxn ang="0">
                <a:pos x="221" y="26"/>
              </a:cxn>
              <a:cxn ang="0">
                <a:pos x="221" y="32"/>
              </a:cxn>
              <a:cxn ang="0">
                <a:pos x="216" y="37"/>
              </a:cxn>
              <a:cxn ang="0">
                <a:pos x="211" y="37"/>
              </a:cxn>
              <a:cxn ang="0">
                <a:pos x="200" y="42"/>
              </a:cxn>
              <a:cxn ang="0">
                <a:pos x="190" y="42"/>
              </a:cxn>
              <a:cxn ang="0">
                <a:pos x="174" y="47"/>
              </a:cxn>
              <a:cxn ang="0">
                <a:pos x="158" y="47"/>
              </a:cxn>
              <a:cxn ang="0">
                <a:pos x="137" y="53"/>
              </a:cxn>
              <a:cxn ang="0">
                <a:pos x="116" y="53"/>
              </a:cxn>
              <a:cxn ang="0">
                <a:pos x="95" y="53"/>
              </a:cxn>
              <a:cxn ang="0">
                <a:pos x="79" y="58"/>
              </a:cxn>
              <a:cxn ang="0">
                <a:pos x="63" y="58"/>
              </a:cxn>
              <a:cxn ang="0">
                <a:pos x="47" y="63"/>
              </a:cxn>
              <a:cxn ang="0">
                <a:pos x="32" y="63"/>
              </a:cxn>
              <a:cxn ang="0">
                <a:pos x="21" y="68"/>
              </a:cxn>
              <a:cxn ang="0">
                <a:pos x="11" y="68"/>
              </a:cxn>
              <a:cxn ang="0">
                <a:pos x="0" y="26"/>
              </a:cxn>
              <a:cxn ang="0">
                <a:pos x="0" y="26"/>
              </a:cxn>
            </a:cxnLst>
            <a:rect l="0" t="0" r="r" b="b"/>
            <a:pathLst>
              <a:path w="221" h="68">
                <a:moveTo>
                  <a:pt x="0" y="26"/>
                </a:moveTo>
                <a:lnTo>
                  <a:pt x="32" y="26"/>
                </a:lnTo>
                <a:lnTo>
                  <a:pt x="53" y="21"/>
                </a:lnTo>
                <a:lnTo>
                  <a:pt x="79" y="16"/>
                </a:lnTo>
                <a:lnTo>
                  <a:pt x="100" y="11"/>
                </a:lnTo>
                <a:lnTo>
                  <a:pt x="116" y="11"/>
                </a:lnTo>
                <a:lnTo>
                  <a:pt x="137" y="5"/>
                </a:lnTo>
                <a:lnTo>
                  <a:pt x="148" y="5"/>
                </a:lnTo>
                <a:lnTo>
                  <a:pt x="158" y="0"/>
                </a:lnTo>
                <a:lnTo>
                  <a:pt x="174" y="0"/>
                </a:lnTo>
                <a:lnTo>
                  <a:pt x="190" y="0"/>
                </a:lnTo>
                <a:lnTo>
                  <a:pt x="200" y="5"/>
                </a:lnTo>
                <a:lnTo>
                  <a:pt x="211" y="5"/>
                </a:lnTo>
                <a:lnTo>
                  <a:pt x="216" y="16"/>
                </a:lnTo>
                <a:lnTo>
                  <a:pt x="221" y="21"/>
                </a:lnTo>
                <a:lnTo>
                  <a:pt x="221" y="26"/>
                </a:lnTo>
                <a:lnTo>
                  <a:pt x="221" y="26"/>
                </a:lnTo>
                <a:lnTo>
                  <a:pt x="221" y="32"/>
                </a:lnTo>
                <a:lnTo>
                  <a:pt x="216" y="37"/>
                </a:lnTo>
                <a:lnTo>
                  <a:pt x="211" y="37"/>
                </a:lnTo>
                <a:lnTo>
                  <a:pt x="200" y="42"/>
                </a:lnTo>
                <a:lnTo>
                  <a:pt x="190" y="42"/>
                </a:lnTo>
                <a:lnTo>
                  <a:pt x="174" y="47"/>
                </a:lnTo>
                <a:lnTo>
                  <a:pt x="158" y="47"/>
                </a:lnTo>
                <a:lnTo>
                  <a:pt x="137" y="53"/>
                </a:lnTo>
                <a:lnTo>
                  <a:pt x="116" y="53"/>
                </a:lnTo>
                <a:lnTo>
                  <a:pt x="95" y="53"/>
                </a:lnTo>
                <a:lnTo>
                  <a:pt x="79" y="58"/>
                </a:lnTo>
                <a:lnTo>
                  <a:pt x="63" y="58"/>
                </a:lnTo>
                <a:lnTo>
                  <a:pt x="47" y="63"/>
                </a:lnTo>
                <a:lnTo>
                  <a:pt x="32" y="63"/>
                </a:lnTo>
                <a:lnTo>
                  <a:pt x="21" y="68"/>
                </a:lnTo>
                <a:lnTo>
                  <a:pt x="11" y="68"/>
                </a:lnTo>
                <a:lnTo>
                  <a:pt x="0" y="26"/>
                </a:lnTo>
                <a:lnTo>
                  <a:pt x="0" y="26"/>
                </a:lnTo>
              </a:path>
            </a:pathLst>
          </a:custGeom>
          <a:solidFill>
            <a:schemeClr val="accent6">
              <a:lumMod val="75000"/>
            </a:schemeClr>
          </a:solidFill>
          <a:ln w="5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7" name="Freeform 46"/>
          <p:cNvSpPr>
            <a:spLocks/>
          </p:cNvSpPr>
          <p:nvPr/>
        </p:nvSpPr>
        <p:spPr bwMode="auto">
          <a:xfrm>
            <a:off x="6034088" y="3379788"/>
            <a:ext cx="769937" cy="158750"/>
          </a:xfrm>
          <a:custGeom>
            <a:avLst/>
            <a:gdLst>
              <a:gd name="connsiteX0" fmla="*/ 227 w 485"/>
              <a:gd name="connsiteY0" fmla="*/ 48 h 406"/>
              <a:gd name="connsiteX1" fmla="*/ 227 w 485"/>
              <a:gd name="connsiteY1" fmla="*/ 42 h 406"/>
              <a:gd name="connsiteX2" fmla="*/ 227 w 485"/>
              <a:gd name="connsiteY2" fmla="*/ 32 h 406"/>
              <a:gd name="connsiteX3" fmla="*/ 227 w 485"/>
              <a:gd name="connsiteY3" fmla="*/ 27 h 406"/>
              <a:gd name="connsiteX4" fmla="*/ 221 w 485"/>
              <a:gd name="connsiteY4" fmla="*/ 21 h 406"/>
              <a:gd name="connsiteX5" fmla="*/ 216 w 485"/>
              <a:gd name="connsiteY5" fmla="*/ 11 h 406"/>
              <a:gd name="connsiteX6" fmla="*/ 216 w 485"/>
              <a:gd name="connsiteY6" fmla="*/ 6 h 406"/>
              <a:gd name="connsiteX7" fmla="*/ 221 w 485"/>
              <a:gd name="connsiteY7" fmla="*/ 6 h 406"/>
              <a:gd name="connsiteX8" fmla="*/ 221 w 485"/>
              <a:gd name="connsiteY8" fmla="*/ 0 h 406"/>
              <a:gd name="connsiteX9" fmla="*/ 227 w 485"/>
              <a:gd name="connsiteY9" fmla="*/ 0 h 406"/>
              <a:gd name="connsiteX10" fmla="*/ 232 w 485"/>
              <a:gd name="connsiteY10" fmla="*/ 0 h 406"/>
              <a:gd name="connsiteX11" fmla="*/ 242 w 485"/>
              <a:gd name="connsiteY11" fmla="*/ 0 h 406"/>
              <a:gd name="connsiteX12" fmla="*/ 253 w 485"/>
              <a:gd name="connsiteY12" fmla="*/ 6 h 406"/>
              <a:gd name="connsiteX13" fmla="*/ 264 w 485"/>
              <a:gd name="connsiteY13" fmla="*/ 11 h 406"/>
              <a:gd name="connsiteX14" fmla="*/ 269 w 485"/>
              <a:gd name="connsiteY14" fmla="*/ 11 h 406"/>
              <a:gd name="connsiteX15" fmla="*/ 279 w 485"/>
              <a:gd name="connsiteY15" fmla="*/ 16 h 406"/>
              <a:gd name="connsiteX16" fmla="*/ 285 w 485"/>
              <a:gd name="connsiteY16" fmla="*/ 21 h 406"/>
              <a:gd name="connsiteX17" fmla="*/ 290 w 485"/>
              <a:gd name="connsiteY17" fmla="*/ 27 h 406"/>
              <a:gd name="connsiteX18" fmla="*/ 295 w 485"/>
              <a:gd name="connsiteY18" fmla="*/ 32 h 406"/>
              <a:gd name="connsiteX19" fmla="*/ 300 w 485"/>
              <a:gd name="connsiteY19" fmla="*/ 32 h 406"/>
              <a:gd name="connsiteX20" fmla="*/ 300 w 485"/>
              <a:gd name="connsiteY20" fmla="*/ 37 h 406"/>
              <a:gd name="connsiteX21" fmla="*/ 300 w 485"/>
              <a:gd name="connsiteY21" fmla="*/ 42 h 406"/>
              <a:gd name="connsiteX22" fmla="*/ 306 w 485"/>
              <a:gd name="connsiteY22" fmla="*/ 42 h 406"/>
              <a:gd name="connsiteX23" fmla="*/ 300 w 485"/>
              <a:gd name="connsiteY23" fmla="*/ 48 h 406"/>
              <a:gd name="connsiteX24" fmla="*/ 295 w 485"/>
              <a:gd name="connsiteY24" fmla="*/ 64 h 406"/>
              <a:gd name="connsiteX25" fmla="*/ 290 w 485"/>
              <a:gd name="connsiteY25" fmla="*/ 74 h 406"/>
              <a:gd name="connsiteX26" fmla="*/ 279 w 485"/>
              <a:gd name="connsiteY26" fmla="*/ 85 h 406"/>
              <a:gd name="connsiteX27" fmla="*/ 274 w 485"/>
              <a:gd name="connsiteY27" fmla="*/ 95 h 406"/>
              <a:gd name="connsiteX28" fmla="*/ 258 w 485"/>
              <a:gd name="connsiteY28" fmla="*/ 111 h 406"/>
              <a:gd name="connsiteX29" fmla="*/ 248 w 485"/>
              <a:gd name="connsiteY29" fmla="*/ 132 h 406"/>
              <a:gd name="connsiteX30" fmla="*/ 216 w 485"/>
              <a:gd name="connsiteY30" fmla="*/ 169 h 406"/>
              <a:gd name="connsiteX31" fmla="*/ 190 w 485"/>
              <a:gd name="connsiteY31" fmla="*/ 206 h 406"/>
              <a:gd name="connsiteX32" fmla="*/ 163 w 485"/>
              <a:gd name="connsiteY32" fmla="*/ 243 h 406"/>
              <a:gd name="connsiteX33" fmla="*/ 137 w 485"/>
              <a:gd name="connsiteY33" fmla="*/ 280 h 406"/>
              <a:gd name="connsiteX34" fmla="*/ 121 w 485"/>
              <a:gd name="connsiteY34" fmla="*/ 296 h 406"/>
              <a:gd name="connsiteX35" fmla="*/ 111 w 485"/>
              <a:gd name="connsiteY35" fmla="*/ 311 h 406"/>
              <a:gd name="connsiteX36" fmla="*/ 100 w 485"/>
              <a:gd name="connsiteY36" fmla="*/ 322 h 406"/>
              <a:gd name="connsiteX37" fmla="*/ 95 w 485"/>
              <a:gd name="connsiteY37" fmla="*/ 333 h 406"/>
              <a:gd name="connsiteX38" fmla="*/ 90 w 485"/>
              <a:gd name="connsiteY38" fmla="*/ 338 h 406"/>
              <a:gd name="connsiteX39" fmla="*/ 84 w 485"/>
              <a:gd name="connsiteY39" fmla="*/ 348 h 406"/>
              <a:gd name="connsiteX40" fmla="*/ 84 w 485"/>
              <a:gd name="connsiteY40" fmla="*/ 348 h 406"/>
              <a:gd name="connsiteX41" fmla="*/ 84 w 485"/>
              <a:gd name="connsiteY41" fmla="*/ 354 h 406"/>
              <a:gd name="connsiteX42" fmla="*/ 90 w 485"/>
              <a:gd name="connsiteY42" fmla="*/ 354 h 406"/>
              <a:gd name="connsiteX43" fmla="*/ 95 w 485"/>
              <a:gd name="connsiteY43" fmla="*/ 354 h 406"/>
              <a:gd name="connsiteX44" fmla="*/ 100 w 485"/>
              <a:gd name="connsiteY44" fmla="*/ 354 h 406"/>
              <a:gd name="connsiteX45" fmla="*/ 111 w 485"/>
              <a:gd name="connsiteY45" fmla="*/ 354 h 406"/>
              <a:gd name="connsiteX46" fmla="*/ 121 w 485"/>
              <a:gd name="connsiteY46" fmla="*/ 348 h 406"/>
              <a:gd name="connsiteX47" fmla="*/ 137 w 485"/>
              <a:gd name="connsiteY47" fmla="*/ 348 h 406"/>
              <a:gd name="connsiteX48" fmla="*/ 153 w 485"/>
              <a:gd name="connsiteY48" fmla="*/ 348 h 406"/>
              <a:gd name="connsiteX49" fmla="*/ 174 w 485"/>
              <a:gd name="connsiteY49" fmla="*/ 343 h 406"/>
              <a:gd name="connsiteX50" fmla="*/ 216 w 485"/>
              <a:gd name="connsiteY50" fmla="*/ 338 h 406"/>
              <a:gd name="connsiteX51" fmla="*/ 258 w 485"/>
              <a:gd name="connsiteY51" fmla="*/ 333 h 406"/>
              <a:gd name="connsiteX52" fmla="*/ 295 w 485"/>
              <a:gd name="connsiteY52" fmla="*/ 327 h 406"/>
              <a:gd name="connsiteX53" fmla="*/ 332 w 485"/>
              <a:gd name="connsiteY53" fmla="*/ 317 h 406"/>
              <a:gd name="connsiteX54" fmla="*/ 348 w 485"/>
              <a:gd name="connsiteY54" fmla="*/ 317 h 406"/>
              <a:gd name="connsiteX55" fmla="*/ 364 w 485"/>
              <a:gd name="connsiteY55" fmla="*/ 311 h 406"/>
              <a:gd name="connsiteX56" fmla="*/ 374 w 485"/>
              <a:gd name="connsiteY56" fmla="*/ 311 h 406"/>
              <a:gd name="connsiteX57" fmla="*/ 390 w 485"/>
              <a:gd name="connsiteY57" fmla="*/ 306 h 406"/>
              <a:gd name="connsiteX58" fmla="*/ 395 w 485"/>
              <a:gd name="connsiteY58" fmla="*/ 306 h 406"/>
              <a:gd name="connsiteX59" fmla="*/ 406 w 485"/>
              <a:gd name="connsiteY59" fmla="*/ 306 h 406"/>
              <a:gd name="connsiteX60" fmla="*/ 406 w 485"/>
              <a:gd name="connsiteY60" fmla="*/ 306 h 406"/>
              <a:gd name="connsiteX61" fmla="*/ 411 w 485"/>
              <a:gd name="connsiteY61" fmla="*/ 306 h 406"/>
              <a:gd name="connsiteX62" fmla="*/ 416 w 485"/>
              <a:gd name="connsiteY62" fmla="*/ 306 h 406"/>
              <a:gd name="connsiteX63" fmla="*/ 422 w 485"/>
              <a:gd name="connsiteY63" fmla="*/ 306 h 406"/>
              <a:gd name="connsiteX64" fmla="*/ 427 w 485"/>
              <a:gd name="connsiteY64" fmla="*/ 306 h 406"/>
              <a:gd name="connsiteX65" fmla="*/ 437 w 485"/>
              <a:gd name="connsiteY65" fmla="*/ 306 h 406"/>
              <a:gd name="connsiteX66" fmla="*/ 443 w 485"/>
              <a:gd name="connsiteY66" fmla="*/ 311 h 406"/>
              <a:gd name="connsiteX67" fmla="*/ 453 w 485"/>
              <a:gd name="connsiteY67" fmla="*/ 311 h 406"/>
              <a:gd name="connsiteX68" fmla="*/ 464 w 485"/>
              <a:gd name="connsiteY68" fmla="*/ 317 h 406"/>
              <a:gd name="connsiteX69" fmla="*/ 469 w 485"/>
              <a:gd name="connsiteY69" fmla="*/ 322 h 406"/>
              <a:gd name="connsiteX70" fmla="*/ 479 w 485"/>
              <a:gd name="connsiteY70" fmla="*/ 333 h 406"/>
              <a:gd name="connsiteX71" fmla="*/ 479 w 485"/>
              <a:gd name="connsiteY71" fmla="*/ 338 h 406"/>
              <a:gd name="connsiteX72" fmla="*/ 485 w 485"/>
              <a:gd name="connsiteY72" fmla="*/ 338 h 406"/>
              <a:gd name="connsiteX73" fmla="*/ 485 w 485"/>
              <a:gd name="connsiteY73" fmla="*/ 343 h 406"/>
              <a:gd name="connsiteX74" fmla="*/ 469 w 485"/>
              <a:gd name="connsiteY74" fmla="*/ 348 h 406"/>
              <a:gd name="connsiteX75" fmla="*/ 464 w 485"/>
              <a:gd name="connsiteY75" fmla="*/ 348 h 406"/>
              <a:gd name="connsiteX76" fmla="*/ 458 w 485"/>
              <a:gd name="connsiteY76" fmla="*/ 348 h 406"/>
              <a:gd name="connsiteX77" fmla="*/ 453 w 485"/>
              <a:gd name="connsiteY77" fmla="*/ 348 h 406"/>
              <a:gd name="connsiteX78" fmla="*/ 443 w 485"/>
              <a:gd name="connsiteY78" fmla="*/ 348 h 406"/>
              <a:gd name="connsiteX79" fmla="*/ 432 w 485"/>
              <a:gd name="connsiteY79" fmla="*/ 348 h 406"/>
              <a:gd name="connsiteX80" fmla="*/ 416 w 485"/>
              <a:gd name="connsiteY80" fmla="*/ 354 h 406"/>
              <a:gd name="connsiteX81" fmla="*/ 400 w 485"/>
              <a:gd name="connsiteY81" fmla="*/ 354 h 406"/>
              <a:gd name="connsiteX82" fmla="*/ 379 w 485"/>
              <a:gd name="connsiteY82" fmla="*/ 354 h 406"/>
              <a:gd name="connsiteX83" fmla="*/ 353 w 485"/>
              <a:gd name="connsiteY83" fmla="*/ 359 h 406"/>
              <a:gd name="connsiteX84" fmla="*/ 327 w 485"/>
              <a:gd name="connsiteY84" fmla="*/ 359 h 406"/>
              <a:gd name="connsiteX85" fmla="*/ 295 w 485"/>
              <a:gd name="connsiteY85" fmla="*/ 359 h 406"/>
              <a:gd name="connsiteX86" fmla="*/ 269 w 485"/>
              <a:gd name="connsiteY86" fmla="*/ 364 h 406"/>
              <a:gd name="connsiteX87" fmla="*/ 248 w 485"/>
              <a:gd name="connsiteY87" fmla="*/ 364 h 406"/>
              <a:gd name="connsiteX88" fmla="*/ 221 w 485"/>
              <a:gd name="connsiteY88" fmla="*/ 369 h 406"/>
              <a:gd name="connsiteX89" fmla="*/ 200 w 485"/>
              <a:gd name="connsiteY89" fmla="*/ 369 h 406"/>
              <a:gd name="connsiteX90" fmla="*/ 184 w 485"/>
              <a:gd name="connsiteY90" fmla="*/ 375 h 406"/>
              <a:gd name="connsiteX91" fmla="*/ 163 w 485"/>
              <a:gd name="connsiteY91" fmla="*/ 375 h 406"/>
              <a:gd name="connsiteX92" fmla="*/ 148 w 485"/>
              <a:gd name="connsiteY92" fmla="*/ 375 h 406"/>
              <a:gd name="connsiteX93" fmla="*/ 137 w 485"/>
              <a:gd name="connsiteY93" fmla="*/ 380 h 406"/>
              <a:gd name="connsiteX94" fmla="*/ 121 w 485"/>
              <a:gd name="connsiteY94" fmla="*/ 380 h 406"/>
              <a:gd name="connsiteX95" fmla="*/ 111 w 485"/>
              <a:gd name="connsiteY95" fmla="*/ 385 h 406"/>
              <a:gd name="connsiteX96" fmla="*/ 100 w 485"/>
              <a:gd name="connsiteY96" fmla="*/ 385 h 406"/>
              <a:gd name="connsiteX97" fmla="*/ 90 w 485"/>
              <a:gd name="connsiteY97" fmla="*/ 391 h 406"/>
              <a:gd name="connsiteX98" fmla="*/ 84 w 485"/>
              <a:gd name="connsiteY98" fmla="*/ 391 h 406"/>
              <a:gd name="connsiteX99" fmla="*/ 69 w 485"/>
              <a:gd name="connsiteY99" fmla="*/ 396 h 406"/>
              <a:gd name="connsiteX100" fmla="*/ 53 w 485"/>
              <a:gd name="connsiteY100" fmla="*/ 401 h 406"/>
              <a:gd name="connsiteX101" fmla="*/ 48 w 485"/>
              <a:gd name="connsiteY101" fmla="*/ 406 h 406"/>
              <a:gd name="connsiteX102" fmla="*/ 37 w 485"/>
              <a:gd name="connsiteY102" fmla="*/ 406 h 406"/>
              <a:gd name="connsiteX103" fmla="*/ 32 w 485"/>
              <a:gd name="connsiteY103" fmla="*/ 406 h 406"/>
              <a:gd name="connsiteX104" fmla="*/ 26 w 485"/>
              <a:gd name="connsiteY104" fmla="*/ 401 h 406"/>
              <a:gd name="connsiteX105" fmla="*/ 21 w 485"/>
              <a:gd name="connsiteY105" fmla="*/ 401 h 406"/>
              <a:gd name="connsiteX106" fmla="*/ 16 w 485"/>
              <a:gd name="connsiteY106" fmla="*/ 396 h 406"/>
              <a:gd name="connsiteX107" fmla="*/ 11 w 485"/>
              <a:gd name="connsiteY107" fmla="*/ 391 h 406"/>
              <a:gd name="connsiteX108" fmla="*/ 5 w 485"/>
              <a:gd name="connsiteY108" fmla="*/ 385 h 406"/>
              <a:gd name="connsiteX109" fmla="*/ 0 w 485"/>
              <a:gd name="connsiteY109" fmla="*/ 380 h 406"/>
              <a:gd name="connsiteX110" fmla="*/ 0 w 485"/>
              <a:gd name="connsiteY110" fmla="*/ 375 h 406"/>
              <a:gd name="connsiteX111" fmla="*/ 0 w 485"/>
              <a:gd name="connsiteY111" fmla="*/ 369 h 406"/>
              <a:gd name="connsiteX112" fmla="*/ 0 w 485"/>
              <a:gd name="connsiteY112" fmla="*/ 364 h 406"/>
              <a:gd name="connsiteX113" fmla="*/ 5 w 485"/>
              <a:gd name="connsiteY113" fmla="*/ 359 h 406"/>
              <a:gd name="connsiteX114" fmla="*/ 11 w 485"/>
              <a:gd name="connsiteY114" fmla="*/ 354 h 406"/>
              <a:gd name="connsiteX115" fmla="*/ 21 w 485"/>
              <a:gd name="connsiteY115" fmla="*/ 348 h 406"/>
              <a:gd name="connsiteX116" fmla="*/ 26 w 485"/>
              <a:gd name="connsiteY116" fmla="*/ 343 h 406"/>
              <a:gd name="connsiteX117" fmla="*/ 32 w 485"/>
              <a:gd name="connsiteY117" fmla="*/ 338 h 406"/>
              <a:gd name="connsiteX118" fmla="*/ 42 w 485"/>
              <a:gd name="connsiteY118" fmla="*/ 333 h 406"/>
              <a:gd name="connsiteX119" fmla="*/ 53 w 485"/>
              <a:gd name="connsiteY119" fmla="*/ 322 h 406"/>
              <a:gd name="connsiteX120" fmla="*/ 58 w 485"/>
              <a:gd name="connsiteY120" fmla="*/ 311 h 406"/>
              <a:gd name="connsiteX121" fmla="*/ 69 w 485"/>
              <a:gd name="connsiteY121" fmla="*/ 301 h 406"/>
              <a:gd name="connsiteX122" fmla="*/ 79 w 485"/>
              <a:gd name="connsiteY122" fmla="*/ 285 h 406"/>
              <a:gd name="connsiteX123" fmla="*/ 95 w 485"/>
              <a:gd name="connsiteY123" fmla="*/ 269 h 406"/>
              <a:gd name="connsiteX124" fmla="*/ 116 w 485"/>
              <a:gd name="connsiteY124" fmla="*/ 232 h 406"/>
              <a:gd name="connsiteX125" fmla="*/ 142 w 485"/>
              <a:gd name="connsiteY125" fmla="*/ 201 h 406"/>
              <a:gd name="connsiteX126" fmla="*/ 163 w 485"/>
              <a:gd name="connsiteY126" fmla="*/ 169 h 406"/>
              <a:gd name="connsiteX127" fmla="*/ 184 w 485"/>
              <a:gd name="connsiteY127" fmla="*/ 132 h 406"/>
              <a:gd name="connsiteX128" fmla="*/ 190 w 485"/>
              <a:gd name="connsiteY128" fmla="*/ 116 h 406"/>
              <a:gd name="connsiteX129" fmla="*/ 200 w 485"/>
              <a:gd name="connsiteY129" fmla="*/ 100 h 406"/>
              <a:gd name="connsiteX130" fmla="*/ 206 w 485"/>
              <a:gd name="connsiteY130" fmla="*/ 90 h 406"/>
              <a:gd name="connsiteX131" fmla="*/ 211 w 485"/>
              <a:gd name="connsiteY131" fmla="*/ 79 h 406"/>
              <a:gd name="connsiteX132" fmla="*/ 216 w 485"/>
              <a:gd name="connsiteY132" fmla="*/ 69 h 406"/>
              <a:gd name="connsiteX133" fmla="*/ 221 w 485"/>
              <a:gd name="connsiteY133" fmla="*/ 58 h 406"/>
              <a:gd name="connsiteX134" fmla="*/ 221 w 485"/>
              <a:gd name="connsiteY134" fmla="*/ 53 h 406"/>
              <a:gd name="connsiteX135" fmla="*/ 227 w 485"/>
              <a:gd name="connsiteY135" fmla="*/ 48 h 406"/>
              <a:gd name="connsiteX136" fmla="*/ 227 w 485"/>
              <a:gd name="connsiteY136" fmla="*/ 48 h 406"/>
              <a:gd name="connsiteX0" fmla="*/ 227 w 485"/>
              <a:gd name="connsiteY0" fmla="*/ 48 h 406"/>
              <a:gd name="connsiteX1" fmla="*/ 227 w 485"/>
              <a:gd name="connsiteY1" fmla="*/ 42 h 406"/>
              <a:gd name="connsiteX2" fmla="*/ 227 w 485"/>
              <a:gd name="connsiteY2" fmla="*/ 32 h 406"/>
              <a:gd name="connsiteX3" fmla="*/ 227 w 485"/>
              <a:gd name="connsiteY3" fmla="*/ 27 h 406"/>
              <a:gd name="connsiteX4" fmla="*/ 221 w 485"/>
              <a:gd name="connsiteY4" fmla="*/ 21 h 406"/>
              <a:gd name="connsiteX5" fmla="*/ 216 w 485"/>
              <a:gd name="connsiteY5" fmla="*/ 11 h 406"/>
              <a:gd name="connsiteX6" fmla="*/ 216 w 485"/>
              <a:gd name="connsiteY6" fmla="*/ 6 h 406"/>
              <a:gd name="connsiteX7" fmla="*/ 221 w 485"/>
              <a:gd name="connsiteY7" fmla="*/ 6 h 406"/>
              <a:gd name="connsiteX8" fmla="*/ 221 w 485"/>
              <a:gd name="connsiteY8" fmla="*/ 0 h 406"/>
              <a:gd name="connsiteX9" fmla="*/ 227 w 485"/>
              <a:gd name="connsiteY9" fmla="*/ 0 h 406"/>
              <a:gd name="connsiteX10" fmla="*/ 232 w 485"/>
              <a:gd name="connsiteY10" fmla="*/ 0 h 406"/>
              <a:gd name="connsiteX11" fmla="*/ 242 w 485"/>
              <a:gd name="connsiteY11" fmla="*/ 0 h 406"/>
              <a:gd name="connsiteX12" fmla="*/ 253 w 485"/>
              <a:gd name="connsiteY12" fmla="*/ 6 h 406"/>
              <a:gd name="connsiteX13" fmla="*/ 264 w 485"/>
              <a:gd name="connsiteY13" fmla="*/ 11 h 406"/>
              <a:gd name="connsiteX14" fmla="*/ 269 w 485"/>
              <a:gd name="connsiteY14" fmla="*/ 11 h 406"/>
              <a:gd name="connsiteX15" fmla="*/ 279 w 485"/>
              <a:gd name="connsiteY15" fmla="*/ 16 h 406"/>
              <a:gd name="connsiteX16" fmla="*/ 285 w 485"/>
              <a:gd name="connsiteY16" fmla="*/ 21 h 406"/>
              <a:gd name="connsiteX17" fmla="*/ 290 w 485"/>
              <a:gd name="connsiteY17" fmla="*/ 27 h 406"/>
              <a:gd name="connsiteX18" fmla="*/ 295 w 485"/>
              <a:gd name="connsiteY18" fmla="*/ 32 h 406"/>
              <a:gd name="connsiteX19" fmla="*/ 300 w 485"/>
              <a:gd name="connsiteY19" fmla="*/ 32 h 406"/>
              <a:gd name="connsiteX20" fmla="*/ 300 w 485"/>
              <a:gd name="connsiteY20" fmla="*/ 37 h 406"/>
              <a:gd name="connsiteX21" fmla="*/ 300 w 485"/>
              <a:gd name="connsiteY21" fmla="*/ 42 h 406"/>
              <a:gd name="connsiteX22" fmla="*/ 306 w 485"/>
              <a:gd name="connsiteY22" fmla="*/ 42 h 406"/>
              <a:gd name="connsiteX23" fmla="*/ 295 w 485"/>
              <a:gd name="connsiteY23" fmla="*/ 64 h 406"/>
              <a:gd name="connsiteX24" fmla="*/ 290 w 485"/>
              <a:gd name="connsiteY24" fmla="*/ 74 h 406"/>
              <a:gd name="connsiteX25" fmla="*/ 279 w 485"/>
              <a:gd name="connsiteY25" fmla="*/ 85 h 406"/>
              <a:gd name="connsiteX26" fmla="*/ 274 w 485"/>
              <a:gd name="connsiteY26" fmla="*/ 95 h 406"/>
              <a:gd name="connsiteX27" fmla="*/ 258 w 485"/>
              <a:gd name="connsiteY27" fmla="*/ 111 h 406"/>
              <a:gd name="connsiteX28" fmla="*/ 248 w 485"/>
              <a:gd name="connsiteY28" fmla="*/ 132 h 406"/>
              <a:gd name="connsiteX29" fmla="*/ 216 w 485"/>
              <a:gd name="connsiteY29" fmla="*/ 169 h 406"/>
              <a:gd name="connsiteX30" fmla="*/ 190 w 485"/>
              <a:gd name="connsiteY30" fmla="*/ 206 h 406"/>
              <a:gd name="connsiteX31" fmla="*/ 163 w 485"/>
              <a:gd name="connsiteY31" fmla="*/ 243 h 406"/>
              <a:gd name="connsiteX32" fmla="*/ 137 w 485"/>
              <a:gd name="connsiteY32" fmla="*/ 280 h 406"/>
              <a:gd name="connsiteX33" fmla="*/ 121 w 485"/>
              <a:gd name="connsiteY33" fmla="*/ 296 h 406"/>
              <a:gd name="connsiteX34" fmla="*/ 111 w 485"/>
              <a:gd name="connsiteY34" fmla="*/ 311 h 406"/>
              <a:gd name="connsiteX35" fmla="*/ 100 w 485"/>
              <a:gd name="connsiteY35" fmla="*/ 322 h 406"/>
              <a:gd name="connsiteX36" fmla="*/ 95 w 485"/>
              <a:gd name="connsiteY36" fmla="*/ 333 h 406"/>
              <a:gd name="connsiteX37" fmla="*/ 90 w 485"/>
              <a:gd name="connsiteY37" fmla="*/ 338 h 406"/>
              <a:gd name="connsiteX38" fmla="*/ 84 w 485"/>
              <a:gd name="connsiteY38" fmla="*/ 348 h 406"/>
              <a:gd name="connsiteX39" fmla="*/ 84 w 485"/>
              <a:gd name="connsiteY39" fmla="*/ 348 h 406"/>
              <a:gd name="connsiteX40" fmla="*/ 84 w 485"/>
              <a:gd name="connsiteY40" fmla="*/ 354 h 406"/>
              <a:gd name="connsiteX41" fmla="*/ 90 w 485"/>
              <a:gd name="connsiteY41" fmla="*/ 354 h 406"/>
              <a:gd name="connsiteX42" fmla="*/ 95 w 485"/>
              <a:gd name="connsiteY42" fmla="*/ 354 h 406"/>
              <a:gd name="connsiteX43" fmla="*/ 100 w 485"/>
              <a:gd name="connsiteY43" fmla="*/ 354 h 406"/>
              <a:gd name="connsiteX44" fmla="*/ 111 w 485"/>
              <a:gd name="connsiteY44" fmla="*/ 354 h 406"/>
              <a:gd name="connsiteX45" fmla="*/ 121 w 485"/>
              <a:gd name="connsiteY45" fmla="*/ 348 h 406"/>
              <a:gd name="connsiteX46" fmla="*/ 137 w 485"/>
              <a:gd name="connsiteY46" fmla="*/ 348 h 406"/>
              <a:gd name="connsiteX47" fmla="*/ 153 w 485"/>
              <a:gd name="connsiteY47" fmla="*/ 348 h 406"/>
              <a:gd name="connsiteX48" fmla="*/ 174 w 485"/>
              <a:gd name="connsiteY48" fmla="*/ 343 h 406"/>
              <a:gd name="connsiteX49" fmla="*/ 216 w 485"/>
              <a:gd name="connsiteY49" fmla="*/ 338 h 406"/>
              <a:gd name="connsiteX50" fmla="*/ 258 w 485"/>
              <a:gd name="connsiteY50" fmla="*/ 333 h 406"/>
              <a:gd name="connsiteX51" fmla="*/ 295 w 485"/>
              <a:gd name="connsiteY51" fmla="*/ 327 h 406"/>
              <a:gd name="connsiteX52" fmla="*/ 332 w 485"/>
              <a:gd name="connsiteY52" fmla="*/ 317 h 406"/>
              <a:gd name="connsiteX53" fmla="*/ 348 w 485"/>
              <a:gd name="connsiteY53" fmla="*/ 317 h 406"/>
              <a:gd name="connsiteX54" fmla="*/ 364 w 485"/>
              <a:gd name="connsiteY54" fmla="*/ 311 h 406"/>
              <a:gd name="connsiteX55" fmla="*/ 374 w 485"/>
              <a:gd name="connsiteY55" fmla="*/ 311 h 406"/>
              <a:gd name="connsiteX56" fmla="*/ 390 w 485"/>
              <a:gd name="connsiteY56" fmla="*/ 306 h 406"/>
              <a:gd name="connsiteX57" fmla="*/ 395 w 485"/>
              <a:gd name="connsiteY57" fmla="*/ 306 h 406"/>
              <a:gd name="connsiteX58" fmla="*/ 406 w 485"/>
              <a:gd name="connsiteY58" fmla="*/ 306 h 406"/>
              <a:gd name="connsiteX59" fmla="*/ 406 w 485"/>
              <a:gd name="connsiteY59" fmla="*/ 306 h 406"/>
              <a:gd name="connsiteX60" fmla="*/ 411 w 485"/>
              <a:gd name="connsiteY60" fmla="*/ 306 h 406"/>
              <a:gd name="connsiteX61" fmla="*/ 416 w 485"/>
              <a:gd name="connsiteY61" fmla="*/ 306 h 406"/>
              <a:gd name="connsiteX62" fmla="*/ 422 w 485"/>
              <a:gd name="connsiteY62" fmla="*/ 306 h 406"/>
              <a:gd name="connsiteX63" fmla="*/ 427 w 485"/>
              <a:gd name="connsiteY63" fmla="*/ 306 h 406"/>
              <a:gd name="connsiteX64" fmla="*/ 437 w 485"/>
              <a:gd name="connsiteY64" fmla="*/ 306 h 406"/>
              <a:gd name="connsiteX65" fmla="*/ 443 w 485"/>
              <a:gd name="connsiteY65" fmla="*/ 311 h 406"/>
              <a:gd name="connsiteX66" fmla="*/ 453 w 485"/>
              <a:gd name="connsiteY66" fmla="*/ 311 h 406"/>
              <a:gd name="connsiteX67" fmla="*/ 464 w 485"/>
              <a:gd name="connsiteY67" fmla="*/ 317 h 406"/>
              <a:gd name="connsiteX68" fmla="*/ 469 w 485"/>
              <a:gd name="connsiteY68" fmla="*/ 322 h 406"/>
              <a:gd name="connsiteX69" fmla="*/ 479 w 485"/>
              <a:gd name="connsiteY69" fmla="*/ 333 h 406"/>
              <a:gd name="connsiteX70" fmla="*/ 479 w 485"/>
              <a:gd name="connsiteY70" fmla="*/ 338 h 406"/>
              <a:gd name="connsiteX71" fmla="*/ 485 w 485"/>
              <a:gd name="connsiteY71" fmla="*/ 338 h 406"/>
              <a:gd name="connsiteX72" fmla="*/ 485 w 485"/>
              <a:gd name="connsiteY72" fmla="*/ 343 h 406"/>
              <a:gd name="connsiteX73" fmla="*/ 469 w 485"/>
              <a:gd name="connsiteY73" fmla="*/ 348 h 406"/>
              <a:gd name="connsiteX74" fmla="*/ 464 w 485"/>
              <a:gd name="connsiteY74" fmla="*/ 348 h 406"/>
              <a:gd name="connsiteX75" fmla="*/ 458 w 485"/>
              <a:gd name="connsiteY75" fmla="*/ 348 h 406"/>
              <a:gd name="connsiteX76" fmla="*/ 453 w 485"/>
              <a:gd name="connsiteY76" fmla="*/ 348 h 406"/>
              <a:gd name="connsiteX77" fmla="*/ 443 w 485"/>
              <a:gd name="connsiteY77" fmla="*/ 348 h 406"/>
              <a:gd name="connsiteX78" fmla="*/ 432 w 485"/>
              <a:gd name="connsiteY78" fmla="*/ 348 h 406"/>
              <a:gd name="connsiteX79" fmla="*/ 416 w 485"/>
              <a:gd name="connsiteY79" fmla="*/ 354 h 406"/>
              <a:gd name="connsiteX80" fmla="*/ 400 w 485"/>
              <a:gd name="connsiteY80" fmla="*/ 354 h 406"/>
              <a:gd name="connsiteX81" fmla="*/ 379 w 485"/>
              <a:gd name="connsiteY81" fmla="*/ 354 h 406"/>
              <a:gd name="connsiteX82" fmla="*/ 353 w 485"/>
              <a:gd name="connsiteY82" fmla="*/ 359 h 406"/>
              <a:gd name="connsiteX83" fmla="*/ 327 w 485"/>
              <a:gd name="connsiteY83" fmla="*/ 359 h 406"/>
              <a:gd name="connsiteX84" fmla="*/ 295 w 485"/>
              <a:gd name="connsiteY84" fmla="*/ 359 h 406"/>
              <a:gd name="connsiteX85" fmla="*/ 269 w 485"/>
              <a:gd name="connsiteY85" fmla="*/ 364 h 406"/>
              <a:gd name="connsiteX86" fmla="*/ 248 w 485"/>
              <a:gd name="connsiteY86" fmla="*/ 364 h 406"/>
              <a:gd name="connsiteX87" fmla="*/ 221 w 485"/>
              <a:gd name="connsiteY87" fmla="*/ 369 h 406"/>
              <a:gd name="connsiteX88" fmla="*/ 200 w 485"/>
              <a:gd name="connsiteY88" fmla="*/ 369 h 406"/>
              <a:gd name="connsiteX89" fmla="*/ 184 w 485"/>
              <a:gd name="connsiteY89" fmla="*/ 375 h 406"/>
              <a:gd name="connsiteX90" fmla="*/ 163 w 485"/>
              <a:gd name="connsiteY90" fmla="*/ 375 h 406"/>
              <a:gd name="connsiteX91" fmla="*/ 148 w 485"/>
              <a:gd name="connsiteY91" fmla="*/ 375 h 406"/>
              <a:gd name="connsiteX92" fmla="*/ 137 w 485"/>
              <a:gd name="connsiteY92" fmla="*/ 380 h 406"/>
              <a:gd name="connsiteX93" fmla="*/ 121 w 485"/>
              <a:gd name="connsiteY93" fmla="*/ 380 h 406"/>
              <a:gd name="connsiteX94" fmla="*/ 111 w 485"/>
              <a:gd name="connsiteY94" fmla="*/ 385 h 406"/>
              <a:gd name="connsiteX95" fmla="*/ 100 w 485"/>
              <a:gd name="connsiteY95" fmla="*/ 385 h 406"/>
              <a:gd name="connsiteX96" fmla="*/ 90 w 485"/>
              <a:gd name="connsiteY96" fmla="*/ 391 h 406"/>
              <a:gd name="connsiteX97" fmla="*/ 84 w 485"/>
              <a:gd name="connsiteY97" fmla="*/ 391 h 406"/>
              <a:gd name="connsiteX98" fmla="*/ 69 w 485"/>
              <a:gd name="connsiteY98" fmla="*/ 396 h 406"/>
              <a:gd name="connsiteX99" fmla="*/ 53 w 485"/>
              <a:gd name="connsiteY99" fmla="*/ 401 h 406"/>
              <a:gd name="connsiteX100" fmla="*/ 48 w 485"/>
              <a:gd name="connsiteY100" fmla="*/ 406 h 406"/>
              <a:gd name="connsiteX101" fmla="*/ 37 w 485"/>
              <a:gd name="connsiteY101" fmla="*/ 406 h 406"/>
              <a:gd name="connsiteX102" fmla="*/ 32 w 485"/>
              <a:gd name="connsiteY102" fmla="*/ 406 h 406"/>
              <a:gd name="connsiteX103" fmla="*/ 26 w 485"/>
              <a:gd name="connsiteY103" fmla="*/ 401 h 406"/>
              <a:gd name="connsiteX104" fmla="*/ 21 w 485"/>
              <a:gd name="connsiteY104" fmla="*/ 401 h 406"/>
              <a:gd name="connsiteX105" fmla="*/ 16 w 485"/>
              <a:gd name="connsiteY105" fmla="*/ 396 h 406"/>
              <a:gd name="connsiteX106" fmla="*/ 11 w 485"/>
              <a:gd name="connsiteY106" fmla="*/ 391 h 406"/>
              <a:gd name="connsiteX107" fmla="*/ 5 w 485"/>
              <a:gd name="connsiteY107" fmla="*/ 385 h 406"/>
              <a:gd name="connsiteX108" fmla="*/ 0 w 485"/>
              <a:gd name="connsiteY108" fmla="*/ 380 h 406"/>
              <a:gd name="connsiteX109" fmla="*/ 0 w 485"/>
              <a:gd name="connsiteY109" fmla="*/ 375 h 406"/>
              <a:gd name="connsiteX110" fmla="*/ 0 w 485"/>
              <a:gd name="connsiteY110" fmla="*/ 369 h 406"/>
              <a:gd name="connsiteX111" fmla="*/ 0 w 485"/>
              <a:gd name="connsiteY111" fmla="*/ 364 h 406"/>
              <a:gd name="connsiteX112" fmla="*/ 5 w 485"/>
              <a:gd name="connsiteY112" fmla="*/ 359 h 406"/>
              <a:gd name="connsiteX113" fmla="*/ 11 w 485"/>
              <a:gd name="connsiteY113" fmla="*/ 354 h 406"/>
              <a:gd name="connsiteX114" fmla="*/ 21 w 485"/>
              <a:gd name="connsiteY114" fmla="*/ 348 h 406"/>
              <a:gd name="connsiteX115" fmla="*/ 26 w 485"/>
              <a:gd name="connsiteY115" fmla="*/ 343 h 406"/>
              <a:gd name="connsiteX116" fmla="*/ 32 w 485"/>
              <a:gd name="connsiteY116" fmla="*/ 338 h 406"/>
              <a:gd name="connsiteX117" fmla="*/ 42 w 485"/>
              <a:gd name="connsiteY117" fmla="*/ 333 h 406"/>
              <a:gd name="connsiteX118" fmla="*/ 53 w 485"/>
              <a:gd name="connsiteY118" fmla="*/ 322 h 406"/>
              <a:gd name="connsiteX119" fmla="*/ 58 w 485"/>
              <a:gd name="connsiteY119" fmla="*/ 311 h 406"/>
              <a:gd name="connsiteX120" fmla="*/ 69 w 485"/>
              <a:gd name="connsiteY120" fmla="*/ 301 h 406"/>
              <a:gd name="connsiteX121" fmla="*/ 79 w 485"/>
              <a:gd name="connsiteY121" fmla="*/ 285 h 406"/>
              <a:gd name="connsiteX122" fmla="*/ 95 w 485"/>
              <a:gd name="connsiteY122" fmla="*/ 269 h 406"/>
              <a:gd name="connsiteX123" fmla="*/ 116 w 485"/>
              <a:gd name="connsiteY123" fmla="*/ 232 h 406"/>
              <a:gd name="connsiteX124" fmla="*/ 142 w 485"/>
              <a:gd name="connsiteY124" fmla="*/ 201 h 406"/>
              <a:gd name="connsiteX125" fmla="*/ 163 w 485"/>
              <a:gd name="connsiteY125" fmla="*/ 169 h 406"/>
              <a:gd name="connsiteX126" fmla="*/ 184 w 485"/>
              <a:gd name="connsiteY126" fmla="*/ 132 h 406"/>
              <a:gd name="connsiteX127" fmla="*/ 190 w 485"/>
              <a:gd name="connsiteY127" fmla="*/ 116 h 406"/>
              <a:gd name="connsiteX128" fmla="*/ 200 w 485"/>
              <a:gd name="connsiteY128" fmla="*/ 100 h 406"/>
              <a:gd name="connsiteX129" fmla="*/ 206 w 485"/>
              <a:gd name="connsiteY129" fmla="*/ 90 h 406"/>
              <a:gd name="connsiteX130" fmla="*/ 211 w 485"/>
              <a:gd name="connsiteY130" fmla="*/ 79 h 406"/>
              <a:gd name="connsiteX131" fmla="*/ 216 w 485"/>
              <a:gd name="connsiteY131" fmla="*/ 69 h 406"/>
              <a:gd name="connsiteX132" fmla="*/ 221 w 485"/>
              <a:gd name="connsiteY132" fmla="*/ 58 h 406"/>
              <a:gd name="connsiteX133" fmla="*/ 221 w 485"/>
              <a:gd name="connsiteY133" fmla="*/ 53 h 406"/>
              <a:gd name="connsiteX134" fmla="*/ 227 w 485"/>
              <a:gd name="connsiteY134" fmla="*/ 48 h 406"/>
              <a:gd name="connsiteX135" fmla="*/ 227 w 485"/>
              <a:gd name="connsiteY135" fmla="*/ 48 h 406"/>
              <a:gd name="connsiteX0" fmla="*/ 227 w 485"/>
              <a:gd name="connsiteY0" fmla="*/ 48 h 406"/>
              <a:gd name="connsiteX1" fmla="*/ 227 w 485"/>
              <a:gd name="connsiteY1" fmla="*/ 42 h 406"/>
              <a:gd name="connsiteX2" fmla="*/ 227 w 485"/>
              <a:gd name="connsiteY2" fmla="*/ 32 h 406"/>
              <a:gd name="connsiteX3" fmla="*/ 227 w 485"/>
              <a:gd name="connsiteY3" fmla="*/ 27 h 406"/>
              <a:gd name="connsiteX4" fmla="*/ 221 w 485"/>
              <a:gd name="connsiteY4" fmla="*/ 21 h 406"/>
              <a:gd name="connsiteX5" fmla="*/ 216 w 485"/>
              <a:gd name="connsiteY5" fmla="*/ 11 h 406"/>
              <a:gd name="connsiteX6" fmla="*/ 216 w 485"/>
              <a:gd name="connsiteY6" fmla="*/ 6 h 406"/>
              <a:gd name="connsiteX7" fmla="*/ 221 w 485"/>
              <a:gd name="connsiteY7" fmla="*/ 6 h 406"/>
              <a:gd name="connsiteX8" fmla="*/ 221 w 485"/>
              <a:gd name="connsiteY8" fmla="*/ 0 h 406"/>
              <a:gd name="connsiteX9" fmla="*/ 227 w 485"/>
              <a:gd name="connsiteY9" fmla="*/ 0 h 406"/>
              <a:gd name="connsiteX10" fmla="*/ 232 w 485"/>
              <a:gd name="connsiteY10" fmla="*/ 0 h 406"/>
              <a:gd name="connsiteX11" fmla="*/ 242 w 485"/>
              <a:gd name="connsiteY11" fmla="*/ 0 h 406"/>
              <a:gd name="connsiteX12" fmla="*/ 253 w 485"/>
              <a:gd name="connsiteY12" fmla="*/ 6 h 406"/>
              <a:gd name="connsiteX13" fmla="*/ 264 w 485"/>
              <a:gd name="connsiteY13" fmla="*/ 11 h 406"/>
              <a:gd name="connsiteX14" fmla="*/ 269 w 485"/>
              <a:gd name="connsiteY14" fmla="*/ 11 h 406"/>
              <a:gd name="connsiteX15" fmla="*/ 279 w 485"/>
              <a:gd name="connsiteY15" fmla="*/ 16 h 406"/>
              <a:gd name="connsiteX16" fmla="*/ 285 w 485"/>
              <a:gd name="connsiteY16" fmla="*/ 21 h 406"/>
              <a:gd name="connsiteX17" fmla="*/ 290 w 485"/>
              <a:gd name="connsiteY17" fmla="*/ 27 h 406"/>
              <a:gd name="connsiteX18" fmla="*/ 295 w 485"/>
              <a:gd name="connsiteY18" fmla="*/ 32 h 406"/>
              <a:gd name="connsiteX19" fmla="*/ 300 w 485"/>
              <a:gd name="connsiteY19" fmla="*/ 32 h 406"/>
              <a:gd name="connsiteX20" fmla="*/ 300 w 485"/>
              <a:gd name="connsiteY20" fmla="*/ 37 h 406"/>
              <a:gd name="connsiteX21" fmla="*/ 300 w 485"/>
              <a:gd name="connsiteY21" fmla="*/ 42 h 406"/>
              <a:gd name="connsiteX22" fmla="*/ 295 w 485"/>
              <a:gd name="connsiteY22" fmla="*/ 64 h 406"/>
              <a:gd name="connsiteX23" fmla="*/ 290 w 485"/>
              <a:gd name="connsiteY23" fmla="*/ 74 h 406"/>
              <a:gd name="connsiteX24" fmla="*/ 279 w 485"/>
              <a:gd name="connsiteY24" fmla="*/ 85 h 406"/>
              <a:gd name="connsiteX25" fmla="*/ 274 w 485"/>
              <a:gd name="connsiteY25" fmla="*/ 95 h 406"/>
              <a:gd name="connsiteX26" fmla="*/ 258 w 485"/>
              <a:gd name="connsiteY26" fmla="*/ 111 h 406"/>
              <a:gd name="connsiteX27" fmla="*/ 248 w 485"/>
              <a:gd name="connsiteY27" fmla="*/ 132 h 406"/>
              <a:gd name="connsiteX28" fmla="*/ 216 w 485"/>
              <a:gd name="connsiteY28" fmla="*/ 169 h 406"/>
              <a:gd name="connsiteX29" fmla="*/ 190 w 485"/>
              <a:gd name="connsiteY29" fmla="*/ 206 h 406"/>
              <a:gd name="connsiteX30" fmla="*/ 163 w 485"/>
              <a:gd name="connsiteY30" fmla="*/ 243 h 406"/>
              <a:gd name="connsiteX31" fmla="*/ 137 w 485"/>
              <a:gd name="connsiteY31" fmla="*/ 280 h 406"/>
              <a:gd name="connsiteX32" fmla="*/ 121 w 485"/>
              <a:gd name="connsiteY32" fmla="*/ 296 h 406"/>
              <a:gd name="connsiteX33" fmla="*/ 111 w 485"/>
              <a:gd name="connsiteY33" fmla="*/ 311 h 406"/>
              <a:gd name="connsiteX34" fmla="*/ 100 w 485"/>
              <a:gd name="connsiteY34" fmla="*/ 322 h 406"/>
              <a:gd name="connsiteX35" fmla="*/ 95 w 485"/>
              <a:gd name="connsiteY35" fmla="*/ 333 h 406"/>
              <a:gd name="connsiteX36" fmla="*/ 90 w 485"/>
              <a:gd name="connsiteY36" fmla="*/ 338 h 406"/>
              <a:gd name="connsiteX37" fmla="*/ 84 w 485"/>
              <a:gd name="connsiteY37" fmla="*/ 348 h 406"/>
              <a:gd name="connsiteX38" fmla="*/ 84 w 485"/>
              <a:gd name="connsiteY38" fmla="*/ 348 h 406"/>
              <a:gd name="connsiteX39" fmla="*/ 84 w 485"/>
              <a:gd name="connsiteY39" fmla="*/ 354 h 406"/>
              <a:gd name="connsiteX40" fmla="*/ 90 w 485"/>
              <a:gd name="connsiteY40" fmla="*/ 354 h 406"/>
              <a:gd name="connsiteX41" fmla="*/ 95 w 485"/>
              <a:gd name="connsiteY41" fmla="*/ 354 h 406"/>
              <a:gd name="connsiteX42" fmla="*/ 100 w 485"/>
              <a:gd name="connsiteY42" fmla="*/ 354 h 406"/>
              <a:gd name="connsiteX43" fmla="*/ 111 w 485"/>
              <a:gd name="connsiteY43" fmla="*/ 354 h 406"/>
              <a:gd name="connsiteX44" fmla="*/ 121 w 485"/>
              <a:gd name="connsiteY44" fmla="*/ 348 h 406"/>
              <a:gd name="connsiteX45" fmla="*/ 137 w 485"/>
              <a:gd name="connsiteY45" fmla="*/ 348 h 406"/>
              <a:gd name="connsiteX46" fmla="*/ 153 w 485"/>
              <a:gd name="connsiteY46" fmla="*/ 348 h 406"/>
              <a:gd name="connsiteX47" fmla="*/ 174 w 485"/>
              <a:gd name="connsiteY47" fmla="*/ 343 h 406"/>
              <a:gd name="connsiteX48" fmla="*/ 216 w 485"/>
              <a:gd name="connsiteY48" fmla="*/ 338 h 406"/>
              <a:gd name="connsiteX49" fmla="*/ 258 w 485"/>
              <a:gd name="connsiteY49" fmla="*/ 333 h 406"/>
              <a:gd name="connsiteX50" fmla="*/ 295 w 485"/>
              <a:gd name="connsiteY50" fmla="*/ 327 h 406"/>
              <a:gd name="connsiteX51" fmla="*/ 332 w 485"/>
              <a:gd name="connsiteY51" fmla="*/ 317 h 406"/>
              <a:gd name="connsiteX52" fmla="*/ 348 w 485"/>
              <a:gd name="connsiteY52" fmla="*/ 317 h 406"/>
              <a:gd name="connsiteX53" fmla="*/ 364 w 485"/>
              <a:gd name="connsiteY53" fmla="*/ 311 h 406"/>
              <a:gd name="connsiteX54" fmla="*/ 374 w 485"/>
              <a:gd name="connsiteY54" fmla="*/ 311 h 406"/>
              <a:gd name="connsiteX55" fmla="*/ 390 w 485"/>
              <a:gd name="connsiteY55" fmla="*/ 306 h 406"/>
              <a:gd name="connsiteX56" fmla="*/ 395 w 485"/>
              <a:gd name="connsiteY56" fmla="*/ 306 h 406"/>
              <a:gd name="connsiteX57" fmla="*/ 406 w 485"/>
              <a:gd name="connsiteY57" fmla="*/ 306 h 406"/>
              <a:gd name="connsiteX58" fmla="*/ 406 w 485"/>
              <a:gd name="connsiteY58" fmla="*/ 306 h 406"/>
              <a:gd name="connsiteX59" fmla="*/ 411 w 485"/>
              <a:gd name="connsiteY59" fmla="*/ 306 h 406"/>
              <a:gd name="connsiteX60" fmla="*/ 416 w 485"/>
              <a:gd name="connsiteY60" fmla="*/ 306 h 406"/>
              <a:gd name="connsiteX61" fmla="*/ 422 w 485"/>
              <a:gd name="connsiteY61" fmla="*/ 306 h 406"/>
              <a:gd name="connsiteX62" fmla="*/ 427 w 485"/>
              <a:gd name="connsiteY62" fmla="*/ 306 h 406"/>
              <a:gd name="connsiteX63" fmla="*/ 437 w 485"/>
              <a:gd name="connsiteY63" fmla="*/ 306 h 406"/>
              <a:gd name="connsiteX64" fmla="*/ 443 w 485"/>
              <a:gd name="connsiteY64" fmla="*/ 311 h 406"/>
              <a:gd name="connsiteX65" fmla="*/ 453 w 485"/>
              <a:gd name="connsiteY65" fmla="*/ 311 h 406"/>
              <a:gd name="connsiteX66" fmla="*/ 464 w 485"/>
              <a:gd name="connsiteY66" fmla="*/ 317 h 406"/>
              <a:gd name="connsiteX67" fmla="*/ 469 w 485"/>
              <a:gd name="connsiteY67" fmla="*/ 322 h 406"/>
              <a:gd name="connsiteX68" fmla="*/ 479 w 485"/>
              <a:gd name="connsiteY68" fmla="*/ 333 h 406"/>
              <a:gd name="connsiteX69" fmla="*/ 479 w 485"/>
              <a:gd name="connsiteY69" fmla="*/ 338 h 406"/>
              <a:gd name="connsiteX70" fmla="*/ 485 w 485"/>
              <a:gd name="connsiteY70" fmla="*/ 338 h 406"/>
              <a:gd name="connsiteX71" fmla="*/ 485 w 485"/>
              <a:gd name="connsiteY71" fmla="*/ 343 h 406"/>
              <a:gd name="connsiteX72" fmla="*/ 469 w 485"/>
              <a:gd name="connsiteY72" fmla="*/ 348 h 406"/>
              <a:gd name="connsiteX73" fmla="*/ 464 w 485"/>
              <a:gd name="connsiteY73" fmla="*/ 348 h 406"/>
              <a:gd name="connsiteX74" fmla="*/ 458 w 485"/>
              <a:gd name="connsiteY74" fmla="*/ 348 h 406"/>
              <a:gd name="connsiteX75" fmla="*/ 453 w 485"/>
              <a:gd name="connsiteY75" fmla="*/ 348 h 406"/>
              <a:gd name="connsiteX76" fmla="*/ 443 w 485"/>
              <a:gd name="connsiteY76" fmla="*/ 348 h 406"/>
              <a:gd name="connsiteX77" fmla="*/ 432 w 485"/>
              <a:gd name="connsiteY77" fmla="*/ 348 h 406"/>
              <a:gd name="connsiteX78" fmla="*/ 416 w 485"/>
              <a:gd name="connsiteY78" fmla="*/ 354 h 406"/>
              <a:gd name="connsiteX79" fmla="*/ 400 w 485"/>
              <a:gd name="connsiteY79" fmla="*/ 354 h 406"/>
              <a:gd name="connsiteX80" fmla="*/ 379 w 485"/>
              <a:gd name="connsiteY80" fmla="*/ 354 h 406"/>
              <a:gd name="connsiteX81" fmla="*/ 353 w 485"/>
              <a:gd name="connsiteY81" fmla="*/ 359 h 406"/>
              <a:gd name="connsiteX82" fmla="*/ 327 w 485"/>
              <a:gd name="connsiteY82" fmla="*/ 359 h 406"/>
              <a:gd name="connsiteX83" fmla="*/ 295 w 485"/>
              <a:gd name="connsiteY83" fmla="*/ 359 h 406"/>
              <a:gd name="connsiteX84" fmla="*/ 269 w 485"/>
              <a:gd name="connsiteY84" fmla="*/ 364 h 406"/>
              <a:gd name="connsiteX85" fmla="*/ 248 w 485"/>
              <a:gd name="connsiteY85" fmla="*/ 364 h 406"/>
              <a:gd name="connsiteX86" fmla="*/ 221 w 485"/>
              <a:gd name="connsiteY86" fmla="*/ 369 h 406"/>
              <a:gd name="connsiteX87" fmla="*/ 200 w 485"/>
              <a:gd name="connsiteY87" fmla="*/ 369 h 406"/>
              <a:gd name="connsiteX88" fmla="*/ 184 w 485"/>
              <a:gd name="connsiteY88" fmla="*/ 375 h 406"/>
              <a:gd name="connsiteX89" fmla="*/ 163 w 485"/>
              <a:gd name="connsiteY89" fmla="*/ 375 h 406"/>
              <a:gd name="connsiteX90" fmla="*/ 148 w 485"/>
              <a:gd name="connsiteY90" fmla="*/ 375 h 406"/>
              <a:gd name="connsiteX91" fmla="*/ 137 w 485"/>
              <a:gd name="connsiteY91" fmla="*/ 380 h 406"/>
              <a:gd name="connsiteX92" fmla="*/ 121 w 485"/>
              <a:gd name="connsiteY92" fmla="*/ 380 h 406"/>
              <a:gd name="connsiteX93" fmla="*/ 111 w 485"/>
              <a:gd name="connsiteY93" fmla="*/ 385 h 406"/>
              <a:gd name="connsiteX94" fmla="*/ 100 w 485"/>
              <a:gd name="connsiteY94" fmla="*/ 385 h 406"/>
              <a:gd name="connsiteX95" fmla="*/ 90 w 485"/>
              <a:gd name="connsiteY95" fmla="*/ 391 h 406"/>
              <a:gd name="connsiteX96" fmla="*/ 84 w 485"/>
              <a:gd name="connsiteY96" fmla="*/ 391 h 406"/>
              <a:gd name="connsiteX97" fmla="*/ 69 w 485"/>
              <a:gd name="connsiteY97" fmla="*/ 396 h 406"/>
              <a:gd name="connsiteX98" fmla="*/ 53 w 485"/>
              <a:gd name="connsiteY98" fmla="*/ 401 h 406"/>
              <a:gd name="connsiteX99" fmla="*/ 48 w 485"/>
              <a:gd name="connsiteY99" fmla="*/ 406 h 406"/>
              <a:gd name="connsiteX100" fmla="*/ 37 w 485"/>
              <a:gd name="connsiteY100" fmla="*/ 406 h 406"/>
              <a:gd name="connsiteX101" fmla="*/ 32 w 485"/>
              <a:gd name="connsiteY101" fmla="*/ 406 h 406"/>
              <a:gd name="connsiteX102" fmla="*/ 26 w 485"/>
              <a:gd name="connsiteY102" fmla="*/ 401 h 406"/>
              <a:gd name="connsiteX103" fmla="*/ 21 w 485"/>
              <a:gd name="connsiteY103" fmla="*/ 401 h 406"/>
              <a:gd name="connsiteX104" fmla="*/ 16 w 485"/>
              <a:gd name="connsiteY104" fmla="*/ 396 h 406"/>
              <a:gd name="connsiteX105" fmla="*/ 11 w 485"/>
              <a:gd name="connsiteY105" fmla="*/ 391 h 406"/>
              <a:gd name="connsiteX106" fmla="*/ 5 w 485"/>
              <a:gd name="connsiteY106" fmla="*/ 385 h 406"/>
              <a:gd name="connsiteX107" fmla="*/ 0 w 485"/>
              <a:gd name="connsiteY107" fmla="*/ 380 h 406"/>
              <a:gd name="connsiteX108" fmla="*/ 0 w 485"/>
              <a:gd name="connsiteY108" fmla="*/ 375 h 406"/>
              <a:gd name="connsiteX109" fmla="*/ 0 w 485"/>
              <a:gd name="connsiteY109" fmla="*/ 369 h 406"/>
              <a:gd name="connsiteX110" fmla="*/ 0 w 485"/>
              <a:gd name="connsiteY110" fmla="*/ 364 h 406"/>
              <a:gd name="connsiteX111" fmla="*/ 5 w 485"/>
              <a:gd name="connsiteY111" fmla="*/ 359 h 406"/>
              <a:gd name="connsiteX112" fmla="*/ 11 w 485"/>
              <a:gd name="connsiteY112" fmla="*/ 354 h 406"/>
              <a:gd name="connsiteX113" fmla="*/ 21 w 485"/>
              <a:gd name="connsiteY113" fmla="*/ 348 h 406"/>
              <a:gd name="connsiteX114" fmla="*/ 26 w 485"/>
              <a:gd name="connsiteY114" fmla="*/ 343 h 406"/>
              <a:gd name="connsiteX115" fmla="*/ 32 w 485"/>
              <a:gd name="connsiteY115" fmla="*/ 338 h 406"/>
              <a:gd name="connsiteX116" fmla="*/ 42 w 485"/>
              <a:gd name="connsiteY116" fmla="*/ 333 h 406"/>
              <a:gd name="connsiteX117" fmla="*/ 53 w 485"/>
              <a:gd name="connsiteY117" fmla="*/ 322 h 406"/>
              <a:gd name="connsiteX118" fmla="*/ 58 w 485"/>
              <a:gd name="connsiteY118" fmla="*/ 311 h 406"/>
              <a:gd name="connsiteX119" fmla="*/ 69 w 485"/>
              <a:gd name="connsiteY119" fmla="*/ 301 h 406"/>
              <a:gd name="connsiteX120" fmla="*/ 79 w 485"/>
              <a:gd name="connsiteY120" fmla="*/ 285 h 406"/>
              <a:gd name="connsiteX121" fmla="*/ 95 w 485"/>
              <a:gd name="connsiteY121" fmla="*/ 269 h 406"/>
              <a:gd name="connsiteX122" fmla="*/ 116 w 485"/>
              <a:gd name="connsiteY122" fmla="*/ 232 h 406"/>
              <a:gd name="connsiteX123" fmla="*/ 142 w 485"/>
              <a:gd name="connsiteY123" fmla="*/ 201 h 406"/>
              <a:gd name="connsiteX124" fmla="*/ 163 w 485"/>
              <a:gd name="connsiteY124" fmla="*/ 169 h 406"/>
              <a:gd name="connsiteX125" fmla="*/ 184 w 485"/>
              <a:gd name="connsiteY125" fmla="*/ 132 h 406"/>
              <a:gd name="connsiteX126" fmla="*/ 190 w 485"/>
              <a:gd name="connsiteY126" fmla="*/ 116 h 406"/>
              <a:gd name="connsiteX127" fmla="*/ 200 w 485"/>
              <a:gd name="connsiteY127" fmla="*/ 100 h 406"/>
              <a:gd name="connsiteX128" fmla="*/ 206 w 485"/>
              <a:gd name="connsiteY128" fmla="*/ 90 h 406"/>
              <a:gd name="connsiteX129" fmla="*/ 211 w 485"/>
              <a:gd name="connsiteY129" fmla="*/ 79 h 406"/>
              <a:gd name="connsiteX130" fmla="*/ 216 w 485"/>
              <a:gd name="connsiteY130" fmla="*/ 69 h 406"/>
              <a:gd name="connsiteX131" fmla="*/ 221 w 485"/>
              <a:gd name="connsiteY131" fmla="*/ 58 h 406"/>
              <a:gd name="connsiteX132" fmla="*/ 221 w 485"/>
              <a:gd name="connsiteY132" fmla="*/ 53 h 406"/>
              <a:gd name="connsiteX133" fmla="*/ 227 w 485"/>
              <a:gd name="connsiteY133" fmla="*/ 48 h 406"/>
              <a:gd name="connsiteX134" fmla="*/ 227 w 485"/>
              <a:gd name="connsiteY134" fmla="*/ 48 h 406"/>
              <a:gd name="connsiteX0" fmla="*/ 227 w 485"/>
              <a:gd name="connsiteY0" fmla="*/ 48 h 406"/>
              <a:gd name="connsiteX1" fmla="*/ 227 w 485"/>
              <a:gd name="connsiteY1" fmla="*/ 42 h 406"/>
              <a:gd name="connsiteX2" fmla="*/ 227 w 485"/>
              <a:gd name="connsiteY2" fmla="*/ 32 h 406"/>
              <a:gd name="connsiteX3" fmla="*/ 227 w 485"/>
              <a:gd name="connsiteY3" fmla="*/ 27 h 406"/>
              <a:gd name="connsiteX4" fmla="*/ 221 w 485"/>
              <a:gd name="connsiteY4" fmla="*/ 21 h 406"/>
              <a:gd name="connsiteX5" fmla="*/ 216 w 485"/>
              <a:gd name="connsiteY5" fmla="*/ 11 h 406"/>
              <a:gd name="connsiteX6" fmla="*/ 216 w 485"/>
              <a:gd name="connsiteY6" fmla="*/ 6 h 406"/>
              <a:gd name="connsiteX7" fmla="*/ 221 w 485"/>
              <a:gd name="connsiteY7" fmla="*/ 6 h 406"/>
              <a:gd name="connsiteX8" fmla="*/ 221 w 485"/>
              <a:gd name="connsiteY8" fmla="*/ 0 h 406"/>
              <a:gd name="connsiteX9" fmla="*/ 227 w 485"/>
              <a:gd name="connsiteY9" fmla="*/ 0 h 406"/>
              <a:gd name="connsiteX10" fmla="*/ 232 w 485"/>
              <a:gd name="connsiteY10" fmla="*/ 0 h 406"/>
              <a:gd name="connsiteX11" fmla="*/ 242 w 485"/>
              <a:gd name="connsiteY11" fmla="*/ 0 h 406"/>
              <a:gd name="connsiteX12" fmla="*/ 253 w 485"/>
              <a:gd name="connsiteY12" fmla="*/ 6 h 406"/>
              <a:gd name="connsiteX13" fmla="*/ 264 w 485"/>
              <a:gd name="connsiteY13" fmla="*/ 11 h 406"/>
              <a:gd name="connsiteX14" fmla="*/ 269 w 485"/>
              <a:gd name="connsiteY14" fmla="*/ 11 h 406"/>
              <a:gd name="connsiteX15" fmla="*/ 279 w 485"/>
              <a:gd name="connsiteY15" fmla="*/ 16 h 406"/>
              <a:gd name="connsiteX16" fmla="*/ 285 w 485"/>
              <a:gd name="connsiteY16" fmla="*/ 21 h 406"/>
              <a:gd name="connsiteX17" fmla="*/ 290 w 485"/>
              <a:gd name="connsiteY17" fmla="*/ 27 h 406"/>
              <a:gd name="connsiteX18" fmla="*/ 300 w 485"/>
              <a:gd name="connsiteY18" fmla="*/ 32 h 406"/>
              <a:gd name="connsiteX19" fmla="*/ 300 w 485"/>
              <a:gd name="connsiteY19" fmla="*/ 37 h 406"/>
              <a:gd name="connsiteX20" fmla="*/ 300 w 485"/>
              <a:gd name="connsiteY20" fmla="*/ 42 h 406"/>
              <a:gd name="connsiteX21" fmla="*/ 295 w 485"/>
              <a:gd name="connsiteY21" fmla="*/ 64 h 406"/>
              <a:gd name="connsiteX22" fmla="*/ 290 w 485"/>
              <a:gd name="connsiteY22" fmla="*/ 74 h 406"/>
              <a:gd name="connsiteX23" fmla="*/ 279 w 485"/>
              <a:gd name="connsiteY23" fmla="*/ 85 h 406"/>
              <a:gd name="connsiteX24" fmla="*/ 274 w 485"/>
              <a:gd name="connsiteY24" fmla="*/ 95 h 406"/>
              <a:gd name="connsiteX25" fmla="*/ 258 w 485"/>
              <a:gd name="connsiteY25" fmla="*/ 111 h 406"/>
              <a:gd name="connsiteX26" fmla="*/ 248 w 485"/>
              <a:gd name="connsiteY26" fmla="*/ 132 h 406"/>
              <a:gd name="connsiteX27" fmla="*/ 216 w 485"/>
              <a:gd name="connsiteY27" fmla="*/ 169 h 406"/>
              <a:gd name="connsiteX28" fmla="*/ 190 w 485"/>
              <a:gd name="connsiteY28" fmla="*/ 206 h 406"/>
              <a:gd name="connsiteX29" fmla="*/ 163 w 485"/>
              <a:gd name="connsiteY29" fmla="*/ 243 h 406"/>
              <a:gd name="connsiteX30" fmla="*/ 137 w 485"/>
              <a:gd name="connsiteY30" fmla="*/ 280 h 406"/>
              <a:gd name="connsiteX31" fmla="*/ 121 w 485"/>
              <a:gd name="connsiteY31" fmla="*/ 296 h 406"/>
              <a:gd name="connsiteX32" fmla="*/ 111 w 485"/>
              <a:gd name="connsiteY32" fmla="*/ 311 h 406"/>
              <a:gd name="connsiteX33" fmla="*/ 100 w 485"/>
              <a:gd name="connsiteY33" fmla="*/ 322 h 406"/>
              <a:gd name="connsiteX34" fmla="*/ 95 w 485"/>
              <a:gd name="connsiteY34" fmla="*/ 333 h 406"/>
              <a:gd name="connsiteX35" fmla="*/ 90 w 485"/>
              <a:gd name="connsiteY35" fmla="*/ 338 h 406"/>
              <a:gd name="connsiteX36" fmla="*/ 84 w 485"/>
              <a:gd name="connsiteY36" fmla="*/ 348 h 406"/>
              <a:gd name="connsiteX37" fmla="*/ 84 w 485"/>
              <a:gd name="connsiteY37" fmla="*/ 348 h 406"/>
              <a:gd name="connsiteX38" fmla="*/ 84 w 485"/>
              <a:gd name="connsiteY38" fmla="*/ 354 h 406"/>
              <a:gd name="connsiteX39" fmla="*/ 90 w 485"/>
              <a:gd name="connsiteY39" fmla="*/ 354 h 406"/>
              <a:gd name="connsiteX40" fmla="*/ 95 w 485"/>
              <a:gd name="connsiteY40" fmla="*/ 354 h 406"/>
              <a:gd name="connsiteX41" fmla="*/ 100 w 485"/>
              <a:gd name="connsiteY41" fmla="*/ 354 h 406"/>
              <a:gd name="connsiteX42" fmla="*/ 111 w 485"/>
              <a:gd name="connsiteY42" fmla="*/ 354 h 406"/>
              <a:gd name="connsiteX43" fmla="*/ 121 w 485"/>
              <a:gd name="connsiteY43" fmla="*/ 348 h 406"/>
              <a:gd name="connsiteX44" fmla="*/ 137 w 485"/>
              <a:gd name="connsiteY44" fmla="*/ 348 h 406"/>
              <a:gd name="connsiteX45" fmla="*/ 153 w 485"/>
              <a:gd name="connsiteY45" fmla="*/ 348 h 406"/>
              <a:gd name="connsiteX46" fmla="*/ 174 w 485"/>
              <a:gd name="connsiteY46" fmla="*/ 343 h 406"/>
              <a:gd name="connsiteX47" fmla="*/ 216 w 485"/>
              <a:gd name="connsiteY47" fmla="*/ 338 h 406"/>
              <a:gd name="connsiteX48" fmla="*/ 258 w 485"/>
              <a:gd name="connsiteY48" fmla="*/ 333 h 406"/>
              <a:gd name="connsiteX49" fmla="*/ 295 w 485"/>
              <a:gd name="connsiteY49" fmla="*/ 327 h 406"/>
              <a:gd name="connsiteX50" fmla="*/ 332 w 485"/>
              <a:gd name="connsiteY50" fmla="*/ 317 h 406"/>
              <a:gd name="connsiteX51" fmla="*/ 348 w 485"/>
              <a:gd name="connsiteY51" fmla="*/ 317 h 406"/>
              <a:gd name="connsiteX52" fmla="*/ 364 w 485"/>
              <a:gd name="connsiteY52" fmla="*/ 311 h 406"/>
              <a:gd name="connsiteX53" fmla="*/ 374 w 485"/>
              <a:gd name="connsiteY53" fmla="*/ 311 h 406"/>
              <a:gd name="connsiteX54" fmla="*/ 390 w 485"/>
              <a:gd name="connsiteY54" fmla="*/ 306 h 406"/>
              <a:gd name="connsiteX55" fmla="*/ 395 w 485"/>
              <a:gd name="connsiteY55" fmla="*/ 306 h 406"/>
              <a:gd name="connsiteX56" fmla="*/ 406 w 485"/>
              <a:gd name="connsiteY56" fmla="*/ 306 h 406"/>
              <a:gd name="connsiteX57" fmla="*/ 406 w 485"/>
              <a:gd name="connsiteY57" fmla="*/ 306 h 406"/>
              <a:gd name="connsiteX58" fmla="*/ 411 w 485"/>
              <a:gd name="connsiteY58" fmla="*/ 306 h 406"/>
              <a:gd name="connsiteX59" fmla="*/ 416 w 485"/>
              <a:gd name="connsiteY59" fmla="*/ 306 h 406"/>
              <a:gd name="connsiteX60" fmla="*/ 422 w 485"/>
              <a:gd name="connsiteY60" fmla="*/ 306 h 406"/>
              <a:gd name="connsiteX61" fmla="*/ 427 w 485"/>
              <a:gd name="connsiteY61" fmla="*/ 306 h 406"/>
              <a:gd name="connsiteX62" fmla="*/ 437 w 485"/>
              <a:gd name="connsiteY62" fmla="*/ 306 h 406"/>
              <a:gd name="connsiteX63" fmla="*/ 443 w 485"/>
              <a:gd name="connsiteY63" fmla="*/ 311 h 406"/>
              <a:gd name="connsiteX64" fmla="*/ 453 w 485"/>
              <a:gd name="connsiteY64" fmla="*/ 311 h 406"/>
              <a:gd name="connsiteX65" fmla="*/ 464 w 485"/>
              <a:gd name="connsiteY65" fmla="*/ 317 h 406"/>
              <a:gd name="connsiteX66" fmla="*/ 469 w 485"/>
              <a:gd name="connsiteY66" fmla="*/ 322 h 406"/>
              <a:gd name="connsiteX67" fmla="*/ 479 w 485"/>
              <a:gd name="connsiteY67" fmla="*/ 333 h 406"/>
              <a:gd name="connsiteX68" fmla="*/ 479 w 485"/>
              <a:gd name="connsiteY68" fmla="*/ 338 h 406"/>
              <a:gd name="connsiteX69" fmla="*/ 485 w 485"/>
              <a:gd name="connsiteY69" fmla="*/ 338 h 406"/>
              <a:gd name="connsiteX70" fmla="*/ 485 w 485"/>
              <a:gd name="connsiteY70" fmla="*/ 343 h 406"/>
              <a:gd name="connsiteX71" fmla="*/ 469 w 485"/>
              <a:gd name="connsiteY71" fmla="*/ 348 h 406"/>
              <a:gd name="connsiteX72" fmla="*/ 464 w 485"/>
              <a:gd name="connsiteY72" fmla="*/ 348 h 406"/>
              <a:gd name="connsiteX73" fmla="*/ 458 w 485"/>
              <a:gd name="connsiteY73" fmla="*/ 348 h 406"/>
              <a:gd name="connsiteX74" fmla="*/ 453 w 485"/>
              <a:gd name="connsiteY74" fmla="*/ 348 h 406"/>
              <a:gd name="connsiteX75" fmla="*/ 443 w 485"/>
              <a:gd name="connsiteY75" fmla="*/ 348 h 406"/>
              <a:gd name="connsiteX76" fmla="*/ 432 w 485"/>
              <a:gd name="connsiteY76" fmla="*/ 348 h 406"/>
              <a:gd name="connsiteX77" fmla="*/ 416 w 485"/>
              <a:gd name="connsiteY77" fmla="*/ 354 h 406"/>
              <a:gd name="connsiteX78" fmla="*/ 400 w 485"/>
              <a:gd name="connsiteY78" fmla="*/ 354 h 406"/>
              <a:gd name="connsiteX79" fmla="*/ 379 w 485"/>
              <a:gd name="connsiteY79" fmla="*/ 354 h 406"/>
              <a:gd name="connsiteX80" fmla="*/ 353 w 485"/>
              <a:gd name="connsiteY80" fmla="*/ 359 h 406"/>
              <a:gd name="connsiteX81" fmla="*/ 327 w 485"/>
              <a:gd name="connsiteY81" fmla="*/ 359 h 406"/>
              <a:gd name="connsiteX82" fmla="*/ 295 w 485"/>
              <a:gd name="connsiteY82" fmla="*/ 359 h 406"/>
              <a:gd name="connsiteX83" fmla="*/ 269 w 485"/>
              <a:gd name="connsiteY83" fmla="*/ 364 h 406"/>
              <a:gd name="connsiteX84" fmla="*/ 248 w 485"/>
              <a:gd name="connsiteY84" fmla="*/ 364 h 406"/>
              <a:gd name="connsiteX85" fmla="*/ 221 w 485"/>
              <a:gd name="connsiteY85" fmla="*/ 369 h 406"/>
              <a:gd name="connsiteX86" fmla="*/ 200 w 485"/>
              <a:gd name="connsiteY86" fmla="*/ 369 h 406"/>
              <a:gd name="connsiteX87" fmla="*/ 184 w 485"/>
              <a:gd name="connsiteY87" fmla="*/ 375 h 406"/>
              <a:gd name="connsiteX88" fmla="*/ 163 w 485"/>
              <a:gd name="connsiteY88" fmla="*/ 375 h 406"/>
              <a:gd name="connsiteX89" fmla="*/ 148 w 485"/>
              <a:gd name="connsiteY89" fmla="*/ 375 h 406"/>
              <a:gd name="connsiteX90" fmla="*/ 137 w 485"/>
              <a:gd name="connsiteY90" fmla="*/ 380 h 406"/>
              <a:gd name="connsiteX91" fmla="*/ 121 w 485"/>
              <a:gd name="connsiteY91" fmla="*/ 380 h 406"/>
              <a:gd name="connsiteX92" fmla="*/ 111 w 485"/>
              <a:gd name="connsiteY92" fmla="*/ 385 h 406"/>
              <a:gd name="connsiteX93" fmla="*/ 100 w 485"/>
              <a:gd name="connsiteY93" fmla="*/ 385 h 406"/>
              <a:gd name="connsiteX94" fmla="*/ 90 w 485"/>
              <a:gd name="connsiteY94" fmla="*/ 391 h 406"/>
              <a:gd name="connsiteX95" fmla="*/ 84 w 485"/>
              <a:gd name="connsiteY95" fmla="*/ 391 h 406"/>
              <a:gd name="connsiteX96" fmla="*/ 69 w 485"/>
              <a:gd name="connsiteY96" fmla="*/ 396 h 406"/>
              <a:gd name="connsiteX97" fmla="*/ 53 w 485"/>
              <a:gd name="connsiteY97" fmla="*/ 401 h 406"/>
              <a:gd name="connsiteX98" fmla="*/ 48 w 485"/>
              <a:gd name="connsiteY98" fmla="*/ 406 h 406"/>
              <a:gd name="connsiteX99" fmla="*/ 37 w 485"/>
              <a:gd name="connsiteY99" fmla="*/ 406 h 406"/>
              <a:gd name="connsiteX100" fmla="*/ 32 w 485"/>
              <a:gd name="connsiteY100" fmla="*/ 406 h 406"/>
              <a:gd name="connsiteX101" fmla="*/ 26 w 485"/>
              <a:gd name="connsiteY101" fmla="*/ 401 h 406"/>
              <a:gd name="connsiteX102" fmla="*/ 21 w 485"/>
              <a:gd name="connsiteY102" fmla="*/ 401 h 406"/>
              <a:gd name="connsiteX103" fmla="*/ 16 w 485"/>
              <a:gd name="connsiteY103" fmla="*/ 396 h 406"/>
              <a:gd name="connsiteX104" fmla="*/ 11 w 485"/>
              <a:gd name="connsiteY104" fmla="*/ 391 h 406"/>
              <a:gd name="connsiteX105" fmla="*/ 5 w 485"/>
              <a:gd name="connsiteY105" fmla="*/ 385 h 406"/>
              <a:gd name="connsiteX106" fmla="*/ 0 w 485"/>
              <a:gd name="connsiteY106" fmla="*/ 380 h 406"/>
              <a:gd name="connsiteX107" fmla="*/ 0 w 485"/>
              <a:gd name="connsiteY107" fmla="*/ 375 h 406"/>
              <a:gd name="connsiteX108" fmla="*/ 0 w 485"/>
              <a:gd name="connsiteY108" fmla="*/ 369 h 406"/>
              <a:gd name="connsiteX109" fmla="*/ 0 w 485"/>
              <a:gd name="connsiteY109" fmla="*/ 364 h 406"/>
              <a:gd name="connsiteX110" fmla="*/ 5 w 485"/>
              <a:gd name="connsiteY110" fmla="*/ 359 h 406"/>
              <a:gd name="connsiteX111" fmla="*/ 11 w 485"/>
              <a:gd name="connsiteY111" fmla="*/ 354 h 406"/>
              <a:gd name="connsiteX112" fmla="*/ 21 w 485"/>
              <a:gd name="connsiteY112" fmla="*/ 348 h 406"/>
              <a:gd name="connsiteX113" fmla="*/ 26 w 485"/>
              <a:gd name="connsiteY113" fmla="*/ 343 h 406"/>
              <a:gd name="connsiteX114" fmla="*/ 32 w 485"/>
              <a:gd name="connsiteY114" fmla="*/ 338 h 406"/>
              <a:gd name="connsiteX115" fmla="*/ 42 w 485"/>
              <a:gd name="connsiteY115" fmla="*/ 333 h 406"/>
              <a:gd name="connsiteX116" fmla="*/ 53 w 485"/>
              <a:gd name="connsiteY116" fmla="*/ 322 h 406"/>
              <a:gd name="connsiteX117" fmla="*/ 58 w 485"/>
              <a:gd name="connsiteY117" fmla="*/ 311 h 406"/>
              <a:gd name="connsiteX118" fmla="*/ 69 w 485"/>
              <a:gd name="connsiteY118" fmla="*/ 301 h 406"/>
              <a:gd name="connsiteX119" fmla="*/ 79 w 485"/>
              <a:gd name="connsiteY119" fmla="*/ 285 h 406"/>
              <a:gd name="connsiteX120" fmla="*/ 95 w 485"/>
              <a:gd name="connsiteY120" fmla="*/ 269 h 406"/>
              <a:gd name="connsiteX121" fmla="*/ 116 w 485"/>
              <a:gd name="connsiteY121" fmla="*/ 232 h 406"/>
              <a:gd name="connsiteX122" fmla="*/ 142 w 485"/>
              <a:gd name="connsiteY122" fmla="*/ 201 h 406"/>
              <a:gd name="connsiteX123" fmla="*/ 163 w 485"/>
              <a:gd name="connsiteY123" fmla="*/ 169 h 406"/>
              <a:gd name="connsiteX124" fmla="*/ 184 w 485"/>
              <a:gd name="connsiteY124" fmla="*/ 132 h 406"/>
              <a:gd name="connsiteX125" fmla="*/ 190 w 485"/>
              <a:gd name="connsiteY125" fmla="*/ 116 h 406"/>
              <a:gd name="connsiteX126" fmla="*/ 200 w 485"/>
              <a:gd name="connsiteY126" fmla="*/ 100 h 406"/>
              <a:gd name="connsiteX127" fmla="*/ 206 w 485"/>
              <a:gd name="connsiteY127" fmla="*/ 90 h 406"/>
              <a:gd name="connsiteX128" fmla="*/ 211 w 485"/>
              <a:gd name="connsiteY128" fmla="*/ 79 h 406"/>
              <a:gd name="connsiteX129" fmla="*/ 216 w 485"/>
              <a:gd name="connsiteY129" fmla="*/ 69 h 406"/>
              <a:gd name="connsiteX130" fmla="*/ 221 w 485"/>
              <a:gd name="connsiteY130" fmla="*/ 58 h 406"/>
              <a:gd name="connsiteX131" fmla="*/ 221 w 485"/>
              <a:gd name="connsiteY131" fmla="*/ 53 h 406"/>
              <a:gd name="connsiteX132" fmla="*/ 227 w 485"/>
              <a:gd name="connsiteY132" fmla="*/ 48 h 406"/>
              <a:gd name="connsiteX133" fmla="*/ 227 w 485"/>
              <a:gd name="connsiteY133" fmla="*/ 48 h 406"/>
              <a:gd name="connsiteX0" fmla="*/ 227 w 485"/>
              <a:gd name="connsiteY0" fmla="*/ 48 h 406"/>
              <a:gd name="connsiteX1" fmla="*/ 227 w 485"/>
              <a:gd name="connsiteY1" fmla="*/ 42 h 406"/>
              <a:gd name="connsiteX2" fmla="*/ 227 w 485"/>
              <a:gd name="connsiteY2" fmla="*/ 32 h 406"/>
              <a:gd name="connsiteX3" fmla="*/ 227 w 485"/>
              <a:gd name="connsiteY3" fmla="*/ 27 h 406"/>
              <a:gd name="connsiteX4" fmla="*/ 221 w 485"/>
              <a:gd name="connsiteY4" fmla="*/ 21 h 406"/>
              <a:gd name="connsiteX5" fmla="*/ 216 w 485"/>
              <a:gd name="connsiteY5" fmla="*/ 11 h 406"/>
              <a:gd name="connsiteX6" fmla="*/ 216 w 485"/>
              <a:gd name="connsiteY6" fmla="*/ 6 h 406"/>
              <a:gd name="connsiteX7" fmla="*/ 221 w 485"/>
              <a:gd name="connsiteY7" fmla="*/ 6 h 406"/>
              <a:gd name="connsiteX8" fmla="*/ 221 w 485"/>
              <a:gd name="connsiteY8" fmla="*/ 0 h 406"/>
              <a:gd name="connsiteX9" fmla="*/ 227 w 485"/>
              <a:gd name="connsiteY9" fmla="*/ 0 h 406"/>
              <a:gd name="connsiteX10" fmla="*/ 232 w 485"/>
              <a:gd name="connsiteY10" fmla="*/ 0 h 406"/>
              <a:gd name="connsiteX11" fmla="*/ 242 w 485"/>
              <a:gd name="connsiteY11" fmla="*/ 0 h 406"/>
              <a:gd name="connsiteX12" fmla="*/ 253 w 485"/>
              <a:gd name="connsiteY12" fmla="*/ 6 h 406"/>
              <a:gd name="connsiteX13" fmla="*/ 264 w 485"/>
              <a:gd name="connsiteY13" fmla="*/ 11 h 406"/>
              <a:gd name="connsiteX14" fmla="*/ 269 w 485"/>
              <a:gd name="connsiteY14" fmla="*/ 11 h 406"/>
              <a:gd name="connsiteX15" fmla="*/ 279 w 485"/>
              <a:gd name="connsiteY15" fmla="*/ 16 h 406"/>
              <a:gd name="connsiteX16" fmla="*/ 285 w 485"/>
              <a:gd name="connsiteY16" fmla="*/ 21 h 406"/>
              <a:gd name="connsiteX17" fmla="*/ 290 w 485"/>
              <a:gd name="connsiteY17" fmla="*/ 27 h 406"/>
              <a:gd name="connsiteX18" fmla="*/ 300 w 485"/>
              <a:gd name="connsiteY18" fmla="*/ 32 h 406"/>
              <a:gd name="connsiteX19" fmla="*/ 300 w 485"/>
              <a:gd name="connsiteY19" fmla="*/ 37 h 406"/>
              <a:gd name="connsiteX20" fmla="*/ 295 w 485"/>
              <a:gd name="connsiteY20" fmla="*/ 64 h 406"/>
              <a:gd name="connsiteX21" fmla="*/ 290 w 485"/>
              <a:gd name="connsiteY21" fmla="*/ 74 h 406"/>
              <a:gd name="connsiteX22" fmla="*/ 279 w 485"/>
              <a:gd name="connsiteY22" fmla="*/ 85 h 406"/>
              <a:gd name="connsiteX23" fmla="*/ 274 w 485"/>
              <a:gd name="connsiteY23" fmla="*/ 95 h 406"/>
              <a:gd name="connsiteX24" fmla="*/ 258 w 485"/>
              <a:gd name="connsiteY24" fmla="*/ 111 h 406"/>
              <a:gd name="connsiteX25" fmla="*/ 248 w 485"/>
              <a:gd name="connsiteY25" fmla="*/ 132 h 406"/>
              <a:gd name="connsiteX26" fmla="*/ 216 w 485"/>
              <a:gd name="connsiteY26" fmla="*/ 169 h 406"/>
              <a:gd name="connsiteX27" fmla="*/ 190 w 485"/>
              <a:gd name="connsiteY27" fmla="*/ 206 h 406"/>
              <a:gd name="connsiteX28" fmla="*/ 163 w 485"/>
              <a:gd name="connsiteY28" fmla="*/ 243 h 406"/>
              <a:gd name="connsiteX29" fmla="*/ 137 w 485"/>
              <a:gd name="connsiteY29" fmla="*/ 280 h 406"/>
              <a:gd name="connsiteX30" fmla="*/ 121 w 485"/>
              <a:gd name="connsiteY30" fmla="*/ 296 h 406"/>
              <a:gd name="connsiteX31" fmla="*/ 111 w 485"/>
              <a:gd name="connsiteY31" fmla="*/ 311 h 406"/>
              <a:gd name="connsiteX32" fmla="*/ 100 w 485"/>
              <a:gd name="connsiteY32" fmla="*/ 322 h 406"/>
              <a:gd name="connsiteX33" fmla="*/ 95 w 485"/>
              <a:gd name="connsiteY33" fmla="*/ 333 h 406"/>
              <a:gd name="connsiteX34" fmla="*/ 90 w 485"/>
              <a:gd name="connsiteY34" fmla="*/ 338 h 406"/>
              <a:gd name="connsiteX35" fmla="*/ 84 w 485"/>
              <a:gd name="connsiteY35" fmla="*/ 348 h 406"/>
              <a:gd name="connsiteX36" fmla="*/ 84 w 485"/>
              <a:gd name="connsiteY36" fmla="*/ 348 h 406"/>
              <a:gd name="connsiteX37" fmla="*/ 84 w 485"/>
              <a:gd name="connsiteY37" fmla="*/ 354 h 406"/>
              <a:gd name="connsiteX38" fmla="*/ 90 w 485"/>
              <a:gd name="connsiteY38" fmla="*/ 354 h 406"/>
              <a:gd name="connsiteX39" fmla="*/ 95 w 485"/>
              <a:gd name="connsiteY39" fmla="*/ 354 h 406"/>
              <a:gd name="connsiteX40" fmla="*/ 100 w 485"/>
              <a:gd name="connsiteY40" fmla="*/ 354 h 406"/>
              <a:gd name="connsiteX41" fmla="*/ 111 w 485"/>
              <a:gd name="connsiteY41" fmla="*/ 354 h 406"/>
              <a:gd name="connsiteX42" fmla="*/ 121 w 485"/>
              <a:gd name="connsiteY42" fmla="*/ 348 h 406"/>
              <a:gd name="connsiteX43" fmla="*/ 137 w 485"/>
              <a:gd name="connsiteY43" fmla="*/ 348 h 406"/>
              <a:gd name="connsiteX44" fmla="*/ 153 w 485"/>
              <a:gd name="connsiteY44" fmla="*/ 348 h 406"/>
              <a:gd name="connsiteX45" fmla="*/ 174 w 485"/>
              <a:gd name="connsiteY45" fmla="*/ 343 h 406"/>
              <a:gd name="connsiteX46" fmla="*/ 216 w 485"/>
              <a:gd name="connsiteY46" fmla="*/ 338 h 406"/>
              <a:gd name="connsiteX47" fmla="*/ 258 w 485"/>
              <a:gd name="connsiteY47" fmla="*/ 333 h 406"/>
              <a:gd name="connsiteX48" fmla="*/ 295 w 485"/>
              <a:gd name="connsiteY48" fmla="*/ 327 h 406"/>
              <a:gd name="connsiteX49" fmla="*/ 332 w 485"/>
              <a:gd name="connsiteY49" fmla="*/ 317 h 406"/>
              <a:gd name="connsiteX50" fmla="*/ 348 w 485"/>
              <a:gd name="connsiteY50" fmla="*/ 317 h 406"/>
              <a:gd name="connsiteX51" fmla="*/ 364 w 485"/>
              <a:gd name="connsiteY51" fmla="*/ 311 h 406"/>
              <a:gd name="connsiteX52" fmla="*/ 374 w 485"/>
              <a:gd name="connsiteY52" fmla="*/ 311 h 406"/>
              <a:gd name="connsiteX53" fmla="*/ 390 w 485"/>
              <a:gd name="connsiteY53" fmla="*/ 306 h 406"/>
              <a:gd name="connsiteX54" fmla="*/ 395 w 485"/>
              <a:gd name="connsiteY54" fmla="*/ 306 h 406"/>
              <a:gd name="connsiteX55" fmla="*/ 406 w 485"/>
              <a:gd name="connsiteY55" fmla="*/ 306 h 406"/>
              <a:gd name="connsiteX56" fmla="*/ 406 w 485"/>
              <a:gd name="connsiteY56" fmla="*/ 306 h 406"/>
              <a:gd name="connsiteX57" fmla="*/ 411 w 485"/>
              <a:gd name="connsiteY57" fmla="*/ 306 h 406"/>
              <a:gd name="connsiteX58" fmla="*/ 416 w 485"/>
              <a:gd name="connsiteY58" fmla="*/ 306 h 406"/>
              <a:gd name="connsiteX59" fmla="*/ 422 w 485"/>
              <a:gd name="connsiteY59" fmla="*/ 306 h 406"/>
              <a:gd name="connsiteX60" fmla="*/ 427 w 485"/>
              <a:gd name="connsiteY60" fmla="*/ 306 h 406"/>
              <a:gd name="connsiteX61" fmla="*/ 437 w 485"/>
              <a:gd name="connsiteY61" fmla="*/ 306 h 406"/>
              <a:gd name="connsiteX62" fmla="*/ 443 w 485"/>
              <a:gd name="connsiteY62" fmla="*/ 311 h 406"/>
              <a:gd name="connsiteX63" fmla="*/ 453 w 485"/>
              <a:gd name="connsiteY63" fmla="*/ 311 h 406"/>
              <a:gd name="connsiteX64" fmla="*/ 464 w 485"/>
              <a:gd name="connsiteY64" fmla="*/ 317 h 406"/>
              <a:gd name="connsiteX65" fmla="*/ 469 w 485"/>
              <a:gd name="connsiteY65" fmla="*/ 322 h 406"/>
              <a:gd name="connsiteX66" fmla="*/ 479 w 485"/>
              <a:gd name="connsiteY66" fmla="*/ 333 h 406"/>
              <a:gd name="connsiteX67" fmla="*/ 479 w 485"/>
              <a:gd name="connsiteY67" fmla="*/ 338 h 406"/>
              <a:gd name="connsiteX68" fmla="*/ 485 w 485"/>
              <a:gd name="connsiteY68" fmla="*/ 338 h 406"/>
              <a:gd name="connsiteX69" fmla="*/ 485 w 485"/>
              <a:gd name="connsiteY69" fmla="*/ 343 h 406"/>
              <a:gd name="connsiteX70" fmla="*/ 469 w 485"/>
              <a:gd name="connsiteY70" fmla="*/ 348 h 406"/>
              <a:gd name="connsiteX71" fmla="*/ 464 w 485"/>
              <a:gd name="connsiteY71" fmla="*/ 348 h 406"/>
              <a:gd name="connsiteX72" fmla="*/ 458 w 485"/>
              <a:gd name="connsiteY72" fmla="*/ 348 h 406"/>
              <a:gd name="connsiteX73" fmla="*/ 453 w 485"/>
              <a:gd name="connsiteY73" fmla="*/ 348 h 406"/>
              <a:gd name="connsiteX74" fmla="*/ 443 w 485"/>
              <a:gd name="connsiteY74" fmla="*/ 348 h 406"/>
              <a:gd name="connsiteX75" fmla="*/ 432 w 485"/>
              <a:gd name="connsiteY75" fmla="*/ 348 h 406"/>
              <a:gd name="connsiteX76" fmla="*/ 416 w 485"/>
              <a:gd name="connsiteY76" fmla="*/ 354 h 406"/>
              <a:gd name="connsiteX77" fmla="*/ 400 w 485"/>
              <a:gd name="connsiteY77" fmla="*/ 354 h 406"/>
              <a:gd name="connsiteX78" fmla="*/ 379 w 485"/>
              <a:gd name="connsiteY78" fmla="*/ 354 h 406"/>
              <a:gd name="connsiteX79" fmla="*/ 353 w 485"/>
              <a:gd name="connsiteY79" fmla="*/ 359 h 406"/>
              <a:gd name="connsiteX80" fmla="*/ 327 w 485"/>
              <a:gd name="connsiteY80" fmla="*/ 359 h 406"/>
              <a:gd name="connsiteX81" fmla="*/ 295 w 485"/>
              <a:gd name="connsiteY81" fmla="*/ 359 h 406"/>
              <a:gd name="connsiteX82" fmla="*/ 269 w 485"/>
              <a:gd name="connsiteY82" fmla="*/ 364 h 406"/>
              <a:gd name="connsiteX83" fmla="*/ 248 w 485"/>
              <a:gd name="connsiteY83" fmla="*/ 364 h 406"/>
              <a:gd name="connsiteX84" fmla="*/ 221 w 485"/>
              <a:gd name="connsiteY84" fmla="*/ 369 h 406"/>
              <a:gd name="connsiteX85" fmla="*/ 200 w 485"/>
              <a:gd name="connsiteY85" fmla="*/ 369 h 406"/>
              <a:gd name="connsiteX86" fmla="*/ 184 w 485"/>
              <a:gd name="connsiteY86" fmla="*/ 375 h 406"/>
              <a:gd name="connsiteX87" fmla="*/ 163 w 485"/>
              <a:gd name="connsiteY87" fmla="*/ 375 h 406"/>
              <a:gd name="connsiteX88" fmla="*/ 148 w 485"/>
              <a:gd name="connsiteY88" fmla="*/ 375 h 406"/>
              <a:gd name="connsiteX89" fmla="*/ 137 w 485"/>
              <a:gd name="connsiteY89" fmla="*/ 380 h 406"/>
              <a:gd name="connsiteX90" fmla="*/ 121 w 485"/>
              <a:gd name="connsiteY90" fmla="*/ 380 h 406"/>
              <a:gd name="connsiteX91" fmla="*/ 111 w 485"/>
              <a:gd name="connsiteY91" fmla="*/ 385 h 406"/>
              <a:gd name="connsiteX92" fmla="*/ 100 w 485"/>
              <a:gd name="connsiteY92" fmla="*/ 385 h 406"/>
              <a:gd name="connsiteX93" fmla="*/ 90 w 485"/>
              <a:gd name="connsiteY93" fmla="*/ 391 h 406"/>
              <a:gd name="connsiteX94" fmla="*/ 84 w 485"/>
              <a:gd name="connsiteY94" fmla="*/ 391 h 406"/>
              <a:gd name="connsiteX95" fmla="*/ 69 w 485"/>
              <a:gd name="connsiteY95" fmla="*/ 396 h 406"/>
              <a:gd name="connsiteX96" fmla="*/ 53 w 485"/>
              <a:gd name="connsiteY96" fmla="*/ 401 h 406"/>
              <a:gd name="connsiteX97" fmla="*/ 48 w 485"/>
              <a:gd name="connsiteY97" fmla="*/ 406 h 406"/>
              <a:gd name="connsiteX98" fmla="*/ 37 w 485"/>
              <a:gd name="connsiteY98" fmla="*/ 406 h 406"/>
              <a:gd name="connsiteX99" fmla="*/ 32 w 485"/>
              <a:gd name="connsiteY99" fmla="*/ 406 h 406"/>
              <a:gd name="connsiteX100" fmla="*/ 26 w 485"/>
              <a:gd name="connsiteY100" fmla="*/ 401 h 406"/>
              <a:gd name="connsiteX101" fmla="*/ 21 w 485"/>
              <a:gd name="connsiteY101" fmla="*/ 401 h 406"/>
              <a:gd name="connsiteX102" fmla="*/ 16 w 485"/>
              <a:gd name="connsiteY102" fmla="*/ 396 h 406"/>
              <a:gd name="connsiteX103" fmla="*/ 11 w 485"/>
              <a:gd name="connsiteY103" fmla="*/ 391 h 406"/>
              <a:gd name="connsiteX104" fmla="*/ 5 w 485"/>
              <a:gd name="connsiteY104" fmla="*/ 385 h 406"/>
              <a:gd name="connsiteX105" fmla="*/ 0 w 485"/>
              <a:gd name="connsiteY105" fmla="*/ 380 h 406"/>
              <a:gd name="connsiteX106" fmla="*/ 0 w 485"/>
              <a:gd name="connsiteY106" fmla="*/ 375 h 406"/>
              <a:gd name="connsiteX107" fmla="*/ 0 w 485"/>
              <a:gd name="connsiteY107" fmla="*/ 369 h 406"/>
              <a:gd name="connsiteX108" fmla="*/ 0 w 485"/>
              <a:gd name="connsiteY108" fmla="*/ 364 h 406"/>
              <a:gd name="connsiteX109" fmla="*/ 5 w 485"/>
              <a:gd name="connsiteY109" fmla="*/ 359 h 406"/>
              <a:gd name="connsiteX110" fmla="*/ 11 w 485"/>
              <a:gd name="connsiteY110" fmla="*/ 354 h 406"/>
              <a:gd name="connsiteX111" fmla="*/ 21 w 485"/>
              <a:gd name="connsiteY111" fmla="*/ 348 h 406"/>
              <a:gd name="connsiteX112" fmla="*/ 26 w 485"/>
              <a:gd name="connsiteY112" fmla="*/ 343 h 406"/>
              <a:gd name="connsiteX113" fmla="*/ 32 w 485"/>
              <a:gd name="connsiteY113" fmla="*/ 338 h 406"/>
              <a:gd name="connsiteX114" fmla="*/ 42 w 485"/>
              <a:gd name="connsiteY114" fmla="*/ 333 h 406"/>
              <a:gd name="connsiteX115" fmla="*/ 53 w 485"/>
              <a:gd name="connsiteY115" fmla="*/ 322 h 406"/>
              <a:gd name="connsiteX116" fmla="*/ 58 w 485"/>
              <a:gd name="connsiteY116" fmla="*/ 311 h 406"/>
              <a:gd name="connsiteX117" fmla="*/ 69 w 485"/>
              <a:gd name="connsiteY117" fmla="*/ 301 h 406"/>
              <a:gd name="connsiteX118" fmla="*/ 79 w 485"/>
              <a:gd name="connsiteY118" fmla="*/ 285 h 406"/>
              <a:gd name="connsiteX119" fmla="*/ 95 w 485"/>
              <a:gd name="connsiteY119" fmla="*/ 269 h 406"/>
              <a:gd name="connsiteX120" fmla="*/ 116 w 485"/>
              <a:gd name="connsiteY120" fmla="*/ 232 h 406"/>
              <a:gd name="connsiteX121" fmla="*/ 142 w 485"/>
              <a:gd name="connsiteY121" fmla="*/ 201 h 406"/>
              <a:gd name="connsiteX122" fmla="*/ 163 w 485"/>
              <a:gd name="connsiteY122" fmla="*/ 169 h 406"/>
              <a:gd name="connsiteX123" fmla="*/ 184 w 485"/>
              <a:gd name="connsiteY123" fmla="*/ 132 h 406"/>
              <a:gd name="connsiteX124" fmla="*/ 190 w 485"/>
              <a:gd name="connsiteY124" fmla="*/ 116 h 406"/>
              <a:gd name="connsiteX125" fmla="*/ 200 w 485"/>
              <a:gd name="connsiteY125" fmla="*/ 100 h 406"/>
              <a:gd name="connsiteX126" fmla="*/ 206 w 485"/>
              <a:gd name="connsiteY126" fmla="*/ 90 h 406"/>
              <a:gd name="connsiteX127" fmla="*/ 211 w 485"/>
              <a:gd name="connsiteY127" fmla="*/ 79 h 406"/>
              <a:gd name="connsiteX128" fmla="*/ 216 w 485"/>
              <a:gd name="connsiteY128" fmla="*/ 69 h 406"/>
              <a:gd name="connsiteX129" fmla="*/ 221 w 485"/>
              <a:gd name="connsiteY129" fmla="*/ 58 h 406"/>
              <a:gd name="connsiteX130" fmla="*/ 221 w 485"/>
              <a:gd name="connsiteY130" fmla="*/ 53 h 406"/>
              <a:gd name="connsiteX131" fmla="*/ 227 w 485"/>
              <a:gd name="connsiteY131" fmla="*/ 48 h 406"/>
              <a:gd name="connsiteX132" fmla="*/ 227 w 485"/>
              <a:gd name="connsiteY132" fmla="*/ 48 h 406"/>
              <a:gd name="connsiteX0" fmla="*/ 227 w 485"/>
              <a:gd name="connsiteY0" fmla="*/ 48 h 406"/>
              <a:gd name="connsiteX1" fmla="*/ 227 w 485"/>
              <a:gd name="connsiteY1" fmla="*/ 42 h 406"/>
              <a:gd name="connsiteX2" fmla="*/ 227 w 485"/>
              <a:gd name="connsiteY2" fmla="*/ 32 h 406"/>
              <a:gd name="connsiteX3" fmla="*/ 227 w 485"/>
              <a:gd name="connsiteY3" fmla="*/ 27 h 406"/>
              <a:gd name="connsiteX4" fmla="*/ 221 w 485"/>
              <a:gd name="connsiteY4" fmla="*/ 21 h 406"/>
              <a:gd name="connsiteX5" fmla="*/ 216 w 485"/>
              <a:gd name="connsiteY5" fmla="*/ 11 h 406"/>
              <a:gd name="connsiteX6" fmla="*/ 216 w 485"/>
              <a:gd name="connsiteY6" fmla="*/ 6 h 406"/>
              <a:gd name="connsiteX7" fmla="*/ 221 w 485"/>
              <a:gd name="connsiteY7" fmla="*/ 6 h 406"/>
              <a:gd name="connsiteX8" fmla="*/ 221 w 485"/>
              <a:gd name="connsiteY8" fmla="*/ 0 h 406"/>
              <a:gd name="connsiteX9" fmla="*/ 227 w 485"/>
              <a:gd name="connsiteY9" fmla="*/ 0 h 406"/>
              <a:gd name="connsiteX10" fmla="*/ 232 w 485"/>
              <a:gd name="connsiteY10" fmla="*/ 0 h 406"/>
              <a:gd name="connsiteX11" fmla="*/ 242 w 485"/>
              <a:gd name="connsiteY11" fmla="*/ 0 h 406"/>
              <a:gd name="connsiteX12" fmla="*/ 253 w 485"/>
              <a:gd name="connsiteY12" fmla="*/ 6 h 406"/>
              <a:gd name="connsiteX13" fmla="*/ 264 w 485"/>
              <a:gd name="connsiteY13" fmla="*/ 11 h 406"/>
              <a:gd name="connsiteX14" fmla="*/ 269 w 485"/>
              <a:gd name="connsiteY14" fmla="*/ 11 h 406"/>
              <a:gd name="connsiteX15" fmla="*/ 279 w 485"/>
              <a:gd name="connsiteY15" fmla="*/ 16 h 406"/>
              <a:gd name="connsiteX16" fmla="*/ 290 w 485"/>
              <a:gd name="connsiteY16" fmla="*/ 27 h 406"/>
              <a:gd name="connsiteX17" fmla="*/ 300 w 485"/>
              <a:gd name="connsiteY17" fmla="*/ 32 h 406"/>
              <a:gd name="connsiteX18" fmla="*/ 300 w 485"/>
              <a:gd name="connsiteY18" fmla="*/ 37 h 406"/>
              <a:gd name="connsiteX19" fmla="*/ 295 w 485"/>
              <a:gd name="connsiteY19" fmla="*/ 64 h 406"/>
              <a:gd name="connsiteX20" fmla="*/ 290 w 485"/>
              <a:gd name="connsiteY20" fmla="*/ 74 h 406"/>
              <a:gd name="connsiteX21" fmla="*/ 279 w 485"/>
              <a:gd name="connsiteY21" fmla="*/ 85 h 406"/>
              <a:gd name="connsiteX22" fmla="*/ 274 w 485"/>
              <a:gd name="connsiteY22" fmla="*/ 95 h 406"/>
              <a:gd name="connsiteX23" fmla="*/ 258 w 485"/>
              <a:gd name="connsiteY23" fmla="*/ 111 h 406"/>
              <a:gd name="connsiteX24" fmla="*/ 248 w 485"/>
              <a:gd name="connsiteY24" fmla="*/ 132 h 406"/>
              <a:gd name="connsiteX25" fmla="*/ 216 w 485"/>
              <a:gd name="connsiteY25" fmla="*/ 169 h 406"/>
              <a:gd name="connsiteX26" fmla="*/ 190 w 485"/>
              <a:gd name="connsiteY26" fmla="*/ 206 h 406"/>
              <a:gd name="connsiteX27" fmla="*/ 163 w 485"/>
              <a:gd name="connsiteY27" fmla="*/ 243 h 406"/>
              <a:gd name="connsiteX28" fmla="*/ 137 w 485"/>
              <a:gd name="connsiteY28" fmla="*/ 280 h 406"/>
              <a:gd name="connsiteX29" fmla="*/ 121 w 485"/>
              <a:gd name="connsiteY29" fmla="*/ 296 h 406"/>
              <a:gd name="connsiteX30" fmla="*/ 111 w 485"/>
              <a:gd name="connsiteY30" fmla="*/ 311 h 406"/>
              <a:gd name="connsiteX31" fmla="*/ 100 w 485"/>
              <a:gd name="connsiteY31" fmla="*/ 322 h 406"/>
              <a:gd name="connsiteX32" fmla="*/ 95 w 485"/>
              <a:gd name="connsiteY32" fmla="*/ 333 h 406"/>
              <a:gd name="connsiteX33" fmla="*/ 90 w 485"/>
              <a:gd name="connsiteY33" fmla="*/ 338 h 406"/>
              <a:gd name="connsiteX34" fmla="*/ 84 w 485"/>
              <a:gd name="connsiteY34" fmla="*/ 348 h 406"/>
              <a:gd name="connsiteX35" fmla="*/ 84 w 485"/>
              <a:gd name="connsiteY35" fmla="*/ 348 h 406"/>
              <a:gd name="connsiteX36" fmla="*/ 84 w 485"/>
              <a:gd name="connsiteY36" fmla="*/ 354 h 406"/>
              <a:gd name="connsiteX37" fmla="*/ 90 w 485"/>
              <a:gd name="connsiteY37" fmla="*/ 354 h 406"/>
              <a:gd name="connsiteX38" fmla="*/ 95 w 485"/>
              <a:gd name="connsiteY38" fmla="*/ 354 h 406"/>
              <a:gd name="connsiteX39" fmla="*/ 100 w 485"/>
              <a:gd name="connsiteY39" fmla="*/ 354 h 406"/>
              <a:gd name="connsiteX40" fmla="*/ 111 w 485"/>
              <a:gd name="connsiteY40" fmla="*/ 354 h 406"/>
              <a:gd name="connsiteX41" fmla="*/ 121 w 485"/>
              <a:gd name="connsiteY41" fmla="*/ 348 h 406"/>
              <a:gd name="connsiteX42" fmla="*/ 137 w 485"/>
              <a:gd name="connsiteY42" fmla="*/ 348 h 406"/>
              <a:gd name="connsiteX43" fmla="*/ 153 w 485"/>
              <a:gd name="connsiteY43" fmla="*/ 348 h 406"/>
              <a:gd name="connsiteX44" fmla="*/ 174 w 485"/>
              <a:gd name="connsiteY44" fmla="*/ 343 h 406"/>
              <a:gd name="connsiteX45" fmla="*/ 216 w 485"/>
              <a:gd name="connsiteY45" fmla="*/ 338 h 406"/>
              <a:gd name="connsiteX46" fmla="*/ 258 w 485"/>
              <a:gd name="connsiteY46" fmla="*/ 333 h 406"/>
              <a:gd name="connsiteX47" fmla="*/ 295 w 485"/>
              <a:gd name="connsiteY47" fmla="*/ 327 h 406"/>
              <a:gd name="connsiteX48" fmla="*/ 332 w 485"/>
              <a:gd name="connsiteY48" fmla="*/ 317 h 406"/>
              <a:gd name="connsiteX49" fmla="*/ 348 w 485"/>
              <a:gd name="connsiteY49" fmla="*/ 317 h 406"/>
              <a:gd name="connsiteX50" fmla="*/ 364 w 485"/>
              <a:gd name="connsiteY50" fmla="*/ 311 h 406"/>
              <a:gd name="connsiteX51" fmla="*/ 374 w 485"/>
              <a:gd name="connsiteY51" fmla="*/ 311 h 406"/>
              <a:gd name="connsiteX52" fmla="*/ 390 w 485"/>
              <a:gd name="connsiteY52" fmla="*/ 306 h 406"/>
              <a:gd name="connsiteX53" fmla="*/ 395 w 485"/>
              <a:gd name="connsiteY53" fmla="*/ 306 h 406"/>
              <a:gd name="connsiteX54" fmla="*/ 406 w 485"/>
              <a:gd name="connsiteY54" fmla="*/ 306 h 406"/>
              <a:gd name="connsiteX55" fmla="*/ 406 w 485"/>
              <a:gd name="connsiteY55" fmla="*/ 306 h 406"/>
              <a:gd name="connsiteX56" fmla="*/ 411 w 485"/>
              <a:gd name="connsiteY56" fmla="*/ 306 h 406"/>
              <a:gd name="connsiteX57" fmla="*/ 416 w 485"/>
              <a:gd name="connsiteY57" fmla="*/ 306 h 406"/>
              <a:gd name="connsiteX58" fmla="*/ 422 w 485"/>
              <a:gd name="connsiteY58" fmla="*/ 306 h 406"/>
              <a:gd name="connsiteX59" fmla="*/ 427 w 485"/>
              <a:gd name="connsiteY59" fmla="*/ 306 h 406"/>
              <a:gd name="connsiteX60" fmla="*/ 437 w 485"/>
              <a:gd name="connsiteY60" fmla="*/ 306 h 406"/>
              <a:gd name="connsiteX61" fmla="*/ 443 w 485"/>
              <a:gd name="connsiteY61" fmla="*/ 311 h 406"/>
              <a:gd name="connsiteX62" fmla="*/ 453 w 485"/>
              <a:gd name="connsiteY62" fmla="*/ 311 h 406"/>
              <a:gd name="connsiteX63" fmla="*/ 464 w 485"/>
              <a:gd name="connsiteY63" fmla="*/ 317 h 406"/>
              <a:gd name="connsiteX64" fmla="*/ 469 w 485"/>
              <a:gd name="connsiteY64" fmla="*/ 322 h 406"/>
              <a:gd name="connsiteX65" fmla="*/ 479 w 485"/>
              <a:gd name="connsiteY65" fmla="*/ 333 h 406"/>
              <a:gd name="connsiteX66" fmla="*/ 479 w 485"/>
              <a:gd name="connsiteY66" fmla="*/ 338 h 406"/>
              <a:gd name="connsiteX67" fmla="*/ 485 w 485"/>
              <a:gd name="connsiteY67" fmla="*/ 338 h 406"/>
              <a:gd name="connsiteX68" fmla="*/ 485 w 485"/>
              <a:gd name="connsiteY68" fmla="*/ 343 h 406"/>
              <a:gd name="connsiteX69" fmla="*/ 469 w 485"/>
              <a:gd name="connsiteY69" fmla="*/ 348 h 406"/>
              <a:gd name="connsiteX70" fmla="*/ 464 w 485"/>
              <a:gd name="connsiteY70" fmla="*/ 348 h 406"/>
              <a:gd name="connsiteX71" fmla="*/ 458 w 485"/>
              <a:gd name="connsiteY71" fmla="*/ 348 h 406"/>
              <a:gd name="connsiteX72" fmla="*/ 453 w 485"/>
              <a:gd name="connsiteY72" fmla="*/ 348 h 406"/>
              <a:gd name="connsiteX73" fmla="*/ 443 w 485"/>
              <a:gd name="connsiteY73" fmla="*/ 348 h 406"/>
              <a:gd name="connsiteX74" fmla="*/ 432 w 485"/>
              <a:gd name="connsiteY74" fmla="*/ 348 h 406"/>
              <a:gd name="connsiteX75" fmla="*/ 416 w 485"/>
              <a:gd name="connsiteY75" fmla="*/ 354 h 406"/>
              <a:gd name="connsiteX76" fmla="*/ 400 w 485"/>
              <a:gd name="connsiteY76" fmla="*/ 354 h 406"/>
              <a:gd name="connsiteX77" fmla="*/ 379 w 485"/>
              <a:gd name="connsiteY77" fmla="*/ 354 h 406"/>
              <a:gd name="connsiteX78" fmla="*/ 353 w 485"/>
              <a:gd name="connsiteY78" fmla="*/ 359 h 406"/>
              <a:gd name="connsiteX79" fmla="*/ 327 w 485"/>
              <a:gd name="connsiteY79" fmla="*/ 359 h 406"/>
              <a:gd name="connsiteX80" fmla="*/ 295 w 485"/>
              <a:gd name="connsiteY80" fmla="*/ 359 h 406"/>
              <a:gd name="connsiteX81" fmla="*/ 269 w 485"/>
              <a:gd name="connsiteY81" fmla="*/ 364 h 406"/>
              <a:gd name="connsiteX82" fmla="*/ 248 w 485"/>
              <a:gd name="connsiteY82" fmla="*/ 364 h 406"/>
              <a:gd name="connsiteX83" fmla="*/ 221 w 485"/>
              <a:gd name="connsiteY83" fmla="*/ 369 h 406"/>
              <a:gd name="connsiteX84" fmla="*/ 200 w 485"/>
              <a:gd name="connsiteY84" fmla="*/ 369 h 406"/>
              <a:gd name="connsiteX85" fmla="*/ 184 w 485"/>
              <a:gd name="connsiteY85" fmla="*/ 375 h 406"/>
              <a:gd name="connsiteX86" fmla="*/ 163 w 485"/>
              <a:gd name="connsiteY86" fmla="*/ 375 h 406"/>
              <a:gd name="connsiteX87" fmla="*/ 148 w 485"/>
              <a:gd name="connsiteY87" fmla="*/ 375 h 406"/>
              <a:gd name="connsiteX88" fmla="*/ 137 w 485"/>
              <a:gd name="connsiteY88" fmla="*/ 380 h 406"/>
              <a:gd name="connsiteX89" fmla="*/ 121 w 485"/>
              <a:gd name="connsiteY89" fmla="*/ 380 h 406"/>
              <a:gd name="connsiteX90" fmla="*/ 111 w 485"/>
              <a:gd name="connsiteY90" fmla="*/ 385 h 406"/>
              <a:gd name="connsiteX91" fmla="*/ 100 w 485"/>
              <a:gd name="connsiteY91" fmla="*/ 385 h 406"/>
              <a:gd name="connsiteX92" fmla="*/ 90 w 485"/>
              <a:gd name="connsiteY92" fmla="*/ 391 h 406"/>
              <a:gd name="connsiteX93" fmla="*/ 84 w 485"/>
              <a:gd name="connsiteY93" fmla="*/ 391 h 406"/>
              <a:gd name="connsiteX94" fmla="*/ 69 w 485"/>
              <a:gd name="connsiteY94" fmla="*/ 396 h 406"/>
              <a:gd name="connsiteX95" fmla="*/ 53 w 485"/>
              <a:gd name="connsiteY95" fmla="*/ 401 h 406"/>
              <a:gd name="connsiteX96" fmla="*/ 48 w 485"/>
              <a:gd name="connsiteY96" fmla="*/ 406 h 406"/>
              <a:gd name="connsiteX97" fmla="*/ 37 w 485"/>
              <a:gd name="connsiteY97" fmla="*/ 406 h 406"/>
              <a:gd name="connsiteX98" fmla="*/ 32 w 485"/>
              <a:gd name="connsiteY98" fmla="*/ 406 h 406"/>
              <a:gd name="connsiteX99" fmla="*/ 26 w 485"/>
              <a:gd name="connsiteY99" fmla="*/ 401 h 406"/>
              <a:gd name="connsiteX100" fmla="*/ 21 w 485"/>
              <a:gd name="connsiteY100" fmla="*/ 401 h 406"/>
              <a:gd name="connsiteX101" fmla="*/ 16 w 485"/>
              <a:gd name="connsiteY101" fmla="*/ 396 h 406"/>
              <a:gd name="connsiteX102" fmla="*/ 11 w 485"/>
              <a:gd name="connsiteY102" fmla="*/ 391 h 406"/>
              <a:gd name="connsiteX103" fmla="*/ 5 w 485"/>
              <a:gd name="connsiteY103" fmla="*/ 385 h 406"/>
              <a:gd name="connsiteX104" fmla="*/ 0 w 485"/>
              <a:gd name="connsiteY104" fmla="*/ 380 h 406"/>
              <a:gd name="connsiteX105" fmla="*/ 0 w 485"/>
              <a:gd name="connsiteY105" fmla="*/ 375 h 406"/>
              <a:gd name="connsiteX106" fmla="*/ 0 w 485"/>
              <a:gd name="connsiteY106" fmla="*/ 369 h 406"/>
              <a:gd name="connsiteX107" fmla="*/ 0 w 485"/>
              <a:gd name="connsiteY107" fmla="*/ 364 h 406"/>
              <a:gd name="connsiteX108" fmla="*/ 5 w 485"/>
              <a:gd name="connsiteY108" fmla="*/ 359 h 406"/>
              <a:gd name="connsiteX109" fmla="*/ 11 w 485"/>
              <a:gd name="connsiteY109" fmla="*/ 354 h 406"/>
              <a:gd name="connsiteX110" fmla="*/ 21 w 485"/>
              <a:gd name="connsiteY110" fmla="*/ 348 h 406"/>
              <a:gd name="connsiteX111" fmla="*/ 26 w 485"/>
              <a:gd name="connsiteY111" fmla="*/ 343 h 406"/>
              <a:gd name="connsiteX112" fmla="*/ 32 w 485"/>
              <a:gd name="connsiteY112" fmla="*/ 338 h 406"/>
              <a:gd name="connsiteX113" fmla="*/ 42 w 485"/>
              <a:gd name="connsiteY113" fmla="*/ 333 h 406"/>
              <a:gd name="connsiteX114" fmla="*/ 53 w 485"/>
              <a:gd name="connsiteY114" fmla="*/ 322 h 406"/>
              <a:gd name="connsiteX115" fmla="*/ 58 w 485"/>
              <a:gd name="connsiteY115" fmla="*/ 311 h 406"/>
              <a:gd name="connsiteX116" fmla="*/ 69 w 485"/>
              <a:gd name="connsiteY116" fmla="*/ 301 h 406"/>
              <a:gd name="connsiteX117" fmla="*/ 79 w 485"/>
              <a:gd name="connsiteY117" fmla="*/ 285 h 406"/>
              <a:gd name="connsiteX118" fmla="*/ 95 w 485"/>
              <a:gd name="connsiteY118" fmla="*/ 269 h 406"/>
              <a:gd name="connsiteX119" fmla="*/ 116 w 485"/>
              <a:gd name="connsiteY119" fmla="*/ 232 h 406"/>
              <a:gd name="connsiteX120" fmla="*/ 142 w 485"/>
              <a:gd name="connsiteY120" fmla="*/ 201 h 406"/>
              <a:gd name="connsiteX121" fmla="*/ 163 w 485"/>
              <a:gd name="connsiteY121" fmla="*/ 169 h 406"/>
              <a:gd name="connsiteX122" fmla="*/ 184 w 485"/>
              <a:gd name="connsiteY122" fmla="*/ 132 h 406"/>
              <a:gd name="connsiteX123" fmla="*/ 190 w 485"/>
              <a:gd name="connsiteY123" fmla="*/ 116 h 406"/>
              <a:gd name="connsiteX124" fmla="*/ 200 w 485"/>
              <a:gd name="connsiteY124" fmla="*/ 100 h 406"/>
              <a:gd name="connsiteX125" fmla="*/ 206 w 485"/>
              <a:gd name="connsiteY125" fmla="*/ 90 h 406"/>
              <a:gd name="connsiteX126" fmla="*/ 211 w 485"/>
              <a:gd name="connsiteY126" fmla="*/ 79 h 406"/>
              <a:gd name="connsiteX127" fmla="*/ 216 w 485"/>
              <a:gd name="connsiteY127" fmla="*/ 69 h 406"/>
              <a:gd name="connsiteX128" fmla="*/ 221 w 485"/>
              <a:gd name="connsiteY128" fmla="*/ 58 h 406"/>
              <a:gd name="connsiteX129" fmla="*/ 221 w 485"/>
              <a:gd name="connsiteY129" fmla="*/ 53 h 406"/>
              <a:gd name="connsiteX130" fmla="*/ 227 w 485"/>
              <a:gd name="connsiteY130" fmla="*/ 48 h 406"/>
              <a:gd name="connsiteX131" fmla="*/ 227 w 485"/>
              <a:gd name="connsiteY131" fmla="*/ 48 h 406"/>
              <a:gd name="connsiteX0" fmla="*/ 227 w 485"/>
              <a:gd name="connsiteY0" fmla="*/ 48 h 406"/>
              <a:gd name="connsiteX1" fmla="*/ 227 w 485"/>
              <a:gd name="connsiteY1" fmla="*/ 42 h 406"/>
              <a:gd name="connsiteX2" fmla="*/ 227 w 485"/>
              <a:gd name="connsiteY2" fmla="*/ 32 h 406"/>
              <a:gd name="connsiteX3" fmla="*/ 227 w 485"/>
              <a:gd name="connsiteY3" fmla="*/ 27 h 406"/>
              <a:gd name="connsiteX4" fmla="*/ 221 w 485"/>
              <a:gd name="connsiteY4" fmla="*/ 21 h 406"/>
              <a:gd name="connsiteX5" fmla="*/ 216 w 485"/>
              <a:gd name="connsiteY5" fmla="*/ 11 h 406"/>
              <a:gd name="connsiteX6" fmla="*/ 216 w 485"/>
              <a:gd name="connsiteY6" fmla="*/ 6 h 406"/>
              <a:gd name="connsiteX7" fmla="*/ 221 w 485"/>
              <a:gd name="connsiteY7" fmla="*/ 6 h 406"/>
              <a:gd name="connsiteX8" fmla="*/ 221 w 485"/>
              <a:gd name="connsiteY8" fmla="*/ 0 h 406"/>
              <a:gd name="connsiteX9" fmla="*/ 227 w 485"/>
              <a:gd name="connsiteY9" fmla="*/ 0 h 406"/>
              <a:gd name="connsiteX10" fmla="*/ 232 w 485"/>
              <a:gd name="connsiteY10" fmla="*/ 0 h 406"/>
              <a:gd name="connsiteX11" fmla="*/ 242 w 485"/>
              <a:gd name="connsiteY11" fmla="*/ 0 h 406"/>
              <a:gd name="connsiteX12" fmla="*/ 253 w 485"/>
              <a:gd name="connsiteY12" fmla="*/ 6 h 406"/>
              <a:gd name="connsiteX13" fmla="*/ 264 w 485"/>
              <a:gd name="connsiteY13" fmla="*/ 11 h 406"/>
              <a:gd name="connsiteX14" fmla="*/ 269 w 485"/>
              <a:gd name="connsiteY14" fmla="*/ 11 h 406"/>
              <a:gd name="connsiteX15" fmla="*/ 279 w 485"/>
              <a:gd name="connsiteY15" fmla="*/ 16 h 406"/>
              <a:gd name="connsiteX16" fmla="*/ 290 w 485"/>
              <a:gd name="connsiteY16" fmla="*/ 27 h 406"/>
              <a:gd name="connsiteX17" fmla="*/ 300 w 485"/>
              <a:gd name="connsiteY17" fmla="*/ 32 h 406"/>
              <a:gd name="connsiteX18" fmla="*/ 295 w 485"/>
              <a:gd name="connsiteY18" fmla="*/ 64 h 406"/>
              <a:gd name="connsiteX19" fmla="*/ 290 w 485"/>
              <a:gd name="connsiteY19" fmla="*/ 74 h 406"/>
              <a:gd name="connsiteX20" fmla="*/ 279 w 485"/>
              <a:gd name="connsiteY20" fmla="*/ 85 h 406"/>
              <a:gd name="connsiteX21" fmla="*/ 274 w 485"/>
              <a:gd name="connsiteY21" fmla="*/ 95 h 406"/>
              <a:gd name="connsiteX22" fmla="*/ 258 w 485"/>
              <a:gd name="connsiteY22" fmla="*/ 111 h 406"/>
              <a:gd name="connsiteX23" fmla="*/ 248 w 485"/>
              <a:gd name="connsiteY23" fmla="*/ 132 h 406"/>
              <a:gd name="connsiteX24" fmla="*/ 216 w 485"/>
              <a:gd name="connsiteY24" fmla="*/ 169 h 406"/>
              <a:gd name="connsiteX25" fmla="*/ 190 w 485"/>
              <a:gd name="connsiteY25" fmla="*/ 206 h 406"/>
              <a:gd name="connsiteX26" fmla="*/ 163 w 485"/>
              <a:gd name="connsiteY26" fmla="*/ 243 h 406"/>
              <a:gd name="connsiteX27" fmla="*/ 137 w 485"/>
              <a:gd name="connsiteY27" fmla="*/ 280 h 406"/>
              <a:gd name="connsiteX28" fmla="*/ 121 w 485"/>
              <a:gd name="connsiteY28" fmla="*/ 296 h 406"/>
              <a:gd name="connsiteX29" fmla="*/ 111 w 485"/>
              <a:gd name="connsiteY29" fmla="*/ 311 h 406"/>
              <a:gd name="connsiteX30" fmla="*/ 100 w 485"/>
              <a:gd name="connsiteY30" fmla="*/ 322 h 406"/>
              <a:gd name="connsiteX31" fmla="*/ 95 w 485"/>
              <a:gd name="connsiteY31" fmla="*/ 333 h 406"/>
              <a:gd name="connsiteX32" fmla="*/ 90 w 485"/>
              <a:gd name="connsiteY32" fmla="*/ 338 h 406"/>
              <a:gd name="connsiteX33" fmla="*/ 84 w 485"/>
              <a:gd name="connsiteY33" fmla="*/ 348 h 406"/>
              <a:gd name="connsiteX34" fmla="*/ 84 w 485"/>
              <a:gd name="connsiteY34" fmla="*/ 348 h 406"/>
              <a:gd name="connsiteX35" fmla="*/ 84 w 485"/>
              <a:gd name="connsiteY35" fmla="*/ 354 h 406"/>
              <a:gd name="connsiteX36" fmla="*/ 90 w 485"/>
              <a:gd name="connsiteY36" fmla="*/ 354 h 406"/>
              <a:gd name="connsiteX37" fmla="*/ 95 w 485"/>
              <a:gd name="connsiteY37" fmla="*/ 354 h 406"/>
              <a:gd name="connsiteX38" fmla="*/ 100 w 485"/>
              <a:gd name="connsiteY38" fmla="*/ 354 h 406"/>
              <a:gd name="connsiteX39" fmla="*/ 111 w 485"/>
              <a:gd name="connsiteY39" fmla="*/ 354 h 406"/>
              <a:gd name="connsiteX40" fmla="*/ 121 w 485"/>
              <a:gd name="connsiteY40" fmla="*/ 348 h 406"/>
              <a:gd name="connsiteX41" fmla="*/ 137 w 485"/>
              <a:gd name="connsiteY41" fmla="*/ 348 h 406"/>
              <a:gd name="connsiteX42" fmla="*/ 153 w 485"/>
              <a:gd name="connsiteY42" fmla="*/ 348 h 406"/>
              <a:gd name="connsiteX43" fmla="*/ 174 w 485"/>
              <a:gd name="connsiteY43" fmla="*/ 343 h 406"/>
              <a:gd name="connsiteX44" fmla="*/ 216 w 485"/>
              <a:gd name="connsiteY44" fmla="*/ 338 h 406"/>
              <a:gd name="connsiteX45" fmla="*/ 258 w 485"/>
              <a:gd name="connsiteY45" fmla="*/ 333 h 406"/>
              <a:gd name="connsiteX46" fmla="*/ 295 w 485"/>
              <a:gd name="connsiteY46" fmla="*/ 327 h 406"/>
              <a:gd name="connsiteX47" fmla="*/ 332 w 485"/>
              <a:gd name="connsiteY47" fmla="*/ 317 h 406"/>
              <a:gd name="connsiteX48" fmla="*/ 348 w 485"/>
              <a:gd name="connsiteY48" fmla="*/ 317 h 406"/>
              <a:gd name="connsiteX49" fmla="*/ 364 w 485"/>
              <a:gd name="connsiteY49" fmla="*/ 311 h 406"/>
              <a:gd name="connsiteX50" fmla="*/ 374 w 485"/>
              <a:gd name="connsiteY50" fmla="*/ 311 h 406"/>
              <a:gd name="connsiteX51" fmla="*/ 390 w 485"/>
              <a:gd name="connsiteY51" fmla="*/ 306 h 406"/>
              <a:gd name="connsiteX52" fmla="*/ 395 w 485"/>
              <a:gd name="connsiteY52" fmla="*/ 306 h 406"/>
              <a:gd name="connsiteX53" fmla="*/ 406 w 485"/>
              <a:gd name="connsiteY53" fmla="*/ 306 h 406"/>
              <a:gd name="connsiteX54" fmla="*/ 406 w 485"/>
              <a:gd name="connsiteY54" fmla="*/ 306 h 406"/>
              <a:gd name="connsiteX55" fmla="*/ 411 w 485"/>
              <a:gd name="connsiteY55" fmla="*/ 306 h 406"/>
              <a:gd name="connsiteX56" fmla="*/ 416 w 485"/>
              <a:gd name="connsiteY56" fmla="*/ 306 h 406"/>
              <a:gd name="connsiteX57" fmla="*/ 422 w 485"/>
              <a:gd name="connsiteY57" fmla="*/ 306 h 406"/>
              <a:gd name="connsiteX58" fmla="*/ 427 w 485"/>
              <a:gd name="connsiteY58" fmla="*/ 306 h 406"/>
              <a:gd name="connsiteX59" fmla="*/ 437 w 485"/>
              <a:gd name="connsiteY59" fmla="*/ 306 h 406"/>
              <a:gd name="connsiteX60" fmla="*/ 443 w 485"/>
              <a:gd name="connsiteY60" fmla="*/ 311 h 406"/>
              <a:gd name="connsiteX61" fmla="*/ 453 w 485"/>
              <a:gd name="connsiteY61" fmla="*/ 311 h 406"/>
              <a:gd name="connsiteX62" fmla="*/ 464 w 485"/>
              <a:gd name="connsiteY62" fmla="*/ 317 h 406"/>
              <a:gd name="connsiteX63" fmla="*/ 469 w 485"/>
              <a:gd name="connsiteY63" fmla="*/ 322 h 406"/>
              <a:gd name="connsiteX64" fmla="*/ 479 w 485"/>
              <a:gd name="connsiteY64" fmla="*/ 333 h 406"/>
              <a:gd name="connsiteX65" fmla="*/ 479 w 485"/>
              <a:gd name="connsiteY65" fmla="*/ 338 h 406"/>
              <a:gd name="connsiteX66" fmla="*/ 485 w 485"/>
              <a:gd name="connsiteY66" fmla="*/ 338 h 406"/>
              <a:gd name="connsiteX67" fmla="*/ 485 w 485"/>
              <a:gd name="connsiteY67" fmla="*/ 343 h 406"/>
              <a:gd name="connsiteX68" fmla="*/ 469 w 485"/>
              <a:gd name="connsiteY68" fmla="*/ 348 h 406"/>
              <a:gd name="connsiteX69" fmla="*/ 464 w 485"/>
              <a:gd name="connsiteY69" fmla="*/ 348 h 406"/>
              <a:gd name="connsiteX70" fmla="*/ 458 w 485"/>
              <a:gd name="connsiteY70" fmla="*/ 348 h 406"/>
              <a:gd name="connsiteX71" fmla="*/ 453 w 485"/>
              <a:gd name="connsiteY71" fmla="*/ 348 h 406"/>
              <a:gd name="connsiteX72" fmla="*/ 443 w 485"/>
              <a:gd name="connsiteY72" fmla="*/ 348 h 406"/>
              <a:gd name="connsiteX73" fmla="*/ 432 w 485"/>
              <a:gd name="connsiteY73" fmla="*/ 348 h 406"/>
              <a:gd name="connsiteX74" fmla="*/ 416 w 485"/>
              <a:gd name="connsiteY74" fmla="*/ 354 h 406"/>
              <a:gd name="connsiteX75" fmla="*/ 400 w 485"/>
              <a:gd name="connsiteY75" fmla="*/ 354 h 406"/>
              <a:gd name="connsiteX76" fmla="*/ 379 w 485"/>
              <a:gd name="connsiteY76" fmla="*/ 354 h 406"/>
              <a:gd name="connsiteX77" fmla="*/ 353 w 485"/>
              <a:gd name="connsiteY77" fmla="*/ 359 h 406"/>
              <a:gd name="connsiteX78" fmla="*/ 327 w 485"/>
              <a:gd name="connsiteY78" fmla="*/ 359 h 406"/>
              <a:gd name="connsiteX79" fmla="*/ 295 w 485"/>
              <a:gd name="connsiteY79" fmla="*/ 359 h 406"/>
              <a:gd name="connsiteX80" fmla="*/ 269 w 485"/>
              <a:gd name="connsiteY80" fmla="*/ 364 h 406"/>
              <a:gd name="connsiteX81" fmla="*/ 248 w 485"/>
              <a:gd name="connsiteY81" fmla="*/ 364 h 406"/>
              <a:gd name="connsiteX82" fmla="*/ 221 w 485"/>
              <a:gd name="connsiteY82" fmla="*/ 369 h 406"/>
              <a:gd name="connsiteX83" fmla="*/ 200 w 485"/>
              <a:gd name="connsiteY83" fmla="*/ 369 h 406"/>
              <a:gd name="connsiteX84" fmla="*/ 184 w 485"/>
              <a:gd name="connsiteY84" fmla="*/ 375 h 406"/>
              <a:gd name="connsiteX85" fmla="*/ 163 w 485"/>
              <a:gd name="connsiteY85" fmla="*/ 375 h 406"/>
              <a:gd name="connsiteX86" fmla="*/ 148 w 485"/>
              <a:gd name="connsiteY86" fmla="*/ 375 h 406"/>
              <a:gd name="connsiteX87" fmla="*/ 137 w 485"/>
              <a:gd name="connsiteY87" fmla="*/ 380 h 406"/>
              <a:gd name="connsiteX88" fmla="*/ 121 w 485"/>
              <a:gd name="connsiteY88" fmla="*/ 380 h 406"/>
              <a:gd name="connsiteX89" fmla="*/ 111 w 485"/>
              <a:gd name="connsiteY89" fmla="*/ 385 h 406"/>
              <a:gd name="connsiteX90" fmla="*/ 100 w 485"/>
              <a:gd name="connsiteY90" fmla="*/ 385 h 406"/>
              <a:gd name="connsiteX91" fmla="*/ 90 w 485"/>
              <a:gd name="connsiteY91" fmla="*/ 391 h 406"/>
              <a:gd name="connsiteX92" fmla="*/ 84 w 485"/>
              <a:gd name="connsiteY92" fmla="*/ 391 h 406"/>
              <a:gd name="connsiteX93" fmla="*/ 69 w 485"/>
              <a:gd name="connsiteY93" fmla="*/ 396 h 406"/>
              <a:gd name="connsiteX94" fmla="*/ 53 w 485"/>
              <a:gd name="connsiteY94" fmla="*/ 401 h 406"/>
              <a:gd name="connsiteX95" fmla="*/ 48 w 485"/>
              <a:gd name="connsiteY95" fmla="*/ 406 h 406"/>
              <a:gd name="connsiteX96" fmla="*/ 37 w 485"/>
              <a:gd name="connsiteY96" fmla="*/ 406 h 406"/>
              <a:gd name="connsiteX97" fmla="*/ 32 w 485"/>
              <a:gd name="connsiteY97" fmla="*/ 406 h 406"/>
              <a:gd name="connsiteX98" fmla="*/ 26 w 485"/>
              <a:gd name="connsiteY98" fmla="*/ 401 h 406"/>
              <a:gd name="connsiteX99" fmla="*/ 21 w 485"/>
              <a:gd name="connsiteY99" fmla="*/ 401 h 406"/>
              <a:gd name="connsiteX100" fmla="*/ 16 w 485"/>
              <a:gd name="connsiteY100" fmla="*/ 396 h 406"/>
              <a:gd name="connsiteX101" fmla="*/ 11 w 485"/>
              <a:gd name="connsiteY101" fmla="*/ 391 h 406"/>
              <a:gd name="connsiteX102" fmla="*/ 5 w 485"/>
              <a:gd name="connsiteY102" fmla="*/ 385 h 406"/>
              <a:gd name="connsiteX103" fmla="*/ 0 w 485"/>
              <a:gd name="connsiteY103" fmla="*/ 380 h 406"/>
              <a:gd name="connsiteX104" fmla="*/ 0 w 485"/>
              <a:gd name="connsiteY104" fmla="*/ 375 h 406"/>
              <a:gd name="connsiteX105" fmla="*/ 0 w 485"/>
              <a:gd name="connsiteY105" fmla="*/ 369 h 406"/>
              <a:gd name="connsiteX106" fmla="*/ 0 w 485"/>
              <a:gd name="connsiteY106" fmla="*/ 364 h 406"/>
              <a:gd name="connsiteX107" fmla="*/ 5 w 485"/>
              <a:gd name="connsiteY107" fmla="*/ 359 h 406"/>
              <a:gd name="connsiteX108" fmla="*/ 11 w 485"/>
              <a:gd name="connsiteY108" fmla="*/ 354 h 406"/>
              <a:gd name="connsiteX109" fmla="*/ 21 w 485"/>
              <a:gd name="connsiteY109" fmla="*/ 348 h 406"/>
              <a:gd name="connsiteX110" fmla="*/ 26 w 485"/>
              <a:gd name="connsiteY110" fmla="*/ 343 h 406"/>
              <a:gd name="connsiteX111" fmla="*/ 32 w 485"/>
              <a:gd name="connsiteY111" fmla="*/ 338 h 406"/>
              <a:gd name="connsiteX112" fmla="*/ 42 w 485"/>
              <a:gd name="connsiteY112" fmla="*/ 333 h 406"/>
              <a:gd name="connsiteX113" fmla="*/ 53 w 485"/>
              <a:gd name="connsiteY113" fmla="*/ 322 h 406"/>
              <a:gd name="connsiteX114" fmla="*/ 58 w 485"/>
              <a:gd name="connsiteY114" fmla="*/ 311 h 406"/>
              <a:gd name="connsiteX115" fmla="*/ 69 w 485"/>
              <a:gd name="connsiteY115" fmla="*/ 301 h 406"/>
              <a:gd name="connsiteX116" fmla="*/ 79 w 485"/>
              <a:gd name="connsiteY116" fmla="*/ 285 h 406"/>
              <a:gd name="connsiteX117" fmla="*/ 95 w 485"/>
              <a:gd name="connsiteY117" fmla="*/ 269 h 406"/>
              <a:gd name="connsiteX118" fmla="*/ 116 w 485"/>
              <a:gd name="connsiteY118" fmla="*/ 232 h 406"/>
              <a:gd name="connsiteX119" fmla="*/ 142 w 485"/>
              <a:gd name="connsiteY119" fmla="*/ 201 h 406"/>
              <a:gd name="connsiteX120" fmla="*/ 163 w 485"/>
              <a:gd name="connsiteY120" fmla="*/ 169 h 406"/>
              <a:gd name="connsiteX121" fmla="*/ 184 w 485"/>
              <a:gd name="connsiteY121" fmla="*/ 132 h 406"/>
              <a:gd name="connsiteX122" fmla="*/ 190 w 485"/>
              <a:gd name="connsiteY122" fmla="*/ 116 h 406"/>
              <a:gd name="connsiteX123" fmla="*/ 200 w 485"/>
              <a:gd name="connsiteY123" fmla="*/ 100 h 406"/>
              <a:gd name="connsiteX124" fmla="*/ 206 w 485"/>
              <a:gd name="connsiteY124" fmla="*/ 90 h 406"/>
              <a:gd name="connsiteX125" fmla="*/ 211 w 485"/>
              <a:gd name="connsiteY125" fmla="*/ 79 h 406"/>
              <a:gd name="connsiteX126" fmla="*/ 216 w 485"/>
              <a:gd name="connsiteY126" fmla="*/ 69 h 406"/>
              <a:gd name="connsiteX127" fmla="*/ 221 w 485"/>
              <a:gd name="connsiteY127" fmla="*/ 58 h 406"/>
              <a:gd name="connsiteX128" fmla="*/ 221 w 485"/>
              <a:gd name="connsiteY128" fmla="*/ 53 h 406"/>
              <a:gd name="connsiteX129" fmla="*/ 227 w 485"/>
              <a:gd name="connsiteY129" fmla="*/ 48 h 406"/>
              <a:gd name="connsiteX130" fmla="*/ 227 w 485"/>
              <a:gd name="connsiteY130" fmla="*/ 48 h 406"/>
              <a:gd name="connsiteX0" fmla="*/ 227 w 485"/>
              <a:gd name="connsiteY0" fmla="*/ 48 h 406"/>
              <a:gd name="connsiteX1" fmla="*/ 227 w 485"/>
              <a:gd name="connsiteY1" fmla="*/ 42 h 406"/>
              <a:gd name="connsiteX2" fmla="*/ 227 w 485"/>
              <a:gd name="connsiteY2" fmla="*/ 32 h 406"/>
              <a:gd name="connsiteX3" fmla="*/ 227 w 485"/>
              <a:gd name="connsiteY3" fmla="*/ 27 h 406"/>
              <a:gd name="connsiteX4" fmla="*/ 221 w 485"/>
              <a:gd name="connsiteY4" fmla="*/ 21 h 406"/>
              <a:gd name="connsiteX5" fmla="*/ 216 w 485"/>
              <a:gd name="connsiteY5" fmla="*/ 11 h 406"/>
              <a:gd name="connsiteX6" fmla="*/ 216 w 485"/>
              <a:gd name="connsiteY6" fmla="*/ 6 h 406"/>
              <a:gd name="connsiteX7" fmla="*/ 221 w 485"/>
              <a:gd name="connsiteY7" fmla="*/ 6 h 406"/>
              <a:gd name="connsiteX8" fmla="*/ 221 w 485"/>
              <a:gd name="connsiteY8" fmla="*/ 0 h 406"/>
              <a:gd name="connsiteX9" fmla="*/ 227 w 485"/>
              <a:gd name="connsiteY9" fmla="*/ 0 h 406"/>
              <a:gd name="connsiteX10" fmla="*/ 232 w 485"/>
              <a:gd name="connsiteY10" fmla="*/ 0 h 406"/>
              <a:gd name="connsiteX11" fmla="*/ 242 w 485"/>
              <a:gd name="connsiteY11" fmla="*/ 0 h 406"/>
              <a:gd name="connsiteX12" fmla="*/ 253 w 485"/>
              <a:gd name="connsiteY12" fmla="*/ 6 h 406"/>
              <a:gd name="connsiteX13" fmla="*/ 264 w 485"/>
              <a:gd name="connsiteY13" fmla="*/ 11 h 406"/>
              <a:gd name="connsiteX14" fmla="*/ 269 w 485"/>
              <a:gd name="connsiteY14" fmla="*/ 11 h 406"/>
              <a:gd name="connsiteX15" fmla="*/ 279 w 485"/>
              <a:gd name="connsiteY15" fmla="*/ 16 h 406"/>
              <a:gd name="connsiteX16" fmla="*/ 290 w 485"/>
              <a:gd name="connsiteY16" fmla="*/ 27 h 406"/>
              <a:gd name="connsiteX17" fmla="*/ 295 w 485"/>
              <a:gd name="connsiteY17" fmla="*/ 64 h 406"/>
              <a:gd name="connsiteX18" fmla="*/ 290 w 485"/>
              <a:gd name="connsiteY18" fmla="*/ 74 h 406"/>
              <a:gd name="connsiteX19" fmla="*/ 279 w 485"/>
              <a:gd name="connsiteY19" fmla="*/ 85 h 406"/>
              <a:gd name="connsiteX20" fmla="*/ 274 w 485"/>
              <a:gd name="connsiteY20" fmla="*/ 95 h 406"/>
              <a:gd name="connsiteX21" fmla="*/ 258 w 485"/>
              <a:gd name="connsiteY21" fmla="*/ 111 h 406"/>
              <a:gd name="connsiteX22" fmla="*/ 248 w 485"/>
              <a:gd name="connsiteY22" fmla="*/ 132 h 406"/>
              <a:gd name="connsiteX23" fmla="*/ 216 w 485"/>
              <a:gd name="connsiteY23" fmla="*/ 169 h 406"/>
              <a:gd name="connsiteX24" fmla="*/ 190 w 485"/>
              <a:gd name="connsiteY24" fmla="*/ 206 h 406"/>
              <a:gd name="connsiteX25" fmla="*/ 163 w 485"/>
              <a:gd name="connsiteY25" fmla="*/ 243 h 406"/>
              <a:gd name="connsiteX26" fmla="*/ 137 w 485"/>
              <a:gd name="connsiteY26" fmla="*/ 280 h 406"/>
              <a:gd name="connsiteX27" fmla="*/ 121 w 485"/>
              <a:gd name="connsiteY27" fmla="*/ 296 h 406"/>
              <a:gd name="connsiteX28" fmla="*/ 111 w 485"/>
              <a:gd name="connsiteY28" fmla="*/ 311 h 406"/>
              <a:gd name="connsiteX29" fmla="*/ 100 w 485"/>
              <a:gd name="connsiteY29" fmla="*/ 322 h 406"/>
              <a:gd name="connsiteX30" fmla="*/ 95 w 485"/>
              <a:gd name="connsiteY30" fmla="*/ 333 h 406"/>
              <a:gd name="connsiteX31" fmla="*/ 90 w 485"/>
              <a:gd name="connsiteY31" fmla="*/ 338 h 406"/>
              <a:gd name="connsiteX32" fmla="*/ 84 w 485"/>
              <a:gd name="connsiteY32" fmla="*/ 348 h 406"/>
              <a:gd name="connsiteX33" fmla="*/ 84 w 485"/>
              <a:gd name="connsiteY33" fmla="*/ 348 h 406"/>
              <a:gd name="connsiteX34" fmla="*/ 84 w 485"/>
              <a:gd name="connsiteY34" fmla="*/ 354 h 406"/>
              <a:gd name="connsiteX35" fmla="*/ 90 w 485"/>
              <a:gd name="connsiteY35" fmla="*/ 354 h 406"/>
              <a:gd name="connsiteX36" fmla="*/ 95 w 485"/>
              <a:gd name="connsiteY36" fmla="*/ 354 h 406"/>
              <a:gd name="connsiteX37" fmla="*/ 100 w 485"/>
              <a:gd name="connsiteY37" fmla="*/ 354 h 406"/>
              <a:gd name="connsiteX38" fmla="*/ 111 w 485"/>
              <a:gd name="connsiteY38" fmla="*/ 354 h 406"/>
              <a:gd name="connsiteX39" fmla="*/ 121 w 485"/>
              <a:gd name="connsiteY39" fmla="*/ 348 h 406"/>
              <a:gd name="connsiteX40" fmla="*/ 137 w 485"/>
              <a:gd name="connsiteY40" fmla="*/ 348 h 406"/>
              <a:gd name="connsiteX41" fmla="*/ 153 w 485"/>
              <a:gd name="connsiteY41" fmla="*/ 348 h 406"/>
              <a:gd name="connsiteX42" fmla="*/ 174 w 485"/>
              <a:gd name="connsiteY42" fmla="*/ 343 h 406"/>
              <a:gd name="connsiteX43" fmla="*/ 216 w 485"/>
              <a:gd name="connsiteY43" fmla="*/ 338 h 406"/>
              <a:gd name="connsiteX44" fmla="*/ 258 w 485"/>
              <a:gd name="connsiteY44" fmla="*/ 333 h 406"/>
              <a:gd name="connsiteX45" fmla="*/ 295 w 485"/>
              <a:gd name="connsiteY45" fmla="*/ 327 h 406"/>
              <a:gd name="connsiteX46" fmla="*/ 332 w 485"/>
              <a:gd name="connsiteY46" fmla="*/ 317 h 406"/>
              <a:gd name="connsiteX47" fmla="*/ 348 w 485"/>
              <a:gd name="connsiteY47" fmla="*/ 317 h 406"/>
              <a:gd name="connsiteX48" fmla="*/ 364 w 485"/>
              <a:gd name="connsiteY48" fmla="*/ 311 h 406"/>
              <a:gd name="connsiteX49" fmla="*/ 374 w 485"/>
              <a:gd name="connsiteY49" fmla="*/ 311 h 406"/>
              <a:gd name="connsiteX50" fmla="*/ 390 w 485"/>
              <a:gd name="connsiteY50" fmla="*/ 306 h 406"/>
              <a:gd name="connsiteX51" fmla="*/ 395 w 485"/>
              <a:gd name="connsiteY51" fmla="*/ 306 h 406"/>
              <a:gd name="connsiteX52" fmla="*/ 406 w 485"/>
              <a:gd name="connsiteY52" fmla="*/ 306 h 406"/>
              <a:gd name="connsiteX53" fmla="*/ 406 w 485"/>
              <a:gd name="connsiteY53" fmla="*/ 306 h 406"/>
              <a:gd name="connsiteX54" fmla="*/ 411 w 485"/>
              <a:gd name="connsiteY54" fmla="*/ 306 h 406"/>
              <a:gd name="connsiteX55" fmla="*/ 416 w 485"/>
              <a:gd name="connsiteY55" fmla="*/ 306 h 406"/>
              <a:gd name="connsiteX56" fmla="*/ 422 w 485"/>
              <a:gd name="connsiteY56" fmla="*/ 306 h 406"/>
              <a:gd name="connsiteX57" fmla="*/ 427 w 485"/>
              <a:gd name="connsiteY57" fmla="*/ 306 h 406"/>
              <a:gd name="connsiteX58" fmla="*/ 437 w 485"/>
              <a:gd name="connsiteY58" fmla="*/ 306 h 406"/>
              <a:gd name="connsiteX59" fmla="*/ 443 w 485"/>
              <a:gd name="connsiteY59" fmla="*/ 311 h 406"/>
              <a:gd name="connsiteX60" fmla="*/ 453 w 485"/>
              <a:gd name="connsiteY60" fmla="*/ 311 h 406"/>
              <a:gd name="connsiteX61" fmla="*/ 464 w 485"/>
              <a:gd name="connsiteY61" fmla="*/ 317 h 406"/>
              <a:gd name="connsiteX62" fmla="*/ 469 w 485"/>
              <a:gd name="connsiteY62" fmla="*/ 322 h 406"/>
              <a:gd name="connsiteX63" fmla="*/ 479 w 485"/>
              <a:gd name="connsiteY63" fmla="*/ 333 h 406"/>
              <a:gd name="connsiteX64" fmla="*/ 479 w 485"/>
              <a:gd name="connsiteY64" fmla="*/ 338 h 406"/>
              <a:gd name="connsiteX65" fmla="*/ 485 w 485"/>
              <a:gd name="connsiteY65" fmla="*/ 338 h 406"/>
              <a:gd name="connsiteX66" fmla="*/ 485 w 485"/>
              <a:gd name="connsiteY66" fmla="*/ 343 h 406"/>
              <a:gd name="connsiteX67" fmla="*/ 469 w 485"/>
              <a:gd name="connsiteY67" fmla="*/ 348 h 406"/>
              <a:gd name="connsiteX68" fmla="*/ 464 w 485"/>
              <a:gd name="connsiteY68" fmla="*/ 348 h 406"/>
              <a:gd name="connsiteX69" fmla="*/ 458 w 485"/>
              <a:gd name="connsiteY69" fmla="*/ 348 h 406"/>
              <a:gd name="connsiteX70" fmla="*/ 453 w 485"/>
              <a:gd name="connsiteY70" fmla="*/ 348 h 406"/>
              <a:gd name="connsiteX71" fmla="*/ 443 w 485"/>
              <a:gd name="connsiteY71" fmla="*/ 348 h 406"/>
              <a:gd name="connsiteX72" fmla="*/ 432 w 485"/>
              <a:gd name="connsiteY72" fmla="*/ 348 h 406"/>
              <a:gd name="connsiteX73" fmla="*/ 416 w 485"/>
              <a:gd name="connsiteY73" fmla="*/ 354 h 406"/>
              <a:gd name="connsiteX74" fmla="*/ 400 w 485"/>
              <a:gd name="connsiteY74" fmla="*/ 354 h 406"/>
              <a:gd name="connsiteX75" fmla="*/ 379 w 485"/>
              <a:gd name="connsiteY75" fmla="*/ 354 h 406"/>
              <a:gd name="connsiteX76" fmla="*/ 353 w 485"/>
              <a:gd name="connsiteY76" fmla="*/ 359 h 406"/>
              <a:gd name="connsiteX77" fmla="*/ 327 w 485"/>
              <a:gd name="connsiteY77" fmla="*/ 359 h 406"/>
              <a:gd name="connsiteX78" fmla="*/ 295 w 485"/>
              <a:gd name="connsiteY78" fmla="*/ 359 h 406"/>
              <a:gd name="connsiteX79" fmla="*/ 269 w 485"/>
              <a:gd name="connsiteY79" fmla="*/ 364 h 406"/>
              <a:gd name="connsiteX80" fmla="*/ 248 w 485"/>
              <a:gd name="connsiteY80" fmla="*/ 364 h 406"/>
              <a:gd name="connsiteX81" fmla="*/ 221 w 485"/>
              <a:gd name="connsiteY81" fmla="*/ 369 h 406"/>
              <a:gd name="connsiteX82" fmla="*/ 200 w 485"/>
              <a:gd name="connsiteY82" fmla="*/ 369 h 406"/>
              <a:gd name="connsiteX83" fmla="*/ 184 w 485"/>
              <a:gd name="connsiteY83" fmla="*/ 375 h 406"/>
              <a:gd name="connsiteX84" fmla="*/ 163 w 485"/>
              <a:gd name="connsiteY84" fmla="*/ 375 h 406"/>
              <a:gd name="connsiteX85" fmla="*/ 148 w 485"/>
              <a:gd name="connsiteY85" fmla="*/ 375 h 406"/>
              <a:gd name="connsiteX86" fmla="*/ 137 w 485"/>
              <a:gd name="connsiteY86" fmla="*/ 380 h 406"/>
              <a:gd name="connsiteX87" fmla="*/ 121 w 485"/>
              <a:gd name="connsiteY87" fmla="*/ 380 h 406"/>
              <a:gd name="connsiteX88" fmla="*/ 111 w 485"/>
              <a:gd name="connsiteY88" fmla="*/ 385 h 406"/>
              <a:gd name="connsiteX89" fmla="*/ 100 w 485"/>
              <a:gd name="connsiteY89" fmla="*/ 385 h 406"/>
              <a:gd name="connsiteX90" fmla="*/ 90 w 485"/>
              <a:gd name="connsiteY90" fmla="*/ 391 h 406"/>
              <a:gd name="connsiteX91" fmla="*/ 84 w 485"/>
              <a:gd name="connsiteY91" fmla="*/ 391 h 406"/>
              <a:gd name="connsiteX92" fmla="*/ 69 w 485"/>
              <a:gd name="connsiteY92" fmla="*/ 396 h 406"/>
              <a:gd name="connsiteX93" fmla="*/ 53 w 485"/>
              <a:gd name="connsiteY93" fmla="*/ 401 h 406"/>
              <a:gd name="connsiteX94" fmla="*/ 48 w 485"/>
              <a:gd name="connsiteY94" fmla="*/ 406 h 406"/>
              <a:gd name="connsiteX95" fmla="*/ 37 w 485"/>
              <a:gd name="connsiteY95" fmla="*/ 406 h 406"/>
              <a:gd name="connsiteX96" fmla="*/ 32 w 485"/>
              <a:gd name="connsiteY96" fmla="*/ 406 h 406"/>
              <a:gd name="connsiteX97" fmla="*/ 26 w 485"/>
              <a:gd name="connsiteY97" fmla="*/ 401 h 406"/>
              <a:gd name="connsiteX98" fmla="*/ 21 w 485"/>
              <a:gd name="connsiteY98" fmla="*/ 401 h 406"/>
              <a:gd name="connsiteX99" fmla="*/ 16 w 485"/>
              <a:gd name="connsiteY99" fmla="*/ 396 h 406"/>
              <a:gd name="connsiteX100" fmla="*/ 11 w 485"/>
              <a:gd name="connsiteY100" fmla="*/ 391 h 406"/>
              <a:gd name="connsiteX101" fmla="*/ 5 w 485"/>
              <a:gd name="connsiteY101" fmla="*/ 385 h 406"/>
              <a:gd name="connsiteX102" fmla="*/ 0 w 485"/>
              <a:gd name="connsiteY102" fmla="*/ 380 h 406"/>
              <a:gd name="connsiteX103" fmla="*/ 0 w 485"/>
              <a:gd name="connsiteY103" fmla="*/ 375 h 406"/>
              <a:gd name="connsiteX104" fmla="*/ 0 w 485"/>
              <a:gd name="connsiteY104" fmla="*/ 369 h 406"/>
              <a:gd name="connsiteX105" fmla="*/ 0 w 485"/>
              <a:gd name="connsiteY105" fmla="*/ 364 h 406"/>
              <a:gd name="connsiteX106" fmla="*/ 5 w 485"/>
              <a:gd name="connsiteY106" fmla="*/ 359 h 406"/>
              <a:gd name="connsiteX107" fmla="*/ 11 w 485"/>
              <a:gd name="connsiteY107" fmla="*/ 354 h 406"/>
              <a:gd name="connsiteX108" fmla="*/ 21 w 485"/>
              <a:gd name="connsiteY108" fmla="*/ 348 h 406"/>
              <a:gd name="connsiteX109" fmla="*/ 26 w 485"/>
              <a:gd name="connsiteY109" fmla="*/ 343 h 406"/>
              <a:gd name="connsiteX110" fmla="*/ 32 w 485"/>
              <a:gd name="connsiteY110" fmla="*/ 338 h 406"/>
              <a:gd name="connsiteX111" fmla="*/ 42 w 485"/>
              <a:gd name="connsiteY111" fmla="*/ 333 h 406"/>
              <a:gd name="connsiteX112" fmla="*/ 53 w 485"/>
              <a:gd name="connsiteY112" fmla="*/ 322 h 406"/>
              <a:gd name="connsiteX113" fmla="*/ 58 w 485"/>
              <a:gd name="connsiteY113" fmla="*/ 311 h 406"/>
              <a:gd name="connsiteX114" fmla="*/ 69 w 485"/>
              <a:gd name="connsiteY114" fmla="*/ 301 h 406"/>
              <a:gd name="connsiteX115" fmla="*/ 79 w 485"/>
              <a:gd name="connsiteY115" fmla="*/ 285 h 406"/>
              <a:gd name="connsiteX116" fmla="*/ 95 w 485"/>
              <a:gd name="connsiteY116" fmla="*/ 269 h 406"/>
              <a:gd name="connsiteX117" fmla="*/ 116 w 485"/>
              <a:gd name="connsiteY117" fmla="*/ 232 h 406"/>
              <a:gd name="connsiteX118" fmla="*/ 142 w 485"/>
              <a:gd name="connsiteY118" fmla="*/ 201 h 406"/>
              <a:gd name="connsiteX119" fmla="*/ 163 w 485"/>
              <a:gd name="connsiteY119" fmla="*/ 169 h 406"/>
              <a:gd name="connsiteX120" fmla="*/ 184 w 485"/>
              <a:gd name="connsiteY120" fmla="*/ 132 h 406"/>
              <a:gd name="connsiteX121" fmla="*/ 190 w 485"/>
              <a:gd name="connsiteY121" fmla="*/ 116 h 406"/>
              <a:gd name="connsiteX122" fmla="*/ 200 w 485"/>
              <a:gd name="connsiteY122" fmla="*/ 100 h 406"/>
              <a:gd name="connsiteX123" fmla="*/ 206 w 485"/>
              <a:gd name="connsiteY123" fmla="*/ 90 h 406"/>
              <a:gd name="connsiteX124" fmla="*/ 211 w 485"/>
              <a:gd name="connsiteY124" fmla="*/ 79 h 406"/>
              <a:gd name="connsiteX125" fmla="*/ 216 w 485"/>
              <a:gd name="connsiteY125" fmla="*/ 69 h 406"/>
              <a:gd name="connsiteX126" fmla="*/ 221 w 485"/>
              <a:gd name="connsiteY126" fmla="*/ 58 h 406"/>
              <a:gd name="connsiteX127" fmla="*/ 221 w 485"/>
              <a:gd name="connsiteY127" fmla="*/ 53 h 406"/>
              <a:gd name="connsiteX128" fmla="*/ 227 w 485"/>
              <a:gd name="connsiteY128" fmla="*/ 48 h 406"/>
              <a:gd name="connsiteX129" fmla="*/ 227 w 485"/>
              <a:gd name="connsiteY129" fmla="*/ 48 h 406"/>
              <a:gd name="connsiteX0" fmla="*/ 227 w 485"/>
              <a:gd name="connsiteY0" fmla="*/ 48 h 406"/>
              <a:gd name="connsiteX1" fmla="*/ 227 w 485"/>
              <a:gd name="connsiteY1" fmla="*/ 42 h 406"/>
              <a:gd name="connsiteX2" fmla="*/ 227 w 485"/>
              <a:gd name="connsiteY2" fmla="*/ 32 h 406"/>
              <a:gd name="connsiteX3" fmla="*/ 227 w 485"/>
              <a:gd name="connsiteY3" fmla="*/ 27 h 406"/>
              <a:gd name="connsiteX4" fmla="*/ 221 w 485"/>
              <a:gd name="connsiteY4" fmla="*/ 21 h 406"/>
              <a:gd name="connsiteX5" fmla="*/ 216 w 485"/>
              <a:gd name="connsiteY5" fmla="*/ 11 h 406"/>
              <a:gd name="connsiteX6" fmla="*/ 216 w 485"/>
              <a:gd name="connsiteY6" fmla="*/ 6 h 406"/>
              <a:gd name="connsiteX7" fmla="*/ 221 w 485"/>
              <a:gd name="connsiteY7" fmla="*/ 6 h 406"/>
              <a:gd name="connsiteX8" fmla="*/ 221 w 485"/>
              <a:gd name="connsiteY8" fmla="*/ 0 h 406"/>
              <a:gd name="connsiteX9" fmla="*/ 227 w 485"/>
              <a:gd name="connsiteY9" fmla="*/ 0 h 406"/>
              <a:gd name="connsiteX10" fmla="*/ 232 w 485"/>
              <a:gd name="connsiteY10" fmla="*/ 0 h 406"/>
              <a:gd name="connsiteX11" fmla="*/ 242 w 485"/>
              <a:gd name="connsiteY11" fmla="*/ 0 h 406"/>
              <a:gd name="connsiteX12" fmla="*/ 253 w 485"/>
              <a:gd name="connsiteY12" fmla="*/ 6 h 406"/>
              <a:gd name="connsiteX13" fmla="*/ 264 w 485"/>
              <a:gd name="connsiteY13" fmla="*/ 11 h 406"/>
              <a:gd name="connsiteX14" fmla="*/ 269 w 485"/>
              <a:gd name="connsiteY14" fmla="*/ 11 h 406"/>
              <a:gd name="connsiteX15" fmla="*/ 279 w 485"/>
              <a:gd name="connsiteY15" fmla="*/ 16 h 406"/>
              <a:gd name="connsiteX16" fmla="*/ 295 w 485"/>
              <a:gd name="connsiteY16" fmla="*/ 64 h 406"/>
              <a:gd name="connsiteX17" fmla="*/ 290 w 485"/>
              <a:gd name="connsiteY17" fmla="*/ 74 h 406"/>
              <a:gd name="connsiteX18" fmla="*/ 279 w 485"/>
              <a:gd name="connsiteY18" fmla="*/ 85 h 406"/>
              <a:gd name="connsiteX19" fmla="*/ 274 w 485"/>
              <a:gd name="connsiteY19" fmla="*/ 95 h 406"/>
              <a:gd name="connsiteX20" fmla="*/ 258 w 485"/>
              <a:gd name="connsiteY20" fmla="*/ 111 h 406"/>
              <a:gd name="connsiteX21" fmla="*/ 248 w 485"/>
              <a:gd name="connsiteY21" fmla="*/ 132 h 406"/>
              <a:gd name="connsiteX22" fmla="*/ 216 w 485"/>
              <a:gd name="connsiteY22" fmla="*/ 169 h 406"/>
              <a:gd name="connsiteX23" fmla="*/ 190 w 485"/>
              <a:gd name="connsiteY23" fmla="*/ 206 h 406"/>
              <a:gd name="connsiteX24" fmla="*/ 163 w 485"/>
              <a:gd name="connsiteY24" fmla="*/ 243 h 406"/>
              <a:gd name="connsiteX25" fmla="*/ 137 w 485"/>
              <a:gd name="connsiteY25" fmla="*/ 280 h 406"/>
              <a:gd name="connsiteX26" fmla="*/ 121 w 485"/>
              <a:gd name="connsiteY26" fmla="*/ 296 h 406"/>
              <a:gd name="connsiteX27" fmla="*/ 111 w 485"/>
              <a:gd name="connsiteY27" fmla="*/ 311 h 406"/>
              <a:gd name="connsiteX28" fmla="*/ 100 w 485"/>
              <a:gd name="connsiteY28" fmla="*/ 322 h 406"/>
              <a:gd name="connsiteX29" fmla="*/ 95 w 485"/>
              <a:gd name="connsiteY29" fmla="*/ 333 h 406"/>
              <a:gd name="connsiteX30" fmla="*/ 90 w 485"/>
              <a:gd name="connsiteY30" fmla="*/ 338 h 406"/>
              <a:gd name="connsiteX31" fmla="*/ 84 w 485"/>
              <a:gd name="connsiteY31" fmla="*/ 348 h 406"/>
              <a:gd name="connsiteX32" fmla="*/ 84 w 485"/>
              <a:gd name="connsiteY32" fmla="*/ 348 h 406"/>
              <a:gd name="connsiteX33" fmla="*/ 84 w 485"/>
              <a:gd name="connsiteY33" fmla="*/ 354 h 406"/>
              <a:gd name="connsiteX34" fmla="*/ 90 w 485"/>
              <a:gd name="connsiteY34" fmla="*/ 354 h 406"/>
              <a:gd name="connsiteX35" fmla="*/ 95 w 485"/>
              <a:gd name="connsiteY35" fmla="*/ 354 h 406"/>
              <a:gd name="connsiteX36" fmla="*/ 100 w 485"/>
              <a:gd name="connsiteY36" fmla="*/ 354 h 406"/>
              <a:gd name="connsiteX37" fmla="*/ 111 w 485"/>
              <a:gd name="connsiteY37" fmla="*/ 354 h 406"/>
              <a:gd name="connsiteX38" fmla="*/ 121 w 485"/>
              <a:gd name="connsiteY38" fmla="*/ 348 h 406"/>
              <a:gd name="connsiteX39" fmla="*/ 137 w 485"/>
              <a:gd name="connsiteY39" fmla="*/ 348 h 406"/>
              <a:gd name="connsiteX40" fmla="*/ 153 w 485"/>
              <a:gd name="connsiteY40" fmla="*/ 348 h 406"/>
              <a:gd name="connsiteX41" fmla="*/ 174 w 485"/>
              <a:gd name="connsiteY41" fmla="*/ 343 h 406"/>
              <a:gd name="connsiteX42" fmla="*/ 216 w 485"/>
              <a:gd name="connsiteY42" fmla="*/ 338 h 406"/>
              <a:gd name="connsiteX43" fmla="*/ 258 w 485"/>
              <a:gd name="connsiteY43" fmla="*/ 333 h 406"/>
              <a:gd name="connsiteX44" fmla="*/ 295 w 485"/>
              <a:gd name="connsiteY44" fmla="*/ 327 h 406"/>
              <a:gd name="connsiteX45" fmla="*/ 332 w 485"/>
              <a:gd name="connsiteY45" fmla="*/ 317 h 406"/>
              <a:gd name="connsiteX46" fmla="*/ 348 w 485"/>
              <a:gd name="connsiteY46" fmla="*/ 317 h 406"/>
              <a:gd name="connsiteX47" fmla="*/ 364 w 485"/>
              <a:gd name="connsiteY47" fmla="*/ 311 h 406"/>
              <a:gd name="connsiteX48" fmla="*/ 374 w 485"/>
              <a:gd name="connsiteY48" fmla="*/ 311 h 406"/>
              <a:gd name="connsiteX49" fmla="*/ 390 w 485"/>
              <a:gd name="connsiteY49" fmla="*/ 306 h 406"/>
              <a:gd name="connsiteX50" fmla="*/ 395 w 485"/>
              <a:gd name="connsiteY50" fmla="*/ 306 h 406"/>
              <a:gd name="connsiteX51" fmla="*/ 406 w 485"/>
              <a:gd name="connsiteY51" fmla="*/ 306 h 406"/>
              <a:gd name="connsiteX52" fmla="*/ 406 w 485"/>
              <a:gd name="connsiteY52" fmla="*/ 306 h 406"/>
              <a:gd name="connsiteX53" fmla="*/ 411 w 485"/>
              <a:gd name="connsiteY53" fmla="*/ 306 h 406"/>
              <a:gd name="connsiteX54" fmla="*/ 416 w 485"/>
              <a:gd name="connsiteY54" fmla="*/ 306 h 406"/>
              <a:gd name="connsiteX55" fmla="*/ 422 w 485"/>
              <a:gd name="connsiteY55" fmla="*/ 306 h 406"/>
              <a:gd name="connsiteX56" fmla="*/ 427 w 485"/>
              <a:gd name="connsiteY56" fmla="*/ 306 h 406"/>
              <a:gd name="connsiteX57" fmla="*/ 437 w 485"/>
              <a:gd name="connsiteY57" fmla="*/ 306 h 406"/>
              <a:gd name="connsiteX58" fmla="*/ 443 w 485"/>
              <a:gd name="connsiteY58" fmla="*/ 311 h 406"/>
              <a:gd name="connsiteX59" fmla="*/ 453 w 485"/>
              <a:gd name="connsiteY59" fmla="*/ 311 h 406"/>
              <a:gd name="connsiteX60" fmla="*/ 464 w 485"/>
              <a:gd name="connsiteY60" fmla="*/ 317 h 406"/>
              <a:gd name="connsiteX61" fmla="*/ 469 w 485"/>
              <a:gd name="connsiteY61" fmla="*/ 322 h 406"/>
              <a:gd name="connsiteX62" fmla="*/ 479 w 485"/>
              <a:gd name="connsiteY62" fmla="*/ 333 h 406"/>
              <a:gd name="connsiteX63" fmla="*/ 479 w 485"/>
              <a:gd name="connsiteY63" fmla="*/ 338 h 406"/>
              <a:gd name="connsiteX64" fmla="*/ 485 w 485"/>
              <a:gd name="connsiteY64" fmla="*/ 338 h 406"/>
              <a:gd name="connsiteX65" fmla="*/ 485 w 485"/>
              <a:gd name="connsiteY65" fmla="*/ 343 h 406"/>
              <a:gd name="connsiteX66" fmla="*/ 469 w 485"/>
              <a:gd name="connsiteY66" fmla="*/ 348 h 406"/>
              <a:gd name="connsiteX67" fmla="*/ 464 w 485"/>
              <a:gd name="connsiteY67" fmla="*/ 348 h 406"/>
              <a:gd name="connsiteX68" fmla="*/ 458 w 485"/>
              <a:gd name="connsiteY68" fmla="*/ 348 h 406"/>
              <a:gd name="connsiteX69" fmla="*/ 453 w 485"/>
              <a:gd name="connsiteY69" fmla="*/ 348 h 406"/>
              <a:gd name="connsiteX70" fmla="*/ 443 w 485"/>
              <a:gd name="connsiteY70" fmla="*/ 348 h 406"/>
              <a:gd name="connsiteX71" fmla="*/ 432 w 485"/>
              <a:gd name="connsiteY71" fmla="*/ 348 h 406"/>
              <a:gd name="connsiteX72" fmla="*/ 416 w 485"/>
              <a:gd name="connsiteY72" fmla="*/ 354 h 406"/>
              <a:gd name="connsiteX73" fmla="*/ 400 w 485"/>
              <a:gd name="connsiteY73" fmla="*/ 354 h 406"/>
              <a:gd name="connsiteX74" fmla="*/ 379 w 485"/>
              <a:gd name="connsiteY74" fmla="*/ 354 h 406"/>
              <a:gd name="connsiteX75" fmla="*/ 353 w 485"/>
              <a:gd name="connsiteY75" fmla="*/ 359 h 406"/>
              <a:gd name="connsiteX76" fmla="*/ 327 w 485"/>
              <a:gd name="connsiteY76" fmla="*/ 359 h 406"/>
              <a:gd name="connsiteX77" fmla="*/ 295 w 485"/>
              <a:gd name="connsiteY77" fmla="*/ 359 h 406"/>
              <a:gd name="connsiteX78" fmla="*/ 269 w 485"/>
              <a:gd name="connsiteY78" fmla="*/ 364 h 406"/>
              <a:gd name="connsiteX79" fmla="*/ 248 w 485"/>
              <a:gd name="connsiteY79" fmla="*/ 364 h 406"/>
              <a:gd name="connsiteX80" fmla="*/ 221 w 485"/>
              <a:gd name="connsiteY80" fmla="*/ 369 h 406"/>
              <a:gd name="connsiteX81" fmla="*/ 200 w 485"/>
              <a:gd name="connsiteY81" fmla="*/ 369 h 406"/>
              <a:gd name="connsiteX82" fmla="*/ 184 w 485"/>
              <a:gd name="connsiteY82" fmla="*/ 375 h 406"/>
              <a:gd name="connsiteX83" fmla="*/ 163 w 485"/>
              <a:gd name="connsiteY83" fmla="*/ 375 h 406"/>
              <a:gd name="connsiteX84" fmla="*/ 148 w 485"/>
              <a:gd name="connsiteY84" fmla="*/ 375 h 406"/>
              <a:gd name="connsiteX85" fmla="*/ 137 w 485"/>
              <a:gd name="connsiteY85" fmla="*/ 380 h 406"/>
              <a:gd name="connsiteX86" fmla="*/ 121 w 485"/>
              <a:gd name="connsiteY86" fmla="*/ 380 h 406"/>
              <a:gd name="connsiteX87" fmla="*/ 111 w 485"/>
              <a:gd name="connsiteY87" fmla="*/ 385 h 406"/>
              <a:gd name="connsiteX88" fmla="*/ 100 w 485"/>
              <a:gd name="connsiteY88" fmla="*/ 385 h 406"/>
              <a:gd name="connsiteX89" fmla="*/ 90 w 485"/>
              <a:gd name="connsiteY89" fmla="*/ 391 h 406"/>
              <a:gd name="connsiteX90" fmla="*/ 84 w 485"/>
              <a:gd name="connsiteY90" fmla="*/ 391 h 406"/>
              <a:gd name="connsiteX91" fmla="*/ 69 w 485"/>
              <a:gd name="connsiteY91" fmla="*/ 396 h 406"/>
              <a:gd name="connsiteX92" fmla="*/ 53 w 485"/>
              <a:gd name="connsiteY92" fmla="*/ 401 h 406"/>
              <a:gd name="connsiteX93" fmla="*/ 48 w 485"/>
              <a:gd name="connsiteY93" fmla="*/ 406 h 406"/>
              <a:gd name="connsiteX94" fmla="*/ 37 w 485"/>
              <a:gd name="connsiteY94" fmla="*/ 406 h 406"/>
              <a:gd name="connsiteX95" fmla="*/ 32 w 485"/>
              <a:gd name="connsiteY95" fmla="*/ 406 h 406"/>
              <a:gd name="connsiteX96" fmla="*/ 26 w 485"/>
              <a:gd name="connsiteY96" fmla="*/ 401 h 406"/>
              <a:gd name="connsiteX97" fmla="*/ 21 w 485"/>
              <a:gd name="connsiteY97" fmla="*/ 401 h 406"/>
              <a:gd name="connsiteX98" fmla="*/ 16 w 485"/>
              <a:gd name="connsiteY98" fmla="*/ 396 h 406"/>
              <a:gd name="connsiteX99" fmla="*/ 11 w 485"/>
              <a:gd name="connsiteY99" fmla="*/ 391 h 406"/>
              <a:gd name="connsiteX100" fmla="*/ 5 w 485"/>
              <a:gd name="connsiteY100" fmla="*/ 385 h 406"/>
              <a:gd name="connsiteX101" fmla="*/ 0 w 485"/>
              <a:gd name="connsiteY101" fmla="*/ 380 h 406"/>
              <a:gd name="connsiteX102" fmla="*/ 0 w 485"/>
              <a:gd name="connsiteY102" fmla="*/ 375 h 406"/>
              <a:gd name="connsiteX103" fmla="*/ 0 w 485"/>
              <a:gd name="connsiteY103" fmla="*/ 369 h 406"/>
              <a:gd name="connsiteX104" fmla="*/ 0 w 485"/>
              <a:gd name="connsiteY104" fmla="*/ 364 h 406"/>
              <a:gd name="connsiteX105" fmla="*/ 5 w 485"/>
              <a:gd name="connsiteY105" fmla="*/ 359 h 406"/>
              <a:gd name="connsiteX106" fmla="*/ 11 w 485"/>
              <a:gd name="connsiteY106" fmla="*/ 354 h 406"/>
              <a:gd name="connsiteX107" fmla="*/ 21 w 485"/>
              <a:gd name="connsiteY107" fmla="*/ 348 h 406"/>
              <a:gd name="connsiteX108" fmla="*/ 26 w 485"/>
              <a:gd name="connsiteY108" fmla="*/ 343 h 406"/>
              <a:gd name="connsiteX109" fmla="*/ 32 w 485"/>
              <a:gd name="connsiteY109" fmla="*/ 338 h 406"/>
              <a:gd name="connsiteX110" fmla="*/ 42 w 485"/>
              <a:gd name="connsiteY110" fmla="*/ 333 h 406"/>
              <a:gd name="connsiteX111" fmla="*/ 53 w 485"/>
              <a:gd name="connsiteY111" fmla="*/ 322 h 406"/>
              <a:gd name="connsiteX112" fmla="*/ 58 w 485"/>
              <a:gd name="connsiteY112" fmla="*/ 311 h 406"/>
              <a:gd name="connsiteX113" fmla="*/ 69 w 485"/>
              <a:gd name="connsiteY113" fmla="*/ 301 h 406"/>
              <a:gd name="connsiteX114" fmla="*/ 79 w 485"/>
              <a:gd name="connsiteY114" fmla="*/ 285 h 406"/>
              <a:gd name="connsiteX115" fmla="*/ 95 w 485"/>
              <a:gd name="connsiteY115" fmla="*/ 269 h 406"/>
              <a:gd name="connsiteX116" fmla="*/ 116 w 485"/>
              <a:gd name="connsiteY116" fmla="*/ 232 h 406"/>
              <a:gd name="connsiteX117" fmla="*/ 142 w 485"/>
              <a:gd name="connsiteY117" fmla="*/ 201 h 406"/>
              <a:gd name="connsiteX118" fmla="*/ 163 w 485"/>
              <a:gd name="connsiteY118" fmla="*/ 169 h 406"/>
              <a:gd name="connsiteX119" fmla="*/ 184 w 485"/>
              <a:gd name="connsiteY119" fmla="*/ 132 h 406"/>
              <a:gd name="connsiteX120" fmla="*/ 190 w 485"/>
              <a:gd name="connsiteY120" fmla="*/ 116 h 406"/>
              <a:gd name="connsiteX121" fmla="*/ 200 w 485"/>
              <a:gd name="connsiteY121" fmla="*/ 100 h 406"/>
              <a:gd name="connsiteX122" fmla="*/ 206 w 485"/>
              <a:gd name="connsiteY122" fmla="*/ 90 h 406"/>
              <a:gd name="connsiteX123" fmla="*/ 211 w 485"/>
              <a:gd name="connsiteY123" fmla="*/ 79 h 406"/>
              <a:gd name="connsiteX124" fmla="*/ 216 w 485"/>
              <a:gd name="connsiteY124" fmla="*/ 69 h 406"/>
              <a:gd name="connsiteX125" fmla="*/ 221 w 485"/>
              <a:gd name="connsiteY125" fmla="*/ 58 h 406"/>
              <a:gd name="connsiteX126" fmla="*/ 221 w 485"/>
              <a:gd name="connsiteY126" fmla="*/ 53 h 406"/>
              <a:gd name="connsiteX127" fmla="*/ 227 w 485"/>
              <a:gd name="connsiteY127" fmla="*/ 48 h 406"/>
              <a:gd name="connsiteX128" fmla="*/ 227 w 485"/>
              <a:gd name="connsiteY128" fmla="*/ 48 h 406"/>
              <a:gd name="connsiteX0" fmla="*/ 227 w 485"/>
              <a:gd name="connsiteY0" fmla="*/ 48 h 406"/>
              <a:gd name="connsiteX1" fmla="*/ 227 w 485"/>
              <a:gd name="connsiteY1" fmla="*/ 42 h 406"/>
              <a:gd name="connsiteX2" fmla="*/ 227 w 485"/>
              <a:gd name="connsiteY2" fmla="*/ 32 h 406"/>
              <a:gd name="connsiteX3" fmla="*/ 227 w 485"/>
              <a:gd name="connsiteY3" fmla="*/ 27 h 406"/>
              <a:gd name="connsiteX4" fmla="*/ 221 w 485"/>
              <a:gd name="connsiteY4" fmla="*/ 21 h 406"/>
              <a:gd name="connsiteX5" fmla="*/ 216 w 485"/>
              <a:gd name="connsiteY5" fmla="*/ 11 h 406"/>
              <a:gd name="connsiteX6" fmla="*/ 216 w 485"/>
              <a:gd name="connsiteY6" fmla="*/ 6 h 406"/>
              <a:gd name="connsiteX7" fmla="*/ 221 w 485"/>
              <a:gd name="connsiteY7" fmla="*/ 6 h 406"/>
              <a:gd name="connsiteX8" fmla="*/ 221 w 485"/>
              <a:gd name="connsiteY8" fmla="*/ 0 h 406"/>
              <a:gd name="connsiteX9" fmla="*/ 227 w 485"/>
              <a:gd name="connsiteY9" fmla="*/ 0 h 406"/>
              <a:gd name="connsiteX10" fmla="*/ 232 w 485"/>
              <a:gd name="connsiteY10" fmla="*/ 0 h 406"/>
              <a:gd name="connsiteX11" fmla="*/ 242 w 485"/>
              <a:gd name="connsiteY11" fmla="*/ 0 h 406"/>
              <a:gd name="connsiteX12" fmla="*/ 253 w 485"/>
              <a:gd name="connsiteY12" fmla="*/ 6 h 406"/>
              <a:gd name="connsiteX13" fmla="*/ 264 w 485"/>
              <a:gd name="connsiteY13" fmla="*/ 11 h 406"/>
              <a:gd name="connsiteX14" fmla="*/ 269 w 485"/>
              <a:gd name="connsiteY14" fmla="*/ 11 h 406"/>
              <a:gd name="connsiteX15" fmla="*/ 295 w 485"/>
              <a:gd name="connsiteY15" fmla="*/ 64 h 406"/>
              <a:gd name="connsiteX16" fmla="*/ 290 w 485"/>
              <a:gd name="connsiteY16" fmla="*/ 74 h 406"/>
              <a:gd name="connsiteX17" fmla="*/ 279 w 485"/>
              <a:gd name="connsiteY17" fmla="*/ 85 h 406"/>
              <a:gd name="connsiteX18" fmla="*/ 274 w 485"/>
              <a:gd name="connsiteY18" fmla="*/ 95 h 406"/>
              <a:gd name="connsiteX19" fmla="*/ 258 w 485"/>
              <a:gd name="connsiteY19" fmla="*/ 111 h 406"/>
              <a:gd name="connsiteX20" fmla="*/ 248 w 485"/>
              <a:gd name="connsiteY20" fmla="*/ 132 h 406"/>
              <a:gd name="connsiteX21" fmla="*/ 216 w 485"/>
              <a:gd name="connsiteY21" fmla="*/ 169 h 406"/>
              <a:gd name="connsiteX22" fmla="*/ 190 w 485"/>
              <a:gd name="connsiteY22" fmla="*/ 206 h 406"/>
              <a:gd name="connsiteX23" fmla="*/ 163 w 485"/>
              <a:gd name="connsiteY23" fmla="*/ 243 h 406"/>
              <a:gd name="connsiteX24" fmla="*/ 137 w 485"/>
              <a:gd name="connsiteY24" fmla="*/ 280 h 406"/>
              <a:gd name="connsiteX25" fmla="*/ 121 w 485"/>
              <a:gd name="connsiteY25" fmla="*/ 296 h 406"/>
              <a:gd name="connsiteX26" fmla="*/ 111 w 485"/>
              <a:gd name="connsiteY26" fmla="*/ 311 h 406"/>
              <a:gd name="connsiteX27" fmla="*/ 100 w 485"/>
              <a:gd name="connsiteY27" fmla="*/ 322 h 406"/>
              <a:gd name="connsiteX28" fmla="*/ 95 w 485"/>
              <a:gd name="connsiteY28" fmla="*/ 333 h 406"/>
              <a:gd name="connsiteX29" fmla="*/ 90 w 485"/>
              <a:gd name="connsiteY29" fmla="*/ 338 h 406"/>
              <a:gd name="connsiteX30" fmla="*/ 84 w 485"/>
              <a:gd name="connsiteY30" fmla="*/ 348 h 406"/>
              <a:gd name="connsiteX31" fmla="*/ 84 w 485"/>
              <a:gd name="connsiteY31" fmla="*/ 348 h 406"/>
              <a:gd name="connsiteX32" fmla="*/ 84 w 485"/>
              <a:gd name="connsiteY32" fmla="*/ 354 h 406"/>
              <a:gd name="connsiteX33" fmla="*/ 90 w 485"/>
              <a:gd name="connsiteY33" fmla="*/ 354 h 406"/>
              <a:gd name="connsiteX34" fmla="*/ 95 w 485"/>
              <a:gd name="connsiteY34" fmla="*/ 354 h 406"/>
              <a:gd name="connsiteX35" fmla="*/ 100 w 485"/>
              <a:gd name="connsiteY35" fmla="*/ 354 h 406"/>
              <a:gd name="connsiteX36" fmla="*/ 111 w 485"/>
              <a:gd name="connsiteY36" fmla="*/ 354 h 406"/>
              <a:gd name="connsiteX37" fmla="*/ 121 w 485"/>
              <a:gd name="connsiteY37" fmla="*/ 348 h 406"/>
              <a:gd name="connsiteX38" fmla="*/ 137 w 485"/>
              <a:gd name="connsiteY38" fmla="*/ 348 h 406"/>
              <a:gd name="connsiteX39" fmla="*/ 153 w 485"/>
              <a:gd name="connsiteY39" fmla="*/ 348 h 406"/>
              <a:gd name="connsiteX40" fmla="*/ 174 w 485"/>
              <a:gd name="connsiteY40" fmla="*/ 343 h 406"/>
              <a:gd name="connsiteX41" fmla="*/ 216 w 485"/>
              <a:gd name="connsiteY41" fmla="*/ 338 h 406"/>
              <a:gd name="connsiteX42" fmla="*/ 258 w 485"/>
              <a:gd name="connsiteY42" fmla="*/ 333 h 406"/>
              <a:gd name="connsiteX43" fmla="*/ 295 w 485"/>
              <a:gd name="connsiteY43" fmla="*/ 327 h 406"/>
              <a:gd name="connsiteX44" fmla="*/ 332 w 485"/>
              <a:gd name="connsiteY44" fmla="*/ 317 h 406"/>
              <a:gd name="connsiteX45" fmla="*/ 348 w 485"/>
              <a:gd name="connsiteY45" fmla="*/ 317 h 406"/>
              <a:gd name="connsiteX46" fmla="*/ 364 w 485"/>
              <a:gd name="connsiteY46" fmla="*/ 311 h 406"/>
              <a:gd name="connsiteX47" fmla="*/ 374 w 485"/>
              <a:gd name="connsiteY47" fmla="*/ 311 h 406"/>
              <a:gd name="connsiteX48" fmla="*/ 390 w 485"/>
              <a:gd name="connsiteY48" fmla="*/ 306 h 406"/>
              <a:gd name="connsiteX49" fmla="*/ 395 w 485"/>
              <a:gd name="connsiteY49" fmla="*/ 306 h 406"/>
              <a:gd name="connsiteX50" fmla="*/ 406 w 485"/>
              <a:gd name="connsiteY50" fmla="*/ 306 h 406"/>
              <a:gd name="connsiteX51" fmla="*/ 406 w 485"/>
              <a:gd name="connsiteY51" fmla="*/ 306 h 406"/>
              <a:gd name="connsiteX52" fmla="*/ 411 w 485"/>
              <a:gd name="connsiteY52" fmla="*/ 306 h 406"/>
              <a:gd name="connsiteX53" fmla="*/ 416 w 485"/>
              <a:gd name="connsiteY53" fmla="*/ 306 h 406"/>
              <a:gd name="connsiteX54" fmla="*/ 422 w 485"/>
              <a:gd name="connsiteY54" fmla="*/ 306 h 406"/>
              <a:gd name="connsiteX55" fmla="*/ 427 w 485"/>
              <a:gd name="connsiteY55" fmla="*/ 306 h 406"/>
              <a:gd name="connsiteX56" fmla="*/ 437 w 485"/>
              <a:gd name="connsiteY56" fmla="*/ 306 h 406"/>
              <a:gd name="connsiteX57" fmla="*/ 443 w 485"/>
              <a:gd name="connsiteY57" fmla="*/ 311 h 406"/>
              <a:gd name="connsiteX58" fmla="*/ 453 w 485"/>
              <a:gd name="connsiteY58" fmla="*/ 311 h 406"/>
              <a:gd name="connsiteX59" fmla="*/ 464 w 485"/>
              <a:gd name="connsiteY59" fmla="*/ 317 h 406"/>
              <a:gd name="connsiteX60" fmla="*/ 469 w 485"/>
              <a:gd name="connsiteY60" fmla="*/ 322 h 406"/>
              <a:gd name="connsiteX61" fmla="*/ 479 w 485"/>
              <a:gd name="connsiteY61" fmla="*/ 333 h 406"/>
              <a:gd name="connsiteX62" fmla="*/ 479 w 485"/>
              <a:gd name="connsiteY62" fmla="*/ 338 h 406"/>
              <a:gd name="connsiteX63" fmla="*/ 485 w 485"/>
              <a:gd name="connsiteY63" fmla="*/ 338 h 406"/>
              <a:gd name="connsiteX64" fmla="*/ 485 w 485"/>
              <a:gd name="connsiteY64" fmla="*/ 343 h 406"/>
              <a:gd name="connsiteX65" fmla="*/ 469 w 485"/>
              <a:gd name="connsiteY65" fmla="*/ 348 h 406"/>
              <a:gd name="connsiteX66" fmla="*/ 464 w 485"/>
              <a:gd name="connsiteY66" fmla="*/ 348 h 406"/>
              <a:gd name="connsiteX67" fmla="*/ 458 w 485"/>
              <a:gd name="connsiteY67" fmla="*/ 348 h 406"/>
              <a:gd name="connsiteX68" fmla="*/ 453 w 485"/>
              <a:gd name="connsiteY68" fmla="*/ 348 h 406"/>
              <a:gd name="connsiteX69" fmla="*/ 443 w 485"/>
              <a:gd name="connsiteY69" fmla="*/ 348 h 406"/>
              <a:gd name="connsiteX70" fmla="*/ 432 w 485"/>
              <a:gd name="connsiteY70" fmla="*/ 348 h 406"/>
              <a:gd name="connsiteX71" fmla="*/ 416 w 485"/>
              <a:gd name="connsiteY71" fmla="*/ 354 h 406"/>
              <a:gd name="connsiteX72" fmla="*/ 400 w 485"/>
              <a:gd name="connsiteY72" fmla="*/ 354 h 406"/>
              <a:gd name="connsiteX73" fmla="*/ 379 w 485"/>
              <a:gd name="connsiteY73" fmla="*/ 354 h 406"/>
              <a:gd name="connsiteX74" fmla="*/ 353 w 485"/>
              <a:gd name="connsiteY74" fmla="*/ 359 h 406"/>
              <a:gd name="connsiteX75" fmla="*/ 327 w 485"/>
              <a:gd name="connsiteY75" fmla="*/ 359 h 406"/>
              <a:gd name="connsiteX76" fmla="*/ 295 w 485"/>
              <a:gd name="connsiteY76" fmla="*/ 359 h 406"/>
              <a:gd name="connsiteX77" fmla="*/ 269 w 485"/>
              <a:gd name="connsiteY77" fmla="*/ 364 h 406"/>
              <a:gd name="connsiteX78" fmla="*/ 248 w 485"/>
              <a:gd name="connsiteY78" fmla="*/ 364 h 406"/>
              <a:gd name="connsiteX79" fmla="*/ 221 w 485"/>
              <a:gd name="connsiteY79" fmla="*/ 369 h 406"/>
              <a:gd name="connsiteX80" fmla="*/ 200 w 485"/>
              <a:gd name="connsiteY80" fmla="*/ 369 h 406"/>
              <a:gd name="connsiteX81" fmla="*/ 184 w 485"/>
              <a:gd name="connsiteY81" fmla="*/ 375 h 406"/>
              <a:gd name="connsiteX82" fmla="*/ 163 w 485"/>
              <a:gd name="connsiteY82" fmla="*/ 375 h 406"/>
              <a:gd name="connsiteX83" fmla="*/ 148 w 485"/>
              <a:gd name="connsiteY83" fmla="*/ 375 h 406"/>
              <a:gd name="connsiteX84" fmla="*/ 137 w 485"/>
              <a:gd name="connsiteY84" fmla="*/ 380 h 406"/>
              <a:gd name="connsiteX85" fmla="*/ 121 w 485"/>
              <a:gd name="connsiteY85" fmla="*/ 380 h 406"/>
              <a:gd name="connsiteX86" fmla="*/ 111 w 485"/>
              <a:gd name="connsiteY86" fmla="*/ 385 h 406"/>
              <a:gd name="connsiteX87" fmla="*/ 100 w 485"/>
              <a:gd name="connsiteY87" fmla="*/ 385 h 406"/>
              <a:gd name="connsiteX88" fmla="*/ 90 w 485"/>
              <a:gd name="connsiteY88" fmla="*/ 391 h 406"/>
              <a:gd name="connsiteX89" fmla="*/ 84 w 485"/>
              <a:gd name="connsiteY89" fmla="*/ 391 h 406"/>
              <a:gd name="connsiteX90" fmla="*/ 69 w 485"/>
              <a:gd name="connsiteY90" fmla="*/ 396 h 406"/>
              <a:gd name="connsiteX91" fmla="*/ 53 w 485"/>
              <a:gd name="connsiteY91" fmla="*/ 401 h 406"/>
              <a:gd name="connsiteX92" fmla="*/ 48 w 485"/>
              <a:gd name="connsiteY92" fmla="*/ 406 h 406"/>
              <a:gd name="connsiteX93" fmla="*/ 37 w 485"/>
              <a:gd name="connsiteY93" fmla="*/ 406 h 406"/>
              <a:gd name="connsiteX94" fmla="*/ 32 w 485"/>
              <a:gd name="connsiteY94" fmla="*/ 406 h 406"/>
              <a:gd name="connsiteX95" fmla="*/ 26 w 485"/>
              <a:gd name="connsiteY95" fmla="*/ 401 h 406"/>
              <a:gd name="connsiteX96" fmla="*/ 21 w 485"/>
              <a:gd name="connsiteY96" fmla="*/ 401 h 406"/>
              <a:gd name="connsiteX97" fmla="*/ 16 w 485"/>
              <a:gd name="connsiteY97" fmla="*/ 396 h 406"/>
              <a:gd name="connsiteX98" fmla="*/ 11 w 485"/>
              <a:gd name="connsiteY98" fmla="*/ 391 h 406"/>
              <a:gd name="connsiteX99" fmla="*/ 5 w 485"/>
              <a:gd name="connsiteY99" fmla="*/ 385 h 406"/>
              <a:gd name="connsiteX100" fmla="*/ 0 w 485"/>
              <a:gd name="connsiteY100" fmla="*/ 380 h 406"/>
              <a:gd name="connsiteX101" fmla="*/ 0 w 485"/>
              <a:gd name="connsiteY101" fmla="*/ 375 h 406"/>
              <a:gd name="connsiteX102" fmla="*/ 0 w 485"/>
              <a:gd name="connsiteY102" fmla="*/ 369 h 406"/>
              <a:gd name="connsiteX103" fmla="*/ 0 w 485"/>
              <a:gd name="connsiteY103" fmla="*/ 364 h 406"/>
              <a:gd name="connsiteX104" fmla="*/ 5 w 485"/>
              <a:gd name="connsiteY104" fmla="*/ 359 h 406"/>
              <a:gd name="connsiteX105" fmla="*/ 11 w 485"/>
              <a:gd name="connsiteY105" fmla="*/ 354 h 406"/>
              <a:gd name="connsiteX106" fmla="*/ 21 w 485"/>
              <a:gd name="connsiteY106" fmla="*/ 348 h 406"/>
              <a:gd name="connsiteX107" fmla="*/ 26 w 485"/>
              <a:gd name="connsiteY107" fmla="*/ 343 h 406"/>
              <a:gd name="connsiteX108" fmla="*/ 32 w 485"/>
              <a:gd name="connsiteY108" fmla="*/ 338 h 406"/>
              <a:gd name="connsiteX109" fmla="*/ 42 w 485"/>
              <a:gd name="connsiteY109" fmla="*/ 333 h 406"/>
              <a:gd name="connsiteX110" fmla="*/ 53 w 485"/>
              <a:gd name="connsiteY110" fmla="*/ 322 h 406"/>
              <a:gd name="connsiteX111" fmla="*/ 58 w 485"/>
              <a:gd name="connsiteY111" fmla="*/ 311 h 406"/>
              <a:gd name="connsiteX112" fmla="*/ 69 w 485"/>
              <a:gd name="connsiteY112" fmla="*/ 301 h 406"/>
              <a:gd name="connsiteX113" fmla="*/ 79 w 485"/>
              <a:gd name="connsiteY113" fmla="*/ 285 h 406"/>
              <a:gd name="connsiteX114" fmla="*/ 95 w 485"/>
              <a:gd name="connsiteY114" fmla="*/ 269 h 406"/>
              <a:gd name="connsiteX115" fmla="*/ 116 w 485"/>
              <a:gd name="connsiteY115" fmla="*/ 232 h 406"/>
              <a:gd name="connsiteX116" fmla="*/ 142 w 485"/>
              <a:gd name="connsiteY116" fmla="*/ 201 h 406"/>
              <a:gd name="connsiteX117" fmla="*/ 163 w 485"/>
              <a:gd name="connsiteY117" fmla="*/ 169 h 406"/>
              <a:gd name="connsiteX118" fmla="*/ 184 w 485"/>
              <a:gd name="connsiteY118" fmla="*/ 132 h 406"/>
              <a:gd name="connsiteX119" fmla="*/ 190 w 485"/>
              <a:gd name="connsiteY119" fmla="*/ 116 h 406"/>
              <a:gd name="connsiteX120" fmla="*/ 200 w 485"/>
              <a:gd name="connsiteY120" fmla="*/ 100 h 406"/>
              <a:gd name="connsiteX121" fmla="*/ 206 w 485"/>
              <a:gd name="connsiteY121" fmla="*/ 90 h 406"/>
              <a:gd name="connsiteX122" fmla="*/ 211 w 485"/>
              <a:gd name="connsiteY122" fmla="*/ 79 h 406"/>
              <a:gd name="connsiteX123" fmla="*/ 216 w 485"/>
              <a:gd name="connsiteY123" fmla="*/ 69 h 406"/>
              <a:gd name="connsiteX124" fmla="*/ 221 w 485"/>
              <a:gd name="connsiteY124" fmla="*/ 58 h 406"/>
              <a:gd name="connsiteX125" fmla="*/ 221 w 485"/>
              <a:gd name="connsiteY125" fmla="*/ 53 h 406"/>
              <a:gd name="connsiteX126" fmla="*/ 227 w 485"/>
              <a:gd name="connsiteY126" fmla="*/ 48 h 406"/>
              <a:gd name="connsiteX127" fmla="*/ 227 w 485"/>
              <a:gd name="connsiteY127" fmla="*/ 48 h 406"/>
              <a:gd name="connsiteX0" fmla="*/ 227 w 485"/>
              <a:gd name="connsiteY0" fmla="*/ 48 h 406"/>
              <a:gd name="connsiteX1" fmla="*/ 227 w 485"/>
              <a:gd name="connsiteY1" fmla="*/ 42 h 406"/>
              <a:gd name="connsiteX2" fmla="*/ 227 w 485"/>
              <a:gd name="connsiteY2" fmla="*/ 32 h 406"/>
              <a:gd name="connsiteX3" fmla="*/ 227 w 485"/>
              <a:gd name="connsiteY3" fmla="*/ 27 h 406"/>
              <a:gd name="connsiteX4" fmla="*/ 221 w 485"/>
              <a:gd name="connsiteY4" fmla="*/ 21 h 406"/>
              <a:gd name="connsiteX5" fmla="*/ 216 w 485"/>
              <a:gd name="connsiteY5" fmla="*/ 11 h 406"/>
              <a:gd name="connsiteX6" fmla="*/ 216 w 485"/>
              <a:gd name="connsiteY6" fmla="*/ 6 h 406"/>
              <a:gd name="connsiteX7" fmla="*/ 221 w 485"/>
              <a:gd name="connsiteY7" fmla="*/ 6 h 406"/>
              <a:gd name="connsiteX8" fmla="*/ 221 w 485"/>
              <a:gd name="connsiteY8" fmla="*/ 0 h 406"/>
              <a:gd name="connsiteX9" fmla="*/ 227 w 485"/>
              <a:gd name="connsiteY9" fmla="*/ 0 h 406"/>
              <a:gd name="connsiteX10" fmla="*/ 232 w 485"/>
              <a:gd name="connsiteY10" fmla="*/ 0 h 406"/>
              <a:gd name="connsiteX11" fmla="*/ 242 w 485"/>
              <a:gd name="connsiteY11" fmla="*/ 0 h 406"/>
              <a:gd name="connsiteX12" fmla="*/ 253 w 485"/>
              <a:gd name="connsiteY12" fmla="*/ 6 h 406"/>
              <a:gd name="connsiteX13" fmla="*/ 264 w 485"/>
              <a:gd name="connsiteY13" fmla="*/ 11 h 406"/>
              <a:gd name="connsiteX14" fmla="*/ 295 w 485"/>
              <a:gd name="connsiteY14" fmla="*/ 64 h 406"/>
              <a:gd name="connsiteX15" fmla="*/ 290 w 485"/>
              <a:gd name="connsiteY15" fmla="*/ 74 h 406"/>
              <a:gd name="connsiteX16" fmla="*/ 279 w 485"/>
              <a:gd name="connsiteY16" fmla="*/ 85 h 406"/>
              <a:gd name="connsiteX17" fmla="*/ 274 w 485"/>
              <a:gd name="connsiteY17" fmla="*/ 95 h 406"/>
              <a:gd name="connsiteX18" fmla="*/ 258 w 485"/>
              <a:gd name="connsiteY18" fmla="*/ 111 h 406"/>
              <a:gd name="connsiteX19" fmla="*/ 248 w 485"/>
              <a:gd name="connsiteY19" fmla="*/ 132 h 406"/>
              <a:gd name="connsiteX20" fmla="*/ 216 w 485"/>
              <a:gd name="connsiteY20" fmla="*/ 169 h 406"/>
              <a:gd name="connsiteX21" fmla="*/ 190 w 485"/>
              <a:gd name="connsiteY21" fmla="*/ 206 h 406"/>
              <a:gd name="connsiteX22" fmla="*/ 163 w 485"/>
              <a:gd name="connsiteY22" fmla="*/ 243 h 406"/>
              <a:gd name="connsiteX23" fmla="*/ 137 w 485"/>
              <a:gd name="connsiteY23" fmla="*/ 280 h 406"/>
              <a:gd name="connsiteX24" fmla="*/ 121 w 485"/>
              <a:gd name="connsiteY24" fmla="*/ 296 h 406"/>
              <a:gd name="connsiteX25" fmla="*/ 111 w 485"/>
              <a:gd name="connsiteY25" fmla="*/ 311 h 406"/>
              <a:gd name="connsiteX26" fmla="*/ 100 w 485"/>
              <a:gd name="connsiteY26" fmla="*/ 322 h 406"/>
              <a:gd name="connsiteX27" fmla="*/ 95 w 485"/>
              <a:gd name="connsiteY27" fmla="*/ 333 h 406"/>
              <a:gd name="connsiteX28" fmla="*/ 90 w 485"/>
              <a:gd name="connsiteY28" fmla="*/ 338 h 406"/>
              <a:gd name="connsiteX29" fmla="*/ 84 w 485"/>
              <a:gd name="connsiteY29" fmla="*/ 348 h 406"/>
              <a:gd name="connsiteX30" fmla="*/ 84 w 485"/>
              <a:gd name="connsiteY30" fmla="*/ 348 h 406"/>
              <a:gd name="connsiteX31" fmla="*/ 84 w 485"/>
              <a:gd name="connsiteY31" fmla="*/ 354 h 406"/>
              <a:gd name="connsiteX32" fmla="*/ 90 w 485"/>
              <a:gd name="connsiteY32" fmla="*/ 354 h 406"/>
              <a:gd name="connsiteX33" fmla="*/ 95 w 485"/>
              <a:gd name="connsiteY33" fmla="*/ 354 h 406"/>
              <a:gd name="connsiteX34" fmla="*/ 100 w 485"/>
              <a:gd name="connsiteY34" fmla="*/ 354 h 406"/>
              <a:gd name="connsiteX35" fmla="*/ 111 w 485"/>
              <a:gd name="connsiteY35" fmla="*/ 354 h 406"/>
              <a:gd name="connsiteX36" fmla="*/ 121 w 485"/>
              <a:gd name="connsiteY36" fmla="*/ 348 h 406"/>
              <a:gd name="connsiteX37" fmla="*/ 137 w 485"/>
              <a:gd name="connsiteY37" fmla="*/ 348 h 406"/>
              <a:gd name="connsiteX38" fmla="*/ 153 w 485"/>
              <a:gd name="connsiteY38" fmla="*/ 348 h 406"/>
              <a:gd name="connsiteX39" fmla="*/ 174 w 485"/>
              <a:gd name="connsiteY39" fmla="*/ 343 h 406"/>
              <a:gd name="connsiteX40" fmla="*/ 216 w 485"/>
              <a:gd name="connsiteY40" fmla="*/ 338 h 406"/>
              <a:gd name="connsiteX41" fmla="*/ 258 w 485"/>
              <a:gd name="connsiteY41" fmla="*/ 333 h 406"/>
              <a:gd name="connsiteX42" fmla="*/ 295 w 485"/>
              <a:gd name="connsiteY42" fmla="*/ 327 h 406"/>
              <a:gd name="connsiteX43" fmla="*/ 332 w 485"/>
              <a:gd name="connsiteY43" fmla="*/ 317 h 406"/>
              <a:gd name="connsiteX44" fmla="*/ 348 w 485"/>
              <a:gd name="connsiteY44" fmla="*/ 317 h 406"/>
              <a:gd name="connsiteX45" fmla="*/ 364 w 485"/>
              <a:gd name="connsiteY45" fmla="*/ 311 h 406"/>
              <a:gd name="connsiteX46" fmla="*/ 374 w 485"/>
              <a:gd name="connsiteY46" fmla="*/ 311 h 406"/>
              <a:gd name="connsiteX47" fmla="*/ 390 w 485"/>
              <a:gd name="connsiteY47" fmla="*/ 306 h 406"/>
              <a:gd name="connsiteX48" fmla="*/ 395 w 485"/>
              <a:gd name="connsiteY48" fmla="*/ 306 h 406"/>
              <a:gd name="connsiteX49" fmla="*/ 406 w 485"/>
              <a:gd name="connsiteY49" fmla="*/ 306 h 406"/>
              <a:gd name="connsiteX50" fmla="*/ 406 w 485"/>
              <a:gd name="connsiteY50" fmla="*/ 306 h 406"/>
              <a:gd name="connsiteX51" fmla="*/ 411 w 485"/>
              <a:gd name="connsiteY51" fmla="*/ 306 h 406"/>
              <a:gd name="connsiteX52" fmla="*/ 416 w 485"/>
              <a:gd name="connsiteY52" fmla="*/ 306 h 406"/>
              <a:gd name="connsiteX53" fmla="*/ 422 w 485"/>
              <a:gd name="connsiteY53" fmla="*/ 306 h 406"/>
              <a:gd name="connsiteX54" fmla="*/ 427 w 485"/>
              <a:gd name="connsiteY54" fmla="*/ 306 h 406"/>
              <a:gd name="connsiteX55" fmla="*/ 437 w 485"/>
              <a:gd name="connsiteY55" fmla="*/ 306 h 406"/>
              <a:gd name="connsiteX56" fmla="*/ 443 w 485"/>
              <a:gd name="connsiteY56" fmla="*/ 311 h 406"/>
              <a:gd name="connsiteX57" fmla="*/ 453 w 485"/>
              <a:gd name="connsiteY57" fmla="*/ 311 h 406"/>
              <a:gd name="connsiteX58" fmla="*/ 464 w 485"/>
              <a:gd name="connsiteY58" fmla="*/ 317 h 406"/>
              <a:gd name="connsiteX59" fmla="*/ 469 w 485"/>
              <a:gd name="connsiteY59" fmla="*/ 322 h 406"/>
              <a:gd name="connsiteX60" fmla="*/ 479 w 485"/>
              <a:gd name="connsiteY60" fmla="*/ 333 h 406"/>
              <a:gd name="connsiteX61" fmla="*/ 479 w 485"/>
              <a:gd name="connsiteY61" fmla="*/ 338 h 406"/>
              <a:gd name="connsiteX62" fmla="*/ 485 w 485"/>
              <a:gd name="connsiteY62" fmla="*/ 338 h 406"/>
              <a:gd name="connsiteX63" fmla="*/ 485 w 485"/>
              <a:gd name="connsiteY63" fmla="*/ 343 h 406"/>
              <a:gd name="connsiteX64" fmla="*/ 469 w 485"/>
              <a:gd name="connsiteY64" fmla="*/ 348 h 406"/>
              <a:gd name="connsiteX65" fmla="*/ 464 w 485"/>
              <a:gd name="connsiteY65" fmla="*/ 348 h 406"/>
              <a:gd name="connsiteX66" fmla="*/ 458 w 485"/>
              <a:gd name="connsiteY66" fmla="*/ 348 h 406"/>
              <a:gd name="connsiteX67" fmla="*/ 453 w 485"/>
              <a:gd name="connsiteY67" fmla="*/ 348 h 406"/>
              <a:gd name="connsiteX68" fmla="*/ 443 w 485"/>
              <a:gd name="connsiteY68" fmla="*/ 348 h 406"/>
              <a:gd name="connsiteX69" fmla="*/ 432 w 485"/>
              <a:gd name="connsiteY69" fmla="*/ 348 h 406"/>
              <a:gd name="connsiteX70" fmla="*/ 416 w 485"/>
              <a:gd name="connsiteY70" fmla="*/ 354 h 406"/>
              <a:gd name="connsiteX71" fmla="*/ 400 w 485"/>
              <a:gd name="connsiteY71" fmla="*/ 354 h 406"/>
              <a:gd name="connsiteX72" fmla="*/ 379 w 485"/>
              <a:gd name="connsiteY72" fmla="*/ 354 h 406"/>
              <a:gd name="connsiteX73" fmla="*/ 353 w 485"/>
              <a:gd name="connsiteY73" fmla="*/ 359 h 406"/>
              <a:gd name="connsiteX74" fmla="*/ 327 w 485"/>
              <a:gd name="connsiteY74" fmla="*/ 359 h 406"/>
              <a:gd name="connsiteX75" fmla="*/ 295 w 485"/>
              <a:gd name="connsiteY75" fmla="*/ 359 h 406"/>
              <a:gd name="connsiteX76" fmla="*/ 269 w 485"/>
              <a:gd name="connsiteY76" fmla="*/ 364 h 406"/>
              <a:gd name="connsiteX77" fmla="*/ 248 w 485"/>
              <a:gd name="connsiteY77" fmla="*/ 364 h 406"/>
              <a:gd name="connsiteX78" fmla="*/ 221 w 485"/>
              <a:gd name="connsiteY78" fmla="*/ 369 h 406"/>
              <a:gd name="connsiteX79" fmla="*/ 200 w 485"/>
              <a:gd name="connsiteY79" fmla="*/ 369 h 406"/>
              <a:gd name="connsiteX80" fmla="*/ 184 w 485"/>
              <a:gd name="connsiteY80" fmla="*/ 375 h 406"/>
              <a:gd name="connsiteX81" fmla="*/ 163 w 485"/>
              <a:gd name="connsiteY81" fmla="*/ 375 h 406"/>
              <a:gd name="connsiteX82" fmla="*/ 148 w 485"/>
              <a:gd name="connsiteY82" fmla="*/ 375 h 406"/>
              <a:gd name="connsiteX83" fmla="*/ 137 w 485"/>
              <a:gd name="connsiteY83" fmla="*/ 380 h 406"/>
              <a:gd name="connsiteX84" fmla="*/ 121 w 485"/>
              <a:gd name="connsiteY84" fmla="*/ 380 h 406"/>
              <a:gd name="connsiteX85" fmla="*/ 111 w 485"/>
              <a:gd name="connsiteY85" fmla="*/ 385 h 406"/>
              <a:gd name="connsiteX86" fmla="*/ 100 w 485"/>
              <a:gd name="connsiteY86" fmla="*/ 385 h 406"/>
              <a:gd name="connsiteX87" fmla="*/ 90 w 485"/>
              <a:gd name="connsiteY87" fmla="*/ 391 h 406"/>
              <a:gd name="connsiteX88" fmla="*/ 84 w 485"/>
              <a:gd name="connsiteY88" fmla="*/ 391 h 406"/>
              <a:gd name="connsiteX89" fmla="*/ 69 w 485"/>
              <a:gd name="connsiteY89" fmla="*/ 396 h 406"/>
              <a:gd name="connsiteX90" fmla="*/ 53 w 485"/>
              <a:gd name="connsiteY90" fmla="*/ 401 h 406"/>
              <a:gd name="connsiteX91" fmla="*/ 48 w 485"/>
              <a:gd name="connsiteY91" fmla="*/ 406 h 406"/>
              <a:gd name="connsiteX92" fmla="*/ 37 w 485"/>
              <a:gd name="connsiteY92" fmla="*/ 406 h 406"/>
              <a:gd name="connsiteX93" fmla="*/ 32 w 485"/>
              <a:gd name="connsiteY93" fmla="*/ 406 h 406"/>
              <a:gd name="connsiteX94" fmla="*/ 26 w 485"/>
              <a:gd name="connsiteY94" fmla="*/ 401 h 406"/>
              <a:gd name="connsiteX95" fmla="*/ 21 w 485"/>
              <a:gd name="connsiteY95" fmla="*/ 401 h 406"/>
              <a:gd name="connsiteX96" fmla="*/ 16 w 485"/>
              <a:gd name="connsiteY96" fmla="*/ 396 h 406"/>
              <a:gd name="connsiteX97" fmla="*/ 11 w 485"/>
              <a:gd name="connsiteY97" fmla="*/ 391 h 406"/>
              <a:gd name="connsiteX98" fmla="*/ 5 w 485"/>
              <a:gd name="connsiteY98" fmla="*/ 385 h 406"/>
              <a:gd name="connsiteX99" fmla="*/ 0 w 485"/>
              <a:gd name="connsiteY99" fmla="*/ 380 h 406"/>
              <a:gd name="connsiteX100" fmla="*/ 0 w 485"/>
              <a:gd name="connsiteY100" fmla="*/ 375 h 406"/>
              <a:gd name="connsiteX101" fmla="*/ 0 w 485"/>
              <a:gd name="connsiteY101" fmla="*/ 369 h 406"/>
              <a:gd name="connsiteX102" fmla="*/ 0 w 485"/>
              <a:gd name="connsiteY102" fmla="*/ 364 h 406"/>
              <a:gd name="connsiteX103" fmla="*/ 5 w 485"/>
              <a:gd name="connsiteY103" fmla="*/ 359 h 406"/>
              <a:gd name="connsiteX104" fmla="*/ 11 w 485"/>
              <a:gd name="connsiteY104" fmla="*/ 354 h 406"/>
              <a:gd name="connsiteX105" fmla="*/ 21 w 485"/>
              <a:gd name="connsiteY105" fmla="*/ 348 h 406"/>
              <a:gd name="connsiteX106" fmla="*/ 26 w 485"/>
              <a:gd name="connsiteY106" fmla="*/ 343 h 406"/>
              <a:gd name="connsiteX107" fmla="*/ 32 w 485"/>
              <a:gd name="connsiteY107" fmla="*/ 338 h 406"/>
              <a:gd name="connsiteX108" fmla="*/ 42 w 485"/>
              <a:gd name="connsiteY108" fmla="*/ 333 h 406"/>
              <a:gd name="connsiteX109" fmla="*/ 53 w 485"/>
              <a:gd name="connsiteY109" fmla="*/ 322 h 406"/>
              <a:gd name="connsiteX110" fmla="*/ 58 w 485"/>
              <a:gd name="connsiteY110" fmla="*/ 311 h 406"/>
              <a:gd name="connsiteX111" fmla="*/ 69 w 485"/>
              <a:gd name="connsiteY111" fmla="*/ 301 h 406"/>
              <a:gd name="connsiteX112" fmla="*/ 79 w 485"/>
              <a:gd name="connsiteY112" fmla="*/ 285 h 406"/>
              <a:gd name="connsiteX113" fmla="*/ 95 w 485"/>
              <a:gd name="connsiteY113" fmla="*/ 269 h 406"/>
              <a:gd name="connsiteX114" fmla="*/ 116 w 485"/>
              <a:gd name="connsiteY114" fmla="*/ 232 h 406"/>
              <a:gd name="connsiteX115" fmla="*/ 142 w 485"/>
              <a:gd name="connsiteY115" fmla="*/ 201 h 406"/>
              <a:gd name="connsiteX116" fmla="*/ 163 w 485"/>
              <a:gd name="connsiteY116" fmla="*/ 169 h 406"/>
              <a:gd name="connsiteX117" fmla="*/ 184 w 485"/>
              <a:gd name="connsiteY117" fmla="*/ 132 h 406"/>
              <a:gd name="connsiteX118" fmla="*/ 190 w 485"/>
              <a:gd name="connsiteY118" fmla="*/ 116 h 406"/>
              <a:gd name="connsiteX119" fmla="*/ 200 w 485"/>
              <a:gd name="connsiteY119" fmla="*/ 100 h 406"/>
              <a:gd name="connsiteX120" fmla="*/ 206 w 485"/>
              <a:gd name="connsiteY120" fmla="*/ 90 h 406"/>
              <a:gd name="connsiteX121" fmla="*/ 211 w 485"/>
              <a:gd name="connsiteY121" fmla="*/ 79 h 406"/>
              <a:gd name="connsiteX122" fmla="*/ 216 w 485"/>
              <a:gd name="connsiteY122" fmla="*/ 69 h 406"/>
              <a:gd name="connsiteX123" fmla="*/ 221 w 485"/>
              <a:gd name="connsiteY123" fmla="*/ 58 h 406"/>
              <a:gd name="connsiteX124" fmla="*/ 221 w 485"/>
              <a:gd name="connsiteY124" fmla="*/ 53 h 406"/>
              <a:gd name="connsiteX125" fmla="*/ 227 w 485"/>
              <a:gd name="connsiteY125" fmla="*/ 48 h 406"/>
              <a:gd name="connsiteX126" fmla="*/ 227 w 485"/>
              <a:gd name="connsiteY126" fmla="*/ 48 h 406"/>
              <a:gd name="connsiteX0" fmla="*/ 227 w 485"/>
              <a:gd name="connsiteY0" fmla="*/ 48 h 406"/>
              <a:gd name="connsiteX1" fmla="*/ 227 w 485"/>
              <a:gd name="connsiteY1" fmla="*/ 42 h 406"/>
              <a:gd name="connsiteX2" fmla="*/ 227 w 485"/>
              <a:gd name="connsiteY2" fmla="*/ 32 h 406"/>
              <a:gd name="connsiteX3" fmla="*/ 227 w 485"/>
              <a:gd name="connsiteY3" fmla="*/ 27 h 406"/>
              <a:gd name="connsiteX4" fmla="*/ 221 w 485"/>
              <a:gd name="connsiteY4" fmla="*/ 21 h 406"/>
              <a:gd name="connsiteX5" fmla="*/ 216 w 485"/>
              <a:gd name="connsiteY5" fmla="*/ 11 h 406"/>
              <a:gd name="connsiteX6" fmla="*/ 216 w 485"/>
              <a:gd name="connsiteY6" fmla="*/ 6 h 406"/>
              <a:gd name="connsiteX7" fmla="*/ 221 w 485"/>
              <a:gd name="connsiteY7" fmla="*/ 6 h 406"/>
              <a:gd name="connsiteX8" fmla="*/ 221 w 485"/>
              <a:gd name="connsiteY8" fmla="*/ 0 h 406"/>
              <a:gd name="connsiteX9" fmla="*/ 227 w 485"/>
              <a:gd name="connsiteY9" fmla="*/ 0 h 406"/>
              <a:gd name="connsiteX10" fmla="*/ 232 w 485"/>
              <a:gd name="connsiteY10" fmla="*/ 0 h 406"/>
              <a:gd name="connsiteX11" fmla="*/ 242 w 485"/>
              <a:gd name="connsiteY11" fmla="*/ 0 h 406"/>
              <a:gd name="connsiteX12" fmla="*/ 264 w 485"/>
              <a:gd name="connsiteY12" fmla="*/ 11 h 406"/>
              <a:gd name="connsiteX13" fmla="*/ 295 w 485"/>
              <a:gd name="connsiteY13" fmla="*/ 64 h 406"/>
              <a:gd name="connsiteX14" fmla="*/ 290 w 485"/>
              <a:gd name="connsiteY14" fmla="*/ 74 h 406"/>
              <a:gd name="connsiteX15" fmla="*/ 279 w 485"/>
              <a:gd name="connsiteY15" fmla="*/ 85 h 406"/>
              <a:gd name="connsiteX16" fmla="*/ 274 w 485"/>
              <a:gd name="connsiteY16" fmla="*/ 95 h 406"/>
              <a:gd name="connsiteX17" fmla="*/ 258 w 485"/>
              <a:gd name="connsiteY17" fmla="*/ 111 h 406"/>
              <a:gd name="connsiteX18" fmla="*/ 248 w 485"/>
              <a:gd name="connsiteY18" fmla="*/ 132 h 406"/>
              <a:gd name="connsiteX19" fmla="*/ 216 w 485"/>
              <a:gd name="connsiteY19" fmla="*/ 169 h 406"/>
              <a:gd name="connsiteX20" fmla="*/ 190 w 485"/>
              <a:gd name="connsiteY20" fmla="*/ 206 h 406"/>
              <a:gd name="connsiteX21" fmla="*/ 163 w 485"/>
              <a:gd name="connsiteY21" fmla="*/ 243 h 406"/>
              <a:gd name="connsiteX22" fmla="*/ 137 w 485"/>
              <a:gd name="connsiteY22" fmla="*/ 280 h 406"/>
              <a:gd name="connsiteX23" fmla="*/ 121 w 485"/>
              <a:gd name="connsiteY23" fmla="*/ 296 h 406"/>
              <a:gd name="connsiteX24" fmla="*/ 111 w 485"/>
              <a:gd name="connsiteY24" fmla="*/ 311 h 406"/>
              <a:gd name="connsiteX25" fmla="*/ 100 w 485"/>
              <a:gd name="connsiteY25" fmla="*/ 322 h 406"/>
              <a:gd name="connsiteX26" fmla="*/ 95 w 485"/>
              <a:gd name="connsiteY26" fmla="*/ 333 h 406"/>
              <a:gd name="connsiteX27" fmla="*/ 90 w 485"/>
              <a:gd name="connsiteY27" fmla="*/ 338 h 406"/>
              <a:gd name="connsiteX28" fmla="*/ 84 w 485"/>
              <a:gd name="connsiteY28" fmla="*/ 348 h 406"/>
              <a:gd name="connsiteX29" fmla="*/ 84 w 485"/>
              <a:gd name="connsiteY29" fmla="*/ 348 h 406"/>
              <a:gd name="connsiteX30" fmla="*/ 84 w 485"/>
              <a:gd name="connsiteY30" fmla="*/ 354 h 406"/>
              <a:gd name="connsiteX31" fmla="*/ 90 w 485"/>
              <a:gd name="connsiteY31" fmla="*/ 354 h 406"/>
              <a:gd name="connsiteX32" fmla="*/ 95 w 485"/>
              <a:gd name="connsiteY32" fmla="*/ 354 h 406"/>
              <a:gd name="connsiteX33" fmla="*/ 100 w 485"/>
              <a:gd name="connsiteY33" fmla="*/ 354 h 406"/>
              <a:gd name="connsiteX34" fmla="*/ 111 w 485"/>
              <a:gd name="connsiteY34" fmla="*/ 354 h 406"/>
              <a:gd name="connsiteX35" fmla="*/ 121 w 485"/>
              <a:gd name="connsiteY35" fmla="*/ 348 h 406"/>
              <a:gd name="connsiteX36" fmla="*/ 137 w 485"/>
              <a:gd name="connsiteY36" fmla="*/ 348 h 406"/>
              <a:gd name="connsiteX37" fmla="*/ 153 w 485"/>
              <a:gd name="connsiteY37" fmla="*/ 348 h 406"/>
              <a:gd name="connsiteX38" fmla="*/ 174 w 485"/>
              <a:gd name="connsiteY38" fmla="*/ 343 h 406"/>
              <a:gd name="connsiteX39" fmla="*/ 216 w 485"/>
              <a:gd name="connsiteY39" fmla="*/ 338 h 406"/>
              <a:gd name="connsiteX40" fmla="*/ 258 w 485"/>
              <a:gd name="connsiteY40" fmla="*/ 333 h 406"/>
              <a:gd name="connsiteX41" fmla="*/ 295 w 485"/>
              <a:gd name="connsiteY41" fmla="*/ 327 h 406"/>
              <a:gd name="connsiteX42" fmla="*/ 332 w 485"/>
              <a:gd name="connsiteY42" fmla="*/ 317 h 406"/>
              <a:gd name="connsiteX43" fmla="*/ 348 w 485"/>
              <a:gd name="connsiteY43" fmla="*/ 317 h 406"/>
              <a:gd name="connsiteX44" fmla="*/ 364 w 485"/>
              <a:gd name="connsiteY44" fmla="*/ 311 h 406"/>
              <a:gd name="connsiteX45" fmla="*/ 374 w 485"/>
              <a:gd name="connsiteY45" fmla="*/ 311 h 406"/>
              <a:gd name="connsiteX46" fmla="*/ 390 w 485"/>
              <a:gd name="connsiteY46" fmla="*/ 306 h 406"/>
              <a:gd name="connsiteX47" fmla="*/ 395 w 485"/>
              <a:gd name="connsiteY47" fmla="*/ 306 h 406"/>
              <a:gd name="connsiteX48" fmla="*/ 406 w 485"/>
              <a:gd name="connsiteY48" fmla="*/ 306 h 406"/>
              <a:gd name="connsiteX49" fmla="*/ 406 w 485"/>
              <a:gd name="connsiteY49" fmla="*/ 306 h 406"/>
              <a:gd name="connsiteX50" fmla="*/ 411 w 485"/>
              <a:gd name="connsiteY50" fmla="*/ 306 h 406"/>
              <a:gd name="connsiteX51" fmla="*/ 416 w 485"/>
              <a:gd name="connsiteY51" fmla="*/ 306 h 406"/>
              <a:gd name="connsiteX52" fmla="*/ 422 w 485"/>
              <a:gd name="connsiteY52" fmla="*/ 306 h 406"/>
              <a:gd name="connsiteX53" fmla="*/ 427 w 485"/>
              <a:gd name="connsiteY53" fmla="*/ 306 h 406"/>
              <a:gd name="connsiteX54" fmla="*/ 437 w 485"/>
              <a:gd name="connsiteY54" fmla="*/ 306 h 406"/>
              <a:gd name="connsiteX55" fmla="*/ 443 w 485"/>
              <a:gd name="connsiteY55" fmla="*/ 311 h 406"/>
              <a:gd name="connsiteX56" fmla="*/ 453 w 485"/>
              <a:gd name="connsiteY56" fmla="*/ 311 h 406"/>
              <a:gd name="connsiteX57" fmla="*/ 464 w 485"/>
              <a:gd name="connsiteY57" fmla="*/ 317 h 406"/>
              <a:gd name="connsiteX58" fmla="*/ 469 w 485"/>
              <a:gd name="connsiteY58" fmla="*/ 322 h 406"/>
              <a:gd name="connsiteX59" fmla="*/ 479 w 485"/>
              <a:gd name="connsiteY59" fmla="*/ 333 h 406"/>
              <a:gd name="connsiteX60" fmla="*/ 479 w 485"/>
              <a:gd name="connsiteY60" fmla="*/ 338 h 406"/>
              <a:gd name="connsiteX61" fmla="*/ 485 w 485"/>
              <a:gd name="connsiteY61" fmla="*/ 338 h 406"/>
              <a:gd name="connsiteX62" fmla="*/ 485 w 485"/>
              <a:gd name="connsiteY62" fmla="*/ 343 h 406"/>
              <a:gd name="connsiteX63" fmla="*/ 469 w 485"/>
              <a:gd name="connsiteY63" fmla="*/ 348 h 406"/>
              <a:gd name="connsiteX64" fmla="*/ 464 w 485"/>
              <a:gd name="connsiteY64" fmla="*/ 348 h 406"/>
              <a:gd name="connsiteX65" fmla="*/ 458 w 485"/>
              <a:gd name="connsiteY65" fmla="*/ 348 h 406"/>
              <a:gd name="connsiteX66" fmla="*/ 453 w 485"/>
              <a:gd name="connsiteY66" fmla="*/ 348 h 406"/>
              <a:gd name="connsiteX67" fmla="*/ 443 w 485"/>
              <a:gd name="connsiteY67" fmla="*/ 348 h 406"/>
              <a:gd name="connsiteX68" fmla="*/ 432 w 485"/>
              <a:gd name="connsiteY68" fmla="*/ 348 h 406"/>
              <a:gd name="connsiteX69" fmla="*/ 416 w 485"/>
              <a:gd name="connsiteY69" fmla="*/ 354 h 406"/>
              <a:gd name="connsiteX70" fmla="*/ 400 w 485"/>
              <a:gd name="connsiteY70" fmla="*/ 354 h 406"/>
              <a:gd name="connsiteX71" fmla="*/ 379 w 485"/>
              <a:gd name="connsiteY71" fmla="*/ 354 h 406"/>
              <a:gd name="connsiteX72" fmla="*/ 353 w 485"/>
              <a:gd name="connsiteY72" fmla="*/ 359 h 406"/>
              <a:gd name="connsiteX73" fmla="*/ 327 w 485"/>
              <a:gd name="connsiteY73" fmla="*/ 359 h 406"/>
              <a:gd name="connsiteX74" fmla="*/ 295 w 485"/>
              <a:gd name="connsiteY74" fmla="*/ 359 h 406"/>
              <a:gd name="connsiteX75" fmla="*/ 269 w 485"/>
              <a:gd name="connsiteY75" fmla="*/ 364 h 406"/>
              <a:gd name="connsiteX76" fmla="*/ 248 w 485"/>
              <a:gd name="connsiteY76" fmla="*/ 364 h 406"/>
              <a:gd name="connsiteX77" fmla="*/ 221 w 485"/>
              <a:gd name="connsiteY77" fmla="*/ 369 h 406"/>
              <a:gd name="connsiteX78" fmla="*/ 200 w 485"/>
              <a:gd name="connsiteY78" fmla="*/ 369 h 406"/>
              <a:gd name="connsiteX79" fmla="*/ 184 w 485"/>
              <a:gd name="connsiteY79" fmla="*/ 375 h 406"/>
              <a:gd name="connsiteX80" fmla="*/ 163 w 485"/>
              <a:gd name="connsiteY80" fmla="*/ 375 h 406"/>
              <a:gd name="connsiteX81" fmla="*/ 148 w 485"/>
              <a:gd name="connsiteY81" fmla="*/ 375 h 406"/>
              <a:gd name="connsiteX82" fmla="*/ 137 w 485"/>
              <a:gd name="connsiteY82" fmla="*/ 380 h 406"/>
              <a:gd name="connsiteX83" fmla="*/ 121 w 485"/>
              <a:gd name="connsiteY83" fmla="*/ 380 h 406"/>
              <a:gd name="connsiteX84" fmla="*/ 111 w 485"/>
              <a:gd name="connsiteY84" fmla="*/ 385 h 406"/>
              <a:gd name="connsiteX85" fmla="*/ 100 w 485"/>
              <a:gd name="connsiteY85" fmla="*/ 385 h 406"/>
              <a:gd name="connsiteX86" fmla="*/ 90 w 485"/>
              <a:gd name="connsiteY86" fmla="*/ 391 h 406"/>
              <a:gd name="connsiteX87" fmla="*/ 84 w 485"/>
              <a:gd name="connsiteY87" fmla="*/ 391 h 406"/>
              <a:gd name="connsiteX88" fmla="*/ 69 w 485"/>
              <a:gd name="connsiteY88" fmla="*/ 396 h 406"/>
              <a:gd name="connsiteX89" fmla="*/ 53 w 485"/>
              <a:gd name="connsiteY89" fmla="*/ 401 h 406"/>
              <a:gd name="connsiteX90" fmla="*/ 48 w 485"/>
              <a:gd name="connsiteY90" fmla="*/ 406 h 406"/>
              <a:gd name="connsiteX91" fmla="*/ 37 w 485"/>
              <a:gd name="connsiteY91" fmla="*/ 406 h 406"/>
              <a:gd name="connsiteX92" fmla="*/ 32 w 485"/>
              <a:gd name="connsiteY92" fmla="*/ 406 h 406"/>
              <a:gd name="connsiteX93" fmla="*/ 26 w 485"/>
              <a:gd name="connsiteY93" fmla="*/ 401 h 406"/>
              <a:gd name="connsiteX94" fmla="*/ 21 w 485"/>
              <a:gd name="connsiteY94" fmla="*/ 401 h 406"/>
              <a:gd name="connsiteX95" fmla="*/ 16 w 485"/>
              <a:gd name="connsiteY95" fmla="*/ 396 h 406"/>
              <a:gd name="connsiteX96" fmla="*/ 11 w 485"/>
              <a:gd name="connsiteY96" fmla="*/ 391 h 406"/>
              <a:gd name="connsiteX97" fmla="*/ 5 w 485"/>
              <a:gd name="connsiteY97" fmla="*/ 385 h 406"/>
              <a:gd name="connsiteX98" fmla="*/ 0 w 485"/>
              <a:gd name="connsiteY98" fmla="*/ 380 h 406"/>
              <a:gd name="connsiteX99" fmla="*/ 0 w 485"/>
              <a:gd name="connsiteY99" fmla="*/ 375 h 406"/>
              <a:gd name="connsiteX100" fmla="*/ 0 w 485"/>
              <a:gd name="connsiteY100" fmla="*/ 369 h 406"/>
              <a:gd name="connsiteX101" fmla="*/ 0 w 485"/>
              <a:gd name="connsiteY101" fmla="*/ 364 h 406"/>
              <a:gd name="connsiteX102" fmla="*/ 5 w 485"/>
              <a:gd name="connsiteY102" fmla="*/ 359 h 406"/>
              <a:gd name="connsiteX103" fmla="*/ 11 w 485"/>
              <a:gd name="connsiteY103" fmla="*/ 354 h 406"/>
              <a:gd name="connsiteX104" fmla="*/ 21 w 485"/>
              <a:gd name="connsiteY104" fmla="*/ 348 h 406"/>
              <a:gd name="connsiteX105" fmla="*/ 26 w 485"/>
              <a:gd name="connsiteY105" fmla="*/ 343 h 406"/>
              <a:gd name="connsiteX106" fmla="*/ 32 w 485"/>
              <a:gd name="connsiteY106" fmla="*/ 338 h 406"/>
              <a:gd name="connsiteX107" fmla="*/ 42 w 485"/>
              <a:gd name="connsiteY107" fmla="*/ 333 h 406"/>
              <a:gd name="connsiteX108" fmla="*/ 53 w 485"/>
              <a:gd name="connsiteY108" fmla="*/ 322 h 406"/>
              <a:gd name="connsiteX109" fmla="*/ 58 w 485"/>
              <a:gd name="connsiteY109" fmla="*/ 311 h 406"/>
              <a:gd name="connsiteX110" fmla="*/ 69 w 485"/>
              <a:gd name="connsiteY110" fmla="*/ 301 h 406"/>
              <a:gd name="connsiteX111" fmla="*/ 79 w 485"/>
              <a:gd name="connsiteY111" fmla="*/ 285 h 406"/>
              <a:gd name="connsiteX112" fmla="*/ 95 w 485"/>
              <a:gd name="connsiteY112" fmla="*/ 269 h 406"/>
              <a:gd name="connsiteX113" fmla="*/ 116 w 485"/>
              <a:gd name="connsiteY113" fmla="*/ 232 h 406"/>
              <a:gd name="connsiteX114" fmla="*/ 142 w 485"/>
              <a:gd name="connsiteY114" fmla="*/ 201 h 406"/>
              <a:gd name="connsiteX115" fmla="*/ 163 w 485"/>
              <a:gd name="connsiteY115" fmla="*/ 169 h 406"/>
              <a:gd name="connsiteX116" fmla="*/ 184 w 485"/>
              <a:gd name="connsiteY116" fmla="*/ 132 h 406"/>
              <a:gd name="connsiteX117" fmla="*/ 190 w 485"/>
              <a:gd name="connsiteY117" fmla="*/ 116 h 406"/>
              <a:gd name="connsiteX118" fmla="*/ 200 w 485"/>
              <a:gd name="connsiteY118" fmla="*/ 100 h 406"/>
              <a:gd name="connsiteX119" fmla="*/ 206 w 485"/>
              <a:gd name="connsiteY119" fmla="*/ 90 h 406"/>
              <a:gd name="connsiteX120" fmla="*/ 211 w 485"/>
              <a:gd name="connsiteY120" fmla="*/ 79 h 406"/>
              <a:gd name="connsiteX121" fmla="*/ 216 w 485"/>
              <a:gd name="connsiteY121" fmla="*/ 69 h 406"/>
              <a:gd name="connsiteX122" fmla="*/ 221 w 485"/>
              <a:gd name="connsiteY122" fmla="*/ 58 h 406"/>
              <a:gd name="connsiteX123" fmla="*/ 221 w 485"/>
              <a:gd name="connsiteY123" fmla="*/ 53 h 406"/>
              <a:gd name="connsiteX124" fmla="*/ 227 w 485"/>
              <a:gd name="connsiteY124" fmla="*/ 48 h 406"/>
              <a:gd name="connsiteX125" fmla="*/ 227 w 485"/>
              <a:gd name="connsiteY125" fmla="*/ 48 h 406"/>
              <a:gd name="connsiteX0" fmla="*/ 227 w 485"/>
              <a:gd name="connsiteY0" fmla="*/ 48 h 406"/>
              <a:gd name="connsiteX1" fmla="*/ 227 w 485"/>
              <a:gd name="connsiteY1" fmla="*/ 42 h 406"/>
              <a:gd name="connsiteX2" fmla="*/ 227 w 485"/>
              <a:gd name="connsiteY2" fmla="*/ 32 h 406"/>
              <a:gd name="connsiteX3" fmla="*/ 227 w 485"/>
              <a:gd name="connsiteY3" fmla="*/ 27 h 406"/>
              <a:gd name="connsiteX4" fmla="*/ 221 w 485"/>
              <a:gd name="connsiteY4" fmla="*/ 21 h 406"/>
              <a:gd name="connsiteX5" fmla="*/ 216 w 485"/>
              <a:gd name="connsiteY5" fmla="*/ 11 h 406"/>
              <a:gd name="connsiteX6" fmla="*/ 216 w 485"/>
              <a:gd name="connsiteY6" fmla="*/ 6 h 406"/>
              <a:gd name="connsiteX7" fmla="*/ 221 w 485"/>
              <a:gd name="connsiteY7" fmla="*/ 6 h 406"/>
              <a:gd name="connsiteX8" fmla="*/ 221 w 485"/>
              <a:gd name="connsiteY8" fmla="*/ 0 h 406"/>
              <a:gd name="connsiteX9" fmla="*/ 227 w 485"/>
              <a:gd name="connsiteY9" fmla="*/ 0 h 406"/>
              <a:gd name="connsiteX10" fmla="*/ 232 w 485"/>
              <a:gd name="connsiteY10" fmla="*/ 0 h 406"/>
              <a:gd name="connsiteX11" fmla="*/ 242 w 485"/>
              <a:gd name="connsiteY11" fmla="*/ 0 h 406"/>
              <a:gd name="connsiteX12" fmla="*/ 295 w 485"/>
              <a:gd name="connsiteY12" fmla="*/ 64 h 406"/>
              <a:gd name="connsiteX13" fmla="*/ 290 w 485"/>
              <a:gd name="connsiteY13" fmla="*/ 74 h 406"/>
              <a:gd name="connsiteX14" fmla="*/ 279 w 485"/>
              <a:gd name="connsiteY14" fmla="*/ 85 h 406"/>
              <a:gd name="connsiteX15" fmla="*/ 274 w 485"/>
              <a:gd name="connsiteY15" fmla="*/ 95 h 406"/>
              <a:gd name="connsiteX16" fmla="*/ 258 w 485"/>
              <a:gd name="connsiteY16" fmla="*/ 111 h 406"/>
              <a:gd name="connsiteX17" fmla="*/ 248 w 485"/>
              <a:gd name="connsiteY17" fmla="*/ 132 h 406"/>
              <a:gd name="connsiteX18" fmla="*/ 216 w 485"/>
              <a:gd name="connsiteY18" fmla="*/ 169 h 406"/>
              <a:gd name="connsiteX19" fmla="*/ 190 w 485"/>
              <a:gd name="connsiteY19" fmla="*/ 206 h 406"/>
              <a:gd name="connsiteX20" fmla="*/ 163 w 485"/>
              <a:gd name="connsiteY20" fmla="*/ 243 h 406"/>
              <a:gd name="connsiteX21" fmla="*/ 137 w 485"/>
              <a:gd name="connsiteY21" fmla="*/ 280 h 406"/>
              <a:gd name="connsiteX22" fmla="*/ 121 w 485"/>
              <a:gd name="connsiteY22" fmla="*/ 296 h 406"/>
              <a:gd name="connsiteX23" fmla="*/ 111 w 485"/>
              <a:gd name="connsiteY23" fmla="*/ 311 h 406"/>
              <a:gd name="connsiteX24" fmla="*/ 100 w 485"/>
              <a:gd name="connsiteY24" fmla="*/ 322 h 406"/>
              <a:gd name="connsiteX25" fmla="*/ 95 w 485"/>
              <a:gd name="connsiteY25" fmla="*/ 333 h 406"/>
              <a:gd name="connsiteX26" fmla="*/ 90 w 485"/>
              <a:gd name="connsiteY26" fmla="*/ 338 h 406"/>
              <a:gd name="connsiteX27" fmla="*/ 84 w 485"/>
              <a:gd name="connsiteY27" fmla="*/ 348 h 406"/>
              <a:gd name="connsiteX28" fmla="*/ 84 w 485"/>
              <a:gd name="connsiteY28" fmla="*/ 348 h 406"/>
              <a:gd name="connsiteX29" fmla="*/ 84 w 485"/>
              <a:gd name="connsiteY29" fmla="*/ 354 h 406"/>
              <a:gd name="connsiteX30" fmla="*/ 90 w 485"/>
              <a:gd name="connsiteY30" fmla="*/ 354 h 406"/>
              <a:gd name="connsiteX31" fmla="*/ 95 w 485"/>
              <a:gd name="connsiteY31" fmla="*/ 354 h 406"/>
              <a:gd name="connsiteX32" fmla="*/ 100 w 485"/>
              <a:gd name="connsiteY32" fmla="*/ 354 h 406"/>
              <a:gd name="connsiteX33" fmla="*/ 111 w 485"/>
              <a:gd name="connsiteY33" fmla="*/ 354 h 406"/>
              <a:gd name="connsiteX34" fmla="*/ 121 w 485"/>
              <a:gd name="connsiteY34" fmla="*/ 348 h 406"/>
              <a:gd name="connsiteX35" fmla="*/ 137 w 485"/>
              <a:gd name="connsiteY35" fmla="*/ 348 h 406"/>
              <a:gd name="connsiteX36" fmla="*/ 153 w 485"/>
              <a:gd name="connsiteY36" fmla="*/ 348 h 406"/>
              <a:gd name="connsiteX37" fmla="*/ 174 w 485"/>
              <a:gd name="connsiteY37" fmla="*/ 343 h 406"/>
              <a:gd name="connsiteX38" fmla="*/ 216 w 485"/>
              <a:gd name="connsiteY38" fmla="*/ 338 h 406"/>
              <a:gd name="connsiteX39" fmla="*/ 258 w 485"/>
              <a:gd name="connsiteY39" fmla="*/ 333 h 406"/>
              <a:gd name="connsiteX40" fmla="*/ 295 w 485"/>
              <a:gd name="connsiteY40" fmla="*/ 327 h 406"/>
              <a:gd name="connsiteX41" fmla="*/ 332 w 485"/>
              <a:gd name="connsiteY41" fmla="*/ 317 h 406"/>
              <a:gd name="connsiteX42" fmla="*/ 348 w 485"/>
              <a:gd name="connsiteY42" fmla="*/ 317 h 406"/>
              <a:gd name="connsiteX43" fmla="*/ 364 w 485"/>
              <a:gd name="connsiteY43" fmla="*/ 311 h 406"/>
              <a:gd name="connsiteX44" fmla="*/ 374 w 485"/>
              <a:gd name="connsiteY44" fmla="*/ 311 h 406"/>
              <a:gd name="connsiteX45" fmla="*/ 390 w 485"/>
              <a:gd name="connsiteY45" fmla="*/ 306 h 406"/>
              <a:gd name="connsiteX46" fmla="*/ 395 w 485"/>
              <a:gd name="connsiteY46" fmla="*/ 306 h 406"/>
              <a:gd name="connsiteX47" fmla="*/ 406 w 485"/>
              <a:gd name="connsiteY47" fmla="*/ 306 h 406"/>
              <a:gd name="connsiteX48" fmla="*/ 406 w 485"/>
              <a:gd name="connsiteY48" fmla="*/ 306 h 406"/>
              <a:gd name="connsiteX49" fmla="*/ 411 w 485"/>
              <a:gd name="connsiteY49" fmla="*/ 306 h 406"/>
              <a:gd name="connsiteX50" fmla="*/ 416 w 485"/>
              <a:gd name="connsiteY50" fmla="*/ 306 h 406"/>
              <a:gd name="connsiteX51" fmla="*/ 422 w 485"/>
              <a:gd name="connsiteY51" fmla="*/ 306 h 406"/>
              <a:gd name="connsiteX52" fmla="*/ 427 w 485"/>
              <a:gd name="connsiteY52" fmla="*/ 306 h 406"/>
              <a:gd name="connsiteX53" fmla="*/ 437 w 485"/>
              <a:gd name="connsiteY53" fmla="*/ 306 h 406"/>
              <a:gd name="connsiteX54" fmla="*/ 443 w 485"/>
              <a:gd name="connsiteY54" fmla="*/ 311 h 406"/>
              <a:gd name="connsiteX55" fmla="*/ 453 w 485"/>
              <a:gd name="connsiteY55" fmla="*/ 311 h 406"/>
              <a:gd name="connsiteX56" fmla="*/ 464 w 485"/>
              <a:gd name="connsiteY56" fmla="*/ 317 h 406"/>
              <a:gd name="connsiteX57" fmla="*/ 469 w 485"/>
              <a:gd name="connsiteY57" fmla="*/ 322 h 406"/>
              <a:gd name="connsiteX58" fmla="*/ 479 w 485"/>
              <a:gd name="connsiteY58" fmla="*/ 333 h 406"/>
              <a:gd name="connsiteX59" fmla="*/ 479 w 485"/>
              <a:gd name="connsiteY59" fmla="*/ 338 h 406"/>
              <a:gd name="connsiteX60" fmla="*/ 485 w 485"/>
              <a:gd name="connsiteY60" fmla="*/ 338 h 406"/>
              <a:gd name="connsiteX61" fmla="*/ 485 w 485"/>
              <a:gd name="connsiteY61" fmla="*/ 343 h 406"/>
              <a:gd name="connsiteX62" fmla="*/ 469 w 485"/>
              <a:gd name="connsiteY62" fmla="*/ 348 h 406"/>
              <a:gd name="connsiteX63" fmla="*/ 464 w 485"/>
              <a:gd name="connsiteY63" fmla="*/ 348 h 406"/>
              <a:gd name="connsiteX64" fmla="*/ 458 w 485"/>
              <a:gd name="connsiteY64" fmla="*/ 348 h 406"/>
              <a:gd name="connsiteX65" fmla="*/ 453 w 485"/>
              <a:gd name="connsiteY65" fmla="*/ 348 h 406"/>
              <a:gd name="connsiteX66" fmla="*/ 443 w 485"/>
              <a:gd name="connsiteY66" fmla="*/ 348 h 406"/>
              <a:gd name="connsiteX67" fmla="*/ 432 w 485"/>
              <a:gd name="connsiteY67" fmla="*/ 348 h 406"/>
              <a:gd name="connsiteX68" fmla="*/ 416 w 485"/>
              <a:gd name="connsiteY68" fmla="*/ 354 h 406"/>
              <a:gd name="connsiteX69" fmla="*/ 400 w 485"/>
              <a:gd name="connsiteY69" fmla="*/ 354 h 406"/>
              <a:gd name="connsiteX70" fmla="*/ 379 w 485"/>
              <a:gd name="connsiteY70" fmla="*/ 354 h 406"/>
              <a:gd name="connsiteX71" fmla="*/ 353 w 485"/>
              <a:gd name="connsiteY71" fmla="*/ 359 h 406"/>
              <a:gd name="connsiteX72" fmla="*/ 327 w 485"/>
              <a:gd name="connsiteY72" fmla="*/ 359 h 406"/>
              <a:gd name="connsiteX73" fmla="*/ 295 w 485"/>
              <a:gd name="connsiteY73" fmla="*/ 359 h 406"/>
              <a:gd name="connsiteX74" fmla="*/ 269 w 485"/>
              <a:gd name="connsiteY74" fmla="*/ 364 h 406"/>
              <a:gd name="connsiteX75" fmla="*/ 248 w 485"/>
              <a:gd name="connsiteY75" fmla="*/ 364 h 406"/>
              <a:gd name="connsiteX76" fmla="*/ 221 w 485"/>
              <a:gd name="connsiteY76" fmla="*/ 369 h 406"/>
              <a:gd name="connsiteX77" fmla="*/ 200 w 485"/>
              <a:gd name="connsiteY77" fmla="*/ 369 h 406"/>
              <a:gd name="connsiteX78" fmla="*/ 184 w 485"/>
              <a:gd name="connsiteY78" fmla="*/ 375 h 406"/>
              <a:gd name="connsiteX79" fmla="*/ 163 w 485"/>
              <a:gd name="connsiteY79" fmla="*/ 375 h 406"/>
              <a:gd name="connsiteX80" fmla="*/ 148 w 485"/>
              <a:gd name="connsiteY80" fmla="*/ 375 h 406"/>
              <a:gd name="connsiteX81" fmla="*/ 137 w 485"/>
              <a:gd name="connsiteY81" fmla="*/ 380 h 406"/>
              <a:gd name="connsiteX82" fmla="*/ 121 w 485"/>
              <a:gd name="connsiteY82" fmla="*/ 380 h 406"/>
              <a:gd name="connsiteX83" fmla="*/ 111 w 485"/>
              <a:gd name="connsiteY83" fmla="*/ 385 h 406"/>
              <a:gd name="connsiteX84" fmla="*/ 100 w 485"/>
              <a:gd name="connsiteY84" fmla="*/ 385 h 406"/>
              <a:gd name="connsiteX85" fmla="*/ 90 w 485"/>
              <a:gd name="connsiteY85" fmla="*/ 391 h 406"/>
              <a:gd name="connsiteX86" fmla="*/ 84 w 485"/>
              <a:gd name="connsiteY86" fmla="*/ 391 h 406"/>
              <a:gd name="connsiteX87" fmla="*/ 69 w 485"/>
              <a:gd name="connsiteY87" fmla="*/ 396 h 406"/>
              <a:gd name="connsiteX88" fmla="*/ 53 w 485"/>
              <a:gd name="connsiteY88" fmla="*/ 401 h 406"/>
              <a:gd name="connsiteX89" fmla="*/ 48 w 485"/>
              <a:gd name="connsiteY89" fmla="*/ 406 h 406"/>
              <a:gd name="connsiteX90" fmla="*/ 37 w 485"/>
              <a:gd name="connsiteY90" fmla="*/ 406 h 406"/>
              <a:gd name="connsiteX91" fmla="*/ 32 w 485"/>
              <a:gd name="connsiteY91" fmla="*/ 406 h 406"/>
              <a:gd name="connsiteX92" fmla="*/ 26 w 485"/>
              <a:gd name="connsiteY92" fmla="*/ 401 h 406"/>
              <a:gd name="connsiteX93" fmla="*/ 21 w 485"/>
              <a:gd name="connsiteY93" fmla="*/ 401 h 406"/>
              <a:gd name="connsiteX94" fmla="*/ 16 w 485"/>
              <a:gd name="connsiteY94" fmla="*/ 396 h 406"/>
              <a:gd name="connsiteX95" fmla="*/ 11 w 485"/>
              <a:gd name="connsiteY95" fmla="*/ 391 h 406"/>
              <a:gd name="connsiteX96" fmla="*/ 5 w 485"/>
              <a:gd name="connsiteY96" fmla="*/ 385 h 406"/>
              <a:gd name="connsiteX97" fmla="*/ 0 w 485"/>
              <a:gd name="connsiteY97" fmla="*/ 380 h 406"/>
              <a:gd name="connsiteX98" fmla="*/ 0 w 485"/>
              <a:gd name="connsiteY98" fmla="*/ 375 h 406"/>
              <a:gd name="connsiteX99" fmla="*/ 0 w 485"/>
              <a:gd name="connsiteY99" fmla="*/ 369 h 406"/>
              <a:gd name="connsiteX100" fmla="*/ 0 w 485"/>
              <a:gd name="connsiteY100" fmla="*/ 364 h 406"/>
              <a:gd name="connsiteX101" fmla="*/ 5 w 485"/>
              <a:gd name="connsiteY101" fmla="*/ 359 h 406"/>
              <a:gd name="connsiteX102" fmla="*/ 11 w 485"/>
              <a:gd name="connsiteY102" fmla="*/ 354 h 406"/>
              <a:gd name="connsiteX103" fmla="*/ 21 w 485"/>
              <a:gd name="connsiteY103" fmla="*/ 348 h 406"/>
              <a:gd name="connsiteX104" fmla="*/ 26 w 485"/>
              <a:gd name="connsiteY104" fmla="*/ 343 h 406"/>
              <a:gd name="connsiteX105" fmla="*/ 32 w 485"/>
              <a:gd name="connsiteY105" fmla="*/ 338 h 406"/>
              <a:gd name="connsiteX106" fmla="*/ 42 w 485"/>
              <a:gd name="connsiteY106" fmla="*/ 333 h 406"/>
              <a:gd name="connsiteX107" fmla="*/ 53 w 485"/>
              <a:gd name="connsiteY107" fmla="*/ 322 h 406"/>
              <a:gd name="connsiteX108" fmla="*/ 58 w 485"/>
              <a:gd name="connsiteY108" fmla="*/ 311 h 406"/>
              <a:gd name="connsiteX109" fmla="*/ 69 w 485"/>
              <a:gd name="connsiteY109" fmla="*/ 301 h 406"/>
              <a:gd name="connsiteX110" fmla="*/ 79 w 485"/>
              <a:gd name="connsiteY110" fmla="*/ 285 h 406"/>
              <a:gd name="connsiteX111" fmla="*/ 95 w 485"/>
              <a:gd name="connsiteY111" fmla="*/ 269 h 406"/>
              <a:gd name="connsiteX112" fmla="*/ 116 w 485"/>
              <a:gd name="connsiteY112" fmla="*/ 232 h 406"/>
              <a:gd name="connsiteX113" fmla="*/ 142 w 485"/>
              <a:gd name="connsiteY113" fmla="*/ 201 h 406"/>
              <a:gd name="connsiteX114" fmla="*/ 163 w 485"/>
              <a:gd name="connsiteY114" fmla="*/ 169 h 406"/>
              <a:gd name="connsiteX115" fmla="*/ 184 w 485"/>
              <a:gd name="connsiteY115" fmla="*/ 132 h 406"/>
              <a:gd name="connsiteX116" fmla="*/ 190 w 485"/>
              <a:gd name="connsiteY116" fmla="*/ 116 h 406"/>
              <a:gd name="connsiteX117" fmla="*/ 200 w 485"/>
              <a:gd name="connsiteY117" fmla="*/ 100 h 406"/>
              <a:gd name="connsiteX118" fmla="*/ 206 w 485"/>
              <a:gd name="connsiteY118" fmla="*/ 90 h 406"/>
              <a:gd name="connsiteX119" fmla="*/ 211 w 485"/>
              <a:gd name="connsiteY119" fmla="*/ 79 h 406"/>
              <a:gd name="connsiteX120" fmla="*/ 216 w 485"/>
              <a:gd name="connsiteY120" fmla="*/ 69 h 406"/>
              <a:gd name="connsiteX121" fmla="*/ 221 w 485"/>
              <a:gd name="connsiteY121" fmla="*/ 58 h 406"/>
              <a:gd name="connsiteX122" fmla="*/ 221 w 485"/>
              <a:gd name="connsiteY122" fmla="*/ 53 h 406"/>
              <a:gd name="connsiteX123" fmla="*/ 227 w 485"/>
              <a:gd name="connsiteY123" fmla="*/ 48 h 406"/>
              <a:gd name="connsiteX124" fmla="*/ 227 w 485"/>
              <a:gd name="connsiteY124" fmla="*/ 48 h 406"/>
              <a:gd name="connsiteX0" fmla="*/ 227 w 485"/>
              <a:gd name="connsiteY0" fmla="*/ 48 h 406"/>
              <a:gd name="connsiteX1" fmla="*/ 227 w 485"/>
              <a:gd name="connsiteY1" fmla="*/ 42 h 406"/>
              <a:gd name="connsiteX2" fmla="*/ 227 w 485"/>
              <a:gd name="connsiteY2" fmla="*/ 32 h 406"/>
              <a:gd name="connsiteX3" fmla="*/ 227 w 485"/>
              <a:gd name="connsiteY3" fmla="*/ 27 h 406"/>
              <a:gd name="connsiteX4" fmla="*/ 221 w 485"/>
              <a:gd name="connsiteY4" fmla="*/ 21 h 406"/>
              <a:gd name="connsiteX5" fmla="*/ 216 w 485"/>
              <a:gd name="connsiteY5" fmla="*/ 11 h 406"/>
              <a:gd name="connsiteX6" fmla="*/ 216 w 485"/>
              <a:gd name="connsiteY6" fmla="*/ 6 h 406"/>
              <a:gd name="connsiteX7" fmla="*/ 221 w 485"/>
              <a:gd name="connsiteY7" fmla="*/ 6 h 406"/>
              <a:gd name="connsiteX8" fmla="*/ 221 w 485"/>
              <a:gd name="connsiteY8" fmla="*/ 0 h 406"/>
              <a:gd name="connsiteX9" fmla="*/ 227 w 485"/>
              <a:gd name="connsiteY9" fmla="*/ 0 h 406"/>
              <a:gd name="connsiteX10" fmla="*/ 242 w 485"/>
              <a:gd name="connsiteY10" fmla="*/ 0 h 406"/>
              <a:gd name="connsiteX11" fmla="*/ 295 w 485"/>
              <a:gd name="connsiteY11" fmla="*/ 64 h 406"/>
              <a:gd name="connsiteX12" fmla="*/ 290 w 485"/>
              <a:gd name="connsiteY12" fmla="*/ 74 h 406"/>
              <a:gd name="connsiteX13" fmla="*/ 279 w 485"/>
              <a:gd name="connsiteY13" fmla="*/ 85 h 406"/>
              <a:gd name="connsiteX14" fmla="*/ 274 w 485"/>
              <a:gd name="connsiteY14" fmla="*/ 95 h 406"/>
              <a:gd name="connsiteX15" fmla="*/ 258 w 485"/>
              <a:gd name="connsiteY15" fmla="*/ 111 h 406"/>
              <a:gd name="connsiteX16" fmla="*/ 248 w 485"/>
              <a:gd name="connsiteY16" fmla="*/ 132 h 406"/>
              <a:gd name="connsiteX17" fmla="*/ 216 w 485"/>
              <a:gd name="connsiteY17" fmla="*/ 169 h 406"/>
              <a:gd name="connsiteX18" fmla="*/ 190 w 485"/>
              <a:gd name="connsiteY18" fmla="*/ 206 h 406"/>
              <a:gd name="connsiteX19" fmla="*/ 163 w 485"/>
              <a:gd name="connsiteY19" fmla="*/ 243 h 406"/>
              <a:gd name="connsiteX20" fmla="*/ 137 w 485"/>
              <a:gd name="connsiteY20" fmla="*/ 280 h 406"/>
              <a:gd name="connsiteX21" fmla="*/ 121 w 485"/>
              <a:gd name="connsiteY21" fmla="*/ 296 h 406"/>
              <a:gd name="connsiteX22" fmla="*/ 111 w 485"/>
              <a:gd name="connsiteY22" fmla="*/ 311 h 406"/>
              <a:gd name="connsiteX23" fmla="*/ 100 w 485"/>
              <a:gd name="connsiteY23" fmla="*/ 322 h 406"/>
              <a:gd name="connsiteX24" fmla="*/ 95 w 485"/>
              <a:gd name="connsiteY24" fmla="*/ 333 h 406"/>
              <a:gd name="connsiteX25" fmla="*/ 90 w 485"/>
              <a:gd name="connsiteY25" fmla="*/ 338 h 406"/>
              <a:gd name="connsiteX26" fmla="*/ 84 w 485"/>
              <a:gd name="connsiteY26" fmla="*/ 348 h 406"/>
              <a:gd name="connsiteX27" fmla="*/ 84 w 485"/>
              <a:gd name="connsiteY27" fmla="*/ 348 h 406"/>
              <a:gd name="connsiteX28" fmla="*/ 84 w 485"/>
              <a:gd name="connsiteY28" fmla="*/ 354 h 406"/>
              <a:gd name="connsiteX29" fmla="*/ 90 w 485"/>
              <a:gd name="connsiteY29" fmla="*/ 354 h 406"/>
              <a:gd name="connsiteX30" fmla="*/ 95 w 485"/>
              <a:gd name="connsiteY30" fmla="*/ 354 h 406"/>
              <a:gd name="connsiteX31" fmla="*/ 100 w 485"/>
              <a:gd name="connsiteY31" fmla="*/ 354 h 406"/>
              <a:gd name="connsiteX32" fmla="*/ 111 w 485"/>
              <a:gd name="connsiteY32" fmla="*/ 354 h 406"/>
              <a:gd name="connsiteX33" fmla="*/ 121 w 485"/>
              <a:gd name="connsiteY33" fmla="*/ 348 h 406"/>
              <a:gd name="connsiteX34" fmla="*/ 137 w 485"/>
              <a:gd name="connsiteY34" fmla="*/ 348 h 406"/>
              <a:gd name="connsiteX35" fmla="*/ 153 w 485"/>
              <a:gd name="connsiteY35" fmla="*/ 348 h 406"/>
              <a:gd name="connsiteX36" fmla="*/ 174 w 485"/>
              <a:gd name="connsiteY36" fmla="*/ 343 h 406"/>
              <a:gd name="connsiteX37" fmla="*/ 216 w 485"/>
              <a:gd name="connsiteY37" fmla="*/ 338 h 406"/>
              <a:gd name="connsiteX38" fmla="*/ 258 w 485"/>
              <a:gd name="connsiteY38" fmla="*/ 333 h 406"/>
              <a:gd name="connsiteX39" fmla="*/ 295 w 485"/>
              <a:gd name="connsiteY39" fmla="*/ 327 h 406"/>
              <a:gd name="connsiteX40" fmla="*/ 332 w 485"/>
              <a:gd name="connsiteY40" fmla="*/ 317 h 406"/>
              <a:gd name="connsiteX41" fmla="*/ 348 w 485"/>
              <a:gd name="connsiteY41" fmla="*/ 317 h 406"/>
              <a:gd name="connsiteX42" fmla="*/ 364 w 485"/>
              <a:gd name="connsiteY42" fmla="*/ 311 h 406"/>
              <a:gd name="connsiteX43" fmla="*/ 374 w 485"/>
              <a:gd name="connsiteY43" fmla="*/ 311 h 406"/>
              <a:gd name="connsiteX44" fmla="*/ 390 w 485"/>
              <a:gd name="connsiteY44" fmla="*/ 306 h 406"/>
              <a:gd name="connsiteX45" fmla="*/ 395 w 485"/>
              <a:gd name="connsiteY45" fmla="*/ 306 h 406"/>
              <a:gd name="connsiteX46" fmla="*/ 406 w 485"/>
              <a:gd name="connsiteY46" fmla="*/ 306 h 406"/>
              <a:gd name="connsiteX47" fmla="*/ 406 w 485"/>
              <a:gd name="connsiteY47" fmla="*/ 306 h 406"/>
              <a:gd name="connsiteX48" fmla="*/ 411 w 485"/>
              <a:gd name="connsiteY48" fmla="*/ 306 h 406"/>
              <a:gd name="connsiteX49" fmla="*/ 416 w 485"/>
              <a:gd name="connsiteY49" fmla="*/ 306 h 406"/>
              <a:gd name="connsiteX50" fmla="*/ 422 w 485"/>
              <a:gd name="connsiteY50" fmla="*/ 306 h 406"/>
              <a:gd name="connsiteX51" fmla="*/ 427 w 485"/>
              <a:gd name="connsiteY51" fmla="*/ 306 h 406"/>
              <a:gd name="connsiteX52" fmla="*/ 437 w 485"/>
              <a:gd name="connsiteY52" fmla="*/ 306 h 406"/>
              <a:gd name="connsiteX53" fmla="*/ 443 w 485"/>
              <a:gd name="connsiteY53" fmla="*/ 311 h 406"/>
              <a:gd name="connsiteX54" fmla="*/ 453 w 485"/>
              <a:gd name="connsiteY54" fmla="*/ 311 h 406"/>
              <a:gd name="connsiteX55" fmla="*/ 464 w 485"/>
              <a:gd name="connsiteY55" fmla="*/ 317 h 406"/>
              <a:gd name="connsiteX56" fmla="*/ 469 w 485"/>
              <a:gd name="connsiteY56" fmla="*/ 322 h 406"/>
              <a:gd name="connsiteX57" fmla="*/ 479 w 485"/>
              <a:gd name="connsiteY57" fmla="*/ 333 h 406"/>
              <a:gd name="connsiteX58" fmla="*/ 479 w 485"/>
              <a:gd name="connsiteY58" fmla="*/ 338 h 406"/>
              <a:gd name="connsiteX59" fmla="*/ 485 w 485"/>
              <a:gd name="connsiteY59" fmla="*/ 338 h 406"/>
              <a:gd name="connsiteX60" fmla="*/ 485 w 485"/>
              <a:gd name="connsiteY60" fmla="*/ 343 h 406"/>
              <a:gd name="connsiteX61" fmla="*/ 469 w 485"/>
              <a:gd name="connsiteY61" fmla="*/ 348 h 406"/>
              <a:gd name="connsiteX62" fmla="*/ 464 w 485"/>
              <a:gd name="connsiteY62" fmla="*/ 348 h 406"/>
              <a:gd name="connsiteX63" fmla="*/ 458 w 485"/>
              <a:gd name="connsiteY63" fmla="*/ 348 h 406"/>
              <a:gd name="connsiteX64" fmla="*/ 453 w 485"/>
              <a:gd name="connsiteY64" fmla="*/ 348 h 406"/>
              <a:gd name="connsiteX65" fmla="*/ 443 w 485"/>
              <a:gd name="connsiteY65" fmla="*/ 348 h 406"/>
              <a:gd name="connsiteX66" fmla="*/ 432 w 485"/>
              <a:gd name="connsiteY66" fmla="*/ 348 h 406"/>
              <a:gd name="connsiteX67" fmla="*/ 416 w 485"/>
              <a:gd name="connsiteY67" fmla="*/ 354 h 406"/>
              <a:gd name="connsiteX68" fmla="*/ 400 w 485"/>
              <a:gd name="connsiteY68" fmla="*/ 354 h 406"/>
              <a:gd name="connsiteX69" fmla="*/ 379 w 485"/>
              <a:gd name="connsiteY69" fmla="*/ 354 h 406"/>
              <a:gd name="connsiteX70" fmla="*/ 353 w 485"/>
              <a:gd name="connsiteY70" fmla="*/ 359 h 406"/>
              <a:gd name="connsiteX71" fmla="*/ 327 w 485"/>
              <a:gd name="connsiteY71" fmla="*/ 359 h 406"/>
              <a:gd name="connsiteX72" fmla="*/ 295 w 485"/>
              <a:gd name="connsiteY72" fmla="*/ 359 h 406"/>
              <a:gd name="connsiteX73" fmla="*/ 269 w 485"/>
              <a:gd name="connsiteY73" fmla="*/ 364 h 406"/>
              <a:gd name="connsiteX74" fmla="*/ 248 w 485"/>
              <a:gd name="connsiteY74" fmla="*/ 364 h 406"/>
              <a:gd name="connsiteX75" fmla="*/ 221 w 485"/>
              <a:gd name="connsiteY75" fmla="*/ 369 h 406"/>
              <a:gd name="connsiteX76" fmla="*/ 200 w 485"/>
              <a:gd name="connsiteY76" fmla="*/ 369 h 406"/>
              <a:gd name="connsiteX77" fmla="*/ 184 w 485"/>
              <a:gd name="connsiteY77" fmla="*/ 375 h 406"/>
              <a:gd name="connsiteX78" fmla="*/ 163 w 485"/>
              <a:gd name="connsiteY78" fmla="*/ 375 h 406"/>
              <a:gd name="connsiteX79" fmla="*/ 148 w 485"/>
              <a:gd name="connsiteY79" fmla="*/ 375 h 406"/>
              <a:gd name="connsiteX80" fmla="*/ 137 w 485"/>
              <a:gd name="connsiteY80" fmla="*/ 380 h 406"/>
              <a:gd name="connsiteX81" fmla="*/ 121 w 485"/>
              <a:gd name="connsiteY81" fmla="*/ 380 h 406"/>
              <a:gd name="connsiteX82" fmla="*/ 111 w 485"/>
              <a:gd name="connsiteY82" fmla="*/ 385 h 406"/>
              <a:gd name="connsiteX83" fmla="*/ 100 w 485"/>
              <a:gd name="connsiteY83" fmla="*/ 385 h 406"/>
              <a:gd name="connsiteX84" fmla="*/ 90 w 485"/>
              <a:gd name="connsiteY84" fmla="*/ 391 h 406"/>
              <a:gd name="connsiteX85" fmla="*/ 84 w 485"/>
              <a:gd name="connsiteY85" fmla="*/ 391 h 406"/>
              <a:gd name="connsiteX86" fmla="*/ 69 w 485"/>
              <a:gd name="connsiteY86" fmla="*/ 396 h 406"/>
              <a:gd name="connsiteX87" fmla="*/ 53 w 485"/>
              <a:gd name="connsiteY87" fmla="*/ 401 h 406"/>
              <a:gd name="connsiteX88" fmla="*/ 48 w 485"/>
              <a:gd name="connsiteY88" fmla="*/ 406 h 406"/>
              <a:gd name="connsiteX89" fmla="*/ 37 w 485"/>
              <a:gd name="connsiteY89" fmla="*/ 406 h 406"/>
              <a:gd name="connsiteX90" fmla="*/ 32 w 485"/>
              <a:gd name="connsiteY90" fmla="*/ 406 h 406"/>
              <a:gd name="connsiteX91" fmla="*/ 26 w 485"/>
              <a:gd name="connsiteY91" fmla="*/ 401 h 406"/>
              <a:gd name="connsiteX92" fmla="*/ 21 w 485"/>
              <a:gd name="connsiteY92" fmla="*/ 401 h 406"/>
              <a:gd name="connsiteX93" fmla="*/ 16 w 485"/>
              <a:gd name="connsiteY93" fmla="*/ 396 h 406"/>
              <a:gd name="connsiteX94" fmla="*/ 11 w 485"/>
              <a:gd name="connsiteY94" fmla="*/ 391 h 406"/>
              <a:gd name="connsiteX95" fmla="*/ 5 w 485"/>
              <a:gd name="connsiteY95" fmla="*/ 385 h 406"/>
              <a:gd name="connsiteX96" fmla="*/ 0 w 485"/>
              <a:gd name="connsiteY96" fmla="*/ 380 h 406"/>
              <a:gd name="connsiteX97" fmla="*/ 0 w 485"/>
              <a:gd name="connsiteY97" fmla="*/ 375 h 406"/>
              <a:gd name="connsiteX98" fmla="*/ 0 w 485"/>
              <a:gd name="connsiteY98" fmla="*/ 369 h 406"/>
              <a:gd name="connsiteX99" fmla="*/ 0 w 485"/>
              <a:gd name="connsiteY99" fmla="*/ 364 h 406"/>
              <a:gd name="connsiteX100" fmla="*/ 5 w 485"/>
              <a:gd name="connsiteY100" fmla="*/ 359 h 406"/>
              <a:gd name="connsiteX101" fmla="*/ 11 w 485"/>
              <a:gd name="connsiteY101" fmla="*/ 354 h 406"/>
              <a:gd name="connsiteX102" fmla="*/ 21 w 485"/>
              <a:gd name="connsiteY102" fmla="*/ 348 h 406"/>
              <a:gd name="connsiteX103" fmla="*/ 26 w 485"/>
              <a:gd name="connsiteY103" fmla="*/ 343 h 406"/>
              <a:gd name="connsiteX104" fmla="*/ 32 w 485"/>
              <a:gd name="connsiteY104" fmla="*/ 338 h 406"/>
              <a:gd name="connsiteX105" fmla="*/ 42 w 485"/>
              <a:gd name="connsiteY105" fmla="*/ 333 h 406"/>
              <a:gd name="connsiteX106" fmla="*/ 53 w 485"/>
              <a:gd name="connsiteY106" fmla="*/ 322 h 406"/>
              <a:gd name="connsiteX107" fmla="*/ 58 w 485"/>
              <a:gd name="connsiteY107" fmla="*/ 311 h 406"/>
              <a:gd name="connsiteX108" fmla="*/ 69 w 485"/>
              <a:gd name="connsiteY108" fmla="*/ 301 h 406"/>
              <a:gd name="connsiteX109" fmla="*/ 79 w 485"/>
              <a:gd name="connsiteY109" fmla="*/ 285 h 406"/>
              <a:gd name="connsiteX110" fmla="*/ 95 w 485"/>
              <a:gd name="connsiteY110" fmla="*/ 269 h 406"/>
              <a:gd name="connsiteX111" fmla="*/ 116 w 485"/>
              <a:gd name="connsiteY111" fmla="*/ 232 h 406"/>
              <a:gd name="connsiteX112" fmla="*/ 142 w 485"/>
              <a:gd name="connsiteY112" fmla="*/ 201 h 406"/>
              <a:gd name="connsiteX113" fmla="*/ 163 w 485"/>
              <a:gd name="connsiteY113" fmla="*/ 169 h 406"/>
              <a:gd name="connsiteX114" fmla="*/ 184 w 485"/>
              <a:gd name="connsiteY114" fmla="*/ 132 h 406"/>
              <a:gd name="connsiteX115" fmla="*/ 190 w 485"/>
              <a:gd name="connsiteY115" fmla="*/ 116 h 406"/>
              <a:gd name="connsiteX116" fmla="*/ 200 w 485"/>
              <a:gd name="connsiteY116" fmla="*/ 100 h 406"/>
              <a:gd name="connsiteX117" fmla="*/ 206 w 485"/>
              <a:gd name="connsiteY117" fmla="*/ 90 h 406"/>
              <a:gd name="connsiteX118" fmla="*/ 211 w 485"/>
              <a:gd name="connsiteY118" fmla="*/ 79 h 406"/>
              <a:gd name="connsiteX119" fmla="*/ 216 w 485"/>
              <a:gd name="connsiteY119" fmla="*/ 69 h 406"/>
              <a:gd name="connsiteX120" fmla="*/ 221 w 485"/>
              <a:gd name="connsiteY120" fmla="*/ 58 h 406"/>
              <a:gd name="connsiteX121" fmla="*/ 221 w 485"/>
              <a:gd name="connsiteY121" fmla="*/ 53 h 406"/>
              <a:gd name="connsiteX122" fmla="*/ 227 w 485"/>
              <a:gd name="connsiteY122" fmla="*/ 48 h 406"/>
              <a:gd name="connsiteX123" fmla="*/ 227 w 485"/>
              <a:gd name="connsiteY123" fmla="*/ 48 h 406"/>
              <a:gd name="connsiteX0" fmla="*/ 227 w 485"/>
              <a:gd name="connsiteY0" fmla="*/ 48 h 406"/>
              <a:gd name="connsiteX1" fmla="*/ 227 w 485"/>
              <a:gd name="connsiteY1" fmla="*/ 42 h 406"/>
              <a:gd name="connsiteX2" fmla="*/ 227 w 485"/>
              <a:gd name="connsiteY2" fmla="*/ 32 h 406"/>
              <a:gd name="connsiteX3" fmla="*/ 227 w 485"/>
              <a:gd name="connsiteY3" fmla="*/ 27 h 406"/>
              <a:gd name="connsiteX4" fmla="*/ 221 w 485"/>
              <a:gd name="connsiteY4" fmla="*/ 21 h 406"/>
              <a:gd name="connsiteX5" fmla="*/ 216 w 485"/>
              <a:gd name="connsiteY5" fmla="*/ 11 h 406"/>
              <a:gd name="connsiteX6" fmla="*/ 216 w 485"/>
              <a:gd name="connsiteY6" fmla="*/ 6 h 406"/>
              <a:gd name="connsiteX7" fmla="*/ 221 w 485"/>
              <a:gd name="connsiteY7" fmla="*/ 6 h 406"/>
              <a:gd name="connsiteX8" fmla="*/ 221 w 485"/>
              <a:gd name="connsiteY8" fmla="*/ 0 h 406"/>
              <a:gd name="connsiteX9" fmla="*/ 227 w 485"/>
              <a:gd name="connsiteY9" fmla="*/ 0 h 406"/>
              <a:gd name="connsiteX10" fmla="*/ 295 w 485"/>
              <a:gd name="connsiteY10" fmla="*/ 64 h 406"/>
              <a:gd name="connsiteX11" fmla="*/ 290 w 485"/>
              <a:gd name="connsiteY11" fmla="*/ 74 h 406"/>
              <a:gd name="connsiteX12" fmla="*/ 279 w 485"/>
              <a:gd name="connsiteY12" fmla="*/ 85 h 406"/>
              <a:gd name="connsiteX13" fmla="*/ 274 w 485"/>
              <a:gd name="connsiteY13" fmla="*/ 95 h 406"/>
              <a:gd name="connsiteX14" fmla="*/ 258 w 485"/>
              <a:gd name="connsiteY14" fmla="*/ 111 h 406"/>
              <a:gd name="connsiteX15" fmla="*/ 248 w 485"/>
              <a:gd name="connsiteY15" fmla="*/ 132 h 406"/>
              <a:gd name="connsiteX16" fmla="*/ 216 w 485"/>
              <a:gd name="connsiteY16" fmla="*/ 169 h 406"/>
              <a:gd name="connsiteX17" fmla="*/ 190 w 485"/>
              <a:gd name="connsiteY17" fmla="*/ 206 h 406"/>
              <a:gd name="connsiteX18" fmla="*/ 163 w 485"/>
              <a:gd name="connsiteY18" fmla="*/ 243 h 406"/>
              <a:gd name="connsiteX19" fmla="*/ 137 w 485"/>
              <a:gd name="connsiteY19" fmla="*/ 280 h 406"/>
              <a:gd name="connsiteX20" fmla="*/ 121 w 485"/>
              <a:gd name="connsiteY20" fmla="*/ 296 h 406"/>
              <a:gd name="connsiteX21" fmla="*/ 111 w 485"/>
              <a:gd name="connsiteY21" fmla="*/ 311 h 406"/>
              <a:gd name="connsiteX22" fmla="*/ 100 w 485"/>
              <a:gd name="connsiteY22" fmla="*/ 322 h 406"/>
              <a:gd name="connsiteX23" fmla="*/ 95 w 485"/>
              <a:gd name="connsiteY23" fmla="*/ 333 h 406"/>
              <a:gd name="connsiteX24" fmla="*/ 90 w 485"/>
              <a:gd name="connsiteY24" fmla="*/ 338 h 406"/>
              <a:gd name="connsiteX25" fmla="*/ 84 w 485"/>
              <a:gd name="connsiteY25" fmla="*/ 348 h 406"/>
              <a:gd name="connsiteX26" fmla="*/ 84 w 485"/>
              <a:gd name="connsiteY26" fmla="*/ 348 h 406"/>
              <a:gd name="connsiteX27" fmla="*/ 84 w 485"/>
              <a:gd name="connsiteY27" fmla="*/ 354 h 406"/>
              <a:gd name="connsiteX28" fmla="*/ 90 w 485"/>
              <a:gd name="connsiteY28" fmla="*/ 354 h 406"/>
              <a:gd name="connsiteX29" fmla="*/ 95 w 485"/>
              <a:gd name="connsiteY29" fmla="*/ 354 h 406"/>
              <a:gd name="connsiteX30" fmla="*/ 100 w 485"/>
              <a:gd name="connsiteY30" fmla="*/ 354 h 406"/>
              <a:gd name="connsiteX31" fmla="*/ 111 w 485"/>
              <a:gd name="connsiteY31" fmla="*/ 354 h 406"/>
              <a:gd name="connsiteX32" fmla="*/ 121 w 485"/>
              <a:gd name="connsiteY32" fmla="*/ 348 h 406"/>
              <a:gd name="connsiteX33" fmla="*/ 137 w 485"/>
              <a:gd name="connsiteY33" fmla="*/ 348 h 406"/>
              <a:gd name="connsiteX34" fmla="*/ 153 w 485"/>
              <a:gd name="connsiteY34" fmla="*/ 348 h 406"/>
              <a:gd name="connsiteX35" fmla="*/ 174 w 485"/>
              <a:gd name="connsiteY35" fmla="*/ 343 h 406"/>
              <a:gd name="connsiteX36" fmla="*/ 216 w 485"/>
              <a:gd name="connsiteY36" fmla="*/ 338 h 406"/>
              <a:gd name="connsiteX37" fmla="*/ 258 w 485"/>
              <a:gd name="connsiteY37" fmla="*/ 333 h 406"/>
              <a:gd name="connsiteX38" fmla="*/ 295 w 485"/>
              <a:gd name="connsiteY38" fmla="*/ 327 h 406"/>
              <a:gd name="connsiteX39" fmla="*/ 332 w 485"/>
              <a:gd name="connsiteY39" fmla="*/ 317 h 406"/>
              <a:gd name="connsiteX40" fmla="*/ 348 w 485"/>
              <a:gd name="connsiteY40" fmla="*/ 317 h 406"/>
              <a:gd name="connsiteX41" fmla="*/ 364 w 485"/>
              <a:gd name="connsiteY41" fmla="*/ 311 h 406"/>
              <a:gd name="connsiteX42" fmla="*/ 374 w 485"/>
              <a:gd name="connsiteY42" fmla="*/ 311 h 406"/>
              <a:gd name="connsiteX43" fmla="*/ 390 w 485"/>
              <a:gd name="connsiteY43" fmla="*/ 306 h 406"/>
              <a:gd name="connsiteX44" fmla="*/ 395 w 485"/>
              <a:gd name="connsiteY44" fmla="*/ 306 h 406"/>
              <a:gd name="connsiteX45" fmla="*/ 406 w 485"/>
              <a:gd name="connsiteY45" fmla="*/ 306 h 406"/>
              <a:gd name="connsiteX46" fmla="*/ 406 w 485"/>
              <a:gd name="connsiteY46" fmla="*/ 306 h 406"/>
              <a:gd name="connsiteX47" fmla="*/ 411 w 485"/>
              <a:gd name="connsiteY47" fmla="*/ 306 h 406"/>
              <a:gd name="connsiteX48" fmla="*/ 416 w 485"/>
              <a:gd name="connsiteY48" fmla="*/ 306 h 406"/>
              <a:gd name="connsiteX49" fmla="*/ 422 w 485"/>
              <a:gd name="connsiteY49" fmla="*/ 306 h 406"/>
              <a:gd name="connsiteX50" fmla="*/ 427 w 485"/>
              <a:gd name="connsiteY50" fmla="*/ 306 h 406"/>
              <a:gd name="connsiteX51" fmla="*/ 437 w 485"/>
              <a:gd name="connsiteY51" fmla="*/ 306 h 406"/>
              <a:gd name="connsiteX52" fmla="*/ 443 w 485"/>
              <a:gd name="connsiteY52" fmla="*/ 311 h 406"/>
              <a:gd name="connsiteX53" fmla="*/ 453 w 485"/>
              <a:gd name="connsiteY53" fmla="*/ 311 h 406"/>
              <a:gd name="connsiteX54" fmla="*/ 464 w 485"/>
              <a:gd name="connsiteY54" fmla="*/ 317 h 406"/>
              <a:gd name="connsiteX55" fmla="*/ 469 w 485"/>
              <a:gd name="connsiteY55" fmla="*/ 322 h 406"/>
              <a:gd name="connsiteX56" fmla="*/ 479 w 485"/>
              <a:gd name="connsiteY56" fmla="*/ 333 h 406"/>
              <a:gd name="connsiteX57" fmla="*/ 479 w 485"/>
              <a:gd name="connsiteY57" fmla="*/ 338 h 406"/>
              <a:gd name="connsiteX58" fmla="*/ 485 w 485"/>
              <a:gd name="connsiteY58" fmla="*/ 338 h 406"/>
              <a:gd name="connsiteX59" fmla="*/ 485 w 485"/>
              <a:gd name="connsiteY59" fmla="*/ 343 h 406"/>
              <a:gd name="connsiteX60" fmla="*/ 469 w 485"/>
              <a:gd name="connsiteY60" fmla="*/ 348 h 406"/>
              <a:gd name="connsiteX61" fmla="*/ 464 w 485"/>
              <a:gd name="connsiteY61" fmla="*/ 348 h 406"/>
              <a:gd name="connsiteX62" fmla="*/ 458 w 485"/>
              <a:gd name="connsiteY62" fmla="*/ 348 h 406"/>
              <a:gd name="connsiteX63" fmla="*/ 453 w 485"/>
              <a:gd name="connsiteY63" fmla="*/ 348 h 406"/>
              <a:gd name="connsiteX64" fmla="*/ 443 w 485"/>
              <a:gd name="connsiteY64" fmla="*/ 348 h 406"/>
              <a:gd name="connsiteX65" fmla="*/ 432 w 485"/>
              <a:gd name="connsiteY65" fmla="*/ 348 h 406"/>
              <a:gd name="connsiteX66" fmla="*/ 416 w 485"/>
              <a:gd name="connsiteY66" fmla="*/ 354 h 406"/>
              <a:gd name="connsiteX67" fmla="*/ 400 w 485"/>
              <a:gd name="connsiteY67" fmla="*/ 354 h 406"/>
              <a:gd name="connsiteX68" fmla="*/ 379 w 485"/>
              <a:gd name="connsiteY68" fmla="*/ 354 h 406"/>
              <a:gd name="connsiteX69" fmla="*/ 353 w 485"/>
              <a:gd name="connsiteY69" fmla="*/ 359 h 406"/>
              <a:gd name="connsiteX70" fmla="*/ 327 w 485"/>
              <a:gd name="connsiteY70" fmla="*/ 359 h 406"/>
              <a:gd name="connsiteX71" fmla="*/ 295 w 485"/>
              <a:gd name="connsiteY71" fmla="*/ 359 h 406"/>
              <a:gd name="connsiteX72" fmla="*/ 269 w 485"/>
              <a:gd name="connsiteY72" fmla="*/ 364 h 406"/>
              <a:gd name="connsiteX73" fmla="*/ 248 w 485"/>
              <a:gd name="connsiteY73" fmla="*/ 364 h 406"/>
              <a:gd name="connsiteX74" fmla="*/ 221 w 485"/>
              <a:gd name="connsiteY74" fmla="*/ 369 h 406"/>
              <a:gd name="connsiteX75" fmla="*/ 200 w 485"/>
              <a:gd name="connsiteY75" fmla="*/ 369 h 406"/>
              <a:gd name="connsiteX76" fmla="*/ 184 w 485"/>
              <a:gd name="connsiteY76" fmla="*/ 375 h 406"/>
              <a:gd name="connsiteX77" fmla="*/ 163 w 485"/>
              <a:gd name="connsiteY77" fmla="*/ 375 h 406"/>
              <a:gd name="connsiteX78" fmla="*/ 148 w 485"/>
              <a:gd name="connsiteY78" fmla="*/ 375 h 406"/>
              <a:gd name="connsiteX79" fmla="*/ 137 w 485"/>
              <a:gd name="connsiteY79" fmla="*/ 380 h 406"/>
              <a:gd name="connsiteX80" fmla="*/ 121 w 485"/>
              <a:gd name="connsiteY80" fmla="*/ 380 h 406"/>
              <a:gd name="connsiteX81" fmla="*/ 111 w 485"/>
              <a:gd name="connsiteY81" fmla="*/ 385 h 406"/>
              <a:gd name="connsiteX82" fmla="*/ 100 w 485"/>
              <a:gd name="connsiteY82" fmla="*/ 385 h 406"/>
              <a:gd name="connsiteX83" fmla="*/ 90 w 485"/>
              <a:gd name="connsiteY83" fmla="*/ 391 h 406"/>
              <a:gd name="connsiteX84" fmla="*/ 84 w 485"/>
              <a:gd name="connsiteY84" fmla="*/ 391 h 406"/>
              <a:gd name="connsiteX85" fmla="*/ 69 w 485"/>
              <a:gd name="connsiteY85" fmla="*/ 396 h 406"/>
              <a:gd name="connsiteX86" fmla="*/ 53 w 485"/>
              <a:gd name="connsiteY86" fmla="*/ 401 h 406"/>
              <a:gd name="connsiteX87" fmla="*/ 48 w 485"/>
              <a:gd name="connsiteY87" fmla="*/ 406 h 406"/>
              <a:gd name="connsiteX88" fmla="*/ 37 w 485"/>
              <a:gd name="connsiteY88" fmla="*/ 406 h 406"/>
              <a:gd name="connsiteX89" fmla="*/ 32 w 485"/>
              <a:gd name="connsiteY89" fmla="*/ 406 h 406"/>
              <a:gd name="connsiteX90" fmla="*/ 26 w 485"/>
              <a:gd name="connsiteY90" fmla="*/ 401 h 406"/>
              <a:gd name="connsiteX91" fmla="*/ 21 w 485"/>
              <a:gd name="connsiteY91" fmla="*/ 401 h 406"/>
              <a:gd name="connsiteX92" fmla="*/ 16 w 485"/>
              <a:gd name="connsiteY92" fmla="*/ 396 h 406"/>
              <a:gd name="connsiteX93" fmla="*/ 11 w 485"/>
              <a:gd name="connsiteY93" fmla="*/ 391 h 406"/>
              <a:gd name="connsiteX94" fmla="*/ 5 w 485"/>
              <a:gd name="connsiteY94" fmla="*/ 385 h 406"/>
              <a:gd name="connsiteX95" fmla="*/ 0 w 485"/>
              <a:gd name="connsiteY95" fmla="*/ 380 h 406"/>
              <a:gd name="connsiteX96" fmla="*/ 0 w 485"/>
              <a:gd name="connsiteY96" fmla="*/ 375 h 406"/>
              <a:gd name="connsiteX97" fmla="*/ 0 w 485"/>
              <a:gd name="connsiteY97" fmla="*/ 369 h 406"/>
              <a:gd name="connsiteX98" fmla="*/ 0 w 485"/>
              <a:gd name="connsiteY98" fmla="*/ 364 h 406"/>
              <a:gd name="connsiteX99" fmla="*/ 5 w 485"/>
              <a:gd name="connsiteY99" fmla="*/ 359 h 406"/>
              <a:gd name="connsiteX100" fmla="*/ 11 w 485"/>
              <a:gd name="connsiteY100" fmla="*/ 354 h 406"/>
              <a:gd name="connsiteX101" fmla="*/ 21 w 485"/>
              <a:gd name="connsiteY101" fmla="*/ 348 h 406"/>
              <a:gd name="connsiteX102" fmla="*/ 26 w 485"/>
              <a:gd name="connsiteY102" fmla="*/ 343 h 406"/>
              <a:gd name="connsiteX103" fmla="*/ 32 w 485"/>
              <a:gd name="connsiteY103" fmla="*/ 338 h 406"/>
              <a:gd name="connsiteX104" fmla="*/ 42 w 485"/>
              <a:gd name="connsiteY104" fmla="*/ 333 h 406"/>
              <a:gd name="connsiteX105" fmla="*/ 53 w 485"/>
              <a:gd name="connsiteY105" fmla="*/ 322 h 406"/>
              <a:gd name="connsiteX106" fmla="*/ 58 w 485"/>
              <a:gd name="connsiteY106" fmla="*/ 311 h 406"/>
              <a:gd name="connsiteX107" fmla="*/ 69 w 485"/>
              <a:gd name="connsiteY107" fmla="*/ 301 h 406"/>
              <a:gd name="connsiteX108" fmla="*/ 79 w 485"/>
              <a:gd name="connsiteY108" fmla="*/ 285 h 406"/>
              <a:gd name="connsiteX109" fmla="*/ 95 w 485"/>
              <a:gd name="connsiteY109" fmla="*/ 269 h 406"/>
              <a:gd name="connsiteX110" fmla="*/ 116 w 485"/>
              <a:gd name="connsiteY110" fmla="*/ 232 h 406"/>
              <a:gd name="connsiteX111" fmla="*/ 142 w 485"/>
              <a:gd name="connsiteY111" fmla="*/ 201 h 406"/>
              <a:gd name="connsiteX112" fmla="*/ 163 w 485"/>
              <a:gd name="connsiteY112" fmla="*/ 169 h 406"/>
              <a:gd name="connsiteX113" fmla="*/ 184 w 485"/>
              <a:gd name="connsiteY113" fmla="*/ 132 h 406"/>
              <a:gd name="connsiteX114" fmla="*/ 190 w 485"/>
              <a:gd name="connsiteY114" fmla="*/ 116 h 406"/>
              <a:gd name="connsiteX115" fmla="*/ 200 w 485"/>
              <a:gd name="connsiteY115" fmla="*/ 100 h 406"/>
              <a:gd name="connsiteX116" fmla="*/ 206 w 485"/>
              <a:gd name="connsiteY116" fmla="*/ 90 h 406"/>
              <a:gd name="connsiteX117" fmla="*/ 211 w 485"/>
              <a:gd name="connsiteY117" fmla="*/ 79 h 406"/>
              <a:gd name="connsiteX118" fmla="*/ 216 w 485"/>
              <a:gd name="connsiteY118" fmla="*/ 69 h 406"/>
              <a:gd name="connsiteX119" fmla="*/ 221 w 485"/>
              <a:gd name="connsiteY119" fmla="*/ 58 h 406"/>
              <a:gd name="connsiteX120" fmla="*/ 221 w 485"/>
              <a:gd name="connsiteY120" fmla="*/ 53 h 406"/>
              <a:gd name="connsiteX121" fmla="*/ 227 w 485"/>
              <a:gd name="connsiteY121" fmla="*/ 48 h 406"/>
              <a:gd name="connsiteX122" fmla="*/ 227 w 485"/>
              <a:gd name="connsiteY122" fmla="*/ 48 h 406"/>
              <a:gd name="connsiteX0" fmla="*/ 227 w 485"/>
              <a:gd name="connsiteY0" fmla="*/ 48 h 406"/>
              <a:gd name="connsiteX1" fmla="*/ 227 w 485"/>
              <a:gd name="connsiteY1" fmla="*/ 42 h 406"/>
              <a:gd name="connsiteX2" fmla="*/ 227 w 485"/>
              <a:gd name="connsiteY2" fmla="*/ 32 h 406"/>
              <a:gd name="connsiteX3" fmla="*/ 227 w 485"/>
              <a:gd name="connsiteY3" fmla="*/ 27 h 406"/>
              <a:gd name="connsiteX4" fmla="*/ 221 w 485"/>
              <a:gd name="connsiteY4" fmla="*/ 21 h 406"/>
              <a:gd name="connsiteX5" fmla="*/ 216 w 485"/>
              <a:gd name="connsiteY5" fmla="*/ 11 h 406"/>
              <a:gd name="connsiteX6" fmla="*/ 216 w 485"/>
              <a:gd name="connsiteY6" fmla="*/ 6 h 406"/>
              <a:gd name="connsiteX7" fmla="*/ 221 w 485"/>
              <a:gd name="connsiteY7" fmla="*/ 6 h 406"/>
              <a:gd name="connsiteX8" fmla="*/ 221 w 485"/>
              <a:gd name="connsiteY8" fmla="*/ 0 h 406"/>
              <a:gd name="connsiteX9" fmla="*/ 295 w 485"/>
              <a:gd name="connsiteY9" fmla="*/ 64 h 406"/>
              <a:gd name="connsiteX10" fmla="*/ 290 w 485"/>
              <a:gd name="connsiteY10" fmla="*/ 74 h 406"/>
              <a:gd name="connsiteX11" fmla="*/ 279 w 485"/>
              <a:gd name="connsiteY11" fmla="*/ 85 h 406"/>
              <a:gd name="connsiteX12" fmla="*/ 274 w 485"/>
              <a:gd name="connsiteY12" fmla="*/ 95 h 406"/>
              <a:gd name="connsiteX13" fmla="*/ 258 w 485"/>
              <a:gd name="connsiteY13" fmla="*/ 111 h 406"/>
              <a:gd name="connsiteX14" fmla="*/ 248 w 485"/>
              <a:gd name="connsiteY14" fmla="*/ 132 h 406"/>
              <a:gd name="connsiteX15" fmla="*/ 216 w 485"/>
              <a:gd name="connsiteY15" fmla="*/ 169 h 406"/>
              <a:gd name="connsiteX16" fmla="*/ 190 w 485"/>
              <a:gd name="connsiteY16" fmla="*/ 206 h 406"/>
              <a:gd name="connsiteX17" fmla="*/ 163 w 485"/>
              <a:gd name="connsiteY17" fmla="*/ 243 h 406"/>
              <a:gd name="connsiteX18" fmla="*/ 137 w 485"/>
              <a:gd name="connsiteY18" fmla="*/ 280 h 406"/>
              <a:gd name="connsiteX19" fmla="*/ 121 w 485"/>
              <a:gd name="connsiteY19" fmla="*/ 296 h 406"/>
              <a:gd name="connsiteX20" fmla="*/ 111 w 485"/>
              <a:gd name="connsiteY20" fmla="*/ 311 h 406"/>
              <a:gd name="connsiteX21" fmla="*/ 100 w 485"/>
              <a:gd name="connsiteY21" fmla="*/ 322 h 406"/>
              <a:gd name="connsiteX22" fmla="*/ 95 w 485"/>
              <a:gd name="connsiteY22" fmla="*/ 333 h 406"/>
              <a:gd name="connsiteX23" fmla="*/ 90 w 485"/>
              <a:gd name="connsiteY23" fmla="*/ 338 h 406"/>
              <a:gd name="connsiteX24" fmla="*/ 84 w 485"/>
              <a:gd name="connsiteY24" fmla="*/ 348 h 406"/>
              <a:gd name="connsiteX25" fmla="*/ 84 w 485"/>
              <a:gd name="connsiteY25" fmla="*/ 348 h 406"/>
              <a:gd name="connsiteX26" fmla="*/ 84 w 485"/>
              <a:gd name="connsiteY26" fmla="*/ 354 h 406"/>
              <a:gd name="connsiteX27" fmla="*/ 90 w 485"/>
              <a:gd name="connsiteY27" fmla="*/ 354 h 406"/>
              <a:gd name="connsiteX28" fmla="*/ 95 w 485"/>
              <a:gd name="connsiteY28" fmla="*/ 354 h 406"/>
              <a:gd name="connsiteX29" fmla="*/ 100 w 485"/>
              <a:gd name="connsiteY29" fmla="*/ 354 h 406"/>
              <a:gd name="connsiteX30" fmla="*/ 111 w 485"/>
              <a:gd name="connsiteY30" fmla="*/ 354 h 406"/>
              <a:gd name="connsiteX31" fmla="*/ 121 w 485"/>
              <a:gd name="connsiteY31" fmla="*/ 348 h 406"/>
              <a:gd name="connsiteX32" fmla="*/ 137 w 485"/>
              <a:gd name="connsiteY32" fmla="*/ 348 h 406"/>
              <a:gd name="connsiteX33" fmla="*/ 153 w 485"/>
              <a:gd name="connsiteY33" fmla="*/ 348 h 406"/>
              <a:gd name="connsiteX34" fmla="*/ 174 w 485"/>
              <a:gd name="connsiteY34" fmla="*/ 343 h 406"/>
              <a:gd name="connsiteX35" fmla="*/ 216 w 485"/>
              <a:gd name="connsiteY35" fmla="*/ 338 h 406"/>
              <a:gd name="connsiteX36" fmla="*/ 258 w 485"/>
              <a:gd name="connsiteY36" fmla="*/ 333 h 406"/>
              <a:gd name="connsiteX37" fmla="*/ 295 w 485"/>
              <a:gd name="connsiteY37" fmla="*/ 327 h 406"/>
              <a:gd name="connsiteX38" fmla="*/ 332 w 485"/>
              <a:gd name="connsiteY38" fmla="*/ 317 h 406"/>
              <a:gd name="connsiteX39" fmla="*/ 348 w 485"/>
              <a:gd name="connsiteY39" fmla="*/ 317 h 406"/>
              <a:gd name="connsiteX40" fmla="*/ 364 w 485"/>
              <a:gd name="connsiteY40" fmla="*/ 311 h 406"/>
              <a:gd name="connsiteX41" fmla="*/ 374 w 485"/>
              <a:gd name="connsiteY41" fmla="*/ 311 h 406"/>
              <a:gd name="connsiteX42" fmla="*/ 390 w 485"/>
              <a:gd name="connsiteY42" fmla="*/ 306 h 406"/>
              <a:gd name="connsiteX43" fmla="*/ 395 w 485"/>
              <a:gd name="connsiteY43" fmla="*/ 306 h 406"/>
              <a:gd name="connsiteX44" fmla="*/ 406 w 485"/>
              <a:gd name="connsiteY44" fmla="*/ 306 h 406"/>
              <a:gd name="connsiteX45" fmla="*/ 406 w 485"/>
              <a:gd name="connsiteY45" fmla="*/ 306 h 406"/>
              <a:gd name="connsiteX46" fmla="*/ 411 w 485"/>
              <a:gd name="connsiteY46" fmla="*/ 306 h 406"/>
              <a:gd name="connsiteX47" fmla="*/ 416 w 485"/>
              <a:gd name="connsiteY47" fmla="*/ 306 h 406"/>
              <a:gd name="connsiteX48" fmla="*/ 422 w 485"/>
              <a:gd name="connsiteY48" fmla="*/ 306 h 406"/>
              <a:gd name="connsiteX49" fmla="*/ 427 w 485"/>
              <a:gd name="connsiteY49" fmla="*/ 306 h 406"/>
              <a:gd name="connsiteX50" fmla="*/ 437 w 485"/>
              <a:gd name="connsiteY50" fmla="*/ 306 h 406"/>
              <a:gd name="connsiteX51" fmla="*/ 443 w 485"/>
              <a:gd name="connsiteY51" fmla="*/ 311 h 406"/>
              <a:gd name="connsiteX52" fmla="*/ 453 w 485"/>
              <a:gd name="connsiteY52" fmla="*/ 311 h 406"/>
              <a:gd name="connsiteX53" fmla="*/ 464 w 485"/>
              <a:gd name="connsiteY53" fmla="*/ 317 h 406"/>
              <a:gd name="connsiteX54" fmla="*/ 469 w 485"/>
              <a:gd name="connsiteY54" fmla="*/ 322 h 406"/>
              <a:gd name="connsiteX55" fmla="*/ 479 w 485"/>
              <a:gd name="connsiteY55" fmla="*/ 333 h 406"/>
              <a:gd name="connsiteX56" fmla="*/ 479 w 485"/>
              <a:gd name="connsiteY56" fmla="*/ 338 h 406"/>
              <a:gd name="connsiteX57" fmla="*/ 485 w 485"/>
              <a:gd name="connsiteY57" fmla="*/ 338 h 406"/>
              <a:gd name="connsiteX58" fmla="*/ 485 w 485"/>
              <a:gd name="connsiteY58" fmla="*/ 343 h 406"/>
              <a:gd name="connsiteX59" fmla="*/ 469 w 485"/>
              <a:gd name="connsiteY59" fmla="*/ 348 h 406"/>
              <a:gd name="connsiteX60" fmla="*/ 464 w 485"/>
              <a:gd name="connsiteY60" fmla="*/ 348 h 406"/>
              <a:gd name="connsiteX61" fmla="*/ 458 w 485"/>
              <a:gd name="connsiteY61" fmla="*/ 348 h 406"/>
              <a:gd name="connsiteX62" fmla="*/ 453 w 485"/>
              <a:gd name="connsiteY62" fmla="*/ 348 h 406"/>
              <a:gd name="connsiteX63" fmla="*/ 443 w 485"/>
              <a:gd name="connsiteY63" fmla="*/ 348 h 406"/>
              <a:gd name="connsiteX64" fmla="*/ 432 w 485"/>
              <a:gd name="connsiteY64" fmla="*/ 348 h 406"/>
              <a:gd name="connsiteX65" fmla="*/ 416 w 485"/>
              <a:gd name="connsiteY65" fmla="*/ 354 h 406"/>
              <a:gd name="connsiteX66" fmla="*/ 400 w 485"/>
              <a:gd name="connsiteY66" fmla="*/ 354 h 406"/>
              <a:gd name="connsiteX67" fmla="*/ 379 w 485"/>
              <a:gd name="connsiteY67" fmla="*/ 354 h 406"/>
              <a:gd name="connsiteX68" fmla="*/ 353 w 485"/>
              <a:gd name="connsiteY68" fmla="*/ 359 h 406"/>
              <a:gd name="connsiteX69" fmla="*/ 327 w 485"/>
              <a:gd name="connsiteY69" fmla="*/ 359 h 406"/>
              <a:gd name="connsiteX70" fmla="*/ 295 w 485"/>
              <a:gd name="connsiteY70" fmla="*/ 359 h 406"/>
              <a:gd name="connsiteX71" fmla="*/ 269 w 485"/>
              <a:gd name="connsiteY71" fmla="*/ 364 h 406"/>
              <a:gd name="connsiteX72" fmla="*/ 248 w 485"/>
              <a:gd name="connsiteY72" fmla="*/ 364 h 406"/>
              <a:gd name="connsiteX73" fmla="*/ 221 w 485"/>
              <a:gd name="connsiteY73" fmla="*/ 369 h 406"/>
              <a:gd name="connsiteX74" fmla="*/ 200 w 485"/>
              <a:gd name="connsiteY74" fmla="*/ 369 h 406"/>
              <a:gd name="connsiteX75" fmla="*/ 184 w 485"/>
              <a:gd name="connsiteY75" fmla="*/ 375 h 406"/>
              <a:gd name="connsiteX76" fmla="*/ 163 w 485"/>
              <a:gd name="connsiteY76" fmla="*/ 375 h 406"/>
              <a:gd name="connsiteX77" fmla="*/ 148 w 485"/>
              <a:gd name="connsiteY77" fmla="*/ 375 h 406"/>
              <a:gd name="connsiteX78" fmla="*/ 137 w 485"/>
              <a:gd name="connsiteY78" fmla="*/ 380 h 406"/>
              <a:gd name="connsiteX79" fmla="*/ 121 w 485"/>
              <a:gd name="connsiteY79" fmla="*/ 380 h 406"/>
              <a:gd name="connsiteX80" fmla="*/ 111 w 485"/>
              <a:gd name="connsiteY80" fmla="*/ 385 h 406"/>
              <a:gd name="connsiteX81" fmla="*/ 100 w 485"/>
              <a:gd name="connsiteY81" fmla="*/ 385 h 406"/>
              <a:gd name="connsiteX82" fmla="*/ 90 w 485"/>
              <a:gd name="connsiteY82" fmla="*/ 391 h 406"/>
              <a:gd name="connsiteX83" fmla="*/ 84 w 485"/>
              <a:gd name="connsiteY83" fmla="*/ 391 h 406"/>
              <a:gd name="connsiteX84" fmla="*/ 69 w 485"/>
              <a:gd name="connsiteY84" fmla="*/ 396 h 406"/>
              <a:gd name="connsiteX85" fmla="*/ 53 w 485"/>
              <a:gd name="connsiteY85" fmla="*/ 401 h 406"/>
              <a:gd name="connsiteX86" fmla="*/ 48 w 485"/>
              <a:gd name="connsiteY86" fmla="*/ 406 h 406"/>
              <a:gd name="connsiteX87" fmla="*/ 37 w 485"/>
              <a:gd name="connsiteY87" fmla="*/ 406 h 406"/>
              <a:gd name="connsiteX88" fmla="*/ 32 w 485"/>
              <a:gd name="connsiteY88" fmla="*/ 406 h 406"/>
              <a:gd name="connsiteX89" fmla="*/ 26 w 485"/>
              <a:gd name="connsiteY89" fmla="*/ 401 h 406"/>
              <a:gd name="connsiteX90" fmla="*/ 21 w 485"/>
              <a:gd name="connsiteY90" fmla="*/ 401 h 406"/>
              <a:gd name="connsiteX91" fmla="*/ 16 w 485"/>
              <a:gd name="connsiteY91" fmla="*/ 396 h 406"/>
              <a:gd name="connsiteX92" fmla="*/ 11 w 485"/>
              <a:gd name="connsiteY92" fmla="*/ 391 h 406"/>
              <a:gd name="connsiteX93" fmla="*/ 5 w 485"/>
              <a:gd name="connsiteY93" fmla="*/ 385 h 406"/>
              <a:gd name="connsiteX94" fmla="*/ 0 w 485"/>
              <a:gd name="connsiteY94" fmla="*/ 380 h 406"/>
              <a:gd name="connsiteX95" fmla="*/ 0 w 485"/>
              <a:gd name="connsiteY95" fmla="*/ 375 h 406"/>
              <a:gd name="connsiteX96" fmla="*/ 0 w 485"/>
              <a:gd name="connsiteY96" fmla="*/ 369 h 406"/>
              <a:gd name="connsiteX97" fmla="*/ 0 w 485"/>
              <a:gd name="connsiteY97" fmla="*/ 364 h 406"/>
              <a:gd name="connsiteX98" fmla="*/ 5 w 485"/>
              <a:gd name="connsiteY98" fmla="*/ 359 h 406"/>
              <a:gd name="connsiteX99" fmla="*/ 11 w 485"/>
              <a:gd name="connsiteY99" fmla="*/ 354 h 406"/>
              <a:gd name="connsiteX100" fmla="*/ 21 w 485"/>
              <a:gd name="connsiteY100" fmla="*/ 348 h 406"/>
              <a:gd name="connsiteX101" fmla="*/ 26 w 485"/>
              <a:gd name="connsiteY101" fmla="*/ 343 h 406"/>
              <a:gd name="connsiteX102" fmla="*/ 32 w 485"/>
              <a:gd name="connsiteY102" fmla="*/ 338 h 406"/>
              <a:gd name="connsiteX103" fmla="*/ 42 w 485"/>
              <a:gd name="connsiteY103" fmla="*/ 333 h 406"/>
              <a:gd name="connsiteX104" fmla="*/ 53 w 485"/>
              <a:gd name="connsiteY104" fmla="*/ 322 h 406"/>
              <a:gd name="connsiteX105" fmla="*/ 58 w 485"/>
              <a:gd name="connsiteY105" fmla="*/ 311 h 406"/>
              <a:gd name="connsiteX106" fmla="*/ 69 w 485"/>
              <a:gd name="connsiteY106" fmla="*/ 301 h 406"/>
              <a:gd name="connsiteX107" fmla="*/ 79 w 485"/>
              <a:gd name="connsiteY107" fmla="*/ 285 h 406"/>
              <a:gd name="connsiteX108" fmla="*/ 95 w 485"/>
              <a:gd name="connsiteY108" fmla="*/ 269 h 406"/>
              <a:gd name="connsiteX109" fmla="*/ 116 w 485"/>
              <a:gd name="connsiteY109" fmla="*/ 232 h 406"/>
              <a:gd name="connsiteX110" fmla="*/ 142 w 485"/>
              <a:gd name="connsiteY110" fmla="*/ 201 h 406"/>
              <a:gd name="connsiteX111" fmla="*/ 163 w 485"/>
              <a:gd name="connsiteY111" fmla="*/ 169 h 406"/>
              <a:gd name="connsiteX112" fmla="*/ 184 w 485"/>
              <a:gd name="connsiteY112" fmla="*/ 132 h 406"/>
              <a:gd name="connsiteX113" fmla="*/ 190 w 485"/>
              <a:gd name="connsiteY113" fmla="*/ 116 h 406"/>
              <a:gd name="connsiteX114" fmla="*/ 200 w 485"/>
              <a:gd name="connsiteY114" fmla="*/ 100 h 406"/>
              <a:gd name="connsiteX115" fmla="*/ 206 w 485"/>
              <a:gd name="connsiteY115" fmla="*/ 90 h 406"/>
              <a:gd name="connsiteX116" fmla="*/ 211 w 485"/>
              <a:gd name="connsiteY116" fmla="*/ 79 h 406"/>
              <a:gd name="connsiteX117" fmla="*/ 216 w 485"/>
              <a:gd name="connsiteY117" fmla="*/ 69 h 406"/>
              <a:gd name="connsiteX118" fmla="*/ 221 w 485"/>
              <a:gd name="connsiteY118" fmla="*/ 58 h 406"/>
              <a:gd name="connsiteX119" fmla="*/ 221 w 485"/>
              <a:gd name="connsiteY119" fmla="*/ 53 h 406"/>
              <a:gd name="connsiteX120" fmla="*/ 227 w 485"/>
              <a:gd name="connsiteY120" fmla="*/ 48 h 406"/>
              <a:gd name="connsiteX121" fmla="*/ 227 w 485"/>
              <a:gd name="connsiteY121" fmla="*/ 48 h 406"/>
              <a:gd name="connsiteX0" fmla="*/ 227 w 485"/>
              <a:gd name="connsiteY0" fmla="*/ 42 h 400"/>
              <a:gd name="connsiteX1" fmla="*/ 227 w 485"/>
              <a:gd name="connsiteY1" fmla="*/ 36 h 400"/>
              <a:gd name="connsiteX2" fmla="*/ 227 w 485"/>
              <a:gd name="connsiteY2" fmla="*/ 26 h 400"/>
              <a:gd name="connsiteX3" fmla="*/ 227 w 485"/>
              <a:gd name="connsiteY3" fmla="*/ 21 h 400"/>
              <a:gd name="connsiteX4" fmla="*/ 221 w 485"/>
              <a:gd name="connsiteY4" fmla="*/ 15 h 400"/>
              <a:gd name="connsiteX5" fmla="*/ 216 w 485"/>
              <a:gd name="connsiteY5" fmla="*/ 5 h 400"/>
              <a:gd name="connsiteX6" fmla="*/ 216 w 485"/>
              <a:gd name="connsiteY6" fmla="*/ 0 h 400"/>
              <a:gd name="connsiteX7" fmla="*/ 221 w 485"/>
              <a:gd name="connsiteY7" fmla="*/ 0 h 400"/>
              <a:gd name="connsiteX8" fmla="*/ 295 w 485"/>
              <a:gd name="connsiteY8" fmla="*/ 58 h 400"/>
              <a:gd name="connsiteX9" fmla="*/ 290 w 485"/>
              <a:gd name="connsiteY9" fmla="*/ 68 h 400"/>
              <a:gd name="connsiteX10" fmla="*/ 279 w 485"/>
              <a:gd name="connsiteY10" fmla="*/ 79 h 400"/>
              <a:gd name="connsiteX11" fmla="*/ 274 w 485"/>
              <a:gd name="connsiteY11" fmla="*/ 89 h 400"/>
              <a:gd name="connsiteX12" fmla="*/ 258 w 485"/>
              <a:gd name="connsiteY12" fmla="*/ 105 h 400"/>
              <a:gd name="connsiteX13" fmla="*/ 248 w 485"/>
              <a:gd name="connsiteY13" fmla="*/ 126 h 400"/>
              <a:gd name="connsiteX14" fmla="*/ 216 w 485"/>
              <a:gd name="connsiteY14" fmla="*/ 163 h 400"/>
              <a:gd name="connsiteX15" fmla="*/ 190 w 485"/>
              <a:gd name="connsiteY15" fmla="*/ 200 h 400"/>
              <a:gd name="connsiteX16" fmla="*/ 163 w 485"/>
              <a:gd name="connsiteY16" fmla="*/ 237 h 400"/>
              <a:gd name="connsiteX17" fmla="*/ 137 w 485"/>
              <a:gd name="connsiteY17" fmla="*/ 274 h 400"/>
              <a:gd name="connsiteX18" fmla="*/ 121 w 485"/>
              <a:gd name="connsiteY18" fmla="*/ 290 h 400"/>
              <a:gd name="connsiteX19" fmla="*/ 111 w 485"/>
              <a:gd name="connsiteY19" fmla="*/ 305 h 400"/>
              <a:gd name="connsiteX20" fmla="*/ 100 w 485"/>
              <a:gd name="connsiteY20" fmla="*/ 316 h 400"/>
              <a:gd name="connsiteX21" fmla="*/ 95 w 485"/>
              <a:gd name="connsiteY21" fmla="*/ 327 h 400"/>
              <a:gd name="connsiteX22" fmla="*/ 90 w 485"/>
              <a:gd name="connsiteY22" fmla="*/ 332 h 400"/>
              <a:gd name="connsiteX23" fmla="*/ 84 w 485"/>
              <a:gd name="connsiteY23" fmla="*/ 342 h 400"/>
              <a:gd name="connsiteX24" fmla="*/ 84 w 485"/>
              <a:gd name="connsiteY24" fmla="*/ 342 h 400"/>
              <a:gd name="connsiteX25" fmla="*/ 84 w 485"/>
              <a:gd name="connsiteY25" fmla="*/ 348 h 400"/>
              <a:gd name="connsiteX26" fmla="*/ 90 w 485"/>
              <a:gd name="connsiteY26" fmla="*/ 348 h 400"/>
              <a:gd name="connsiteX27" fmla="*/ 95 w 485"/>
              <a:gd name="connsiteY27" fmla="*/ 348 h 400"/>
              <a:gd name="connsiteX28" fmla="*/ 100 w 485"/>
              <a:gd name="connsiteY28" fmla="*/ 348 h 400"/>
              <a:gd name="connsiteX29" fmla="*/ 111 w 485"/>
              <a:gd name="connsiteY29" fmla="*/ 348 h 400"/>
              <a:gd name="connsiteX30" fmla="*/ 121 w 485"/>
              <a:gd name="connsiteY30" fmla="*/ 342 h 400"/>
              <a:gd name="connsiteX31" fmla="*/ 137 w 485"/>
              <a:gd name="connsiteY31" fmla="*/ 342 h 400"/>
              <a:gd name="connsiteX32" fmla="*/ 153 w 485"/>
              <a:gd name="connsiteY32" fmla="*/ 342 h 400"/>
              <a:gd name="connsiteX33" fmla="*/ 174 w 485"/>
              <a:gd name="connsiteY33" fmla="*/ 337 h 400"/>
              <a:gd name="connsiteX34" fmla="*/ 216 w 485"/>
              <a:gd name="connsiteY34" fmla="*/ 332 h 400"/>
              <a:gd name="connsiteX35" fmla="*/ 258 w 485"/>
              <a:gd name="connsiteY35" fmla="*/ 327 h 400"/>
              <a:gd name="connsiteX36" fmla="*/ 295 w 485"/>
              <a:gd name="connsiteY36" fmla="*/ 321 h 400"/>
              <a:gd name="connsiteX37" fmla="*/ 332 w 485"/>
              <a:gd name="connsiteY37" fmla="*/ 311 h 400"/>
              <a:gd name="connsiteX38" fmla="*/ 348 w 485"/>
              <a:gd name="connsiteY38" fmla="*/ 311 h 400"/>
              <a:gd name="connsiteX39" fmla="*/ 364 w 485"/>
              <a:gd name="connsiteY39" fmla="*/ 305 h 400"/>
              <a:gd name="connsiteX40" fmla="*/ 374 w 485"/>
              <a:gd name="connsiteY40" fmla="*/ 305 h 400"/>
              <a:gd name="connsiteX41" fmla="*/ 390 w 485"/>
              <a:gd name="connsiteY41" fmla="*/ 300 h 400"/>
              <a:gd name="connsiteX42" fmla="*/ 395 w 485"/>
              <a:gd name="connsiteY42" fmla="*/ 300 h 400"/>
              <a:gd name="connsiteX43" fmla="*/ 406 w 485"/>
              <a:gd name="connsiteY43" fmla="*/ 300 h 400"/>
              <a:gd name="connsiteX44" fmla="*/ 406 w 485"/>
              <a:gd name="connsiteY44" fmla="*/ 300 h 400"/>
              <a:gd name="connsiteX45" fmla="*/ 411 w 485"/>
              <a:gd name="connsiteY45" fmla="*/ 300 h 400"/>
              <a:gd name="connsiteX46" fmla="*/ 416 w 485"/>
              <a:gd name="connsiteY46" fmla="*/ 300 h 400"/>
              <a:gd name="connsiteX47" fmla="*/ 422 w 485"/>
              <a:gd name="connsiteY47" fmla="*/ 300 h 400"/>
              <a:gd name="connsiteX48" fmla="*/ 427 w 485"/>
              <a:gd name="connsiteY48" fmla="*/ 300 h 400"/>
              <a:gd name="connsiteX49" fmla="*/ 437 w 485"/>
              <a:gd name="connsiteY49" fmla="*/ 300 h 400"/>
              <a:gd name="connsiteX50" fmla="*/ 443 w 485"/>
              <a:gd name="connsiteY50" fmla="*/ 305 h 400"/>
              <a:gd name="connsiteX51" fmla="*/ 453 w 485"/>
              <a:gd name="connsiteY51" fmla="*/ 305 h 400"/>
              <a:gd name="connsiteX52" fmla="*/ 464 w 485"/>
              <a:gd name="connsiteY52" fmla="*/ 311 h 400"/>
              <a:gd name="connsiteX53" fmla="*/ 469 w 485"/>
              <a:gd name="connsiteY53" fmla="*/ 316 h 400"/>
              <a:gd name="connsiteX54" fmla="*/ 479 w 485"/>
              <a:gd name="connsiteY54" fmla="*/ 327 h 400"/>
              <a:gd name="connsiteX55" fmla="*/ 479 w 485"/>
              <a:gd name="connsiteY55" fmla="*/ 332 h 400"/>
              <a:gd name="connsiteX56" fmla="*/ 485 w 485"/>
              <a:gd name="connsiteY56" fmla="*/ 332 h 400"/>
              <a:gd name="connsiteX57" fmla="*/ 485 w 485"/>
              <a:gd name="connsiteY57" fmla="*/ 337 h 400"/>
              <a:gd name="connsiteX58" fmla="*/ 469 w 485"/>
              <a:gd name="connsiteY58" fmla="*/ 342 h 400"/>
              <a:gd name="connsiteX59" fmla="*/ 464 w 485"/>
              <a:gd name="connsiteY59" fmla="*/ 342 h 400"/>
              <a:gd name="connsiteX60" fmla="*/ 458 w 485"/>
              <a:gd name="connsiteY60" fmla="*/ 342 h 400"/>
              <a:gd name="connsiteX61" fmla="*/ 453 w 485"/>
              <a:gd name="connsiteY61" fmla="*/ 342 h 400"/>
              <a:gd name="connsiteX62" fmla="*/ 443 w 485"/>
              <a:gd name="connsiteY62" fmla="*/ 342 h 400"/>
              <a:gd name="connsiteX63" fmla="*/ 432 w 485"/>
              <a:gd name="connsiteY63" fmla="*/ 342 h 400"/>
              <a:gd name="connsiteX64" fmla="*/ 416 w 485"/>
              <a:gd name="connsiteY64" fmla="*/ 348 h 400"/>
              <a:gd name="connsiteX65" fmla="*/ 400 w 485"/>
              <a:gd name="connsiteY65" fmla="*/ 348 h 400"/>
              <a:gd name="connsiteX66" fmla="*/ 379 w 485"/>
              <a:gd name="connsiteY66" fmla="*/ 348 h 400"/>
              <a:gd name="connsiteX67" fmla="*/ 353 w 485"/>
              <a:gd name="connsiteY67" fmla="*/ 353 h 400"/>
              <a:gd name="connsiteX68" fmla="*/ 327 w 485"/>
              <a:gd name="connsiteY68" fmla="*/ 353 h 400"/>
              <a:gd name="connsiteX69" fmla="*/ 295 w 485"/>
              <a:gd name="connsiteY69" fmla="*/ 353 h 400"/>
              <a:gd name="connsiteX70" fmla="*/ 269 w 485"/>
              <a:gd name="connsiteY70" fmla="*/ 358 h 400"/>
              <a:gd name="connsiteX71" fmla="*/ 248 w 485"/>
              <a:gd name="connsiteY71" fmla="*/ 358 h 400"/>
              <a:gd name="connsiteX72" fmla="*/ 221 w 485"/>
              <a:gd name="connsiteY72" fmla="*/ 363 h 400"/>
              <a:gd name="connsiteX73" fmla="*/ 200 w 485"/>
              <a:gd name="connsiteY73" fmla="*/ 363 h 400"/>
              <a:gd name="connsiteX74" fmla="*/ 184 w 485"/>
              <a:gd name="connsiteY74" fmla="*/ 369 h 400"/>
              <a:gd name="connsiteX75" fmla="*/ 163 w 485"/>
              <a:gd name="connsiteY75" fmla="*/ 369 h 400"/>
              <a:gd name="connsiteX76" fmla="*/ 148 w 485"/>
              <a:gd name="connsiteY76" fmla="*/ 369 h 400"/>
              <a:gd name="connsiteX77" fmla="*/ 137 w 485"/>
              <a:gd name="connsiteY77" fmla="*/ 374 h 400"/>
              <a:gd name="connsiteX78" fmla="*/ 121 w 485"/>
              <a:gd name="connsiteY78" fmla="*/ 374 h 400"/>
              <a:gd name="connsiteX79" fmla="*/ 111 w 485"/>
              <a:gd name="connsiteY79" fmla="*/ 379 h 400"/>
              <a:gd name="connsiteX80" fmla="*/ 100 w 485"/>
              <a:gd name="connsiteY80" fmla="*/ 379 h 400"/>
              <a:gd name="connsiteX81" fmla="*/ 90 w 485"/>
              <a:gd name="connsiteY81" fmla="*/ 385 h 400"/>
              <a:gd name="connsiteX82" fmla="*/ 84 w 485"/>
              <a:gd name="connsiteY82" fmla="*/ 385 h 400"/>
              <a:gd name="connsiteX83" fmla="*/ 69 w 485"/>
              <a:gd name="connsiteY83" fmla="*/ 390 h 400"/>
              <a:gd name="connsiteX84" fmla="*/ 53 w 485"/>
              <a:gd name="connsiteY84" fmla="*/ 395 h 400"/>
              <a:gd name="connsiteX85" fmla="*/ 48 w 485"/>
              <a:gd name="connsiteY85" fmla="*/ 400 h 400"/>
              <a:gd name="connsiteX86" fmla="*/ 37 w 485"/>
              <a:gd name="connsiteY86" fmla="*/ 400 h 400"/>
              <a:gd name="connsiteX87" fmla="*/ 32 w 485"/>
              <a:gd name="connsiteY87" fmla="*/ 400 h 400"/>
              <a:gd name="connsiteX88" fmla="*/ 26 w 485"/>
              <a:gd name="connsiteY88" fmla="*/ 395 h 400"/>
              <a:gd name="connsiteX89" fmla="*/ 21 w 485"/>
              <a:gd name="connsiteY89" fmla="*/ 395 h 400"/>
              <a:gd name="connsiteX90" fmla="*/ 16 w 485"/>
              <a:gd name="connsiteY90" fmla="*/ 390 h 400"/>
              <a:gd name="connsiteX91" fmla="*/ 11 w 485"/>
              <a:gd name="connsiteY91" fmla="*/ 385 h 400"/>
              <a:gd name="connsiteX92" fmla="*/ 5 w 485"/>
              <a:gd name="connsiteY92" fmla="*/ 379 h 400"/>
              <a:gd name="connsiteX93" fmla="*/ 0 w 485"/>
              <a:gd name="connsiteY93" fmla="*/ 374 h 400"/>
              <a:gd name="connsiteX94" fmla="*/ 0 w 485"/>
              <a:gd name="connsiteY94" fmla="*/ 369 h 400"/>
              <a:gd name="connsiteX95" fmla="*/ 0 w 485"/>
              <a:gd name="connsiteY95" fmla="*/ 363 h 400"/>
              <a:gd name="connsiteX96" fmla="*/ 0 w 485"/>
              <a:gd name="connsiteY96" fmla="*/ 358 h 400"/>
              <a:gd name="connsiteX97" fmla="*/ 5 w 485"/>
              <a:gd name="connsiteY97" fmla="*/ 353 h 400"/>
              <a:gd name="connsiteX98" fmla="*/ 11 w 485"/>
              <a:gd name="connsiteY98" fmla="*/ 348 h 400"/>
              <a:gd name="connsiteX99" fmla="*/ 21 w 485"/>
              <a:gd name="connsiteY99" fmla="*/ 342 h 400"/>
              <a:gd name="connsiteX100" fmla="*/ 26 w 485"/>
              <a:gd name="connsiteY100" fmla="*/ 337 h 400"/>
              <a:gd name="connsiteX101" fmla="*/ 32 w 485"/>
              <a:gd name="connsiteY101" fmla="*/ 332 h 400"/>
              <a:gd name="connsiteX102" fmla="*/ 42 w 485"/>
              <a:gd name="connsiteY102" fmla="*/ 327 h 400"/>
              <a:gd name="connsiteX103" fmla="*/ 53 w 485"/>
              <a:gd name="connsiteY103" fmla="*/ 316 h 400"/>
              <a:gd name="connsiteX104" fmla="*/ 58 w 485"/>
              <a:gd name="connsiteY104" fmla="*/ 305 h 400"/>
              <a:gd name="connsiteX105" fmla="*/ 69 w 485"/>
              <a:gd name="connsiteY105" fmla="*/ 295 h 400"/>
              <a:gd name="connsiteX106" fmla="*/ 79 w 485"/>
              <a:gd name="connsiteY106" fmla="*/ 279 h 400"/>
              <a:gd name="connsiteX107" fmla="*/ 95 w 485"/>
              <a:gd name="connsiteY107" fmla="*/ 263 h 400"/>
              <a:gd name="connsiteX108" fmla="*/ 116 w 485"/>
              <a:gd name="connsiteY108" fmla="*/ 226 h 400"/>
              <a:gd name="connsiteX109" fmla="*/ 142 w 485"/>
              <a:gd name="connsiteY109" fmla="*/ 195 h 400"/>
              <a:gd name="connsiteX110" fmla="*/ 163 w 485"/>
              <a:gd name="connsiteY110" fmla="*/ 163 h 400"/>
              <a:gd name="connsiteX111" fmla="*/ 184 w 485"/>
              <a:gd name="connsiteY111" fmla="*/ 126 h 400"/>
              <a:gd name="connsiteX112" fmla="*/ 190 w 485"/>
              <a:gd name="connsiteY112" fmla="*/ 110 h 400"/>
              <a:gd name="connsiteX113" fmla="*/ 200 w 485"/>
              <a:gd name="connsiteY113" fmla="*/ 94 h 400"/>
              <a:gd name="connsiteX114" fmla="*/ 206 w 485"/>
              <a:gd name="connsiteY114" fmla="*/ 84 h 400"/>
              <a:gd name="connsiteX115" fmla="*/ 211 w 485"/>
              <a:gd name="connsiteY115" fmla="*/ 73 h 400"/>
              <a:gd name="connsiteX116" fmla="*/ 216 w 485"/>
              <a:gd name="connsiteY116" fmla="*/ 63 h 400"/>
              <a:gd name="connsiteX117" fmla="*/ 221 w 485"/>
              <a:gd name="connsiteY117" fmla="*/ 52 h 400"/>
              <a:gd name="connsiteX118" fmla="*/ 221 w 485"/>
              <a:gd name="connsiteY118" fmla="*/ 47 h 400"/>
              <a:gd name="connsiteX119" fmla="*/ 227 w 485"/>
              <a:gd name="connsiteY119" fmla="*/ 42 h 400"/>
              <a:gd name="connsiteX120" fmla="*/ 227 w 485"/>
              <a:gd name="connsiteY120" fmla="*/ 42 h 400"/>
              <a:gd name="connsiteX0" fmla="*/ 227 w 485"/>
              <a:gd name="connsiteY0" fmla="*/ 42 h 400"/>
              <a:gd name="connsiteX1" fmla="*/ 227 w 485"/>
              <a:gd name="connsiteY1" fmla="*/ 36 h 400"/>
              <a:gd name="connsiteX2" fmla="*/ 227 w 485"/>
              <a:gd name="connsiteY2" fmla="*/ 26 h 400"/>
              <a:gd name="connsiteX3" fmla="*/ 227 w 485"/>
              <a:gd name="connsiteY3" fmla="*/ 21 h 400"/>
              <a:gd name="connsiteX4" fmla="*/ 221 w 485"/>
              <a:gd name="connsiteY4" fmla="*/ 15 h 400"/>
              <a:gd name="connsiteX5" fmla="*/ 216 w 485"/>
              <a:gd name="connsiteY5" fmla="*/ 5 h 400"/>
              <a:gd name="connsiteX6" fmla="*/ 216 w 485"/>
              <a:gd name="connsiteY6" fmla="*/ 0 h 400"/>
              <a:gd name="connsiteX7" fmla="*/ 295 w 485"/>
              <a:gd name="connsiteY7" fmla="*/ 58 h 400"/>
              <a:gd name="connsiteX8" fmla="*/ 290 w 485"/>
              <a:gd name="connsiteY8" fmla="*/ 68 h 400"/>
              <a:gd name="connsiteX9" fmla="*/ 279 w 485"/>
              <a:gd name="connsiteY9" fmla="*/ 79 h 400"/>
              <a:gd name="connsiteX10" fmla="*/ 274 w 485"/>
              <a:gd name="connsiteY10" fmla="*/ 89 h 400"/>
              <a:gd name="connsiteX11" fmla="*/ 258 w 485"/>
              <a:gd name="connsiteY11" fmla="*/ 105 h 400"/>
              <a:gd name="connsiteX12" fmla="*/ 248 w 485"/>
              <a:gd name="connsiteY12" fmla="*/ 126 h 400"/>
              <a:gd name="connsiteX13" fmla="*/ 216 w 485"/>
              <a:gd name="connsiteY13" fmla="*/ 163 h 400"/>
              <a:gd name="connsiteX14" fmla="*/ 190 w 485"/>
              <a:gd name="connsiteY14" fmla="*/ 200 h 400"/>
              <a:gd name="connsiteX15" fmla="*/ 163 w 485"/>
              <a:gd name="connsiteY15" fmla="*/ 237 h 400"/>
              <a:gd name="connsiteX16" fmla="*/ 137 w 485"/>
              <a:gd name="connsiteY16" fmla="*/ 274 h 400"/>
              <a:gd name="connsiteX17" fmla="*/ 121 w 485"/>
              <a:gd name="connsiteY17" fmla="*/ 290 h 400"/>
              <a:gd name="connsiteX18" fmla="*/ 111 w 485"/>
              <a:gd name="connsiteY18" fmla="*/ 305 h 400"/>
              <a:gd name="connsiteX19" fmla="*/ 100 w 485"/>
              <a:gd name="connsiteY19" fmla="*/ 316 h 400"/>
              <a:gd name="connsiteX20" fmla="*/ 95 w 485"/>
              <a:gd name="connsiteY20" fmla="*/ 327 h 400"/>
              <a:gd name="connsiteX21" fmla="*/ 90 w 485"/>
              <a:gd name="connsiteY21" fmla="*/ 332 h 400"/>
              <a:gd name="connsiteX22" fmla="*/ 84 w 485"/>
              <a:gd name="connsiteY22" fmla="*/ 342 h 400"/>
              <a:gd name="connsiteX23" fmla="*/ 84 w 485"/>
              <a:gd name="connsiteY23" fmla="*/ 342 h 400"/>
              <a:gd name="connsiteX24" fmla="*/ 84 w 485"/>
              <a:gd name="connsiteY24" fmla="*/ 348 h 400"/>
              <a:gd name="connsiteX25" fmla="*/ 90 w 485"/>
              <a:gd name="connsiteY25" fmla="*/ 348 h 400"/>
              <a:gd name="connsiteX26" fmla="*/ 95 w 485"/>
              <a:gd name="connsiteY26" fmla="*/ 348 h 400"/>
              <a:gd name="connsiteX27" fmla="*/ 100 w 485"/>
              <a:gd name="connsiteY27" fmla="*/ 348 h 400"/>
              <a:gd name="connsiteX28" fmla="*/ 111 w 485"/>
              <a:gd name="connsiteY28" fmla="*/ 348 h 400"/>
              <a:gd name="connsiteX29" fmla="*/ 121 w 485"/>
              <a:gd name="connsiteY29" fmla="*/ 342 h 400"/>
              <a:gd name="connsiteX30" fmla="*/ 137 w 485"/>
              <a:gd name="connsiteY30" fmla="*/ 342 h 400"/>
              <a:gd name="connsiteX31" fmla="*/ 153 w 485"/>
              <a:gd name="connsiteY31" fmla="*/ 342 h 400"/>
              <a:gd name="connsiteX32" fmla="*/ 174 w 485"/>
              <a:gd name="connsiteY32" fmla="*/ 337 h 400"/>
              <a:gd name="connsiteX33" fmla="*/ 216 w 485"/>
              <a:gd name="connsiteY33" fmla="*/ 332 h 400"/>
              <a:gd name="connsiteX34" fmla="*/ 258 w 485"/>
              <a:gd name="connsiteY34" fmla="*/ 327 h 400"/>
              <a:gd name="connsiteX35" fmla="*/ 295 w 485"/>
              <a:gd name="connsiteY35" fmla="*/ 321 h 400"/>
              <a:gd name="connsiteX36" fmla="*/ 332 w 485"/>
              <a:gd name="connsiteY36" fmla="*/ 311 h 400"/>
              <a:gd name="connsiteX37" fmla="*/ 348 w 485"/>
              <a:gd name="connsiteY37" fmla="*/ 311 h 400"/>
              <a:gd name="connsiteX38" fmla="*/ 364 w 485"/>
              <a:gd name="connsiteY38" fmla="*/ 305 h 400"/>
              <a:gd name="connsiteX39" fmla="*/ 374 w 485"/>
              <a:gd name="connsiteY39" fmla="*/ 305 h 400"/>
              <a:gd name="connsiteX40" fmla="*/ 390 w 485"/>
              <a:gd name="connsiteY40" fmla="*/ 300 h 400"/>
              <a:gd name="connsiteX41" fmla="*/ 395 w 485"/>
              <a:gd name="connsiteY41" fmla="*/ 300 h 400"/>
              <a:gd name="connsiteX42" fmla="*/ 406 w 485"/>
              <a:gd name="connsiteY42" fmla="*/ 300 h 400"/>
              <a:gd name="connsiteX43" fmla="*/ 406 w 485"/>
              <a:gd name="connsiteY43" fmla="*/ 300 h 400"/>
              <a:gd name="connsiteX44" fmla="*/ 411 w 485"/>
              <a:gd name="connsiteY44" fmla="*/ 300 h 400"/>
              <a:gd name="connsiteX45" fmla="*/ 416 w 485"/>
              <a:gd name="connsiteY45" fmla="*/ 300 h 400"/>
              <a:gd name="connsiteX46" fmla="*/ 422 w 485"/>
              <a:gd name="connsiteY46" fmla="*/ 300 h 400"/>
              <a:gd name="connsiteX47" fmla="*/ 427 w 485"/>
              <a:gd name="connsiteY47" fmla="*/ 300 h 400"/>
              <a:gd name="connsiteX48" fmla="*/ 437 w 485"/>
              <a:gd name="connsiteY48" fmla="*/ 300 h 400"/>
              <a:gd name="connsiteX49" fmla="*/ 443 w 485"/>
              <a:gd name="connsiteY49" fmla="*/ 305 h 400"/>
              <a:gd name="connsiteX50" fmla="*/ 453 w 485"/>
              <a:gd name="connsiteY50" fmla="*/ 305 h 400"/>
              <a:gd name="connsiteX51" fmla="*/ 464 w 485"/>
              <a:gd name="connsiteY51" fmla="*/ 311 h 400"/>
              <a:gd name="connsiteX52" fmla="*/ 469 w 485"/>
              <a:gd name="connsiteY52" fmla="*/ 316 h 400"/>
              <a:gd name="connsiteX53" fmla="*/ 479 w 485"/>
              <a:gd name="connsiteY53" fmla="*/ 327 h 400"/>
              <a:gd name="connsiteX54" fmla="*/ 479 w 485"/>
              <a:gd name="connsiteY54" fmla="*/ 332 h 400"/>
              <a:gd name="connsiteX55" fmla="*/ 485 w 485"/>
              <a:gd name="connsiteY55" fmla="*/ 332 h 400"/>
              <a:gd name="connsiteX56" fmla="*/ 485 w 485"/>
              <a:gd name="connsiteY56" fmla="*/ 337 h 400"/>
              <a:gd name="connsiteX57" fmla="*/ 469 w 485"/>
              <a:gd name="connsiteY57" fmla="*/ 342 h 400"/>
              <a:gd name="connsiteX58" fmla="*/ 464 w 485"/>
              <a:gd name="connsiteY58" fmla="*/ 342 h 400"/>
              <a:gd name="connsiteX59" fmla="*/ 458 w 485"/>
              <a:gd name="connsiteY59" fmla="*/ 342 h 400"/>
              <a:gd name="connsiteX60" fmla="*/ 453 w 485"/>
              <a:gd name="connsiteY60" fmla="*/ 342 h 400"/>
              <a:gd name="connsiteX61" fmla="*/ 443 w 485"/>
              <a:gd name="connsiteY61" fmla="*/ 342 h 400"/>
              <a:gd name="connsiteX62" fmla="*/ 432 w 485"/>
              <a:gd name="connsiteY62" fmla="*/ 342 h 400"/>
              <a:gd name="connsiteX63" fmla="*/ 416 w 485"/>
              <a:gd name="connsiteY63" fmla="*/ 348 h 400"/>
              <a:gd name="connsiteX64" fmla="*/ 400 w 485"/>
              <a:gd name="connsiteY64" fmla="*/ 348 h 400"/>
              <a:gd name="connsiteX65" fmla="*/ 379 w 485"/>
              <a:gd name="connsiteY65" fmla="*/ 348 h 400"/>
              <a:gd name="connsiteX66" fmla="*/ 353 w 485"/>
              <a:gd name="connsiteY66" fmla="*/ 353 h 400"/>
              <a:gd name="connsiteX67" fmla="*/ 327 w 485"/>
              <a:gd name="connsiteY67" fmla="*/ 353 h 400"/>
              <a:gd name="connsiteX68" fmla="*/ 295 w 485"/>
              <a:gd name="connsiteY68" fmla="*/ 353 h 400"/>
              <a:gd name="connsiteX69" fmla="*/ 269 w 485"/>
              <a:gd name="connsiteY69" fmla="*/ 358 h 400"/>
              <a:gd name="connsiteX70" fmla="*/ 248 w 485"/>
              <a:gd name="connsiteY70" fmla="*/ 358 h 400"/>
              <a:gd name="connsiteX71" fmla="*/ 221 w 485"/>
              <a:gd name="connsiteY71" fmla="*/ 363 h 400"/>
              <a:gd name="connsiteX72" fmla="*/ 200 w 485"/>
              <a:gd name="connsiteY72" fmla="*/ 363 h 400"/>
              <a:gd name="connsiteX73" fmla="*/ 184 w 485"/>
              <a:gd name="connsiteY73" fmla="*/ 369 h 400"/>
              <a:gd name="connsiteX74" fmla="*/ 163 w 485"/>
              <a:gd name="connsiteY74" fmla="*/ 369 h 400"/>
              <a:gd name="connsiteX75" fmla="*/ 148 w 485"/>
              <a:gd name="connsiteY75" fmla="*/ 369 h 400"/>
              <a:gd name="connsiteX76" fmla="*/ 137 w 485"/>
              <a:gd name="connsiteY76" fmla="*/ 374 h 400"/>
              <a:gd name="connsiteX77" fmla="*/ 121 w 485"/>
              <a:gd name="connsiteY77" fmla="*/ 374 h 400"/>
              <a:gd name="connsiteX78" fmla="*/ 111 w 485"/>
              <a:gd name="connsiteY78" fmla="*/ 379 h 400"/>
              <a:gd name="connsiteX79" fmla="*/ 100 w 485"/>
              <a:gd name="connsiteY79" fmla="*/ 379 h 400"/>
              <a:gd name="connsiteX80" fmla="*/ 90 w 485"/>
              <a:gd name="connsiteY80" fmla="*/ 385 h 400"/>
              <a:gd name="connsiteX81" fmla="*/ 84 w 485"/>
              <a:gd name="connsiteY81" fmla="*/ 385 h 400"/>
              <a:gd name="connsiteX82" fmla="*/ 69 w 485"/>
              <a:gd name="connsiteY82" fmla="*/ 390 h 400"/>
              <a:gd name="connsiteX83" fmla="*/ 53 w 485"/>
              <a:gd name="connsiteY83" fmla="*/ 395 h 400"/>
              <a:gd name="connsiteX84" fmla="*/ 48 w 485"/>
              <a:gd name="connsiteY84" fmla="*/ 400 h 400"/>
              <a:gd name="connsiteX85" fmla="*/ 37 w 485"/>
              <a:gd name="connsiteY85" fmla="*/ 400 h 400"/>
              <a:gd name="connsiteX86" fmla="*/ 32 w 485"/>
              <a:gd name="connsiteY86" fmla="*/ 400 h 400"/>
              <a:gd name="connsiteX87" fmla="*/ 26 w 485"/>
              <a:gd name="connsiteY87" fmla="*/ 395 h 400"/>
              <a:gd name="connsiteX88" fmla="*/ 21 w 485"/>
              <a:gd name="connsiteY88" fmla="*/ 395 h 400"/>
              <a:gd name="connsiteX89" fmla="*/ 16 w 485"/>
              <a:gd name="connsiteY89" fmla="*/ 390 h 400"/>
              <a:gd name="connsiteX90" fmla="*/ 11 w 485"/>
              <a:gd name="connsiteY90" fmla="*/ 385 h 400"/>
              <a:gd name="connsiteX91" fmla="*/ 5 w 485"/>
              <a:gd name="connsiteY91" fmla="*/ 379 h 400"/>
              <a:gd name="connsiteX92" fmla="*/ 0 w 485"/>
              <a:gd name="connsiteY92" fmla="*/ 374 h 400"/>
              <a:gd name="connsiteX93" fmla="*/ 0 w 485"/>
              <a:gd name="connsiteY93" fmla="*/ 369 h 400"/>
              <a:gd name="connsiteX94" fmla="*/ 0 w 485"/>
              <a:gd name="connsiteY94" fmla="*/ 363 h 400"/>
              <a:gd name="connsiteX95" fmla="*/ 0 w 485"/>
              <a:gd name="connsiteY95" fmla="*/ 358 h 400"/>
              <a:gd name="connsiteX96" fmla="*/ 5 w 485"/>
              <a:gd name="connsiteY96" fmla="*/ 353 h 400"/>
              <a:gd name="connsiteX97" fmla="*/ 11 w 485"/>
              <a:gd name="connsiteY97" fmla="*/ 348 h 400"/>
              <a:gd name="connsiteX98" fmla="*/ 21 w 485"/>
              <a:gd name="connsiteY98" fmla="*/ 342 h 400"/>
              <a:gd name="connsiteX99" fmla="*/ 26 w 485"/>
              <a:gd name="connsiteY99" fmla="*/ 337 h 400"/>
              <a:gd name="connsiteX100" fmla="*/ 32 w 485"/>
              <a:gd name="connsiteY100" fmla="*/ 332 h 400"/>
              <a:gd name="connsiteX101" fmla="*/ 42 w 485"/>
              <a:gd name="connsiteY101" fmla="*/ 327 h 400"/>
              <a:gd name="connsiteX102" fmla="*/ 53 w 485"/>
              <a:gd name="connsiteY102" fmla="*/ 316 h 400"/>
              <a:gd name="connsiteX103" fmla="*/ 58 w 485"/>
              <a:gd name="connsiteY103" fmla="*/ 305 h 400"/>
              <a:gd name="connsiteX104" fmla="*/ 69 w 485"/>
              <a:gd name="connsiteY104" fmla="*/ 295 h 400"/>
              <a:gd name="connsiteX105" fmla="*/ 79 w 485"/>
              <a:gd name="connsiteY105" fmla="*/ 279 h 400"/>
              <a:gd name="connsiteX106" fmla="*/ 95 w 485"/>
              <a:gd name="connsiteY106" fmla="*/ 263 h 400"/>
              <a:gd name="connsiteX107" fmla="*/ 116 w 485"/>
              <a:gd name="connsiteY107" fmla="*/ 226 h 400"/>
              <a:gd name="connsiteX108" fmla="*/ 142 w 485"/>
              <a:gd name="connsiteY108" fmla="*/ 195 h 400"/>
              <a:gd name="connsiteX109" fmla="*/ 163 w 485"/>
              <a:gd name="connsiteY109" fmla="*/ 163 h 400"/>
              <a:gd name="connsiteX110" fmla="*/ 184 w 485"/>
              <a:gd name="connsiteY110" fmla="*/ 126 h 400"/>
              <a:gd name="connsiteX111" fmla="*/ 190 w 485"/>
              <a:gd name="connsiteY111" fmla="*/ 110 h 400"/>
              <a:gd name="connsiteX112" fmla="*/ 200 w 485"/>
              <a:gd name="connsiteY112" fmla="*/ 94 h 400"/>
              <a:gd name="connsiteX113" fmla="*/ 206 w 485"/>
              <a:gd name="connsiteY113" fmla="*/ 84 h 400"/>
              <a:gd name="connsiteX114" fmla="*/ 211 w 485"/>
              <a:gd name="connsiteY114" fmla="*/ 73 h 400"/>
              <a:gd name="connsiteX115" fmla="*/ 216 w 485"/>
              <a:gd name="connsiteY115" fmla="*/ 63 h 400"/>
              <a:gd name="connsiteX116" fmla="*/ 221 w 485"/>
              <a:gd name="connsiteY116" fmla="*/ 52 h 400"/>
              <a:gd name="connsiteX117" fmla="*/ 221 w 485"/>
              <a:gd name="connsiteY117" fmla="*/ 47 h 400"/>
              <a:gd name="connsiteX118" fmla="*/ 227 w 485"/>
              <a:gd name="connsiteY118" fmla="*/ 42 h 400"/>
              <a:gd name="connsiteX119" fmla="*/ 227 w 485"/>
              <a:gd name="connsiteY119" fmla="*/ 42 h 400"/>
              <a:gd name="connsiteX0" fmla="*/ 227 w 485"/>
              <a:gd name="connsiteY0" fmla="*/ 37 h 395"/>
              <a:gd name="connsiteX1" fmla="*/ 227 w 485"/>
              <a:gd name="connsiteY1" fmla="*/ 31 h 395"/>
              <a:gd name="connsiteX2" fmla="*/ 227 w 485"/>
              <a:gd name="connsiteY2" fmla="*/ 21 h 395"/>
              <a:gd name="connsiteX3" fmla="*/ 227 w 485"/>
              <a:gd name="connsiteY3" fmla="*/ 16 h 395"/>
              <a:gd name="connsiteX4" fmla="*/ 221 w 485"/>
              <a:gd name="connsiteY4" fmla="*/ 10 h 395"/>
              <a:gd name="connsiteX5" fmla="*/ 216 w 485"/>
              <a:gd name="connsiteY5" fmla="*/ 0 h 395"/>
              <a:gd name="connsiteX6" fmla="*/ 295 w 485"/>
              <a:gd name="connsiteY6" fmla="*/ 53 h 395"/>
              <a:gd name="connsiteX7" fmla="*/ 290 w 485"/>
              <a:gd name="connsiteY7" fmla="*/ 63 h 395"/>
              <a:gd name="connsiteX8" fmla="*/ 279 w 485"/>
              <a:gd name="connsiteY8" fmla="*/ 74 h 395"/>
              <a:gd name="connsiteX9" fmla="*/ 274 w 485"/>
              <a:gd name="connsiteY9" fmla="*/ 84 h 395"/>
              <a:gd name="connsiteX10" fmla="*/ 258 w 485"/>
              <a:gd name="connsiteY10" fmla="*/ 100 h 395"/>
              <a:gd name="connsiteX11" fmla="*/ 248 w 485"/>
              <a:gd name="connsiteY11" fmla="*/ 121 h 395"/>
              <a:gd name="connsiteX12" fmla="*/ 216 w 485"/>
              <a:gd name="connsiteY12" fmla="*/ 158 h 395"/>
              <a:gd name="connsiteX13" fmla="*/ 190 w 485"/>
              <a:gd name="connsiteY13" fmla="*/ 195 h 395"/>
              <a:gd name="connsiteX14" fmla="*/ 163 w 485"/>
              <a:gd name="connsiteY14" fmla="*/ 232 h 395"/>
              <a:gd name="connsiteX15" fmla="*/ 137 w 485"/>
              <a:gd name="connsiteY15" fmla="*/ 269 h 395"/>
              <a:gd name="connsiteX16" fmla="*/ 121 w 485"/>
              <a:gd name="connsiteY16" fmla="*/ 285 h 395"/>
              <a:gd name="connsiteX17" fmla="*/ 111 w 485"/>
              <a:gd name="connsiteY17" fmla="*/ 300 h 395"/>
              <a:gd name="connsiteX18" fmla="*/ 100 w 485"/>
              <a:gd name="connsiteY18" fmla="*/ 311 h 395"/>
              <a:gd name="connsiteX19" fmla="*/ 95 w 485"/>
              <a:gd name="connsiteY19" fmla="*/ 322 h 395"/>
              <a:gd name="connsiteX20" fmla="*/ 90 w 485"/>
              <a:gd name="connsiteY20" fmla="*/ 327 h 395"/>
              <a:gd name="connsiteX21" fmla="*/ 84 w 485"/>
              <a:gd name="connsiteY21" fmla="*/ 337 h 395"/>
              <a:gd name="connsiteX22" fmla="*/ 84 w 485"/>
              <a:gd name="connsiteY22" fmla="*/ 337 h 395"/>
              <a:gd name="connsiteX23" fmla="*/ 84 w 485"/>
              <a:gd name="connsiteY23" fmla="*/ 343 h 395"/>
              <a:gd name="connsiteX24" fmla="*/ 90 w 485"/>
              <a:gd name="connsiteY24" fmla="*/ 343 h 395"/>
              <a:gd name="connsiteX25" fmla="*/ 95 w 485"/>
              <a:gd name="connsiteY25" fmla="*/ 343 h 395"/>
              <a:gd name="connsiteX26" fmla="*/ 100 w 485"/>
              <a:gd name="connsiteY26" fmla="*/ 343 h 395"/>
              <a:gd name="connsiteX27" fmla="*/ 111 w 485"/>
              <a:gd name="connsiteY27" fmla="*/ 343 h 395"/>
              <a:gd name="connsiteX28" fmla="*/ 121 w 485"/>
              <a:gd name="connsiteY28" fmla="*/ 337 h 395"/>
              <a:gd name="connsiteX29" fmla="*/ 137 w 485"/>
              <a:gd name="connsiteY29" fmla="*/ 337 h 395"/>
              <a:gd name="connsiteX30" fmla="*/ 153 w 485"/>
              <a:gd name="connsiteY30" fmla="*/ 337 h 395"/>
              <a:gd name="connsiteX31" fmla="*/ 174 w 485"/>
              <a:gd name="connsiteY31" fmla="*/ 332 h 395"/>
              <a:gd name="connsiteX32" fmla="*/ 216 w 485"/>
              <a:gd name="connsiteY32" fmla="*/ 327 h 395"/>
              <a:gd name="connsiteX33" fmla="*/ 258 w 485"/>
              <a:gd name="connsiteY33" fmla="*/ 322 h 395"/>
              <a:gd name="connsiteX34" fmla="*/ 295 w 485"/>
              <a:gd name="connsiteY34" fmla="*/ 316 h 395"/>
              <a:gd name="connsiteX35" fmla="*/ 332 w 485"/>
              <a:gd name="connsiteY35" fmla="*/ 306 h 395"/>
              <a:gd name="connsiteX36" fmla="*/ 348 w 485"/>
              <a:gd name="connsiteY36" fmla="*/ 306 h 395"/>
              <a:gd name="connsiteX37" fmla="*/ 364 w 485"/>
              <a:gd name="connsiteY37" fmla="*/ 300 h 395"/>
              <a:gd name="connsiteX38" fmla="*/ 374 w 485"/>
              <a:gd name="connsiteY38" fmla="*/ 300 h 395"/>
              <a:gd name="connsiteX39" fmla="*/ 390 w 485"/>
              <a:gd name="connsiteY39" fmla="*/ 295 h 395"/>
              <a:gd name="connsiteX40" fmla="*/ 395 w 485"/>
              <a:gd name="connsiteY40" fmla="*/ 295 h 395"/>
              <a:gd name="connsiteX41" fmla="*/ 406 w 485"/>
              <a:gd name="connsiteY41" fmla="*/ 295 h 395"/>
              <a:gd name="connsiteX42" fmla="*/ 406 w 485"/>
              <a:gd name="connsiteY42" fmla="*/ 295 h 395"/>
              <a:gd name="connsiteX43" fmla="*/ 411 w 485"/>
              <a:gd name="connsiteY43" fmla="*/ 295 h 395"/>
              <a:gd name="connsiteX44" fmla="*/ 416 w 485"/>
              <a:gd name="connsiteY44" fmla="*/ 295 h 395"/>
              <a:gd name="connsiteX45" fmla="*/ 422 w 485"/>
              <a:gd name="connsiteY45" fmla="*/ 295 h 395"/>
              <a:gd name="connsiteX46" fmla="*/ 427 w 485"/>
              <a:gd name="connsiteY46" fmla="*/ 295 h 395"/>
              <a:gd name="connsiteX47" fmla="*/ 437 w 485"/>
              <a:gd name="connsiteY47" fmla="*/ 295 h 395"/>
              <a:gd name="connsiteX48" fmla="*/ 443 w 485"/>
              <a:gd name="connsiteY48" fmla="*/ 300 h 395"/>
              <a:gd name="connsiteX49" fmla="*/ 453 w 485"/>
              <a:gd name="connsiteY49" fmla="*/ 300 h 395"/>
              <a:gd name="connsiteX50" fmla="*/ 464 w 485"/>
              <a:gd name="connsiteY50" fmla="*/ 306 h 395"/>
              <a:gd name="connsiteX51" fmla="*/ 469 w 485"/>
              <a:gd name="connsiteY51" fmla="*/ 311 h 395"/>
              <a:gd name="connsiteX52" fmla="*/ 479 w 485"/>
              <a:gd name="connsiteY52" fmla="*/ 322 h 395"/>
              <a:gd name="connsiteX53" fmla="*/ 479 w 485"/>
              <a:gd name="connsiteY53" fmla="*/ 327 h 395"/>
              <a:gd name="connsiteX54" fmla="*/ 485 w 485"/>
              <a:gd name="connsiteY54" fmla="*/ 327 h 395"/>
              <a:gd name="connsiteX55" fmla="*/ 485 w 485"/>
              <a:gd name="connsiteY55" fmla="*/ 332 h 395"/>
              <a:gd name="connsiteX56" fmla="*/ 469 w 485"/>
              <a:gd name="connsiteY56" fmla="*/ 337 h 395"/>
              <a:gd name="connsiteX57" fmla="*/ 464 w 485"/>
              <a:gd name="connsiteY57" fmla="*/ 337 h 395"/>
              <a:gd name="connsiteX58" fmla="*/ 458 w 485"/>
              <a:gd name="connsiteY58" fmla="*/ 337 h 395"/>
              <a:gd name="connsiteX59" fmla="*/ 453 w 485"/>
              <a:gd name="connsiteY59" fmla="*/ 337 h 395"/>
              <a:gd name="connsiteX60" fmla="*/ 443 w 485"/>
              <a:gd name="connsiteY60" fmla="*/ 337 h 395"/>
              <a:gd name="connsiteX61" fmla="*/ 432 w 485"/>
              <a:gd name="connsiteY61" fmla="*/ 337 h 395"/>
              <a:gd name="connsiteX62" fmla="*/ 416 w 485"/>
              <a:gd name="connsiteY62" fmla="*/ 343 h 395"/>
              <a:gd name="connsiteX63" fmla="*/ 400 w 485"/>
              <a:gd name="connsiteY63" fmla="*/ 343 h 395"/>
              <a:gd name="connsiteX64" fmla="*/ 379 w 485"/>
              <a:gd name="connsiteY64" fmla="*/ 343 h 395"/>
              <a:gd name="connsiteX65" fmla="*/ 353 w 485"/>
              <a:gd name="connsiteY65" fmla="*/ 348 h 395"/>
              <a:gd name="connsiteX66" fmla="*/ 327 w 485"/>
              <a:gd name="connsiteY66" fmla="*/ 348 h 395"/>
              <a:gd name="connsiteX67" fmla="*/ 295 w 485"/>
              <a:gd name="connsiteY67" fmla="*/ 348 h 395"/>
              <a:gd name="connsiteX68" fmla="*/ 269 w 485"/>
              <a:gd name="connsiteY68" fmla="*/ 353 h 395"/>
              <a:gd name="connsiteX69" fmla="*/ 248 w 485"/>
              <a:gd name="connsiteY69" fmla="*/ 353 h 395"/>
              <a:gd name="connsiteX70" fmla="*/ 221 w 485"/>
              <a:gd name="connsiteY70" fmla="*/ 358 h 395"/>
              <a:gd name="connsiteX71" fmla="*/ 200 w 485"/>
              <a:gd name="connsiteY71" fmla="*/ 358 h 395"/>
              <a:gd name="connsiteX72" fmla="*/ 184 w 485"/>
              <a:gd name="connsiteY72" fmla="*/ 364 h 395"/>
              <a:gd name="connsiteX73" fmla="*/ 163 w 485"/>
              <a:gd name="connsiteY73" fmla="*/ 364 h 395"/>
              <a:gd name="connsiteX74" fmla="*/ 148 w 485"/>
              <a:gd name="connsiteY74" fmla="*/ 364 h 395"/>
              <a:gd name="connsiteX75" fmla="*/ 137 w 485"/>
              <a:gd name="connsiteY75" fmla="*/ 369 h 395"/>
              <a:gd name="connsiteX76" fmla="*/ 121 w 485"/>
              <a:gd name="connsiteY76" fmla="*/ 369 h 395"/>
              <a:gd name="connsiteX77" fmla="*/ 111 w 485"/>
              <a:gd name="connsiteY77" fmla="*/ 374 h 395"/>
              <a:gd name="connsiteX78" fmla="*/ 100 w 485"/>
              <a:gd name="connsiteY78" fmla="*/ 374 h 395"/>
              <a:gd name="connsiteX79" fmla="*/ 90 w 485"/>
              <a:gd name="connsiteY79" fmla="*/ 380 h 395"/>
              <a:gd name="connsiteX80" fmla="*/ 84 w 485"/>
              <a:gd name="connsiteY80" fmla="*/ 380 h 395"/>
              <a:gd name="connsiteX81" fmla="*/ 69 w 485"/>
              <a:gd name="connsiteY81" fmla="*/ 385 h 395"/>
              <a:gd name="connsiteX82" fmla="*/ 53 w 485"/>
              <a:gd name="connsiteY82" fmla="*/ 390 h 395"/>
              <a:gd name="connsiteX83" fmla="*/ 48 w 485"/>
              <a:gd name="connsiteY83" fmla="*/ 395 h 395"/>
              <a:gd name="connsiteX84" fmla="*/ 37 w 485"/>
              <a:gd name="connsiteY84" fmla="*/ 395 h 395"/>
              <a:gd name="connsiteX85" fmla="*/ 32 w 485"/>
              <a:gd name="connsiteY85" fmla="*/ 395 h 395"/>
              <a:gd name="connsiteX86" fmla="*/ 26 w 485"/>
              <a:gd name="connsiteY86" fmla="*/ 390 h 395"/>
              <a:gd name="connsiteX87" fmla="*/ 21 w 485"/>
              <a:gd name="connsiteY87" fmla="*/ 390 h 395"/>
              <a:gd name="connsiteX88" fmla="*/ 16 w 485"/>
              <a:gd name="connsiteY88" fmla="*/ 385 h 395"/>
              <a:gd name="connsiteX89" fmla="*/ 11 w 485"/>
              <a:gd name="connsiteY89" fmla="*/ 380 h 395"/>
              <a:gd name="connsiteX90" fmla="*/ 5 w 485"/>
              <a:gd name="connsiteY90" fmla="*/ 374 h 395"/>
              <a:gd name="connsiteX91" fmla="*/ 0 w 485"/>
              <a:gd name="connsiteY91" fmla="*/ 369 h 395"/>
              <a:gd name="connsiteX92" fmla="*/ 0 w 485"/>
              <a:gd name="connsiteY92" fmla="*/ 364 h 395"/>
              <a:gd name="connsiteX93" fmla="*/ 0 w 485"/>
              <a:gd name="connsiteY93" fmla="*/ 358 h 395"/>
              <a:gd name="connsiteX94" fmla="*/ 0 w 485"/>
              <a:gd name="connsiteY94" fmla="*/ 353 h 395"/>
              <a:gd name="connsiteX95" fmla="*/ 5 w 485"/>
              <a:gd name="connsiteY95" fmla="*/ 348 h 395"/>
              <a:gd name="connsiteX96" fmla="*/ 11 w 485"/>
              <a:gd name="connsiteY96" fmla="*/ 343 h 395"/>
              <a:gd name="connsiteX97" fmla="*/ 21 w 485"/>
              <a:gd name="connsiteY97" fmla="*/ 337 h 395"/>
              <a:gd name="connsiteX98" fmla="*/ 26 w 485"/>
              <a:gd name="connsiteY98" fmla="*/ 332 h 395"/>
              <a:gd name="connsiteX99" fmla="*/ 32 w 485"/>
              <a:gd name="connsiteY99" fmla="*/ 327 h 395"/>
              <a:gd name="connsiteX100" fmla="*/ 42 w 485"/>
              <a:gd name="connsiteY100" fmla="*/ 322 h 395"/>
              <a:gd name="connsiteX101" fmla="*/ 53 w 485"/>
              <a:gd name="connsiteY101" fmla="*/ 311 h 395"/>
              <a:gd name="connsiteX102" fmla="*/ 58 w 485"/>
              <a:gd name="connsiteY102" fmla="*/ 300 h 395"/>
              <a:gd name="connsiteX103" fmla="*/ 69 w 485"/>
              <a:gd name="connsiteY103" fmla="*/ 290 h 395"/>
              <a:gd name="connsiteX104" fmla="*/ 79 w 485"/>
              <a:gd name="connsiteY104" fmla="*/ 274 h 395"/>
              <a:gd name="connsiteX105" fmla="*/ 95 w 485"/>
              <a:gd name="connsiteY105" fmla="*/ 258 h 395"/>
              <a:gd name="connsiteX106" fmla="*/ 116 w 485"/>
              <a:gd name="connsiteY106" fmla="*/ 221 h 395"/>
              <a:gd name="connsiteX107" fmla="*/ 142 w 485"/>
              <a:gd name="connsiteY107" fmla="*/ 190 h 395"/>
              <a:gd name="connsiteX108" fmla="*/ 163 w 485"/>
              <a:gd name="connsiteY108" fmla="*/ 158 h 395"/>
              <a:gd name="connsiteX109" fmla="*/ 184 w 485"/>
              <a:gd name="connsiteY109" fmla="*/ 121 h 395"/>
              <a:gd name="connsiteX110" fmla="*/ 190 w 485"/>
              <a:gd name="connsiteY110" fmla="*/ 105 h 395"/>
              <a:gd name="connsiteX111" fmla="*/ 200 w 485"/>
              <a:gd name="connsiteY111" fmla="*/ 89 h 395"/>
              <a:gd name="connsiteX112" fmla="*/ 206 w 485"/>
              <a:gd name="connsiteY112" fmla="*/ 79 h 395"/>
              <a:gd name="connsiteX113" fmla="*/ 211 w 485"/>
              <a:gd name="connsiteY113" fmla="*/ 68 h 395"/>
              <a:gd name="connsiteX114" fmla="*/ 216 w 485"/>
              <a:gd name="connsiteY114" fmla="*/ 58 h 395"/>
              <a:gd name="connsiteX115" fmla="*/ 221 w 485"/>
              <a:gd name="connsiteY115" fmla="*/ 47 h 395"/>
              <a:gd name="connsiteX116" fmla="*/ 221 w 485"/>
              <a:gd name="connsiteY116" fmla="*/ 42 h 395"/>
              <a:gd name="connsiteX117" fmla="*/ 227 w 485"/>
              <a:gd name="connsiteY117" fmla="*/ 37 h 395"/>
              <a:gd name="connsiteX118" fmla="*/ 227 w 485"/>
              <a:gd name="connsiteY118" fmla="*/ 37 h 395"/>
              <a:gd name="connsiteX0" fmla="*/ 227 w 485"/>
              <a:gd name="connsiteY0" fmla="*/ 37 h 395"/>
              <a:gd name="connsiteX1" fmla="*/ 227 w 485"/>
              <a:gd name="connsiteY1" fmla="*/ 31 h 395"/>
              <a:gd name="connsiteX2" fmla="*/ 227 w 485"/>
              <a:gd name="connsiteY2" fmla="*/ 21 h 395"/>
              <a:gd name="connsiteX3" fmla="*/ 227 w 485"/>
              <a:gd name="connsiteY3" fmla="*/ 16 h 395"/>
              <a:gd name="connsiteX4" fmla="*/ 216 w 485"/>
              <a:gd name="connsiteY4" fmla="*/ 0 h 395"/>
              <a:gd name="connsiteX5" fmla="*/ 295 w 485"/>
              <a:gd name="connsiteY5" fmla="*/ 53 h 395"/>
              <a:gd name="connsiteX6" fmla="*/ 290 w 485"/>
              <a:gd name="connsiteY6" fmla="*/ 63 h 395"/>
              <a:gd name="connsiteX7" fmla="*/ 279 w 485"/>
              <a:gd name="connsiteY7" fmla="*/ 74 h 395"/>
              <a:gd name="connsiteX8" fmla="*/ 274 w 485"/>
              <a:gd name="connsiteY8" fmla="*/ 84 h 395"/>
              <a:gd name="connsiteX9" fmla="*/ 258 w 485"/>
              <a:gd name="connsiteY9" fmla="*/ 100 h 395"/>
              <a:gd name="connsiteX10" fmla="*/ 248 w 485"/>
              <a:gd name="connsiteY10" fmla="*/ 121 h 395"/>
              <a:gd name="connsiteX11" fmla="*/ 216 w 485"/>
              <a:gd name="connsiteY11" fmla="*/ 158 h 395"/>
              <a:gd name="connsiteX12" fmla="*/ 190 w 485"/>
              <a:gd name="connsiteY12" fmla="*/ 195 h 395"/>
              <a:gd name="connsiteX13" fmla="*/ 163 w 485"/>
              <a:gd name="connsiteY13" fmla="*/ 232 h 395"/>
              <a:gd name="connsiteX14" fmla="*/ 137 w 485"/>
              <a:gd name="connsiteY14" fmla="*/ 269 h 395"/>
              <a:gd name="connsiteX15" fmla="*/ 121 w 485"/>
              <a:gd name="connsiteY15" fmla="*/ 285 h 395"/>
              <a:gd name="connsiteX16" fmla="*/ 111 w 485"/>
              <a:gd name="connsiteY16" fmla="*/ 300 h 395"/>
              <a:gd name="connsiteX17" fmla="*/ 100 w 485"/>
              <a:gd name="connsiteY17" fmla="*/ 311 h 395"/>
              <a:gd name="connsiteX18" fmla="*/ 95 w 485"/>
              <a:gd name="connsiteY18" fmla="*/ 322 h 395"/>
              <a:gd name="connsiteX19" fmla="*/ 90 w 485"/>
              <a:gd name="connsiteY19" fmla="*/ 327 h 395"/>
              <a:gd name="connsiteX20" fmla="*/ 84 w 485"/>
              <a:gd name="connsiteY20" fmla="*/ 337 h 395"/>
              <a:gd name="connsiteX21" fmla="*/ 84 w 485"/>
              <a:gd name="connsiteY21" fmla="*/ 337 h 395"/>
              <a:gd name="connsiteX22" fmla="*/ 84 w 485"/>
              <a:gd name="connsiteY22" fmla="*/ 343 h 395"/>
              <a:gd name="connsiteX23" fmla="*/ 90 w 485"/>
              <a:gd name="connsiteY23" fmla="*/ 343 h 395"/>
              <a:gd name="connsiteX24" fmla="*/ 95 w 485"/>
              <a:gd name="connsiteY24" fmla="*/ 343 h 395"/>
              <a:gd name="connsiteX25" fmla="*/ 100 w 485"/>
              <a:gd name="connsiteY25" fmla="*/ 343 h 395"/>
              <a:gd name="connsiteX26" fmla="*/ 111 w 485"/>
              <a:gd name="connsiteY26" fmla="*/ 343 h 395"/>
              <a:gd name="connsiteX27" fmla="*/ 121 w 485"/>
              <a:gd name="connsiteY27" fmla="*/ 337 h 395"/>
              <a:gd name="connsiteX28" fmla="*/ 137 w 485"/>
              <a:gd name="connsiteY28" fmla="*/ 337 h 395"/>
              <a:gd name="connsiteX29" fmla="*/ 153 w 485"/>
              <a:gd name="connsiteY29" fmla="*/ 337 h 395"/>
              <a:gd name="connsiteX30" fmla="*/ 174 w 485"/>
              <a:gd name="connsiteY30" fmla="*/ 332 h 395"/>
              <a:gd name="connsiteX31" fmla="*/ 216 w 485"/>
              <a:gd name="connsiteY31" fmla="*/ 327 h 395"/>
              <a:gd name="connsiteX32" fmla="*/ 258 w 485"/>
              <a:gd name="connsiteY32" fmla="*/ 322 h 395"/>
              <a:gd name="connsiteX33" fmla="*/ 295 w 485"/>
              <a:gd name="connsiteY33" fmla="*/ 316 h 395"/>
              <a:gd name="connsiteX34" fmla="*/ 332 w 485"/>
              <a:gd name="connsiteY34" fmla="*/ 306 h 395"/>
              <a:gd name="connsiteX35" fmla="*/ 348 w 485"/>
              <a:gd name="connsiteY35" fmla="*/ 306 h 395"/>
              <a:gd name="connsiteX36" fmla="*/ 364 w 485"/>
              <a:gd name="connsiteY36" fmla="*/ 300 h 395"/>
              <a:gd name="connsiteX37" fmla="*/ 374 w 485"/>
              <a:gd name="connsiteY37" fmla="*/ 300 h 395"/>
              <a:gd name="connsiteX38" fmla="*/ 390 w 485"/>
              <a:gd name="connsiteY38" fmla="*/ 295 h 395"/>
              <a:gd name="connsiteX39" fmla="*/ 395 w 485"/>
              <a:gd name="connsiteY39" fmla="*/ 295 h 395"/>
              <a:gd name="connsiteX40" fmla="*/ 406 w 485"/>
              <a:gd name="connsiteY40" fmla="*/ 295 h 395"/>
              <a:gd name="connsiteX41" fmla="*/ 406 w 485"/>
              <a:gd name="connsiteY41" fmla="*/ 295 h 395"/>
              <a:gd name="connsiteX42" fmla="*/ 411 w 485"/>
              <a:gd name="connsiteY42" fmla="*/ 295 h 395"/>
              <a:gd name="connsiteX43" fmla="*/ 416 w 485"/>
              <a:gd name="connsiteY43" fmla="*/ 295 h 395"/>
              <a:gd name="connsiteX44" fmla="*/ 422 w 485"/>
              <a:gd name="connsiteY44" fmla="*/ 295 h 395"/>
              <a:gd name="connsiteX45" fmla="*/ 427 w 485"/>
              <a:gd name="connsiteY45" fmla="*/ 295 h 395"/>
              <a:gd name="connsiteX46" fmla="*/ 437 w 485"/>
              <a:gd name="connsiteY46" fmla="*/ 295 h 395"/>
              <a:gd name="connsiteX47" fmla="*/ 443 w 485"/>
              <a:gd name="connsiteY47" fmla="*/ 300 h 395"/>
              <a:gd name="connsiteX48" fmla="*/ 453 w 485"/>
              <a:gd name="connsiteY48" fmla="*/ 300 h 395"/>
              <a:gd name="connsiteX49" fmla="*/ 464 w 485"/>
              <a:gd name="connsiteY49" fmla="*/ 306 h 395"/>
              <a:gd name="connsiteX50" fmla="*/ 469 w 485"/>
              <a:gd name="connsiteY50" fmla="*/ 311 h 395"/>
              <a:gd name="connsiteX51" fmla="*/ 479 w 485"/>
              <a:gd name="connsiteY51" fmla="*/ 322 h 395"/>
              <a:gd name="connsiteX52" fmla="*/ 479 w 485"/>
              <a:gd name="connsiteY52" fmla="*/ 327 h 395"/>
              <a:gd name="connsiteX53" fmla="*/ 485 w 485"/>
              <a:gd name="connsiteY53" fmla="*/ 327 h 395"/>
              <a:gd name="connsiteX54" fmla="*/ 485 w 485"/>
              <a:gd name="connsiteY54" fmla="*/ 332 h 395"/>
              <a:gd name="connsiteX55" fmla="*/ 469 w 485"/>
              <a:gd name="connsiteY55" fmla="*/ 337 h 395"/>
              <a:gd name="connsiteX56" fmla="*/ 464 w 485"/>
              <a:gd name="connsiteY56" fmla="*/ 337 h 395"/>
              <a:gd name="connsiteX57" fmla="*/ 458 w 485"/>
              <a:gd name="connsiteY57" fmla="*/ 337 h 395"/>
              <a:gd name="connsiteX58" fmla="*/ 453 w 485"/>
              <a:gd name="connsiteY58" fmla="*/ 337 h 395"/>
              <a:gd name="connsiteX59" fmla="*/ 443 w 485"/>
              <a:gd name="connsiteY59" fmla="*/ 337 h 395"/>
              <a:gd name="connsiteX60" fmla="*/ 432 w 485"/>
              <a:gd name="connsiteY60" fmla="*/ 337 h 395"/>
              <a:gd name="connsiteX61" fmla="*/ 416 w 485"/>
              <a:gd name="connsiteY61" fmla="*/ 343 h 395"/>
              <a:gd name="connsiteX62" fmla="*/ 400 w 485"/>
              <a:gd name="connsiteY62" fmla="*/ 343 h 395"/>
              <a:gd name="connsiteX63" fmla="*/ 379 w 485"/>
              <a:gd name="connsiteY63" fmla="*/ 343 h 395"/>
              <a:gd name="connsiteX64" fmla="*/ 353 w 485"/>
              <a:gd name="connsiteY64" fmla="*/ 348 h 395"/>
              <a:gd name="connsiteX65" fmla="*/ 327 w 485"/>
              <a:gd name="connsiteY65" fmla="*/ 348 h 395"/>
              <a:gd name="connsiteX66" fmla="*/ 295 w 485"/>
              <a:gd name="connsiteY66" fmla="*/ 348 h 395"/>
              <a:gd name="connsiteX67" fmla="*/ 269 w 485"/>
              <a:gd name="connsiteY67" fmla="*/ 353 h 395"/>
              <a:gd name="connsiteX68" fmla="*/ 248 w 485"/>
              <a:gd name="connsiteY68" fmla="*/ 353 h 395"/>
              <a:gd name="connsiteX69" fmla="*/ 221 w 485"/>
              <a:gd name="connsiteY69" fmla="*/ 358 h 395"/>
              <a:gd name="connsiteX70" fmla="*/ 200 w 485"/>
              <a:gd name="connsiteY70" fmla="*/ 358 h 395"/>
              <a:gd name="connsiteX71" fmla="*/ 184 w 485"/>
              <a:gd name="connsiteY71" fmla="*/ 364 h 395"/>
              <a:gd name="connsiteX72" fmla="*/ 163 w 485"/>
              <a:gd name="connsiteY72" fmla="*/ 364 h 395"/>
              <a:gd name="connsiteX73" fmla="*/ 148 w 485"/>
              <a:gd name="connsiteY73" fmla="*/ 364 h 395"/>
              <a:gd name="connsiteX74" fmla="*/ 137 w 485"/>
              <a:gd name="connsiteY74" fmla="*/ 369 h 395"/>
              <a:gd name="connsiteX75" fmla="*/ 121 w 485"/>
              <a:gd name="connsiteY75" fmla="*/ 369 h 395"/>
              <a:gd name="connsiteX76" fmla="*/ 111 w 485"/>
              <a:gd name="connsiteY76" fmla="*/ 374 h 395"/>
              <a:gd name="connsiteX77" fmla="*/ 100 w 485"/>
              <a:gd name="connsiteY77" fmla="*/ 374 h 395"/>
              <a:gd name="connsiteX78" fmla="*/ 90 w 485"/>
              <a:gd name="connsiteY78" fmla="*/ 380 h 395"/>
              <a:gd name="connsiteX79" fmla="*/ 84 w 485"/>
              <a:gd name="connsiteY79" fmla="*/ 380 h 395"/>
              <a:gd name="connsiteX80" fmla="*/ 69 w 485"/>
              <a:gd name="connsiteY80" fmla="*/ 385 h 395"/>
              <a:gd name="connsiteX81" fmla="*/ 53 w 485"/>
              <a:gd name="connsiteY81" fmla="*/ 390 h 395"/>
              <a:gd name="connsiteX82" fmla="*/ 48 w 485"/>
              <a:gd name="connsiteY82" fmla="*/ 395 h 395"/>
              <a:gd name="connsiteX83" fmla="*/ 37 w 485"/>
              <a:gd name="connsiteY83" fmla="*/ 395 h 395"/>
              <a:gd name="connsiteX84" fmla="*/ 32 w 485"/>
              <a:gd name="connsiteY84" fmla="*/ 395 h 395"/>
              <a:gd name="connsiteX85" fmla="*/ 26 w 485"/>
              <a:gd name="connsiteY85" fmla="*/ 390 h 395"/>
              <a:gd name="connsiteX86" fmla="*/ 21 w 485"/>
              <a:gd name="connsiteY86" fmla="*/ 390 h 395"/>
              <a:gd name="connsiteX87" fmla="*/ 16 w 485"/>
              <a:gd name="connsiteY87" fmla="*/ 385 h 395"/>
              <a:gd name="connsiteX88" fmla="*/ 11 w 485"/>
              <a:gd name="connsiteY88" fmla="*/ 380 h 395"/>
              <a:gd name="connsiteX89" fmla="*/ 5 w 485"/>
              <a:gd name="connsiteY89" fmla="*/ 374 h 395"/>
              <a:gd name="connsiteX90" fmla="*/ 0 w 485"/>
              <a:gd name="connsiteY90" fmla="*/ 369 h 395"/>
              <a:gd name="connsiteX91" fmla="*/ 0 w 485"/>
              <a:gd name="connsiteY91" fmla="*/ 364 h 395"/>
              <a:gd name="connsiteX92" fmla="*/ 0 w 485"/>
              <a:gd name="connsiteY92" fmla="*/ 358 h 395"/>
              <a:gd name="connsiteX93" fmla="*/ 0 w 485"/>
              <a:gd name="connsiteY93" fmla="*/ 353 h 395"/>
              <a:gd name="connsiteX94" fmla="*/ 5 w 485"/>
              <a:gd name="connsiteY94" fmla="*/ 348 h 395"/>
              <a:gd name="connsiteX95" fmla="*/ 11 w 485"/>
              <a:gd name="connsiteY95" fmla="*/ 343 h 395"/>
              <a:gd name="connsiteX96" fmla="*/ 21 w 485"/>
              <a:gd name="connsiteY96" fmla="*/ 337 h 395"/>
              <a:gd name="connsiteX97" fmla="*/ 26 w 485"/>
              <a:gd name="connsiteY97" fmla="*/ 332 h 395"/>
              <a:gd name="connsiteX98" fmla="*/ 32 w 485"/>
              <a:gd name="connsiteY98" fmla="*/ 327 h 395"/>
              <a:gd name="connsiteX99" fmla="*/ 42 w 485"/>
              <a:gd name="connsiteY99" fmla="*/ 322 h 395"/>
              <a:gd name="connsiteX100" fmla="*/ 53 w 485"/>
              <a:gd name="connsiteY100" fmla="*/ 311 h 395"/>
              <a:gd name="connsiteX101" fmla="*/ 58 w 485"/>
              <a:gd name="connsiteY101" fmla="*/ 300 h 395"/>
              <a:gd name="connsiteX102" fmla="*/ 69 w 485"/>
              <a:gd name="connsiteY102" fmla="*/ 290 h 395"/>
              <a:gd name="connsiteX103" fmla="*/ 79 w 485"/>
              <a:gd name="connsiteY103" fmla="*/ 274 h 395"/>
              <a:gd name="connsiteX104" fmla="*/ 95 w 485"/>
              <a:gd name="connsiteY104" fmla="*/ 258 h 395"/>
              <a:gd name="connsiteX105" fmla="*/ 116 w 485"/>
              <a:gd name="connsiteY105" fmla="*/ 221 h 395"/>
              <a:gd name="connsiteX106" fmla="*/ 142 w 485"/>
              <a:gd name="connsiteY106" fmla="*/ 190 h 395"/>
              <a:gd name="connsiteX107" fmla="*/ 163 w 485"/>
              <a:gd name="connsiteY107" fmla="*/ 158 h 395"/>
              <a:gd name="connsiteX108" fmla="*/ 184 w 485"/>
              <a:gd name="connsiteY108" fmla="*/ 121 h 395"/>
              <a:gd name="connsiteX109" fmla="*/ 190 w 485"/>
              <a:gd name="connsiteY109" fmla="*/ 105 h 395"/>
              <a:gd name="connsiteX110" fmla="*/ 200 w 485"/>
              <a:gd name="connsiteY110" fmla="*/ 89 h 395"/>
              <a:gd name="connsiteX111" fmla="*/ 206 w 485"/>
              <a:gd name="connsiteY111" fmla="*/ 79 h 395"/>
              <a:gd name="connsiteX112" fmla="*/ 211 w 485"/>
              <a:gd name="connsiteY112" fmla="*/ 68 h 395"/>
              <a:gd name="connsiteX113" fmla="*/ 216 w 485"/>
              <a:gd name="connsiteY113" fmla="*/ 58 h 395"/>
              <a:gd name="connsiteX114" fmla="*/ 221 w 485"/>
              <a:gd name="connsiteY114" fmla="*/ 47 h 395"/>
              <a:gd name="connsiteX115" fmla="*/ 221 w 485"/>
              <a:gd name="connsiteY115" fmla="*/ 42 h 395"/>
              <a:gd name="connsiteX116" fmla="*/ 227 w 485"/>
              <a:gd name="connsiteY116" fmla="*/ 37 h 395"/>
              <a:gd name="connsiteX117" fmla="*/ 227 w 485"/>
              <a:gd name="connsiteY117" fmla="*/ 37 h 395"/>
              <a:gd name="connsiteX0" fmla="*/ 227 w 485"/>
              <a:gd name="connsiteY0" fmla="*/ 21 h 379"/>
              <a:gd name="connsiteX1" fmla="*/ 227 w 485"/>
              <a:gd name="connsiteY1" fmla="*/ 15 h 379"/>
              <a:gd name="connsiteX2" fmla="*/ 227 w 485"/>
              <a:gd name="connsiteY2" fmla="*/ 5 h 379"/>
              <a:gd name="connsiteX3" fmla="*/ 227 w 485"/>
              <a:gd name="connsiteY3" fmla="*/ 0 h 379"/>
              <a:gd name="connsiteX4" fmla="*/ 295 w 485"/>
              <a:gd name="connsiteY4" fmla="*/ 37 h 379"/>
              <a:gd name="connsiteX5" fmla="*/ 290 w 485"/>
              <a:gd name="connsiteY5" fmla="*/ 47 h 379"/>
              <a:gd name="connsiteX6" fmla="*/ 279 w 485"/>
              <a:gd name="connsiteY6" fmla="*/ 58 h 379"/>
              <a:gd name="connsiteX7" fmla="*/ 274 w 485"/>
              <a:gd name="connsiteY7" fmla="*/ 68 h 379"/>
              <a:gd name="connsiteX8" fmla="*/ 258 w 485"/>
              <a:gd name="connsiteY8" fmla="*/ 84 h 379"/>
              <a:gd name="connsiteX9" fmla="*/ 248 w 485"/>
              <a:gd name="connsiteY9" fmla="*/ 105 h 379"/>
              <a:gd name="connsiteX10" fmla="*/ 216 w 485"/>
              <a:gd name="connsiteY10" fmla="*/ 142 h 379"/>
              <a:gd name="connsiteX11" fmla="*/ 190 w 485"/>
              <a:gd name="connsiteY11" fmla="*/ 179 h 379"/>
              <a:gd name="connsiteX12" fmla="*/ 163 w 485"/>
              <a:gd name="connsiteY12" fmla="*/ 216 h 379"/>
              <a:gd name="connsiteX13" fmla="*/ 137 w 485"/>
              <a:gd name="connsiteY13" fmla="*/ 253 h 379"/>
              <a:gd name="connsiteX14" fmla="*/ 121 w 485"/>
              <a:gd name="connsiteY14" fmla="*/ 269 h 379"/>
              <a:gd name="connsiteX15" fmla="*/ 111 w 485"/>
              <a:gd name="connsiteY15" fmla="*/ 284 h 379"/>
              <a:gd name="connsiteX16" fmla="*/ 100 w 485"/>
              <a:gd name="connsiteY16" fmla="*/ 295 h 379"/>
              <a:gd name="connsiteX17" fmla="*/ 95 w 485"/>
              <a:gd name="connsiteY17" fmla="*/ 306 h 379"/>
              <a:gd name="connsiteX18" fmla="*/ 90 w 485"/>
              <a:gd name="connsiteY18" fmla="*/ 311 h 379"/>
              <a:gd name="connsiteX19" fmla="*/ 84 w 485"/>
              <a:gd name="connsiteY19" fmla="*/ 321 h 379"/>
              <a:gd name="connsiteX20" fmla="*/ 84 w 485"/>
              <a:gd name="connsiteY20" fmla="*/ 321 h 379"/>
              <a:gd name="connsiteX21" fmla="*/ 84 w 485"/>
              <a:gd name="connsiteY21" fmla="*/ 327 h 379"/>
              <a:gd name="connsiteX22" fmla="*/ 90 w 485"/>
              <a:gd name="connsiteY22" fmla="*/ 327 h 379"/>
              <a:gd name="connsiteX23" fmla="*/ 95 w 485"/>
              <a:gd name="connsiteY23" fmla="*/ 327 h 379"/>
              <a:gd name="connsiteX24" fmla="*/ 100 w 485"/>
              <a:gd name="connsiteY24" fmla="*/ 327 h 379"/>
              <a:gd name="connsiteX25" fmla="*/ 111 w 485"/>
              <a:gd name="connsiteY25" fmla="*/ 327 h 379"/>
              <a:gd name="connsiteX26" fmla="*/ 121 w 485"/>
              <a:gd name="connsiteY26" fmla="*/ 321 h 379"/>
              <a:gd name="connsiteX27" fmla="*/ 137 w 485"/>
              <a:gd name="connsiteY27" fmla="*/ 321 h 379"/>
              <a:gd name="connsiteX28" fmla="*/ 153 w 485"/>
              <a:gd name="connsiteY28" fmla="*/ 321 h 379"/>
              <a:gd name="connsiteX29" fmla="*/ 174 w 485"/>
              <a:gd name="connsiteY29" fmla="*/ 316 h 379"/>
              <a:gd name="connsiteX30" fmla="*/ 216 w 485"/>
              <a:gd name="connsiteY30" fmla="*/ 311 h 379"/>
              <a:gd name="connsiteX31" fmla="*/ 258 w 485"/>
              <a:gd name="connsiteY31" fmla="*/ 306 h 379"/>
              <a:gd name="connsiteX32" fmla="*/ 295 w 485"/>
              <a:gd name="connsiteY32" fmla="*/ 300 h 379"/>
              <a:gd name="connsiteX33" fmla="*/ 332 w 485"/>
              <a:gd name="connsiteY33" fmla="*/ 290 h 379"/>
              <a:gd name="connsiteX34" fmla="*/ 348 w 485"/>
              <a:gd name="connsiteY34" fmla="*/ 290 h 379"/>
              <a:gd name="connsiteX35" fmla="*/ 364 w 485"/>
              <a:gd name="connsiteY35" fmla="*/ 284 h 379"/>
              <a:gd name="connsiteX36" fmla="*/ 374 w 485"/>
              <a:gd name="connsiteY36" fmla="*/ 284 h 379"/>
              <a:gd name="connsiteX37" fmla="*/ 390 w 485"/>
              <a:gd name="connsiteY37" fmla="*/ 279 h 379"/>
              <a:gd name="connsiteX38" fmla="*/ 395 w 485"/>
              <a:gd name="connsiteY38" fmla="*/ 279 h 379"/>
              <a:gd name="connsiteX39" fmla="*/ 406 w 485"/>
              <a:gd name="connsiteY39" fmla="*/ 279 h 379"/>
              <a:gd name="connsiteX40" fmla="*/ 406 w 485"/>
              <a:gd name="connsiteY40" fmla="*/ 279 h 379"/>
              <a:gd name="connsiteX41" fmla="*/ 411 w 485"/>
              <a:gd name="connsiteY41" fmla="*/ 279 h 379"/>
              <a:gd name="connsiteX42" fmla="*/ 416 w 485"/>
              <a:gd name="connsiteY42" fmla="*/ 279 h 379"/>
              <a:gd name="connsiteX43" fmla="*/ 422 w 485"/>
              <a:gd name="connsiteY43" fmla="*/ 279 h 379"/>
              <a:gd name="connsiteX44" fmla="*/ 427 w 485"/>
              <a:gd name="connsiteY44" fmla="*/ 279 h 379"/>
              <a:gd name="connsiteX45" fmla="*/ 437 w 485"/>
              <a:gd name="connsiteY45" fmla="*/ 279 h 379"/>
              <a:gd name="connsiteX46" fmla="*/ 443 w 485"/>
              <a:gd name="connsiteY46" fmla="*/ 284 h 379"/>
              <a:gd name="connsiteX47" fmla="*/ 453 w 485"/>
              <a:gd name="connsiteY47" fmla="*/ 284 h 379"/>
              <a:gd name="connsiteX48" fmla="*/ 464 w 485"/>
              <a:gd name="connsiteY48" fmla="*/ 290 h 379"/>
              <a:gd name="connsiteX49" fmla="*/ 469 w 485"/>
              <a:gd name="connsiteY49" fmla="*/ 295 h 379"/>
              <a:gd name="connsiteX50" fmla="*/ 479 w 485"/>
              <a:gd name="connsiteY50" fmla="*/ 306 h 379"/>
              <a:gd name="connsiteX51" fmla="*/ 479 w 485"/>
              <a:gd name="connsiteY51" fmla="*/ 311 h 379"/>
              <a:gd name="connsiteX52" fmla="*/ 485 w 485"/>
              <a:gd name="connsiteY52" fmla="*/ 311 h 379"/>
              <a:gd name="connsiteX53" fmla="*/ 485 w 485"/>
              <a:gd name="connsiteY53" fmla="*/ 316 h 379"/>
              <a:gd name="connsiteX54" fmla="*/ 469 w 485"/>
              <a:gd name="connsiteY54" fmla="*/ 321 h 379"/>
              <a:gd name="connsiteX55" fmla="*/ 464 w 485"/>
              <a:gd name="connsiteY55" fmla="*/ 321 h 379"/>
              <a:gd name="connsiteX56" fmla="*/ 458 w 485"/>
              <a:gd name="connsiteY56" fmla="*/ 321 h 379"/>
              <a:gd name="connsiteX57" fmla="*/ 453 w 485"/>
              <a:gd name="connsiteY57" fmla="*/ 321 h 379"/>
              <a:gd name="connsiteX58" fmla="*/ 443 w 485"/>
              <a:gd name="connsiteY58" fmla="*/ 321 h 379"/>
              <a:gd name="connsiteX59" fmla="*/ 432 w 485"/>
              <a:gd name="connsiteY59" fmla="*/ 321 h 379"/>
              <a:gd name="connsiteX60" fmla="*/ 416 w 485"/>
              <a:gd name="connsiteY60" fmla="*/ 327 h 379"/>
              <a:gd name="connsiteX61" fmla="*/ 400 w 485"/>
              <a:gd name="connsiteY61" fmla="*/ 327 h 379"/>
              <a:gd name="connsiteX62" fmla="*/ 379 w 485"/>
              <a:gd name="connsiteY62" fmla="*/ 327 h 379"/>
              <a:gd name="connsiteX63" fmla="*/ 353 w 485"/>
              <a:gd name="connsiteY63" fmla="*/ 332 h 379"/>
              <a:gd name="connsiteX64" fmla="*/ 327 w 485"/>
              <a:gd name="connsiteY64" fmla="*/ 332 h 379"/>
              <a:gd name="connsiteX65" fmla="*/ 295 w 485"/>
              <a:gd name="connsiteY65" fmla="*/ 332 h 379"/>
              <a:gd name="connsiteX66" fmla="*/ 269 w 485"/>
              <a:gd name="connsiteY66" fmla="*/ 337 h 379"/>
              <a:gd name="connsiteX67" fmla="*/ 248 w 485"/>
              <a:gd name="connsiteY67" fmla="*/ 337 h 379"/>
              <a:gd name="connsiteX68" fmla="*/ 221 w 485"/>
              <a:gd name="connsiteY68" fmla="*/ 342 h 379"/>
              <a:gd name="connsiteX69" fmla="*/ 200 w 485"/>
              <a:gd name="connsiteY69" fmla="*/ 342 h 379"/>
              <a:gd name="connsiteX70" fmla="*/ 184 w 485"/>
              <a:gd name="connsiteY70" fmla="*/ 348 h 379"/>
              <a:gd name="connsiteX71" fmla="*/ 163 w 485"/>
              <a:gd name="connsiteY71" fmla="*/ 348 h 379"/>
              <a:gd name="connsiteX72" fmla="*/ 148 w 485"/>
              <a:gd name="connsiteY72" fmla="*/ 348 h 379"/>
              <a:gd name="connsiteX73" fmla="*/ 137 w 485"/>
              <a:gd name="connsiteY73" fmla="*/ 353 h 379"/>
              <a:gd name="connsiteX74" fmla="*/ 121 w 485"/>
              <a:gd name="connsiteY74" fmla="*/ 353 h 379"/>
              <a:gd name="connsiteX75" fmla="*/ 111 w 485"/>
              <a:gd name="connsiteY75" fmla="*/ 358 h 379"/>
              <a:gd name="connsiteX76" fmla="*/ 100 w 485"/>
              <a:gd name="connsiteY76" fmla="*/ 358 h 379"/>
              <a:gd name="connsiteX77" fmla="*/ 90 w 485"/>
              <a:gd name="connsiteY77" fmla="*/ 364 h 379"/>
              <a:gd name="connsiteX78" fmla="*/ 84 w 485"/>
              <a:gd name="connsiteY78" fmla="*/ 364 h 379"/>
              <a:gd name="connsiteX79" fmla="*/ 69 w 485"/>
              <a:gd name="connsiteY79" fmla="*/ 369 h 379"/>
              <a:gd name="connsiteX80" fmla="*/ 53 w 485"/>
              <a:gd name="connsiteY80" fmla="*/ 374 h 379"/>
              <a:gd name="connsiteX81" fmla="*/ 48 w 485"/>
              <a:gd name="connsiteY81" fmla="*/ 379 h 379"/>
              <a:gd name="connsiteX82" fmla="*/ 37 w 485"/>
              <a:gd name="connsiteY82" fmla="*/ 379 h 379"/>
              <a:gd name="connsiteX83" fmla="*/ 32 w 485"/>
              <a:gd name="connsiteY83" fmla="*/ 379 h 379"/>
              <a:gd name="connsiteX84" fmla="*/ 26 w 485"/>
              <a:gd name="connsiteY84" fmla="*/ 374 h 379"/>
              <a:gd name="connsiteX85" fmla="*/ 21 w 485"/>
              <a:gd name="connsiteY85" fmla="*/ 374 h 379"/>
              <a:gd name="connsiteX86" fmla="*/ 16 w 485"/>
              <a:gd name="connsiteY86" fmla="*/ 369 h 379"/>
              <a:gd name="connsiteX87" fmla="*/ 11 w 485"/>
              <a:gd name="connsiteY87" fmla="*/ 364 h 379"/>
              <a:gd name="connsiteX88" fmla="*/ 5 w 485"/>
              <a:gd name="connsiteY88" fmla="*/ 358 h 379"/>
              <a:gd name="connsiteX89" fmla="*/ 0 w 485"/>
              <a:gd name="connsiteY89" fmla="*/ 353 h 379"/>
              <a:gd name="connsiteX90" fmla="*/ 0 w 485"/>
              <a:gd name="connsiteY90" fmla="*/ 348 h 379"/>
              <a:gd name="connsiteX91" fmla="*/ 0 w 485"/>
              <a:gd name="connsiteY91" fmla="*/ 342 h 379"/>
              <a:gd name="connsiteX92" fmla="*/ 0 w 485"/>
              <a:gd name="connsiteY92" fmla="*/ 337 h 379"/>
              <a:gd name="connsiteX93" fmla="*/ 5 w 485"/>
              <a:gd name="connsiteY93" fmla="*/ 332 h 379"/>
              <a:gd name="connsiteX94" fmla="*/ 11 w 485"/>
              <a:gd name="connsiteY94" fmla="*/ 327 h 379"/>
              <a:gd name="connsiteX95" fmla="*/ 21 w 485"/>
              <a:gd name="connsiteY95" fmla="*/ 321 h 379"/>
              <a:gd name="connsiteX96" fmla="*/ 26 w 485"/>
              <a:gd name="connsiteY96" fmla="*/ 316 h 379"/>
              <a:gd name="connsiteX97" fmla="*/ 32 w 485"/>
              <a:gd name="connsiteY97" fmla="*/ 311 h 379"/>
              <a:gd name="connsiteX98" fmla="*/ 42 w 485"/>
              <a:gd name="connsiteY98" fmla="*/ 306 h 379"/>
              <a:gd name="connsiteX99" fmla="*/ 53 w 485"/>
              <a:gd name="connsiteY99" fmla="*/ 295 h 379"/>
              <a:gd name="connsiteX100" fmla="*/ 58 w 485"/>
              <a:gd name="connsiteY100" fmla="*/ 284 h 379"/>
              <a:gd name="connsiteX101" fmla="*/ 69 w 485"/>
              <a:gd name="connsiteY101" fmla="*/ 274 h 379"/>
              <a:gd name="connsiteX102" fmla="*/ 79 w 485"/>
              <a:gd name="connsiteY102" fmla="*/ 258 h 379"/>
              <a:gd name="connsiteX103" fmla="*/ 95 w 485"/>
              <a:gd name="connsiteY103" fmla="*/ 242 h 379"/>
              <a:gd name="connsiteX104" fmla="*/ 116 w 485"/>
              <a:gd name="connsiteY104" fmla="*/ 205 h 379"/>
              <a:gd name="connsiteX105" fmla="*/ 142 w 485"/>
              <a:gd name="connsiteY105" fmla="*/ 174 h 379"/>
              <a:gd name="connsiteX106" fmla="*/ 163 w 485"/>
              <a:gd name="connsiteY106" fmla="*/ 142 h 379"/>
              <a:gd name="connsiteX107" fmla="*/ 184 w 485"/>
              <a:gd name="connsiteY107" fmla="*/ 105 h 379"/>
              <a:gd name="connsiteX108" fmla="*/ 190 w 485"/>
              <a:gd name="connsiteY108" fmla="*/ 89 h 379"/>
              <a:gd name="connsiteX109" fmla="*/ 200 w 485"/>
              <a:gd name="connsiteY109" fmla="*/ 73 h 379"/>
              <a:gd name="connsiteX110" fmla="*/ 206 w 485"/>
              <a:gd name="connsiteY110" fmla="*/ 63 h 379"/>
              <a:gd name="connsiteX111" fmla="*/ 211 w 485"/>
              <a:gd name="connsiteY111" fmla="*/ 52 h 379"/>
              <a:gd name="connsiteX112" fmla="*/ 216 w 485"/>
              <a:gd name="connsiteY112" fmla="*/ 42 h 379"/>
              <a:gd name="connsiteX113" fmla="*/ 221 w 485"/>
              <a:gd name="connsiteY113" fmla="*/ 31 h 379"/>
              <a:gd name="connsiteX114" fmla="*/ 221 w 485"/>
              <a:gd name="connsiteY114" fmla="*/ 26 h 379"/>
              <a:gd name="connsiteX115" fmla="*/ 227 w 485"/>
              <a:gd name="connsiteY115" fmla="*/ 21 h 379"/>
              <a:gd name="connsiteX116" fmla="*/ 227 w 485"/>
              <a:gd name="connsiteY116" fmla="*/ 21 h 379"/>
              <a:gd name="connsiteX0" fmla="*/ 227 w 485"/>
              <a:gd name="connsiteY0" fmla="*/ 16 h 374"/>
              <a:gd name="connsiteX1" fmla="*/ 227 w 485"/>
              <a:gd name="connsiteY1" fmla="*/ 10 h 374"/>
              <a:gd name="connsiteX2" fmla="*/ 227 w 485"/>
              <a:gd name="connsiteY2" fmla="*/ 0 h 374"/>
              <a:gd name="connsiteX3" fmla="*/ 295 w 485"/>
              <a:gd name="connsiteY3" fmla="*/ 32 h 374"/>
              <a:gd name="connsiteX4" fmla="*/ 290 w 485"/>
              <a:gd name="connsiteY4" fmla="*/ 42 h 374"/>
              <a:gd name="connsiteX5" fmla="*/ 279 w 485"/>
              <a:gd name="connsiteY5" fmla="*/ 53 h 374"/>
              <a:gd name="connsiteX6" fmla="*/ 274 w 485"/>
              <a:gd name="connsiteY6" fmla="*/ 63 h 374"/>
              <a:gd name="connsiteX7" fmla="*/ 258 w 485"/>
              <a:gd name="connsiteY7" fmla="*/ 79 h 374"/>
              <a:gd name="connsiteX8" fmla="*/ 248 w 485"/>
              <a:gd name="connsiteY8" fmla="*/ 100 h 374"/>
              <a:gd name="connsiteX9" fmla="*/ 216 w 485"/>
              <a:gd name="connsiteY9" fmla="*/ 137 h 374"/>
              <a:gd name="connsiteX10" fmla="*/ 190 w 485"/>
              <a:gd name="connsiteY10" fmla="*/ 174 h 374"/>
              <a:gd name="connsiteX11" fmla="*/ 163 w 485"/>
              <a:gd name="connsiteY11" fmla="*/ 211 h 374"/>
              <a:gd name="connsiteX12" fmla="*/ 137 w 485"/>
              <a:gd name="connsiteY12" fmla="*/ 248 h 374"/>
              <a:gd name="connsiteX13" fmla="*/ 121 w 485"/>
              <a:gd name="connsiteY13" fmla="*/ 264 h 374"/>
              <a:gd name="connsiteX14" fmla="*/ 111 w 485"/>
              <a:gd name="connsiteY14" fmla="*/ 279 h 374"/>
              <a:gd name="connsiteX15" fmla="*/ 100 w 485"/>
              <a:gd name="connsiteY15" fmla="*/ 290 h 374"/>
              <a:gd name="connsiteX16" fmla="*/ 95 w 485"/>
              <a:gd name="connsiteY16" fmla="*/ 301 h 374"/>
              <a:gd name="connsiteX17" fmla="*/ 90 w 485"/>
              <a:gd name="connsiteY17" fmla="*/ 306 h 374"/>
              <a:gd name="connsiteX18" fmla="*/ 84 w 485"/>
              <a:gd name="connsiteY18" fmla="*/ 316 h 374"/>
              <a:gd name="connsiteX19" fmla="*/ 84 w 485"/>
              <a:gd name="connsiteY19" fmla="*/ 316 h 374"/>
              <a:gd name="connsiteX20" fmla="*/ 84 w 485"/>
              <a:gd name="connsiteY20" fmla="*/ 322 h 374"/>
              <a:gd name="connsiteX21" fmla="*/ 90 w 485"/>
              <a:gd name="connsiteY21" fmla="*/ 322 h 374"/>
              <a:gd name="connsiteX22" fmla="*/ 95 w 485"/>
              <a:gd name="connsiteY22" fmla="*/ 322 h 374"/>
              <a:gd name="connsiteX23" fmla="*/ 100 w 485"/>
              <a:gd name="connsiteY23" fmla="*/ 322 h 374"/>
              <a:gd name="connsiteX24" fmla="*/ 111 w 485"/>
              <a:gd name="connsiteY24" fmla="*/ 322 h 374"/>
              <a:gd name="connsiteX25" fmla="*/ 121 w 485"/>
              <a:gd name="connsiteY25" fmla="*/ 316 h 374"/>
              <a:gd name="connsiteX26" fmla="*/ 137 w 485"/>
              <a:gd name="connsiteY26" fmla="*/ 316 h 374"/>
              <a:gd name="connsiteX27" fmla="*/ 153 w 485"/>
              <a:gd name="connsiteY27" fmla="*/ 316 h 374"/>
              <a:gd name="connsiteX28" fmla="*/ 174 w 485"/>
              <a:gd name="connsiteY28" fmla="*/ 311 h 374"/>
              <a:gd name="connsiteX29" fmla="*/ 216 w 485"/>
              <a:gd name="connsiteY29" fmla="*/ 306 h 374"/>
              <a:gd name="connsiteX30" fmla="*/ 258 w 485"/>
              <a:gd name="connsiteY30" fmla="*/ 301 h 374"/>
              <a:gd name="connsiteX31" fmla="*/ 295 w 485"/>
              <a:gd name="connsiteY31" fmla="*/ 295 h 374"/>
              <a:gd name="connsiteX32" fmla="*/ 332 w 485"/>
              <a:gd name="connsiteY32" fmla="*/ 285 h 374"/>
              <a:gd name="connsiteX33" fmla="*/ 348 w 485"/>
              <a:gd name="connsiteY33" fmla="*/ 285 h 374"/>
              <a:gd name="connsiteX34" fmla="*/ 364 w 485"/>
              <a:gd name="connsiteY34" fmla="*/ 279 h 374"/>
              <a:gd name="connsiteX35" fmla="*/ 374 w 485"/>
              <a:gd name="connsiteY35" fmla="*/ 279 h 374"/>
              <a:gd name="connsiteX36" fmla="*/ 390 w 485"/>
              <a:gd name="connsiteY36" fmla="*/ 274 h 374"/>
              <a:gd name="connsiteX37" fmla="*/ 395 w 485"/>
              <a:gd name="connsiteY37" fmla="*/ 274 h 374"/>
              <a:gd name="connsiteX38" fmla="*/ 406 w 485"/>
              <a:gd name="connsiteY38" fmla="*/ 274 h 374"/>
              <a:gd name="connsiteX39" fmla="*/ 406 w 485"/>
              <a:gd name="connsiteY39" fmla="*/ 274 h 374"/>
              <a:gd name="connsiteX40" fmla="*/ 411 w 485"/>
              <a:gd name="connsiteY40" fmla="*/ 274 h 374"/>
              <a:gd name="connsiteX41" fmla="*/ 416 w 485"/>
              <a:gd name="connsiteY41" fmla="*/ 274 h 374"/>
              <a:gd name="connsiteX42" fmla="*/ 422 w 485"/>
              <a:gd name="connsiteY42" fmla="*/ 274 h 374"/>
              <a:gd name="connsiteX43" fmla="*/ 427 w 485"/>
              <a:gd name="connsiteY43" fmla="*/ 274 h 374"/>
              <a:gd name="connsiteX44" fmla="*/ 437 w 485"/>
              <a:gd name="connsiteY44" fmla="*/ 274 h 374"/>
              <a:gd name="connsiteX45" fmla="*/ 443 w 485"/>
              <a:gd name="connsiteY45" fmla="*/ 279 h 374"/>
              <a:gd name="connsiteX46" fmla="*/ 453 w 485"/>
              <a:gd name="connsiteY46" fmla="*/ 279 h 374"/>
              <a:gd name="connsiteX47" fmla="*/ 464 w 485"/>
              <a:gd name="connsiteY47" fmla="*/ 285 h 374"/>
              <a:gd name="connsiteX48" fmla="*/ 469 w 485"/>
              <a:gd name="connsiteY48" fmla="*/ 290 h 374"/>
              <a:gd name="connsiteX49" fmla="*/ 479 w 485"/>
              <a:gd name="connsiteY49" fmla="*/ 301 h 374"/>
              <a:gd name="connsiteX50" fmla="*/ 479 w 485"/>
              <a:gd name="connsiteY50" fmla="*/ 306 h 374"/>
              <a:gd name="connsiteX51" fmla="*/ 485 w 485"/>
              <a:gd name="connsiteY51" fmla="*/ 306 h 374"/>
              <a:gd name="connsiteX52" fmla="*/ 485 w 485"/>
              <a:gd name="connsiteY52" fmla="*/ 311 h 374"/>
              <a:gd name="connsiteX53" fmla="*/ 469 w 485"/>
              <a:gd name="connsiteY53" fmla="*/ 316 h 374"/>
              <a:gd name="connsiteX54" fmla="*/ 464 w 485"/>
              <a:gd name="connsiteY54" fmla="*/ 316 h 374"/>
              <a:gd name="connsiteX55" fmla="*/ 458 w 485"/>
              <a:gd name="connsiteY55" fmla="*/ 316 h 374"/>
              <a:gd name="connsiteX56" fmla="*/ 453 w 485"/>
              <a:gd name="connsiteY56" fmla="*/ 316 h 374"/>
              <a:gd name="connsiteX57" fmla="*/ 443 w 485"/>
              <a:gd name="connsiteY57" fmla="*/ 316 h 374"/>
              <a:gd name="connsiteX58" fmla="*/ 432 w 485"/>
              <a:gd name="connsiteY58" fmla="*/ 316 h 374"/>
              <a:gd name="connsiteX59" fmla="*/ 416 w 485"/>
              <a:gd name="connsiteY59" fmla="*/ 322 h 374"/>
              <a:gd name="connsiteX60" fmla="*/ 400 w 485"/>
              <a:gd name="connsiteY60" fmla="*/ 322 h 374"/>
              <a:gd name="connsiteX61" fmla="*/ 379 w 485"/>
              <a:gd name="connsiteY61" fmla="*/ 322 h 374"/>
              <a:gd name="connsiteX62" fmla="*/ 353 w 485"/>
              <a:gd name="connsiteY62" fmla="*/ 327 h 374"/>
              <a:gd name="connsiteX63" fmla="*/ 327 w 485"/>
              <a:gd name="connsiteY63" fmla="*/ 327 h 374"/>
              <a:gd name="connsiteX64" fmla="*/ 295 w 485"/>
              <a:gd name="connsiteY64" fmla="*/ 327 h 374"/>
              <a:gd name="connsiteX65" fmla="*/ 269 w 485"/>
              <a:gd name="connsiteY65" fmla="*/ 332 h 374"/>
              <a:gd name="connsiteX66" fmla="*/ 248 w 485"/>
              <a:gd name="connsiteY66" fmla="*/ 332 h 374"/>
              <a:gd name="connsiteX67" fmla="*/ 221 w 485"/>
              <a:gd name="connsiteY67" fmla="*/ 337 h 374"/>
              <a:gd name="connsiteX68" fmla="*/ 200 w 485"/>
              <a:gd name="connsiteY68" fmla="*/ 337 h 374"/>
              <a:gd name="connsiteX69" fmla="*/ 184 w 485"/>
              <a:gd name="connsiteY69" fmla="*/ 343 h 374"/>
              <a:gd name="connsiteX70" fmla="*/ 163 w 485"/>
              <a:gd name="connsiteY70" fmla="*/ 343 h 374"/>
              <a:gd name="connsiteX71" fmla="*/ 148 w 485"/>
              <a:gd name="connsiteY71" fmla="*/ 343 h 374"/>
              <a:gd name="connsiteX72" fmla="*/ 137 w 485"/>
              <a:gd name="connsiteY72" fmla="*/ 348 h 374"/>
              <a:gd name="connsiteX73" fmla="*/ 121 w 485"/>
              <a:gd name="connsiteY73" fmla="*/ 348 h 374"/>
              <a:gd name="connsiteX74" fmla="*/ 111 w 485"/>
              <a:gd name="connsiteY74" fmla="*/ 353 h 374"/>
              <a:gd name="connsiteX75" fmla="*/ 100 w 485"/>
              <a:gd name="connsiteY75" fmla="*/ 353 h 374"/>
              <a:gd name="connsiteX76" fmla="*/ 90 w 485"/>
              <a:gd name="connsiteY76" fmla="*/ 359 h 374"/>
              <a:gd name="connsiteX77" fmla="*/ 84 w 485"/>
              <a:gd name="connsiteY77" fmla="*/ 359 h 374"/>
              <a:gd name="connsiteX78" fmla="*/ 69 w 485"/>
              <a:gd name="connsiteY78" fmla="*/ 364 h 374"/>
              <a:gd name="connsiteX79" fmla="*/ 53 w 485"/>
              <a:gd name="connsiteY79" fmla="*/ 369 h 374"/>
              <a:gd name="connsiteX80" fmla="*/ 48 w 485"/>
              <a:gd name="connsiteY80" fmla="*/ 374 h 374"/>
              <a:gd name="connsiteX81" fmla="*/ 37 w 485"/>
              <a:gd name="connsiteY81" fmla="*/ 374 h 374"/>
              <a:gd name="connsiteX82" fmla="*/ 32 w 485"/>
              <a:gd name="connsiteY82" fmla="*/ 374 h 374"/>
              <a:gd name="connsiteX83" fmla="*/ 26 w 485"/>
              <a:gd name="connsiteY83" fmla="*/ 369 h 374"/>
              <a:gd name="connsiteX84" fmla="*/ 21 w 485"/>
              <a:gd name="connsiteY84" fmla="*/ 369 h 374"/>
              <a:gd name="connsiteX85" fmla="*/ 16 w 485"/>
              <a:gd name="connsiteY85" fmla="*/ 364 h 374"/>
              <a:gd name="connsiteX86" fmla="*/ 11 w 485"/>
              <a:gd name="connsiteY86" fmla="*/ 359 h 374"/>
              <a:gd name="connsiteX87" fmla="*/ 5 w 485"/>
              <a:gd name="connsiteY87" fmla="*/ 353 h 374"/>
              <a:gd name="connsiteX88" fmla="*/ 0 w 485"/>
              <a:gd name="connsiteY88" fmla="*/ 348 h 374"/>
              <a:gd name="connsiteX89" fmla="*/ 0 w 485"/>
              <a:gd name="connsiteY89" fmla="*/ 343 h 374"/>
              <a:gd name="connsiteX90" fmla="*/ 0 w 485"/>
              <a:gd name="connsiteY90" fmla="*/ 337 h 374"/>
              <a:gd name="connsiteX91" fmla="*/ 0 w 485"/>
              <a:gd name="connsiteY91" fmla="*/ 332 h 374"/>
              <a:gd name="connsiteX92" fmla="*/ 5 w 485"/>
              <a:gd name="connsiteY92" fmla="*/ 327 h 374"/>
              <a:gd name="connsiteX93" fmla="*/ 11 w 485"/>
              <a:gd name="connsiteY93" fmla="*/ 322 h 374"/>
              <a:gd name="connsiteX94" fmla="*/ 21 w 485"/>
              <a:gd name="connsiteY94" fmla="*/ 316 h 374"/>
              <a:gd name="connsiteX95" fmla="*/ 26 w 485"/>
              <a:gd name="connsiteY95" fmla="*/ 311 h 374"/>
              <a:gd name="connsiteX96" fmla="*/ 32 w 485"/>
              <a:gd name="connsiteY96" fmla="*/ 306 h 374"/>
              <a:gd name="connsiteX97" fmla="*/ 42 w 485"/>
              <a:gd name="connsiteY97" fmla="*/ 301 h 374"/>
              <a:gd name="connsiteX98" fmla="*/ 53 w 485"/>
              <a:gd name="connsiteY98" fmla="*/ 290 h 374"/>
              <a:gd name="connsiteX99" fmla="*/ 58 w 485"/>
              <a:gd name="connsiteY99" fmla="*/ 279 h 374"/>
              <a:gd name="connsiteX100" fmla="*/ 69 w 485"/>
              <a:gd name="connsiteY100" fmla="*/ 269 h 374"/>
              <a:gd name="connsiteX101" fmla="*/ 79 w 485"/>
              <a:gd name="connsiteY101" fmla="*/ 253 h 374"/>
              <a:gd name="connsiteX102" fmla="*/ 95 w 485"/>
              <a:gd name="connsiteY102" fmla="*/ 237 h 374"/>
              <a:gd name="connsiteX103" fmla="*/ 116 w 485"/>
              <a:gd name="connsiteY103" fmla="*/ 200 h 374"/>
              <a:gd name="connsiteX104" fmla="*/ 142 w 485"/>
              <a:gd name="connsiteY104" fmla="*/ 169 h 374"/>
              <a:gd name="connsiteX105" fmla="*/ 163 w 485"/>
              <a:gd name="connsiteY105" fmla="*/ 137 h 374"/>
              <a:gd name="connsiteX106" fmla="*/ 184 w 485"/>
              <a:gd name="connsiteY106" fmla="*/ 100 h 374"/>
              <a:gd name="connsiteX107" fmla="*/ 190 w 485"/>
              <a:gd name="connsiteY107" fmla="*/ 84 h 374"/>
              <a:gd name="connsiteX108" fmla="*/ 200 w 485"/>
              <a:gd name="connsiteY108" fmla="*/ 68 h 374"/>
              <a:gd name="connsiteX109" fmla="*/ 206 w 485"/>
              <a:gd name="connsiteY109" fmla="*/ 58 h 374"/>
              <a:gd name="connsiteX110" fmla="*/ 211 w 485"/>
              <a:gd name="connsiteY110" fmla="*/ 47 h 374"/>
              <a:gd name="connsiteX111" fmla="*/ 216 w 485"/>
              <a:gd name="connsiteY111" fmla="*/ 37 h 374"/>
              <a:gd name="connsiteX112" fmla="*/ 221 w 485"/>
              <a:gd name="connsiteY112" fmla="*/ 26 h 374"/>
              <a:gd name="connsiteX113" fmla="*/ 221 w 485"/>
              <a:gd name="connsiteY113" fmla="*/ 21 h 374"/>
              <a:gd name="connsiteX114" fmla="*/ 227 w 485"/>
              <a:gd name="connsiteY114" fmla="*/ 16 h 374"/>
              <a:gd name="connsiteX115" fmla="*/ 227 w 485"/>
              <a:gd name="connsiteY115" fmla="*/ 16 h 374"/>
              <a:gd name="connsiteX0" fmla="*/ 227 w 485"/>
              <a:gd name="connsiteY0" fmla="*/ 16 h 374"/>
              <a:gd name="connsiteX1" fmla="*/ 227 w 485"/>
              <a:gd name="connsiteY1" fmla="*/ 10 h 374"/>
              <a:gd name="connsiteX2" fmla="*/ 227 w 485"/>
              <a:gd name="connsiteY2" fmla="*/ 0 h 374"/>
              <a:gd name="connsiteX3" fmla="*/ 295 w 485"/>
              <a:gd name="connsiteY3" fmla="*/ 32 h 374"/>
              <a:gd name="connsiteX4" fmla="*/ 290 w 485"/>
              <a:gd name="connsiteY4" fmla="*/ 42 h 374"/>
              <a:gd name="connsiteX5" fmla="*/ 279 w 485"/>
              <a:gd name="connsiteY5" fmla="*/ 53 h 374"/>
              <a:gd name="connsiteX6" fmla="*/ 274 w 485"/>
              <a:gd name="connsiteY6" fmla="*/ 63 h 374"/>
              <a:gd name="connsiteX7" fmla="*/ 258 w 485"/>
              <a:gd name="connsiteY7" fmla="*/ 79 h 374"/>
              <a:gd name="connsiteX8" fmla="*/ 248 w 485"/>
              <a:gd name="connsiteY8" fmla="*/ 100 h 374"/>
              <a:gd name="connsiteX9" fmla="*/ 216 w 485"/>
              <a:gd name="connsiteY9" fmla="*/ 137 h 374"/>
              <a:gd name="connsiteX10" fmla="*/ 190 w 485"/>
              <a:gd name="connsiteY10" fmla="*/ 174 h 374"/>
              <a:gd name="connsiteX11" fmla="*/ 163 w 485"/>
              <a:gd name="connsiteY11" fmla="*/ 211 h 374"/>
              <a:gd name="connsiteX12" fmla="*/ 137 w 485"/>
              <a:gd name="connsiteY12" fmla="*/ 248 h 374"/>
              <a:gd name="connsiteX13" fmla="*/ 121 w 485"/>
              <a:gd name="connsiteY13" fmla="*/ 264 h 374"/>
              <a:gd name="connsiteX14" fmla="*/ 111 w 485"/>
              <a:gd name="connsiteY14" fmla="*/ 279 h 374"/>
              <a:gd name="connsiteX15" fmla="*/ 100 w 485"/>
              <a:gd name="connsiteY15" fmla="*/ 290 h 374"/>
              <a:gd name="connsiteX16" fmla="*/ 95 w 485"/>
              <a:gd name="connsiteY16" fmla="*/ 301 h 374"/>
              <a:gd name="connsiteX17" fmla="*/ 90 w 485"/>
              <a:gd name="connsiteY17" fmla="*/ 306 h 374"/>
              <a:gd name="connsiteX18" fmla="*/ 84 w 485"/>
              <a:gd name="connsiteY18" fmla="*/ 316 h 374"/>
              <a:gd name="connsiteX19" fmla="*/ 84 w 485"/>
              <a:gd name="connsiteY19" fmla="*/ 316 h 374"/>
              <a:gd name="connsiteX20" fmla="*/ 84 w 485"/>
              <a:gd name="connsiteY20" fmla="*/ 322 h 374"/>
              <a:gd name="connsiteX21" fmla="*/ 90 w 485"/>
              <a:gd name="connsiteY21" fmla="*/ 322 h 374"/>
              <a:gd name="connsiteX22" fmla="*/ 95 w 485"/>
              <a:gd name="connsiteY22" fmla="*/ 322 h 374"/>
              <a:gd name="connsiteX23" fmla="*/ 100 w 485"/>
              <a:gd name="connsiteY23" fmla="*/ 322 h 374"/>
              <a:gd name="connsiteX24" fmla="*/ 111 w 485"/>
              <a:gd name="connsiteY24" fmla="*/ 322 h 374"/>
              <a:gd name="connsiteX25" fmla="*/ 121 w 485"/>
              <a:gd name="connsiteY25" fmla="*/ 316 h 374"/>
              <a:gd name="connsiteX26" fmla="*/ 137 w 485"/>
              <a:gd name="connsiteY26" fmla="*/ 316 h 374"/>
              <a:gd name="connsiteX27" fmla="*/ 153 w 485"/>
              <a:gd name="connsiteY27" fmla="*/ 316 h 374"/>
              <a:gd name="connsiteX28" fmla="*/ 174 w 485"/>
              <a:gd name="connsiteY28" fmla="*/ 311 h 374"/>
              <a:gd name="connsiteX29" fmla="*/ 216 w 485"/>
              <a:gd name="connsiteY29" fmla="*/ 306 h 374"/>
              <a:gd name="connsiteX30" fmla="*/ 258 w 485"/>
              <a:gd name="connsiteY30" fmla="*/ 301 h 374"/>
              <a:gd name="connsiteX31" fmla="*/ 295 w 485"/>
              <a:gd name="connsiteY31" fmla="*/ 295 h 374"/>
              <a:gd name="connsiteX32" fmla="*/ 332 w 485"/>
              <a:gd name="connsiteY32" fmla="*/ 285 h 374"/>
              <a:gd name="connsiteX33" fmla="*/ 348 w 485"/>
              <a:gd name="connsiteY33" fmla="*/ 285 h 374"/>
              <a:gd name="connsiteX34" fmla="*/ 364 w 485"/>
              <a:gd name="connsiteY34" fmla="*/ 279 h 374"/>
              <a:gd name="connsiteX35" fmla="*/ 374 w 485"/>
              <a:gd name="connsiteY35" fmla="*/ 279 h 374"/>
              <a:gd name="connsiteX36" fmla="*/ 390 w 485"/>
              <a:gd name="connsiteY36" fmla="*/ 274 h 374"/>
              <a:gd name="connsiteX37" fmla="*/ 395 w 485"/>
              <a:gd name="connsiteY37" fmla="*/ 274 h 374"/>
              <a:gd name="connsiteX38" fmla="*/ 406 w 485"/>
              <a:gd name="connsiteY38" fmla="*/ 274 h 374"/>
              <a:gd name="connsiteX39" fmla="*/ 406 w 485"/>
              <a:gd name="connsiteY39" fmla="*/ 274 h 374"/>
              <a:gd name="connsiteX40" fmla="*/ 411 w 485"/>
              <a:gd name="connsiteY40" fmla="*/ 274 h 374"/>
              <a:gd name="connsiteX41" fmla="*/ 416 w 485"/>
              <a:gd name="connsiteY41" fmla="*/ 274 h 374"/>
              <a:gd name="connsiteX42" fmla="*/ 422 w 485"/>
              <a:gd name="connsiteY42" fmla="*/ 274 h 374"/>
              <a:gd name="connsiteX43" fmla="*/ 427 w 485"/>
              <a:gd name="connsiteY43" fmla="*/ 274 h 374"/>
              <a:gd name="connsiteX44" fmla="*/ 437 w 485"/>
              <a:gd name="connsiteY44" fmla="*/ 274 h 374"/>
              <a:gd name="connsiteX45" fmla="*/ 443 w 485"/>
              <a:gd name="connsiteY45" fmla="*/ 279 h 374"/>
              <a:gd name="connsiteX46" fmla="*/ 453 w 485"/>
              <a:gd name="connsiteY46" fmla="*/ 279 h 374"/>
              <a:gd name="connsiteX47" fmla="*/ 464 w 485"/>
              <a:gd name="connsiteY47" fmla="*/ 285 h 374"/>
              <a:gd name="connsiteX48" fmla="*/ 469 w 485"/>
              <a:gd name="connsiteY48" fmla="*/ 290 h 374"/>
              <a:gd name="connsiteX49" fmla="*/ 479 w 485"/>
              <a:gd name="connsiteY49" fmla="*/ 301 h 374"/>
              <a:gd name="connsiteX50" fmla="*/ 479 w 485"/>
              <a:gd name="connsiteY50" fmla="*/ 306 h 374"/>
              <a:gd name="connsiteX51" fmla="*/ 485 w 485"/>
              <a:gd name="connsiteY51" fmla="*/ 306 h 374"/>
              <a:gd name="connsiteX52" fmla="*/ 485 w 485"/>
              <a:gd name="connsiteY52" fmla="*/ 311 h 374"/>
              <a:gd name="connsiteX53" fmla="*/ 469 w 485"/>
              <a:gd name="connsiteY53" fmla="*/ 316 h 374"/>
              <a:gd name="connsiteX54" fmla="*/ 464 w 485"/>
              <a:gd name="connsiteY54" fmla="*/ 316 h 374"/>
              <a:gd name="connsiteX55" fmla="*/ 458 w 485"/>
              <a:gd name="connsiteY55" fmla="*/ 316 h 374"/>
              <a:gd name="connsiteX56" fmla="*/ 453 w 485"/>
              <a:gd name="connsiteY56" fmla="*/ 316 h 374"/>
              <a:gd name="connsiteX57" fmla="*/ 443 w 485"/>
              <a:gd name="connsiteY57" fmla="*/ 316 h 374"/>
              <a:gd name="connsiteX58" fmla="*/ 432 w 485"/>
              <a:gd name="connsiteY58" fmla="*/ 316 h 374"/>
              <a:gd name="connsiteX59" fmla="*/ 416 w 485"/>
              <a:gd name="connsiteY59" fmla="*/ 322 h 374"/>
              <a:gd name="connsiteX60" fmla="*/ 400 w 485"/>
              <a:gd name="connsiteY60" fmla="*/ 322 h 374"/>
              <a:gd name="connsiteX61" fmla="*/ 379 w 485"/>
              <a:gd name="connsiteY61" fmla="*/ 322 h 374"/>
              <a:gd name="connsiteX62" fmla="*/ 353 w 485"/>
              <a:gd name="connsiteY62" fmla="*/ 327 h 374"/>
              <a:gd name="connsiteX63" fmla="*/ 327 w 485"/>
              <a:gd name="connsiteY63" fmla="*/ 327 h 374"/>
              <a:gd name="connsiteX64" fmla="*/ 295 w 485"/>
              <a:gd name="connsiteY64" fmla="*/ 327 h 374"/>
              <a:gd name="connsiteX65" fmla="*/ 269 w 485"/>
              <a:gd name="connsiteY65" fmla="*/ 332 h 374"/>
              <a:gd name="connsiteX66" fmla="*/ 248 w 485"/>
              <a:gd name="connsiteY66" fmla="*/ 332 h 374"/>
              <a:gd name="connsiteX67" fmla="*/ 221 w 485"/>
              <a:gd name="connsiteY67" fmla="*/ 337 h 374"/>
              <a:gd name="connsiteX68" fmla="*/ 200 w 485"/>
              <a:gd name="connsiteY68" fmla="*/ 337 h 374"/>
              <a:gd name="connsiteX69" fmla="*/ 184 w 485"/>
              <a:gd name="connsiteY69" fmla="*/ 343 h 374"/>
              <a:gd name="connsiteX70" fmla="*/ 163 w 485"/>
              <a:gd name="connsiteY70" fmla="*/ 343 h 374"/>
              <a:gd name="connsiteX71" fmla="*/ 148 w 485"/>
              <a:gd name="connsiteY71" fmla="*/ 343 h 374"/>
              <a:gd name="connsiteX72" fmla="*/ 137 w 485"/>
              <a:gd name="connsiteY72" fmla="*/ 348 h 374"/>
              <a:gd name="connsiteX73" fmla="*/ 121 w 485"/>
              <a:gd name="connsiteY73" fmla="*/ 348 h 374"/>
              <a:gd name="connsiteX74" fmla="*/ 111 w 485"/>
              <a:gd name="connsiteY74" fmla="*/ 353 h 374"/>
              <a:gd name="connsiteX75" fmla="*/ 100 w 485"/>
              <a:gd name="connsiteY75" fmla="*/ 353 h 374"/>
              <a:gd name="connsiteX76" fmla="*/ 90 w 485"/>
              <a:gd name="connsiteY76" fmla="*/ 359 h 374"/>
              <a:gd name="connsiteX77" fmla="*/ 84 w 485"/>
              <a:gd name="connsiteY77" fmla="*/ 359 h 374"/>
              <a:gd name="connsiteX78" fmla="*/ 69 w 485"/>
              <a:gd name="connsiteY78" fmla="*/ 364 h 374"/>
              <a:gd name="connsiteX79" fmla="*/ 53 w 485"/>
              <a:gd name="connsiteY79" fmla="*/ 369 h 374"/>
              <a:gd name="connsiteX80" fmla="*/ 48 w 485"/>
              <a:gd name="connsiteY80" fmla="*/ 374 h 374"/>
              <a:gd name="connsiteX81" fmla="*/ 37 w 485"/>
              <a:gd name="connsiteY81" fmla="*/ 374 h 374"/>
              <a:gd name="connsiteX82" fmla="*/ 32 w 485"/>
              <a:gd name="connsiteY82" fmla="*/ 374 h 374"/>
              <a:gd name="connsiteX83" fmla="*/ 26 w 485"/>
              <a:gd name="connsiteY83" fmla="*/ 369 h 374"/>
              <a:gd name="connsiteX84" fmla="*/ 21 w 485"/>
              <a:gd name="connsiteY84" fmla="*/ 369 h 374"/>
              <a:gd name="connsiteX85" fmla="*/ 16 w 485"/>
              <a:gd name="connsiteY85" fmla="*/ 364 h 374"/>
              <a:gd name="connsiteX86" fmla="*/ 11 w 485"/>
              <a:gd name="connsiteY86" fmla="*/ 359 h 374"/>
              <a:gd name="connsiteX87" fmla="*/ 5 w 485"/>
              <a:gd name="connsiteY87" fmla="*/ 353 h 374"/>
              <a:gd name="connsiteX88" fmla="*/ 0 w 485"/>
              <a:gd name="connsiteY88" fmla="*/ 348 h 374"/>
              <a:gd name="connsiteX89" fmla="*/ 0 w 485"/>
              <a:gd name="connsiteY89" fmla="*/ 343 h 374"/>
              <a:gd name="connsiteX90" fmla="*/ 0 w 485"/>
              <a:gd name="connsiteY90" fmla="*/ 337 h 374"/>
              <a:gd name="connsiteX91" fmla="*/ 0 w 485"/>
              <a:gd name="connsiteY91" fmla="*/ 332 h 374"/>
              <a:gd name="connsiteX92" fmla="*/ 5 w 485"/>
              <a:gd name="connsiteY92" fmla="*/ 327 h 374"/>
              <a:gd name="connsiteX93" fmla="*/ 11 w 485"/>
              <a:gd name="connsiteY93" fmla="*/ 322 h 374"/>
              <a:gd name="connsiteX94" fmla="*/ 21 w 485"/>
              <a:gd name="connsiteY94" fmla="*/ 316 h 374"/>
              <a:gd name="connsiteX95" fmla="*/ 26 w 485"/>
              <a:gd name="connsiteY95" fmla="*/ 311 h 374"/>
              <a:gd name="connsiteX96" fmla="*/ 32 w 485"/>
              <a:gd name="connsiteY96" fmla="*/ 306 h 374"/>
              <a:gd name="connsiteX97" fmla="*/ 42 w 485"/>
              <a:gd name="connsiteY97" fmla="*/ 301 h 374"/>
              <a:gd name="connsiteX98" fmla="*/ 53 w 485"/>
              <a:gd name="connsiteY98" fmla="*/ 290 h 374"/>
              <a:gd name="connsiteX99" fmla="*/ 58 w 485"/>
              <a:gd name="connsiteY99" fmla="*/ 279 h 374"/>
              <a:gd name="connsiteX100" fmla="*/ 69 w 485"/>
              <a:gd name="connsiteY100" fmla="*/ 269 h 374"/>
              <a:gd name="connsiteX101" fmla="*/ 79 w 485"/>
              <a:gd name="connsiteY101" fmla="*/ 253 h 374"/>
              <a:gd name="connsiteX102" fmla="*/ 95 w 485"/>
              <a:gd name="connsiteY102" fmla="*/ 237 h 374"/>
              <a:gd name="connsiteX103" fmla="*/ 116 w 485"/>
              <a:gd name="connsiteY103" fmla="*/ 200 h 374"/>
              <a:gd name="connsiteX104" fmla="*/ 142 w 485"/>
              <a:gd name="connsiteY104" fmla="*/ 169 h 374"/>
              <a:gd name="connsiteX105" fmla="*/ 163 w 485"/>
              <a:gd name="connsiteY105" fmla="*/ 137 h 374"/>
              <a:gd name="connsiteX106" fmla="*/ 184 w 485"/>
              <a:gd name="connsiteY106" fmla="*/ 100 h 374"/>
              <a:gd name="connsiteX107" fmla="*/ 190 w 485"/>
              <a:gd name="connsiteY107" fmla="*/ 84 h 374"/>
              <a:gd name="connsiteX108" fmla="*/ 200 w 485"/>
              <a:gd name="connsiteY108" fmla="*/ 68 h 374"/>
              <a:gd name="connsiteX109" fmla="*/ 206 w 485"/>
              <a:gd name="connsiteY109" fmla="*/ 58 h 374"/>
              <a:gd name="connsiteX110" fmla="*/ 211 w 485"/>
              <a:gd name="connsiteY110" fmla="*/ 47 h 374"/>
              <a:gd name="connsiteX111" fmla="*/ 216 w 485"/>
              <a:gd name="connsiteY111" fmla="*/ 37 h 374"/>
              <a:gd name="connsiteX112" fmla="*/ 221 w 485"/>
              <a:gd name="connsiteY112" fmla="*/ 26 h 374"/>
              <a:gd name="connsiteX113" fmla="*/ 221 w 485"/>
              <a:gd name="connsiteY113" fmla="*/ 21 h 374"/>
              <a:gd name="connsiteX114" fmla="*/ 227 w 485"/>
              <a:gd name="connsiteY114" fmla="*/ 16 h 374"/>
              <a:gd name="connsiteX0" fmla="*/ 227 w 485"/>
              <a:gd name="connsiteY0" fmla="*/ 6 h 364"/>
              <a:gd name="connsiteX1" fmla="*/ 227 w 485"/>
              <a:gd name="connsiteY1" fmla="*/ 0 h 364"/>
              <a:gd name="connsiteX2" fmla="*/ 295 w 485"/>
              <a:gd name="connsiteY2" fmla="*/ 22 h 364"/>
              <a:gd name="connsiteX3" fmla="*/ 290 w 485"/>
              <a:gd name="connsiteY3" fmla="*/ 32 h 364"/>
              <a:gd name="connsiteX4" fmla="*/ 279 w 485"/>
              <a:gd name="connsiteY4" fmla="*/ 43 h 364"/>
              <a:gd name="connsiteX5" fmla="*/ 274 w 485"/>
              <a:gd name="connsiteY5" fmla="*/ 53 h 364"/>
              <a:gd name="connsiteX6" fmla="*/ 258 w 485"/>
              <a:gd name="connsiteY6" fmla="*/ 69 h 364"/>
              <a:gd name="connsiteX7" fmla="*/ 248 w 485"/>
              <a:gd name="connsiteY7" fmla="*/ 90 h 364"/>
              <a:gd name="connsiteX8" fmla="*/ 216 w 485"/>
              <a:gd name="connsiteY8" fmla="*/ 127 h 364"/>
              <a:gd name="connsiteX9" fmla="*/ 190 w 485"/>
              <a:gd name="connsiteY9" fmla="*/ 164 h 364"/>
              <a:gd name="connsiteX10" fmla="*/ 163 w 485"/>
              <a:gd name="connsiteY10" fmla="*/ 201 h 364"/>
              <a:gd name="connsiteX11" fmla="*/ 137 w 485"/>
              <a:gd name="connsiteY11" fmla="*/ 238 h 364"/>
              <a:gd name="connsiteX12" fmla="*/ 121 w 485"/>
              <a:gd name="connsiteY12" fmla="*/ 254 h 364"/>
              <a:gd name="connsiteX13" fmla="*/ 111 w 485"/>
              <a:gd name="connsiteY13" fmla="*/ 269 h 364"/>
              <a:gd name="connsiteX14" fmla="*/ 100 w 485"/>
              <a:gd name="connsiteY14" fmla="*/ 280 h 364"/>
              <a:gd name="connsiteX15" fmla="*/ 95 w 485"/>
              <a:gd name="connsiteY15" fmla="*/ 291 h 364"/>
              <a:gd name="connsiteX16" fmla="*/ 90 w 485"/>
              <a:gd name="connsiteY16" fmla="*/ 296 h 364"/>
              <a:gd name="connsiteX17" fmla="*/ 84 w 485"/>
              <a:gd name="connsiteY17" fmla="*/ 306 h 364"/>
              <a:gd name="connsiteX18" fmla="*/ 84 w 485"/>
              <a:gd name="connsiteY18" fmla="*/ 306 h 364"/>
              <a:gd name="connsiteX19" fmla="*/ 84 w 485"/>
              <a:gd name="connsiteY19" fmla="*/ 312 h 364"/>
              <a:gd name="connsiteX20" fmla="*/ 90 w 485"/>
              <a:gd name="connsiteY20" fmla="*/ 312 h 364"/>
              <a:gd name="connsiteX21" fmla="*/ 95 w 485"/>
              <a:gd name="connsiteY21" fmla="*/ 312 h 364"/>
              <a:gd name="connsiteX22" fmla="*/ 100 w 485"/>
              <a:gd name="connsiteY22" fmla="*/ 312 h 364"/>
              <a:gd name="connsiteX23" fmla="*/ 111 w 485"/>
              <a:gd name="connsiteY23" fmla="*/ 312 h 364"/>
              <a:gd name="connsiteX24" fmla="*/ 121 w 485"/>
              <a:gd name="connsiteY24" fmla="*/ 306 h 364"/>
              <a:gd name="connsiteX25" fmla="*/ 137 w 485"/>
              <a:gd name="connsiteY25" fmla="*/ 306 h 364"/>
              <a:gd name="connsiteX26" fmla="*/ 153 w 485"/>
              <a:gd name="connsiteY26" fmla="*/ 306 h 364"/>
              <a:gd name="connsiteX27" fmla="*/ 174 w 485"/>
              <a:gd name="connsiteY27" fmla="*/ 301 h 364"/>
              <a:gd name="connsiteX28" fmla="*/ 216 w 485"/>
              <a:gd name="connsiteY28" fmla="*/ 296 h 364"/>
              <a:gd name="connsiteX29" fmla="*/ 258 w 485"/>
              <a:gd name="connsiteY29" fmla="*/ 291 h 364"/>
              <a:gd name="connsiteX30" fmla="*/ 295 w 485"/>
              <a:gd name="connsiteY30" fmla="*/ 285 h 364"/>
              <a:gd name="connsiteX31" fmla="*/ 332 w 485"/>
              <a:gd name="connsiteY31" fmla="*/ 275 h 364"/>
              <a:gd name="connsiteX32" fmla="*/ 348 w 485"/>
              <a:gd name="connsiteY32" fmla="*/ 275 h 364"/>
              <a:gd name="connsiteX33" fmla="*/ 364 w 485"/>
              <a:gd name="connsiteY33" fmla="*/ 269 h 364"/>
              <a:gd name="connsiteX34" fmla="*/ 374 w 485"/>
              <a:gd name="connsiteY34" fmla="*/ 269 h 364"/>
              <a:gd name="connsiteX35" fmla="*/ 390 w 485"/>
              <a:gd name="connsiteY35" fmla="*/ 264 h 364"/>
              <a:gd name="connsiteX36" fmla="*/ 395 w 485"/>
              <a:gd name="connsiteY36" fmla="*/ 264 h 364"/>
              <a:gd name="connsiteX37" fmla="*/ 406 w 485"/>
              <a:gd name="connsiteY37" fmla="*/ 264 h 364"/>
              <a:gd name="connsiteX38" fmla="*/ 406 w 485"/>
              <a:gd name="connsiteY38" fmla="*/ 264 h 364"/>
              <a:gd name="connsiteX39" fmla="*/ 411 w 485"/>
              <a:gd name="connsiteY39" fmla="*/ 264 h 364"/>
              <a:gd name="connsiteX40" fmla="*/ 416 w 485"/>
              <a:gd name="connsiteY40" fmla="*/ 264 h 364"/>
              <a:gd name="connsiteX41" fmla="*/ 422 w 485"/>
              <a:gd name="connsiteY41" fmla="*/ 264 h 364"/>
              <a:gd name="connsiteX42" fmla="*/ 427 w 485"/>
              <a:gd name="connsiteY42" fmla="*/ 264 h 364"/>
              <a:gd name="connsiteX43" fmla="*/ 437 w 485"/>
              <a:gd name="connsiteY43" fmla="*/ 264 h 364"/>
              <a:gd name="connsiteX44" fmla="*/ 443 w 485"/>
              <a:gd name="connsiteY44" fmla="*/ 269 h 364"/>
              <a:gd name="connsiteX45" fmla="*/ 453 w 485"/>
              <a:gd name="connsiteY45" fmla="*/ 269 h 364"/>
              <a:gd name="connsiteX46" fmla="*/ 464 w 485"/>
              <a:gd name="connsiteY46" fmla="*/ 275 h 364"/>
              <a:gd name="connsiteX47" fmla="*/ 469 w 485"/>
              <a:gd name="connsiteY47" fmla="*/ 280 h 364"/>
              <a:gd name="connsiteX48" fmla="*/ 479 w 485"/>
              <a:gd name="connsiteY48" fmla="*/ 291 h 364"/>
              <a:gd name="connsiteX49" fmla="*/ 479 w 485"/>
              <a:gd name="connsiteY49" fmla="*/ 296 h 364"/>
              <a:gd name="connsiteX50" fmla="*/ 485 w 485"/>
              <a:gd name="connsiteY50" fmla="*/ 296 h 364"/>
              <a:gd name="connsiteX51" fmla="*/ 485 w 485"/>
              <a:gd name="connsiteY51" fmla="*/ 301 h 364"/>
              <a:gd name="connsiteX52" fmla="*/ 469 w 485"/>
              <a:gd name="connsiteY52" fmla="*/ 306 h 364"/>
              <a:gd name="connsiteX53" fmla="*/ 464 w 485"/>
              <a:gd name="connsiteY53" fmla="*/ 306 h 364"/>
              <a:gd name="connsiteX54" fmla="*/ 458 w 485"/>
              <a:gd name="connsiteY54" fmla="*/ 306 h 364"/>
              <a:gd name="connsiteX55" fmla="*/ 453 w 485"/>
              <a:gd name="connsiteY55" fmla="*/ 306 h 364"/>
              <a:gd name="connsiteX56" fmla="*/ 443 w 485"/>
              <a:gd name="connsiteY56" fmla="*/ 306 h 364"/>
              <a:gd name="connsiteX57" fmla="*/ 432 w 485"/>
              <a:gd name="connsiteY57" fmla="*/ 306 h 364"/>
              <a:gd name="connsiteX58" fmla="*/ 416 w 485"/>
              <a:gd name="connsiteY58" fmla="*/ 312 h 364"/>
              <a:gd name="connsiteX59" fmla="*/ 400 w 485"/>
              <a:gd name="connsiteY59" fmla="*/ 312 h 364"/>
              <a:gd name="connsiteX60" fmla="*/ 379 w 485"/>
              <a:gd name="connsiteY60" fmla="*/ 312 h 364"/>
              <a:gd name="connsiteX61" fmla="*/ 353 w 485"/>
              <a:gd name="connsiteY61" fmla="*/ 317 h 364"/>
              <a:gd name="connsiteX62" fmla="*/ 327 w 485"/>
              <a:gd name="connsiteY62" fmla="*/ 317 h 364"/>
              <a:gd name="connsiteX63" fmla="*/ 295 w 485"/>
              <a:gd name="connsiteY63" fmla="*/ 317 h 364"/>
              <a:gd name="connsiteX64" fmla="*/ 269 w 485"/>
              <a:gd name="connsiteY64" fmla="*/ 322 h 364"/>
              <a:gd name="connsiteX65" fmla="*/ 248 w 485"/>
              <a:gd name="connsiteY65" fmla="*/ 322 h 364"/>
              <a:gd name="connsiteX66" fmla="*/ 221 w 485"/>
              <a:gd name="connsiteY66" fmla="*/ 327 h 364"/>
              <a:gd name="connsiteX67" fmla="*/ 200 w 485"/>
              <a:gd name="connsiteY67" fmla="*/ 327 h 364"/>
              <a:gd name="connsiteX68" fmla="*/ 184 w 485"/>
              <a:gd name="connsiteY68" fmla="*/ 333 h 364"/>
              <a:gd name="connsiteX69" fmla="*/ 163 w 485"/>
              <a:gd name="connsiteY69" fmla="*/ 333 h 364"/>
              <a:gd name="connsiteX70" fmla="*/ 148 w 485"/>
              <a:gd name="connsiteY70" fmla="*/ 333 h 364"/>
              <a:gd name="connsiteX71" fmla="*/ 137 w 485"/>
              <a:gd name="connsiteY71" fmla="*/ 338 h 364"/>
              <a:gd name="connsiteX72" fmla="*/ 121 w 485"/>
              <a:gd name="connsiteY72" fmla="*/ 338 h 364"/>
              <a:gd name="connsiteX73" fmla="*/ 111 w 485"/>
              <a:gd name="connsiteY73" fmla="*/ 343 h 364"/>
              <a:gd name="connsiteX74" fmla="*/ 100 w 485"/>
              <a:gd name="connsiteY74" fmla="*/ 343 h 364"/>
              <a:gd name="connsiteX75" fmla="*/ 90 w 485"/>
              <a:gd name="connsiteY75" fmla="*/ 349 h 364"/>
              <a:gd name="connsiteX76" fmla="*/ 84 w 485"/>
              <a:gd name="connsiteY76" fmla="*/ 349 h 364"/>
              <a:gd name="connsiteX77" fmla="*/ 69 w 485"/>
              <a:gd name="connsiteY77" fmla="*/ 354 h 364"/>
              <a:gd name="connsiteX78" fmla="*/ 53 w 485"/>
              <a:gd name="connsiteY78" fmla="*/ 359 h 364"/>
              <a:gd name="connsiteX79" fmla="*/ 48 w 485"/>
              <a:gd name="connsiteY79" fmla="*/ 364 h 364"/>
              <a:gd name="connsiteX80" fmla="*/ 37 w 485"/>
              <a:gd name="connsiteY80" fmla="*/ 364 h 364"/>
              <a:gd name="connsiteX81" fmla="*/ 32 w 485"/>
              <a:gd name="connsiteY81" fmla="*/ 364 h 364"/>
              <a:gd name="connsiteX82" fmla="*/ 26 w 485"/>
              <a:gd name="connsiteY82" fmla="*/ 359 h 364"/>
              <a:gd name="connsiteX83" fmla="*/ 21 w 485"/>
              <a:gd name="connsiteY83" fmla="*/ 359 h 364"/>
              <a:gd name="connsiteX84" fmla="*/ 16 w 485"/>
              <a:gd name="connsiteY84" fmla="*/ 354 h 364"/>
              <a:gd name="connsiteX85" fmla="*/ 11 w 485"/>
              <a:gd name="connsiteY85" fmla="*/ 349 h 364"/>
              <a:gd name="connsiteX86" fmla="*/ 5 w 485"/>
              <a:gd name="connsiteY86" fmla="*/ 343 h 364"/>
              <a:gd name="connsiteX87" fmla="*/ 0 w 485"/>
              <a:gd name="connsiteY87" fmla="*/ 338 h 364"/>
              <a:gd name="connsiteX88" fmla="*/ 0 w 485"/>
              <a:gd name="connsiteY88" fmla="*/ 333 h 364"/>
              <a:gd name="connsiteX89" fmla="*/ 0 w 485"/>
              <a:gd name="connsiteY89" fmla="*/ 327 h 364"/>
              <a:gd name="connsiteX90" fmla="*/ 0 w 485"/>
              <a:gd name="connsiteY90" fmla="*/ 322 h 364"/>
              <a:gd name="connsiteX91" fmla="*/ 5 w 485"/>
              <a:gd name="connsiteY91" fmla="*/ 317 h 364"/>
              <a:gd name="connsiteX92" fmla="*/ 11 w 485"/>
              <a:gd name="connsiteY92" fmla="*/ 312 h 364"/>
              <a:gd name="connsiteX93" fmla="*/ 21 w 485"/>
              <a:gd name="connsiteY93" fmla="*/ 306 h 364"/>
              <a:gd name="connsiteX94" fmla="*/ 26 w 485"/>
              <a:gd name="connsiteY94" fmla="*/ 301 h 364"/>
              <a:gd name="connsiteX95" fmla="*/ 32 w 485"/>
              <a:gd name="connsiteY95" fmla="*/ 296 h 364"/>
              <a:gd name="connsiteX96" fmla="*/ 42 w 485"/>
              <a:gd name="connsiteY96" fmla="*/ 291 h 364"/>
              <a:gd name="connsiteX97" fmla="*/ 53 w 485"/>
              <a:gd name="connsiteY97" fmla="*/ 280 h 364"/>
              <a:gd name="connsiteX98" fmla="*/ 58 w 485"/>
              <a:gd name="connsiteY98" fmla="*/ 269 h 364"/>
              <a:gd name="connsiteX99" fmla="*/ 69 w 485"/>
              <a:gd name="connsiteY99" fmla="*/ 259 h 364"/>
              <a:gd name="connsiteX100" fmla="*/ 79 w 485"/>
              <a:gd name="connsiteY100" fmla="*/ 243 h 364"/>
              <a:gd name="connsiteX101" fmla="*/ 95 w 485"/>
              <a:gd name="connsiteY101" fmla="*/ 227 h 364"/>
              <a:gd name="connsiteX102" fmla="*/ 116 w 485"/>
              <a:gd name="connsiteY102" fmla="*/ 190 h 364"/>
              <a:gd name="connsiteX103" fmla="*/ 142 w 485"/>
              <a:gd name="connsiteY103" fmla="*/ 159 h 364"/>
              <a:gd name="connsiteX104" fmla="*/ 163 w 485"/>
              <a:gd name="connsiteY104" fmla="*/ 127 h 364"/>
              <a:gd name="connsiteX105" fmla="*/ 184 w 485"/>
              <a:gd name="connsiteY105" fmla="*/ 90 h 364"/>
              <a:gd name="connsiteX106" fmla="*/ 190 w 485"/>
              <a:gd name="connsiteY106" fmla="*/ 74 h 364"/>
              <a:gd name="connsiteX107" fmla="*/ 200 w 485"/>
              <a:gd name="connsiteY107" fmla="*/ 58 h 364"/>
              <a:gd name="connsiteX108" fmla="*/ 206 w 485"/>
              <a:gd name="connsiteY108" fmla="*/ 48 h 364"/>
              <a:gd name="connsiteX109" fmla="*/ 211 w 485"/>
              <a:gd name="connsiteY109" fmla="*/ 37 h 364"/>
              <a:gd name="connsiteX110" fmla="*/ 216 w 485"/>
              <a:gd name="connsiteY110" fmla="*/ 27 h 364"/>
              <a:gd name="connsiteX111" fmla="*/ 221 w 485"/>
              <a:gd name="connsiteY111" fmla="*/ 16 h 364"/>
              <a:gd name="connsiteX112" fmla="*/ 221 w 485"/>
              <a:gd name="connsiteY112" fmla="*/ 11 h 364"/>
              <a:gd name="connsiteX113" fmla="*/ 227 w 485"/>
              <a:gd name="connsiteY113" fmla="*/ 6 h 364"/>
              <a:gd name="connsiteX0" fmla="*/ 227 w 485"/>
              <a:gd name="connsiteY0" fmla="*/ 6 h 364"/>
              <a:gd name="connsiteX1" fmla="*/ 227 w 485"/>
              <a:gd name="connsiteY1" fmla="*/ 0 h 364"/>
              <a:gd name="connsiteX2" fmla="*/ 295 w 485"/>
              <a:gd name="connsiteY2" fmla="*/ 22 h 364"/>
              <a:gd name="connsiteX3" fmla="*/ 290 w 485"/>
              <a:gd name="connsiteY3" fmla="*/ 32 h 364"/>
              <a:gd name="connsiteX4" fmla="*/ 279 w 485"/>
              <a:gd name="connsiteY4" fmla="*/ 43 h 364"/>
              <a:gd name="connsiteX5" fmla="*/ 274 w 485"/>
              <a:gd name="connsiteY5" fmla="*/ 53 h 364"/>
              <a:gd name="connsiteX6" fmla="*/ 258 w 485"/>
              <a:gd name="connsiteY6" fmla="*/ 69 h 364"/>
              <a:gd name="connsiteX7" fmla="*/ 248 w 485"/>
              <a:gd name="connsiteY7" fmla="*/ 90 h 364"/>
              <a:gd name="connsiteX8" fmla="*/ 216 w 485"/>
              <a:gd name="connsiteY8" fmla="*/ 127 h 364"/>
              <a:gd name="connsiteX9" fmla="*/ 190 w 485"/>
              <a:gd name="connsiteY9" fmla="*/ 164 h 364"/>
              <a:gd name="connsiteX10" fmla="*/ 163 w 485"/>
              <a:gd name="connsiteY10" fmla="*/ 201 h 364"/>
              <a:gd name="connsiteX11" fmla="*/ 137 w 485"/>
              <a:gd name="connsiteY11" fmla="*/ 238 h 364"/>
              <a:gd name="connsiteX12" fmla="*/ 121 w 485"/>
              <a:gd name="connsiteY12" fmla="*/ 254 h 364"/>
              <a:gd name="connsiteX13" fmla="*/ 111 w 485"/>
              <a:gd name="connsiteY13" fmla="*/ 269 h 364"/>
              <a:gd name="connsiteX14" fmla="*/ 100 w 485"/>
              <a:gd name="connsiteY14" fmla="*/ 280 h 364"/>
              <a:gd name="connsiteX15" fmla="*/ 95 w 485"/>
              <a:gd name="connsiteY15" fmla="*/ 291 h 364"/>
              <a:gd name="connsiteX16" fmla="*/ 90 w 485"/>
              <a:gd name="connsiteY16" fmla="*/ 296 h 364"/>
              <a:gd name="connsiteX17" fmla="*/ 84 w 485"/>
              <a:gd name="connsiteY17" fmla="*/ 306 h 364"/>
              <a:gd name="connsiteX18" fmla="*/ 84 w 485"/>
              <a:gd name="connsiteY18" fmla="*/ 306 h 364"/>
              <a:gd name="connsiteX19" fmla="*/ 84 w 485"/>
              <a:gd name="connsiteY19" fmla="*/ 312 h 364"/>
              <a:gd name="connsiteX20" fmla="*/ 90 w 485"/>
              <a:gd name="connsiteY20" fmla="*/ 312 h 364"/>
              <a:gd name="connsiteX21" fmla="*/ 95 w 485"/>
              <a:gd name="connsiteY21" fmla="*/ 312 h 364"/>
              <a:gd name="connsiteX22" fmla="*/ 100 w 485"/>
              <a:gd name="connsiteY22" fmla="*/ 312 h 364"/>
              <a:gd name="connsiteX23" fmla="*/ 111 w 485"/>
              <a:gd name="connsiteY23" fmla="*/ 312 h 364"/>
              <a:gd name="connsiteX24" fmla="*/ 121 w 485"/>
              <a:gd name="connsiteY24" fmla="*/ 306 h 364"/>
              <a:gd name="connsiteX25" fmla="*/ 137 w 485"/>
              <a:gd name="connsiteY25" fmla="*/ 306 h 364"/>
              <a:gd name="connsiteX26" fmla="*/ 153 w 485"/>
              <a:gd name="connsiteY26" fmla="*/ 306 h 364"/>
              <a:gd name="connsiteX27" fmla="*/ 174 w 485"/>
              <a:gd name="connsiteY27" fmla="*/ 301 h 364"/>
              <a:gd name="connsiteX28" fmla="*/ 216 w 485"/>
              <a:gd name="connsiteY28" fmla="*/ 296 h 364"/>
              <a:gd name="connsiteX29" fmla="*/ 258 w 485"/>
              <a:gd name="connsiteY29" fmla="*/ 291 h 364"/>
              <a:gd name="connsiteX30" fmla="*/ 295 w 485"/>
              <a:gd name="connsiteY30" fmla="*/ 285 h 364"/>
              <a:gd name="connsiteX31" fmla="*/ 332 w 485"/>
              <a:gd name="connsiteY31" fmla="*/ 275 h 364"/>
              <a:gd name="connsiteX32" fmla="*/ 348 w 485"/>
              <a:gd name="connsiteY32" fmla="*/ 275 h 364"/>
              <a:gd name="connsiteX33" fmla="*/ 364 w 485"/>
              <a:gd name="connsiteY33" fmla="*/ 269 h 364"/>
              <a:gd name="connsiteX34" fmla="*/ 374 w 485"/>
              <a:gd name="connsiteY34" fmla="*/ 269 h 364"/>
              <a:gd name="connsiteX35" fmla="*/ 390 w 485"/>
              <a:gd name="connsiteY35" fmla="*/ 264 h 364"/>
              <a:gd name="connsiteX36" fmla="*/ 395 w 485"/>
              <a:gd name="connsiteY36" fmla="*/ 264 h 364"/>
              <a:gd name="connsiteX37" fmla="*/ 406 w 485"/>
              <a:gd name="connsiteY37" fmla="*/ 264 h 364"/>
              <a:gd name="connsiteX38" fmla="*/ 406 w 485"/>
              <a:gd name="connsiteY38" fmla="*/ 264 h 364"/>
              <a:gd name="connsiteX39" fmla="*/ 411 w 485"/>
              <a:gd name="connsiteY39" fmla="*/ 264 h 364"/>
              <a:gd name="connsiteX40" fmla="*/ 416 w 485"/>
              <a:gd name="connsiteY40" fmla="*/ 264 h 364"/>
              <a:gd name="connsiteX41" fmla="*/ 422 w 485"/>
              <a:gd name="connsiteY41" fmla="*/ 264 h 364"/>
              <a:gd name="connsiteX42" fmla="*/ 427 w 485"/>
              <a:gd name="connsiteY42" fmla="*/ 264 h 364"/>
              <a:gd name="connsiteX43" fmla="*/ 437 w 485"/>
              <a:gd name="connsiteY43" fmla="*/ 264 h 364"/>
              <a:gd name="connsiteX44" fmla="*/ 443 w 485"/>
              <a:gd name="connsiteY44" fmla="*/ 269 h 364"/>
              <a:gd name="connsiteX45" fmla="*/ 453 w 485"/>
              <a:gd name="connsiteY45" fmla="*/ 269 h 364"/>
              <a:gd name="connsiteX46" fmla="*/ 464 w 485"/>
              <a:gd name="connsiteY46" fmla="*/ 275 h 364"/>
              <a:gd name="connsiteX47" fmla="*/ 469 w 485"/>
              <a:gd name="connsiteY47" fmla="*/ 280 h 364"/>
              <a:gd name="connsiteX48" fmla="*/ 479 w 485"/>
              <a:gd name="connsiteY48" fmla="*/ 291 h 364"/>
              <a:gd name="connsiteX49" fmla="*/ 479 w 485"/>
              <a:gd name="connsiteY49" fmla="*/ 296 h 364"/>
              <a:gd name="connsiteX50" fmla="*/ 485 w 485"/>
              <a:gd name="connsiteY50" fmla="*/ 296 h 364"/>
              <a:gd name="connsiteX51" fmla="*/ 485 w 485"/>
              <a:gd name="connsiteY51" fmla="*/ 301 h 364"/>
              <a:gd name="connsiteX52" fmla="*/ 469 w 485"/>
              <a:gd name="connsiteY52" fmla="*/ 306 h 364"/>
              <a:gd name="connsiteX53" fmla="*/ 464 w 485"/>
              <a:gd name="connsiteY53" fmla="*/ 306 h 364"/>
              <a:gd name="connsiteX54" fmla="*/ 458 w 485"/>
              <a:gd name="connsiteY54" fmla="*/ 306 h 364"/>
              <a:gd name="connsiteX55" fmla="*/ 453 w 485"/>
              <a:gd name="connsiteY55" fmla="*/ 306 h 364"/>
              <a:gd name="connsiteX56" fmla="*/ 443 w 485"/>
              <a:gd name="connsiteY56" fmla="*/ 306 h 364"/>
              <a:gd name="connsiteX57" fmla="*/ 432 w 485"/>
              <a:gd name="connsiteY57" fmla="*/ 306 h 364"/>
              <a:gd name="connsiteX58" fmla="*/ 416 w 485"/>
              <a:gd name="connsiteY58" fmla="*/ 312 h 364"/>
              <a:gd name="connsiteX59" fmla="*/ 400 w 485"/>
              <a:gd name="connsiteY59" fmla="*/ 312 h 364"/>
              <a:gd name="connsiteX60" fmla="*/ 379 w 485"/>
              <a:gd name="connsiteY60" fmla="*/ 312 h 364"/>
              <a:gd name="connsiteX61" fmla="*/ 353 w 485"/>
              <a:gd name="connsiteY61" fmla="*/ 317 h 364"/>
              <a:gd name="connsiteX62" fmla="*/ 327 w 485"/>
              <a:gd name="connsiteY62" fmla="*/ 317 h 364"/>
              <a:gd name="connsiteX63" fmla="*/ 295 w 485"/>
              <a:gd name="connsiteY63" fmla="*/ 317 h 364"/>
              <a:gd name="connsiteX64" fmla="*/ 269 w 485"/>
              <a:gd name="connsiteY64" fmla="*/ 322 h 364"/>
              <a:gd name="connsiteX65" fmla="*/ 248 w 485"/>
              <a:gd name="connsiteY65" fmla="*/ 322 h 364"/>
              <a:gd name="connsiteX66" fmla="*/ 221 w 485"/>
              <a:gd name="connsiteY66" fmla="*/ 327 h 364"/>
              <a:gd name="connsiteX67" fmla="*/ 200 w 485"/>
              <a:gd name="connsiteY67" fmla="*/ 327 h 364"/>
              <a:gd name="connsiteX68" fmla="*/ 184 w 485"/>
              <a:gd name="connsiteY68" fmla="*/ 333 h 364"/>
              <a:gd name="connsiteX69" fmla="*/ 163 w 485"/>
              <a:gd name="connsiteY69" fmla="*/ 333 h 364"/>
              <a:gd name="connsiteX70" fmla="*/ 148 w 485"/>
              <a:gd name="connsiteY70" fmla="*/ 333 h 364"/>
              <a:gd name="connsiteX71" fmla="*/ 137 w 485"/>
              <a:gd name="connsiteY71" fmla="*/ 338 h 364"/>
              <a:gd name="connsiteX72" fmla="*/ 121 w 485"/>
              <a:gd name="connsiteY72" fmla="*/ 338 h 364"/>
              <a:gd name="connsiteX73" fmla="*/ 111 w 485"/>
              <a:gd name="connsiteY73" fmla="*/ 343 h 364"/>
              <a:gd name="connsiteX74" fmla="*/ 100 w 485"/>
              <a:gd name="connsiteY74" fmla="*/ 343 h 364"/>
              <a:gd name="connsiteX75" fmla="*/ 90 w 485"/>
              <a:gd name="connsiteY75" fmla="*/ 349 h 364"/>
              <a:gd name="connsiteX76" fmla="*/ 84 w 485"/>
              <a:gd name="connsiteY76" fmla="*/ 349 h 364"/>
              <a:gd name="connsiteX77" fmla="*/ 69 w 485"/>
              <a:gd name="connsiteY77" fmla="*/ 354 h 364"/>
              <a:gd name="connsiteX78" fmla="*/ 53 w 485"/>
              <a:gd name="connsiteY78" fmla="*/ 359 h 364"/>
              <a:gd name="connsiteX79" fmla="*/ 48 w 485"/>
              <a:gd name="connsiteY79" fmla="*/ 364 h 364"/>
              <a:gd name="connsiteX80" fmla="*/ 37 w 485"/>
              <a:gd name="connsiteY80" fmla="*/ 364 h 364"/>
              <a:gd name="connsiteX81" fmla="*/ 32 w 485"/>
              <a:gd name="connsiteY81" fmla="*/ 364 h 364"/>
              <a:gd name="connsiteX82" fmla="*/ 26 w 485"/>
              <a:gd name="connsiteY82" fmla="*/ 359 h 364"/>
              <a:gd name="connsiteX83" fmla="*/ 21 w 485"/>
              <a:gd name="connsiteY83" fmla="*/ 359 h 364"/>
              <a:gd name="connsiteX84" fmla="*/ 16 w 485"/>
              <a:gd name="connsiteY84" fmla="*/ 354 h 364"/>
              <a:gd name="connsiteX85" fmla="*/ 11 w 485"/>
              <a:gd name="connsiteY85" fmla="*/ 349 h 364"/>
              <a:gd name="connsiteX86" fmla="*/ 5 w 485"/>
              <a:gd name="connsiteY86" fmla="*/ 343 h 364"/>
              <a:gd name="connsiteX87" fmla="*/ 0 w 485"/>
              <a:gd name="connsiteY87" fmla="*/ 338 h 364"/>
              <a:gd name="connsiteX88" fmla="*/ 0 w 485"/>
              <a:gd name="connsiteY88" fmla="*/ 333 h 364"/>
              <a:gd name="connsiteX89" fmla="*/ 0 w 485"/>
              <a:gd name="connsiteY89" fmla="*/ 327 h 364"/>
              <a:gd name="connsiteX90" fmla="*/ 0 w 485"/>
              <a:gd name="connsiteY90" fmla="*/ 322 h 364"/>
              <a:gd name="connsiteX91" fmla="*/ 5 w 485"/>
              <a:gd name="connsiteY91" fmla="*/ 317 h 364"/>
              <a:gd name="connsiteX92" fmla="*/ 11 w 485"/>
              <a:gd name="connsiteY92" fmla="*/ 312 h 364"/>
              <a:gd name="connsiteX93" fmla="*/ 21 w 485"/>
              <a:gd name="connsiteY93" fmla="*/ 306 h 364"/>
              <a:gd name="connsiteX94" fmla="*/ 26 w 485"/>
              <a:gd name="connsiteY94" fmla="*/ 301 h 364"/>
              <a:gd name="connsiteX95" fmla="*/ 32 w 485"/>
              <a:gd name="connsiteY95" fmla="*/ 296 h 364"/>
              <a:gd name="connsiteX96" fmla="*/ 42 w 485"/>
              <a:gd name="connsiteY96" fmla="*/ 291 h 364"/>
              <a:gd name="connsiteX97" fmla="*/ 53 w 485"/>
              <a:gd name="connsiteY97" fmla="*/ 280 h 364"/>
              <a:gd name="connsiteX98" fmla="*/ 58 w 485"/>
              <a:gd name="connsiteY98" fmla="*/ 269 h 364"/>
              <a:gd name="connsiteX99" fmla="*/ 69 w 485"/>
              <a:gd name="connsiteY99" fmla="*/ 259 h 364"/>
              <a:gd name="connsiteX100" fmla="*/ 79 w 485"/>
              <a:gd name="connsiteY100" fmla="*/ 243 h 364"/>
              <a:gd name="connsiteX101" fmla="*/ 95 w 485"/>
              <a:gd name="connsiteY101" fmla="*/ 227 h 364"/>
              <a:gd name="connsiteX102" fmla="*/ 116 w 485"/>
              <a:gd name="connsiteY102" fmla="*/ 190 h 364"/>
              <a:gd name="connsiteX103" fmla="*/ 142 w 485"/>
              <a:gd name="connsiteY103" fmla="*/ 159 h 364"/>
              <a:gd name="connsiteX104" fmla="*/ 163 w 485"/>
              <a:gd name="connsiteY104" fmla="*/ 127 h 364"/>
              <a:gd name="connsiteX105" fmla="*/ 184 w 485"/>
              <a:gd name="connsiteY105" fmla="*/ 90 h 364"/>
              <a:gd name="connsiteX106" fmla="*/ 190 w 485"/>
              <a:gd name="connsiteY106" fmla="*/ 74 h 364"/>
              <a:gd name="connsiteX107" fmla="*/ 200 w 485"/>
              <a:gd name="connsiteY107" fmla="*/ 58 h 364"/>
              <a:gd name="connsiteX108" fmla="*/ 206 w 485"/>
              <a:gd name="connsiteY108" fmla="*/ 48 h 364"/>
              <a:gd name="connsiteX109" fmla="*/ 211 w 485"/>
              <a:gd name="connsiteY109" fmla="*/ 37 h 364"/>
              <a:gd name="connsiteX110" fmla="*/ 216 w 485"/>
              <a:gd name="connsiteY110" fmla="*/ 27 h 364"/>
              <a:gd name="connsiteX111" fmla="*/ 221 w 485"/>
              <a:gd name="connsiteY111" fmla="*/ 16 h 364"/>
              <a:gd name="connsiteX112" fmla="*/ 221 w 485"/>
              <a:gd name="connsiteY112" fmla="*/ 11 h 364"/>
              <a:gd name="connsiteX0" fmla="*/ 227 w 485"/>
              <a:gd name="connsiteY0" fmla="*/ 6 h 364"/>
              <a:gd name="connsiteX1" fmla="*/ 227 w 485"/>
              <a:gd name="connsiteY1" fmla="*/ 0 h 364"/>
              <a:gd name="connsiteX2" fmla="*/ 295 w 485"/>
              <a:gd name="connsiteY2" fmla="*/ 22 h 364"/>
              <a:gd name="connsiteX3" fmla="*/ 290 w 485"/>
              <a:gd name="connsiteY3" fmla="*/ 32 h 364"/>
              <a:gd name="connsiteX4" fmla="*/ 279 w 485"/>
              <a:gd name="connsiteY4" fmla="*/ 43 h 364"/>
              <a:gd name="connsiteX5" fmla="*/ 274 w 485"/>
              <a:gd name="connsiteY5" fmla="*/ 53 h 364"/>
              <a:gd name="connsiteX6" fmla="*/ 258 w 485"/>
              <a:gd name="connsiteY6" fmla="*/ 69 h 364"/>
              <a:gd name="connsiteX7" fmla="*/ 248 w 485"/>
              <a:gd name="connsiteY7" fmla="*/ 90 h 364"/>
              <a:gd name="connsiteX8" fmla="*/ 216 w 485"/>
              <a:gd name="connsiteY8" fmla="*/ 127 h 364"/>
              <a:gd name="connsiteX9" fmla="*/ 190 w 485"/>
              <a:gd name="connsiteY9" fmla="*/ 164 h 364"/>
              <a:gd name="connsiteX10" fmla="*/ 163 w 485"/>
              <a:gd name="connsiteY10" fmla="*/ 201 h 364"/>
              <a:gd name="connsiteX11" fmla="*/ 137 w 485"/>
              <a:gd name="connsiteY11" fmla="*/ 238 h 364"/>
              <a:gd name="connsiteX12" fmla="*/ 121 w 485"/>
              <a:gd name="connsiteY12" fmla="*/ 254 h 364"/>
              <a:gd name="connsiteX13" fmla="*/ 111 w 485"/>
              <a:gd name="connsiteY13" fmla="*/ 269 h 364"/>
              <a:gd name="connsiteX14" fmla="*/ 100 w 485"/>
              <a:gd name="connsiteY14" fmla="*/ 280 h 364"/>
              <a:gd name="connsiteX15" fmla="*/ 95 w 485"/>
              <a:gd name="connsiteY15" fmla="*/ 291 h 364"/>
              <a:gd name="connsiteX16" fmla="*/ 90 w 485"/>
              <a:gd name="connsiteY16" fmla="*/ 296 h 364"/>
              <a:gd name="connsiteX17" fmla="*/ 84 w 485"/>
              <a:gd name="connsiteY17" fmla="*/ 306 h 364"/>
              <a:gd name="connsiteX18" fmla="*/ 84 w 485"/>
              <a:gd name="connsiteY18" fmla="*/ 306 h 364"/>
              <a:gd name="connsiteX19" fmla="*/ 84 w 485"/>
              <a:gd name="connsiteY19" fmla="*/ 312 h 364"/>
              <a:gd name="connsiteX20" fmla="*/ 90 w 485"/>
              <a:gd name="connsiteY20" fmla="*/ 312 h 364"/>
              <a:gd name="connsiteX21" fmla="*/ 95 w 485"/>
              <a:gd name="connsiteY21" fmla="*/ 312 h 364"/>
              <a:gd name="connsiteX22" fmla="*/ 100 w 485"/>
              <a:gd name="connsiteY22" fmla="*/ 312 h 364"/>
              <a:gd name="connsiteX23" fmla="*/ 111 w 485"/>
              <a:gd name="connsiteY23" fmla="*/ 312 h 364"/>
              <a:gd name="connsiteX24" fmla="*/ 121 w 485"/>
              <a:gd name="connsiteY24" fmla="*/ 306 h 364"/>
              <a:gd name="connsiteX25" fmla="*/ 137 w 485"/>
              <a:gd name="connsiteY25" fmla="*/ 306 h 364"/>
              <a:gd name="connsiteX26" fmla="*/ 153 w 485"/>
              <a:gd name="connsiteY26" fmla="*/ 306 h 364"/>
              <a:gd name="connsiteX27" fmla="*/ 174 w 485"/>
              <a:gd name="connsiteY27" fmla="*/ 301 h 364"/>
              <a:gd name="connsiteX28" fmla="*/ 216 w 485"/>
              <a:gd name="connsiteY28" fmla="*/ 296 h 364"/>
              <a:gd name="connsiteX29" fmla="*/ 258 w 485"/>
              <a:gd name="connsiteY29" fmla="*/ 291 h 364"/>
              <a:gd name="connsiteX30" fmla="*/ 295 w 485"/>
              <a:gd name="connsiteY30" fmla="*/ 285 h 364"/>
              <a:gd name="connsiteX31" fmla="*/ 332 w 485"/>
              <a:gd name="connsiteY31" fmla="*/ 275 h 364"/>
              <a:gd name="connsiteX32" fmla="*/ 348 w 485"/>
              <a:gd name="connsiteY32" fmla="*/ 275 h 364"/>
              <a:gd name="connsiteX33" fmla="*/ 364 w 485"/>
              <a:gd name="connsiteY33" fmla="*/ 269 h 364"/>
              <a:gd name="connsiteX34" fmla="*/ 374 w 485"/>
              <a:gd name="connsiteY34" fmla="*/ 269 h 364"/>
              <a:gd name="connsiteX35" fmla="*/ 390 w 485"/>
              <a:gd name="connsiteY35" fmla="*/ 264 h 364"/>
              <a:gd name="connsiteX36" fmla="*/ 395 w 485"/>
              <a:gd name="connsiteY36" fmla="*/ 264 h 364"/>
              <a:gd name="connsiteX37" fmla="*/ 406 w 485"/>
              <a:gd name="connsiteY37" fmla="*/ 264 h 364"/>
              <a:gd name="connsiteX38" fmla="*/ 406 w 485"/>
              <a:gd name="connsiteY38" fmla="*/ 264 h 364"/>
              <a:gd name="connsiteX39" fmla="*/ 411 w 485"/>
              <a:gd name="connsiteY39" fmla="*/ 264 h 364"/>
              <a:gd name="connsiteX40" fmla="*/ 416 w 485"/>
              <a:gd name="connsiteY40" fmla="*/ 264 h 364"/>
              <a:gd name="connsiteX41" fmla="*/ 422 w 485"/>
              <a:gd name="connsiteY41" fmla="*/ 264 h 364"/>
              <a:gd name="connsiteX42" fmla="*/ 427 w 485"/>
              <a:gd name="connsiteY42" fmla="*/ 264 h 364"/>
              <a:gd name="connsiteX43" fmla="*/ 437 w 485"/>
              <a:gd name="connsiteY43" fmla="*/ 264 h 364"/>
              <a:gd name="connsiteX44" fmla="*/ 443 w 485"/>
              <a:gd name="connsiteY44" fmla="*/ 269 h 364"/>
              <a:gd name="connsiteX45" fmla="*/ 453 w 485"/>
              <a:gd name="connsiteY45" fmla="*/ 269 h 364"/>
              <a:gd name="connsiteX46" fmla="*/ 464 w 485"/>
              <a:gd name="connsiteY46" fmla="*/ 275 h 364"/>
              <a:gd name="connsiteX47" fmla="*/ 469 w 485"/>
              <a:gd name="connsiteY47" fmla="*/ 280 h 364"/>
              <a:gd name="connsiteX48" fmla="*/ 479 w 485"/>
              <a:gd name="connsiteY48" fmla="*/ 291 h 364"/>
              <a:gd name="connsiteX49" fmla="*/ 479 w 485"/>
              <a:gd name="connsiteY49" fmla="*/ 296 h 364"/>
              <a:gd name="connsiteX50" fmla="*/ 485 w 485"/>
              <a:gd name="connsiteY50" fmla="*/ 296 h 364"/>
              <a:gd name="connsiteX51" fmla="*/ 485 w 485"/>
              <a:gd name="connsiteY51" fmla="*/ 301 h 364"/>
              <a:gd name="connsiteX52" fmla="*/ 469 w 485"/>
              <a:gd name="connsiteY52" fmla="*/ 306 h 364"/>
              <a:gd name="connsiteX53" fmla="*/ 464 w 485"/>
              <a:gd name="connsiteY53" fmla="*/ 306 h 364"/>
              <a:gd name="connsiteX54" fmla="*/ 458 w 485"/>
              <a:gd name="connsiteY54" fmla="*/ 306 h 364"/>
              <a:gd name="connsiteX55" fmla="*/ 453 w 485"/>
              <a:gd name="connsiteY55" fmla="*/ 306 h 364"/>
              <a:gd name="connsiteX56" fmla="*/ 443 w 485"/>
              <a:gd name="connsiteY56" fmla="*/ 306 h 364"/>
              <a:gd name="connsiteX57" fmla="*/ 432 w 485"/>
              <a:gd name="connsiteY57" fmla="*/ 306 h 364"/>
              <a:gd name="connsiteX58" fmla="*/ 416 w 485"/>
              <a:gd name="connsiteY58" fmla="*/ 312 h 364"/>
              <a:gd name="connsiteX59" fmla="*/ 400 w 485"/>
              <a:gd name="connsiteY59" fmla="*/ 312 h 364"/>
              <a:gd name="connsiteX60" fmla="*/ 379 w 485"/>
              <a:gd name="connsiteY60" fmla="*/ 312 h 364"/>
              <a:gd name="connsiteX61" fmla="*/ 353 w 485"/>
              <a:gd name="connsiteY61" fmla="*/ 317 h 364"/>
              <a:gd name="connsiteX62" fmla="*/ 327 w 485"/>
              <a:gd name="connsiteY62" fmla="*/ 317 h 364"/>
              <a:gd name="connsiteX63" fmla="*/ 295 w 485"/>
              <a:gd name="connsiteY63" fmla="*/ 317 h 364"/>
              <a:gd name="connsiteX64" fmla="*/ 269 w 485"/>
              <a:gd name="connsiteY64" fmla="*/ 322 h 364"/>
              <a:gd name="connsiteX65" fmla="*/ 248 w 485"/>
              <a:gd name="connsiteY65" fmla="*/ 322 h 364"/>
              <a:gd name="connsiteX66" fmla="*/ 221 w 485"/>
              <a:gd name="connsiteY66" fmla="*/ 327 h 364"/>
              <a:gd name="connsiteX67" fmla="*/ 200 w 485"/>
              <a:gd name="connsiteY67" fmla="*/ 327 h 364"/>
              <a:gd name="connsiteX68" fmla="*/ 184 w 485"/>
              <a:gd name="connsiteY68" fmla="*/ 333 h 364"/>
              <a:gd name="connsiteX69" fmla="*/ 163 w 485"/>
              <a:gd name="connsiteY69" fmla="*/ 333 h 364"/>
              <a:gd name="connsiteX70" fmla="*/ 148 w 485"/>
              <a:gd name="connsiteY70" fmla="*/ 333 h 364"/>
              <a:gd name="connsiteX71" fmla="*/ 137 w 485"/>
              <a:gd name="connsiteY71" fmla="*/ 338 h 364"/>
              <a:gd name="connsiteX72" fmla="*/ 121 w 485"/>
              <a:gd name="connsiteY72" fmla="*/ 338 h 364"/>
              <a:gd name="connsiteX73" fmla="*/ 111 w 485"/>
              <a:gd name="connsiteY73" fmla="*/ 343 h 364"/>
              <a:gd name="connsiteX74" fmla="*/ 100 w 485"/>
              <a:gd name="connsiteY74" fmla="*/ 343 h 364"/>
              <a:gd name="connsiteX75" fmla="*/ 90 w 485"/>
              <a:gd name="connsiteY75" fmla="*/ 349 h 364"/>
              <a:gd name="connsiteX76" fmla="*/ 84 w 485"/>
              <a:gd name="connsiteY76" fmla="*/ 349 h 364"/>
              <a:gd name="connsiteX77" fmla="*/ 69 w 485"/>
              <a:gd name="connsiteY77" fmla="*/ 354 h 364"/>
              <a:gd name="connsiteX78" fmla="*/ 53 w 485"/>
              <a:gd name="connsiteY78" fmla="*/ 359 h 364"/>
              <a:gd name="connsiteX79" fmla="*/ 48 w 485"/>
              <a:gd name="connsiteY79" fmla="*/ 364 h 364"/>
              <a:gd name="connsiteX80" fmla="*/ 37 w 485"/>
              <a:gd name="connsiteY80" fmla="*/ 364 h 364"/>
              <a:gd name="connsiteX81" fmla="*/ 32 w 485"/>
              <a:gd name="connsiteY81" fmla="*/ 364 h 364"/>
              <a:gd name="connsiteX82" fmla="*/ 26 w 485"/>
              <a:gd name="connsiteY82" fmla="*/ 359 h 364"/>
              <a:gd name="connsiteX83" fmla="*/ 21 w 485"/>
              <a:gd name="connsiteY83" fmla="*/ 359 h 364"/>
              <a:gd name="connsiteX84" fmla="*/ 16 w 485"/>
              <a:gd name="connsiteY84" fmla="*/ 354 h 364"/>
              <a:gd name="connsiteX85" fmla="*/ 11 w 485"/>
              <a:gd name="connsiteY85" fmla="*/ 349 h 364"/>
              <a:gd name="connsiteX86" fmla="*/ 5 w 485"/>
              <a:gd name="connsiteY86" fmla="*/ 343 h 364"/>
              <a:gd name="connsiteX87" fmla="*/ 0 w 485"/>
              <a:gd name="connsiteY87" fmla="*/ 338 h 364"/>
              <a:gd name="connsiteX88" fmla="*/ 0 w 485"/>
              <a:gd name="connsiteY88" fmla="*/ 333 h 364"/>
              <a:gd name="connsiteX89" fmla="*/ 0 w 485"/>
              <a:gd name="connsiteY89" fmla="*/ 327 h 364"/>
              <a:gd name="connsiteX90" fmla="*/ 0 w 485"/>
              <a:gd name="connsiteY90" fmla="*/ 322 h 364"/>
              <a:gd name="connsiteX91" fmla="*/ 5 w 485"/>
              <a:gd name="connsiteY91" fmla="*/ 317 h 364"/>
              <a:gd name="connsiteX92" fmla="*/ 11 w 485"/>
              <a:gd name="connsiteY92" fmla="*/ 312 h 364"/>
              <a:gd name="connsiteX93" fmla="*/ 21 w 485"/>
              <a:gd name="connsiteY93" fmla="*/ 306 h 364"/>
              <a:gd name="connsiteX94" fmla="*/ 26 w 485"/>
              <a:gd name="connsiteY94" fmla="*/ 301 h 364"/>
              <a:gd name="connsiteX95" fmla="*/ 32 w 485"/>
              <a:gd name="connsiteY95" fmla="*/ 296 h 364"/>
              <a:gd name="connsiteX96" fmla="*/ 42 w 485"/>
              <a:gd name="connsiteY96" fmla="*/ 291 h 364"/>
              <a:gd name="connsiteX97" fmla="*/ 53 w 485"/>
              <a:gd name="connsiteY97" fmla="*/ 280 h 364"/>
              <a:gd name="connsiteX98" fmla="*/ 58 w 485"/>
              <a:gd name="connsiteY98" fmla="*/ 269 h 364"/>
              <a:gd name="connsiteX99" fmla="*/ 69 w 485"/>
              <a:gd name="connsiteY99" fmla="*/ 259 h 364"/>
              <a:gd name="connsiteX100" fmla="*/ 79 w 485"/>
              <a:gd name="connsiteY100" fmla="*/ 243 h 364"/>
              <a:gd name="connsiteX101" fmla="*/ 95 w 485"/>
              <a:gd name="connsiteY101" fmla="*/ 227 h 364"/>
              <a:gd name="connsiteX102" fmla="*/ 116 w 485"/>
              <a:gd name="connsiteY102" fmla="*/ 190 h 364"/>
              <a:gd name="connsiteX103" fmla="*/ 142 w 485"/>
              <a:gd name="connsiteY103" fmla="*/ 159 h 364"/>
              <a:gd name="connsiteX104" fmla="*/ 163 w 485"/>
              <a:gd name="connsiteY104" fmla="*/ 127 h 364"/>
              <a:gd name="connsiteX105" fmla="*/ 184 w 485"/>
              <a:gd name="connsiteY105" fmla="*/ 90 h 364"/>
              <a:gd name="connsiteX106" fmla="*/ 190 w 485"/>
              <a:gd name="connsiteY106" fmla="*/ 74 h 364"/>
              <a:gd name="connsiteX107" fmla="*/ 200 w 485"/>
              <a:gd name="connsiteY107" fmla="*/ 58 h 364"/>
              <a:gd name="connsiteX108" fmla="*/ 206 w 485"/>
              <a:gd name="connsiteY108" fmla="*/ 48 h 364"/>
              <a:gd name="connsiteX109" fmla="*/ 211 w 485"/>
              <a:gd name="connsiteY109" fmla="*/ 37 h 364"/>
              <a:gd name="connsiteX110" fmla="*/ 216 w 485"/>
              <a:gd name="connsiteY110" fmla="*/ 27 h 364"/>
              <a:gd name="connsiteX111" fmla="*/ 221 w 485"/>
              <a:gd name="connsiteY111" fmla="*/ 16 h 364"/>
              <a:gd name="connsiteX0" fmla="*/ 227 w 485"/>
              <a:gd name="connsiteY0" fmla="*/ 0 h 358"/>
              <a:gd name="connsiteX1" fmla="*/ 295 w 485"/>
              <a:gd name="connsiteY1" fmla="*/ 16 h 358"/>
              <a:gd name="connsiteX2" fmla="*/ 290 w 485"/>
              <a:gd name="connsiteY2" fmla="*/ 26 h 358"/>
              <a:gd name="connsiteX3" fmla="*/ 279 w 485"/>
              <a:gd name="connsiteY3" fmla="*/ 37 h 358"/>
              <a:gd name="connsiteX4" fmla="*/ 274 w 485"/>
              <a:gd name="connsiteY4" fmla="*/ 47 h 358"/>
              <a:gd name="connsiteX5" fmla="*/ 258 w 485"/>
              <a:gd name="connsiteY5" fmla="*/ 63 h 358"/>
              <a:gd name="connsiteX6" fmla="*/ 248 w 485"/>
              <a:gd name="connsiteY6" fmla="*/ 84 h 358"/>
              <a:gd name="connsiteX7" fmla="*/ 216 w 485"/>
              <a:gd name="connsiteY7" fmla="*/ 121 h 358"/>
              <a:gd name="connsiteX8" fmla="*/ 190 w 485"/>
              <a:gd name="connsiteY8" fmla="*/ 158 h 358"/>
              <a:gd name="connsiteX9" fmla="*/ 163 w 485"/>
              <a:gd name="connsiteY9" fmla="*/ 195 h 358"/>
              <a:gd name="connsiteX10" fmla="*/ 137 w 485"/>
              <a:gd name="connsiteY10" fmla="*/ 232 h 358"/>
              <a:gd name="connsiteX11" fmla="*/ 121 w 485"/>
              <a:gd name="connsiteY11" fmla="*/ 248 h 358"/>
              <a:gd name="connsiteX12" fmla="*/ 111 w 485"/>
              <a:gd name="connsiteY12" fmla="*/ 263 h 358"/>
              <a:gd name="connsiteX13" fmla="*/ 100 w 485"/>
              <a:gd name="connsiteY13" fmla="*/ 274 h 358"/>
              <a:gd name="connsiteX14" fmla="*/ 95 w 485"/>
              <a:gd name="connsiteY14" fmla="*/ 285 h 358"/>
              <a:gd name="connsiteX15" fmla="*/ 90 w 485"/>
              <a:gd name="connsiteY15" fmla="*/ 290 h 358"/>
              <a:gd name="connsiteX16" fmla="*/ 84 w 485"/>
              <a:gd name="connsiteY16" fmla="*/ 300 h 358"/>
              <a:gd name="connsiteX17" fmla="*/ 84 w 485"/>
              <a:gd name="connsiteY17" fmla="*/ 300 h 358"/>
              <a:gd name="connsiteX18" fmla="*/ 84 w 485"/>
              <a:gd name="connsiteY18" fmla="*/ 306 h 358"/>
              <a:gd name="connsiteX19" fmla="*/ 90 w 485"/>
              <a:gd name="connsiteY19" fmla="*/ 306 h 358"/>
              <a:gd name="connsiteX20" fmla="*/ 95 w 485"/>
              <a:gd name="connsiteY20" fmla="*/ 306 h 358"/>
              <a:gd name="connsiteX21" fmla="*/ 100 w 485"/>
              <a:gd name="connsiteY21" fmla="*/ 306 h 358"/>
              <a:gd name="connsiteX22" fmla="*/ 111 w 485"/>
              <a:gd name="connsiteY22" fmla="*/ 306 h 358"/>
              <a:gd name="connsiteX23" fmla="*/ 121 w 485"/>
              <a:gd name="connsiteY23" fmla="*/ 300 h 358"/>
              <a:gd name="connsiteX24" fmla="*/ 137 w 485"/>
              <a:gd name="connsiteY24" fmla="*/ 300 h 358"/>
              <a:gd name="connsiteX25" fmla="*/ 153 w 485"/>
              <a:gd name="connsiteY25" fmla="*/ 300 h 358"/>
              <a:gd name="connsiteX26" fmla="*/ 174 w 485"/>
              <a:gd name="connsiteY26" fmla="*/ 295 h 358"/>
              <a:gd name="connsiteX27" fmla="*/ 216 w 485"/>
              <a:gd name="connsiteY27" fmla="*/ 290 h 358"/>
              <a:gd name="connsiteX28" fmla="*/ 258 w 485"/>
              <a:gd name="connsiteY28" fmla="*/ 285 h 358"/>
              <a:gd name="connsiteX29" fmla="*/ 295 w 485"/>
              <a:gd name="connsiteY29" fmla="*/ 279 h 358"/>
              <a:gd name="connsiteX30" fmla="*/ 332 w 485"/>
              <a:gd name="connsiteY30" fmla="*/ 269 h 358"/>
              <a:gd name="connsiteX31" fmla="*/ 348 w 485"/>
              <a:gd name="connsiteY31" fmla="*/ 269 h 358"/>
              <a:gd name="connsiteX32" fmla="*/ 364 w 485"/>
              <a:gd name="connsiteY32" fmla="*/ 263 h 358"/>
              <a:gd name="connsiteX33" fmla="*/ 374 w 485"/>
              <a:gd name="connsiteY33" fmla="*/ 263 h 358"/>
              <a:gd name="connsiteX34" fmla="*/ 390 w 485"/>
              <a:gd name="connsiteY34" fmla="*/ 258 h 358"/>
              <a:gd name="connsiteX35" fmla="*/ 395 w 485"/>
              <a:gd name="connsiteY35" fmla="*/ 258 h 358"/>
              <a:gd name="connsiteX36" fmla="*/ 406 w 485"/>
              <a:gd name="connsiteY36" fmla="*/ 258 h 358"/>
              <a:gd name="connsiteX37" fmla="*/ 406 w 485"/>
              <a:gd name="connsiteY37" fmla="*/ 258 h 358"/>
              <a:gd name="connsiteX38" fmla="*/ 411 w 485"/>
              <a:gd name="connsiteY38" fmla="*/ 258 h 358"/>
              <a:gd name="connsiteX39" fmla="*/ 416 w 485"/>
              <a:gd name="connsiteY39" fmla="*/ 258 h 358"/>
              <a:gd name="connsiteX40" fmla="*/ 422 w 485"/>
              <a:gd name="connsiteY40" fmla="*/ 258 h 358"/>
              <a:gd name="connsiteX41" fmla="*/ 427 w 485"/>
              <a:gd name="connsiteY41" fmla="*/ 258 h 358"/>
              <a:gd name="connsiteX42" fmla="*/ 437 w 485"/>
              <a:gd name="connsiteY42" fmla="*/ 258 h 358"/>
              <a:gd name="connsiteX43" fmla="*/ 443 w 485"/>
              <a:gd name="connsiteY43" fmla="*/ 263 h 358"/>
              <a:gd name="connsiteX44" fmla="*/ 453 w 485"/>
              <a:gd name="connsiteY44" fmla="*/ 263 h 358"/>
              <a:gd name="connsiteX45" fmla="*/ 464 w 485"/>
              <a:gd name="connsiteY45" fmla="*/ 269 h 358"/>
              <a:gd name="connsiteX46" fmla="*/ 469 w 485"/>
              <a:gd name="connsiteY46" fmla="*/ 274 h 358"/>
              <a:gd name="connsiteX47" fmla="*/ 479 w 485"/>
              <a:gd name="connsiteY47" fmla="*/ 285 h 358"/>
              <a:gd name="connsiteX48" fmla="*/ 479 w 485"/>
              <a:gd name="connsiteY48" fmla="*/ 290 h 358"/>
              <a:gd name="connsiteX49" fmla="*/ 485 w 485"/>
              <a:gd name="connsiteY49" fmla="*/ 290 h 358"/>
              <a:gd name="connsiteX50" fmla="*/ 485 w 485"/>
              <a:gd name="connsiteY50" fmla="*/ 295 h 358"/>
              <a:gd name="connsiteX51" fmla="*/ 469 w 485"/>
              <a:gd name="connsiteY51" fmla="*/ 300 h 358"/>
              <a:gd name="connsiteX52" fmla="*/ 464 w 485"/>
              <a:gd name="connsiteY52" fmla="*/ 300 h 358"/>
              <a:gd name="connsiteX53" fmla="*/ 458 w 485"/>
              <a:gd name="connsiteY53" fmla="*/ 300 h 358"/>
              <a:gd name="connsiteX54" fmla="*/ 453 w 485"/>
              <a:gd name="connsiteY54" fmla="*/ 300 h 358"/>
              <a:gd name="connsiteX55" fmla="*/ 443 w 485"/>
              <a:gd name="connsiteY55" fmla="*/ 300 h 358"/>
              <a:gd name="connsiteX56" fmla="*/ 432 w 485"/>
              <a:gd name="connsiteY56" fmla="*/ 300 h 358"/>
              <a:gd name="connsiteX57" fmla="*/ 416 w 485"/>
              <a:gd name="connsiteY57" fmla="*/ 306 h 358"/>
              <a:gd name="connsiteX58" fmla="*/ 400 w 485"/>
              <a:gd name="connsiteY58" fmla="*/ 306 h 358"/>
              <a:gd name="connsiteX59" fmla="*/ 379 w 485"/>
              <a:gd name="connsiteY59" fmla="*/ 306 h 358"/>
              <a:gd name="connsiteX60" fmla="*/ 353 w 485"/>
              <a:gd name="connsiteY60" fmla="*/ 311 h 358"/>
              <a:gd name="connsiteX61" fmla="*/ 327 w 485"/>
              <a:gd name="connsiteY61" fmla="*/ 311 h 358"/>
              <a:gd name="connsiteX62" fmla="*/ 295 w 485"/>
              <a:gd name="connsiteY62" fmla="*/ 311 h 358"/>
              <a:gd name="connsiteX63" fmla="*/ 269 w 485"/>
              <a:gd name="connsiteY63" fmla="*/ 316 h 358"/>
              <a:gd name="connsiteX64" fmla="*/ 248 w 485"/>
              <a:gd name="connsiteY64" fmla="*/ 316 h 358"/>
              <a:gd name="connsiteX65" fmla="*/ 221 w 485"/>
              <a:gd name="connsiteY65" fmla="*/ 321 h 358"/>
              <a:gd name="connsiteX66" fmla="*/ 200 w 485"/>
              <a:gd name="connsiteY66" fmla="*/ 321 h 358"/>
              <a:gd name="connsiteX67" fmla="*/ 184 w 485"/>
              <a:gd name="connsiteY67" fmla="*/ 327 h 358"/>
              <a:gd name="connsiteX68" fmla="*/ 163 w 485"/>
              <a:gd name="connsiteY68" fmla="*/ 327 h 358"/>
              <a:gd name="connsiteX69" fmla="*/ 148 w 485"/>
              <a:gd name="connsiteY69" fmla="*/ 327 h 358"/>
              <a:gd name="connsiteX70" fmla="*/ 137 w 485"/>
              <a:gd name="connsiteY70" fmla="*/ 332 h 358"/>
              <a:gd name="connsiteX71" fmla="*/ 121 w 485"/>
              <a:gd name="connsiteY71" fmla="*/ 332 h 358"/>
              <a:gd name="connsiteX72" fmla="*/ 111 w 485"/>
              <a:gd name="connsiteY72" fmla="*/ 337 h 358"/>
              <a:gd name="connsiteX73" fmla="*/ 100 w 485"/>
              <a:gd name="connsiteY73" fmla="*/ 337 h 358"/>
              <a:gd name="connsiteX74" fmla="*/ 90 w 485"/>
              <a:gd name="connsiteY74" fmla="*/ 343 h 358"/>
              <a:gd name="connsiteX75" fmla="*/ 84 w 485"/>
              <a:gd name="connsiteY75" fmla="*/ 343 h 358"/>
              <a:gd name="connsiteX76" fmla="*/ 69 w 485"/>
              <a:gd name="connsiteY76" fmla="*/ 348 h 358"/>
              <a:gd name="connsiteX77" fmla="*/ 53 w 485"/>
              <a:gd name="connsiteY77" fmla="*/ 353 h 358"/>
              <a:gd name="connsiteX78" fmla="*/ 48 w 485"/>
              <a:gd name="connsiteY78" fmla="*/ 358 h 358"/>
              <a:gd name="connsiteX79" fmla="*/ 37 w 485"/>
              <a:gd name="connsiteY79" fmla="*/ 358 h 358"/>
              <a:gd name="connsiteX80" fmla="*/ 32 w 485"/>
              <a:gd name="connsiteY80" fmla="*/ 358 h 358"/>
              <a:gd name="connsiteX81" fmla="*/ 26 w 485"/>
              <a:gd name="connsiteY81" fmla="*/ 353 h 358"/>
              <a:gd name="connsiteX82" fmla="*/ 21 w 485"/>
              <a:gd name="connsiteY82" fmla="*/ 353 h 358"/>
              <a:gd name="connsiteX83" fmla="*/ 16 w 485"/>
              <a:gd name="connsiteY83" fmla="*/ 348 h 358"/>
              <a:gd name="connsiteX84" fmla="*/ 11 w 485"/>
              <a:gd name="connsiteY84" fmla="*/ 343 h 358"/>
              <a:gd name="connsiteX85" fmla="*/ 5 w 485"/>
              <a:gd name="connsiteY85" fmla="*/ 337 h 358"/>
              <a:gd name="connsiteX86" fmla="*/ 0 w 485"/>
              <a:gd name="connsiteY86" fmla="*/ 332 h 358"/>
              <a:gd name="connsiteX87" fmla="*/ 0 w 485"/>
              <a:gd name="connsiteY87" fmla="*/ 327 h 358"/>
              <a:gd name="connsiteX88" fmla="*/ 0 w 485"/>
              <a:gd name="connsiteY88" fmla="*/ 321 h 358"/>
              <a:gd name="connsiteX89" fmla="*/ 0 w 485"/>
              <a:gd name="connsiteY89" fmla="*/ 316 h 358"/>
              <a:gd name="connsiteX90" fmla="*/ 5 w 485"/>
              <a:gd name="connsiteY90" fmla="*/ 311 h 358"/>
              <a:gd name="connsiteX91" fmla="*/ 11 w 485"/>
              <a:gd name="connsiteY91" fmla="*/ 306 h 358"/>
              <a:gd name="connsiteX92" fmla="*/ 21 w 485"/>
              <a:gd name="connsiteY92" fmla="*/ 300 h 358"/>
              <a:gd name="connsiteX93" fmla="*/ 26 w 485"/>
              <a:gd name="connsiteY93" fmla="*/ 295 h 358"/>
              <a:gd name="connsiteX94" fmla="*/ 32 w 485"/>
              <a:gd name="connsiteY94" fmla="*/ 290 h 358"/>
              <a:gd name="connsiteX95" fmla="*/ 42 w 485"/>
              <a:gd name="connsiteY95" fmla="*/ 285 h 358"/>
              <a:gd name="connsiteX96" fmla="*/ 53 w 485"/>
              <a:gd name="connsiteY96" fmla="*/ 274 h 358"/>
              <a:gd name="connsiteX97" fmla="*/ 58 w 485"/>
              <a:gd name="connsiteY97" fmla="*/ 263 h 358"/>
              <a:gd name="connsiteX98" fmla="*/ 69 w 485"/>
              <a:gd name="connsiteY98" fmla="*/ 253 h 358"/>
              <a:gd name="connsiteX99" fmla="*/ 79 w 485"/>
              <a:gd name="connsiteY99" fmla="*/ 237 h 358"/>
              <a:gd name="connsiteX100" fmla="*/ 95 w 485"/>
              <a:gd name="connsiteY100" fmla="*/ 221 h 358"/>
              <a:gd name="connsiteX101" fmla="*/ 116 w 485"/>
              <a:gd name="connsiteY101" fmla="*/ 184 h 358"/>
              <a:gd name="connsiteX102" fmla="*/ 142 w 485"/>
              <a:gd name="connsiteY102" fmla="*/ 153 h 358"/>
              <a:gd name="connsiteX103" fmla="*/ 163 w 485"/>
              <a:gd name="connsiteY103" fmla="*/ 121 h 358"/>
              <a:gd name="connsiteX104" fmla="*/ 184 w 485"/>
              <a:gd name="connsiteY104" fmla="*/ 84 h 358"/>
              <a:gd name="connsiteX105" fmla="*/ 190 w 485"/>
              <a:gd name="connsiteY105" fmla="*/ 68 h 358"/>
              <a:gd name="connsiteX106" fmla="*/ 200 w 485"/>
              <a:gd name="connsiteY106" fmla="*/ 52 h 358"/>
              <a:gd name="connsiteX107" fmla="*/ 206 w 485"/>
              <a:gd name="connsiteY107" fmla="*/ 42 h 358"/>
              <a:gd name="connsiteX108" fmla="*/ 211 w 485"/>
              <a:gd name="connsiteY108" fmla="*/ 31 h 358"/>
              <a:gd name="connsiteX109" fmla="*/ 216 w 485"/>
              <a:gd name="connsiteY109" fmla="*/ 21 h 358"/>
              <a:gd name="connsiteX110" fmla="*/ 221 w 485"/>
              <a:gd name="connsiteY110" fmla="*/ 10 h 358"/>
              <a:gd name="connsiteX0" fmla="*/ 227 w 485"/>
              <a:gd name="connsiteY0" fmla="*/ 0 h 358"/>
              <a:gd name="connsiteX1" fmla="*/ 295 w 485"/>
              <a:gd name="connsiteY1" fmla="*/ 16 h 358"/>
              <a:gd name="connsiteX2" fmla="*/ 290 w 485"/>
              <a:gd name="connsiteY2" fmla="*/ 26 h 358"/>
              <a:gd name="connsiteX3" fmla="*/ 279 w 485"/>
              <a:gd name="connsiteY3" fmla="*/ 37 h 358"/>
              <a:gd name="connsiteX4" fmla="*/ 274 w 485"/>
              <a:gd name="connsiteY4" fmla="*/ 47 h 358"/>
              <a:gd name="connsiteX5" fmla="*/ 258 w 485"/>
              <a:gd name="connsiteY5" fmla="*/ 63 h 358"/>
              <a:gd name="connsiteX6" fmla="*/ 248 w 485"/>
              <a:gd name="connsiteY6" fmla="*/ 84 h 358"/>
              <a:gd name="connsiteX7" fmla="*/ 216 w 485"/>
              <a:gd name="connsiteY7" fmla="*/ 121 h 358"/>
              <a:gd name="connsiteX8" fmla="*/ 190 w 485"/>
              <a:gd name="connsiteY8" fmla="*/ 158 h 358"/>
              <a:gd name="connsiteX9" fmla="*/ 163 w 485"/>
              <a:gd name="connsiteY9" fmla="*/ 195 h 358"/>
              <a:gd name="connsiteX10" fmla="*/ 137 w 485"/>
              <a:gd name="connsiteY10" fmla="*/ 232 h 358"/>
              <a:gd name="connsiteX11" fmla="*/ 121 w 485"/>
              <a:gd name="connsiteY11" fmla="*/ 248 h 358"/>
              <a:gd name="connsiteX12" fmla="*/ 111 w 485"/>
              <a:gd name="connsiteY12" fmla="*/ 263 h 358"/>
              <a:gd name="connsiteX13" fmla="*/ 100 w 485"/>
              <a:gd name="connsiteY13" fmla="*/ 274 h 358"/>
              <a:gd name="connsiteX14" fmla="*/ 95 w 485"/>
              <a:gd name="connsiteY14" fmla="*/ 285 h 358"/>
              <a:gd name="connsiteX15" fmla="*/ 90 w 485"/>
              <a:gd name="connsiteY15" fmla="*/ 290 h 358"/>
              <a:gd name="connsiteX16" fmla="*/ 84 w 485"/>
              <a:gd name="connsiteY16" fmla="*/ 300 h 358"/>
              <a:gd name="connsiteX17" fmla="*/ 84 w 485"/>
              <a:gd name="connsiteY17" fmla="*/ 300 h 358"/>
              <a:gd name="connsiteX18" fmla="*/ 84 w 485"/>
              <a:gd name="connsiteY18" fmla="*/ 306 h 358"/>
              <a:gd name="connsiteX19" fmla="*/ 90 w 485"/>
              <a:gd name="connsiteY19" fmla="*/ 306 h 358"/>
              <a:gd name="connsiteX20" fmla="*/ 95 w 485"/>
              <a:gd name="connsiteY20" fmla="*/ 306 h 358"/>
              <a:gd name="connsiteX21" fmla="*/ 100 w 485"/>
              <a:gd name="connsiteY21" fmla="*/ 306 h 358"/>
              <a:gd name="connsiteX22" fmla="*/ 111 w 485"/>
              <a:gd name="connsiteY22" fmla="*/ 306 h 358"/>
              <a:gd name="connsiteX23" fmla="*/ 121 w 485"/>
              <a:gd name="connsiteY23" fmla="*/ 300 h 358"/>
              <a:gd name="connsiteX24" fmla="*/ 137 w 485"/>
              <a:gd name="connsiteY24" fmla="*/ 300 h 358"/>
              <a:gd name="connsiteX25" fmla="*/ 153 w 485"/>
              <a:gd name="connsiteY25" fmla="*/ 300 h 358"/>
              <a:gd name="connsiteX26" fmla="*/ 174 w 485"/>
              <a:gd name="connsiteY26" fmla="*/ 295 h 358"/>
              <a:gd name="connsiteX27" fmla="*/ 216 w 485"/>
              <a:gd name="connsiteY27" fmla="*/ 290 h 358"/>
              <a:gd name="connsiteX28" fmla="*/ 258 w 485"/>
              <a:gd name="connsiteY28" fmla="*/ 285 h 358"/>
              <a:gd name="connsiteX29" fmla="*/ 295 w 485"/>
              <a:gd name="connsiteY29" fmla="*/ 279 h 358"/>
              <a:gd name="connsiteX30" fmla="*/ 332 w 485"/>
              <a:gd name="connsiteY30" fmla="*/ 269 h 358"/>
              <a:gd name="connsiteX31" fmla="*/ 348 w 485"/>
              <a:gd name="connsiteY31" fmla="*/ 269 h 358"/>
              <a:gd name="connsiteX32" fmla="*/ 364 w 485"/>
              <a:gd name="connsiteY32" fmla="*/ 263 h 358"/>
              <a:gd name="connsiteX33" fmla="*/ 374 w 485"/>
              <a:gd name="connsiteY33" fmla="*/ 263 h 358"/>
              <a:gd name="connsiteX34" fmla="*/ 390 w 485"/>
              <a:gd name="connsiteY34" fmla="*/ 258 h 358"/>
              <a:gd name="connsiteX35" fmla="*/ 395 w 485"/>
              <a:gd name="connsiteY35" fmla="*/ 258 h 358"/>
              <a:gd name="connsiteX36" fmla="*/ 406 w 485"/>
              <a:gd name="connsiteY36" fmla="*/ 258 h 358"/>
              <a:gd name="connsiteX37" fmla="*/ 406 w 485"/>
              <a:gd name="connsiteY37" fmla="*/ 258 h 358"/>
              <a:gd name="connsiteX38" fmla="*/ 411 w 485"/>
              <a:gd name="connsiteY38" fmla="*/ 258 h 358"/>
              <a:gd name="connsiteX39" fmla="*/ 416 w 485"/>
              <a:gd name="connsiteY39" fmla="*/ 258 h 358"/>
              <a:gd name="connsiteX40" fmla="*/ 422 w 485"/>
              <a:gd name="connsiteY40" fmla="*/ 258 h 358"/>
              <a:gd name="connsiteX41" fmla="*/ 427 w 485"/>
              <a:gd name="connsiteY41" fmla="*/ 258 h 358"/>
              <a:gd name="connsiteX42" fmla="*/ 437 w 485"/>
              <a:gd name="connsiteY42" fmla="*/ 258 h 358"/>
              <a:gd name="connsiteX43" fmla="*/ 443 w 485"/>
              <a:gd name="connsiteY43" fmla="*/ 263 h 358"/>
              <a:gd name="connsiteX44" fmla="*/ 453 w 485"/>
              <a:gd name="connsiteY44" fmla="*/ 263 h 358"/>
              <a:gd name="connsiteX45" fmla="*/ 464 w 485"/>
              <a:gd name="connsiteY45" fmla="*/ 269 h 358"/>
              <a:gd name="connsiteX46" fmla="*/ 469 w 485"/>
              <a:gd name="connsiteY46" fmla="*/ 274 h 358"/>
              <a:gd name="connsiteX47" fmla="*/ 479 w 485"/>
              <a:gd name="connsiteY47" fmla="*/ 285 h 358"/>
              <a:gd name="connsiteX48" fmla="*/ 479 w 485"/>
              <a:gd name="connsiteY48" fmla="*/ 290 h 358"/>
              <a:gd name="connsiteX49" fmla="*/ 485 w 485"/>
              <a:gd name="connsiteY49" fmla="*/ 290 h 358"/>
              <a:gd name="connsiteX50" fmla="*/ 485 w 485"/>
              <a:gd name="connsiteY50" fmla="*/ 295 h 358"/>
              <a:gd name="connsiteX51" fmla="*/ 469 w 485"/>
              <a:gd name="connsiteY51" fmla="*/ 300 h 358"/>
              <a:gd name="connsiteX52" fmla="*/ 464 w 485"/>
              <a:gd name="connsiteY52" fmla="*/ 300 h 358"/>
              <a:gd name="connsiteX53" fmla="*/ 458 w 485"/>
              <a:gd name="connsiteY53" fmla="*/ 300 h 358"/>
              <a:gd name="connsiteX54" fmla="*/ 453 w 485"/>
              <a:gd name="connsiteY54" fmla="*/ 300 h 358"/>
              <a:gd name="connsiteX55" fmla="*/ 443 w 485"/>
              <a:gd name="connsiteY55" fmla="*/ 300 h 358"/>
              <a:gd name="connsiteX56" fmla="*/ 432 w 485"/>
              <a:gd name="connsiteY56" fmla="*/ 300 h 358"/>
              <a:gd name="connsiteX57" fmla="*/ 416 w 485"/>
              <a:gd name="connsiteY57" fmla="*/ 306 h 358"/>
              <a:gd name="connsiteX58" fmla="*/ 400 w 485"/>
              <a:gd name="connsiteY58" fmla="*/ 306 h 358"/>
              <a:gd name="connsiteX59" fmla="*/ 379 w 485"/>
              <a:gd name="connsiteY59" fmla="*/ 306 h 358"/>
              <a:gd name="connsiteX60" fmla="*/ 353 w 485"/>
              <a:gd name="connsiteY60" fmla="*/ 311 h 358"/>
              <a:gd name="connsiteX61" fmla="*/ 327 w 485"/>
              <a:gd name="connsiteY61" fmla="*/ 311 h 358"/>
              <a:gd name="connsiteX62" fmla="*/ 295 w 485"/>
              <a:gd name="connsiteY62" fmla="*/ 311 h 358"/>
              <a:gd name="connsiteX63" fmla="*/ 269 w 485"/>
              <a:gd name="connsiteY63" fmla="*/ 316 h 358"/>
              <a:gd name="connsiteX64" fmla="*/ 248 w 485"/>
              <a:gd name="connsiteY64" fmla="*/ 316 h 358"/>
              <a:gd name="connsiteX65" fmla="*/ 221 w 485"/>
              <a:gd name="connsiteY65" fmla="*/ 321 h 358"/>
              <a:gd name="connsiteX66" fmla="*/ 200 w 485"/>
              <a:gd name="connsiteY66" fmla="*/ 321 h 358"/>
              <a:gd name="connsiteX67" fmla="*/ 184 w 485"/>
              <a:gd name="connsiteY67" fmla="*/ 327 h 358"/>
              <a:gd name="connsiteX68" fmla="*/ 163 w 485"/>
              <a:gd name="connsiteY68" fmla="*/ 327 h 358"/>
              <a:gd name="connsiteX69" fmla="*/ 148 w 485"/>
              <a:gd name="connsiteY69" fmla="*/ 327 h 358"/>
              <a:gd name="connsiteX70" fmla="*/ 137 w 485"/>
              <a:gd name="connsiteY70" fmla="*/ 332 h 358"/>
              <a:gd name="connsiteX71" fmla="*/ 121 w 485"/>
              <a:gd name="connsiteY71" fmla="*/ 332 h 358"/>
              <a:gd name="connsiteX72" fmla="*/ 111 w 485"/>
              <a:gd name="connsiteY72" fmla="*/ 337 h 358"/>
              <a:gd name="connsiteX73" fmla="*/ 100 w 485"/>
              <a:gd name="connsiteY73" fmla="*/ 337 h 358"/>
              <a:gd name="connsiteX74" fmla="*/ 90 w 485"/>
              <a:gd name="connsiteY74" fmla="*/ 343 h 358"/>
              <a:gd name="connsiteX75" fmla="*/ 84 w 485"/>
              <a:gd name="connsiteY75" fmla="*/ 343 h 358"/>
              <a:gd name="connsiteX76" fmla="*/ 69 w 485"/>
              <a:gd name="connsiteY76" fmla="*/ 348 h 358"/>
              <a:gd name="connsiteX77" fmla="*/ 53 w 485"/>
              <a:gd name="connsiteY77" fmla="*/ 353 h 358"/>
              <a:gd name="connsiteX78" fmla="*/ 48 w 485"/>
              <a:gd name="connsiteY78" fmla="*/ 358 h 358"/>
              <a:gd name="connsiteX79" fmla="*/ 37 w 485"/>
              <a:gd name="connsiteY79" fmla="*/ 358 h 358"/>
              <a:gd name="connsiteX80" fmla="*/ 32 w 485"/>
              <a:gd name="connsiteY80" fmla="*/ 358 h 358"/>
              <a:gd name="connsiteX81" fmla="*/ 26 w 485"/>
              <a:gd name="connsiteY81" fmla="*/ 353 h 358"/>
              <a:gd name="connsiteX82" fmla="*/ 21 w 485"/>
              <a:gd name="connsiteY82" fmla="*/ 353 h 358"/>
              <a:gd name="connsiteX83" fmla="*/ 16 w 485"/>
              <a:gd name="connsiteY83" fmla="*/ 348 h 358"/>
              <a:gd name="connsiteX84" fmla="*/ 11 w 485"/>
              <a:gd name="connsiteY84" fmla="*/ 343 h 358"/>
              <a:gd name="connsiteX85" fmla="*/ 5 w 485"/>
              <a:gd name="connsiteY85" fmla="*/ 337 h 358"/>
              <a:gd name="connsiteX86" fmla="*/ 0 w 485"/>
              <a:gd name="connsiteY86" fmla="*/ 332 h 358"/>
              <a:gd name="connsiteX87" fmla="*/ 0 w 485"/>
              <a:gd name="connsiteY87" fmla="*/ 327 h 358"/>
              <a:gd name="connsiteX88" fmla="*/ 0 w 485"/>
              <a:gd name="connsiteY88" fmla="*/ 321 h 358"/>
              <a:gd name="connsiteX89" fmla="*/ 0 w 485"/>
              <a:gd name="connsiteY89" fmla="*/ 316 h 358"/>
              <a:gd name="connsiteX90" fmla="*/ 5 w 485"/>
              <a:gd name="connsiteY90" fmla="*/ 311 h 358"/>
              <a:gd name="connsiteX91" fmla="*/ 11 w 485"/>
              <a:gd name="connsiteY91" fmla="*/ 306 h 358"/>
              <a:gd name="connsiteX92" fmla="*/ 21 w 485"/>
              <a:gd name="connsiteY92" fmla="*/ 300 h 358"/>
              <a:gd name="connsiteX93" fmla="*/ 26 w 485"/>
              <a:gd name="connsiteY93" fmla="*/ 295 h 358"/>
              <a:gd name="connsiteX94" fmla="*/ 32 w 485"/>
              <a:gd name="connsiteY94" fmla="*/ 290 h 358"/>
              <a:gd name="connsiteX95" fmla="*/ 42 w 485"/>
              <a:gd name="connsiteY95" fmla="*/ 285 h 358"/>
              <a:gd name="connsiteX96" fmla="*/ 53 w 485"/>
              <a:gd name="connsiteY96" fmla="*/ 274 h 358"/>
              <a:gd name="connsiteX97" fmla="*/ 58 w 485"/>
              <a:gd name="connsiteY97" fmla="*/ 263 h 358"/>
              <a:gd name="connsiteX98" fmla="*/ 69 w 485"/>
              <a:gd name="connsiteY98" fmla="*/ 253 h 358"/>
              <a:gd name="connsiteX99" fmla="*/ 79 w 485"/>
              <a:gd name="connsiteY99" fmla="*/ 237 h 358"/>
              <a:gd name="connsiteX100" fmla="*/ 95 w 485"/>
              <a:gd name="connsiteY100" fmla="*/ 221 h 358"/>
              <a:gd name="connsiteX101" fmla="*/ 116 w 485"/>
              <a:gd name="connsiteY101" fmla="*/ 184 h 358"/>
              <a:gd name="connsiteX102" fmla="*/ 142 w 485"/>
              <a:gd name="connsiteY102" fmla="*/ 153 h 358"/>
              <a:gd name="connsiteX103" fmla="*/ 163 w 485"/>
              <a:gd name="connsiteY103" fmla="*/ 121 h 358"/>
              <a:gd name="connsiteX104" fmla="*/ 184 w 485"/>
              <a:gd name="connsiteY104" fmla="*/ 84 h 358"/>
              <a:gd name="connsiteX105" fmla="*/ 190 w 485"/>
              <a:gd name="connsiteY105" fmla="*/ 68 h 358"/>
              <a:gd name="connsiteX106" fmla="*/ 200 w 485"/>
              <a:gd name="connsiteY106" fmla="*/ 52 h 358"/>
              <a:gd name="connsiteX107" fmla="*/ 206 w 485"/>
              <a:gd name="connsiteY107" fmla="*/ 42 h 358"/>
              <a:gd name="connsiteX108" fmla="*/ 211 w 485"/>
              <a:gd name="connsiteY108" fmla="*/ 31 h 358"/>
              <a:gd name="connsiteX109" fmla="*/ 216 w 485"/>
              <a:gd name="connsiteY109" fmla="*/ 21 h 358"/>
              <a:gd name="connsiteX0" fmla="*/ 295 w 485"/>
              <a:gd name="connsiteY0" fmla="*/ 0 h 342"/>
              <a:gd name="connsiteX1" fmla="*/ 290 w 485"/>
              <a:gd name="connsiteY1" fmla="*/ 10 h 342"/>
              <a:gd name="connsiteX2" fmla="*/ 279 w 485"/>
              <a:gd name="connsiteY2" fmla="*/ 21 h 342"/>
              <a:gd name="connsiteX3" fmla="*/ 274 w 485"/>
              <a:gd name="connsiteY3" fmla="*/ 31 h 342"/>
              <a:gd name="connsiteX4" fmla="*/ 258 w 485"/>
              <a:gd name="connsiteY4" fmla="*/ 47 h 342"/>
              <a:gd name="connsiteX5" fmla="*/ 248 w 485"/>
              <a:gd name="connsiteY5" fmla="*/ 68 h 342"/>
              <a:gd name="connsiteX6" fmla="*/ 216 w 485"/>
              <a:gd name="connsiteY6" fmla="*/ 105 h 342"/>
              <a:gd name="connsiteX7" fmla="*/ 190 w 485"/>
              <a:gd name="connsiteY7" fmla="*/ 142 h 342"/>
              <a:gd name="connsiteX8" fmla="*/ 163 w 485"/>
              <a:gd name="connsiteY8" fmla="*/ 179 h 342"/>
              <a:gd name="connsiteX9" fmla="*/ 137 w 485"/>
              <a:gd name="connsiteY9" fmla="*/ 216 h 342"/>
              <a:gd name="connsiteX10" fmla="*/ 121 w 485"/>
              <a:gd name="connsiteY10" fmla="*/ 232 h 342"/>
              <a:gd name="connsiteX11" fmla="*/ 111 w 485"/>
              <a:gd name="connsiteY11" fmla="*/ 247 h 342"/>
              <a:gd name="connsiteX12" fmla="*/ 100 w 485"/>
              <a:gd name="connsiteY12" fmla="*/ 258 h 342"/>
              <a:gd name="connsiteX13" fmla="*/ 95 w 485"/>
              <a:gd name="connsiteY13" fmla="*/ 269 h 342"/>
              <a:gd name="connsiteX14" fmla="*/ 90 w 485"/>
              <a:gd name="connsiteY14" fmla="*/ 274 h 342"/>
              <a:gd name="connsiteX15" fmla="*/ 84 w 485"/>
              <a:gd name="connsiteY15" fmla="*/ 284 h 342"/>
              <a:gd name="connsiteX16" fmla="*/ 84 w 485"/>
              <a:gd name="connsiteY16" fmla="*/ 284 h 342"/>
              <a:gd name="connsiteX17" fmla="*/ 84 w 485"/>
              <a:gd name="connsiteY17" fmla="*/ 290 h 342"/>
              <a:gd name="connsiteX18" fmla="*/ 90 w 485"/>
              <a:gd name="connsiteY18" fmla="*/ 290 h 342"/>
              <a:gd name="connsiteX19" fmla="*/ 95 w 485"/>
              <a:gd name="connsiteY19" fmla="*/ 290 h 342"/>
              <a:gd name="connsiteX20" fmla="*/ 100 w 485"/>
              <a:gd name="connsiteY20" fmla="*/ 290 h 342"/>
              <a:gd name="connsiteX21" fmla="*/ 111 w 485"/>
              <a:gd name="connsiteY21" fmla="*/ 290 h 342"/>
              <a:gd name="connsiteX22" fmla="*/ 121 w 485"/>
              <a:gd name="connsiteY22" fmla="*/ 284 h 342"/>
              <a:gd name="connsiteX23" fmla="*/ 137 w 485"/>
              <a:gd name="connsiteY23" fmla="*/ 284 h 342"/>
              <a:gd name="connsiteX24" fmla="*/ 153 w 485"/>
              <a:gd name="connsiteY24" fmla="*/ 284 h 342"/>
              <a:gd name="connsiteX25" fmla="*/ 174 w 485"/>
              <a:gd name="connsiteY25" fmla="*/ 279 h 342"/>
              <a:gd name="connsiteX26" fmla="*/ 216 w 485"/>
              <a:gd name="connsiteY26" fmla="*/ 274 h 342"/>
              <a:gd name="connsiteX27" fmla="*/ 258 w 485"/>
              <a:gd name="connsiteY27" fmla="*/ 269 h 342"/>
              <a:gd name="connsiteX28" fmla="*/ 295 w 485"/>
              <a:gd name="connsiteY28" fmla="*/ 263 h 342"/>
              <a:gd name="connsiteX29" fmla="*/ 332 w 485"/>
              <a:gd name="connsiteY29" fmla="*/ 253 h 342"/>
              <a:gd name="connsiteX30" fmla="*/ 348 w 485"/>
              <a:gd name="connsiteY30" fmla="*/ 253 h 342"/>
              <a:gd name="connsiteX31" fmla="*/ 364 w 485"/>
              <a:gd name="connsiteY31" fmla="*/ 247 h 342"/>
              <a:gd name="connsiteX32" fmla="*/ 374 w 485"/>
              <a:gd name="connsiteY32" fmla="*/ 247 h 342"/>
              <a:gd name="connsiteX33" fmla="*/ 390 w 485"/>
              <a:gd name="connsiteY33" fmla="*/ 242 h 342"/>
              <a:gd name="connsiteX34" fmla="*/ 395 w 485"/>
              <a:gd name="connsiteY34" fmla="*/ 242 h 342"/>
              <a:gd name="connsiteX35" fmla="*/ 406 w 485"/>
              <a:gd name="connsiteY35" fmla="*/ 242 h 342"/>
              <a:gd name="connsiteX36" fmla="*/ 406 w 485"/>
              <a:gd name="connsiteY36" fmla="*/ 242 h 342"/>
              <a:gd name="connsiteX37" fmla="*/ 411 w 485"/>
              <a:gd name="connsiteY37" fmla="*/ 242 h 342"/>
              <a:gd name="connsiteX38" fmla="*/ 416 w 485"/>
              <a:gd name="connsiteY38" fmla="*/ 242 h 342"/>
              <a:gd name="connsiteX39" fmla="*/ 422 w 485"/>
              <a:gd name="connsiteY39" fmla="*/ 242 h 342"/>
              <a:gd name="connsiteX40" fmla="*/ 427 w 485"/>
              <a:gd name="connsiteY40" fmla="*/ 242 h 342"/>
              <a:gd name="connsiteX41" fmla="*/ 437 w 485"/>
              <a:gd name="connsiteY41" fmla="*/ 242 h 342"/>
              <a:gd name="connsiteX42" fmla="*/ 443 w 485"/>
              <a:gd name="connsiteY42" fmla="*/ 247 h 342"/>
              <a:gd name="connsiteX43" fmla="*/ 453 w 485"/>
              <a:gd name="connsiteY43" fmla="*/ 247 h 342"/>
              <a:gd name="connsiteX44" fmla="*/ 464 w 485"/>
              <a:gd name="connsiteY44" fmla="*/ 253 h 342"/>
              <a:gd name="connsiteX45" fmla="*/ 469 w 485"/>
              <a:gd name="connsiteY45" fmla="*/ 258 h 342"/>
              <a:gd name="connsiteX46" fmla="*/ 479 w 485"/>
              <a:gd name="connsiteY46" fmla="*/ 269 h 342"/>
              <a:gd name="connsiteX47" fmla="*/ 479 w 485"/>
              <a:gd name="connsiteY47" fmla="*/ 274 h 342"/>
              <a:gd name="connsiteX48" fmla="*/ 485 w 485"/>
              <a:gd name="connsiteY48" fmla="*/ 274 h 342"/>
              <a:gd name="connsiteX49" fmla="*/ 485 w 485"/>
              <a:gd name="connsiteY49" fmla="*/ 279 h 342"/>
              <a:gd name="connsiteX50" fmla="*/ 469 w 485"/>
              <a:gd name="connsiteY50" fmla="*/ 284 h 342"/>
              <a:gd name="connsiteX51" fmla="*/ 464 w 485"/>
              <a:gd name="connsiteY51" fmla="*/ 284 h 342"/>
              <a:gd name="connsiteX52" fmla="*/ 458 w 485"/>
              <a:gd name="connsiteY52" fmla="*/ 284 h 342"/>
              <a:gd name="connsiteX53" fmla="*/ 453 w 485"/>
              <a:gd name="connsiteY53" fmla="*/ 284 h 342"/>
              <a:gd name="connsiteX54" fmla="*/ 443 w 485"/>
              <a:gd name="connsiteY54" fmla="*/ 284 h 342"/>
              <a:gd name="connsiteX55" fmla="*/ 432 w 485"/>
              <a:gd name="connsiteY55" fmla="*/ 284 h 342"/>
              <a:gd name="connsiteX56" fmla="*/ 416 w 485"/>
              <a:gd name="connsiteY56" fmla="*/ 290 h 342"/>
              <a:gd name="connsiteX57" fmla="*/ 400 w 485"/>
              <a:gd name="connsiteY57" fmla="*/ 290 h 342"/>
              <a:gd name="connsiteX58" fmla="*/ 379 w 485"/>
              <a:gd name="connsiteY58" fmla="*/ 290 h 342"/>
              <a:gd name="connsiteX59" fmla="*/ 353 w 485"/>
              <a:gd name="connsiteY59" fmla="*/ 295 h 342"/>
              <a:gd name="connsiteX60" fmla="*/ 327 w 485"/>
              <a:gd name="connsiteY60" fmla="*/ 295 h 342"/>
              <a:gd name="connsiteX61" fmla="*/ 295 w 485"/>
              <a:gd name="connsiteY61" fmla="*/ 295 h 342"/>
              <a:gd name="connsiteX62" fmla="*/ 269 w 485"/>
              <a:gd name="connsiteY62" fmla="*/ 300 h 342"/>
              <a:gd name="connsiteX63" fmla="*/ 248 w 485"/>
              <a:gd name="connsiteY63" fmla="*/ 300 h 342"/>
              <a:gd name="connsiteX64" fmla="*/ 221 w 485"/>
              <a:gd name="connsiteY64" fmla="*/ 305 h 342"/>
              <a:gd name="connsiteX65" fmla="*/ 200 w 485"/>
              <a:gd name="connsiteY65" fmla="*/ 305 h 342"/>
              <a:gd name="connsiteX66" fmla="*/ 184 w 485"/>
              <a:gd name="connsiteY66" fmla="*/ 311 h 342"/>
              <a:gd name="connsiteX67" fmla="*/ 163 w 485"/>
              <a:gd name="connsiteY67" fmla="*/ 311 h 342"/>
              <a:gd name="connsiteX68" fmla="*/ 148 w 485"/>
              <a:gd name="connsiteY68" fmla="*/ 311 h 342"/>
              <a:gd name="connsiteX69" fmla="*/ 137 w 485"/>
              <a:gd name="connsiteY69" fmla="*/ 316 h 342"/>
              <a:gd name="connsiteX70" fmla="*/ 121 w 485"/>
              <a:gd name="connsiteY70" fmla="*/ 316 h 342"/>
              <a:gd name="connsiteX71" fmla="*/ 111 w 485"/>
              <a:gd name="connsiteY71" fmla="*/ 321 h 342"/>
              <a:gd name="connsiteX72" fmla="*/ 100 w 485"/>
              <a:gd name="connsiteY72" fmla="*/ 321 h 342"/>
              <a:gd name="connsiteX73" fmla="*/ 90 w 485"/>
              <a:gd name="connsiteY73" fmla="*/ 327 h 342"/>
              <a:gd name="connsiteX74" fmla="*/ 84 w 485"/>
              <a:gd name="connsiteY74" fmla="*/ 327 h 342"/>
              <a:gd name="connsiteX75" fmla="*/ 69 w 485"/>
              <a:gd name="connsiteY75" fmla="*/ 332 h 342"/>
              <a:gd name="connsiteX76" fmla="*/ 53 w 485"/>
              <a:gd name="connsiteY76" fmla="*/ 337 h 342"/>
              <a:gd name="connsiteX77" fmla="*/ 48 w 485"/>
              <a:gd name="connsiteY77" fmla="*/ 342 h 342"/>
              <a:gd name="connsiteX78" fmla="*/ 37 w 485"/>
              <a:gd name="connsiteY78" fmla="*/ 342 h 342"/>
              <a:gd name="connsiteX79" fmla="*/ 32 w 485"/>
              <a:gd name="connsiteY79" fmla="*/ 342 h 342"/>
              <a:gd name="connsiteX80" fmla="*/ 26 w 485"/>
              <a:gd name="connsiteY80" fmla="*/ 337 h 342"/>
              <a:gd name="connsiteX81" fmla="*/ 21 w 485"/>
              <a:gd name="connsiteY81" fmla="*/ 337 h 342"/>
              <a:gd name="connsiteX82" fmla="*/ 16 w 485"/>
              <a:gd name="connsiteY82" fmla="*/ 332 h 342"/>
              <a:gd name="connsiteX83" fmla="*/ 11 w 485"/>
              <a:gd name="connsiteY83" fmla="*/ 327 h 342"/>
              <a:gd name="connsiteX84" fmla="*/ 5 w 485"/>
              <a:gd name="connsiteY84" fmla="*/ 321 h 342"/>
              <a:gd name="connsiteX85" fmla="*/ 0 w 485"/>
              <a:gd name="connsiteY85" fmla="*/ 316 h 342"/>
              <a:gd name="connsiteX86" fmla="*/ 0 w 485"/>
              <a:gd name="connsiteY86" fmla="*/ 311 h 342"/>
              <a:gd name="connsiteX87" fmla="*/ 0 w 485"/>
              <a:gd name="connsiteY87" fmla="*/ 305 h 342"/>
              <a:gd name="connsiteX88" fmla="*/ 0 w 485"/>
              <a:gd name="connsiteY88" fmla="*/ 300 h 342"/>
              <a:gd name="connsiteX89" fmla="*/ 5 w 485"/>
              <a:gd name="connsiteY89" fmla="*/ 295 h 342"/>
              <a:gd name="connsiteX90" fmla="*/ 11 w 485"/>
              <a:gd name="connsiteY90" fmla="*/ 290 h 342"/>
              <a:gd name="connsiteX91" fmla="*/ 21 w 485"/>
              <a:gd name="connsiteY91" fmla="*/ 284 h 342"/>
              <a:gd name="connsiteX92" fmla="*/ 26 w 485"/>
              <a:gd name="connsiteY92" fmla="*/ 279 h 342"/>
              <a:gd name="connsiteX93" fmla="*/ 32 w 485"/>
              <a:gd name="connsiteY93" fmla="*/ 274 h 342"/>
              <a:gd name="connsiteX94" fmla="*/ 42 w 485"/>
              <a:gd name="connsiteY94" fmla="*/ 269 h 342"/>
              <a:gd name="connsiteX95" fmla="*/ 53 w 485"/>
              <a:gd name="connsiteY95" fmla="*/ 258 h 342"/>
              <a:gd name="connsiteX96" fmla="*/ 58 w 485"/>
              <a:gd name="connsiteY96" fmla="*/ 247 h 342"/>
              <a:gd name="connsiteX97" fmla="*/ 69 w 485"/>
              <a:gd name="connsiteY97" fmla="*/ 237 h 342"/>
              <a:gd name="connsiteX98" fmla="*/ 79 w 485"/>
              <a:gd name="connsiteY98" fmla="*/ 221 h 342"/>
              <a:gd name="connsiteX99" fmla="*/ 95 w 485"/>
              <a:gd name="connsiteY99" fmla="*/ 205 h 342"/>
              <a:gd name="connsiteX100" fmla="*/ 116 w 485"/>
              <a:gd name="connsiteY100" fmla="*/ 168 h 342"/>
              <a:gd name="connsiteX101" fmla="*/ 142 w 485"/>
              <a:gd name="connsiteY101" fmla="*/ 137 h 342"/>
              <a:gd name="connsiteX102" fmla="*/ 163 w 485"/>
              <a:gd name="connsiteY102" fmla="*/ 105 h 342"/>
              <a:gd name="connsiteX103" fmla="*/ 184 w 485"/>
              <a:gd name="connsiteY103" fmla="*/ 68 h 342"/>
              <a:gd name="connsiteX104" fmla="*/ 190 w 485"/>
              <a:gd name="connsiteY104" fmla="*/ 52 h 342"/>
              <a:gd name="connsiteX105" fmla="*/ 200 w 485"/>
              <a:gd name="connsiteY105" fmla="*/ 36 h 342"/>
              <a:gd name="connsiteX106" fmla="*/ 206 w 485"/>
              <a:gd name="connsiteY106" fmla="*/ 26 h 342"/>
              <a:gd name="connsiteX107" fmla="*/ 211 w 485"/>
              <a:gd name="connsiteY107" fmla="*/ 15 h 342"/>
              <a:gd name="connsiteX108" fmla="*/ 216 w 485"/>
              <a:gd name="connsiteY108" fmla="*/ 5 h 342"/>
              <a:gd name="connsiteX0" fmla="*/ 295 w 485"/>
              <a:gd name="connsiteY0" fmla="*/ 0 h 342"/>
              <a:gd name="connsiteX1" fmla="*/ 290 w 485"/>
              <a:gd name="connsiteY1" fmla="*/ 10 h 342"/>
              <a:gd name="connsiteX2" fmla="*/ 279 w 485"/>
              <a:gd name="connsiteY2" fmla="*/ 21 h 342"/>
              <a:gd name="connsiteX3" fmla="*/ 274 w 485"/>
              <a:gd name="connsiteY3" fmla="*/ 31 h 342"/>
              <a:gd name="connsiteX4" fmla="*/ 258 w 485"/>
              <a:gd name="connsiteY4" fmla="*/ 47 h 342"/>
              <a:gd name="connsiteX5" fmla="*/ 248 w 485"/>
              <a:gd name="connsiteY5" fmla="*/ 68 h 342"/>
              <a:gd name="connsiteX6" fmla="*/ 216 w 485"/>
              <a:gd name="connsiteY6" fmla="*/ 105 h 342"/>
              <a:gd name="connsiteX7" fmla="*/ 190 w 485"/>
              <a:gd name="connsiteY7" fmla="*/ 142 h 342"/>
              <a:gd name="connsiteX8" fmla="*/ 163 w 485"/>
              <a:gd name="connsiteY8" fmla="*/ 179 h 342"/>
              <a:gd name="connsiteX9" fmla="*/ 137 w 485"/>
              <a:gd name="connsiteY9" fmla="*/ 216 h 342"/>
              <a:gd name="connsiteX10" fmla="*/ 121 w 485"/>
              <a:gd name="connsiteY10" fmla="*/ 232 h 342"/>
              <a:gd name="connsiteX11" fmla="*/ 111 w 485"/>
              <a:gd name="connsiteY11" fmla="*/ 247 h 342"/>
              <a:gd name="connsiteX12" fmla="*/ 100 w 485"/>
              <a:gd name="connsiteY12" fmla="*/ 258 h 342"/>
              <a:gd name="connsiteX13" fmla="*/ 95 w 485"/>
              <a:gd name="connsiteY13" fmla="*/ 269 h 342"/>
              <a:gd name="connsiteX14" fmla="*/ 90 w 485"/>
              <a:gd name="connsiteY14" fmla="*/ 274 h 342"/>
              <a:gd name="connsiteX15" fmla="*/ 84 w 485"/>
              <a:gd name="connsiteY15" fmla="*/ 284 h 342"/>
              <a:gd name="connsiteX16" fmla="*/ 84 w 485"/>
              <a:gd name="connsiteY16" fmla="*/ 284 h 342"/>
              <a:gd name="connsiteX17" fmla="*/ 84 w 485"/>
              <a:gd name="connsiteY17" fmla="*/ 290 h 342"/>
              <a:gd name="connsiteX18" fmla="*/ 90 w 485"/>
              <a:gd name="connsiteY18" fmla="*/ 290 h 342"/>
              <a:gd name="connsiteX19" fmla="*/ 95 w 485"/>
              <a:gd name="connsiteY19" fmla="*/ 290 h 342"/>
              <a:gd name="connsiteX20" fmla="*/ 100 w 485"/>
              <a:gd name="connsiteY20" fmla="*/ 290 h 342"/>
              <a:gd name="connsiteX21" fmla="*/ 111 w 485"/>
              <a:gd name="connsiteY21" fmla="*/ 290 h 342"/>
              <a:gd name="connsiteX22" fmla="*/ 121 w 485"/>
              <a:gd name="connsiteY22" fmla="*/ 284 h 342"/>
              <a:gd name="connsiteX23" fmla="*/ 137 w 485"/>
              <a:gd name="connsiteY23" fmla="*/ 284 h 342"/>
              <a:gd name="connsiteX24" fmla="*/ 153 w 485"/>
              <a:gd name="connsiteY24" fmla="*/ 284 h 342"/>
              <a:gd name="connsiteX25" fmla="*/ 174 w 485"/>
              <a:gd name="connsiteY25" fmla="*/ 279 h 342"/>
              <a:gd name="connsiteX26" fmla="*/ 216 w 485"/>
              <a:gd name="connsiteY26" fmla="*/ 274 h 342"/>
              <a:gd name="connsiteX27" fmla="*/ 258 w 485"/>
              <a:gd name="connsiteY27" fmla="*/ 269 h 342"/>
              <a:gd name="connsiteX28" fmla="*/ 295 w 485"/>
              <a:gd name="connsiteY28" fmla="*/ 263 h 342"/>
              <a:gd name="connsiteX29" fmla="*/ 332 w 485"/>
              <a:gd name="connsiteY29" fmla="*/ 253 h 342"/>
              <a:gd name="connsiteX30" fmla="*/ 348 w 485"/>
              <a:gd name="connsiteY30" fmla="*/ 253 h 342"/>
              <a:gd name="connsiteX31" fmla="*/ 364 w 485"/>
              <a:gd name="connsiteY31" fmla="*/ 247 h 342"/>
              <a:gd name="connsiteX32" fmla="*/ 374 w 485"/>
              <a:gd name="connsiteY32" fmla="*/ 247 h 342"/>
              <a:gd name="connsiteX33" fmla="*/ 390 w 485"/>
              <a:gd name="connsiteY33" fmla="*/ 242 h 342"/>
              <a:gd name="connsiteX34" fmla="*/ 395 w 485"/>
              <a:gd name="connsiteY34" fmla="*/ 242 h 342"/>
              <a:gd name="connsiteX35" fmla="*/ 406 w 485"/>
              <a:gd name="connsiteY35" fmla="*/ 242 h 342"/>
              <a:gd name="connsiteX36" fmla="*/ 406 w 485"/>
              <a:gd name="connsiteY36" fmla="*/ 242 h 342"/>
              <a:gd name="connsiteX37" fmla="*/ 411 w 485"/>
              <a:gd name="connsiteY37" fmla="*/ 242 h 342"/>
              <a:gd name="connsiteX38" fmla="*/ 416 w 485"/>
              <a:gd name="connsiteY38" fmla="*/ 242 h 342"/>
              <a:gd name="connsiteX39" fmla="*/ 422 w 485"/>
              <a:gd name="connsiteY39" fmla="*/ 242 h 342"/>
              <a:gd name="connsiteX40" fmla="*/ 427 w 485"/>
              <a:gd name="connsiteY40" fmla="*/ 242 h 342"/>
              <a:gd name="connsiteX41" fmla="*/ 437 w 485"/>
              <a:gd name="connsiteY41" fmla="*/ 242 h 342"/>
              <a:gd name="connsiteX42" fmla="*/ 443 w 485"/>
              <a:gd name="connsiteY42" fmla="*/ 247 h 342"/>
              <a:gd name="connsiteX43" fmla="*/ 453 w 485"/>
              <a:gd name="connsiteY43" fmla="*/ 247 h 342"/>
              <a:gd name="connsiteX44" fmla="*/ 464 w 485"/>
              <a:gd name="connsiteY44" fmla="*/ 253 h 342"/>
              <a:gd name="connsiteX45" fmla="*/ 469 w 485"/>
              <a:gd name="connsiteY45" fmla="*/ 258 h 342"/>
              <a:gd name="connsiteX46" fmla="*/ 479 w 485"/>
              <a:gd name="connsiteY46" fmla="*/ 269 h 342"/>
              <a:gd name="connsiteX47" fmla="*/ 479 w 485"/>
              <a:gd name="connsiteY47" fmla="*/ 274 h 342"/>
              <a:gd name="connsiteX48" fmla="*/ 485 w 485"/>
              <a:gd name="connsiteY48" fmla="*/ 274 h 342"/>
              <a:gd name="connsiteX49" fmla="*/ 485 w 485"/>
              <a:gd name="connsiteY49" fmla="*/ 279 h 342"/>
              <a:gd name="connsiteX50" fmla="*/ 469 w 485"/>
              <a:gd name="connsiteY50" fmla="*/ 284 h 342"/>
              <a:gd name="connsiteX51" fmla="*/ 464 w 485"/>
              <a:gd name="connsiteY51" fmla="*/ 284 h 342"/>
              <a:gd name="connsiteX52" fmla="*/ 458 w 485"/>
              <a:gd name="connsiteY52" fmla="*/ 284 h 342"/>
              <a:gd name="connsiteX53" fmla="*/ 453 w 485"/>
              <a:gd name="connsiteY53" fmla="*/ 284 h 342"/>
              <a:gd name="connsiteX54" fmla="*/ 443 w 485"/>
              <a:gd name="connsiteY54" fmla="*/ 284 h 342"/>
              <a:gd name="connsiteX55" fmla="*/ 432 w 485"/>
              <a:gd name="connsiteY55" fmla="*/ 284 h 342"/>
              <a:gd name="connsiteX56" fmla="*/ 416 w 485"/>
              <a:gd name="connsiteY56" fmla="*/ 290 h 342"/>
              <a:gd name="connsiteX57" fmla="*/ 400 w 485"/>
              <a:gd name="connsiteY57" fmla="*/ 290 h 342"/>
              <a:gd name="connsiteX58" fmla="*/ 379 w 485"/>
              <a:gd name="connsiteY58" fmla="*/ 290 h 342"/>
              <a:gd name="connsiteX59" fmla="*/ 353 w 485"/>
              <a:gd name="connsiteY59" fmla="*/ 295 h 342"/>
              <a:gd name="connsiteX60" fmla="*/ 327 w 485"/>
              <a:gd name="connsiteY60" fmla="*/ 295 h 342"/>
              <a:gd name="connsiteX61" fmla="*/ 295 w 485"/>
              <a:gd name="connsiteY61" fmla="*/ 295 h 342"/>
              <a:gd name="connsiteX62" fmla="*/ 269 w 485"/>
              <a:gd name="connsiteY62" fmla="*/ 300 h 342"/>
              <a:gd name="connsiteX63" fmla="*/ 248 w 485"/>
              <a:gd name="connsiteY63" fmla="*/ 300 h 342"/>
              <a:gd name="connsiteX64" fmla="*/ 221 w 485"/>
              <a:gd name="connsiteY64" fmla="*/ 305 h 342"/>
              <a:gd name="connsiteX65" fmla="*/ 200 w 485"/>
              <a:gd name="connsiteY65" fmla="*/ 305 h 342"/>
              <a:gd name="connsiteX66" fmla="*/ 184 w 485"/>
              <a:gd name="connsiteY66" fmla="*/ 311 h 342"/>
              <a:gd name="connsiteX67" fmla="*/ 163 w 485"/>
              <a:gd name="connsiteY67" fmla="*/ 311 h 342"/>
              <a:gd name="connsiteX68" fmla="*/ 148 w 485"/>
              <a:gd name="connsiteY68" fmla="*/ 311 h 342"/>
              <a:gd name="connsiteX69" fmla="*/ 137 w 485"/>
              <a:gd name="connsiteY69" fmla="*/ 316 h 342"/>
              <a:gd name="connsiteX70" fmla="*/ 121 w 485"/>
              <a:gd name="connsiteY70" fmla="*/ 316 h 342"/>
              <a:gd name="connsiteX71" fmla="*/ 111 w 485"/>
              <a:gd name="connsiteY71" fmla="*/ 321 h 342"/>
              <a:gd name="connsiteX72" fmla="*/ 100 w 485"/>
              <a:gd name="connsiteY72" fmla="*/ 321 h 342"/>
              <a:gd name="connsiteX73" fmla="*/ 90 w 485"/>
              <a:gd name="connsiteY73" fmla="*/ 327 h 342"/>
              <a:gd name="connsiteX74" fmla="*/ 84 w 485"/>
              <a:gd name="connsiteY74" fmla="*/ 327 h 342"/>
              <a:gd name="connsiteX75" fmla="*/ 69 w 485"/>
              <a:gd name="connsiteY75" fmla="*/ 332 h 342"/>
              <a:gd name="connsiteX76" fmla="*/ 53 w 485"/>
              <a:gd name="connsiteY76" fmla="*/ 337 h 342"/>
              <a:gd name="connsiteX77" fmla="*/ 48 w 485"/>
              <a:gd name="connsiteY77" fmla="*/ 342 h 342"/>
              <a:gd name="connsiteX78" fmla="*/ 37 w 485"/>
              <a:gd name="connsiteY78" fmla="*/ 342 h 342"/>
              <a:gd name="connsiteX79" fmla="*/ 32 w 485"/>
              <a:gd name="connsiteY79" fmla="*/ 342 h 342"/>
              <a:gd name="connsiteX80" fmla="*/ 26 w 485"/>
              <a:gd name="connsiteY80" fmla="*/ 337 h 342"/>
              <a:gd name="connsiteX81" fmla="*/ 21 w 485"/>
              <a:gd name="connsiteY81" fmla="*/ 337 h 342"/>
              <a:gd name="connsiteX82" fmla="*/ 16 w 485"/>
              <a:gd name="connsiteY82" fmla="*/ 332 h 342"/>
              <a:gd name="connsiteX83" fmla="*/ 11 w 485"/>
              <a:gd name="connsiteY83" fmla="*/ 327 h 342"/>
              <a:gd name="connsiteX84" fmla="*/ 5 w 485"/>
              <a:gd name="connsiteY84" fmla="*/ 321 h 342"/>
              <a:gd name="connsiteX85" fmla="*/ 0 w 485"/>
              <a:gd name="connsiteY85" fmla="*/ 316 h 342"/>
              <a:gd name="connsiteX86" fmla="*/ 0 w 485"/>
              <a:gd name="connsiteY86" fmla="*/ 311 h 342"/>
              <a:gd name="connsiteX87" fmla="*/ 0 w 485"/>
              <a:gd name="connsiteY87" fmla="*/ 305 h 342"/>
              <a:gd name="connsiteX88" fmla="*/ 0 w 485"/>
              <a:gd name="connsiteY88" fmla="*/ 300 h 342"/>
              <a:gd name="connsiteX89" fmla="*/ 5 w 485"/>
              <a:gd name="connsiteY89" fmla="*/ 295 h 342"/>
              <a:gd name="connsiteX90" fmla="*/ 11 w 485"/>
              <a:gd name="connsiteY90" fmla="*/ 290 h 342"/>
              <a:gd name="connsiteX91" fmla="*/ 21 w 485"/>
              <a:gd name="connsiteY91" fmla="*/ 284 h 342"/>
              <a:gd name="connsiteX92" fmla="*/ 26 w 485"/>
              <a:gd name="connsiteY92" fmla="*/ 279 h 342"/>
              <a:gd name="connsiteX93" fmla="*/ 32 w 485"/>
              <a:gd name="connsiteY93" fmla="*/ 274 h 342"/>
              <a:gd name="connsiteX94" fmla="*/ 42 w 485"/>
              <a:gd name="connsiteY94" fmla="*/ 269 h 342"/>
              <a:gd name="connsiteX95" fmla="*/ 53 w 485"/>
              <a:gd name="connsiteY95" fmla="*/ 258 h 342"/>
              <a:gd name="connsiteX96" fmla="*/ 58 w 485"/>
              <a:gd name="connsiteY96" fmla="*/ 247 h 342"/>
              <a:gd name="connsiteX97" fmla="*/ 69 w 485"/>
              <a:gd name="connsiteY97" fmla="*/ 237 h 342"/>
              <a:gd name="connsiteX98" fmla="*/ 79 w 485"/>
              <a:gd name="connsiteY98" fmla="*/ 221 h 342"/>
              <a:gd name="connsiteX99" fmla="*/ 95 w 485"/>
              <a:gd name="connsiteY99" fmla="*/ 205 h 342"/>
              <a:gd name="connsiteX100" fmla="*/ 116 w 485"/>
              <a:gd name="connsiteY100" fmla="*/ 168 h 342"/>
              <a:gd name="connsiteX101" fmla="*/ 142 w 485"/>
              <a:gd name="connsiteY101" fmla="*/ 137 h 342"/>
              <a:gd name="connsiteX102" fmla="*/ 163 w 485"/>
              <a:gd name="connsiteY102" fmla="*/ 105 h 342"/>
              <a:gd name="connsiteX103" fmla="*/ 184 w 485"/>
              <a:gd name="connsiteY103" fmla="*/ 68 h 342"/>
              <a:gd name="connsiteX104" fmla="*/ 190 w 485"/>
              <a:gd name="connsiteY104" fmla="*/ 52 h 342"/>
              <a:gd name="connsiteX105" fmla="*/ 200 w 485"/>
              <a:gd name="connsiteY105" fmla="*/ 36 h 342"/>
              <a:gd name="connsiteX106" fmla="*/ 211 w 485"/>
              <a:gd name="connsiteY106" fmla="*/ 15 h 342"/>
              <a:gd name="connsiteX107" fmla="*/ 216 w 485"/>
              <a:gd name="connsiteY107" fmla="*/ 5 h 342"/>
              <a:gd name="connsiteX0" fmla="*/ 295 w 485"/>
              <a:gd name="connsiteY0" fmla="*/ 0 h 342"/>
              <a:gd name="connsiteX1" fmla="*/ 290 w 485"/>
              <a:gd name="connsiteY1" fmla="*/ 10 h 342"/>
              <a:gd name="connsiteX2" fmla="*/ 279 w 485"/>
              <a:gd name="connsiteY2" fmla="*/ 21 h 342"/>
              <a:gd name="connsiteX3" fmla="*/ 274 w 485"/>
              <a:gd name="connsiteY3" fmla="*/ 31 h 342"/>
              <a:gd name="connsiteX4" fmla="*/ 258 w 485"/>
              <a:gd name="connsiteY4" fmla="*/ 47 h 342"/>
              <a:gd name="connsiteX5" fmla="*/ 248 w 485"/>
              <a:gd name="connsiteY5" fmla="*/ 68 h 342"/>
              <a:gd name="connsiteX6" fmla="*/ 216 w 485"/>
              <a:gd name="connsiteY6" fmla="*/ 105 h 342"/>
              <a:gd name="connsiteX7" fmla="*/ 190 w 485"/>
              <a:gd name="connsiteY7" fmla="*/ 142 h 342"/>
              <a:gd name="connsiteX8" fmla="*/ 163 w 485"/>
              <a:gd name="connsiteY8" fmla="*/ 179 h 342"/>
              <a:gd name="connsiteX9" fmla="*/ 137 w 485"/>
              <a:gd name="connsiteY9" fmla="*/ 216 h 342"/>
              <a:gd name="connsiteX10" fmla="*/ 121 w 485"/>
              <a:gd name="connsiteY10" fmla="*/ 232 h 342"/>
              <a:gd name="connsiteX11" fmla="*/ 111 w 485"/>
              <a:gd name="connsiteY11" fmla="*/ 247 h 342"/>
              <a:gd name="connsiteX12" fmla="*/ 100 w 485"/>
              <a:gd name="connsiteY12" fmla="*/ 258 h 342"/>
              <a:gd name="connsiteX13" fmla="*/ 95 w 485"/>
              <a:gd name="connsiteY13" fmla="*/ 269 h 342"/>
              <a:gd name="connsiteX14" fmla="*/ 90 w 485"/>
              <a:gd name="connsiteY14" fmla="*/ 274 h 342"/>
              <a:gd name="connsiteX15" fmla="*/ 84 w 485"/>
              <a:gd name="connsiteY15" fmla="*/ 284 h 342"/>
              <a:gd name="connsiteX16" fmla="*/ 84 w 485"/>
              <a:gd name="connsiteY16" fmla="*/ 284 h 342"/>
              <a:gd name="connsiteX17" fmla="*/ 84 w 485"/>
              <a:gd name="connsiteY17" fmla="*/ 290 h 342"/>
              <a:gd name="connsiteX18" fmla="*/ 90 w 485"/>
              <a:gd name="connsiteY18" fmla="*/ 290 h 342"/>
              <a:gd name="connsiteX19" fmla="*/ 95 w 485"/>
              <a:gd name="connsiteY19" fmla="*/ 290 h 342"/>
              <a:gd name="connsiteX20" fmla="*/ 100 w 485"/>
              <a:gd name="connsiteY20" fmla="*/ 290 h 342"/>
              <a:gd name="connsiteX21" fmla="*/ 111 w 485"/>
              <a:gd name="connsiteY21" fmla="*/ 290 h 342"/>
              <a:gd name="connsiteX22" fmla="*/ 121 w 485"/>
              <a:gd name="connsiteY22" fmla="*/ 284 h 342"/>
              <a:gd name="connsiteX23" fmla="*/ 137 w 485"/>
              <a:gd name="connsiteY23" fmla="*/ 284 h 342"/>
              <a:gd name="connsiteX24" fmla="*/ 153 w 485"/>
              <a:gd name="connsiteY24" fmla="*/ 284 h 342"/>
              <a:gd name="connsiteX25" fmla="*/ 174 w 485"/>
              <a:gd name="connsiteY25" fmla="*/ 279 h 342"/>
              <a:gd name="connsiteX26" fmla="*/ 216 w 485"/>
              <a:gd name="connsiteY26" fmla="*/ 274 h 342"/>
              <a:gd name="connsiteX27" fmla="*/ 258 w 485"/>
              <a:gd name="connsiteY27" fmla="*/ 269 h 342"/>
              <a:gd name="connsiteX28" fmla="*/ 295 w 485"/>
              <a:gd name="connsiteY28" fmla="*/ 263 h 342"/>
              <a:gd name="connsiteX29" fmla="*/ 332 w 485"/>
              <a:gd name="connsiteY29" fmla="*/ 253 h 342"/>
              <a:gd name="connsiteX30" fmla="*/ 348 w 485"/>
              <a:gd name="connsiteY30" fmla="*/ 253 h 342"/>
              <a:gd name="connsiteX31" fmla="*/ 364 w 485"/>
              <a:gd name="connsiteY31" fmla="*/ 247 h 342"/>
              <a:gd name="connsiteX32" fmla="*/ 374 w 485"/>
              <a:gd name="connsiteY32" fmla="*/ 247 h 342"/>
              <a:gd name="connsiteX33" fmla="*/ 390 w 485"/>
              <a:gd name="connsiteY33" fmla="*/ 242 h 342"/>
              <a:gd name="connsiteX34" fmla="*/ 395 w 485"/>
              <a:gd name="connsiteY34" fmla="*/ 242 h 342"/>
              <a:gd name="connsiteX35" fmla="*/ 406 w 485"/>
              <a:gd name="connsiteY35" fmla="*/ 242 h 342"/>
              <a:gd name="connsiteX36" fmla="*/ 406 w 485"/>
              <a:gd name="connsiteY36" fmla="*/ 242 h 342"/>
              <a:gd name="connsiteX37" fmla="*/ 411 w 485"/>
              <a:gd name="connsiteY37" fmla="*/ 242 h 342"/>
              <a:gd name="connsiteX38" fmla="*/ 416 w 485"/>
              <a:gd name="connsiteY38" fmla="*/ 242 h 342"/>
              <a:gd name="connsiteX39" fmla="*/ 422 w 485"/>
              <a:gd name="connsiteY39" fmla="*/ 242 h 342"/>
              <a:gd name="connsiteX40" fmla="*/ 427 w 485"/>
              <a:gd name="connsiteY40" fmla="*/ 242 h 342"/>
              <a:gd name="connsiteX41" fmla="*/ 437 w 485"/>
              <a:gd name="connsiteY41" fmla="*/ 242 h 342"/>
              <a:gd name="connsiteX42" fmla="*/ 443 w 485"/>
              <a:gd name="connsiteY42" fmla="*/ 247 h 342"/>
              <a:gd name="connsiteX43" fmla="*/ 453 w 485"/>
              <a:gd name="connsiteY43" fmla="*/ 247 h 342"/>
              <a:gd name="connsiteX44" fmla="*/ 464 w 485"/>
              <a:gd name="connsiteY44" fmla="*/ 253 h 342"/>
              <a:gd name="connsiteX45" fmla="*/ 469 w 485"/>
              <a:gd name="connsiteY45" fmla="*/ 258 h 342"/>
              <a:gd name="connsiteX46" fmla="*/ 479 w 485"/>
              <a:gd name="connsiteY46" fmla="*/ 269 h 342"/>
              <a:gd name="connsiteX47" fmla="*/ 479 w 485"/>
              <a:gd name="connsiteY47" fmla="*/ 274 h 342"/>
              <a:gd name="connsiteX48" fmla="*/ 485 w 485"/>
              <a:gd name="connsiteY48" fmla="*/ 274 h 342"/>
              <a:gd name="connsiteX49" fmla="*/ 485 w 485"/>
              <a:gd name="connsiteY49" fmla="*/ 279 h 342"/>
              <a:gd name="connsiteX50" fmla="*/ 469 w 485"/>
              <a:gd name="connsiteY50" fmla="*/ 284 h 342"/>
              <a:gd name="connsiteX51" fmla="*/ 464 w 485"/>
              <a:gd name="connsiteY51" fmla="*/ 284 h 342"/>
              <a:gd name="connsiteX52" fmla="*/ 458 w 485"/>
              <a:gd name="connsiteY52" fmla="*/ 284 h 342"/>
              <a:gd name="connsiteX53" fmla="*/ 453 w 485"/>
              <a:gd name="connsiteY53" fmla="*/ 284 h 342"/>
              <a:gd name="connsiteX54" fmla="*/ 443 w 485"/>
              <a:gd name="connsiteY54" fmla="*/ 284 h 342"/>
              <a:gd name="connsiteX55" fmla="*/ 432 w 485"/>
              <a:gd name="connsiteY55" fmla="*/ 284 h 342"/>
              <a:gd name="connsiteX56" fmla="*/ 416 w 485"/>
              <a:gd name="connsiteY56" fmla="*/ 290 h 342"/>
              <a:gd name="connsiteX57" fmla="*/ 400 w 485"/>
              <a:gd name="connsiteY57" fmla="*/ 290 h 342"/>
              <a:gd name="connsiteX58" fmla="*/ 379 w 485"/>
              <a:gd name="connsiteY58" fmla="*/ 290 h 342"/>
              <a:gd name="connsiteX59" fmla="*/ 353 w 485"/>
              <a:gd name="connsiteY59" fmla="*/ 295 h 342"/>
              <a:gd name="connsiteX60" fmla="*/ 327 w 485"/>
              <a:gd name="connsiteY60" fmla="*/ 295 h 342"/>
              <a:gd name="connsiteX61" fmla="*/ 295 w 485"/>
              <a:gd name="connsiteY61" fmla="*/ 295 h 342"/>
              <a:gd name="connsiteX62" fmla="*/ 269 w 485"/>
              <a:gd name="connsiteY62" fmla="*/ 300 h 342"/>
              <a:gd name="connsiteX63" fmla="*/ 248 w 485"/>
              <a:gd name="connsiteY63" fmla="*/ 300 h 342"/>
              <a:gd name="connsiteX64" fmla="*/ 221 w 485"/>
              <a:gd name="connsiteY64" fmla="*/ 305 h 342"/>
              <a:gd name="connsiteX65" fmla="*/ 200 w 485"/>
              <a:gd name="connsiteY65" fmla="*/ 305 h 342"/>
              <a:gd name="connsiteX66" fmla="*/ 184 w 485"/>
              <a:gd name="connsiteY66" fmla="*/ 311 h 342"/>
              <a:gd name="connsiteX67" fmla="*/ 163 w 485"/>
              <a:gd name="connsiteY67" fmla="*/ 311 h 342"/>
              <a:gd name="connsiteX68" fmla="*/ 148 w 485"/>
              <a:gd name="connsiteY68" fmla="*/ 311 h 342"/>
              <a:gd name="connsiteX69" fmla="*/ 137 w 485"/>
              <a:gd name="connsiteY69" fmla="*/ 316 h 342"/>
              <a:gd name="connsiteX70" fmla="*/ 121 w 485"/>
              <a:gd name="connsiteY70" fmla="*/ 316 h 342"/>
              <a:gd name="connsiteX71" fmla="*/ 111 w 485"/>
              <a:gd name="connsiteY71" fmla="*/ 321 h 342"/>
              <a:gd name="connsiteX72" fmla="*/ 100 w 485"/>
              <a:gd name="connsiteY72" fmla="*/ 321 h 342"/>
              <a:gd name="connsiteX73" fmla="*/ 90 w 485"/>
              <a:gd name="connsiteY73" fmla="*/ 327 h 342"/>
              <a:gd name="connsiteX74" fmla="*/ 84 w 485"/>
              <a:gd name="connsiteY74" fmla="*/ 327 h 342"/>
              <a:gd name="connsiteX75" fmla="*/ 69 w 485"/>
              <a:gd name="connsiteY75" fmla="*/ 332 h 342"/>
              <a:gd name="connsiteX76" fmla="*/ 53 w 485"/>
              <a:gd name="connsiteY76" fmla="*/ 337 h 342"/>
              <a:gd name="connsiteX77" fmla="*/ 48 w 485"/>
              <a:gd name="connsiteY77" fmla="*/ 342 h 342"/>
              <a:gd name="connsiteX78" fmla="*/ 37 w 485"/>
              <a:gd name="connsiteY78" fmla="*/ 342 h 342"/>
              <a:gd name="connsiteX79" fmla="*/ 32 w 485"/>
              <a:gd name="connsiteY79" fmla="*/ 342 h 342"/>
              <a:gd name="connsiteX80" fmla="*/ 26 w 485"/>
              <a:gd name="connsiteY80" fmla="*/ 337 h 342"/>
              <a:gd name="connsiteX81" fmla="*/ 21 w 485"/>
              <a:gd name="connsiteY81" fmla="*/ 337 h 342"/>
              <a:gd name="connsiteX82" fmla="*/ 16 w 485"/>
              <a:gd name="connsiteY82" fmla="*/ 332 h 342"/>
              <a:gd name="connsiteX83" fmla="*/ 11 w 485"/>
              <a:gd name="connsiteY83" fmla="*/ 327 h 342"/>
              <a:gd name="connsiteX84" fmla="*/ 5 w 485"/>
              <a:gd name="connsiteY84" fmla="*/ 321 h 342"/>
              <a:gd name="connsiteX85" fmla="*/ 0 w 485"/>
              <a:gd name="connsiteY85" fmla="*/ 316 h 342"/>
              <a:gd name="connsiteX86" fmla="*/ 0 w 485"/>
              <a:gd name="connsiteY86" fmla="*/ 311 h 342"/>
              <a:gd name="connsiteX87" fmla="*/ 0 w 485"/>
              <a:gd name="connsiteY87" fmla="*/ 305 h 342"/>
              <a:gd name="connsiteX88" fmla="*/ 0 w 485"/>
              <a:gd name="connsiteY88" fmla="*/ 300 h 342"/>
              <a:gd name="connsiteX89" fmla="*/ 5 w 485"/>
              <a:gd name="connsiteY89" fmla="*/ 295 h 342"/>
              <a:gd name="connsiteX90" fmla="*/ 11 w 485"/>
              <a:gd name="connsiteY90" fmla="*/ 290 h 342"/>
              <a:gd name="connsiteX91" fmla="*/ 21 w 485"/>
              <a:gd name="connsiteY91" fmla="*/ 284 h 342"/>
              <a:gd name="connsiteX92" fmla="*/ 26 w 485"/>
              <a:gd name="connsiteY92" fmla="*/ 279 h 342"/>
              <a:gd name="connsiteX93" fmla="*/ 32 w 485"/>
              <a:gd name="connsiteY93" fmla="*/ 274 h 342"/>
              <a:gd name="connsiteX94" fmla="*/ 42 w 485"/>
              <a:gd name="connsiteY94" fmla="*/ 269 h 342"/>
              <a:gd name="connsiteX95" fmla="*/ 53 w 485"/>
              <a:gd name="connsiteY95" fmla="*/ 258 h 342"/>
              <a:gd name="connsiteX96" fmla="*/ 58 w 485"/>
              <a:gd name="connsiteY96" fmla="*/ 247 h 342"/>
              <a:gd name="connsiteX97" fmla="*/ 69 w 485"/>
              <a:gd name="connsiteY97" fmla="*/ 237 h 342"/>
              <a:gd name="connsiteX98" fmla="*/ 79 w 485"/>
              <a:gd name="connsiteY98" fmla="*/ 221 h 342"/>
              <a:gd name="connsiteX99" fmla="*/ 95 w 485"/>
              <a:gd name="connsiteY99" fmla="*/ 205 h 342"/>
              <a:gd name="connsiteX100" fmla="*/ 116 w 485"/>
              <a:gd name="connsiteY100" fmla="*/ 168 h 342"/>
              <a:gd name="connsiteX101" fmla="*/ 142 w 485"/>
              <a:gd name="connsiteY101" fmla="*/ 137 h 342"/>
              <a:gd name="connsiteX102" fmla="*/ 163 w 485"/>
              <a:gd name="connsiteY102" fmla="*/ 105 h 342"/>
              <a:gd name="connsiteX103" fmla="*/ 184 w 485"/>
              <a:gd name="connsiteY103" fmla="*/ 68 h 342"/>
              <a:gd name="connsiteX104" fmla="*/ 190 w 485"/>
              <a:gd name="connsiteY104" fmla="*/ 52 h 342"/>
              <a:gd name="connsiteX105" fmla="*/ 200 w 485"/>
              <a:gd name="connsiteY105" fmla="*/ 36 h 342"/>
              <a:gd name="connsiteX106" fmla="*/ 211 w 485"/>
              <a:gd name="connsiteY106" fmla="*/ 15 h 342"/>
              <a:gd name="connsiteX0" fmla="*/ 295 w 485"/>
              <a:gd name="connsiteY0" fmla="*/ 0 h 342"/>
              <a:gd name="connsiteX1" fmla="*/ 290 w 485"/>
              <a:gd name="connsiteY1" fmla="*/ 10 h 342"/>
              <a:gd name="connsiteX2" fmla="*/ 279 w 485"/>
              <a:gd name="connsiteY2" fmla="*/ 21 h 342"/>
              <a:gd name="connsiteX3" fmla="*/ 274 w 485"/>
              <a:gd name="connsiteY3" fmla="*/ 31 h 342"/>
              <a:gd name="connsiteX4" fmla="*/ 258 w 485"/>
              <a:gd name="connsiteY4" fmla="*/ 47 h 342"/>
              <a:gd name="connsiteX5" fmla="*/ 248 w 485"/>
              <a:gd name="connsiteY5" fmla="*/ 68 h 342"/>
              <a:gd name="connsiteX6" fmla="*/ 216 w 485"/>
              <a:gd name="connsiteY6" fmla="*/ 105 h 342"/>
              <a:gd name="connsiteX7" fmla="*/ 190 w 485"/>
              <a:gd name="connsiteY7" fmla="*/ 142 h 342"/>
              <a:gd name="connsiteX8" fmla="*/ 163 w 485"/>
              <a:gd name="connsiteY8" fmla="*/ 179 h 342"/>
              <a:gd name="connsiteX9" fmla="*/ 137 w 485"/>
              <a:gd name="connsiteY9" fmla="*/ 216 h 342"/>
              <a:gd name="connsiteX10" fmla="*/ 121 w 485"/>
              <a:gd name="connsiteY10" fmla="*/ 232 h 342"/>
              <a:gd name="connsiteX11" fmla="*/ 111 w 485"/>
              <a:gd name="connsiteY11" fmla="*/ 247 h 342"/>
              <a:gd name="connsiteX12" fmla="*/ 100 w 485"/>
              <a:gd name="connsiteY12" fmla="*/ 258 h 342"/>
              <a:gd name="connsiteX13" fmla="*/ 95 w 485"/>
              <a:gd name="connsiteY13" fmla="*/ 269 h 342"/>
              <a:gd name="connsiteX14" fmla="*/ 90 w 485"/>
              <a:gd name="connsiteY14" fmla="*/ 274 h 342"/>
              <a:gd name="connsiteX15" fmla="*/ 84 w 485"/>
              <a:gd name="connsiteY15" fmla="*/ 284 h 342"/>
              <a:gd name="connsiteX16" fmla="*/ 84 w 485"/>
              <a:gd name="connsiteY16" fmla="*/ 284 h 342"/>
              <a:gd name="connsiteX17" fmla="*/ 84 w 485"/>
              <a:gd name="connsiteY17" fmla="*/ 290 h 342"/>
              <a:gd name="connsiteX18" fmla="*/ 90 w 485"/>
              <a:gd name="connsiteY18" fmla="*/ 290 h 342"/>
              <a:gd name="connsiteX19" fmla="*/ 95 w 485"/>
              <a:gd name="connsiteY19" fmla="*/ 290 h 342"/>
              <a:gd name="connsiteX20" fmla="*/ 100 w 485"/>
              <a:gd name="connsiteY20" fmla="*/ 290 h 342"/>
              <a:gd name="connsiteX21" fmla="*/ 111 w 485"/>
              <a:gd name="connsiteY21" fmla="*/ 290 h 342"/>
              <a:gd name="connsiteX22" fmla="*/ 121 w 485"/>
              <a:gd name="connsiteY22" fmla="*/ 284 h 342"/>
              <a:gd name="connsiteX23" fmla="*/ 137 w 485"/>
              <a:gd name="connsiteY23" fmla="*/ 284 h 342"/>
              <a:gd name="connsiteX24" fmla="*/ 153 w 485"/>
              <a:gd name="connsiteY24" fmla="*/ 284 h 342"/>
              <a:gd name="connsiteX25" fmla="*/ 174 w 485"/>
              <a:gd name="connsiteY25" fmla="*/ 279 h 342"/>
              <a:gd name="connsiteX26" fmla="*/ 216 w 485"/>
              <a:gd name="connsiteY26" fmla="*/ 274 h 342"/>
              <a:gd name="connsiteX27" fmla="*/ 258 w 485"/>
              <a:gd name="connsiteY27" fmla="*/ 269 h 342"/>
              <a:gd name="connsiteX28" fmla="*/ 295 w 485"/>
              <a:gd name="connsiteY28" fmla="*/ 263 h 342"/>
              <a:gd name="connsiteX29" fmla="*/ 332 w 485"/>
              <a:gd name="connsiteY29" fmla="*/ 253 h 342"/>
              <a:gd name="connsiteX30" fmla="*/ 348 w 485"/>
              <a:gd name="connsiteY30" fmla="*/ 253 h 342"/>
              <a:gd name="connsiteX31" fmla="*/ 364 w 485"/>
              <a:gd name="connsiteY31" fmla="*/ 247 h 342"/>
              <a:gd name="connsiteX32" fmla="*/ 374 w 485"/>
              <a:gd name="connsiteY32" fmla="*/ 247 h 342"/>
              <a:gd name="connsiteX33" fmla="*/ 390 w 485"/>
              <a:gd name="connsiteY33" fmla="*/ 242 h 342"/>
              <a:gd name="connsiteX34" fmla="*/ 395 w 485"/>
              <a:gd name="connsiteY34" fmla="*/ 242 h 342"/>
              <a:gd name="connsiteX35" fmla="*/ 406 w 485"/>
              <a:gd name="connsiteY35" fmla="*/ 242 h 342"/>
              <a:gd name="connsiteX36" fmla="*/ 406 w 485"/>
              <a:gd name="connsiteY36" fmla="*/ 242 h 342"/>
              <a:gd name="connsiteX37" fmla="*/ 411 w 485"/>
              <a:gd name="connsiteY37" fmla="*/ 242 h 342"/>
              <a:gd name="connsiteX38" fmla="*/ 416 w 485"/>
              <a:gd name="connsiteY38" fmla="*/ 242 h 342"/>
              <a:gd name="connsiteX39" fmla="*/ 422 w 485"/>
              <a:gd name="connsiteY39" fmla="*/ 242 h 342"/>
              <a:gd name="connsiteX40" fmla="*/ 427 w 485"/>
              <a:gd name="connsiteY40" fmla="*/ 242 h 342"/>
              <a:gd name="connsiteX41" fmla="*/ 437 w 485"/>
              <a:gd name="connsiteY41" fmla="*/ 242 h 342"/>
              <a:gd name="connsiteX42" fmla="*/ 443 w 485"/>
              <a:gd name="connsiteY42" fmla="*/ 247 h 342"/>
              <a:gd name="connsiteX43" fmla="*/ 453 w 485"/>
              <a:gd name="connsiteY43" fmla="*/ 247 h 342"/>
              <a:gd name="connsiteX44" fmla="*/ 464 w 485"/>
              <a:gd name="connsiteY44" fmla="*/ 253 h 342"/>
              <a:gd name="connsiteX45" fmla="*/ 469 w 485"/>
              <a:gd name="connsiteY45" fmla="*/ 258 h 342"/>
              <a:gd name="connsiteX46" fmla="*/ 479 w 485"/>
              <a:gd name="connsiteY46" fmla="*/ 269 h 342"/>
              <a:gd name="connsiteX47" fmla="*/ 479 w 485"/>
              <a:gd name="connsiteY47" fmla="*/ 274 h 342"/>
              <a:gd name="connsiteX48" fmla="*/ 485 w 485"/>
              <a:gd name="connsiteY48" fmla="*/ 274 h 342"/>
              <a:gd name="connsiteX49" fmla="*/ 485 w 485"/>
              <a:gd name="connsiteY49" fmla="*/ 279 h 342"/>
              <a:gd name="connsiteX50" fmla="*/ 469 w 485"/>
              <a:gd name="connsiteY50" fmla="*/ 284 h 342"/>
              <a:gd name="connsiteX51" fmla="*/ 464 w 485"/>
              <a:gd name="connsiteY51" fmla="*/ 284 h 342"/>
              <a:gd name="connsiteX52" fmla="*/ 458 w 485"/>
              <a:gd name="connsiteY52" fmla="*/ 284 h 342"/>
              <a:gd name="connsiteX53" fmla="*/ 453 w 485"/>
              <a:gd name="connsiteY53" fmla="*/ 284 h 342"/>
              <a:gd name="connsiteX54" fmla="*/ 443 w 485"/>
              <a:gd name="connsiteY54" fmla="*/ 284 h 342"/>
              <a:gd name="connsiteX55" fmla="*/ 432 w 485"/>
              <a:gd name="connsiteY55" fmla="*/ 284 h 342"/>
              <a:gd name="connsiteX56" fmla="*/ 416 w 485"/>
              <a:gd name="connsiteY56" fmla="*/ 290 h 342"/>
              <a:gd name="connsiteX57" fmla="*/ 400 w 485"/>
              <a:gd name="connsiteY57" fmla="*/ 290 h 342"/>
              <a:gd name="connsiteX58" fmla="*/ 379 w 485"/>
              <a:gd name="connsiteY58" fmla="*/ 290 h 342"/>
              <a:gd name="connsiteX59" fmla="*/ 353 w 485"/>
              <a:gd name="connsiteY59" fmla="*/ 295 h 342"/>
              <a:gd name="connsiteX60" fmla="*/ 327 w 485"/>
              <a:gd name="connsiteY60" fmla="*/ 295 h 342"/>
              <a:gd name="connsiteX61" fmla="*/ 295 w 485"/>
              <a:gd name="connsiteY61" fmla="*/ 295 h 342"/>
              <a:gd name="connsiteX62" fmla="*/ 269 w 485"/>
              <a:gd name="connsiteY62" fmla="*/ 300 h 342"/>
              <a:gd name="connsiteX63" fmla="*/ 248 w 485"/>
              <a:gd name="connsiteY63" fmla="*/ 300 h 342"/>
              <a:gd name="connsiteX64" fmla="*/ 221 w 485"/>
              <a:gd name="connsiteY64" fmla="*/ 305 h 342"/>
              <a:gd name="connsiteX65" fmla="*/ 200 w 485"/>
              <a:gd name="connsiteY65" fmla="*/ 305 h 342"/>
              <a:gd name="connsiteX66" fmla="*/ 184 w 485"/>
              <a:gd name="connsiteY66" fmla="*/ 311 h 342"/>
              <a:gd name="connsiteX67" fmla="*/ 163 w 485"/>
              <a:gd name="connsiteY67" fmla="*/ 311 h 342"/>
              <a:gd name="connsiteX68" fmla="*/ 148 w 485"/>
              <a:gd name="connsiteY68" fmla="*/ 311 h 342"/>
              <a:gd name="connsiteX69" fmla="*/ 137 w 485"/>
              <a:gd name="connsiteY69" fmla="*/ 316 h 342"/>
              <a:gd name="connsiteX70" fmla="*/ 121 w 485"/>
              <a:gd name="connsiteY70" fmla="*/ 316 h 342"/>
              <a:gd name="connsiteX71" fmla="*/ 111 w 485"/>
              <a:gd name="connsiteY71" fmla="*/ 321 h 342"/>
              <a:gd name="connsiteX72" fmla="*/ 100 w 485"/>
              <a:gd name="connsiteY72" fmla="*/ 321 h 342"/>
              <a:gd name="connsiteX73" fmla="*/ 90 w 485"/>
              <a:gd name="connsiteY73" fmla="*/ 327 h 342"/>
              <a:gd name="connsiteX74" fmla="*/ 84 w 485"/>
              <a:gd name="connsiteY74" fmla="*/ 327 h 342"/>
              <a:gd name="connsiteX75" fmla="*/ 69 w 485"/>
              <a:gd name="connsiteY75" fmla="*/ 332 h 342"/>
              <a:gd name="connsiteX76" fmla="*/ 53 w 485"/>
              <a:gd name="connsiteY76" fmla="*/ 337 h 342"/>
              <a:gd name="connsiteX77" fmla="*/ 48 w 485"/>
              <a:gd name="connsiteY77" fmla="*/ 342 h 342"/>
              <a:gd name="connsiteX78" fmla="*/ 37 w 485"/>
              <a:gd name="connsiteY78" fmla="*/ 342 h 342"/>
              <a:gd name="connsiteX79" fmla="*/ 32 w 485"/>
              <a:gd name="connsiteY79" fmla="*/ 342 h 342"/>
              <a:gd name="connsiteX80" fmla="*/ 26 w 485"/>
              <a:gd name="connsiteY80" fmla="*/ 337 h 342"/>
              <a:gd name="connsiteX81" fmla="*/ 21 w 485"/>
              <a:gd name="connsiteY81" fmla="*/ 337 h 342"/>
              <a:gd name="connsiteX82" fmla="*/ 16 w 485"/>
              <a:gd name="connsiteY82" fmla="*/ 332 h 342"/>
              <a:gd name="connsiteX83" fmla="*/ 11 w 485"/>
              <a:gd name="connsiteY83" fmla="*/ 327 h 342"/>
              <a:gd name="connsiteX84" fmla="*/ 5 w 485"/>
              <a:gd name="connsiteY84" fmla="*/ 321 h 342"/>
              <a:gd name="connsiteX85" fmla="*/ 0 w 485"/>
              <a:gd name="connsiteY85" fmla="*/ 316 h 342"/>
              <a:gd name="connsiteX86" fmla="*/ 0 w 485"/>
              <a:gd name="connsiteY86" fmla="*/ 311 h 342"/>
              <a:gd name="connsiteX87" fmla="*/ 0 w 485"/>
              <a:gd name="connsiteY87" fmla="*/ 305 h 342"/>
              <a:gd name="connsiteX88" fmla="*/ 0 w 485"/>
              <a:gd name="connsiteY88" fmla="*/ 300 h 342"/>
              <a:gd name="connsiteX89" fmla="*/ 5 w 485"/>
              <a:gd name="connsiteY89" fmla="*/ 295 h 342"/>
              <a:gd name="connsiteX90" fmla="*/ 11 w 485"/>
              <a:gd name="connsiteY90" fmla="*/ 290 h 342"/>
              <a:gd name="connsiteX91" fmla="*/ 21 w 485"/>
              <a:gd name="connsiteY91" fmla="*/ 284 h 342"/>
              <a:gd name="connsiteX92" fmla="*/ 26 w 485"/>
              <a:gd name="connsiteY92" fmla="*/ 279 h 342"/>
              <a:gd name="connsiteX93" fmla="*/ 32 w 485"/>
              <a:gd name="connsiteY93" fmla="*/ 274 h 342"/>
              <a:gd name="connsiteX94" fmla="*/ 42 w 485"/>
              <a:gd name="connsiteY94" fmla="*/ 269 h 342"/>
              <a:gd name="connsiteX95" fmla="*/ 53 w 485"/>
              <a:gd name="connsiteY95" fmla="*/ 258 h 342"/>
              <a:gd name="connsiteX96" fmla="*/ 58 w 485"/>
              <a:gd name="connsiteY96" fmla="*/ 247 h 342"/>
              <a:gd name="connsiteX97" fmla="*/ 69 w 485"/>
              <a:gd name="connsiteY97" fmla="*/ 237 h 342"/>
              <a:gd name="connsiteX98" fmla="*/ 79 w 485"/>
              <a:gd name="connsiteY98" fmla="*/ 221 h 342"/>
              <a:gd name="connsiteX99" fmla="*/ 95 w 485"/>
              <a:gd name="connsiteY99" fmla="*/ 205 h 342"/>
              <a:gd name="connsiteX100" fmla="*/ 116 w 485"/>
              <a:gd name="connsiteY100" fmla="*/ 168 h 342"/>
              <a:gd name="connsiteX101" fmla="*/ 142 w 485"/>
              <a:gd name="connsiteY101" fmla="*/ 137 h 342"/>
              <a:gd name="connsiteX102" fmla="*/ 163 w 485"/>
              <a:gd name="connsiteY102" fmla="*/ 105 h 342"/>
              <a:gd name="connsiteX103" fmla="*/ 184 w 485"/>
              <a:gd name="connsiteY103" fmla="*/ 68 h 342"/>
              <a:gd name="connsiteX104" fmla="*/ 190 w 485"/>
              <a:gd name="connsiteY104" fmla="*/ 52 h 342"/>
              <a:gd name="connsiteX105" fmla="*/ 200 w 485"/>
              <a:gd name="connsiteY105" fmla="*/ 36 h 342"/>
              <a:gd name="connsiteX0" fmla="*/ 295 w 485"/>
              <a:gd name="connsiteY0" fmla="*/ 0 h 342"/>
              <a:gd name="connsiteX1" fmla="*/ 290 w 485"/>
              <a:gd name="connsiteY1" fmla="*/ 10 h 342"/>
              <a:gd name="connsiteX2" fmla="*/ 279 w 485"/>
              <a:gd name="connsiteY2" fmla="*/ 21 h 342"/>
              <a:gd name="connsiteX3" fmla="*/ 274 w 485"/>
              <a:gd name="connsiteY3" fmla="*/ 31 h 342"/>
              <a:gd name="connsiteX4" fmla="*/ 258 w 485"/>
              <a:gd name="connsiteY4" fmla="*/ 47 h 342"/>
              <a:gd name="connsiteX5" fmla="*/ 248 w 485"/>
              <a:gd name="connsiteY5" fmla="*/ 68 h 342"/>
              <a:gd name="connsiteX6" fmla="*/ 216 w 485"/>
              <a:gd name="connsiteY6" fmla="*/ 105 h 342"/>
              <a:gd name="connsiteX7" fmla="*/ 190 w 485"/>
              <a:gd name="connsiteY7" fmla="*/ 142 h 342"/>
              <a:gd name="connsiteX8" fmla="*/ 163 w 485"/>
              <a:gd name="connsiteY8" fmla="*/ 179 h 342"/>
              <a:gd name="connsiteX9" fmla="*/ 137 w 485"/>
              <a:gd name="connsiteY9" fmla="*/ 216 h 342"/>
              <a:gd name="connsiteX10" fmla="*/ 121 w 485"/>
              <a:gd name="connsiteY10" fmla="*/ 232 h 342"/>
              <a:gd name="connsiteX11" fmla="*/ 111 w 485"/>
              <a:gd name="connsiteY11" fmla="*/ 247 h 342"/>
              <a:gd name="connsiteX12" fmla="*/ 100 w 485"/>
              <a:gd name="connsiteY12" fmla="*/ 258 h 342"/>
              <a:gd name="connsiteX13" fmla="*/ 95 w 485"/>
              <a:gd name="connsiteY13" fmla="*/ 269 h 342"/>
              <a:gd name="connsiteX14" fmla="*/ 90 w 485"/>
              <a:gd name="connsiteY14" fmla="*/ 274 h 342"/>
              <a:gd name="connsiteX15" fmla="*/ 84 w 485"/>
              <a:gd name="connsiteY15" fmla="*/ 284 h 342"/>
              <a:gd name="connsiteX16" fmla="*/ 84 w 485"/>
              <a:gd name="connsiteY16" fmla="*/ 284 h 342"/>
              <a:gd name="connsiteX17" fmla="*/ 84 w 485"/>
              <a:gd name="connsiteY17" fmla="*/ 290 h 342"/>
              <a:gd name="connsiteX18" fmla="*/ 90 w 485"/>
              <a:gd name="connsiteY18" fmla="*/ 290 h 342"/>
              <a:gd name="connsiteX19" fmla="*/ 95 w 485"/>
              <a:gd name="connsiteY19" fmla="*/ 290 h 342"/>
              <a:gd name="connsiteX20" fmla="*/ 100 w 485"/>
              <a:gd name="connsiteY20" fmla="*/ 290 h 342"/>
              <a:gd name="connsiteX21" fmla="*/ 111 w 485"/>
              <a:gd name="connsiteY21" fmla="*/ 290 h 342"/>
              <a:gd name="connsiteX22" fmla="*/ 121 w 485"/>
              <a:gd name="connsiteY22" fmla="*/ 284 h 342"/>
              <a:gd name="connsiteX23" fmla="*/ 137 w 485"/>
              <a:gd name="connsiteY23" fmla="*/ 284 h 342"/>
              <a:gd name="connsiteX24" fmla="*/ 153 w 485"/>
              <a:gd name="connsiteY24" fmla="*/ 284 h 342"/>
              <a:gd name="connsiteX25" fmla="*/ 174 w 485"/>
              <a:gd name="connsiteY25" fmla="*/ 279 h 342"/>
              <a:gd name="connsiteX26" fmla="*/ 216 w 485"/>
              <a:gd name="connsiteY26" fmla="*/ 274 h 342"/>
              <a:gd name="connsiteX27" fmla="*/ 258 w 485"/>
              <a:gd name="connsiteY27" fmla="*/ 269 h 342"/>
              <a:gd name="connsiteX28" fmla="*/ 295 w 485"/>
              <a:gd name="connsiteY28" fmla="*/ 263 h 342"/>
              <a:gd name="connsiteX29" fmla="*/ 332 w 485"/>
              <a:gd name="connsiteY29" fmla="*/ 253 h 342"/>
              <a:gd name="connsiteX30" fmla="*/ 348 w 485"/>
              <a:gd name="connsiteY30" fmla="*/ 253 h 342"/>
              <a:gd name="connsiteX31" fmla="*/ 364 w 485"/>
              <a:gd name="connsiteY31" fmla="*/ 247 h 342"/>
              <a:gd name="connsiteX32" fmla="*/ 374 w 485"/>
              <a:gd name="connsiteY32" fmla="*/ 247 h 342"/>
              <a:gd name="connsiteX33" fmla="*/ 390 w 485"/>
              <a:gd name="connsiteY33" fmla="*/ 242 h 342"/>
              <a:gd name="connsiteX34" fmla="*/ 395 w 485"/>
              <a:gd name="connsiteY34" fmla="*/ 242 h 342"/>
              <a:gd name="connsiteX35" fmla="*/ 406 w 485"/>
              <a:gd name="connsiteY35" fmla="*/ 242 h 342"/>
              <a:gd name="connsiteX36" fmla="*/ 406 w 485"/>
              <a:gd name="connsiteY36" fmla="*/ 242 h 342"/>
              <a:gd name="connsiteX37" fmla="*/ 411 w 485"/>
              <a:gd name="connsiteY37" fmla="*/ 242 h 342"/>
              <a:gd name="connsiteX38" fmla="*/ 416 w 485"/>
              <a:gd name="connsiteY38" fmla="*/ 242 h 342"/>
              <a:gd name="connsiteX39" fmla="*/ 422 w 485"/>
              <a:gd name="connsiteY39" fmla="*/ 242 h 342"/>
              <a:gd name="connsiteX40" fmla="*/ 427 w 485"/>
              <a:gd name="connsiteY40" fmla="*/ 242 h 342"/>
              <a:gd name="connsiteX41" fmla="*/ 437 w 485"/>
              <a:gd name="connsiteY41" fmla="*/ 242 h 342"/>
              <a:gd name="connsiteX42" fmla="*/ 443 w 485"/>
              <a:gd name="connsiteY42" fmla="*/ 247 h 342"/>
              <a:gd name="connsiteX43" fmla="*/ 453 w 485"/>
              <a:gd name="connsiteY43" fmla="*/ 247 h 342"/>
              <a:gd name="connsiteX44" fmla="*/ 464 w 485"/>
              <a:gd name="connsiteY44" fmla="*/ 253 h 342"/>
              <a:gd name="connsiteX45" fmla="*/ 469 w 485"/>
              <a:gd name="connsiteY45" fmla="*/ 258 h 342"/>
              <a:gd name="connsiteX46" fmla="*/ 479 w 485"/>
              <a:gd name="connsiteY46" fmla="*/ 269 h 342"/>
              <a:gd name="connsiteX47" fmla="*/ 479 w 485"/>
              <a:gd name="connsiteY47" fmla="*/ 274 h 342"/>
              <a:gd name="connsiteX48" fmla="*/ 485 w 485"/>
              <a:gd name="connsiteY48" fmla="*/ 274 h 342"/>
              <a:gd name="connsiteX49" fmla="*/ 485 w 485"/>
              <a:gd name="connsiteY49" fmla="*/ 279 h 342"/>
              <a:gd name="connsiteX50" fmla="*/ 469 w 485"/>
              <a:gd name="connsiteY50" fmla="*/ 284 h 342"/>
              <a:gd name="connsiteX51" fmla="*/ 464 w 485"/>
              <a:gd name="connsiteY51" fmla="*/ 284 h 342"/>
              <a:gd name="connsiteX52" fmla="*/ 458 w 485"/>
              <a:gd name="connsiteY52" fmla="*/ 284 h 342"/>
              <a:gd name="connsiteX53" fmla="*/ 453 w 485"/>
              <a:gd name="connsiteY53" fmla="*/ 284 h 342"/>
              <a:gd name="connsiteX54" fmla="*/ 443 w 485"/>
              <a:gd name="connsiteY54" fmla="*/ 284 h 342"/>
              <a:gd name="connsiteX55" fmla="*/ 432 w 485"/>
              <a:gd name="connsiteY55" fmla="*/ 284 h 342"/>
              <a:gd name="connsiteX56" fmla="*/ 416 w 485"/>
              <a:gd name="connsiteY56" fmla="*/ 290 h 342"/>
              <a:gd name="connsiteX57" fmla="*/ 400 w 485"/>
              <a:gd name="connsiteY57" fmla="*/ 290 h 342"/>
              <a:gd name="connsiteX58" fmla="*/ 379 w 485"/>
              <a:gd name="connsiteY58" fmla="*/ 290 h 342"/>
              <a:gd name="connsiteX59" fmla="*/ 353 w 485"/>
              <a:gd name="connsiteY59" fmla="*/ 295 h 342"/>
              <a:gd name="connsiteX60" fmla="*/ 327 w 485"/>
              <a:gd name="connsiteY60" fmla="*/ 295 h 342"/>
              <a:gd name="connsiteX61" fmla="*/ 295 w 485"/>
              <a:gd name="connsiteY61" fmla="*/ 295 h 342"/>
              <a:gd name="connsiteX62" fmla="*/ 269 w 485"/>
              <a:gd name="connsiteY62" fmla="*/ 300 h 342"/>
              <a:gd name="connsiteX63" fmla="*/ 248 w 485"/>
              <a:gd name="connsiteY63" fmla="*/ 300 h 342"/>
              <a:gd name="connsiteX64" fmla="*/ 221 w 485"/>
              <a:gd name="connsiteY64" fmla="*/ 305 h 342"/>
              <a:gd name="connsiteX65" fmla="*/ 200 w 485"/>
              <a:gd name="connsiteY65" fmla="*/ 305 h 342"/>
              <a:gd name="connsiteX66" fmla="*/ 184 w 485"/>
              <a:gd name="connsiteY66" fmla="*/ 311 h 342"/>
              <a:gd name="connsiteX67" fmla="*/ 163 w 485"/>
              <a:gd name="connsiteY67" fmla="*/ 311 h 342"/>
              <a:gd name="connsiteX68" fmla="*/ 148 w 485"/>
              <a:gd name="connsiteY68" fmla="*/ 311 h 342"/>
              <a:gd name="connsiteX69" fmla="*/ 137 w 485"/>
              <a:gd name="connsiteY69" fmla="*/ 316 h 342"/>
              <a:gd name="connsiteX70" fmla="*/ 121 w 485"/>
              <a:gd name="connsiteY70" fmla="*/ 316 h 342"/>
              <a:gd name="connsiteX71" fmla="*/ 111 w 485"/>
              <a:gd name="connsiteY71" fmla="*/ 321 h 342"/>
              <a:gd name="connsiteX72" fmla="*/ 100 w 485"/>
              <a:gd name="connsiteY72" fmla="*/ 321 h 342"/>
              <a:gd name="connsiteX73" fmla="*/ 90 w 485"/>
              <a:gd name="connsiteY73" fmla="*/ 327 h 342"/>
              <a:gd name="connsiteX74" fmla="*/ 84 w 485"/>
              <a:gd name="connsiteY74" fmla="*/ 327 h 342"/>
              <a:gd name="connsiteX75" fmla="*/ 69 w 485"/>
              <a:gd name="connsiteY75" fmla="*/ 332 h 342"/>
              <a:gd name="connsiteX76" fmla="*/ 53 w 485"/>
              <a:gd name="connsiteY76" fmla="*/ 337 h 342"/>
              <a:gd name="connsiteX77" fmla="*/ 48 w 485"/>
              <a:gd name="connsiteY77" fmla="*/ 342 h 342"/>
              <a:gd name="connsiteX78" fmla="*/ 37 w 485"/>
              <a:gd name="connsiteY78" fmla="*/ 342 h 342"/>
              <a:gd name="connsiteX79" fmla="*/ 32 w 485"/>
              <a:gd name="connsiteY79" fmla="*/ 342 h 342"/>
              <a:gd name="connsiteX80" fmla="*/ 26 w 485"/>
              <a:gd name="connsiteY80" fmla="*/ 337 h 342"/>
              <a:gd name="connsiteX81" fmla="*/ 21 w 485"/>
              <a:gd name="connsiteY81" fmla="*/ 337 h 342"/>
              <a:gd name="connsiteX82" fmla="*/ 16 w 485"/>
              <a:gd name="connsiteY82" fmla="*/ 332 h 342"/>
              <a:gd name="connsiteX83" fmla="*/ 11 w 485"/>
              <a:gd name="connsiteY83" fmla="*/ 327 h 342"/>
              <a:gd name="connsiteX84" fmla="*/ 5 w 485"/>
              <a:gd name="connsiteY84" fmla="*/ 321 h 342"/>
              <a:gd name="connsiteX85" fmla="*/ 0 w 485"/>
              <a:gd name="connsiteY85" fmla="*/ 316 h 342"/>
              <a:gd name="connsiteX86" fmla="*/ 0 w 485"/>
              <a:gd name="connsiteY86" fmla="*/ 311 h 342"/>
              <a:gd name="connsiteX87" fmla="*/ 0 w 485"/>
              <a:gd name="connsiteY87" fmla="*/ 305 h 342"/>
              <a:gd name="connsiteX88" fmla="*/ 0 w 485"/>
              <a:gd name="connsiteY88" fmla="*/ 300 h 342"/>
              <a:gd name="connsiteX89" fmla="*/ 5 w 485"/>
              <a:gd name="connsiteY89" fmla="*/ 295 h 342"/>
              <a:gd name="connsiteX90" fmla="*/ 11 w 485"/>
              <a:gd name="connsiteY90" fmla="*/ 290 h 342"/>
              <a:gd name="connsiteX91" fmla="*/ 21 w 485"/>
              <a:gd name="connsiteY91" fmla="*/ 284 h 342"/>
              <a:gd name="connsiteX92" fmla="*/ 26 w 485"/>
              <a:gd name="connsiteY92" fmla="*/ 279 h 342"/>
              <a:gd name="connsiteX93" fmla="*/ 32 w 485"/>
              <a:gd name="connsiteY93" fmla="*/ 274 h 342"/>
              <a:gd name="connsiteX94" fmla="*/ 42 w 485"/>
              <a:gd name="connsiteY94" fmla="*/ 269 h 342"/>
              <a:gd name="connsiteX95" fmla="*/ 53 w 485"/>
              <a:gd name="connsiteY95" fmla="*/ 258 h 342"/>
              <a:gd name="connsiteX96" fmla="*/ 58 w 485"/>
              <a:gd name="connsiteY96" fmla="*/ 247 h 342"/>
              <a:gd name="connsiteX97" fmla="*/ 69 w 485"/>
              <a:gd name="connsiteY97" fmla="*/ 237 h 342"/>
              <a:gd name="connsiteX98" fmla="*/ 79 w 485"/>
              <a:gd name="connsiteY98" fmla="*/ 221 h 342"/>
              <a:gd name="connsiteX99" fmla="*/ 95 w 485"/>
              <a:gd name="connsiteY99" fmla="*/ 205 h 342"/>
              <a:gd name="connsiteX100" fmla="*/ 116 w 485"/>
              <a:gd name="connsiteY100" fmla="*/ 168 h 342"/>
              <a:gd name="connsiteX101" fmla="*/ 142 w 485"/>
              <a:gd name="connsiteY101" fmla="*/ 137 h 342"/>
              <a:gd name="connsiteX102" fmla="*/ 163 w 485"/>
              <a:gd name="connsiteY102" fmla="*/ 105 h 342"/>
              <a:gd name="connsiteX103" fmla="*/ 184 w 485"/>
              <a:gd name="connsiteY103" fmla="*/ 68 h 342"/>
              <a:gd name="connsiteX104" fmla="*/ 190 w 485"/>
              <a:gd name="connsiteY104" fmla="*/ 52 h 342"/>
              <a:gd name="connsiteX0" fmla="*/ 295 w 485"/>
              <a:gd name="connsiteY0" fmla="*/ 0 h 342"/>
              <a:gd name="connsiteX1" fmla="*/ 290 w 485"/>
              <a:gd name="connsiteY1" fmla="*/ 10 h 342"/>
              <a:gd name="connsiteX2" fmla="*/ 279 w 485"/>
              <a:gd name="connsiteY2" fmla="*/ 21 h 342"/>
              <a:gd name="connsiteX3" fmla="*/ 274 w 485"/>
              <a:gd name="connsiteY3" fmla="*/ 31 h 342"/>
              <a:gd name="connsiteX4" fmla="*/ 248 w 485"/>
              <a:gd name="connsiteY4" fmla="*/ 68 h 342"/>
              <a:gd name="connsiteX5" fmla="*/ 216 w 485"/>
              <a:gd name="connsiteY5" fmla="*/ 105 h 342"/>
              <a:gd name="connsiteX6" fmla="*/ 190 w 485"/>
              <a:gd name="connsiteY6" fmla="*/ 142 h 342"/>
              <a:gd name="connsiteX7" fmla="*/ 163 w 485"/>
              <a:gd name="connsiteY7" fmla="*/ 179 h 342"/>
              <a:gd name="connsiteX8" fmla="*/ 137 w 485"/>
              <a:gd name="connsiteY8" fmla="*/ 216 h 342"/>
              <a:gd name="connsiteX9" fmla="*/ 121 w 485"/>
              <a:gd name="connsiteY9" fmla="*/ 232 h 342"/>
              <a:gd name="connsiteX10" fmla="*/ 111 w 485"/>
              <a:gd name="connsiteY10" fmla="*/ 247 h 342"/>
              <a:gd name="connsiteX11" fmla="*/ 100 w 485"/>
              <a:gd name="connsiteY11" fmla="*/ 258 h 342"/>
              <a:gd name="connsiteX12" fmla="*/ 95 w 485"/>
              <a:gd name="connsiteY12" fmla="*/ 269 h 342"/>
              <a:gd name="connsiteX13" fmla="*/ 90 w 485"/>
              <a:gd name="connsiteY13" fmla="*/ 274 h 342"/>
              <a:gd name="connsiteX14" fmla="*/ 84 w 485"/>
              <a:gd name="connsiteY14" fmla="*/ 284 h 342"/>
              <a:gd name="connsiteX15" fmla="*/ 84 w 485"/>
              <a:gd name="connsiteY15" fmla="*/ 284 h 342"/>
              <a:gd name="connsiteX16" fmla="*/ 84 w 485"/>
              <a:gd name="connsiteY16" fmla="*/ 290 h 342"/>
              <a:gd name="connsiteX17" fmla="*/ 90 w 485"/>
              <a:gd name="connsiteY17" fmla="*/ 290 h 342"/>
              <a:gd name="connsiteX18" fmla="*/ 95 w 485"/>
              <a:gd name="connsiteY18" fmla="*/ 290 h 342"/>
              <a:gd name="connsiteX19" fmla="*/ 100 w 485"/>
              <a:gd name="connsiteY19" fmla="*/ 290 h 342"/>
              <a:gd name="connsiteX20" fmla="*/ 111 w 485"/>
              <a:gd name="connsiteY20" fmla="*/ 290 h 342"/>
              <a:gd name="connsiteX21" fmla="*/ 121 w 485"/>
              <a:gd name="connsiteY21" fmla="*/ 284 h 342"/>
              <a:gd name="connsiteX22" fmla="*/ 137 w 485"/>
              <a:gd name="connsiteY22" fmla="*/ 284 h 342"/>
              <a:gd name="connsiteX23" fmla="*/ 153 w 485"/>
              <a:gd name="connsiteY23" fmla="*/ 284 h 342"/>
              <a:gd name="connsiteX24" fmla="*/ 174 w 485"/>
              <a:gd name="connsiteY24" fmla="*/ 279 h 342"/>
              <a:gd name="connsiteX25" fmla="*/ 216 w 485"/>
              <a:gd name="connsiteY25" fmla="*/ 274 h 342"/>
              <a:gd name="connsiteX26" fmla="*/ 258 w 485"/>
              <a:gd name="connsiteY26" fmla="*/ 269 h 342"/>
              <a:gd name="connsiteX27" fmla="*/ 295 w 485"/>
              <a:gd name="connsiteY27" fmla="*/ 263 h 342"/>
              <a:gd name="connsiteX28" fmla="*/ 332 w 485"/>
              <a:gd name="connsiteY28" fmla="*/ 253 h 342"/>
              <a:gd name="connsiteX29" fmla="*/ 348 w 485"/>
              <a:gd name="connsiteY29" fmla="*/ 253 h 342"/>
              <a:gd name="connsiteX30" fmla="*/ 364 w 485"/>
              <a:gd name="connsiteY30" fmla="*/ 247 h 342"/>
              <a:gd name="connsiteX31" fmla="*/ 374 w 485"/>
              <a:gd name="connsiteY31" fmla="*/ 247 h 342"/>
              <a:gd name="connsiteX32" fmla="*/ 390 w 485"/>
              <a:gd name="connsiteY32" fmla="*/ 242 h 342"/>
              <a:gd name="connsiteX33" fmla="*/ 395 w 485"/>
              <a:gd name="connsiteY33" fmla="*/ 242 h 342"/>
              <a:gd name="connsiteX34" fmla="*/ 406 w 485"/>
              <a:gd name="connsiteY34" fmla="*/ 242 h 342"/>
              <a:gd name="connsiteX35" fmla="*/ 406 w 485"/>
              <a:gd name="connsiteY35" fmla="*/ 242 h 342"/>
              <a:gd name="connsiteX36" fmla="*/ 411 w 485"/>
              <a:gd name="connsiteY36" fmla="*/ 242 h 342"/>
              <a:gd name="connsiteX37" fmla="*/ 416 w 485"/>
              <a:gd name="connsiteY37" fmla="*/ 242 h 342"/>
              <a:gd name="connsiteX38" fmla="*/ 422 w 485"/>
              <a:gd name="connsiteY38" fmla="*/ 242 h 342"/>
              <a:gd name="connsiteX39" fmla="*/ 427 w 485"/>
              <a:gd name="connsiteY39" fmla="*/ 242 h 342"/>
              <a:gd name="connsiteX40" fmla="*/ 437 w 485"/>
              <a:gd name="connsiteY40" fmla="*/ 242 h 342"/>
              <a:gd name="connsiteX41" fmla="*/ 443 w 485"/>
              <a:gd name="connsiteY41" fmla="*/ 247 h 342"/>
              <a:gd name="connsiteX42" fmla="*/ 453 w 485"/>
              <a:gd name="connsiteY42" fmla="*/ 247 h 342"/>
              <a:gd name="connsiteX43" fmla="*/ 464 w 485"/>
              <a:gd name="connsiteY43" fmla="*/ 253 h 342"/>
              <a:gd name="connsiteX44" fmla="*/ 469 w 485"/>
              <a:gd name="connsiteY44" fmla="*/ 258 h 342"/>
              <a:gd name="connsiteX45" fmla="*/ 479 w 485"/>
              <a:gd name="connsiteY45" fmla="*/ 269 h 342"/>
              <a:gd name="connsiteX46" fmla="*/ 479 w 485"/>
              <a:gd name="connsiteY46" fmla="*/ 274 h 342"/>
              <a:gd name="connsiteX47" fmla="*/ 485 w 485"/>
              <a:gd name="connsiteY47" fmla="*/ 274 h 342"/>
              <a:gd name="connsiteX48" fmla="*/ 485 w 485"/>
              <a:gd name="connsiteY48" fmla="*/ 279 h 342"/>
              <a:gd name="connsiteX49" fmla="*/ 469 w 485"/>
              <a:gd name="connsiteY49" fmla="*/ 284 h 342"/>
              <a:gd name="connsiteX50" fmla="*/ 464 w 485"/>
              <a:gd name="connsiteY50" fmla="*/ 284 h 342"/>
              <a:gd name="connsiteX51" fmla="*/ 458 w 485"/>
              <a:gd name="connsiteY51" fmla="*/ 284 h 342"/>
              <a:gd name="connsiteX52" fmla="*/ 453 w 485"/>
              <a:gd name="connsiteY52" fmla="*/ 284 h 342"/>
              <a:gd name="connsiteX53" fmla="*/ 443 w 485"/>
              <a:gd name="connsiteY53" fmla="*/ 284 h 342"/>
              <a:gd name="connsiteX54" fmla="*/ 432 w 485"/>
              <a:gd name="connsiteY54" fmla="*/ 284 h 342"/>
              <a:gd name="connsiteX55" fmla="*/ 416 w 485"/>
              <a:gd name="connsiteY55" fmla="*/ 290 h 342"/>
              <a:gd name="connsiteX56" fmla="*/ 400 w 485"/>
              <a:gd name="connsiteY56" fmla="*/ 290 h 342"/>
              <a:gd name="connsiteX57" fmla="*/ 379 w 485"/>
              <a:gd name="connsiteY57" fmla="*/ 290 h 342"/>
              <a:gd name="connsiteX58" fmla="*/ 353 w 485"/>
              <a:gd name="connsiteY58" fmla="*/ 295 h 342"/>
              <a:gd name="connsiteX59" fmla="*/ 327 w 485"/>
              <a:gd name="connsiteY59" fmla="*/ 295 h 342"/>
              <a:gd name="connsiteX60" fmla="*/ 295 w 485"/>
              <a:gd name="connsiteY60" fmla="*/ 295 h 342"/>
              <a:gd name="connsiteX61" fmla="*/ 269 w 485"/>
              <a:gd name="connsiteY61" fmla="*/ 300 h 342"/>
              <a:gd name="connsiteX62" fmla="*/ 248 w 485"/>
              <a:gd name="connsiteY62" fmla="*/ 300 h 342"/>
              <a:gd name="connsiteX63" fmla="*/ 221 w 485"/>
              <a:gd name="connsiteY63" fmla="*/ 305 h 342"/>
              <a:gd name="connsiteX64" fmla="*/ 200 w 485"/>
              <a:gd name="connsiteY64" fmla="*/ 305 h 342"/>
              <a:gd name="connsiteX65" fmla="*/ 184 w 485"/>
              <a:gd name="connsiteY65" fmla="*/ 311 h 342"/>
              <a:gd name="connsiteX66" fmla="*/ 163 w 485"/>
              <a:gd name="connsiteY66" fmla="*/ 311 h 342"/>
              <a:gd name="connsiteX67" fmla="*/ 148 w 485"/>
              <a:gd name="connsiteY67" fmla="*/ 311 h 342"/>
              <a:gd name="connsiteX68" fmla="*/ 137 w 485"/>
              <a:gd name="connsiteY68" fmla="*/ 316 h 342"/>
              <a:gd name="connsiteX69" fmla="*/ 121 w 485"/>
              <a:gd name="connsiteY69" fmla="*/ 316 h 342"/>
              <a:gd name="connsiteX70" fmla="*/ 111 w 485"/>
              <a:gd name="connsiteY70" fmla="*/ 321 h 342"/>
              <a:gd name="connsiteX71" fmla="*/ 100 w 485"/>
              <a:gd name="connsiteY71" fmla="*/ 321 h 342"/>
              <a:gd name="connsiteX72" fmla="*/ 90 w 485"/>
              <a:gd name="connsiteY72" fmla="*/ 327 h 342"/>
              <a:gd name="connsiteX73" fmla="*/ 84 w 485"/>
              <a:gd name="connsiteY73" fmla="*/ 327 h 342"/>
              <a:gd name="connsiteX74" fmla="*/ 69 w 485"/>
              <a:gd name="connsiteY74" fmla="*/ 332 h 342"/>
              <a:gd name="connsiteX75" fmla="*/ 53 w 485"/>
              <a:gd name="connsiteY75" fmla="*/ 337 h 342"/>
              <a:gd name="connsiteX76" fmla="*/ 48 w 485"/>
              <a:gd name="connsiteY76" fmla="*/ 342 h 342"/>
              <a:gd name="connsiteX77" fmla="*/ 37 w 485"/>
              <a:gd name="connsiteY77" fmla="*/ 342 h 342"/>
              <a:gd name="connsiteX78" fmla="*/ 32 w 485"/>
              <a:gd name="connsiteY78" fmla="*/ 342 h 342"/>
              <a:gd name="connsiteX79" fmla="*/ 26 w 485"/>
              <a:gd name="connsiteY79" fmla="*/ 337 h 342"/>
              <a:gd name="connsiteX80" fmla="*/ 21 w 485"/>
              <a:gd name="connsiteY80" fmla="*/ 337 h 342"/>
              <a:gd name="connsiteX81" fmla="*/ 16 w 485"/>
              <a:gd name="connsiteY81" fmla="*/ 332 h 342"/>
              <a:gd name="connsiteX82" fmla="*/ 11 w 485"/>
              <a:gd name="connsiteY82" fmla="*/ 327 h 342"/>
              <a:gd name="connsiteX83" fmla="*/ 5 w 485"/>
              <a:gd name="connsiteY83" fmla="*/ 321 h 342"/>
              <a:gd name="connsiteX84" fmla="*/ 0 w 485"/>
              <a:gd name="connsiteY84" fmla="*/ 316 h 342"/>
              <a:gd name="connsiteX85" fmla="*/ 0 w 485"/>
              <a:gd name="connsiteY85" fmla="*/ 311 h 342"/>
              <a:gd name="connsiteX86" fmla="*/ 0 w 485"/>
              <a:gd name="connsiteY86" fmla="*/ 305 h 342"/>
              <a:gd name="connsiteX87" fmla="*/ 0 w 485"/>
              <a:gd name="connsiteY87" fmla="*/ 300 h 342"/>
              <a:gd name="connsiteX88" fmla="*/ 5 w 485"/>
              <a:gd name="connsiteY88" fmla="*/ 295 h 342"/>
              <a:gd name="connsiteX89" fmla="*/ 11 w 485"/>
              <a:gd name="connsiteY89" fmla="*/ 290 h 342"/>
              <a:gd name="connsiteX90" fmla="*/ 21 w 485"/>
              <a:gd name="connsiteY90" fmla="*/ 284 h 342"/>
              <a:gd name="connsiteX91" fmla="*/ 26 w 485"/>
              <a:gd name="connsiteY91" fmla="*/ 279 h 342"/>
              <a:gd name="connsiteX92" fmla="*/ 32 w 485"/>
              <a:gd name="connsiteY92" fmla="*/ 274 h 342"/>
              <a:gd name="connsiteX93" fmla="*/ 42 w 485"/>
              <a:gd name="connsiteY93" fmla="*/ 269 h 342"/>
              <a:gd name="connsiteX94" fmla="*/ 53 w 485"/>
              <a:gd name="connsiteY94" fmla="*/ 258 h 342"/>
              <a:gd name="connsiteX95" fmla="*/ 58 w 485"/>
              <a:gd name="connsiteY95" fmla="*/ 247 h 342"/>
              <a:gd name="connsiteX96" fmla="*/ 69 w 485"/>
              <a:gd name="connsiteY96" fmla="*/ 237 h 342"/>
              <a:gd name="connsiteX97" fmla="*/ 79 w 485"/>
              <a:gd name="connsiteY97" fmla="*/ 221 h 342"/>
              <a:gd name="connsiteX98" fmla="*/ 95 w 485"/>
              <a:gd name="connsiteY98" fmla="*/ 205 h 342"/>
              <a:gd name="connsiteX99" fmla="*/ 116 w 485"/>
              <a:gd name="connsiteY99" fmla="*/ 168 h 342"/>
              <a:gd name="connsiteX100" fmla="*/ 142 w 485"/>
              <a:gd name="connsiteY100" fmla="*/ 137 h 342"/>
              <a:gd name="connsiteX101" fmla="*/ 163 w 485"/>
              <a:gd name="connsiteY101" fmla="*/ 105 h 342"/>
              <a:gd name="connsiteX102" fmla="*/ 184 w 485"/>
              <a:gd name="connsiteY102" fmla="*/ 68 h 342"/>
              <a:gd name="connsiteX103" fmla="*/ 190 w 485"/>
              <a:gd name="connsiteY103" fmla="*/ 52 h 342"/>
              <a:gd name="connsiteX0" fmla="*/ 295 w 485"/>
              <a:gd name="connsiteY0" fmla="*/ 0 h 342"/>
              <a:gd name="connsiteX1" fmla="*/ 290 w 485"/>
              <a:gd name="connsiteY1" fmla="*/ 10 h 342"/>
              <a:gd name="connsiteX2" fmla="*/ 279 w 485"/>
              <a:gd name="connsiteY2" fmla="*/ 21 h 342"/>
              <a:gd name="connsiteX3" fmla="*/ 248 w 485"/>
              <a:gd name="connsiteY3" fmla="*/ 68 h 342"/>
              <a:gd name="connsiteX4" fmla="*/ 216 w 485"/>
              <a:gd name="connsiteY4" fmla="*/ 105 h 342"/>
              <a:gd name="connsiteX5" fmla="*/ 190 w 485"/>
              <a:gd name="connsiteY5" fmla="*/ 142 h 342"/>
              <a:gd name="connsiteX6" fmla="*/ 163 w 485"/>
              <a:gd name="connsiteY6" fmla="*/ 179 h 342"/>
              <a:gd name="connsiteX7" fmla="*/ 137 w 485"/>
              <a:gd name="connsiteY7" fmla="*/ 216 h 342"/>
              <a:gd name="connsiteX8" fmla="*/ 121 w 485"/>
              <a:gd name="connsiteY8" fmla="*/ 232 h 342"/>
              <a:gd name="connsiteX9" fmla="*/ 111 w 485"/>
              <a:gd name="connsiteY9" fmla="*/ 247 h 342"/>
              <a:gd name="connsiteX10" fmla="*/ 100 w 485"/>
              <a:gd name="connsiteY10" fmla="*/ 258 h 342"/>
              <a:gd name="connsiteX11" fmla="*/ 95 w 485"/>
              <a:gd name="connsiteY11" fmla="*/ 269 h 342"/>
              <a:gd name="connsiteX12" fmla="*/ 90 w 485"/>
              <a:gd name="connsiteY12" fmla="*/ 274 h 342"/>
              <a:gd name="connsiteX13" fmla="*/ 84 w 485"/>
              <a:gd name="connsiteY13" fmla="*/ 284 h 342"/>
              <a:gd name="connsiteX14" fmla="*/ 84 w 485"/>
              <a:gd name="connsiteY14" fmla="*/ 284 h 342"/>
              <a:gd name="connsiteX15" fmla="*/ 84 w 485"/>
              <a:gd name="connsiteY15" fmla="*/ 290 h 342"/>
              <a:gd name="connsiteX16" fmla="*/ 90 w 485"/>
              <a:gd name="connsiteY16" fmla="*/ 290 h 342"/>
              <a:gd name="connsiteX17" fmla="*/ 95 w 485"/>
              <a:gd name="connsiteY17" fmla="*/ 290 h 342"/>
              <a:gd name="connsiteX18" fmla="*/ 100 w 485"/>
              <a:gd name="connsiteY18" fmla="*/ 290 h 342"/>
              <a:gd name="connsiteX19" fmla="*/ 111 w 485"/>
              <a:gd name="connsiteY19" fmla="*/ 290 h 342"/>
              <a:gd name="connsiteX20" fmla="*/ 121 w 485"/>
              <a:gd name="connsiteY20" fmla="*/ 284 h 342"/>
              <a:gd name="connsiteX21" fmla="*/ 137 w 485"/>
              <a:gd name="connsiteY21" fmla="*/ 284 h 342"/>
              <a:gd name="connsiteX22" fmla="*/ 153 w 485"/>
              <a:gd name="connsiteY22" fmla="*/ 284 h 342"/>
              <a:gd name="connsiteX23" fmla="*/ 174 w 485"/>
              <a:gd name="connsiteY23" fmla="*/ 279 h 342"/>
              <a:gd name="connsiteX24" fmla="*/ 216 w 485"/>
              <a:gd name="connsiteY24" fmla="*/ 274 h 342"/>
              <a:gd name="connsiteX25" fmla="*/ 258 w 485"/>
              <a:gd name="connsiteY25" fmla="*/ 269 h 342"/>
              <a:gd name="connsiteX26" fmla="*/ 295 w 485"/>
              <a:gd name="connsiteY26" fmla="*/ 263 h 342"/>
              <a:gd name="connsiteX27" fmla="*/ 332 w 485"/>
              <a:gd name="connsiteY27" fmla="*/ 253 h 342"/>
              <a:gd name="connsiteX28" fmla="*/ 348 w 485"/>
              <a:gd name="connsiteY28" fmla="*/ 253 h 342"/>
              <a:gd name="connsiteX29" fmla="*/ 364 w 485"/>
              <a:gd name="connsiteY29" fmla="*/ 247 h 342"/>
              <a:gd name="connsiteX30" fmla="*/ 374 w 485"/>
              <a:gd name="connsiteY30" fmla="*/ 247 h 342"/>
              <a:gd name="connsiteX31" fmla="*/ 390 w 485"/>
              <a:gd name="connsiteY31" fmla="*/ 242 h 342"/>
              <a:gd name="connsiteX32" fmla="*/ 395 w 485"/>
              <a:gd name="connsiteY32" fmla="*/ 242 h 342"/>
              <a:gd name="connsiteX33" fmla="*/ 406 w 485"/>
              <a:gd name="connsiteY33" fmla="*/ 242 h 342"/>
              <a:gd name="connsiteX34" fmla="*/ 406 w 485"/>
              <a:gd name="connsiteY34" fmla="*/ 242 h 342"/>
              <a:gd name="connsiteX35" fmla="*/ 411 w 485"/>
              <a:gd name="connsiteY35" fmla="*/ 242 h 342"/>
              <a:gd name="connsiteX36" fmla="*/ 416 w 485"/>
              <a:gd name="connsiteY36" fmla="*/ 242 h 342"/>
              <a:gd name="connsiteX37" fmla="*/ 422 w 485"/>
              <a:gd name="connsiteY37" fmla="*/ 242 h 342"/>
              <a:gd name="connsiteX38" fmla="*/ 427 w 485"/>
              <a:gd name="connsiteY38" fmla="*/ 242 h 342"/>
              <a:gd name="connsiteX39" fmla="*/ 437 w 485"/>
              <a:gd name="connsiteY39" fmla="*/ 242 h 342"/>
              <a:gd name="connsiteX40" fmla="*/ 443 w 485"/>
              <a:gd name="connsiteY40" fmla="*/ 247 h 342"/>
              <a:gd name="connsiteX41" fmla="*/ 453 w 485"/>
              <a:gd name="connsiteY41" fmla="*/ 247 h 342"/>
              <a:gd name="connsiteX42" fmla="*/ 464 w 485"/>
              <a:gd name="connsiteY42" fmla="*/ 253 h 342"/>
              <a:gd name="connsiteX43" fmla="*/ 469 w 485"/>
              <a:gd name="connsiteY43" fmla="*/ 258 h 342"/>
              <a:gd name="connsiteX44" fmla="*/ 479 w 485"/>
              <a:gd name="connsiteY44" fmla="*/ 269 h 342"/>
              <a:gd name="connsiteX45" fmla="*/ 479 w 485"/>
              <a:gd name="connsiteY45" fmla="*/ 274 h 342"/>
              <a:gd name="connsiteX46" fmla="*/ 485 w 485"/>
              <a:gd name="connsiteY46" fmla="*/ 274 h 342"/>
              <a:gd name="connsiteX47" fmla="*/ 485 w 485"/>
              <a:gd name="connsiteY47" fmla="*/ 279 h 342"/>
              <a:gd name="connsiteX48" fmla="*/ 469 w 485"/>
              <a:gd name="connsiteY48" fmla="*/ 284 h 342"/>
              <a:gd name="connsiteX49" fmla="*/ 464 w 485"/>
              <a:gd name="connsiteY49" fmla="*/ 284 h 342"/>
              <a:gd name="connsiteX50" fmla="*/ 458 w 485"/>
              <a:gd name="connsiteY50" fmla="*/ 284 h 342"/>
              <a:gd name="connsiteX51" fmla="*/ 453 w 485"/>
              <a:gd name="connsiteY51" fmla="*/ 284 h 342"/>
              <a:gd name="connsiteX52" fmla="*/ 443 w 485"/>
              <a:gd name="connsiteY52" fmla="*/ 284 h 342"/>
              <a:gd name="connsiteX53" fmla="*/ 432 w 485"/>
              <a:gd name="connsiteY53" fmla="*/ 284 h 342"/>
              <a:gd name="connsiteX54" fmla="*/ 416 w 485"/>
              <a:gd name="connsiteY54" fmla="*/ 290 h 342"/>
              <a:gd name="connsiteX55" fmla="*/ 400 w 485"/>
              <a:gd name="connsiteY55" fmla="*/ 290 h 342"/>
              <a:gd name="connsiteX56" fmla="*/ 379 w 485"/>
              <a:gd name="connsiteY56" fmla="*/ 290 h 342"/>
              <a:gd name="connsiteX57" fmla="*/ 353 w 485"/>
              <a:gd name="connsiteY57" fmla="*/ 295 h 342"/>
              <a:gd name="connsiteX58" fmla="*/ 327 w 485"/>
              <a:gd name="connsiteY58" fmla="*/ 295 h 342"/>
              <a:gd name="connsiteX59" fmla="*/ 295 w 485"/>
              <a:gd name="connsiteY59" fmla="*/ 295 h 342"/>
              <a:gd name="connsiteX60" fmla="*/ 269 w 485"/>
              <a:gd name="connsiteY60" fmla="*/ 300 h 342"/>
              <a:gd name="connsiteX61" fmla="*/ 248 w 485"/>
              <a:gd name="connsiteY61" fmla="*/ 300 h 342"/>
              <a:gd name="connsiteX62" fmla="*/ 221 w 485"/>
              <a:gd name="connsiteY62" fmla="*/ 305 h 342"/>
              <a:gd name="connsiteX63" fmla="*/ 200 w 485"/>
              <a:gd name="connsiteY63" fmla="*/ 305 h 342"/>
              <a:gd name="connsiteX64" fmla="*/ 184 w 485"/>
              <a:gd name="connsiteY64" fmla="*/ 311 h 342"/>
              <a:gd name="connsiteX65" fmla="*/ 163 w 485"/>
              <a:gd name="connsiteY65" fmla="*/ 311 h 342"/>
              <a:gd name="connsiteX66" fmla="*/ 148 w 485"/>
              <a:gd name="connsiteY66" fmla="*/ 311 h 342"/>
              <a:gd name="connsiteX67" fmla="*/ 137 w 485"/>
              <a:gd name="connsiteY67" fmla="*/ 316 h 342"/>
              <a:gd name="connsiteX68" fmla="*/ 121 w 485"/>
              <a:gd name="connsiteY68" fmla="*/ 316 h 342"/>
              <a:gd name="connsiteX69" fmla="*/ 111 w 485"/>
              <a:gd name="connsiteY69" fmla="*/ 321 h 342"/>
              <a:gd name="connsiteX70" fmla="*/ 100 w 485"/>
              <a:gd name="connsiteY70" fmla="*/ 321 h 342"/>
              <a:gd name="connsiteX71" fmla="*/ 90 w 485"/>
              <a:gd name="connsiteY71" fmla="*/ 327 h 342"/>
              <a:gd name="connsiteX72" fmla="*/ 84 w 485"/>
              <a:gd name="connsiteY72" fmla="*/ 327 h 342"/>
              <a:gd name="connsiteX73" fmla="*/ 69 w 485"/>
              <a:gd name="connsiteY73" fmla="*/ 332 h 342"/>
              <a:gd name="connsiteX74" fmla="*/ 53 w 485"/>
              <a:gd name="connsiteY74" fmla="*/ 337 h 342"/>
              <a:gd name="connsiteX75" fmla="*/ 48 w 485"/>
              <a:gd name="connsiteY75" fmla="*/ 342 h 342"/>
              <a:gd name="connsiteX76" fmla="*/ 37 w 485"/>
              <a:gd name="connsiteY76" fmla="*/ 342 h 342"/>
              <a:gd name="connsiteX77" fmla="*/ 32 w 485"/>
              <a:gd name="connsiteY77" fmla="*/ 342 h 342"/>
              <a:gd name="connsiteX78" fmla="*/ 26 w 485"/>
              <a:gd name="connsiteY78" fmla="*/ 337 h 342"/>
              <a:gd name="connsiteX79" fmla="*/ 21 w 485"/>
              <a:gd name="connsiteY79" fmla="*/ 337 h 342"/>
              <a:gd name="connsiteX80" fmla="*/ 16 w 485"/>
              <a:gd name="connsiteY80" fmla="*/ 332 h 342"/>
              <a:gd name="connsiteX81" fmla="*/ 11 w 485"/>
              <a:gd name="connsiteY81" fmla="*/ 327 h 342"/>
              <a:gd name="connsiteX82" fmla="*/ 5 w 485"/>
              <a:gd name="connsiteY82" fmla="*/ 321 h 342"/>
              <a:gd name="connsiteX83" fmla="*/ 0 w 485"/>
              <a:gd name="connsiteY83" fmla="*/ 316 h 342"/>
              <a:gd name="connsiteX84" fmla="*/ 0 w 485"/>
              <a:gd name="connsiteY84" fmla="*/ 311 h 342"/>
              <a:gd name="connsiteX85" fmla="*/ 0 w 485"/>
              <a:gd name="connsiteY85" fmla="*/ 305 h 342"/>
              <a:gd name="connsiteX86" fmla="*/ 0 w 485"/>
              <a:gd name="connsiteY86" fmla="*/ 300 h 342"/>
              <a:gd name="connsiteX87" fmla="*/ 5 w 485"/>
              <a:gd name="connsiteY87" fmla="*/ 295 h 342"/>
              <a:gd name="connsiteX88" fmla="*/ 11 w 485"/>
              <a:gd name="connsiteY88" fmla="*/ 290 h 342"/>
              <a:gd name="connsiteX89" fmla="*/ 21 w 485"/>
              <a:gd name="connsiteY89" fmla="*/ 284 h 342"/>
              <a:gd name="connsiteX90" fmla="*/ 26 w 485"/>
              <a:gd name="connsiteY90" fmla="*/ 279 h 342"/>
              <a:gd name="connsiteX91" fmla="*/ 32 w 485"/>
              <a:gd name="connsiteY91" fmla="*/ 274 h 342"/>
              <a:gd name="connsiteX92" fmla="*/ 42 w 485"/>
              <a:gd name="connsiteY92" fmla="*/ 269 h 342"/>
              <a:gd name="connsiteX93" fmla="*/ 53 w 485"/>
              <a:gd name="connsiteY93" fmla="*/ 258 h 342"/>
              <a:gd name="connsiteX94" fmla="*/ 58 w 485"/>
              <a:gd name="connsiteY94" fmla="*/ 247 h 342"/>
              <a:gd name="connsiteX95" fmla="*/ 69 w 485"/>
              <a:gd name="connsiteY95" fmla="*/ 237 h 342"/>
              <a:gd name="connsiteX96" fmla="*/ 79 w 485"/>
              <a:gd name="connsiteY96" fmla="*/ 221 h 342"/>
              <a:gd name="connsiteX97" fmla="*/ 95 w 485"/>
              <a:gd name="connsiteY97" fmla="*/ 205 h 342"/>
              <a:gd name="connsiteX98" fmla="*/ 116 w 485"/>
              <a:gd name="connsiteY98" fmla="*/ 168 h 342"/>
              <a:gd name="connsiteX99" fmla="*/ 142 w 485"/>
              <a:gd name="connsiteY99" fmla="*/ 137 h 342"/>
              <a:gd name="connsiteX100" fmla="*/ 163 w 485"/>
              <a:gd name="connsiteY100" fmla="*/ 105 h 342"/>
              <a:gd name="connsiteX101" fmla="*/ 184 w 485"/>
              <a:gd name="connsiteY101" fmla="*/ 68 h 342"/>
              <a:gd name="connsiteX102" fmla="*/ 190 w 485"/>
              <a:gd name="connsiteY102" fmla="*/ 52 h 342"/>
              <a:gd name="connsiteX0" fmla="*/ 295 w 485"/>
              <a:gd name="connsiteY0" fmla="*/ 0 h 342"/>
              <a:gd name="connsiteX1" fmla="*/ 290 w 485"/>
              <a:gd name="connsiteY1" fmla="*/ 10 h 342"/>
              <a:gd name="connsiteX2" fmla="*/ 248 w 485"/>
              <a:gd name="connsiteY2" fmla="*/ 68 h 342"/>
              <a:gd name="connsiteX3" fmla="*/ 216 w 485"/>
              <a:gd name="connsiteY3" fmla="*/ 105 h 342"/>
              <a:gd name="connsiteX4" fmla="*/ 190 w 485"/>
              <a:gd name="connsiteY4" fmla="*/ 142 h 342"/>
              <a:gd name="connsiteX5" fmla="*/ 163 w 485"/>
              <a:gd name="connsiteY5" fmla="*/ 179 h 342"/>
              <a:gd name="connsiteX6" fmla="*/ 137 w 485"/>
              <a:gd name="connsiteY6" fmla="*/ 216 h 342"/>
              <a:gd name="connsiteX7" fmla="*/ 121 w 485"/>
              <a:gd name="connsiteY7" fmla="*/ 232 h 342"/>
              <a:gd name="connsiteX8" fmla="*/ 111 w 485"/>
              <a:gd name="connsiteY8" fmla="*/ 247 h 342"/>
              <a:gd name="connsiteX9" fmla="*/ 100 w 485"/>
              <a:gd name="connsiteY9" fmla="*/ 258 h 342"/>
              <a:gd name="connsiteX10" fmla="*/ 95 w 485"/>
              <a:gd name="connsiteY10" fmla="*/ 269 h 342"/>
              <a:gd name="connsiteX11" fmla="*/ 90 w 485"/>
              <a:gd name="connsiteY11" fmla="*/ 274 h 342"/>
              <a:gd name="connsiteX12" fmla="*/ 84 w 485"/>
              <a:gd name="connsiteY12" fmla="*/ 284 h 342"/>
              <a:gd name="connsiteX13" fmla="*/ 84 w 485"/>
              <a:gd name="connsiteY13" fmla="*/ 284 h 342"/>
              <a:gd name="connsiteX14" fmla="*/ 84 w 485"/>
              <a:gd name="connsiteY14" fmla="*/ 290 h 342"/>
              <a:gd name="connsiteX15" fmla="*/ 90 w 485"/>
              <a:gd name="connsiteY15" fmla="*/ 290 h 342"/>
              <a:gd name="connsiteX16" fmla="*/ 95 w 485"/>
              <a:gd name="connsiteY16" fmla="*/ 290 h 342"/>
              <a:gd name="connsiteX17" fmla="*/ 100 w 485"/>
              <a:gd name="connsiteY17" fmla="*/ 290 h 342"/>
              <a:gd name="connsiteX18" fmla="*/ 111 w 485"/>
              <a:gd name="connsiteY18" fmla="*/ 290 h 342"/>
              <a:gd name="connsiteX19" fmla="*/ 121 w 485"/>
              <a:gd name="connsiteY19" fmla="*/ 284 h 342"/>
              <a:gd name="connsiteX20" fmla="*/ 137 w 485"/>
              <a:gd name="connsiteY20" fmla="*/ 284 h 342"/>
              <a:gd name="connsiteX21" fmla="*/ 153 w 485"/>
              <a:gd name="connsiteY21" fmla="*/ 284 h 342"/>
              <a:gd name="connsiteX22" fmla="*/ 174 w 485"/>
              <a:gd name="connsiteY22" fmla="*/ 279 h 342"/>
              <a:gd name="connsiteX23" fmla="*/ 216 w 485"/>
              <a:gd name="connsiteY23" fmla="*/ 274 h 342"/>
              <a:gd name="connsiteX24" fmla="*/ 258 w 485"/>
              <a:gd name="connsiteY24" fmla="*/ 269 h 342"/>
              <a:gd name="connsiteX25" fmla="*/ 295 w 485"/>
              <a:gd name="connsiteY25" fmla="*/ 263 h 342"/>
              <a:gd name="connsiteX26" fmla="*/ 332 w 485"/>
              <a:gd name="connsiteY26" fmla="*/ 253 h 342"/>
              <a:gd name="connsiteX27" fmla="*/ 348 w 485"/>
              <a:gd name="connsiteY27" fmla="*/ 253 h 342"/>
              <a:gd name="connsiteX28" fmla="*/ 364 w 485"/>
              <a:gd name="connsiteY28" fmla="*/ 247 h 342"/>
              <a:gd name="connsiteX29" fmla="*/ 374 w 485"/>
              <a:gd name="connsiteY29" fmla="*/ 247 h 342"/>
              <a:gd name="connsiteX30" fmla="*/ 390 w 485"/>
              <a:gd name="connsiteY30" fmla="*/ 242 h 342"/>
              <a:gd name="connsiteX31" fmla="*/ 395 w 485"/>
              <a:gd name="connsiteY31" fmla="*/ 242 h 342"/>
              <a:gd name="connsiteX32" fmla="*/ 406 w 485"/>
              <a:gd name="connsiteY32" fmla="*/ 242 h 342"/>
              <a:gd name="connsiteX33" fmla="*/ 406 w 485"/>
              <a:gd name="connsiteY33" fmla="*/ 242 h 342"/>
              <a:gd name="connsiteX34" fmla="*/ 411 w 485"/>
              <a:gd name="connsiteY34" fmla="*/ 242 h 342"/>
              <a:gd name="connsiteX35" fmla="*/ 416 w 485"/>
              <a:gd name="connsiteY35" fmla="*/ 242 h 342"/>
              <a:gd name="connsiteX36" fmla="*/ 422 w 485"/>
              <a:gd name="connsiteY36" fmla="*/ 242 h 342"/>
              <a:gd name="connsiteX37" fmla="*/ 427 w 485"/>
              <a:gd name="connsiteY37" fmla="*/ 242 h 342"/>
              <a:gd name="connsiteX38" fmla="*/ 437 w 485"/>
              <a:gd name="connsiteY38" fmla="*/ 242 h 342"/>
              <a:gd name="connsiteX39" fmla="*/ 443 w 485"/>
              <a:gd name="connsiteY39" fmla="*/ 247 h 342"/>
              <a:gd name="connsiteX40" fmla="*/ 453 w 485"/>
              <a:gd name="connsiteY40" fmla="*/ 247 h 342"/>
              <a:gd name="connsiteX41" fmla="*/ 464 w 485"/>
              <a:gd name="connsiteY41" fmla="*/ 253 h 342"/>
              <a:gd name="connsiteX42" fmla="*/ 469 w 485"/>
              <a:gd name="connsiteY42" fmla="*/ 258 h 342"/>
              <a:gd name="connsiteX43" fmla="*/ 479 w 485"/>
              <a:gd name="connsiteY43" fmla="*/ 269 h 342"/>
              <a:gd name="connsiteX44" fmla="*/ 479 w 485"/>
              <a:gd name="connsiteY44" fmla="*/ 274 h 342"/>
              <a:gd name="connsiteX45" fmla="*/ 485 w 485"/>
              <a:gd name="connsiteY45" fmla="*/ 274 h 342"/>
              <a:gd name="connsiteX46" fmla="*/ 485 w 485"/>
              <a:gd name="connsiteY46" fmla="*/ 279 h 342"/>
              <a:gd name="connsiteX47" fmla="*/ 469 w 485"/>
              <a:gd name="connsiteY47" fmla="*/ 284 h 342"/>
              <a:gd name="connsiteX48" fmla="*/ 464 w 485"/>
              <a:gd name="connsiteY48" fmla="*/ 284 h 342"/>
              <a:gd name="connsiteX49" fmla="*/ 458 w 485"/>
              <a:gd name="connsiteY49" fmla="*/ 284 h 342"/>
              <a:gd name="connsiteX50" fmla="*/ 453 w 485"/>
              <a:gd name="connsiteY50" fmla="*/ 284 h 342"/>
              <a:gd name="connsiteX51" fmla="*/ 443 w 485"/>
              <a:gd name="connsiteY51" fmla="*/ 284 h 342"/>
              <a:gd name="connsiteX52" fmla="*/ 432 w 485"/>
              <a:gd name="connsiteY52" fmla="*/ 284 h 342"/>
              <a:gd name="connsiteX53" fmla="*/ 416 w 485"/>
              <a:gd name="connsiteY53" fmla="*/ 290 h 342"/>
              <a:gd name="connsiteX54" fmla="*/ 400 w 485"/>
              <a:gd name="connsiteY54" fmla="*/ 290 h 342"/>
              <a:gd name="connsiteX55" fmla="*/ 379 w 485"/>
              <a:gd name="connsiteY55" fmla="*/ 290 h 342"/>
              <a:gd name="connsiteX56" fmla="*/ 353 w 485"/>
              <a:gd name="connsiteY56" fmla="*/ 295 h 342"/>
              <a:gd name="connsiteX57" fmla="*/ 327 w 485"/>
              <a:gd name="connsiteY57" fmla="*/ 295 h 342"/>
              <a:gd name="connsiteX58" fmla="*/ 295 w 485"/>
              <a:gd name="connsiteY58" fmla="*/ 295 h 342"/>
              <a:gd name="connsiteX59" fmla="*/ 269 w 485"/>
              <a:gd name="connsiteY59" fmla="*/ 300 h 342"/>
              <a:gd name="connsiteX60" fmla="*/ 248 w 485"/>
              <a:gd name="connsiteY60" fmla="*/ 300 h 342"/>
              <a:gd name="connsiteX61" fmla="*/ 221 w 485"/>
              <a:gd name="connsiteY61" fmla="*/ 305 h 342"/>
              <a:gd name="connsiteX62" fmla="*/ 200 w 485"/>
              <a:gd name="connsiteY62" fmla="*/ 305 h 342"/>
              <a:gd name="connsiteX63" fmla="*/ 184 w 485"/>
              <a:gd name="connsiteY63" fmla="*/ 311 h 342"/>
              <a:gd name="connsiteX64" fmla="*/ 163 w 485"/>
              <a:gd name="connsiteY64" fmla="*/ 311 h 342"/>
              <a:gd name="connsiteX65" fmla="*/ 148 w 485"/>
              <a:gd name="connsiteY65" fmla="*/ 311 h 342"/>
              <a:gd name="connsiteX66" fmla="*/ 137 w 485"/>
              <a:gd name="connsiteY66" fmla="*/ 316 h 342"/>
              <a:gd name="connsiteX67" fmla="*/ 121 w 485"/>
              <a:gd name="connsiteY67" fmla="*/ 316 h 342"/>
              <a:gd name="connsiteX68" fmla="*/ 111 w 485"/>
              <a:gd name="connsiteY68" fmla="*/ 321 h 342"/>
              <a:gd name="connsiteX69" fmla="*/ 100 w 485"/>
              <a:gd name="connsiteY69" fmla="*/ 321 h 342"/>
              <a:gd name="connsiteX70" fmla="*/ 90 w 485"/>
              <a:gd name="connsiteY70" fmla="*/ 327 h 342"/>
              <a:gd name="connsiteX71" fmla="*/ 84 w 485"/>
              <a:gd name="connsiteY71" fmla="*/ 327 h 342"/>
              <a:gd name="connsiteX72" fmla="*/ 69 w 485"/>
              <a:gd name="connsiteY72" fmla="*/ 332 h 342"/>
              <a:gd name="connsiteX73" fmla="*/ 53 w 485"/>
              <a:gd name="connsiteY73" fmla="*/ 337 h 342"/>
              <a:gd name="connsiteX74" fmla="*/ 48 w 485"/>
              <a:gd name="connsiteY74" fmla="*/ 342 h 342"/>
              <a:gd name="connsiteX75" fmla="*/ 37 w 485"/>
              <a:gd name="connsiteY75" fmla="*/ 342 h 342"/>
              <a:gd name="connsiteX76" fmla="*/ 32 w 485"/>
              <a:gd name="connsiteY76" fmla="*/ 342 h 342"/>
              <a:gd name="connsiteX77" fmla="*/ 26 w 485"/>
              <a:gd name="connsiteY77" fmla="*/ 337 h 342"/>
              <a:gd name="connsiteX78" fmla="*/ 21 w 485"/>
              <a:gd name="connsiteY78" fmla="*/ 337 h 342"/>
              <a:gd name="connsiteX79" fmla="*/ 16 w 485"/>
              <a:gd name="connsiteY79" fmla="*/ 332 h 342"/>
              <a:gd name="connsiteX80" fmla="*/ 11 w 485"/>
              <a:gd name="connsiteY80" fmla="*/ 327 h 342"/>
              <a:gd name="connsiteX81" fmla="*/ 5 w 485"/>
              <a:gd name="connsiteY81" fmla="*/ 321 h 342"/>
              <a:gd name="connsiteX82" fmla="*/ 0 w 485"/>
              <a:gd name="connsiteY82" fmla="*/ 316 h 342"/>
              <a:gd name="connsiteX83" fmla="*/ 0 w 485"/>
              <a:gd name="connsiteY83" fmla="*/ 311 h 342"/>
              <a:gd name="connsiteX84" fmla="*/ 0 w 485"/>
              <a:gd name="connsiteY84" fmla="*/ 305 h 342"/>
              <a:gd name="connsiteX85" fmla="*/ 0 w 485"/>
              <a:gd name="connsiteY85" fmla="*/ 300 h 342"/>
              <a:gd name="connsiteX86" fmla="*/ 5 w 485"/>
              <a:gd name="connsiteY86" fmla="*/ 295 h 342"/>
              <a:gd name="connsiteX87" fmla="*/ 11 w 485"/>
              <a:gd name="connsiteY87" fmla="*/ 290 h 342"/>
              <a:gd name="connsiteX88" fmla="*/ 21 w 485"/>
              <a:gd name="connsiteY88" fmla="*/ 284 h 342"/>
              <a:gd name="connsiteX89" fmla="*/ 26 w 485"/>
              <a:gd name="connsiteY89" fmla="*/ 279 h 342"/>
              <a:gd name="connsiteX90" fmla="*/ 32 w 485"/>
              <a:gd name="connsiteY90" fmla="*/ 274 h 342"/>
              <a:gd name="connsiteX91" fmla="*/ 42 w 485"/>
              <a:gd name="connsiteY91" fmla="*/ 269 h 342"/>
              <a:gd name="connsiteX92" fmla="*/ 53 w 485"/>
              <a:gd name="connsiteY92" fmla="*/ 258 h 342"/>
              <a:gd name="connsiteX93" fmla="*/ 58 w 485"/>
              <a:gd name="connsiteY93" fmla="*/ 247 h 342"/>
              <a:gd name="connsiteX94" fmla="*/ 69 w 485"/>
              <a:gd name="connsiteY94" fmla="*/ 237 h 342"/>
              <a:gd name="connsiteX95" fmla="*/ 79 w 485"/>
              <a:gd name="connsiteY95" fmla="*/ 221 h 342"/>
              <a:gd name="connsiteX96" fmla="*/ 95 w 485"/>
              <a:gd name="connsiteY96" fmla="*/ 205 h 342"/>
              <a:gd name="connsiteX97" fmla="*/ 116 w 485"/>
              <a:gd name="connsiteY97" fmla="*/ 168 h 342"/>
              <a:gd name="connsiteX98" fmla="*/ 142 w 485"/>
              <a:gd name="connsiteY98" fmla="*/ 137 h 342"/>
              <a:gd name="connsiteX99" fmla="*/ 163 w 485"/>
              <a:gd name="connsiteY99" fmla="*/ 105 h 342"/>
              <a:gd name="connsiteX100" fmla="*/ 184 w 485"/>
              <a:gd name="connsiteY100" fmla="*/ 68 h 342"/>
              <a:gd name="connsiteX101" fmla="*/ 190 w 485"/>
              <a:gd name="connsiteY101" fmla="*/ 52 h 342"/>
              <a:gd name="connsiteX0" fmla="*/ 295 w 485"/>
              <a:gd name="connsiteY0" fmla="*/ 0 h 342"/>
              <a:gd name="connsiteX1" fmla="*/ 248 w 485"/>
              <a:gd name="connsiteY1" fmla="*/ 68 h 342"/>
              <a:gd name="connsiteX2" fmla="*/ 216 w 485"/>
              <a:gd name="connsiteY2" fmla="*/ 105 h 342"/>
              <a:gd name="connsiteX3" fmla="*/ 190 w 485"/>
              <a:gd name="connsiteY3" fmla="*/ 142 h 342"/>
              <a:gd name="connsiteX4" fmla="*/ 163 w 485"/>
              <a:gd name="connsiteY4" fmla="*/ 179 h 342"/>
              <a:gd name="connsiteX5" fmla="*/ 137 w 485"/>
              <a:gd name="connsiteY5" fmla="*/ 216 h 342"/>
              <a:gd name="connsiteX6" fmla="*/ 121 w 485"/>
              <a:gd name="connsiteY6" fmla="*/ 232 h 342"/>
              <a:gd name="connsiteX7" fmla="*/ 111 w 485"/>
              <a:gd name="connsiteY7" fmla="*/ 247 h 342"/>
              <a:gd name="connsiteX8" fmla="*/ 100 w 485"/>
              <a:gd name="connsiteY8" fmla="*/ 258 h 342"/>
              <a:gd name="connsiteX9" fmla="*/ 95 w 485"/>
              <a:gd name="connsiteY9" fmla="*/ 269 h 342"/>
              <a:gd name="connsiteX10" fmla="*/ 90 w 485"/>
              <a:gd name="connsiteY10" fmla="*/ 274 h 342"/>
              <a:gd name="connsiteX11" fmla="*/ 84 w 485"/>
              <a:gd name="connsiteY11" fmla="*/ 284 h 342"/>
              <a:gd name="connsiteX12" fmla="*/ 84 w 485"/>
              <a:gd name="connsiteY12" fmla="*/ 284 h 342"/>
              <a:gd name="connsiteX13" fmla="*/ 84 w 485"/>
              <a:gd name="connsiteY13" fmla="*/ 290 h 342"/>
              <a:gd name="connsiteX14" fmla="*/ 90 w 485"/>
              <a:gd name="connsiteY14" fmla="*/ 290 h 342"/>
              <a:gd name="connsiteX15" fmla="*/ 95 w 485"/>
              <a:gd name="connsiteY15" fmla="*/ 290 h 342"/>
              <a:gd name="connsiteX16" fmla="*/ 100 w 485"/>
              <a:gd name="connsiteY16" fmla="*/ 290 h 342"/>
              <a:gd name="connsiteX17" fmla="*/ 111 w 485"/>
              <a:gd name="connsiteY17" fmla="*/ 290 h 342"/>
              <a:gd name="connsiteX18" fmla="*/ 121 w 485"/>
              <a:gd name="connsiteY18" fmla="*/ 284 h 342"/>
              <a:gd name="connsiteX19" fmla="*/ 137 w 485"/>
              <a:gd name="connsiteY19" fmla="*/ 284 h 342"/>
              <a:gd name="connsiteX20" fmla="*/ 153 w 485"/>
              <a:gd name="connsiteY20" fmla="*/ 284 h 342"/>
              <a:gd name="connsiteX21" fmla="*/ 174 w 485"/>
              <a:gd name="connsiteY21" fmla="*/ 279 h 342"/>
              <a:gd name="connsiteX22" fmla="*/ 216 w 485"/>
              <a:gd name="connsiteY22" fmla="*/ 274 h 342"/>
              <a:gd name="connsiteX23" fmla="*/ 258 w 485"/>
              <a:gd name="connsiteY23" fmla="*/ 269 h 342"/>
              <a:gd name="connsiteX24" fmla="*/ 295 w 485"/>
              <a:gd name="connsiteY24" fmla="*/ 263 h 342"/>
              <a:gd name="connsiteX25" fmla="*/ 332 w 485"/>
              <a:gd name="connsiteY25" fmla="*/ 253 h 342"/>
              <a:gd name="connsiteX26" fmla="*/ 348 w 485"/>
              <a:gd name="connsiteY26" fmla="*/ 253 h 342"/>
              <a:gd name="connsiteX27" fmla="*/ 364 w 485"/>
              <a:gd name="connsiteY27" fmla="*/ 247 h 342"/>
              <a:gd name="connsiteX28" fmla="*/ 374 w 485"/>
              <a:gd name="connsiteY28" fmla="*/ 247 h 342"/>
              <a:gd name="connsiteX29" fmla="*/ 390 w 485"/>
              <a:gd name="connsiteY29" fmla="*/ 242 h 342"/>
              <a:gd name="connsiteX30" fmla="*/ 395 w 485"/>
              <a:gd name="connsiteY30" fmla="*/ 242 h 342"/>
              <a:gd name="connsiteX31" fmla="*/ 406 w 485"/>
              <a:gd name="connsiteY31" fmla="*/ 242 h 342"/>
              <a:gd name="connsiteX32" fmla="*/ 406 w 485"/>
              <a:gd name="connsiteY32" fmla="*/ 242 h 342"/>
              <a:gd name="connsiteX33" fmla="*/ 411 w 485"/>
              <a:gd name="connsiteY33" fmla="*/ 242 h 342"/>
              <a:gd name="connsiteX34" fmla="*/ 416 w 485"/>
              <a:gd name="connsiteY34" fmla="*/ 242 h 342"/>
              <a:gd name="connsiteX35" fmla="*/ 422 w 485"/>
              <a:gd name="connsiteY35" fmla="*/ 242 h 342"/>
              <a:gd name="connsiteX36" fmla="*/ 427 w 485"/>
              <a:gd name="connsiteY36" fmla="*/ 242 h 342"/>
              <a:gd name="connsiteX37" fmla="*/ 437 w 485"/>
              <a:gd name="connsiteY37" fmla="*/ 242 h 342"/>
              <a:gd name="connsiteX38" fmla="*/ 443 w 485"/>
              <a:gd name="connsiteY38" fmla="*/ 247 h 342"/>
              <a:gd name="connsiteX39" fmla="*/ 453 w 485"/>
              <a:gd name="connsiteY39" fmla="*/ 247 h 342"/>
              <a:gd name="connsiteX40" fmla="*/ 464 w 485"/>
              <a:gd name="connsiteY40" fmla="*/ 253 h 342"/>
              <a:gd name="connsiteX41" fmla="*/ 469 w 485"/>
              <a:gd name="connsiteY41" fmla="*/ 258 h 342"/>
              <a:gd name="connsiteX42" fmla="*/ 479 w 485"/>
              <a:gd name="connsiteY42" fmla="*/ 269 h 342"/>
              <a:gd name="connsiteX43" fmla="*/ 479 w 485"/>
              <a:gd name="connsiteY43" fmla="*/ 274 h 342"/>
              <a:gd name="connsiteX44" fmla="*/ 485 w 485"/>
              <a:gd name="connsiteY44" fmla="*/ 274 h 342"/>
              <a:gd name="connsiteX45" fmla="*/ 485 w 485"/>
              <a:gd name="connsiteY45" fmla="*/ 279 h 342"/>
              <a:gd name="connsiteX46" fmla="*/ 469 w 485"/>
              <a:gd name="connsiteY46" fmla="*/ 284 h 342"/>
              <a:gd name="connsiteX47" fmla="*/ 464 w 485"/>
              <a:gd name="connsiteY47" fmla="*/ 284 h 342"/>
              <a:gd name="connsiteX48" fmla="*/ 458 w 485"/>
              <a:gd name="connsiteY48" fmla="*/ 284 h 342"/>
              <a:gd name="connsiteX49" fmla="*/ 453 w 485"/>
              <a:gd name="connsiteY49" fmla="*/ 284 h 342"/>
              <a:gd name="connsiteX50" fmla="*/ 443 w 485"/>
              <a:gd name="connsiteY50" fmla="*/ 284 h 342"/>
              <a:gd name="connsiteX51" fmla="*/ 432 w 485"/>
              <a:gd name="connsiteY51" fmla="*/ 284 h 342"/>
              <a:gd name="connsiteX52" fmla="*/ 416 w 485"/>
              <a:gd name="connsiteY52" fmla="*/ 290 h 342"/>
              <a:gd name="connsiteX53" fmla="*/ 400 w 485"/>
              <a:gd name="connsiteY53" fmla="*/ 290 h 342"/>
              <a:gd name="connsiteX54" fmla="*/ 379 w 485"/>
              <a:gd name="connsiteY54" fmla="*/ 290 h 342"/>
              <a:gd name="connsiteX55" fmla="*/ 353 w 485"/>
              <a:gd name="connsiteY55" fmla="*/ 295 h 342"/>
              <a:gd name="connsiteX56" fmla="*/ 327 w 485"/>
              <a:gd name="connsiteY56" fmla="*/ 295 h 342"/>
              <a:gd name="connsiteX57" fmla="*/ 295 w 485"/>
              <a:gd name="connsiteY57" fmla="*/ 295 h 342"/>
              <a:gd name="connsiteX58" fmla="*/ 269 w 485"/>
              <a:gd name="connsiteY58" fmla="*/ 300 h 342"/>
              <a:gd name="connsiteX59" fmla="*/ 248 w 485"/>
              <a:gd name="connsiteY59" fmla="*/ 300 h 342"/>
              <a:gd name="connsiteX60" fmla="*/ 221 w 485"/>
              <a:gd name="connsiteY60" fmla="*/ 305 h 342"/>
              <a:gd name="connsiteX61" fmla="*/ 200 w 485"/>
              <a:gd name="connsiteY61" fmla="*/ 305 h 342"/>
              <a:gd name="connsiteX62" fmla="*/ 184 w 485"/>
              <a:gd name="connsiteY62" fmla="*/ 311 h 342"/>
              <a:gd name="connsiteX63" fmla="*/ 163 w 485"/>
              <a:gd name="connsiteY63" fmla="*/ 311 h 342"/>
              <a:gd name="connsiteX64" fmla="*/ 148 w 485"/>
              <a:gd name="connsiteY64" fmla="*/ 311 h 342"/>
              <a:gd name="connsiteX65" fmla="*/ 137 w 485"/>
              <a:gd name="connsiteY65" fmla="*/ 316 h 342"/>
              <a:gd name="connsiteX66" fmla="*/ 121 w 485"/>
              <a:gd name="connsiteY66" fmla="*/ 316 h 342"/>
              <a:gd name="connsiteX67" fmla="*/ 111 w 485"/>
              <a:gd name="connsiteY67" fmla="*/ 321 h 342"/>
              <a:gd name="connsiteX68" fmla="*/ 100 w 485"/>
              <a:gd name="connsiteY68" fmla="*/ 321 h 342"/>
              <a:gd name="connsiteX69" fmla="*/ 90 w 485"/>
              <a:gd name="connsiteY69" fmla="*/ 327 h 342"/>
              <a:gd name="connsiteX70" fmla="*/ 84 w 485"/>
              <a:gd name="connsiteY70" fmla="*/ 327 h 342"/>
              <a:gd name="connsiteX71" fmla="*/ 69 w 485"/>
              <a:gd name="connsiteY71" fmla="*/ 332 h 342"/>
              <a:gd name="connsiteX72" fmla="*/ 53 w 485"/>
              <a:gd name="connsiteY72" fmla="*/ 337 h 342"/>
              <a:gd name="connsiteX73" fmla="*/ 48 w 485"/>
              <a:gd name="connsiteY73" fmla="*/ 342 h 342"/>
              <a:gd name="connsiteX74" fmla="*/ 37 w 485"/>
              <a:gd name="connsiteY74" fmla="*/ 342 h 342"/>
              <a:gd name="connsiteX75" fmla="*/ 32 w 485"/>
              <a:gd name="connsiteY75" fmla="*/ 342 h 342"/>
              <a:gd name="connsiteX76" fmla="*/ 26 w 485"/>
              <a:gd name="connsiteY76" fmla="*/ 337 h 342"/>
              <a:gd name="connsiteX77" fmla="*/ 21 w 485"/>
              <a:gd name="connsiteY77" fmla="*/ 337 h 342"/>
              <a:gd name="connsiteX78" fmla="*/ 16 w 485"/>
              <a:gd name="connsiteY78" fmla="*/ 332 h 342"/>
              <a:gd name="connsiteX79" fmla="*/ 11 w 485"/>
              <a:gd name="connsiteY79" fmla="*/ 327 h 342"/>
              <a:gd name="connsiteX80" fmla="*/ 5 w 485"/>
              <a:gd name="connsiteY80" fmla="*/ 321 h 342"/>
              <a:gd name="connsiteX81" fmla="*/ 0 w 485"/>
              <a:gd name="connsiteY81" fmla="*/ 316 h 342"/>
              <a:gd name="connsiteX82" fmla="*/ 0 w 485"/>
              <a:gd name="connsiteY82" fmla="*/ 311 h 342"/>
              <a:gd name="connsiteX83" fmla="*/ 0 w 485"/>
              <a:gd name="connsiteY83" fmla="*/ 305 h 342"/>
              <a:gd name="connsiteX84" fmla="*/ 0 w 485"/>
              <a:gd name="connsiteY84" fmla="*/ 300 h 342"/>
              <a:gd name="connsiteX85" fmla="*/ 5 w 485"/>
              <a:gd name="connsiteY85" fmla="*/ 295 h 342"/>
              <a:gd name="connsiteX86" fmla="*/ 11 w 485"/>
              <a:gd name="connsiteY86" fmla="*/ 290 h 342"/>
              <a:gd name="connsiteX87" fmla="*/ 21 w 485"/>
              <a:gd name="connsiteY87" fmla="*/ 284 h 342"/>
              <a:gd name="connsiteX88" fmla="*/ 26 w 485"/>
              <a:gd name="connsiteY88" fmla="*/ 279 h 342"/>
              <a:gd name="connsiteX89" fmla="*/ 32 w 485"/>
              <a:gd name="connsiteY89" fmla="*/ 274 h 342"/>
              <a:gd name="connsiteX90" fmla="*/ 42 w 485"/>
              <a:gd name="connsiteY90" fmla="*/ 269 h 342"/>
              <a:gd name="connsiteX91" fmla="*/ 53 w 485"/>
              <a:gd name="connsiteY91" fmla="*/ 258 h 342"/>
              <a:gd name="connsiteX92" fmla="*/ 58 w 485"/>
              <a:gd name="connsiteY92" fmla="*/ 247 h 342"/>
              <a:gd name="connsiteX93" fmla="*/ 69 w 485"/>
              <a:gd name="connsiteY93" fmla="*/ 237 h 342"/>
              <a:gd name="connsiteX94" fmla="*/ 79 w 485"/>
              <a:gd name="connsiteY94" fmla="*/ 221 h 342"/>
              <a:gd name="connsiteX95" fmla="*/ 95 w 485"/>
              <a:gd name="connsiteY95" fmla="*/ 205 h 342"/>
              <a:gd name="connsiteX96" fmla="*/ 116 w 485"/>
              <a:gd name="connsiteY96" fmla="*/ 168 h 342"/>
              <a:gd name="connsiteX97" fmla="*/ 142 w 485"/>
              <a:gd name="connsiteY97" fmla="*/ 137 h 342"/>
              <a:gd name="connsiteX98" fmla="*/ 163 w 485"/>
              <a:gd name="connsiteY98" fmla="*/ 105 h 342"/>
              <a:gd name="connsiteX99" fmla="*/ 184 w 485"/>
              <a:gd name="connsiteY99" fmla="*/ 68 h 342"/>
              <a:gd name="connsiteX100" fmla="*/ 190 w 485"/>
              <a:gd name="connsiteY100" fmla="*/ 52 h 342"/>
              <a:gd name="connsiteX0" fmla="*/ 248 w 485"/>
              <a:gd name="connsiteY0" fmla="*/ 16 h 290"/>
              <a:gd name="connsiteX1" fmla="*/ 216 w 485"/>
              <a:gd name="connsiteY1" fmla="*/ 53 h 290"/>
              <a:gd name="connsiteX2" fmla="*/ 190 w 485"/>
              <a:gd name="connsiteY2" fmla="*/ 90 h 290"/>
              <a:gd name="connsiteX3" fmla="*/ 163 w 485"/>
              <a:gd name="connsiteY3" fmla="*/ 127 h 290"/>
              <a:gd name="connsiteX4" fmla="*/ 137 w 485"/>
              <a:gd name="connsiteY4" fmla="*/ 164 h 290"/>
              <a:gd name="connsiteX5" fmla="*/ 121 w 485"/>
              <a:gd name="connsiteY5" fmla="*/ 180 h 290"/>
              <a:gd name="connsiteX6" fmla="*/ 111 w 485"/>
              <a:gd name="connsiteY6" fmla="*/ 195 h 290"/>
              <a:gd name="connsiteX7" fmla="*/ 100 w 485"/>
              <a:gd name="connsiteY7" fmla="*/ 206 h 290"/>
              <a:gd name="connsiteX8" fmla="*/ 95 w 485"/>
              <a:gd name="connsiteY8" fmla="*/ 217 h 290"/>
              <a:gd name="connsiteX9" fmla="*/ 90 w 485"/>
              <a:gd name="connsiteY9" fmla="*/ 222 h 290"/>
              <a:gd name="connsiteX10" fmla="*/ 84 w 485"/>
              <a:gd name="connsiteY10" fmla="*/ 232 h 290"/>
              <a:gd name="connsiteX11" fmla="*/ 84 w 485"/>
              <a:gd name="connsiteY11" fmla="*/ 232 h 290"/>
              <a:gd name="connsiteX12" fmla="*/ 84 w 485"/>
              <a:gd name="connsiteY12" fmla="*/ 238 h 290"/>
              <a:gd name="connsiteX13" fmla="*/ 90 w 485"/>
              <a:gd name="connsiteY13" fmla="*/ 238 h 290"/>
              <a:gd name="connsiteX14" fmla="*/ 95 w 485"/>
              <a:gd name="connsiteY14" fmla="*/ 238 h 290"/>
              <a:gd name="connsiteX15" fmla="*/ 100 w 485"/>
              <a:gd name="connsiteY15" fmla="*/ 238 h 290"/>
              <a:gd name="connsiteX16" fmla="*/ 111 w 485"/>
              <a:gd name="connsiteY16" fmla="*/ 238 h 290"/>
              <a:gd name="connsiteX17" fmla="*/ 121 w 485"/>
              <a:gd name="connsiteY17" fmla="*/ 232 h 290"/>
              <a:gd name="connsiteX18" fmla="*/ 137 w 485"/>
              <a:gd name="connsiteY18" fmla="*/ 232 h 290"/>
              <a:gd name="connsiteX19" fmla="*/ 153 w 485"/>
              <a:gd name="connsiteY19" fmla="*/ 232 h 290"/>
              <a:gd name="connsiteX20" fmla="*/ 174 w 485"/>
              <a:gd name="connsiteY20" fmla="*/ 227 h 290"/>
              <a:gd name="connsiteX21" fmla="*/ 216 w 485"/>
              <a:gd name="connsiteY21" fmla="*/ 222 h 290"/>
              <a:gd name="connsiteX22" fmla="*/ 258 w 485"/>
              <a:gd name="connsiteY22" fmla="*/ 217 h 290"/>
              <a:gd name="connsiteX23" fmla="*/ 295 w 485"/>
              <a:gd name="connsiteY23" fmla="*/ 211 h 290"/>
              <a:gd name="connsiteX24" fmla="*/ 332 w 485"/>
              <a:gd name="connsiteY24" fmla="*/ 201 h 290"/>
              <a:gd name="connsiteX25" fmla="*/ 348 w 485"/>
              <a:gd name="connsiteY25" fmla="*/ 201 h 290"/>
              <a:gd name="connsiteX26" fmla="*/ 364 w 485"/>
              <a:gd name="connsiteY26" fmla="*/ 195 h 290"/>
              <a:gd name="connsiteX27" fmla="*/ 374 w 485"/>
              <a:gd name="connsiteY27" fmla="*/ 195 h 290"/>
              <a:gd name="connsiteX28" fmla="*/ 390 w 485"/>
              <a:gd name="connsiteY28" fmla="*/ 190 h 290"/>
              <a:gd name="connsiteX29" fmla="*/ 395 w 485"/>
              <a:gd name="connsiteY29" fmla="*/ 190 h 290"/>
              <a:gd name="connsiteX30" fmla="*/ 406 w 485"/>
              <a:gd name="connsiteY30" fmla="*/ 190 h 290"/>
              <a:gd name="connsiteX31" fmla="*/ 406 w 485"/>
              <a:gd name="connsiteY31" fmla="*/ 190 h 290"/>
              <a:gd name="connsiteX32" fmla="*/ 411 w 485"/>
              <a:gd name="connsiteY32" fmla="*/ 190 h 290"/>
              <a:gd name="connsiteX33" fmla="*/ 416 w 485"/>
              <a:gd name="connsiteY33" fmla="*/ 190 h 290"/>
              <a:gd name="connsiteX34" fmla="*/ 422 w 485"/>
              <a:gd name="connsiteY34" fmla="*/ 190 h 290"/>
              <a:gd name="connsiteX35" fmla="*/ 427 w 485"/>
              <a:gd name="connsiteY35" fmla="*/ 190 h 290"/>
              <a:gd name="connsiteX36" fmla="*/ 437 w 485"/>
              <a:gd name="connsiteY36" fmla="*/ 190 h 290"/>
              <a:gd name="connsiteX37" fmla="*/ 443 w 485"/>
              <a:gd name="connsiteY37" fmla="*/ 195 h 290"/>
              <a:gd name="connsiteX38" fmla="*/ 453 w 485"/>
              <a:gd name="connsiteY38" fmla="*/ 195 h 290"/>
              <a:gd name="connsiteX39" fmla="*/ 464 w 485"/>
              <a:gd name="connsiteY39" fmla="*/ 201 h 290"/>
              <a:gd name="connsiteX40" fmla="*/ 469 w 485"/>
              <a:gd name="connsiteY40" fmla="*/ 206 h 290"/>
              <a:gd name="connsiteX41" fmla="*/ 479 w 485"/>
              <a:gd name="connsiteY41" fmla="*/ 217 h 290"/>
              <a:gd name="connsiteX42" fmla="*/ 479 w 485"/>
              <a:gd name="connsiteY42" fmla="*/ 222 h 290"/>
              <a:gd name="connsiteX43" fmla="*/ 485 w 485"/>
              <a:gd name="connsiteY43" fmla="*/ 222 h 290"/>
              <a:gd name="connsiteX44" fmla="*/ 485 w 485"/>
              <a:gd name="connsiteY44" fmla="*/ 227 h 290"/>
              <a:gd name="connsiteX45" fmla="*/ 469 w 485"/>
              <a:gd name="connsiteY45" fmla="*/ 232 h 290"/>
              <a:gd name="connsiteX46" fmla="*/ 464 w 485"/>
              <a:gd name="connsiteY46" fmla="*/ 232 h 290"/>
              <a:gd name="connsiteX47" fmla="*/ 458 w 485"/>
              <a:gd name="connsiteY47" fmla="*/ 232 h 290"/>
              <a:gd name="connsiteX48" fmla="*/ 453 w 485"/>
              <a:gd name="connsiteY48" fmla="*/ 232 h 290"/>
              <a:gd name="connsiteX49" fmla="*/ 443 w 485"/>
              <a:gd name="connsiteY49" fmla="*/ 232 h 290"/>
              <a:gd name="connsiteX50" fmla="*/ 432 w 485"/>
              <a:gd name="connsiteY50" fmla="*/ 232 h 290"/>
              <a:gd name="connsiteX51" fmla="*/ 416 w 485"/>
              <a:gd name="connsiteY51" fmla="*/ 238 h 290"/>
              <a:gd name="connsiteX52" fmla="*/ 400 w 485"/>
              <a:gd name="connsiteY52" fmla="*/ 238 h 290"/>
              <a:gd name="connsiteX53" fmla="*/ 379 w 485"/>
              <a:gd name="connsiteY53" fmla="*/ 238 h 290"/>
              <a:gd name="connsiteX54" fmla="*/ 353 w 485"/>
              <a:gd name="connsiteY54" fmla="*/ 243 h 290"/>
              <a:gd name="connsiteX55" fmla="*/ 327 w 485"/>
              <a:gd name="connsiteY55" fmla="*/ 243 h 290"/>
              <a:gd name="connsiteX56" fmla="*/ 295 w 485"/>
              <a:gd name="connsiteY56" fmla="*/ 243 h 290"/>
              <a:gd name="connsiteX57" fmla="*/ 269 w 485"/>
              <a:gd name="connsiteY57" fmla="*/ 248 h 290"/>
              <a:gd name="connsiteX58" fmla="*/ 248 w 485"/>
              <a:gd name="connsiteY58" fmla="*/ 248 h 290"/>
              <a:gd name="connsiteX59" fmla="*/ 221 w 485"/>
              <a:gd name="connsiteY59" fmla="*/ 253 h 290"/>
              <a:gd name="connsiteX60" fmla="*/ 200 w 485"/>
              <a:gd name="connsiteY60" fmla="*/ 253 h 290"/>
              <a:gd name="connsiteX61" fmla="*/ 184 w 485"/>
              <a:gd name="connsiteY61" fmla="*/ 259 h 290"/>
              <a:gd name="connsiteX62" fmla="*/ 163 w 485"/>
              <a:gd name="connsiteY62" fmla="*/ 259 h 290"/>
              <a:gd name="connsiteX63" fmla="*/ 148 w 485"/>
              <a:gd name="connsiteY63" fmla="*/ 259 h 290"/>
              <a:gd name="connsiteX64" fmla="*/ 137 w 485"/>
              <a:gd name="connsiteY64" fmla="*/ 264 h 290"/>
              <a:gd name="connsiteX65" fmla="*/ 121 w 485"/>
              <a:gd name="connsiteY65" fmla="*/ 264 h 290"/>
              <a:gd name="connsiteX66" fmla="*/ 111 w 485"/>
              <a:gd name="connsiteY66" fmla="*/ 269 h 290"/>
              <a:gd name="connsiteX67" fmla="*/ 100 w 485"/>
              <a:gd name="connsiteY67" fmla="*/ 269 h 290"/>
              <a:gd name="connsiteX68" fmla="*/ 90 w 485"/>
              <a:gd name="connsiteY68" fmla="*/ 275 h 290"/>
              <a:gd name="connsiteX69" fmla="*/ 84 w 485"/>
              <a:gd name="connsiteY69" fmla="*/ 275 h 290"/>
              <a:gd name="connsiteX70" fmla="*/ 69 w 485"/>
              <a:gd name="connsiteY70" fmla="*/ 280 h 290"/>
              <a:gd name="connsiteX71" fmla="*/ 53 w 485"/>
              <a:gd name="connsiteY71" fmla="*/ 285 h 290"/>
              <a:gd name="connsiteX72" fmla="*/ 48 w 485"/>
              <a:gd name="connsiteY72" fmla="*/ 290 h 290"/>
              <a:gd name="connsiteX73" fmla="*/ 37 w 485"/>
              <a:gd name="connsiteY73" fmla="*/ 290 h 290"/>
              <a:gd name="connsiteX74" fmla="*/ 32 w 485"/>
              <a:gd name="connsiteY74" fmla="*/ 290 h 290"/>
              <a:gd name="connsiteX75" fmla="*/ 26 w 485"/>
              <a:gd name="connsiteY75" fmla="*/ 285 h 290"/>
              <a:gd name="connsiteX76" fmla="*/ 21 w 485"/>
              <a:gd name="connsiteY76" fmla="*/ 285 h 290"/>
              <a:gd name="connsiteX77" fmla="*/ 16 w 485"/>
              <a:gd name="connsiteY77" fmla="*/ 280 h 290"/>
              <a:gd name="connsiteX78" fmla="*/ 11 w 485"/>
              <a:gd name="connsiteY78" fmla="*/ 275 h 290"/>
              <a:gd name="connsiteX79" fmla="*/ 5 w 485"/>
              <a:gd name="connsiteY79" fmla="*/ 269 h 290"/>
              <a:gd name="connsiteX80" fmla="*/ 0 w 485"/>
              <a:gd name="connsiteY80" fmla="*/ 264 h 290"/>
              <a:gd name="connsiteX81" fmla="*/ 0 w 485"/>
              <a:gd name="connsiteY81" fmla="*/ 259 h 290"/>
              <a:gd name="connsiteX82" fmla="*/ 0 w 485"/>
              <a:gd name="connsiteY82" fmla="*/ 253 h 290"/>
              <a:gd name="connsiteX83" fmla="*/ 0 w 485"/>
              <a:gd name="connsiteY83" fmla="*/ 248 h 290"/>
              <a:gd name="connsiteX84" fmla="*/ 5 w 485"/>
              <a:gd name="connsiteY84" fmla="*/ 243 h 290"/>
              <a:gd name="connsiteX85" fmla="*/ 11 w 485"/>
              <a:gd name="connsiteY85" fmla="*/ 238 h 290"/>
              <a:gd name="connsiteX86" fmla="*/ 21 w 485"/>
              <a:gd name="connsiteY86" fmla="*/ 232 h 290"/>
              <a:gd name="connsiteX87" fmla="*/ 26 w 485"/>
              <a:gd name="connsiteY87" fmla="*/ 227 h 290"/>
              <a:gd name="connsiteX88" fmla="*/ 32 w 485"/>
              <a:gd name="connsiteY88" fmla="*/ 222 h 290"/>
              <a:gd name="connsiteX89" fmla="*/ 42 w 485"/>
              <a:gd name="connsiteY89" fmla="*/ 217 h 290"/>
              <a:gd name="connsiteX90" fmla="*/ 53 w 485"/>
              <a:gd name="connsiteY90" fmla="*/ 206 h 290"/>
              <a:gd name="connsiteX91" fmla="*/ 58 w 485"/>
              <a:gd name="connsiteY91" fmla="*/ 195 h 290"/>
              <a:gd name="connsiteX92" fmla="*/ 69 w 485"/>
              <a:gd name="connsiteY92" fmla="*/ 185 h 290"/>
              <a:gd name="connsiteX93" fmla="*/ 79 w 485"/>
              <a:gd name="connsiteY93" fmla="*/ 169 h 290"/>
              <a:gd name="connsiteX94" fmla="*/ 95 w 485"/>
              <a:gd name="connsiteY94" fmla="*/ 153 h 290"/>
              <a:gd name="connsiteX95" fmla="*/ 116 w 485"/>
              <a:gd name="connsiteY95" fmla="*/ 116 h 290"/>
              <a:gd name="connsiteX96" fmla="*/ 142 w 485"/>
              <a:gd name="connsiteY96" fmla="*/ 85 h 290"/>
              <a:gd name="connsiteX97" fmla="*/ 163 w 485"/>
              <a:gd name="connsiteY97" fmla="*/ 53 h 290"/>
              <a:gd name="connsiteX98" fmla="*/ 184 w 485"/>
              <a:gd name="connsiteY98" fmla="*/ 16 h 290"/>
              <a:gd name="connsiteX99" fmla="*/ 190 w 485"/>
              <a:gd name="connsiteY99" fmla="*/ 0 h 290"/>
              <a:gd name="connsiteX0" fmla="*/ 216 w 485"/>
              <a:gd name="connsiteY0" fmla="*/ 53 h 290"/>
              <a:gd name="connsiteX1" fmla="*/ 190 w 485"/>
              <a:gd name="connsiteY1" fmla="*/ 90 h 290"/>
              <a:gd name="connsiteX2" fmla="*/ 163 w 485"/>
              <a:gd name="connsiteY2" fmla="*/ 127 h 290"/>
              <a:gd name="connsiteX3" fmla="*/ 137 w 485"/>
              <a:gd name="connsiteY3" fmla="*/ 164 h 290"/>
              <a:gd name="connsiteX4" fmla="*/ 121 w 485"/>
              <a:gd name="connsiteY4" fmla="*/ 180 h 290"/>
              <a:gd name="connsiteX5" fmla="*/ 111 w 485"/>
              <a:gd name="connsiteY5" fmla="*/ 195 h 290"/>
              <a:gd name="connsiteX6" fmla="*/ 100 w 485"/>
              <a:gd name="connsiteY6" fmla="*/ 206 h 290"/>
              <a:gd name="connsiteX7" fmla="*/ 95 w 485"/>
              <a:gd name="connsiteY7" fmla="*/ 217 h 290"/>
              <a:gd name="connsiteX8" fmla="*/ 90 w 485"/>
              <a:gd name="connsiteY8" fmla="*/ 222 h 290"/>
              <a:gd name="connsiteX9" fmla="*/ 84 w 485"/>
              <a:gd name="connsiteY9" fmla="*/ 232 h 290"/>
              <a:gd name="connsiteX10" fmla="*/ 84 w 485"/>
              <a:gd name="connsiteY10" fmla="*/ 232 h 290"/>
              <a:gd name="connsiteX11" fmla="*/ 84 w 485"/>
              <a:gd name="connsiteY11" fmla="*/ 238 h 290"/>
              <a:gd name="connsiteX12" fmla="*/ 90 w 485"/>
              <a:gd name="connsiteY12" fmla="*/ 238 h 290"/>
              <a:gd name="connsiteX13" fmla="*/ 95 w 485"/>
              <a:gd name="connsiteY13" fmla="*/ 238 h 290"/>
              <a:gd name="connsiteX14" fmla="*/ 100 w 485"/>
              <a:gd name="connsiteY14" fmla="*/ 238 h 290"/>
              <a:gd name="connsiteX15" fmla="*/ 111 w 485"/>
              <a:gd name="connsiteY15" fmla="*/ 238 h 290"/>
              <a:gd name="connsiteX16" fmla="*/ 121 w 485"/>
              <a:gd name="connsiteY16" fmla="*/ 232 h 290"/>
              <a:gd name="connsiteX17" fmla="*/ 137 w 485"/>
              <a:gd name="connsiteY17" fmla="*/ 232 h 290"/>
              <a:gd name="connsiteX18" fmla="*/ 153 w 485"/>
              <a:gd name="connsiteY18" fmla="*/ 232 h 290"/>
              <a:gd name="connsiteX19" fmla="*/ 174 w 485"/>
              <a:gd name="connsiteY19" fmla="*/ 227 h 290"/>
              <a:gd name="connsiteX20" fmla="*/ 216 w 485"/>
              <a:gd name="connsiteY20" fmla="*/ 222 h 290"/>
              <a:gd name="connsiteX21" fmla="*/ 258 w 485"/>
              <a:gd name="connsiteY21" fmla="*/ 217 h 290"/>
              <a:gd name="connsiteX22" fmla="*/ 295 w 485"/>
              <a:gd name="connsiteY22" fmla="*/ 211 h 290"/>
              <a:gd name="connsiteX23" fmla="*/ 332 w 485"/>
              <a:gd name="connsiteY23" fmla="*/ 201 h 290"/>
              <a:gd name="connsiteX24" fmla="*/ 348 w 485"/>
              <a:gd name="connsiteY24" fmla="*/ 201 h 290"/>
              <a:gd name="connsiteX25" fmla="*/ 364 w 485"/>
              <a:gd name="connsiteY25" fmla="*/ 195 h 290"/>
              <a:gd name="connsiteX26" fmla="*/ 374 w 485"/>
              <a:gd name="connsiteY26" fmla="*/ 195 h 290"/>
              <a:gd name="connsiteX27" fmla="*/ 390 w 485"/>
              <a:gd name="connsiteY27" fmla="*/ 190 h 290"/>
              <a:gd name="connsiteX28" fmla="*/ 395 w 485"/>
              <a:gd name="connsiteY28" fmla="*/ 190 h 290"/>
              <a:gd name="connsiteX29" fmla="*/ 406 w 485"/>
              <a:gd name="connsiteY29" fmla="*/ 190 h 290"/>
              <a:gd name="connsiteX30" fmla="*/ 406 w 485"/>
              <a:gd name="connsiteY30" fmla="*/ 190 h 290"/>
              <a:gd name="connsiteX31" fmla="*/ 411 w 485"/>
              <a:gd name="connsiteY31" fmla="*/ 190 h 290"/>
              <a:gd name="connsiteX32" fmla="*/ 416 w 485"/>
              <a:gd name="connsiteY32" fmla="*/ 190 h 290"/>
              <a:gd name="connsiteX33" fmla="*/ 422 w 485"/>
              <a:gd name="connsiteY33" fmla="*/ 190 h 290"/>
              <a:gd name="connsiteX34" fmla="*/ 427 w 485"/>
              <a:gd name="connsiteY34" fmla="*/ 190 h 290"/>
              <a:gd name="connsiteX35" fmla="*/ 437 w 485"/>
              <a:gd name="connsiteY35" fmla="*/ 190 h 290"/>
              <a:gd name="connsiteX36" fmla="*/ 443 w 485"/>
              <a:gd name="connsiteY36" fmla="*/ 195 h 290"/>
              <a:gd name="connsiteX37" fmla="*/ 453 w 485"/>
              <a:gd name="connsiteY37" fmla="*/ 195 h 290"/>
              <a:gd name="connsiteX38" fmla="*/ 464 w 485"/>
              <a:gd name="connsiteY38" fmla="*/ 201 h 290"/>
              <a:gd name="connsiteX39" fmla="*/ 469 w 485"/>
              <a:gd name="connsiteY39" fmla="*/ 206 h 290"/>
              <a:gd name="connsiteX40" fmla="*/ 479 w 485"/>
              <a:gd name="connsiteY40" fmla="*/ 217 h 290"/>
              <a:gd name="connsiteX41" fmla="*/ 479 w 485"/>
              <a:gd name="connsiteY41" fmla="*/ 222 h 290"/>
              <a:gd name="connsiteX42" fmla="*/ 485 w 485"/>
              <a:gd name="connsiteY42" fmla="*/ 222 h 290"/>
              <a:gd name="connsiteX43" fmla="*/ 485 w 485"/>
              <a:gd name="connsiteY43" fmla="*/ 227 h 290"/>
              <a:gd name="connsiteX44" fmla="*/ 469 w 485"/>
              <a:gd name="connsiteY44" fmla="*/ 232 h 290"/>
              <a:gd name="connsiteX45" fmla="*/ 464 w 485"/>
              <a:gd name="connsiteY45" fmla="*/ 232 h 290"/>
              <a:gd name="connsiteX46" fmla="*/ 458 w 485"/>
              <a:gd name="connsiteY46" fmla="*/ 232 h 290"/>
              <a:gd name="connsiteX47" fmla="*/ 453 w 485"/>
              <a:gd name="connsiteY47" fmla="*/ 232 h 290"/>
              <a:gd name="connsiteX48" fmla="*/ 443 w 485"/>
              <a:gd name="connsiteY48" fmla="*/ 232 h 290"/>
              <a:gd name="connsiteX49" fmla="*/ 432 w 485"/>
              <a:gd name="connsiteY49" fmla="*/ 232 h 290"/>
              <a:gd name="connsiteX50" fmla="*/ 416 w 485"/>
              <a:gd name="connsiteY50" fmla="*/ 238 h 290"/>
              <a:gd name="connsiteX51" fmla="*/ 400 w 485"/>
              <a:gd name="connsiteY51" fmla="*/ 238 h 290"/>
              <a:gd name="connsiteX52" fmla="*/ 379 w 485"/>
              <a:gd name="connsiteY52" fmla="*/ 238 h 290"/>
              <a:gd name="connsiteX53" fmla="*/ 353 w 485"/>
              <a:gd name="connsiteY53" fmla="*/ 243 h 290"/>
              <a:gd name="connsiteX54" fmla="*/ 327 w 485"/>
              <a:gd name="connsiteY54" fmla="*/ 243 h 290"/>
              <a:gd name="connsiteX55" fmla="*/ 295 w 485"/>
              <a:gd name="connsiteY55" fmla="*/ 243 h 290"/>
              <a:gd name="connsiteX56" fmla="*/ 269 w 485"/>
              <a:gd name="connsiteY56" fmla="*/ 248 h 290"/>
              <a:gd name="connsiteX57" fmla="*/ 248 w 485"/>
              <a:gd name="connsiteY57" fmla="*/ 248 h 290"/>
              <a:gd name="connsiteX58" fmla="*/ 221 w 485"/>
              <a:gd name="connsiteY58" fmla="*/ 253 h 290"/>
              <a:gd name="connsiteX59" fmla="*/ 200 w 485"/>
              <a:gd name="connsiteY59" fmla="*/ 253 h 290"/>
              <a:gd name="connsiteX60" fmla="*/ 184 w 485"/>
              <a:gd name="connsiteY60" fmla="*/ 259 h 290"/>
              <a:gd name="connsiteX61" fmla="*/ 163 w 485"/>
              <a:gd name="connsiteY61" fmla="*/ 259 h 290"/>
              <a:gd name="connsiteX62" fmla="*/ 148 w 485"/>
              <a:gd name="connsiteY62" fmla="*/ 259 h 290"/>
              <a:gd name="connsiteX63" fmla="*/ 137 w 485"/>
              <a:gd name="connsiteY63" fmla="*/ 264 h 290"/>
              <a:gd name="connsiteX64" fmla="*/ 121 w 485"/>
              <a:gd name="connsiteY64" fmla="*/ 264 h 290"/>
              <a:gd name="connsiteX65" fmla="*/ 111 w 485"/>
              <a:gd name="connsiteY65" fmla="*/ 269 h 290"/>
              <a:gd name="connsiteX66" fmla="*/ 100 w 485"/>
              <a:gd name="connsiteY66" fmla="*/ 269 h 290"/>
              <a:gd name="connsiteX67" fmla="*/ 90 w 485"/>
              <a:gd name="connsiteY67" fmla="*/ 275 h 290"/>
              <a:gd name="connsiteX68" fmla="*/ 84 w 485"/>
              <a:gd name="connsiteY68" fmla="*/ 275 h 290"/>
              <a:gd name="connsiteX69" fmla="*/ 69 w 485"/>
              <a:gd name="connsiteY69" fmla="*/ 280 h 290"/>
              <a:gd name="connsiteX70" fmla="*/ 53 w 485"/>
              <a:gd name="connsiteY70" fmla="*/ 285 h 290"/>
              <a:gd name="connsiteX71" fmla="*/ 48 w 485"/>
              <a:gd name="connsiteY71" fmla="*/ 290 h 290"/>
              <a:gd name="connsiteX72" fmla="*/ 37 w 485"/>
              <a:gd name="connsiteY72" fmla="*/ 290 h 290"/>
              <a:gd name="connsiteX73" fmla="*/ 32 w 485"/>
              <a:gd name="connsiteY73" fmla="*/ 290 h 290"/>
              <a:gd name="connsiteX74" fmla="*/ 26 w 485"/>
              <a:gd name="connsiteY74" fmla="*/ 285 h 290"/>
              <a:gd name="connsiteX75" fmla="*/ 21 w 485"/>
              <a:gd name="connsiteY75" fmla="*/ 285 h 290"/>
              <a:gd name="connsiteX76" fmla="*/ 16 w 485"/>
              <a:gd name="connsiteY76" fmla="*/ 280 h 290"/>
              <a:gd name="connsiteX77" fmla="*/ 11 w 485"/>
              <a:gd name="connsiteY77" fmla="*/ 275 h 290"/>
              <a:gd name="connsiteX78" fmla="*/ 5 w 485"/>
              <a:gd name="connsiteY78" fmla="*/ 269 h 290"/>
              <a:gd name="connsiteX79" fmla="*/ 0 w 485"/>
              <a:gd name="connsiteY79" fmla="*/ 264 h 290"/>
              <a:gd name="connsiteX80" fmla="*/ 0 w 485"/>
              <a:gd name="connsiteY80" fmla="*/ 259 h 290"/>
              <a:gd name="connsiteX81" fmla="*/ 0 w 485"/>
              <a:gd name="connsiteY81" fmla="*/ 253 h 290"/>
              <a:gd name="connsiteX82" fmla="*/ 0 w 485"/>
              <a:gd name="connsiteY82" fmla="*/ 248 h 290"/>
              <a:gd name="connsiteX83" fmla="*/ 5 w 485"/>
              <a:gd name="connsiteY83" fmla="*/ 243 h 290"/>
              <a:gd name="connsiteX84" fmla="*/ 11 w 485"/>
              <a:gd name="connsiteY84" fmla="*/ 238 h 290"/>
              <a:gd name="connsiteX85" fmla="*/ 21 w 485"/>
              <a:gd name="connsiteY85" fmla="*/ 232 h 290"/>
              <a:gd name="connsiteX86" fmla="*/ 26 w 485"/>
              <a:gd name="connsiteY86" fmla="*/ 227 h 290"/>
              <a:gd name="connsiteX87" fmla="*/ 32 w 485"/>
              <a:gd name="connsiteY87" fmla="*/ 222 h 290"/>
              <a:gd name="connsiteX88" fmla="*/ 42 w 485"/>
              <a:gd name="connsiteY88" fmla="*/ 217 h 290"/>
              <a:gd name="connsiteX89" fmla="*/ 53 w 485"/>
              <a:gd name="connsiteY89" fmla="*/ 206 h 290"/>
              <a:gd name="connsiteX90" fmla="*/ 58 w 485"/>
              <a:gd name="connsiteY90" fmla="*/ 195 h 290"/>
              <a:gd name="connsiteX91" fmla="*/ 69 w 485"/>
              <a:gd name="connsiteY91" fmla="*/ 185 h 290"/>
              <a:gd name="connsiteX92" fmla="*/ 79 w 485"/>
              <a:gd name="connsiteY92" fmla="*/ 169 h 290"/>
              <a:gd name="connsiteX93" fmla="*/ 95 w 485"/>
              <a:gd name="connsiteY93" fmla="*/ 153 h 290"/>
              <a:gd name="connsiteX94" fmla="*/ 116 w 485"/>
              <a:gd name="connsiteY94" fmla="*/ 116 h 290"/>
              <a:gd name="connsiteX95" fmla="*/ 142 w 485"/>
              <a:gd name="connsiteY95" fmla="*/ 85 h 290"/>
              <a:gd name="connsiteX96" fmla="*/ 163 w 485"/>
              <a:gd name="connsiteY96" fmla="*/ 53 h 290"/>
              <a:gd name="connsiteX97" fmla="*/ 184 w 485"/>
              <a:gd name="connsiteY97" fmla="*/ 16 h 290"/>
              <a:gd name="connsiteX98" fmla="*/ 190 w 485"/>
              <a:gd name="connsiteY98" fmla="*/ 0 h 290"/>
              <a:gd name="connsiteX0" fmla="*/ 216 w 485"/>
              <a:gd name="connsiteY0" fmla="*/ 37 h 274"/>
              <a:gd name="connsiteX1" fmla="*/ 190 w 485"/>
              <a:gd name="connsiteY1" fmla="*/ 74 h 274"/>
              <a:gd name="connsiteX2" fmla="*/ 163 w 485"/>
              <a:gd name="connsiteY2" fmla="*/ 111 h 274"/>
              <a:gd name="connsiteX3" fmla="*/ 137 w 485"/>
              <a:gd name="connsiteY3" fmla="*/ 148 h 274"/>
              <a:gd name="connsiteX4" fmla="*/ 121 w 485"/>
              <a:gd name="connsiteY4" fmla="*/ 164 h 274"/>
              <a:gd name="connsiteX5" fmla="*/ 111 w 485"/>
              <a:gd name="connsiteY5" fmla="*/ 179 h 274"/>
              <a:gd name="connsiteX6" fmla="*/ 100 w 485"/>
              <a:gd name="connsiteY6" fmla="*/ 190 h 274"/>
              <a:gd name="connsiteX7" fmla="*/ 95 w 485"/>
              <a:gd name="connsiteY7" fmla="*/ 201 h 274"/>
              <a:gd name="connsiteX8" fmla="*/ 90 w 485"/>
              <a:gd name="connsiteY8" fmla="*/ 206 h 274"/>
              <a:gd name="connsiteX9" fmla="*/ 84 w 485"/>
              <a:gd name="connsiteY9" fmla="*/ 216 h 274"/>
              <a:gd name="connsiteX10" fmla="*/ 84 w 485"/>
              <a:gd name="connsiteY10" fmla="*/ 216 h 274"/>
              <a:gd name="connsiteX11" fmla="*/ 84 w 485"/>
              <a:gd name="connsiteY11" fmla="*/ 222 h 274"/>
              <a:gd name="connsiteX12" fmla="*/ 90 w 485"/>
              <a:gd name="connsiteY12" fmla="*/ 222 h 274"/>
              <a:gd name="connsiteX13" fmla="*/ 95 w 485"/>
              <a:gd name="connsiteY13" fmla="*/ 222 h 274"/>
              <a:gd name="connsiteX14" fmla="*/ 100 w 485"/>
              <a:gd name="connsiteY14" fmla="*/ 222 h 274"/>
              <a:gd name="connsiteX15" fmla="*/ 111 w 485"/>
              <a:gd name="connsiteY15" fmla="*/ 222 h 274"/>
              <a:gd name="connsiteX16" fmla="*/ 121 w 485"/>
              <a:gd name="connsiteY16" fmla="*/ 216 h 274"/>
              <a:gd name="connsiteX17" fmla="*/ 137 w 485"/>
              <a:gd name="connsiteY17" fmla="*/ 216 h 274"/>
              <a:gd name="connsiteX18" fmla="*/ 153 w 485"/>
              <a:gd name="connsiteY18" fmla="*/ 216 h 274"/>
              <a:gd name="connsiteX19" fmla="*/ 174 w 485"/>
              <a:gd name="connsiteY19" fmla="*/ 211 h 274"/>
              <a:gd name="connsiteX20" fmla="*/ 216 w 485"/>
              <a:gd name="connsiteY20" fmla="*/ 206 h 274"/>
              <a:gd name="connsiteX21" fmla="*/ 258 w 485"/>
              <a:gd name="connsiteY21" fmla="*/ 201 h 274"/>
              <a:gd name="connsiteX22" fmla="*/ 295 w 485"/>
              <a:gd name="connsiteY22" fmla="*/ 195 h 274"/>
              <a:gd name="connsiteX23" fmla="*/ 332 w 485"/>
              <a:gd name="connsiteY23" fmla="*/ 185 h 274"/>
              <a:gd name="connsiteX24" fmla="*/ 348 w 485"/>
              <a:gd name="connsiteY24" fmla="*/ 185 h 274"/>
              <a:gd name="connsiteX25" fmla="*/ 364 w 485"/>
              <a:gd name="connsiteY25" fmla="*/ 179 h 274"/>
              <a:gd name="connsiteX26" fmla="*/ 374 w 485"/>
              <a:gd name="connsiteY26" fmla="*/ 179 h 274"/>
              <a:gd name="connsiteX27" fmla="*/ 390 w 485"/>
              <a:gd name="connsiteY27" fmla="*/ 174 h 274"/>
              <a:gd name="connsiteX28" fmla="*/ 395 w 485"/>
              <a:gd name="connsiteY28" fmla="*/ 174 h 274"/>
              <a:gd name="connsiteX29" fmla="*/ 406 w 485"/>
              <a:gd name="connsiteY29" fmla="*/ 174 h 274"/>
              <a:gd name="connsiteX30" fmla="*/ 406 w 485"/>
              <a:gd name="connsiteY30" fmla="*/ 174 h 274"/>
              <a:gd name="connsiteX31" fmla="*/ 411 w 485"/>
              <a:gd name="connsiteY31" fmla="*/ 174 h 274"/>
              <a:gd name="connsiteX32" fmla="*/ 416 w 485"/>
              <a:gd name="connsiteY32" fmla="*/ 174 h 274"/>
              <a:gd name="connsiteX33" fmla="*/ 422 w 485"/>
              <a:gd name="connsiteY33" fmla="*/ 174 h 274"/>
              <a:gd name="connsiteX34" fmla="*/ 427 w 485"/>
              <a:gd name="connsiteY34" fmla="*/ 174 h 274"/>
              <a:gd name="connsiteX35" fmla="*/ 437 w 485"/>
              <a:gd name="connsiteY35" fmla="*/ 174 h 274"/>
              <a:gd name="connsiteX36" fmla="*/ 443 w 485"/>
              <a:gd name="connsiteY36" fmla="*/ 179 h 274"/>
              <a:gd name="connsiteX37" fmla="*/ 453 w 485"/>
              <a:gd name="connsiteY37" fmla="*/ 179 h 274"/>
              <a:gd name="connsiteX38" fmla="*/ 464 w 485"/>
              <a:gd name="connsiteY38" fmla="*/ 185 h 274"/>
              <a:gd name="connsiteX39" fmla="*/ 469 w 485"/>
              <a:gd name="connsiteY39" fmla="*/ 190 h 274"/>
              <a:gd name="connsiteX40" fmla="*/ 479 w 485"/>
              <a:gd name="connsiteY40" fmla="*/ 201 h 274"/>
              <a:gd name="connsiteX41" fmla="*/ 479 w 485"/>
              <a:gd name="connsiteY41" fmla="*/ 206 h 274"/>
              <a:gd name="connsiteX42" fmla="*/ 485 w 485"/>
              <a:gd name="connsiteY42" fmla="*/ 206 h 274"/>
              <a:gd name="connsiteX43" fmla="*/ 485 w 485"/>
              <a:gd name="connsiteY43" fmla="*/ 211 h 274"/>
              <a:gd name="connsiteX44" fmla="*/ 469 w 485"/>
              <a:gd name="connsiteY44" fmla="*/ 216 h 274"/>
              <a:gd name="connsiteX45" fmla="*/ 464 w 485"/>
              <a:gd name="connsiteY45" fmla="*/ 216 h 274"/>
              <a:gd name="connsiteX46" fmla="*/ 458 w 485"/>
              <a:gd name="connsiteY46" fmla="*/ 216 h 274"/>
              <a:gd name="connsiteX47" fmla="*/ 453 w 485"/>
              <a:gd name="connsiteY47" fmla="*/ 216 h 274"/>
              <a:gd name="connsiteX48" fmla="*/ 443 w 485"/>
              <a:gd name="connsiteY48" fmla="*/ 216 h 274"/>
              <a:gd name="connsiteX49" fmla="*/ 432 w 485"/>
              <a:gd name="connsiteY49" fmla="*/ 216 h 274"/>
              <a:gd name="connsiteX50" fmla="*/ 416 w 485"/>
              <a:gd name="connsiteY50" fmla="*/ 222 h 274"/>
              <a:gd name="connsiteX51" fmla="*/ 400 w 485"/>
              <a:gd name="connsiteY51" fmla="*/ 222 h 274"/>
              <a:gd name="connsiteX52" fmla="*/ 379 w 485"/>
              <a:gd name="connsiteY52" fmla="*/ 222 h 274"/>
              <a:gd name="connsiteX53" fmla="*/ 353 w 485"/>
              <a:gd name="connsiteY53" fmla="*/ 227 h 274"/>
              <a:gd name="connsiteX54" fmla="*/ 327 w 485"/>
              <a:gd name="connsiteY54" fmla="*/ 227 h 274"/>
              <a:gd name="connsiteX55" fmla="*/ 295 w 485"/>
              <a:gd name="connsiteY55" fmla="*/ 227 h 274"/>
              <a:gd name="connsiteX56" fmla="*/ 269 w 485"/>
              <a:gd name="connsiteY56" fmla="*/ 232 h 274"/>
              <a:gd name="connsiteX57" fmla="*/ 248 w 485"/>
              <a:gd name="connsiteY57" fmla="*/ 232 h 274"/>
              <a:gd name="connsiteX58" fmla="*/ 221 w 485"/>
              <a:gd name="connsiteY58" fmla="*/ 237 h 274"/>
              <a:gd name="connsiteX59" fmla="*/ 200 w 485"/>
              <a:gd name="connsiteY59" fmla="*/ 237 h 274"/>
              <a:gd name="connsiteX60" fmla="*/ 184 w 485"/>
              <a:gd name="connsiteY60" fmla="*/ 243 h 274"/>
              <a:gd name="connsiteX61" fmla="*/ 163 w 485"/>
              <a:gd name="connsiteY61" fmla="*/ 243 h 274"/>
              <a:gd name="connsiteX62" fmla="*/ 148 w 485"/>
              <a:gd name="connsiteY62" fmla="*/ 243 h 274"/>
              <a:gd name="connsiteX63" fmla="*/ 137 w 485"/>
              <a:gd name="connsiteY63" fmla="*/ 248 h 274"/>
              <a:gd name="connsiteX64" fmla="*/ 121 w 485"/>
              <a:gd name="connsiteY64" fmla="*/ 248 h 274"/>
              <a:gd name="connsiteX65" fmla="*/ 111 w 485"/>
              <a:gd name="connsiteY65" fmla="*/ 253 h 274"/>
              <a:gd name="connsiteX66" fmla="*/ 100 w 485"/>
              <a:gd name="connsiteY66" fmla="*/ 253 h 274"/>
              <a:gd name="connsiteX67" fmla="*/ 90 w 485"/>
              <a:gd name="connsiteY67" fmla="*/ 259 h 274"/>
              <a:gd name="connsiteX68" fmla="*/ 84 w 485"/>
              <a:gd name="connsiteY68" fmla="*/ 259 h 274"/>
              <a:gd name="connsiteX69" fmla="*/ 69 w 485"/>
              <a:gd name="connsiteY69" fmla="*/ 264 h 274"/>
              <a:gd name="connsiteX70" fmla="*/ 53 w 485"/>
              <a:gd name="connsiteY70" fmla="*/ 269 h 274"/>
              <a:gd name="connsiteX71" fmla="*/ 48 w 485"/>
              <a:gd name="connsiteY71" fmla="*/ 274 h 274"/>
              <a:gd name="connsiteX72" fmla="*/ 37 w 485"/>
              <a:gd name="connsiteY72" fmla="*/ 274 h 274"/>
              <a:gd name="connsiteX73" fmla="*/ 32 w 485"/>
              <a:gd name="connsiteY73" fmla="*/ 274 h 274"/>
              <a:gd name="connsiteX74" fmla="*/ 26 w 485"/>
              <a:gd name="connsiteY74" fmla="*/ 269 h 274"/>
              <a:gd name="connsiteX75" fmla="*/ 21 w 485"/>
              <a:gd name="connsiteY75" fmla="*/ 269 h 274"/>
              <a:gd name="connsiteX76" fmla="*/ 16 w 485"/>
              <a:gd name="connsiteY76" fmla="*/ 264 h 274"/>
              <a:gd name="connsiteX77" fmla="*/ 11 w 485"/>
              <a:gd name="connsiteY77" fmla="*/ 259 h 274"/>
              <a:gd name="connsiteX78" fmla="*/ 5 w 485"/>
              <a:gd name="connsiteY78" fmla="*/ 253 h 274"/>
              <a:gd name="connsiteX79" fmla="*/ 0 w 485"/>
              <a:gd name="connsiteY79" fmla="*/ 248 h 274"/>
              <a:gd name="connsiteX80" fmla="*/ 0 w 485"/>
              <a:gd name="connsiteY80" fmla="*/ 243 h 274"/>
              <a:gd name="connsiteX81" fmla="*/ 0 w 485"/>
              <a:gd name="connsiteY81" fmla="*/ 237 h 274"/>
              <a:gd name="connsiteX82" fmla="*/ 0 w 485"/>
              <a:gd name="connsiteY82" fmla="*/ 232 h 274"/>
              <a:gd name="connsiteX83" fmla="*/ 5 w 485"/>
              <a:gd name="connsiteY83" fmla="*/ 227 h 274"/>
              <a:gd name="connsiteX84" fmla="*/ 11 w 485"/>
              <a:gd name="connsiteY84" fmla="*/ 222 h 274"/>
              <a:gd name="connsiteX85" fmla="*/ 21 w 485"/>
              <a:gd name="connsiteY85" fmla="*/ 216 h 274"/>
              <a:gd name="connsiteX86" fmla="*/ 26 w 485"/>
              <a:gd name="connsiteY86" fmla="*/ 211 h 274"/>
              <a:gd name="connsiteX87" fmla="*/ 32 w 485"/>
              <a:gd name="connsiteY87" fmla="*/ 206 h 274"/>
              <a:gd name="connsiteX88" fmla="*/ 42 w 485"/>
              <a:gd name="connsiteY88" fmla="*/ 201 h 274"/>
              <a:gd name="connsiteX89" fmla="*/ 53 w 485"/>
              <a:gd name="connsiteY89" fmla="*/ 190 h 274"/>
              <a:gd name="connsiteX90" fmla="*/ 58 w 485"/>
              <a:gd name="connsiteY90" fmla="*/ 179 h 274"/>
              <a:gd name="connsiteX91" fmla="*/ 69 w 485"/>
              <a:gd name="connsiteY91" fmla="*/ 169 h 274"/>
              <a:gd name="connsiteX92" fmla="*/ 79 w 485"/>
              <a:gd name="connsiteY92" fmla="*/ 153 h 274"/>
              <a:gd name="connsiteX93" fmla="*/ 95 w 485"/>
              <a:gd name="connsiteY93" fmla="*/ 137 h 274"/>
              <a:gd name="connsiteX94" fmla="*/ 116 w 485"/>
              <a:gd name="connsiteY94" fmla="*/ 100 h 274"/>
              <a:gd name="connsiteX95" fmla="*/ 142 w 485"/>
              <a:gd name="connsiteY95" fmla="*/ 69 h 274"/>
              <a:gd name="connsiteX96" fmla="*/ 163 w 485"/>
              <a:gd name="connsiteY96" fmla="*/ 37 h 274"/>
              <a:gd name="connsiteX97" fmla="*/ 184 w 485"/>
              <a:gd name="connsiteY97" fmla="*/ 0 h 274"/>
              <a:gd name="connsiteX0" fmla="*/ 216 w 485"/>
              <a:gd name="connsiteY0" fmla="*/ 0 h 237"/>
              <a:gd name="connsiteX1" fmla="*/ 190 w 485"/>
              <a:gd name="connsiteY1" fmla="*/ 37 h 237"/>
              <a:gd name="connsiteX2" fmla="*/ 163 w 485"/>
              <a:gd name="connsiteY2" fmla="*/ 74 h 237"/>
              <a:gd name="connsiteX3" fmla="*/ 137 w 485"/>
              <a:gd name="connsiteY3" fmla="*/ 111 h 237"/>
              <a:gd name="connsiteX4" fmla="*/ 121 w 485"/>
              <a:gd name="connsiteY4" fmla="*/ 127 h 237"/>
              <a:gd name="connsiteX5" fmla="*/ 111 w 485"/>
              <a:gd name="connsiteY5" fmla="*/ 142 h 237"/>
              <a:gd name="connsiteX6" fmla="*/ 100 w 485"/>
              <a:gd name="connsiteY6" fmla="*/ 153 h 237"/>
              <a:gd name="connsiteX7" fmla="*/ 95 w 485"/>
              <a:gd name="connsiteY7" fmla="*/ 164 h 237"/>
              <a:gd name="connsiteX8" fmla="*/ 90 w 485"/>
              <a:gd name="connsiteY8" fmla="*/ 169 h 237"/>
              <a:gd name="connsiteX9" fmla="*/ 84 w 485"/>
              <a:gd name="connsiteY9" fmla="*/ 179 h 237"/>
              <a:gd name="connsiteX10" fmla="*/ 84 w 485"/>
              <a:gd name="connsiteY10" fmla="*/ 179 h 237"/>
              <a:gd name="connsiteX11" fmla="*/ 84 w 485"/>
              <a:gd name="connsiteY11" fmla="*/ 185 h 237"/>
              <a:gd name="connsiteX12" fmla="*/ 90 w 485"/>
              <a:gd name="connsiteY12" fmla="*/ 185 h 237"/>
              <a:gd name="connsiteX13" fmla="*/ 95 w 485"/>
              <a:gd name="connsiteY13" fmla="*/ 185 h 237"/>
              <a:gd name="connsiteX14" fmla="*/ 100 w 485"/>
              <a:gd name="connsiteY14" fmla="*/ 185 h 237"/>
              <a:gd name="connsiteX15" fmla="*/ 111 w 485"/>
              <a:gd name="connsiteY15" fmla="*/ 185 h 237"/>
              <a:gd name="connsiteX16" fmla="*/ 121 w 485"/>
              <a:gd name="connsiteY16" fmla="*/ 179 h 237"/>
              <a:gd name="connsiteX17" fmla="*/ 137 w 485"/>
              <a:gd name="connsiteY17" fmla="*/ 179 h 237"/>
              <a:gd name="connsiteX18" fmla="*/ 153 w 485"/>
              <a:gd name="connsiteY18" fmla="*/ 179 h 237"/>
              <a:gd name="connsiteX19" fmla="*/ 174 w 485"/>
              <a:gd name="connsiteY19" fmla="*/ 174 h 237"/>
              <a:gd name="connsiteX20" fmla="*/ 216 w 485"/>
              <a:gd name="connsiteY20" fmla="*/ 169 h 237"/>
              <a:gd name="connsiteX21" fmla="*/ 258 w 485"/>
              <a:gd name="connsiteY21" fmla="*/ 164 h 237"/>
              <a:gd name="connsiteX22" fmla="*/ 295 w 485"/>
              <a:gd name="connsiteY22" fmla="*/ 158 h 237"/>
              <a:gd name="connsiteX23" fmla="*/ 332 w 485"/>
              <a:gd name="connsiteY23" fmla="*/ 148 h 237"/>
              <a:gd name="connsiteX24" fmla="*/ 348 w 485"/>
              <a:gd name="connsiteY24" fmla="*/ 148 h 237"/>
              <a:gd name="connsiteX25" fmla="*/ 364 w 485"/>
              <a:gd name="connsiteY25" fmla="*/ 142 h 237"/>
              <a:gd name="connsiteX26" fmla="*/ 374 w 485"/>
              <a:gd name="connsiteY26" fmla="*/ 142 h 237"/>
              <a:gd name="connsiteX27" fmla="*/ 390 w 485"/>
              <a:gd name="connsiteY27" fmla="*/ 137 h 237"/>
              <a:gd name="connsiteX28" fmla="*/ 395 w 485"/>
              <a:gd name="connsiteY28" fmla="*/ 137 h 237"/>
              <a:gd name="connsiteX29" fmla="*/ 406 w 485"/>
              <a:gd name="connsiteY29" fmla="*/ 137 h 237"/>
              <a:gd name="connsiteX30" fmla="*/ 406 w 485"/>
              <a:gd name="connsiteY30" fmla="*/ 137 h 237"/>
              <a:gd name="connsiteX31" fmla="*/ 411 w 485"/>
              <a:gd name="connsiteY31" fmla="*/ 137 h 237"/>
              <a:gd name="connsiteX32" fmla="*/ 416 w 485"/>
              <a:gd name="connsiteY32" fmla="*/ 137 h 237"/>
              <a:gd name="connsiteX33" fmla="*/ 422 w 485"/>
              <a:gd name="connsiteY33" fmla="*/ 137 h 237"/>
              <a:gd name="connsiteX34" fmla="*/ 427 w 485"/>
              <a:gd name="connsiteY34" fmla="*/ 137 h 237"/>
              <a:gd name="connsiteX35" fmla="*/ 437 w 485"/>
              <a:gd name="connsiteY35" fmla="*/ 137 h 237"/>
              <a:gd name="connsiteX36" fmla="*/ 443 w 485"/>
              <a:gd name="connsiteY36" fmla="*/ 142 h 237"/>
              <a:gd name="connsiteX37" fmla="*/ 453 w 485"/>
              <a:gd name="connsiteY37" fmla="*/ 142 h 237"/>
              <a:gd name="connsiteX38" fmla="*/ 464 w 485"/>
              <a:gd name="connsiteY38" fmla="*/ 148 h 237"/>
              <a:gd name="connsiteX39" fmla="*/ 469 w 485"/>
              <a:gd name="connsiteY39" fmla="*/ 153 h 237"/>
              <a:gd name="connsiteX40" fmla="*/ 479 w 485"/>
              <a:gd name="connsiteY40" fmla="*/ 164 h 237"/>
              <a:gd name="connsiteX41" fmla="*/ 479 w 485"/>
              <a:gd name="connsiteY41" fmla="*/ 169 h 237"/>
              <a:gd name="connsiteX42" fmla="*/ 485 w 485"/>
              <a:gd name="connsiteY42" fmla="*/ 169 h 237"/>
              <a:gd name="connsiteX43" fmla="*/ 485 w 485"/>
              <a:gd name="connsiteY43" fmla="*/ 174 h 237"/>
              <a:gd name="connsiteX44" fmla="*/ 469 w 485"/>
              <a:gd name="connsiteY44" fmla="*/ 179 h 237"/>
              <a:gd name="connsiteX45" fmla="*/ 464 w 485"/>
              <a:gd name="connsiteY45" fmla="*/ 179 h 237"/>
              <a:gd name="connsiteX46" fmla="*/ 458 w 485"/>
              <a:gd name="connsiteY46" fmla="*/ 179 h 237"/>
              <a:gd name="connsiteX47" fmla="*/ 453 w 485"/>
              <a:gd name="connsiteY47" fmla="*/ 179 h 237"/>
              <a:gd name="connsiteX48" fmla="*/ 443 w 485"/>
              <a:gd name="connsiteY48" fmla="*/ 179 h 237"/>
              <a:gd name="connsiteX49" fmla="*/ 432 w 485"/>
              <a:gd name="connsiteY49" fmla="*/ 179 h 237"/>
              <a:gd name="connsiteX50" fmla="*/ 416 w 485"/>
              <a:gd name="connsiteY50" fmla="*/ 185 h 237"/>
              <a:gd name="connsiteX51" fmla="*/ 400 w 485"/>
              <a:gd name="connsiteY51" fmla="*/ 185 h 237"/>
              <a:gd name="connsiteX52" fmla="*/ 379 w 485"/>
              <a:gd name="connsiteY52" fmla="*/ 185 h 237"/>
              <a:gd name="connsiteX53" fmla="*/ 353 w 485"/>
              <a:gd name="connsiteY53" fmla="*/ 190 h 237"/>
              <a:gd name="connsiteX54" fmla="*/ 327 w 485"/>
              <a:gd name="connsiteY54" fmla="*/ 190 h 237"/>
              <a:gd name="connsiteX55" fmla="*/ 295 w 485"/>
              <a:gd name="connsiteY55" fmla="*/ 190 h 237"/>
              <a:gd name="connsiteX56" fmla="*/ 269 w 485"/>
              <a:gd name="connsiteY56" fmla="*/ 195 h 237"/>
              <a:gd name="connsiteX57" fmla="*/ 248 w 485"/>
              <a:gd name="connsiteY57" fmla="*/ 195 h 237"/>
              <a:gd name="connsiteX58" fmla="*/ 221 w 485"/>
              <a:gd name="connsiteY58" fmla="*/ 200 h 237"/>
              <a:gd name="connsiteX59" fmla="*/ 200 w 485"/>
              <a:gd name="connsiteY59" fmla="*/ 200 h 237"/>
              <a:gd name="connsiteX60" fmla="*/ 184 w 485"/>
              <a:gd name="connsiteY60" fmla="*/ 206 h 237"/>
              <a:gd name="connsiteX61" fmla="*/ 163 w 485"/>
              <a:gd name="connsiteY61" fmla="*/ 206 h 237"/>
              <a:gd name="connsiteX62" fmla="*/ 148 w 485"/>
              <a:gd name="connsiteY62" fmla="*/ 206 h 237"/>
              <a:gd name="connsiteX63" fmla="*/ 137 w 485"/>
              <a:gd name="connsiteY63" fmla="*/ 211 h 237"/>
              <a:gd name="connsiteX64" fmla="*/ 121 w 485"/>
              <a:gd name="connsiteY64" fmla="*/ 211 h 237"/>
              <a:gd name="connsiteX65" fmla="*/ 111 w 485"/>
              <a:gd name="connsiteY65" fmla="*/ 216 h 237"/>
              <a:gd name="connsiteX66" fmla="*/ 100 w 485"/>
              <a:gd name="connsiteY66" fmla="*/ 216 h 237"/>
              <a:gd name="connsiteX67" fmla="*/ 90 w 485"/>
              <a:gd name="connsiteY67" fmla="*/ 222 h 237"/>
              <a:gd name="connsiteX68" fmla="*/ 84 w 485"/>
              <a:gd name="connsiteY68" fmla="*/ 222 h 237"/>
              <a:gd name="connsiteX69" fmla="*/ 69 w 485"/>
              <a:gd name="connsiteY69" fmla="*/ 227 h 237"/>
              <a:gd name="connsiteX70" fmla="*/ 53 w 485"/>
              <a:gd name="connsiteY70" fmla="*/ 232 h 237"/>
              <a:gd name="connsiteX71" fmla="*/ 48 w 485"/>
              <a:gd name="connsiteY71" fmla="*/ 237 h 237"/>
              <a:gd name="connsiteX72" fmla="*/ 37 w 485"/>
              <a:gd name="connsiteY72" fmla="*/ 237 h 237"/>
              <a:gd name="connsiteX73" fmla="*/ 32 w 485"/>
              <a:gd name="connsiteY73" fmla="*/ 237 h 237"/>
              <a:gd name="connsiteX74" fmla="*/ 26 w 485"/>
              <a:gd name="connsiteY74" fmla="*/ 232 h 237"/>
              <a:gd name="connsiteX75" fmla="*/ 21 w 485"/>
              <a:gd name="connsiteY75" fmla="*/ 232 h 237"/>
              <a:gd name="connsiteX76" fmla="*/ 16 w 485"/>
              <a:gd name="connsiteY76" fmla="*/ 227 h 237"/>
              <a:gd name="connsiteX77" fmla="*/ 11 w 485"/>
              <a:gd name="connsiteY77" fmla="*/ 222 h 237"/>
              <a:gd name="connsiteX78" fmla="*/ 5 w 485"/>
              <a:gd name="connsiteY78" fmla="*/ 216 h 237"/>
              <a:gd name="connsiteX79" fmla="*/ 0 w 485"/>
              <a:gd name="connsiteY79" fmla="*/ 211 h 237"/>
              <a:gd name="connsiteX80" fmla="*/ 0 w 485"/>
              <a:gd name="connsiteY80" fmla="*/ 206 h 237"/>
              <a:gd name="connsiteX81" fmla="*/ 0 w 485"/>
              <a:gd name="connsiteY81" fmla="*/ 200 h 237"/>
              <a:gd name="connsiteX82" fmla="*/ 0 w 485"/>
              <a:gd name="connsiteY82" fmla="*/ 195 h 237"/>
              <a:gd name="connsiteX83" fmla="*/ 5 w 485"/>
              <a:gd name="connsiteY83" fmla="*/ 190 h 237"/>
              <a:gd name="connsiteX84" fmla="*/ 11 w 485"/>
              <a:gd name="connsiteY84" fmla="*/ 185 h 237"/>
              <a:gd name="connsiteX85" fmla="*/ 21 w 485"/>
              <a:gd name="connsiteY85" fmla="*/ 179 h 237"/>
              <a:gd name="connsiteX86" fmla="*/ 26 w 485"/>
              <a:gd name="connsiteY86" fmla="*/ 174 h 237"/>
              <a:gd name="connsiteX87" fmla="*/ 32 w 485"/>
              <a:gd name="connsiteY87" fmla="*/ 169 h 237"/>
              <a:gd name="connsiteX88" fmla="*/ 42 w 485"/>
              <a:gd name="connsiteY88" fmla="*/ 164 h 237"/>
              <a:gd name="connsiteX89" fmla="*/ 53 w 485"/>
              <a:gd name="connsiteY89" fmla="*/ 153 h 237"/>
              <a:gd name="connsiteX90" fmla="*/ 58 w 485"/>
              <a:gd name="connsiteY90" fmla="*/ 142 h 237"/>
              <a:gd name="connsiteX91" fmla="*/ 69 w 485"/>
              <a:gd name="connsiteY91" fmla="*/ 132 h 237"/>
              <a:gd name="connsiteX92" fmla="*/ 79 w 485"/>
              <a:gd name="connsiteY92" fmla="*/ 116 h 237"/>
              <a:gd name="connsiteX93" fmla="*/ 95 w 485"/>
              <a:gd name="connsiteY93" fmla="*/ 100 h 237"/>
              <a:gd name="connsiteX94" fmla="*/ 116 w 485"/>
              <a:gd name="connsiteY94" fmla="*/ 63 h 237"/>
              <a:gd name="connsiteX95" fmla="*/ 142 w 485"/>
              <a:gd name="connsiteY95" fmla="*/ 32 h 237"/>
              <a:gd name="connsiteX96" fmla="*/ 163 w 485"/>
              <a:gd name="connsiteY96" fmla="*/ 0 h 237"/>
              <a:gd name="connsiteX0" fmla="*/ 190 w 485"/>
              <a:gd name="connsiteY0" fmla="*/ 37 h 237"/>
              <a:gd name="connsiteX1" fmla="*/ 163 w 485"/>
              <a:gd name="connsiteY1" fmla="*/ 74 h 237"/>
              <a:gd name="connsiteX2" fmla="*/ 137 w 485"/>
              <a:gd name="connsiteY2" fmla="*/ 111 h 237"/>
              <a:gd name="connsiteX3" fmla="*/ 121 w 485"/>
              <a:gd name="connsiteY3" fmla="*/ 127 h 237"/>
              <a:gd name="connsiteX4" fmla="*/ 111 w 485"/>
              <a:gd name="connsiteY4" fmla="*/ 142 h 237"/>
              <a:gd name="connsiteX5" fmla="*/ 100 w 485"/>
              <a:gd name="connsiteY5" fmla="*/ 153 h 237"/>
              <a:gd name="connsiteX6" fmla="*/ 95 w 485"/>
              <a:gd name="connsiteY6" fmla="*/ 164 h 237"/>
              <a:gd name="connsiteX7" fmla="*/ 90 w 485"/>
              <a:gd name="connsiteY7" fmla="*/ 169 h 237"/>
              <a:gd name="connsiteX8" fmla="*/ 84 w 485"/>
              <a:gd name="connsiteY8" fmla="*/ 179 h 237"/>
              <a:gd name="connsiteX9" fmla="*/ 84 w 485"/>
              <a:gd name="connsiteY9" fmla="*/ 179 h 237"/>
              <a:gd name="connsiteX10" fmla="*/ 84 w 485"/>
              <a:gd name="connsiteY10" fmla="*/ 185 h 237"/>
              <a:gd name="connsiteX11" fmla="*/ 90 w 485"/>
              <a:gd name="connsiteY11" fmla="*/ 185 h 237"/>
              <a:gd name="connsiteX12" fmla="*/ 95 w 485"/>
              <a:gd name="connsiteY12" fmla="*/ 185 h 237"/>
              <a:gd name="connsiteX13" fmla="*/ 100 w 485"/>
              <a:gd name="connsiteY13" fmla="*/ 185 h 237"/>
              <a:gd name="connsiteX14" fmla="*/ 111 w 485"/>
              <a:gd name="connsiteY14" fmla="*/ 185 h 237"/>
              <a:gd name="connsiteX15" fmla="*/ 121 w 485"/>
              <a:gd name="connsiteY15" fmla="*/ 179 h 237"/>
              <a:gd name="connsiteX16" fmla="*/ 137 w 485"/>
              <a:gd name="connsiteY16" fmla="*/ 179 h 237"/>
              <a:gd name="connsiteX17" fmla="*/ 153 w 485"/>
              <a:gd name="connsiteY17" fmla="*/ 179 h 237"/>
              <a:gd name="connsiteX18" fmla="*/ 174 w 485"/>
              <a:gd name="connsiteY18" fmla="*/ 174 h 237"/>
              <a:gd name="connsiteX19" fmla="*/ 216 w 485"/>
              <a:gd name="connsiteY19" fmla="*/ 169 h 237"/>
              <a:gd name="connsiteX20" fmla="*/ 258 w 485"/>
              <a:gd name="connsiteY20" fmla="*/ 164 h 237"/>
              <a:gd name="connsiteX21" fmla="*/ 295 w 485"/>
              <a:gd name="connsiteY21" fmla="*/ 158 h 237"/>
              <a:gd name="connsiteX22" fmla="*/ 332 w 485"/>
              <a:gd name="connsiteY22" fmla="*/ 148 h 237"/>
              <a:gd name="connsiteX23" fmla="*/ 348 w 485"/>
              <a:gd name="connsiteY23" fmla="*/ 148 h 237"/>
              <a:gd name="connsiteX24" fmla="*/ 364 w 485"/>
              <a:gd name="connsiteY24" fmla="*/ 142 h 237"/>
              <a:gd name="connsiteX25" fmla="*/ 374 w 485"/>
              <a:gd name="connsiteY25" fmla="*/ 142 h 237"/>
              <a:gd name="connsiteX26" fmla="*/ 390 w 485"/>
              <a:gd name="connsiteY26" fmla="*/ 137 h 237"/>
              <a:gd name="connsiteX27" fmla="*/ 395 w 485"/>
              <a:gd name="connsiteY27" fmla="*/ 137 h 237"/>
              <a:gd name="connsiteX28" fmla="*/ 406 w 485"/>
              <a:gd name="connsiteY28" fmla="*/ 137 h 237"/>
              <a:gd name="connsiteX29" fmla="*/ 406 w 485"/>
              <a:gd name="connsiteY29" fmla="*/ 137 h 237"/>
              <a:gd name="connsiteX30" fmla="*/ 411 w 485"/>
              <a:gd name="connsiteY30" fmla="*/ 137 h 237"/>
              <a:gd name="connsiteX31" fmla="*/ 416 w 485"/>
              <a:gd name="connsiteY31" fmla="*/ 137 h 237"/>
              <a:gd name="connsiteX32" fmla="*/ 422 w 485"/>
              <a:gd name="connsiteY32" fmla="*/ 137 h 237"/>
              <a:gd name="connsiteX33" fmla="*/ 427 w 485"/>
              <a:gd name="connsiteY33" fmla="*/ 137 h 237"/>
              <a:gd name="connsiteX34" fmla="*/ 437 w 485"/>
              <a:gd name="connsiteY34" fmla="*/ 137 h 237"/>
              <a:gd name="connsiteX35" fmla="*/ 443 w 485"/>
              <a:gd name="connsiteY35" fmla="*/ 142 h 237"/>
              <a:gd name="connsiteX36" fmla="*/ 453 w 485"/>
              <a:gd name="connsiteY36" fmla="*/ 142 h 237"/>
              <a:gd name="connsiteX37" fmla="*/ 464 w 485"/>
              <a:gd name="connsiteY37" fmla="*/ 148 h 237"/>
              <a:gd name="connsiteX38" fmla="*/ 469 w 485"/>
              <a:gd name="connsiteY38" fmla="*/ 153 h 237"/>
              <a:gd name="connsiteX39" fmla="*/ 479 w 485"/>
              <a:gd name="connsiteY39" fmla="*/ 164 h 237"/>
              <a:gd name="connsiteX40" fmla="*/ 479 w 485"/>
              <a:gd name="connsiteY40" fmla="*/ 169 h 237"/>
              <a:gd name="connsiteX41" fmla="*/ 485 w 485"/>
              <a:gd name="connsiteY41" fmla="*/ 169 h 237"/>
              <a:gd name="connsiteX42" fmla="*/ 485 w 485"/>
              <a:gd name="connsiteY42" fmla="*/ 174 h 237"/>
              <a:gd name="connsiteX43" fmla="*/ 469 w 485"/>
              <a:gd name="connsiteY43" fmla="*/ 179 h 237"/>
              <a:gd name="connsiteX44" fmla="*/ 464 w 485"/>
              <a:gd name="connsiteY44" fmla="*/ 179 h 237"/>
              <a:gd name="connsiteX45" fmla="*/ 458 w 485"/>
              <a:gd name="connsiteY45" fmla="*/ 179 h 237"/>
              <a:gd name="connsiteX46" fmla="*/ 453 w 485"/>
              <a:gd name="connsiteY46" fmla="*/ 179 h 237"/>
              <a:gd name="connsiteX47" fmla="*/ 443 w 485"/>
              <a:gd name="connsiteY47" fmla="*/ 179 h 237"/>
              <a:gd name="connsiteX48" fmla="*/ 432 w 485"/>
              <a:gd name="connsiteY48" fmla="*/ 179 h 237"/>
              <a:gd name="connsiteX49" fmla="*/ 416 w 485"/>
              <a:gd name="connsiteY49" fmla="*/ 185 h 237"/>
              <a:gd name="connsiteX50" fmla="*/ 400 w 485"/>
              <a:gd name="connsiteY50" fmla="*/ 185 h 237"/>
              <a:gd name="connsiteX51" fmla="*/ 379 w 485"/>
              <a:gd name="connsiteY51" fmla="*/ 185 h 237"/>
              <a:gd name="connsiteX52" fmla="*/ 353 w 485"/>
              <a:gd name="connsiteY52" fmla="*/ 190 h 237"/>
              <a:gd name="connsiteX53" fmla="*/ 327 w 485"/>
              <a:gd name="connsiteY53" fmla="*/ 190 h 237"/>
              <a:gd name="connsiteX54" fmla="*/ 295 w 485"/>
              <a:gd name="connsiteY54" fmla="*/ 190 h 237"/>
              <a:gd name="connsiteX55" fmla="*/ 269 w 485"/>
              <a:gd name="connsiteY55" fmla="*/ 195 h 237"/>
              <a:gd name="connsiteX56" fmla="*/ 248 w 485"/>
              <a:gd name="connsiteY56" fmla="*/ 195 h 237"/>
              <a:gd name="connsiteX57" fmla="*/ 221 w 485"/>
              <a:gd name="connsiteY57" fmla="*/ 200 h 237"/>
              <a:gd name="connsiteX58" fmla="*/ 200 w 485"/>
              <a:gd name="connsiteY58" fmla="*/ 200 h 237"/>
              <a:gd name="connsiteX59" fmla="*/ 184 w 485"/>
              <a:gd name="connsiteY59" fmla="*/ 206 h 237"/>
              <a:gd name="connsiteX60" fmla="*/ 163 w 485"/>
              <a:gd name="connsiteY60" fmla="*/ 206 h 237"/>
              <a:gd name="connsiteX61" fmla="*/ 148 w 485"/>
              <a:gd name="connsiteY61" fmla="*/ 206 h 237"/>
              <a:gd name="connsiteX62" fmla="*/ 137 w 485"/>
              <a:gd name="connsiteY62" fmla="*/ 211 h 237"/>
              <a:gd name="connsiteX63" fmla="*/ 121 w 485"/>
              <a:gd name="connsiteY63" fmla="*/ 211 h 237"/>
              <a:gd name="connsiteX64" fmla="*/ 111 w 485"/>
              <a:gd name="connsiteY64" fmla="*/ 216 h 237"/>
              <a:gd name="connsiteX65" fmla="*/ 100 w 485"/>
              <a:gd name="connsiteY65" fmla="*/ 216 h 237"/>
              <a:gd name="connsiteX66" fmla="*/ 90 w 485"/>
              <a:gd name="connsiteY66" fmla="*/ 222 h 237"/>
              <a:gd name="connsiteX67" fmla="*/ 84 w 485"/>
              <a:gd name="connsiteY67" fmla="*/ 222 h 237"/>
              <a:gd name="connsiteX68" fmla="*/ 69 w 485"/>
              <a:gd name="connsiteY68" fmla="*/ 227 h 237"/>
              <a:gd name="connsiteX69" fmla="*/ 53 w 485"/>
              <a:gd name="connsiteY69" fmla="*/ 232 h 237"/>
              <a:gd name="connsiteX70" fmla="*/ 48 w 485"/>
              <a:gd name="connsiteY70" fmla="*/ 237 h 237"/>
              <a:gd name="connsiteX71" fmla="*/ 37 w 485"/>
              <a:gd name="connsiteY71" fmla="*/ 237 h 237"/>
              <a:gd name="connsiteX72" fmla="*/ 32 w 485"/>
              <a:gd name="connsiteY72" fmla="*/ 237 h 237"/>
              <a:gd name="connsiteX73" fmla="*/ 26 w 485"/>
              <a:gd name="connsiteY73" fmla="*/ 232 h 237"/>
              <a:gd name="connsiteX74" fmla="*/ 21 w 485"/>
              <a:gd name="connsiteY74" fmla="*/ 232 h 237"/>
              <a:gd name="connsiteX75" fmla="*/ 16 w 485"/>
              <a:gd name="connsiteY75" fmla="*/ 227 h 237"/>
              <a:gd name="connsiteX76" fmla="*/ 11 w 485"/>
              <a:gd name="connsiteY76" fmla="*/ 222 h 237"/>
              <a:gd name="connsiteX77" fmla="*/ 5 w 485"/>
              <a:gd name="connsiteY77" fmla="*/ 216 h 237"/>
              <a:gd name="connsiteX78" fmla="*/ 0 w 485"/>
              <a:gd name="connsiteY78" fmla="*/ 211 h 237"/>
              <a:gd name="connsiteX79" fmla="*/ 0 w 485"/>
              <a:gd name="connsiteY79" fmla="*/ 206 h 237"/>
              <a:gd name="connsiteX80" fmla="*/ 0 w 485"/>
              <a:gd name="connsiteY80" fmla="*/ 200 h 237"/>
              <a:gd name="connsiteX81" fmla="*/ 0 w 485"/>
              <a:gd name="connsiteY81" fmla="*/ 195 h 237"/>
              <a:gd name="connsiteX82" fmla="*/ 5 w 485"/>
              <a:gd name="connsiteY82" fmla="*/ 190 h 237"/>
              <a:gd name="connsiteX83" fmla="*/ 11 w 485"/>
              <a:gd name="connsiteY83" fmla="*/ 185 h 237"/>
              <a:gd name="connsiteX84" fmla="*/ 21 w 485"/>
              <a:gd name="connsiteY84" fmla="*/ 179 h 237"/>
              <a:gd name="connsiteX85" fmla="*/ 26 w 485"/>
              <a:gd name="connsiteY85" fmla="*/ 174 h 237"/>
              <a:gd name="connsiteX86" fmla="*/ 32 w 485"/>
              <a:gd name="connsiteY86" fmla="*/ 169 h 237"/>
              <a:gd name="connsiteX87" fmla="*/ 42 w 485"/>
              <a:gd name="connsiteY87" fmla="*/ 164 h 237"/>
              <a:gd name="connsiteX88" fmla="*/ 53 w 485"/>
              <a:gd name="connsiteY88" fmla="*/ 153 h 237"/>
              <a:gd name="connsiteX89" fmla="*/ 58 w 485"/>
              <a:gd name="connsiteY89" fmla="*/ 142 h 237"/>
              <a:gd name="connsiteX90" fmla="*/ 69 w 485"/>
              <a:gd name="connsiteY90" fmla="*/ 132 h 237"/>
              <a:gd name="connsiteX91" fmla="*/ 79 w 485"/>
              <a:gd name="connsiteY91" fmla="*/ 116 h 237"/>
              <a:gd name="connsiteX92" fmla="*/ 95 w 485"/>
              <a:gd name="connsiteY92" fmla="*/ 100 h 237"/>
              <a:gd name="connsiteX93" fmla="*/ 116 w 485"/>
              <a:gd name="connsiteY93" fmla="*/ 63 h 237"/>
              <a:gd name="connsiteX94" fmla="*/ 142 w 485"/>
              <a:gd name="connsiteY94" fmla="*/ 32 h 237"/>
              <a:gd name="connsiteX95" fmla="*/ 163 w 485"/>
              <a:gd name="connsiteY95" fmla="*/ 0 h 237"/>
              <a:gd name="connsiteX0" fmla="*/ 163 w 485"/>
              <a:gd name="connsiteY0" fmla="*/ 74 h 237"/>
              <a:gd name="connsiteX1" fmla="*/ 137 w 485"/>
              <a:gd name="connsiteY1" fmla="*/ 111 h 237"/>
              <a:gd name="connsiteX2" fmla="*/ 121 w 485"/>
              <a:gd name="connsiteY2" fmla="*/ 127 h 237"/>
              <a:gd name="connsiteX3" fmla="*/ 111 w 485"/>
              <a:gd name="connsiteY3" fmla="*/ 142 h 237"/>
              <a:gd name="connsiteX4" fmla="*/ 100 w 485"/>
              <a:gd name="connsiteY4" fmla="*/ 153 h 237"/>
              <a:gd name="connsiteX5" fmla="*/ 95 w 485"/>
              <a:gd name="connsiteY5" fmla="*/ 164 h 237"/>
              <a:gd name="connsiteX6" fmla="*/ 90 w 485"/>
              <a:gd name="connsiteY6" fmla="*/ 169 h 237"/>
              <a:gd name="connsiteX7" fmla="*/ 84 w 485"/>
              <a:gd name="connsiteY7" fmla="*/ 179 h 237"/>
              <a:gd name="connsiteX8" fmla="*/ 84 w 485"/>
              <a:gd name="connsiteY8" fmla="*/ 179 h 237"/>
              <a:gd name="connsiteX9" fmla="*/ 84 w 485"/>
              <a:gd name="connsiteY9" fmla="*/ 185 h 237"/>
              <a:gd name="connsiteX10" fmla="*/ 90 w 485"/>
              <a:gd name="connsiteY10" fmla="*/ 185 h 237"/>
              <a:gd name="connsiteX11" fmla="*/ 95 w 485"/>
              <a:gd name="connsiteY11" fmla="*/ 185 h 237"/>
              <a:gd name="connsiteX12" fmla="*/ 100 w 485"/>
              <a:gd name="connsiteY12" fmla="*/ 185 h 237"/>
              <a:gd name="connsiteX13" fmla="*/ 111 w 485"/>
              <a:gd name="connsiteY13" fmla="*/ 185 h 237"/>
              <a:gd name="connsiteX14" fmla="*/ 121 w 485"/>
              <a:gd name="connsiteY14" fmla="*/ 179 h 237"/>
              <a:gd name="connsiteX15" fmla="*/ 137 w 485"/>
              <a:gd name="connsiteY15" fmla="*/ 179 h 237"/>
              <a:gd name="connsiteX16" fmla="*/ 153 w 485"/>
              <a:gd name="connsiteY16" fmla="*/ 179 h 237"/>
              <a:gd name="connsiteX17" fmla="*/ 174 w 485"/>
              <a:gd name="connsiteY17" fmla="*/ 174 h 237"/>
              <a:gd name="connsiteX18" fmla="*/ 216 w 485"/>
              <a:gd name="connsiteY18" fmla="*/ 169 h 237"/>
              <a:gd name="connsiteX19" fmla="*/ 258 w 485"/>
              <a:gd name="connsiteY19" fmla="*/ 164 h 237"/>
              <a:gd name="connsiteX20" fmla="*/ 295 w 485"/>
              <a:gd name="connsiteY20" fmla="*/ 158 h 237"/>
              <a:gd name="connsiteX21" fmla="*/ 332 w 485"/>
              <a:gd name="connsiteY21" fmla="*/ 148 h 237"/>
              <a:gd name="connsiteX22" fmla="*/ 348 w 485"/>
              <a:gd name="connsiteY22" fmla="*/ 148 h 237"/>
              <a:gd name="connsiteX23" fmla="*/ 364 w 485"/>
              <a:gd name="connsiteY23" fmla="*/ 142 h 237"/>
              <a:gd name="connsiteX24" fmla="*/ 374 w 485"/>
              <a:gd name="connsiteY24" fmla="*/ 142 h 237"/>
              <a:gd name="connsiteX25" fmla="*/ 390 w 485"/>
              <a:gd name="connsiteY25" fmla="*/ 137 h 237"/>
              <a:gd name="connsiteX26" fmla="*/ 395 w 485"/>
              <a:gd name="connsiteY26" fmla="*/ 137 h 237"/>
              <a:gd name="connsiteX27" fmla="*/ 406 w 485"/>
              <a:gd name="connsiteY27" fmla="*/ 137 h 237"/>
              <a:gd name="connsiteX28" fmla="*/ 406 w 485"/>
              <a:gd name="connsiteY28" fmla="*/ 137 h 237"/>
              <a:gd name="connsiteX29" fmla="*/ 411 w 485"/>
              <a:gd name="connsiteY29" fmla="*/ 137 h 237"/>
              <a:gd name="connsiteX30" fmla="*/ 416 w 485"/>
              <a:gd name="connsiteY30" fmla="*/ 137 h 237"/>
              <a:gd name="connsiteX31" fmla="*/ 422 w 485"/>
              <a:gd name="connsiteY31" fmla="*/ 137 h 237"/>
              <a:gd name="connsiteX32" fmla="*/ 427 w 485"/>
              <a:gd name="connsiteY32" fmla="*/ 137 h 237"/>
              <a:gd name="connsiteX33" fmla="*/ 437 w 485"/>
              <a:gd name="connsiteY33" fmla="*/ 137 h 237"/>
              <a:gd name="connsiteX34" fmla="*/ 443 w 485"/>
              <a:gd name="connsiteY34" fmla="*/ 142 h 237"/>
              <a:gd name="connsiteX35" fmla="*/ 453 w 485"/>
              <a:gd name="connsiteY35" fmla="*/ 142 h 237"/>
              <a:gd name="connsiteX36" fmla="*/ 464 w 485"/>
              <a:gd name="connsiteY36" fmla="*/ 148 h 237"/>
              <a:gd name="connsiteX37" fmla="*/ 469 w 485"/>
              <a:gd name="connsiteY37" fmla="*/ 153 h 237"/>
              <a:gd name="connsiteX38" fmla="*/ 479 w 485"/>
              <a:gd name="connsiteY38" fmla="*/ 164 h 237"/>
              <a:gd name="connsiteX39" fmla="*/ 479 w 485"/>
              <a:gd name="connsiteY39" fmla="*/ 169 h 237"/>
              <a:gd name="connsiteX40" fmla="*/ 485 w 485"/>
              <a:gd name="connsiteY40" fmla="*/ 169 h 237"/>
              <a:gd name="connsiteX41" fmla="*/ 485 w 485"/>
              <a:gd name="connsiteY41" fmla="*/ 174 h 237"/>
              <a:gd name="connsiteX42" fmla="*/ 469 w 485"/>
              <a:gd name="connsiteY42" fmla="*/ 179 h 237"/>
              <a:gd name="connsiteX43" fmla="*/ 464 w 485"/>
              <a:gd name="connsiteY43" fmla="*/ 179 h 237"/>
              <a:gd name="connsiteX44" fmla="*/ 458 w 485"/>
              <a:gd name="connsiteY44" fmla="*/ 179 h 237"/>
              <a:gd name="connsiteX45" fmla="*/ 453 w 485"/>
              <a:gd name="connsiteY45" fmla="*/ 179 h 237"/>
              <a:gd name="connsiteX46" fmla="*/ 443 w 485"/>
              <a:gd name="connsiteY46" fmla="*/ 179 h 237"/>
              <a:gd name="connsiteX47" fmla="*/ 432 w 485"/>
              <a:gd name="connsiteY47" fmla="*/ 179 h 237"/>
              <a:gd name="connsiteX48" fmla="*/ 416 w 485"/>
              <a:gd name="connsiteY48" fmla="*/ 185 h 237"/>
              <a:gd name="connsiteX49" fmla="*/ 400 w 485"/>
              <a:gd name="connsiteY49" fmla="*/ 185 h 237"/>
              <a:gd name="connsiteX50" fmla="*/ 379 w 485"/>
              <a:gd name="connsiteY50" fmla="*/ 185 h 237"/>
              <a:gd name="connsiteX51" fmla="*/ 353 w 485"/>
              <a:gd name="connsiteY51" fmla="*/ 190 h 237"/>
              <a:gd name="connsiteX52" fmla="*/ 327 w 485"/>
              <a:gd name="connsiteY52" fmla="*/ 190 h 237"/>
              <a:gd name="connsiteX53" fmla="*/ 295 w 485"/>
              <a:gd name="connsiteY53" fmla="*/ 190 h 237"/>
              <a:gd name="connsiteX54" fmla="*/ 269 w 485"/>
              <a:gd name="connsiteY54" fmla="*/ 195 h 237"/>
              <a:gd name="connsiteX55" fmla="*/ 248 w 485"/>
              <a:gd name="connsiteY55" fmla="*/ 195 h 237"/>
              <a:gd name="connsiteX56" fmla="*/ 221 w 485"/>
              <a:gd name="connsiteY56" fmla="*/ 200 h 237"/>
              <a:gd name="connsiteX57" fmla="*/ 200 w 485"/>
              <a:gd name="connsiteY57" fmla="*/ 200 h 237"/>
              <a:gd name="connsiteX58" fmla="*/ 184 w 485"/>
              <a:gd name="connsiteY58" fmla="*/ 206 h 237"/>
              <a:gd name="connsiteX59" fmla="*/ 163 w 485"/>
              <a:gd name="connsiteY59" fmla="*/ 206 h 237"/>
              <a:gd name="connsiteX60" fmla="*/ 148 w 485"/>
              <a:gd name="connsiteY60" fmla="*/ 206 h 237"/>
              <a:gd name="connsiteX61" fmla="*/ 137 w 485"/>
              <a:gd name="connsiteY61" fmla="*/ 211 h 237"/>
              <a:gd name="connsiteX62" fmla="*/ 121 w 485"/>
              <a:gd name="connsiteY62" fmla="*/ 211 h 237"/>
              <a:gd name="connsiteX63" fmla="*/ 111 w 485"/>
              <a:gd name="connsiteY63" fmla="*/ 216 h 237"/>
              <a:gd name="connsiteX64" fmla="*/ 100 w 485"/>
              <a:gd name="connsiteY64" fmla="*/ 216 h 237"/>
              <a:gd name="connsiteX65" fmla="*/ 90 w 485"/>
              <a:gd name="connsiteY65" fmla="*/ 222 h 237"/>
              <a:gd name="connsiteX66" fmla="*/ 84 w 485"/>
              <a:gd name="connsiteY66" fmla="*/ 222 h 237"/>
              <a:gd name="connsiteX67" fmla="*/ 69 w 485"/>
              <a:gd name="connsiteY67" fmla="*/ 227 h 237"/>
              <a:gd name="connsiteX68" fmla="*/ 53 w 485"/>
              <a:gd name="connsiteY68" fmla="*/ 232 h 237"/>
              <a:gd name="connsiteX69" fmla="*/ 48 w 485"/>
              <a:gd name="connsiteY69" fmla="*/ 237 h 237"/>
              <a:gd name="connsiteX70" fmla="*/ 37 w 485"/>
              <a:gd name="connsiteY70" fmla="*/ 237 h 237"/>
              <a:gd name="connsiteX71" fmla="*/ 32 w 485"/>
              <a:gd name="connsiteY71" fmla="*/ 237 h 237"/>
              <a:gd name="connsiteX72" fmla="*/ 26 w 485"/>
              <a:gd name="connsiteY72" fmla="*/ 232 h 237"/>
              <a:gd name="connsiteX73" fmla="*/ 21 w 485"/>
              <a:gd name="connsiteY73" fmla="*/ 232 h 237"/>
              <a:gd name="connsiteX74" fmla="*/ 16 w 485"/>
              <a:gd name="connsiteY74" fmla="*/ 227 h 237"/>
              <a:gd name="connsiteX75" fmla="*/ 11 w 485"/>
              <a:gd name="connsiteY75" fmla="*/ 222 h 237"/>
              <a:gd name="connsiteX76" fmla="*/ 5 w 485"/>
              <a:gd name="connsiteY76" fmla="*/ 216 h 237"/>
              <a:gd name="connsiteX77" fmla="*/ 0 w 485"/>
              <a:gd name="connsiteY77" fmla="*/ 211 h 237"/>
              <a:gd name="connsiteX78" fmla="*/ 0 w 485"/>
              <a:gd name="connsiteY78" fmla="*/ 206 h 237"/>
              <a:gd name="connsiteX79" fmla="*/ 0 w 485"/>
              <a:gd name="connsiteY79" fmla="*/ 200 h 237"/>
              <a:gd name="connsiteX80" fmla="*/ 0 w 485"/>
              <a:gd name="connsiteY80" fmla="*/ 195 h 237"/>
              <a:gd name="connsiteX81" fmla="*/ 5 w 485"/>
              <a:gd name="connsiteY81" fmla="*/ 190 h 237"/>
              <a:gd name="connsiteX82" fmla="*/ 11 w 485"/>
              <a:gd name="connsiteY82" fmla="*/ 185 h 237"/>
              <a:gd name="connsiteX83" fmla="*/ 21 w 485"/>
              <a:gd name="connsiteY83" fmla="*/ 179 h 237"/>
              <a:gd name="connsiteX84" fmla="*/ 26 w 485"/>
              <a:gd name="connsiteY84" fmla="*/ 174 h 237"/>
              <a:gd name="connsiteX85" fmla="*/ 32 w 485"/>
              <a:gd name="connsiteY85" fmla="*/ 169 h 237"/>
              <a:gd name="connsiteX86" fmla="*/ 42 w 485"/>
              <a:gd name="connsiteY86" fmla="*/ 164 h 237"/>
              <a:gd name="connsiteX87" fmla="*/ 53 w 485"/>
              <a:gd name="connsiteY87" fmla="*/ 153 h 237"/>
              <a:gd name="connsiteX88" fmla="*/ 58 w 485"/>
              <a:gd name="connsiteY88" fmla="*/ 142 h 237"/>
              <a:gd name="connsiteX89" fmla="*/ 69 w 485"/>
              <a:gd name="connsiteY89" fmla="*/ 132 h 237"/>
              <a:gd name="connsiteX90" fmla="*/ 79 w 485"/>
              <a:gd name="connsiteY90" fmla="*/ 116 h 237"/>
              <a:gd name="connsiteX91" fmla="*/ 95 w 485"/>
              <a:gd name="connsiteY91" fmla="*/ 100 h 237"/>
              <a:gd name="connsiteX92" fmla="*/ 116 w 485"/>
              <a:gd name="connsiteY92" fmla="*/ 63 h 237"/>
              <a:gd name="connsiteX93" fmla="*/ 142 w 485"/>
              <a:gd name="connsiteY93" fmla="*/ 32 h 237"/>
              <a:gd name="connsiteX94" fmla="*/ 163 w 485"/>
              <a:gd name="connsiteY94" fmla="*/ 0 h 237"/>
              <a:gd name="connsiteX0" fmla="*/ 163 w 485"/>
              <a:gd name="connsiteY0" fmla="*/ 42 h 205"/>
              <a:gd name="connsiteX1" fmla="*/ 137 w 485"/>
              <a:gd name="connsiteY1" fmla="*/ 79 h 205"/>
              <a:gd name="connsiteX2" fmla="*/ 121 w 485"/>
              <a:gd name="connsiteY2" fmla="*/ 95 h 205"/>
              <a:gd name="connsiteX3" fmla="*/ 111 w 485"/>
              <a:gd name="connsiteY3" fmla="*/ 110 h 205"/>
              <a:gd name="connsiteX4" fmla="*/ 100 w 485"/>
              <a:gd name="connsiteY4" fmla="*/ 121 h 205"/>
              <a:gd name="connsiteX5" fmla="*/ 95 w 485"/>
              <a:gd name="connsiteY5" fmla="*/ 132 h 205"/>
              <a:gd name="connsiteX6" fmla="*/ 90 w 485"/>
              <a:gd name="connsiteY6" fmla="*/ 137 h 205"/>
              <a:gd name="connsiteX7" fmla="*/ 84 w 485"/>
              <a:gd name="connsiteY7" fmla="*/ 147 h 205"/>
              <a:gd name="connsiteX8" fmla="*/ 84 w 485"/>
              <a:gd name="connsiteY8" fmla="*/ 147 h 205"/>
              <a:gd name="connsiteX9" fmla="*/ 84 w 485"/>
              <a:gd name="connsiteY9" fmla="*/ 153 h 205"/>
              <a:gd name="connsiteX10" fmla="*/ 90 w 485"/>
              <a:gd name="connsiteY10" fmla="*/ 153 h 205"/>
              <a:gd name="connsiteX11" fmla="*/ 95 w 485"/>
              <a:gd name="connsiteY11" fmla="*/ 153 h 205"/>
              <a:gd name="connsiteX12" fmla="*/ 100 w 485"/>
              <a:gd name="connsiteY12" fmla="*/ 153 h 205"/>
              <a:gd name="connsiteX13" fmla="*/ 111 w 485"/>
              <a:gd name="connsiteY13" fmla="*/ 153 h 205"/>
              <a:gd name="connsiteX14" fmla="*/ 121 w 485"/>
              <a:gd name="connsiteY14" fmla="*/ 147 h 205"/>
              <a:gd name="connsiteX15" fmla="*/ 137 w 485"/>
              <a:gd name="connsiteY15" fmla="*/ 147 h 205"/>
              <a:gd name="connsiteX16" fmla="*/ 153 w 485"/>
              <a:gd name="connsiteY16" fmla="*/ 147 h 205"/>
              <a:gd name="connsiteX17" fmla="*/ 174 w 485"/>
              <a:gd name="connsiteY17" fmla="*/ 142 h 205"/>
              <a:gd name="connsiteX18" fmla="*/ 216 w 485"/>
              <a:gd name="connsiteY18" fmla="*/ 137 h 205"/>
              <a:gd name="connsiteX19" fmla="*/ 258 w 485"/>
              <a:gd name="connsiteY19" fmla="*/ 132 h 205"/>
              <a:gd name="connsiteX20" fmla="*/ 295 w 485"/>
              <a:gd name="connsiteY20" fmla="*/ 126 h 205"/>
              <a:gd name="connsiteX21" fmla="*/ 332 w 485"/>
              <a:gd name="connsiteY21" fmla="*/ 116 h 205"/>
              <a:gd name="connsiteX22" fmla="*/ 348 w 485"/>
              <a:gd name="connsiteY22" fmla="*/ 116 h 205"/>
              <a:gd name="connsiteX23" fmla="*/ 364 w 485"/>
              <a:gd name="connsiteY23" fmla="*/ 110 h 205"/>
              <a:gd name="connsiteX24" fmla="*/ 374 w 485"/>
              <a:gd name="connsiteY24" fmla="*/ 110 h 205"/>
              <a:gd name="connsiteX25" fmla="*/ 390 w 485"/>
              <a:gd name="connsiteY25" fmla="*/ 105 h 205"/>
              <a:gd name="connsiteX26" fmla="*/ 395 w 485"/>
              <a:gd name="connsiteY26" fmla="*/ 105 h 205"/>
              <a:gd name="connsiteX27" fmla="*/ 406 w 485"/>
              <a:gd name="connsiteY27" fmla="*/ 105 h 205"/>
              <a:gd name="connsiteX28" fmla="*/ 406 w 485"/>
              <a:gd name="connsiteY28" fmla="*/ 105 h 205"/>
              <a:gd name="connsiteX29" fmla="*/ 411 w 485"/>
              <a:gd name="connsiteY29" fmla="*/ 105 h 205"/>
              <a:gd name="connsiteX30" fmla="*/ 416 w 485"/>
              <a:gd name="connsiteY30" fmla="*/ 105 h 205"/>
              <a:gd name="connsiteX31" fmla="*/ 422 w 485"/>
              <a:gd name="connsiteY31" fmla="*/ 105 h 205"/>
              <a:gd name="connsiteX32" fmla="*/ 427 w 485"/>
              <a:gd name="connsiteY32" fmla="*/ 105 h 205"/>
              <a:gd name="connsiteX33" fmla="*/ 437 w 485"/>
              <a:gd name="connsiteY33" fmla="*/ 105 h 205"/>
              <a:gd name="connsiteX34" fmla="*/ 443 w 485"/>
              <a:gd name="connsiteY34" fmla="*/ 110 h 205"/>
              <a:gd name="connsiteX35" fmla="*/ 453 w 485"/>
              <a:gd name="connsiteY35" fmla="*/ 110 h 205"/>
              <a:gd name="connsiteX36" fmla="*/ 464 w 485"/>
              <a:gd name="connsiteY36" fmla="*/ 116 h 205"/>
              <a:gd name="connsiteX37" fmla="*/ 469 w 485"/>
              <a:gd name="connsiteY37" fmla="*/ 121 h 205"/>
              <a:gd name="connsiteX38" fmla="*/ 479 w 485"/>
              <a:gd name="connsiteY38" fmla="*/ 132 h 205"/>
              <a:gd name="connsiteX39" fmla="*/ 479 w 485"/>
              <a:gd name="connsiteY39" fmla="*/ 137 h 205"/>
              <a:gd name="connsiteX40" fmla="*/ 485 w 485"/>
              <a:gd name="connsiteY40" fmla="*/ 137 h 205"/>
              <a:gd name="connsiteX41" fmla="*/ 485 w 485"/>
              <a:gd name="connsiteY41" fmla="*/ 142 h 205"/>
              <a:gd name="connsiteX42" fmla="*/ 469 w 485"/>
              <a:gd name="connsiteY42" fmla="*/ 147 h 205"/>
              <a:gd name="connsiteX43" fmla="*/ 464 w 485"/>
              <a:gd name="connsiteY43" fmla="*/ 147 h 205"/>
              <a:gd name="connsiteX44" fmla="*/ 458 w 485"/>
              <a:gd name="connsiteY44" fmla="*/ 147 h 205"/>
              <a:gd name="connsiteX45" fmla="*/ 453 w 485"/>
              <a:gd name="connsiteY45" fmla="*/ 147 h 205"/>
              <a:gd name="connsiteX46" fmla="*/ 443 w 485"/>
              <a:gd name="connsiteY46" fmla="*/ 147 h 205"/>
              <a:gd name="connsiteX47" fmla="*/ 432 w 485"/>
              <a:gd name="connsiteY47" fmla="*/ 147 h 205"/>
              <a:gd name="connsiteX48" fmla="*/ 416 w 485"/>
              <a:gd name="connsiteY48" fmla="*/ 153 h 205"/>
              <a:gd name="connsiteX49" fmla="*/ 400 w 485"/>
              <a:gd name="connsiteY49" fmla="*/ 153 h 205"/>
              <a:gd name="connsiteX50" fmla="*/ 379 w 485"/>
              <a:gd name="connsiteY50" fmla="*/ 153 h 205"/>
              <a:gd name="connsiteX51" fmla="*/ 353 w 485"/>
              <a:gd name="connsiteY51" fmla="*/ 158 h 205"/>
              <a:gd name="connsiteX52" fmla="*/ 327 w 485"/>
              <a:gd name="connsiteY52" fmla="*/ 158 h 205"/>
              <a:gd name="connsiteX53" fmla="*/ 295 w 485"/>
              <a:gd name="connsiteY53" fmla="*/ 158 h 205"/>
              <a:gd name="connsiteX54" fmla="*/ 269 w 485"/>
              <a:gd name="connsiteY54" fmla="*/ 163 h 205"/>
              <a:gd name="connsiteX55" fmla="*/ 248 w 485"/>
              <a:gd name="connsiteY55" fmla="*/ 163 h 205"/>
              <a:gd name="connsiteX56" fmla="*/ 221 w 485"/>
              <a:gd name="connsiteY56" fmla="*/ 168 h 205"/>
              <a:gd name="connsiteX57" fmla="*/ 200 w 485"/>
              <a:gd name="connsiteY57" fmla="*/ 168 h 205"/>
              <a:gd name="connsiteX58" fmla="*/ 184 w 485"/>
              <a:gd name="connsiteY58" fmla="*/ 174 h 205"/>
              <a:gd name="connsiteX59" fmla="*/ 163 w 485"/>
              <a:gd name="connsiteY59" fmla="*/ 174 h 205"/>
              <a:gd name="connsiteX60" fmla="*/ 148 w 485"/>
              <a:gd name="connsiteY60" fmla="*/ 174 h 205"/>
              <a:gd name="connsiteX61" fmla="*/ 137 w 485"/>
              <a:gd name="connsiteY61" fmla="*/ 179 h 205"/>
              <a:gd name="connsiteX62" fmla="*/ 121 w 485"/>
              <a:gd name="connsiteY62" fmla="*/ 179 h 205"/>
              <a:gd name="connsiteX63" fmla="*/ 111 w 485"/>
              <a:gd name="connsiteY63" fmla="*/ 184 h 205"/>
              <a:gd name="connsiteX64" fmla="*/ 100 w 485"/>
              <a:gd name="connsiteY64" fmla="*/ 184 h 205"/>
              <a:gd name="connsiteX65" fmla="*/ 90 w 485"/>
              <a:gd name="connsiteY65" fmla="*/ 190 h 205"/>
              <a:gd name="connsiteX66" fmla="*/ 84 w 485"/>
              <a:gd name="connsiteY66" fmla="*/ 190 h 205"/>
              <a:gd name="connsiteX67" fmla="*/ 69 w 485"/>
              <a:gd name="connsiteY67" fmla="*/ 195 h 205"/>
              <a:gd name="connsiteX68" fmla="*/ 53 w 485"/>
              <a:gd name="connsiteY68" fmla="*/ 200 h 205"/>
              <a:gd name="connsiteX69" fmla="*/ 48 w 485"/>
              <a:gd name="connsiteY69" fmla="*/ 205 h 205"/>
              <a:gd name="connsiteX70" fmla="*/ 37 w 485"/>
              <a:gd name="connsiteY70" fmla="*/ 205 h 205"/>
              <a:gd name="connsiteX71" fmla="*/ 32 w 485"/>
              <a:gd name="connsiteY71" fmla="*/ 205 h 205"/>
              <a:gd name="connsiteX72" fmla="*/ 26 w 485"/>
              <a:gd name="connsiteY72" fmla="*/ 200 h 205"/>
              <a:gd name="connsiteX73" fmla="*/ 21 w 485"/>
              <a:gd name="connsiteY73" fmla="*/ 200 h 205"/>
              <a:gd name="connsiteX74" fmla="*/ 16 w 485"/>
              <a:gd name="connsiteY74" fmla="*/ 195 h 205"/>
              <a:gd name="connsiteX75" fmla="*/ 11 w 485"/>
              <a:gd name="connsiteY75" fmla="*/ 190 h 205"/>
              <a:gd name="connsiteX76" fmla="*/ 5 w 485"/>
              <a:gd name="connsiteY76" fmla="*/ 184 h 205"/>
              <a:gd name="connsiteX77" fmla="*/ 0 w 485"/>
              <a:gd name="connsiteY77" fmla="*/ 179 h 205"/>
              <a:gd name="connsiteX78" fmla="*/ 0 w 485"/>
              <a:gd name="connsiteY78" fmla="*/ 174 h 205"/>
              <a:gd name="connsiteX79" fmla="*/ 0 w 485"/>
              <a:gd name="connsiteY79" fmla="*/ 168 h 205"/>
              <a:gd name="connsiteX80" fmla="*/ 0 w 485"/>
              <a:gd name="connsiteY80" fmla="*/ 163 h 205"/>
              <a:gd name="connsiteX81" fmla="*/ 5 w 485"/>
              <a:gd name="connsiteY81" fmla="*/ 158 h 205"/>
              <a:gd name="connsiteX82" fmla="*/ 11 w 485"/>
              <a:gd name="connsiteY82" fmla="*/ 153 h 205"/>
              <a:gd name="connsiteX83" fmla="*/ 21 w 485"/>
              <a:gd name="connsiteY83" fmla="*/ 147 h 205"/>
              <a:gd name="connsiteX84" fmla="*/ 26 w 485"/>
              <a:gd name="connsiteY84" fmla="*/ 142 h 205"/>
              <a:gd name="connsiteX85" fmla="*/ 32 w 485"/>
              <a:gd name="connsiteY85" fmla="*/ 137 h 205"/>
              <a:gd name="connsiteX86" fmla="*/ 42 w 485"/>
              <a:gd name="connsiteY86" fmla="*/ 132 h 205"/>
              <a:gd name="connsiteX87" fmla="*/ 53 w 485"/>
              <a:gd name="connsiteY87" fmla="*/ 121 h 205"/>
              <a:gd name="connsiteX88" fmla="*/ 58 w 485"/>
              <a:gd name="connsiteY88" fmla="*/ 110 h 205"/>
              <a:gd name="connsiteX89" fmla="*/ 69 w 485"/>
              <a:gd name="connsiteY89" fmla="*/ 100 h 205"/>
              <a:gd name="connsiteX90" fmla="*/ 79 w 485"/>
              <a:gd name="connsiteY90" fmla="*/ 84 h 205"/>
              <a:gd name="connsiteX91" fmla="*/ 95 w 485"/>
              <a:gd name="connsiteY91" fmla="*/ 68 h 205"/>
              <a:gd name="connsiteX92" fmla="*/ 116 w 485"/>
              <a:gd name="connsiteY92" fmla="*/ 31 h 205"/>
              <a:gd name="connsiteX93" fmla="*/ 142 w 485"/>
              <a:gd name="connsiteY93" fmla="*/ 0 h 205"/>
              <a:gd name="connsiteX0" fmla="*/ 163 w 485"/>
              <a:gd name="connsiteY0" fmla="*/ 11 h 174"/>
              <a:gd name="connsiteX1" fmla="*/ 137 w 485"/>
              <a:gd name="connsiteY1" fmla="*/ 48 h 174"/>
              <a:gd name="connsiteX2" fmla="*/ 121 w 485"/>
              <a:gd name="connsiteY2" fmla="*/ 64 h 174"/>
              <a:gd name="connsiteX3" fmla="*/ 111 w 485"/>
              <a:gd name="connsiteY3" fmla="*/ 79 h 174"/>
              <a:gd name="connsiteX4" fmla="*/ 100 w 485"/>
              <a:gd name="connsiteY4" fmla="*/ 90 h 174"/>
              <a:gd name="connsiteX5" fmla="*/ 95 w 485"/>
              <a:gd name="connsiteY5" fmla="*/ 101 h 174"/>
              <a:gd name="connsiteX6" fmla="*/ 90 w 485"/>
              <a:gd name="connsiteY6" fmla="*/ 106 h 174"/>
              <a:gd name="connsiteX7" fmla="*/ 84 w 485"/>
              <a:gd name="connsiteY7" fmla="*/ 116 h 174"/>
              <a:gd name="connsiteX8" fmla="*/ 84 w 485"/>
              <a:gd name="connsiteY8" fmla="*/ 116 h 174"/>
              <a:gd name="connsiteX9" fmla="*/ 84 w 485"/>
              <a:gd name="connsiteY9" fmla="*/ 122 h 174"/>
              <a:gd name="connsiteX10" fmla="*/ 90 w 485"/>
              <a:gd name="connsiteY10" fmla="*/ 122 h 174"/>
              <a:gd name="connsiteX11" fmla="*/ 95 w 485"/>
              <a:gd name="connsiteY11" fmla="*/ 122 h 174"/>
              <a:gd name="connsiteX12" fmla="*/ 100 w 485"/>
              <a:gd name="connsiteY12" fmla="*/ 122 h 174"/>
              <a:gd name="connsiteX13" fmla="*/ 111 w 485"/>
              <a:gd name="connsiteY13" fmla="*/ 122 h 174"/>
              <a:gd name="connsiteX14" fmla="*/ 121 w 485"/>
              <a:gd name="connsiteY14" fmla="*/ 116 h 174"/>
              <a:gd name="connsiteX15" fmla="*/ 137 w 485"/>
              <a:gd name="connsiteY15" fmla="*/ 116 h 174"/>
              <a:gd name="connsiteX16" fmla="*/ 153 w 485"/>
              <a:gd name="connsiteY16" fmla="*/ 116 h 174"/>
              <a:gd name="connsiteX17" fmla="*/ 174 w 485"/>
              <a:gd name="connsiteY17" fmla="*/ 111 h 174"/>
              <a:gd name="connsiteX18" fmla="*/ 216 w 485"/>
              <a:gd name="connsiteY18" fmla="*/ 106 h 174"/>
              <a:gd name="connsiteX19" fmla="*/ 258 w 485"/>
              <a:gd name="connsiteY19" fmla="*/ 101 h 174"/>
              <a:gd name="connsiteX20" fmla="*/ 295 w 485"/>
              <a:gd name="connsiteY20" fmla="*/ 95 h 174"/>
              <a:gd name="connsiteX21" fmla="*/ 332 w 485"/>
              <a:gd name="connsiteY21" fmla="*/ 85 h 174"/>
              <a:gd name="connsiteX22" fmla="*/ 348 w 485"/>
              <a:gd name="connsiteY22" fmla="*/ 85 h 174"/>
              <a:gd name="connsiteX23" fmla="*/ 364 w 485"/>
              <a:gd name="connsiteY23" fmla="*/ 79 h 174"/>
              <a:gd name="connsiteX24" fmla="*/ 374 w 485"/>
              <a:gd name="connsiteY24" fmla="*/ 79 h 174"/>
              <a:gd name="connsiteX25" fmla="*/ 390 w 485"/>
              <a:gd name="connsiteY25" fmla="*/ 74 h 174"/>
              <a:gd name="connsiteX26" fmla="*/ 395 w 485"/>
              <a:gd name="connsiteY26" fmla="*/ 74 h 174"/>
              <a:gd name="connsiteX27" fmla="*/ 406 w 485"/>
              <a:gd name="connsiteY27" fmla="*/ 74 h 174"/>
              <a:gd name="connsiteX28" fmla="*/ 406 w 485"/>
              <a:gd name="connsiteY28" fmla="*/ 74 h 174"/>
              <a:gd name="connsiteX29" fmla="*/ 411 w 485"/>
              <a:gd name="connsiteY29" fmla="*/ 74 h 174"/>
              <a:gd name="connsiteX30" fmla="*/ 416 w 485"/>
              <a:gd name="connsiteY30" fmla="*/ 74 h 174"/>
              <a:gd name="connsiteX31" fmla="*/ 422 w 485"/>
              <a:gd name="connsiteY31" fmla="*/ 74 h 174"/>
              <a:gd name="connsiteX32" fmla="*/ 427 w 485"/>
              <a:gd name="connsiteY32" fmla="*/ 74 h 174"/>
              <a:gd name="connsiteX33" fmla="*/ 437 w 485"/>
              <a:gd name="connsiteY33" fmla="*/ 74 h 174"/>
              <a:gd name="connsiteX34" fmla="*/ 443 w 485"/>
              <a:gd name="connsiteY34" fmla="*/ 79 h 174"/>
              <a:gd name="connsiteX35" fmla="*/ 453 w 485"/>
              <a:gd name="connsiteY35" fmla="*/ 79 h 174"/>
              <a:gd name="connsiteX36" fmla="*/ 464 w 485"/>
              <a:gd name="connsiteY36" fmla="*/ 85 h 174"/>
              <a:gd name="connsiteX37" fmla="*/ 469 w 485"/>
              <a:gd name="connsiteY37" fmla="*/ 90 h 174"/>
              <a:gd name="connsiteX38" fmla="*/ 479 w 485"/>
              <a:gd name="connsiteY38" fmla="*/ 101 h 174"/>
              <a:gd name="connsiteX39" fmla="*/ 479 w 485"/>
              <a:gd name="connsiteY39" fmla="*/ 106 h 174"/>
              <a:gd name="connsiteX40" fmla="*/ 485 w 485"/>
              <a:gd name="connsiteY40" fmla="*/ 106 h 174"/>
              <a:gd name="connsiteX41" fmla="*/ 485 w 485"/>
              <a:gd name="connsiteY41" fmla="*/ 111 h 174"/>
              <a:gd name="connsiteX42" fmla="*/ 469 w 485"/>
              <a:gd name="connsiteY42" fmla="*/ 116 h 174"/>
              <a:gd name="connsiteX43" fmla="*/ 464 w 485"/>
              <a:gd name="connsiteY43" fmla="*/ 116 h 174"/>
              <a:gd name="connsiteX44" fmla="*/ 458 w 485"/>
              <a:gd name="connsiteY44" fmla="*/ 116 h 174"/>
              <a:gd name="connsiteX45" fmla="*/ 453 w 485"/>
              <a:gd name="connsiteY45" fmla="*/ 116 h 174"/>
              <a:gd name="connsiteX46" fmla="*/ 443 w 485"/>
              <a:gd name="connsiteY46" fmla="*/ 116 h 174"/>
              <a:gd name="connsiteX47" fmla="*/ 432 w 485"/>
              <a:gd name="connsiteY47" fmla="*/ 116 h 174"/>
              <a:gd name="connsiteX48" fmla="*/ 416 w 485"/>
              <a:gd name="connsiteY48" fmla="*/ 122 h 174"/>
              <a:gd name="connsiteX49" fmla="*/ 400 w 485"/>
              <a:gd name="connsiteY49" fmla="*/ 122 h 174"/>
              <a:gd name="connsiteX50" fmla="*/ 379 w 485"/>
              <a:gd name="connsiteY50" fmla="*/ 122 h 174"/>
              <a:gd name="connsiteX51" fmla="*/ 353 w 485"/>
              <a:gd name="connsiteY51" fmla="*/ 127 h 174"/>
              <a:gd name="connsiteX52" fmla="*/ 327 w 485"/>
              <a:gd name="connsiteY52" fmla="*/ 127 h 174"/>
              <a:gd name="connsiteX53" fmla="*/ 295 w 485"/>
              <a:gd name="connsiteY53" fmla="*/ 127 h 174"/>
              <a:gd name="connsiteX54" fmla="*/ 269 w 485"/>
              <a:gd name="connsiteY54" fmla="*/ 132 h 174"/>
              <a:gd name="connsiteX55" fmla="*/ 248 w 485"/>
              <a:gd name="connsiteY55" fmla="*/ 132 h 174"/>
              <a:gd name="connsiteX56" fmla="*/ 221 w 485"/>
              <a:gd name="connsiteY56" fmla="*/ 137 h 174"/>
              <a:gd name="connsiteX57" fmla="*/ 200 w 485"/>
              <a:gd name="connsiteY57" fmla="*/ 137 h 174"/>
              <a:gd name="connsiteX58" fmla="*/ 184 w 485"/>
              <a:gd name="connsiteY58" fmla="*/ 143 h 174"/>
              <a:gd name="connsiteX59" fmla="*/ 163 w 485"/>
              <a:gd name="connsiteY59" fmla="*/ 143 h 174"/>
              <a:gd name="connsiteX60" fmla="*/ 148 w 485"/>
              <a:gd name="connsiteY60" fmla="*/ 143 h 174"/>
              <a:gd name="connsiteX61" fmla="*/ 137 w 485"/>
              <a:gd name="connsiteY61" fmla="*/ 148 h 174"/>
              <a:gd name="connsiteX62" fmla="*/ 121 w 485"/>
              <a:gd name="connsiteY62" fmla="*/ 148 h 174"/>
              <a:gd name="connsiteX63" fmla="*/ 111 w 485"/>
              <a:gd name="connsiteY63" fmla="*/ 153 h 174"/>
              <a:gd name="connsiteX64" fmla="*/ 100 w 485"/>
              <a:gd name="connsiteY64" fmla="*/ 153 h 174"/>
              <a:gd name="connsiteX65" fmla="*/ 90 w 485"/>
              <a:gd name="connsiteY65" fmla="*/ 159 h 174"/>
              <a:gd name="connsiteX66" fmla="*/ 84 w 485"/>
              <a:gd name="connsiteY66" fmla="*/ 159 h 174"/>
              <a:gd name="connsiteX67" fmla="*/ 69 w 485"/>
              <a:gd name="connsiteY67" fmla="*/ 164 h 174"/>
              <a:gd name="connsiteX68" fmla="*/ 53 w 485"/>
              <a:gd name="connsiteY68" fmla="*/ 169 h 174"/>
              <a:gd name="connsiteX69" fmla="*/ 48 w 485"/>
              <a:gd name="connsiteY69" fmla="*/ 174 h 174"/>
              <a:gd name="connsiteX70" fmla="*/ 37 w 485"/>
              <a:gd name="connsiteY70" fmla="*/ 174 h 174"/>
              <a:gd name="connsiteX71" fmla="*/ 32 w 485"/>
              <a:gd name="connsiteY71" fmla="*/ 174 h 174"/>
              <a:gd name="connsiteX72" fmla="*/ 26 w 485"/>
              <a:gd name="connsiteY72" fmla="*/ 169 h 174"/>
              <a:gd name="connsiteX73" fmla="*/ 21 w 485"/>
              <a:gd name="connsiteY73" fmla="*/ 169 h 174"/>
              <a:gd name="connsiteX74" fmla="*/ 16 w 485"/>
              <a:gd name="connsiteY74" fmla="*/ 164 h 174"/>
              <a:gd name="connsiteX75" fmla="*/ 11 w 485"/>
              <a:gd name="connsiteY75" fmla="*/ 159 h 174"/>
              <a:gd name="connsiteX76" fmla="*/ 5 w 485"/>
              <a:gd name="connsiteY76" fmla="*/ 153 h 174"/>
              <a:gd name="connsiteX77" fmla="*/ 0 w 485"/>
              <a:gd name="connsiteY77" fmla="*/ 148 h 174"/>
              <a:gd name="connsiteX78" fmla="*/ 0 w 485"/>
              <a:gd name="connsiteY78" fmla="*/ 143 h 174"/>
              <a:gd name="connsiteX79" fmla="*/ 0 w 485"/>
              <a:gd name="connsiteY79" fmla="*/ 137 h 174"/>
              <a:gd name="connsiteX80" fmla="*/ 0 w 485"/>
              <a:gd name="connsiteY80" fmla="*/ 132 h 174"/>
              <a:gd name="connsiteX81" fmla="*/ 5 w 485"/>
              <a:gd name="connsiteY81" fmla="*/ 127 h 174"/>
              <a:gd name="connsiteX82" fmla="*/ 11 w 485"/>
              <a:gd name="connsiteY82" fmla="*/ 122 h 174"/>
              <a:gd name="connsiteX83" fmla="*/ 21 w 485"/>
              <a:gd name="connsiteY83" fmla="*/ 116 h 174"/>
              <a:gd name="connsiteX84" fmla="*/ 26 w 485"/>
              <a:gd name="connsiteY84" fmla="*/ 111 h 174"/>
              <a:gd name="connsiteX85" fmla="*/ 32 w 485"/>
              <a:gd name="connsiteY85" fmla="*/ 106 h 174"/>
              <a:gd name="connsiteX86" fmla="*/ 42 w 485"/>
              <a:gd name="connsiteY86" fmla="*/ 101 h 174"/>
              <a:gd name="connsiteX87" fmla="*/ 53 w 485"/>
              <a:gd name="connsiteY87" fmla="*/ 90 h 174"/>
              <a:gd name="connsiteX88" fmla="*/ 58 w 485"/>
              <a:gd name="connsiteY88" fmla="*/ 79 h 174"/>
              <a:gd name="connsiteX89" fmla="*/ 69 w 485"/>
              <a:gd name="connsiteY89" fmla="*/ 69 h 174"/>
              <a:gd name="connsiteX90" fmla="*/ 79 w 485"/>
              <a:gd name="connsiteY90" fmla="*/ 53 h 174"/>
              <a:gd name="connsiteX91" fmla="*/ 95 w 485"/>
              <a:gd name="connsiteY91" fmla="*/ 37 h 174"/>
              <a:gd name="connsiteX92" fmla="*/ 116 w 485"/>
              <a:gd name="connsiteY92" fmla="*/ 0 h 174"/>
              <a:gd name="connsiteX0" fmla="*/ 163 w 485"/>
              <a:gd name="connsiteY0" fmla="*/ 0 h 163"/>
              <a:gd name="connsiteX1" fmla="*/ 137 w 485"/>
              <a:gd name="connsiteY1" fmla="*/ 37 h 163"/>
              <a:gd name="connsiteX2" fmla="*/ 121 w 485"/>
              <a:gd name="connsiteY2" fmla="*/ 53 h 163"/>
              <a:gd name="connsiteX3" fmla="*/ 111 w 485"/>
              <a:gd name="connsiteY3" fmla="*/ 68 h 163"/>
              <a:gd name="connsiteX4" fmla="*/ 100 w 485"/>
              <a:gd name="connsiteY4" fmla="*/ 79 h 163"/>
              <a:gd name="connsiteX5" fmla="*/ 95 w 485"/>
              <a:gd name="connsiteY5" fmla="*/ 90 h 163"/>
              <a:gd name="connsiteX6" fmla="*/ 90 w 485"/>
              <a:gd name="connsiteY6" fmla="*/ 95 h 163"/>
              <a:gd name="connsiteX7" fmla="*/ 84 w 485"/>
              <a:gd name="connsiteY7" fmla="*/ 105 h 163"/>
              <a:gd name="connsiteX8" fmla="*/ 84 w 485"/>
              <a:gd name="connsiteY8" fmla="*/ 105 h 163"/>
              <a:gd name="connsiteX9" fmla="*/ 84 w 485"/>
              <a:gd name="connsiteY9" fmla="*/ 111 h 163"/>
              <a:gd name="connsiteX10" fmla="*/ 90 w 485"/>
              <a:gd name="connsiteY10" fmla="*/ 111 h 163"/>
              <a:gd name="connsiteX11" fmla="*/ 95 w 485"/>
              <a:gd name="connsiteY11" fmla="*/ 111 h 163"/>
              <a:gd name="connsiteX12" fmla="*/ 100 w 485"/>
              <a:gd name="connsiteY12" fmla="*/ 111 h 163"/>
              <a:gd name="connsiteX13" fmla="*/ 111 w 485"/>
              <a:gd name="connsiteY13" fmla="*/ 111 h 163"/>
              <a:gd name="connsiteX14" fmla="*/ 121 w 485"/>
              <a:gd name="connsiteY14" fmla="*/ 105 h 163"/>
              <a:gd name="connsiteX15" fmla="*/ 137 w 485"/>
              <a:gd name="connsiteY15" fmla="*/ 105 h 163"/>
              <a:gd name="connsiteX16" fmla="*/ 153 w 485"/>
              <a:gd name="connsiteY16" fmla="*/ 105 h 163"/>
              <a:gd name="connsiteX17" fmla="*/ 174 w 485"/>
              <a:gd name="connsiteY17" fmla="*/ 100 h 163"/>
              <a:gd name="connsiteX18" fmla="*/ 216 w 485"/>
              <a:gd name="connsiteY18" fmla="*/ 95 h 163"/>
              <a:gd name="connsiteX19" fmla="*/ 258 w 485"/>
              <a:gd name="connsiteY19" fmla="*/ 90 h 163"/>
              <a:gd name="connsiteX20" fmla="*/ 295 w 485"/>
              <a:gd name="connsiteY20" fmla="*/ 84 h 163"/>
              <a:gd name="connsiteX21" fmla="*/ 332 w 485"/>
              <a:gd name="connsiteY21" fmla="*/ 74 h 163"/>
              <a:gd name="connsiteX22" fmla="*/ 348 w 485"/>
              <a:gd name="connsiteY22" fmla="*/ 74 h 163"/>
              <a:gd name="connsiteX23" fmla="*/ 364 w 485"/>
              <a:gd name="connsiteY23" fmla="*/ 68 h 163"/>
              <a:gd name="connsiteX24" fmla="*/ 374 w 485"/>
              <a:gd name="connsiteY24" fmla="*/ 68 h 163"/>
              <a:gd name="connsiteX25" fmla="*/ 390 w 485"/>
              <a:gd name="connsiteY25" fmla="*/ 63 h 163"/>
              <a:gd name="connsiteX26" fmla="*/ 395 w 485"/>
              <a:gd name="connsiteY26" fmla="*/ 63 h 163"/>
              <a:gd name="connsiteX27" fmla="*/ 406 w 485"/>
              <a:gd name="connsiteY27" fmla="*/ 63 h 163"/>
              <a:gd name="connsiteX28" fmla="*/ 406 w 485"/>
              <a:gd name="connsiteY28" fmla="*/ 63 h 163"/>
              <a:gd name="connsiteX29" fmla="*/ 411 w 485"/>
              <a:gd name="connsiteY29" fmla="*/ 63 h 163"/>
              <a:gd name="connsiteX30" fmla="*/ 416 w 485"/>
              <a:gd name="connsiteY30" fmla="*/ 63 h 163"/>
              <a:gd name="connsiteX31" fmla="*/ 422 w 485"/>
              <a:gd name="connsiteY31" fmla="*/ 63 h 163"/>
              <a:gd name="connsiteX32" fmla="*/ 427 w 485"/>
              <a:gd name="connsiteY32" fmla="*/ 63 h 163"/>
              <a:gd name="connsiteX33" fmla="*/ 437 w 485"/>
              <a:gd name="connsiteY33" fmla="*/ 63 h 163"/>
              <a:gd name="connsiteX34" fmla="*/ 443 w 485"/>
              <a:gd name="connsiteY34" fmla="*/ 68 h 163"/>
              <a:gd name="connsiteX35" fmla="*/ 453 w 485"/>
              <a:gd name="connsiteY35" fmla="*/ 68 h 163"/>
              <a:gd name="connsiteX36" fmla="*/ 464 w 485"/>
              <a:gd name="connsiteY36" fmla="*/ 74 h 163"/>
              <a:gd name="connsiteX37" fmla="*/ 469 w 485"/>
              <a:gd name="connsiteY37" fmla="*/ 79 h 163"/>
              <a:gd name="connsiteX38" fmla="*/ 479 w 485"/>
              <a:gd name="connsiteY38" fmla="*/ 90 h 163"/>
              <a:gd name="connsiteX39" fmla="*/ 479 w 485"/>
              <a:gd name="connsiteY39" fmla="*/ 95 h 163"/>
              <a:gd name="connsiteX40" fmla="*/ 485 w 485"/>
              <a:gd name="connsiteY40" fmla="*/ 95 h 163"/>
              <a:gd name="connsiteX41" fmla="*/ 485 w 485"/>
              <a:gd name="connsiteY41" fmla="*/ 100 h 163"/>
              <a:gd name="connsiteX42" fmla="*/ 469 w 485"/>
              <a:gd name="connsiteY42" fmla="*/ 105 h 163"/>
              <a:gd name="connsiteX43" fmla="*/ 464 w 485"/>
              <a:gd name="connsiteY43" fmla="*/ 105 h 163"/>
              <a:gd name="connsiteX44" fmla="*/ 458 w 485"/>
              <a:gd name="connsiteY44" fmla="*/ 105 h 163"/>
              <a:gd name="connsiteX45" fmla="*/ 453 w 485"/>
              <a:gd name="connsiteY45" fmla="*/ 105 h 163"/>
              <a:gd name="connsiteX46" fmla="*/ 443 w 485"/>
              <a:gd name="connsiteY46" fmla="*/ 105 h 163"/>
              <a:gd name="connsiteX47" fmla="*/ 432 w 485"/>
              <a:gd name="connsiteY47" fmla="*/ 105 h 163"/>
              <a:gd name="connsiteX48" fmla="*/ 416 w 485"/>
              <a:gd name="connsiteY48" fmla="*/ 111 h 163"/>
              <a:gd name="connsiteX49" fmla="*/ 400 w 485"/>
              <a:gd name="connsiteY49" fmla="*/ 111 h 163"/>
              <a:gd name="connsiteX50" fmla="*/ 379 w 485"/>
              <a:gd name="connsiteY50" fmla="*/ 111 h 163"/>
              <a:gd name="connsiteX51" fmla="*/ 353 w 485"/>
              <a:gd name="connsiteY51" fmla="*/ 116 h 163"/>
              <a:gd name="connsiteX52" fmla="*/ 327 w 485"/>
              <a:gd name="connsiteY52" fmla="*/ 116 h 163"/>
              <a:gd name="connsiteX53" fmla="*/ 295 w 485"/>
              <a:gd name="connsiteY53" fmla="*/ 116 h 163"/>
              <a:gd name="connsiteX54" fmla="*/ 269 w 485"/>
              <a:gd name="connsiteY54" fmla="*/ 121 h 163"/>
              <a:gd name="connsiteX55" fmla="*/ 248 w 485"/>
              <a:gd name="connsiteY55" fmla="*/ 121 h 163"/>
              <a:gd name="connsiteX56" fmla="*/ 221 w 485"/>
              <a:gd name="connsiteY56" fmla="*/ 126 h 163"/>
              <a:gd name="connsiteX57" fmla="*/ 200 w 485"/>
              <a:gd name="connsiteY57" fmla="*/ 126 h 163"/>
              <a:gd name="connsiteX58" fmla="*/ 184 w 485"/>
              <a:gd name="connsiteY58" fmla="*/ 132 h 163"/>
              <a:gd name="connsiteX59" fmla="*/ 163 w 485"/>
              <a:gd name="connsiteY59" fmla="*/ 132 h 163"/>
              <a:gd name="connsiteX60" fmla="*/ 148 w 485"/>
              <a:gd name="connsiteY60" fmla="*/ 132 h 163"/>
              <a:gd name="connsiteX61" fmla="*/ 137 w 485"/>
              <a:gd name="connsiteY61" fmla="*/ 137 h 163"/>
              <a:gd name="connsiteX62" fmla="*/ 121 w 485"/>
              <a:gd name="connsiteY62" fmla="*/ 137 h 163"/>
              <a:gd name="connsiteX63" fmla="*/ 111 w 485"/>
              <a:gd name="connsiteY63" fmla="*/ 142 h 163"/>
              <a:gd name="connsiteX64" fmla="*/ 100 w 485"/>
              <a:gd name="connsiteY64" fmla="*/ 142 h 163"/>
              <a:gd name="connsiteX65" fmla="*/ 90 w 485"/>
              <a:gd name="connsiteY65" fmla="*/ 148 h 163"/>
              <a:gd name="connsiteX66" fmla="*/ 84 w 485"/>
              <a:gd name="connsiteY66" fmla="*/ 148 h 163"/>
              <a:gd name="connsiteX67" fmla="*/ 69 w 485"/>
              <a:gd name="connsiteY67" fmla="*/ 153 h 163"/>
              <a:gd name="connsiteX68" fmla="*/ 53 w 485"/>
              <a:gd name="connsiteY68" fmla="*/ 158 h 163"/>
              <a:gd name="connsiteX69" fmla="*/ 48 w 485"/>
              <a:gd name="connsiteY69" fmla="*/ 163 h 163"/>
              <a:gd name="connsiteX70" fmla="*/ 37 w 485"/>
              <a:gd name="connsiteY70" fmla="*/ 163 h 163"/>
              <a:gd name="connsiteX71" fmla="*/ 32 w 485"/>
              <a:gd name="connsiteY71" fmla="*/ 163 h 163"/>
              <a:gd name="connsiteX72" fmla="*/ 26 w 485"/>
              <a:gd name="connsiteY72" fmla="*/ 158 h 163"/>
              <a:gd name="connsiteX73" fmla="*/ 21 w 485"/>
              <a:gd name="connsiteY73" fmla="*/ 158 h 163"/>
              <a:gd name="connsiteX74" fmla="*/ 16 w 485"/>
              <a:gd name="connsiteY74" fmla="*/ 153 h 163"/>
              <a:gd name="connsiteX75" fmla="*/ 11 w 485"/>
              <a:gd name="connsiteY75" fmla="*/ 148 h 163"/>
              <a:gd name="connsiteX76" fmla="*/ 5 w 485"/>
              <a:gd name="connsiteY76" fmla="*/ 142 h 163"/>
              <a:gd name="connsiteX77" fmla="*/ 0 w 485"/>
              <a:gd name="connsiteY77" fmla="*/ 137 h 163"/>
              <a:gd name="connsiteX78" fmla="*/ 0 w 485"/>
              <a:gd name="connsiteY78" fmla="*/ 132 h 163"/>
              <a:gd name="connsiteX79" fmla="*/ 0 w 485"/>
              <a:gd name="connsiteY79" fmla="*/ 126 h 163"/>
              <a:gd name="connsiteX80" fmla="*/ 0 w 485"/>
              <a:gd name="connsiteY80" fmla="*/ 121 h 163"/>
              <a:gd name="connsiteX81" fmla="*/ 5 w 485"/>
              <a:gd name="connsiteY81" fmla="*/ 116 h 163"/>
              <a:gd name="connsiteX82" fmla="*/ 11 w 485"/>
              <a:gd name="connsiteY82" fmla="*/ 111 h 163"/>
              <a:gd name="connsiteX83" fmla="*/ 21 w 485"/>
              <a:gd name="connsiteY83" fmla="*/ 105 h 163"/>
              <a:gd name="connsiteX84" fmla="*/ 26 w 485"/>
              <a:gd name="connsiteY84" fmla="*/ 100 h 163"/>
              <a:gd name="connsiteX85" fmla="*/ 32 w 485"/>
              <a:gd name="connsiteY85" fmla="*/ 95 h 163"/>
              <a:gd name="connsiteX86" fmla="*/ 42 w 485"/>
              <a:gd name="connsiteY86" fmla="*/ 90 h 163"/>
              <a:gd name="connsiteX87" fmla="*/ 53 w 485"/>
              <a:gd name="connsiteY87" fmla="*/ 79 h 163"/>
              <a:gd name="connsiteX88" fmla="*/ 58 w 485"/>
              <a:gd name="connsiteY88" fmla="*/ 68 h 163"/>
              <a:gd name="connsiteX89" fmla="*/ 69 w 485"/>
              <a:gd name="connsiteY89" fmla="*/ 58 h 163"/>
              <a:gd name="connsiteX90" fmla="*/ 79 w 485"/>
              <a:gd name="connsiteY90" fmla="*/ 42 h 163"/>
              <a:gd name="connsiteX91" fmla="*/ 95 w 485"/>
              <a:gd name="connsiteY91" fmla="*/ 26 h 163"/>
              <a:gd name="connsiteX0" fmla="*/ 137 w 485"/>
              <a:gd name="connsiteY0" fmla="*/ 11 h 137"/>
              <a:gd name="connsiteX1" fmla="*/ 121 w 485"/>
              <a:gd name="connsiteY1" fmla="*/ 27 h 137"/>
              <a:gd name="connsiteX2" fmla="*/ 111 w 485"/>
              <a:gd name="connsiteY2" fmla="*/ 42 h 137"/>
              <a:gd name="connsiteX3" fmla="*/ 100 w 485"/>
              <a:gd name="connsiteY3" fmla="*/ 53 h 137"/>
              <a:gd name="connsiteX4" fmla="*/ 95 w 485"/>
              <a:gd name="connsiteY4" fmla="*/ 64 h 137"/>
              <a:gd name="connsiteX5" fmla="*/ 90 w 485"/>
              <a:gd name="connsiteY5" fmla="*/ 69 h 137"/>
              <a:gd name="connsiteX6" fmla="*/ 84 w 485"/>
              <a:gd name="connsiteY6" fmla="*/ 79 h 137"/>
              <a:gd name="connsiteX7" fmla="*/ 84 w 485"/>
              <a:gd name="connsiteY7" fmla="*/ 79 h 137"/>
              <a:gd name="connsiteX8" fmla="*/ 84 w 485"/>
              <a:gd name="connsiteY8" fmla="*/ 85 h 137"/>
              <a:gd name="connsiteX9" fmla="*/ 90 w 485"/>
              <a:gd name="connsiteY9" fmla="*/ 85 h 137"/>
              <a:gd name="connsiteX10" fmla="*/ 95 w 485"/>
              <a:gd name="connsiteY10" fmla="*/ 85 h 137"/>
              <a:gd name="connsiteX11" fmla="*/ 100 w 485"/>
              <a:gd name="connsiteY11" fmla="*/ 85 h 137"/>
              <a:gd name="connsiteX12" fmla="*/ 111 w 485"/>
              <a:gd name="connsiteY12" fmla="*/ 85 h 137"/>
              <a:gd name="connsiteX13" fmla="*/ 121 w 485"/>
              <a:gd name="connsiteY13" fmla="*/ 79 h 137"/>
              <a:gd name="connsiteX14" fmla="*/ 137 w 485"/>
              <a:gd name="connsiteY14" fmla="*/ 79 h 137"/>
              <a:gd name="connsiteX15" fmla="*/ 153 w 485"/>
              <a:gd name="connsiteY15" fmla="*/ 79 h 137"/>
              <a:gd name="connsiteX16" fmla="*/ 174 w 485"/>
              <a:gd name="connsiteY16" fmla="*/ 74 h 137"/>
              <a:gd name="connsiteX17" fmla="*/ 216 w 485"/>
              <a:gd name="connsiteY17" fmla="*/ 69 h 137"/>
              <a:gd name="connsiteX18" fmla="*/ 258 w 485"/>
              <a:gd name="connsiteY18" fmla="*/ 64 h 137"/>
              <a:gd name="connsiteX19" fmla="*/ 295 w 485"/>
              <a:gd name="connsiteY19" fmla="*/ 58 h 137"/>
              <a:gd name="connsiteX20" fmla="*/ 332 w 485"/>
              <a:gd name="connsiteY20" fmla="*/ 48 h 137"/>
              <a:gd name="connsiteX21" fmla="*/ 348 w 485"/>
              <a:gd name="connsiteY21" fmla="*/ 48 h 137"/>
              <a:gd name="connsiteX22" fmla="*/ 364 w 485"/>
              <a:gd name="connsiteY22" fmla="*/ 42 h 137"/>
              <a:gd name="connsiteX23" fmla="*/ 374 w 485"/>
              <a:gd name="connsiteY23" fmla="*/ 42 h 137"/>
              <a:gd name="connsiteX24" fmla="*/ 390 w 485"/>
              <a:gd name="connsiteY24" fmla="*/ 37 h 137"/>
              <a:gd name="connsiteX25" fmla="*/ 395 w 485"/>
              <a:gd name="connsiteY25" fmla="*/ 37 h 137"/>
              <a:gd name="connsiteX26" fmla="*/ 406 w 485"/>
              <a:gd name="connsiteY26" fmla="*/ 37 h 137"/>
              <a:gd name="connsiteX27" fmla="*/ 406 w 485"/>
              <a:gd name="connsiteY27" fmla="*/ 37 h 137"/>
              <a:gd name="connsiteX28" fmla="*/ 411 w 485"/>
              <a:gd name="connsiteY28" fmla="*/ 37 h 137"/>
              <a:gd name="connsiteX29" fmla="*/ 416 w 485"/>
              <a:gd name="connsiteY29" fmla="*/ 37 h 137"/>
              <a:gd name="connsiteX30" fmla="*/ 422 w 485"/>
              <a:gd name="connsiteY30" fmla="*/ 37 h 137"/>
              <a:gd name="connsiteX31" fmla="*/ 427 w 485"/>
              <a:gd name="connsiteY31" fmla="*/ 37 h 137"/>
              <a:gd name="connsiteX32" fmla="*/ 437 w 485"/>
              <a:gd name="connsiteY32" fmla="*/ 37 h 137"/>
              <a:gd name="connsiteX33" fmla="*/ 443 w 485"/>
              <a:gd name="connsiteY33" fmla="*/ 42 h 137"/>
              <a:gd name="connsiteX34" fmla="*/ 453 w 485"/>
              <a:gd name="connsiteY34" fmla="*/ 42 h 137"/>
              <a:gd name="connsiteX35" fmla="*/ 464 w 485"/>
              <a:gd name="connsiteY35" fmla="*/ 48 h 137"/>
              <a:gd name="connsiteX36" fmla="*/ 469 w 485"/>
              <a:gd name="connsiteY36" fmla="*/ 53 h 137"/>
              <a:gd name="connsiteX37" fmla="*/ 479 w 485"/>
              <a:gd name="connsiteY37" fmla="*/ 64 h 137"/>
              <a:gd name="connsiteX38" fmla="*/ 479 w 485"/>
              <a:gd name="connsiteY38" fmla="*/ 69 h 137"/>
              <a:gd name="connsiteX39" fmla="*/ 485 w 485"/>
              <a:gd name="connsiteY39" fmla="*/ 69 h 137"/>
              <a:gd name="connsiteX40" fmla="*/ 485 w 485"/>
              <a:gd name="connsiteY40" fmla="*/ 74 h 137"/>
              <a:gd name="connsiteX41" fmla="*/ 469 w 485"/>
              <a:gd name="connsiteY41" fmla="*/ 79 h 137"/>
              <a:gd name="connsiteX42" fmla="*/ 464 w 485"/>
              <a:gd name="connsiteY42" fmla="*/ 79 h 137"/>
              <a:gd name="connsiteX43" fmla="*/ 458 w 485"/>
              <a:gd name="connsiteY43" fmla="*/ 79 h 137"/>
              <a:gd name="connsiteX44" fmla="*/ 453 w 485"/>
              <a:gd name="connsiteY44" fmla="*/ 79 h 137"/>
              <a:gd name="connsiteX45" fmla="*/ 443 w 485"/>
              <a:gd name="connsiteY45" fmla="*/ 79 h 137"/>
              <a:gd name="connsiteX46" fmla="*/ 432 w 485"/>
              <a:gd name="connsiteY46" fmla="*/ 79 h 137"/>
              <a:gd name="connsiteX47" fmla="*/ 416 w 485"/>
              <a:gd name="connsiteY47" fmla="*/ 85 h 137"/>
              <a:gd name="connsiteX48" fmla="*/ 400 w 485"/>
              <a:gd name="connsiteY48" fmla="*/ 85 h 137"/>
              <a:gd name="connsiteX49" fmla="*/ 379 w 485"/>
              <a:gd name="connsiteY49" fmla="*/ 85 h 137"/>
              <a:gd name="connsiteX50" fmla="*/ 353 w 485"/>
              <a:gd name="connsiteY50" fmla="*/ 90 h 137"/>
              <a:gd name="connsiteX51" fmla="*/ 327 w 485"/>
              <a:gd name="connsiteY51" fmla="*/ 90 h 137"/>
              <a:gd name="connsiteX52" fmla="*/ 295 w 485"/>
              <a:gd name="connsiteY52" fmla="*/ 90 h 137"/>
              <a:gd name="connsiteX53" fmla="*/ 269 w 485"/>
              <a:gd name="connsiteY53" fmla="*/ 95 h 137"/>
              <a:gd name="connsiteX54" fmla="*/ 248 w 485"/>
              <a:gd name="connsiteY54" fmla="*/ 95 h 137"/>
              <a:gd name="connsiteX55" fmla="*/ 221 w 485"/>
              <a:gd name="connsiteY55" fmla="*/ 100 h 137"/>
              <a:gd name="connsiteX56" fmla="*/ 200 w 485"/>
              <a:gd name="connsiteY56" fmla="*/ 100 h 137"/>
              <a:gd name="connsiteX57" fmla="*/ 184 w 485"/>
              <a:gd name="connsiteY57" fmla="*/ 106 h 137"/>
              <a:gd name="connsiteX58" fmla="*/ 163 w 485"/>
              <a:gd name="connsiteY58" fmla="*/ 106 h 137"/>
              <a:gd name="connsiteX59" fmla="*/ 148 w 485"/>
              <a:gd name="connsiteY59" fmla="*/ 106 h 137"/>
              <a:gd name="connsiteX60" fmla="*/ 137 w 485"/>
              <a:gd name="connsiteY60" fmla="*/ 111 h 137"/>
              <a:gd name="connsiteX61" fmla="*/ 121 w 485"/>
              <a:gd name="connsiteY61" fmla="*/ 111 h 137"/>
              <a:gd name="connsiteX62" fmla="*/ 111 w 485"/>
              <a:gd name="connsiteY62" fmla="*/ 116 h 137"/>
              <a:gd name="connsiteX63" fmla="*/ 100 w 485"/>
              <a:gd name="connsiteY63" fmla="*/ 116 h 137"/>
              <a:gd name="connsiteX64" fmla="*/ 90 w 485"/>
              <a:gd name="connsiteY64" fmla="*/ 122 h 137"/>
              <a:gd name="connsiteX65" fmla="*/ 84 w 485"/>
              <a:gd name="connsiteY65" fmla="*/ 122 h 137"/>
              <a:gd name="connsiteX66" fmla="*/ 69 w 485"/>
              <a:gd name="connsiteY66" fmla="*/ 127 h 137"/>
              <a:gd name="connsiteX67" fmla="*/ 53 w 485"/>
              <a:gd name="connsiteY67" fmla="*/ 132 h 137"/>
              <a:gd name="connsiteX68" fmla="*/ 48 w 485"/>
              <a:gd name="connsiteY68" fmla="*/ 137 h 137"/>
              <a:gd name="connsiteX69" fmla="*/ 37 w 485"/>
              <a:gd name="connsiteY69" fmla="*/ 137 h 137"/>
              <a:gd name="connsiteX70" fmla="*/ 32 w 485"/>
              <a:gd name="connsiteY70" fmla="*/ 137 h 137"/>
              <a:gd name="connsiteX71" fmla="*/ 26 w 485"/>
              <a:gd name="connsiteY71" fmla="*/ 132 h 137"/>
              <a:gd name="connsiteX72" fmla="*/ 21 w 485"/>
              <a:gd name="connsiteY72" fmla="*/ 132 h 137"/>
              <a:gd name="connsiteX73" fmla="*/ 16 w 485"/>
              <a:gd name="connsiteY73" fmla="*/ 127 h 137"/>
              <a:gd name="connsiteX74" fmla="*/ 11 w 485"/>
              <a:gd name="connsiteY74" fmla="*/ 122 h 137"/>
              <a:gd name="connsiteX75" fmla="*/ 5 w 485"/>
              <a:gd name="connsiteY75" fmla="*/ 116 h 137"/>
              <a:gd name="connsiteX76" fmla="*/ 0 w 485"/>
              <a:gd name="connsiteY76" fmla="*/ 111 h 137"/>
              <a:gd name="connsiteX77" fmla="*/ 0 w 485"/>
              <a:gd name="connsiteY77" fmla="*/ 106 h 137"/>
              <a:gd name="connsiteX78" fmla="*/ 0 w 485"/>
              <a:gd name="connsiteY78" fmla="*/ 100 h 137"/>
              <a:gd name="connsiteX79" fmla="*/ 0 w 485"/>
              <a:gd name="connsiteY79" fmla="*/ 95 h 137"/>
              <a:gd name="connsiteX80" fmla="*/ 5 w 485"/>
              <a:gd name="connsiteY80" fmla="*/ 90 h 137"/>
              <a:gd name="connsiteX81" fmla="*/ 11 w 485"/>
              <a:gd name="connsiteY81" fmla="*/ 85 h 137"/>
              <a:gd name="connsiteX82" fmla="*/ 21 w 485"/>
              <a:gd name="connsiteY82" fmla="*/ 79 h 137"/>
              <a:gd name="connsiteX83" fmla="*/ 26 w 485"/>
              <a:gd name="connsiteY83" fmla="*/ 74 h 137"/>
              <a:gd name="connsiteX84" fmla="*/ 32 w 485"/>
              <a:gd name="connsiteY84" fmla="*/ 69 h 137"/>
              <a:gd name="connsiteX85" fmla="*/ 42 w 485"/>
              <a:gd name="connsiteY85" fmla="*/ 64 h 137"/>
              <a:gd name="connsiteX86" fmla="*/ 53 w 485"/>
              <a:gd name="connsiteY86" fmla="*/ 53 h 137"/>
              <a:gd name="connsiteX87" fmla="*/ 58 w 485"/>
              <a:gd name="connsiteY87" fmla="*/ 42 h 137"/>
              <a:gd name="connsiteX88" fmla="*/ 69 w 485"/>
              <a:gd name="connsiteY88" fmla="*/ 32 h 137"/>
              <a:gd name="connsiteX89" fmla="*/ 79 w 485"/>
              <a:gd name="connsiteY89" fmla="*/ 16 h 137"/>
              <a:gd name="connsiteX90" fmla="*/ 95 w 485"/>
              <a:gd name="connsiteY90" fmla="*/ 0 h 137"/>
              <a:gd name="connsiteX0" fmla="*/ 137 w 485"/>
              <a:gd name="connsiteY0" fmla="*/ 11 h 137"/>
              <a:gd name="connsiteX1" fmla="*/ 111 w 485"/>
              <a:gd name="connsiteY1" fmla="*/ 42 h 137"/>
              <a:gd name="connsiteX2" fmla="*/ 100 w 485"/>
              <a:gd name="connsiteY2" fmla="*/ 53 h 137"/>
              <a:gd name="connsiteX3" fmla="*/ 95 w 485"/>
              <a:gd name="connsiteY3" fmla="*/ 64 h 137"/>
              <a:gd name="connsiteX4" fmla="*/ 90 w 485"/>
              <a:gd name="connsiteY4" fmla="*/ 69 h 137"/>
              <a:gd name="connsiteX5" fmla="*/ 84 w 485"/>
              <a:gd name="connsiteY5" fmla="*/ 79 h 137"/>
              <a:gd name="connsiteX6" fmla="*/ 84 w 485"/>
              <a:gd name="connsiteY6" fmla="*/ 79 h 137"/>
              <a:gd name="connsiteX7" fmla="*/ 84 w 485"/>
              <a:gd name="connsiteY7" fmla="*/ 85 h 137"/>
              <a:gd name="connsiteX8" fmla="*/ 90 w 485"/>
              <a:gd name="connsiteY8" fmla="*/ 85 h 137"/>
              <a:gd name="connsiteX9" fmla="*/ 95 w 485"/>
              <a:gd name="connsiteY9" fmla="*/ 85 h 137"/>
              <a:gd name="connsiteX10" fmla="*/ 100 w 485"/>
              <a:gd name="connsiteY10" fmla="*/ 85 h 137"/>
              <a:gd name="connsiteX11" fmla="*/ 111 w 485"/>
              <a:gd name="connsiteY11" fmla="*/ 85 h 137"/>
              <a:gd name="connsiteX12" fmla="*/ 121 w 485"/>
              <a:gd name="connsiteY12" fmla="*/ 79 h 137"/>
              <a:gd name="connsiteX13" fmla="*/ 137 w 485"/>
              <a:gd name="connsiteY13" fmla="*/ 79 h 137"/>
              <a:gd name="connsiteX14" fmla="*/ 153 w 485"/>
              <a:gd name="connsiteY14" fmla="*/ 79 h 137"/>
              <a:gd name="connsiteX15" fmla="*/ 174 w 485"/>
              <a:gd name="connsiteY15" fmla="*/ 74 h 137"/>
              <a:gd name="connsiteX16" fmla="*/ 216 w 485"/>
              <a:gd name="connsiteY16" fmla="*/ 69 h 137"/>
              <a:gd name="connsiteX17" fmla="*/ 258 w 485"/>
              <a:gd name="connsiteY17" fmla="*/ 64 h 137"/>
              <a:gd name="connsiteX18" fmla="*/ 295 w 485"/>
              <a:gd name="connsiteY18" fmla="*/ 58 h 137"/>
              <a:gd name="connsiteX19" fmla="*/ 332 w 485"/>
              <a:gd name="connsiteY19" fmla="*/ 48 h 137"/>
              <a:gd name="connsiteX20" fmla="*/ 348 w 485"/>
              <a:gd name="connsiteY20" fmla="*/ 48 h 137"/>
              <a:gd name="connsiteX21" fmla="*/ 364 w 485"/>
              <a:gd name="connsiteY21" fmla="*/ 42 h 137"/>
              <a:gd name="connsiteX22" fmla="*/ 374 w 485"/>
              <a:gd name="connsiteY22" fmla="*/ 42 h 137"/>
              <a:gd name="connsiteX23" fmla="*/ 390 w 485"/>
              <a:gd name="connsiteY23" fmla="*/ 37 h 137"/>
              <a:gd name="connsiteX24" fmla="*/ 395 w 485"/>
              <a:gd name="connsiteY24" fmla="*/ 37 h 137"/>
              <a:gd name="connsiteX25" fmla="*/ 406 w 485"/>
              <a:gd name="connsiteY25" fmla="*/ 37 h 137"/>
              <a:gd name="connsiteX26" fmla="*/ 406 w 485"/>
              <a:gd name="connsiteY26" fmla="*/ 37 h 137"/>
              <a:gd name="connsiteX27" fmla="*/ 411 w 485"/>
              <a:gd name="connsiteY27" fmla="*/ 37 h 137"/>
              <a:gd name="connsiteX28" fmla="*/ 416 w 485"/>
              <a:gd name="connsiteY28" fmla="*/ 37 h 137"/>
              <a:gd name="connsiteX29" fmla="*/ 422 w 485"/>
              <a:gd name="connsiteY29" fmla="*/ 37 h 137"/>
              <a:gd name="connsiteX30" fmla="*/ 427 w 485"/>
              <a:gd name="connsiteY30" fmla="*/ 37 h 137"/>
              <a:gd name="connsiteX31" fmla="*/ 437 w 485"/>
              <a:gd name="connsiteY31" fmla="*/ 37 h 137"/>
              <a:gd name="connsiteX32" fmla="*/ 443 w 485"/>
              <a:gd name="connsiteY32" fmla="*/ 42 h 137"/>
              <a:gd name="connsiteX33" fmla="*/ 453 w 485"/>
              <a:gd name="connsiteY33" fmla="*/ 42 h 137"/>
              <a:gd name="connsiteX34" fmla="*/ 464 w 485"/>
              <a:gd name="connsiteY34" fmla="*/ 48 h 137"/>
              <a:gd name="connsiteX35" fmla="*/ 469 w 485"/>
              <a:gd name="connsiteY35" fmla="*/ 53 h 137"/>
              <a:gd name="connsiteX36" fmla="*/ 479 w 485"/>
              <a:gd name="connsiteY36" fmla="*/ 64 h 137"/>
              <a:gd name="connsiteX37" fmla="*/ 479 w 485"/>
              <a:gd name="connsiteY37" fmla="*/ 69 h 137"/>
              <a:gd name="connsiteX38" fmla="*/ 485 w 485"/>
              <a:gd name="connsiteY38" fmla="*/ 69 h 137"/>
              <a:gd name="connsiteX39" fmla="*/ 485 w 485"/>
              <a:gd name="connsiteY39" fmla="*/ 74 h 137"/>
              <a:gd name="connsiteX40" fmla="*/ 469 w 485"/>
              <a:gd name="connsiteY40" fmla="*/ 79 h 137"/>
              <a:gd name="connsiteX41" fmla="*/ 464 w 485"/>
              <a:gd name="connsiteY41" fmla="*/ 79 h 137"/>
              <a:gd name="connsiteX42" fmla="*/ 458 w 485"/>
              <a:gd name="connsiteY42" fmla="*/ 79 h 137"/>
              <a:gd name="connsiteX43" fmla="*/ 453 w 485"/>
              <a:gd name="connsiteY43" fmla="*/ 79 h 137"/>
              <a:gd name="connsiteX44" fmla="*/ 443 w 485"/>
              <a:gd name="connsiteY44" fmla="*/ 79 h 137"/>
              <a:gd name="connsiteX45" fmla="*/ 432 w 485"/>
              <a:gd name="connsiteY45" fmla="*/ 79 h 137"/>
              <a:gd name="connsiteX46" fmla="*/ 416 w 485"/>
              <a:gd name="connsiteY46" fmla="*/ 85 h 137"/>
              <a:gd name="connsiteX47" fmla="*/ 400 w 485"/>
              <a:gd name="connsiteY47" fmla="*/ 85 h 137"/>
              <a:gd name="connsiteX48" fmla="*/ 379 w 485"/>
              <a:gd name="connsiteY48" fmla="*/ 85 h 137"/>
              <a:gd name="connsiteX49" fmla="*/ 353 w 485"/>
              <a:gd name="connsiteY49" fmla="*/ 90 h 137"/>
              <a:gd name="connsiteX50" fmla="*/ 327 w 485"/>
              <a:gd name="connsiteY50" fmla="*/ 90 h 137"/>
              <a:gd name="connsiteX51" fmla="*/ 295 w 485"/>
              <a:gd name="connsiteY51" fmla="*/ 90 h 137"/>
              <a:gd name="connsiteX52" fmla="*/ 269 w 485"/>
              <a:gd name="connsiteY52" fmla="*/ 95 h 137"/>
              <a:gd name="connsiteX53" fmla="*/ 248 w 485"/>
              <a:gd name="connsiteY53" fmla="*/ 95 h 137"/>
              <a:gd name="connsiteX54" fmla="*/ 221 w 485"/>
              <a:gd name="connsiteY54" fmla="*/ 100 h 137"/>
              <a:gd name="connsiteX55" fmla="*/ 200 w 485"/>
              <a:gd name="connsiteY55" fmla="*/ 100 h 137"/>
              <a:gd name="connsiteX56" fmla="*/ 184 w 485"/>
              <a:gd name="connsiteY56" fmla="*/ 106 h 137"/>
              <a:gd name="connsiteX57" fmla="*/ 163 w 485"/>
              <a:gd name="connsiteY57" fmla="*/ 106 h 137"/>
              <a:gd name="connsiteX58" fmla="*/ 148 w 485"/>
              <a:gd name="connsiteY58" fmla="*/ 106 h 137"/>
              <a:gd name="connsiteX59" fmla="*/ 137 w 485"/>
              <a:gd name="connsiteY59" fmla="*/ 111 h 137"/>
              <a:gd name="connsiteX60" fmla="*/ 121 w 485"/>
              <a:gd name="connsiteY60" fmla="*/ 111 h 137"/>
              <a:gd name="connsiteX61" fmla="*/ 111 w 485"/>
              <a:gd name="connsiteY61" fmla="*/ 116 h 137"/>
              <a:gd name="connsiteX62" fmla="*/ 100 w 485"/>
              <a:gd name="connsiteY62" fmla="*/ 116 h 137"/>
              <a:gd name="connsiteX63" fmla="*/ 90 w 485"/>
              <a:gd name="connsiteY63" fmla="*/ 122 h 137"/>
              <a:gd name="connsiteX64" fmla="*/ 84 w 485"/>
              <a:gd name="connsiteY64" fmla="*/ 122 h 137"/>
              <a:gd name="connsiteX65" fmla="*/ 69 w 485"/>
              <a:gd name="connsiteY65" fmla="*/ 127 h 137"/>
              <a:gd name="connsiteX66" fmla="*/ 53 w 485"/>
              <a:gd name="connsiteY66" fmla="*/ 132 h 137"/>
              <a:gd name="connsiteX67" fmla="*/ 48 w 485"/>
              <a:gd name="connsiteY67" fmla="*/ 137 h 137"/>
              <a:gd name="connsiteX68" fmla="*/ 37 w 485"/>
              <a:gd name="connsiteY68" fmla="*/ 137 h 137"/>
              <a:gd name="connsiteX69" fmla="*/ 32 w 485"/>
              <a:gd name="connsiteY69" fmla="*/ 137 h 137"/>
              <a:gd name="connsiteX70" fmla="*/ 26 w 485"/>
              <a:gd name="connsiteY70" fmla="*/ 132 h 137"/>
              <a:gd name="connsiteX71" fmla="*/ 21 w 485"/>
              <a:gd name="connsiteY71" fmla="*/ 132 h 137"/>
              <a:gd name="connsiteX72" fmla="*/ 16 w 485"/>
              <a:gd name="connsiteY72" fmla="*/ 127 h 137"/>
              <a:gd name="connsiteX73" fmla="*/ 11 w 485"/>
              <a:gd name="connsiteY73" fmla="*/ 122 h 137"/>
              <a:gd name="connsiteX74" fmla="*/ 5 w 485"/>
              <a:gd name="connsiteY74" fmla="*/ 116 h 137"/>
              <a:gd name="connsiteX75" fmla="*/ 0 w 485"/>
              <a:gd name="connsiteY75" fmla="*/ 111 h 137"/>
              <a:gd name="connsiteX76" fmla="*/ 0 w 485"/>
              <a:gd name="connsiteY76" fmla="*/ 106 h 137"/>
              <a:gd name="connsiteX77" fmla="*/ 0 w 485"/>
              <a:gd name="connsiteY77" fmla="*/ 100 h 137"/>
              <a:gd name="connsiteX78" fmla="*/ 0 w 485"/>
              <a:gd name="connsiteY78" fmla="*/ 95 h 137"/>
              <a:gd name="connsiteX79" fmla="*/ 5 w 485"/>
              <a:gd name="connsiteY79" fmla="*/ 90 h 137"/>
              <a:gd name="connsiteX80" fmla="*/ 11 w 485"/>
              <a:gd name="connsiteY80" fmla="*/ 85 h 137"/>
              <a:gd name="connsiteX81" fmla="*/ 21 w 485"/>
              <a:gd name="connsiteY81" fmla="*/ 79 h 137"/>
              <a:gd name="connsiteX82" fmla="*/ 26 w 485"/>
              <a:gd name="connsiteY82" fmla="*/ 74 h 137"/>
              <a:gd name="connsiteX83" fmla="*/ 32 w 485"/>
              <a:gd name="connsiteY83" fmla="*/ 69 h 137"/>
              <a:gd name="connsiteX84" fmla="*/ 42 w 485"/>
              <a:gd name="connsiteY84" fmla="*/ 64 h 137"/>
              <a:gd name="connsiteX85" fmla="*/ 53 w 485"/>
              <a:gd name="connsiteY85" fmla="*/ 53 h 137"/>
              <a:gd name="connsiteX86" fmla="*/ 58 w 485"/>
              <a:gd name="connsiteY86" fmla="*/ 42 h 137"/>
              <a:gd name="connsiteX87" fmla="*/ 69 w 485"/>
              <a:gd name="connsiteY87" fmla="*/ 32 h 137"/>
              <a:gd name="connsiteX88" fmla="*/ 79 w 485"/>
              <a:gd name="connsiteY88" fmla="*/ 16 h 137"/>
              <a:gd name="connsiteX89" fmla="*/ 95 w 485"/>
              <a:gd name="connsiteY89" fmla="*/ 0 h 137"/>
              <a:gd name="connsiteX0" fmla="*/ 111 w 485"/>
              <a:gd name="connsiteY0" fmla="*/ 42 h 137"/>
              <a:gd name="connsiteX1" fmla="*/ 100 w 485"/>
              <a:gd name="connsiteY1" fmla="*/ 53 h 137"/>
              <a:gd name="connsiteX2" fmla="*/ 95 w 485"/>
              <a:gd name="connsiteY2" fmla="*/ 64 h 137"/>
              <a:gd name="connsiteX3" fmla="*/ 90 w 485"/>
              <a:gd name="connsiteY3" fmla="*/ 69 h 137"/>
              <a:gd name="connsiteX4" fmla="*/ 84 w 485"/>
              <a:gd name="connsiteY4" fmla="*/ 79 h 137"/>
              <a:gd name="connsiteX5" fmla="*/ 84 w 485"/>
              <a:gd name="connsiteY5" fmla="*/ 79 h 137"/>
              <a:gd name="connsiteX6" fmla="*/ 84 w 485"/>
              <a:gd name="connsiteY6" fmla="*/ 85 h 137"/>
              <a:gd name="connsiteX7" fmla="*/ 90 w 485"/>
              <a:gd name="connsiteY7" fmla="*/ 85 h 137"/>
              <a:gd name="connsiteX8" fmla="*/ 95 w 485"/>
              <a:gd name="connsiteY8" fmla="*/ 85 h 137"/>
              <a:gd name="connsiteX9" fmla="*/ 100 w 485"/>
              <a:gd name="connsiteY9" fmla="*/ 85 h 137"/>
              <a:gd name="connsiteX10" fmla="*/ 111 w 485"/>
              <a:gd name="connsiteY10" fmla="*/ 85 h 137"/>
              <a:gd name="connsiteX11" fmla="*/ 121 w 485"/>
              <a:gd name="connsiteY11" fmla="*/ 79 h 137"/>
              <a:gd name="connsiteX12" fmla="*/ 137 w 485"/>
              <a:gd name="connsiteY12" fmla="*/ 79 h 137"/>
              <a:gd name="connsiteX13" fmla="*/ 153 w 485"/>
              <a:gd name="connsiteY13" fmla="*/ 79 h 137"/>
              <a:gd name="connsiteX14" fmla="*/ 174 w 485"/>
              <a:gd name="connsiteY14" fmla="*/ 74 h 137"/>
              <a:gd name="connsiteX15" fmla="*/ 216 w 485"/>
              <a:gd name="connsiteY15" fmla="*/ 69 h 137"/>
              <a:gd name="connsiteX16" fmla="*/ 258 w 485"/>
              <a:gd name="connsiteY16" fmla="*/ 64 h 137"/>
              <a:gd name="connsiteX17" fmla="*/ 295 w 485"/>
              <a:gd name="connsiteY17" fmla="*/ 58 h 137"/>
              <a:gd name="connsiteX18" fmla="*/ 332 w 485"/>
              <a:gd name="connsiteY18" fmla="*/ 48 h 137"/>
              <a:gd name="connsiteX19" fmla="*/ 348 w 485"/>
              <a:gd name="connsiteY19" fmla="*/ 48 h 137"/>
              <a:gd name="connsiteX20" fmla="*/ 364 w 485"/>
              <a:gd name="connsiteY20" fmla="*/ 42 h 137"/>
              <a:gd name="connsiteX21" fmla="*/ 374 w 485"/>
              <a:gd name="connsiteY21" fmla="*/ 42 h 137"/>
              <a:gd name="connsiteX22" fmla="*/ 390 w 485"/>
              <a:gd name="connsiteY22" fmla="*/ 37 h 137"/>
              <a:gd name="connsiteX23" fmla="*/ 395 w 485"/>
              <a:gd name="connsiteY23" fmla="*/ 37 h 137"/>
              <a:gd name="connsiteX24" fmla="*/ 406 w 485"/>
              <a:gd name="connsiteY24" fmla="*/ 37 h 137"/>
              <a:gd name="connsiteX25" fmla="*/ 406 w 485"/>
              <a:gd name="connsiteY25" fmla="*/ 37 h 137"/>
              <a:gd name="connsiteX26" fmla="*/ 411 w 485"/>
              <a:gd name="connsiteY26" fmla="*/ 37 h 137"/>
              <a:gd name="connsiteX27" fmla="*/ 416 w 485"/>
              <a:gd name="connsiteY27" fmla="*/ 37 h 137"/>
              <a:gd name="connsiteX28" fmla="*/ 422 w 485"/>
              <a:gd name="connsiteY28" fmla="*/ 37 h 137"/>
              <a:gd name="connsiteX29" fmla="*/ 427 w 485"/>
              <a:gd name="connsiteY29" fmla="*/ 37 h 137"/>
              <a:gd name="connsiteX30" fmla="*/ 437 w 485"/>
              <a:gd name="connsiteY30" fmla="*/ 37 h 137"/>
              <a:gd name="connsiteX31" fmla="*/ 443 w 485"/>
              <a:gd name="connsiteY31" fmla="*/ 42 h 137"/>
              <a:gd name="connsiteX32" fmla="*/ 453 w 485"/>
              <a:gd name="connsiteY32" fmla="*/ 42 h 137"/>
              <a:gd name="connsiteX33" fmla="*/ 464 w 485"/>
              <a:gd name="connsiteY33" fmla="*/ 48 h 137"/>
              <a:gd name="connsiteX34" fmla="*/ 469 w 485"/>
              <a:gd name="connsiteY34" fmla="*/ 53 h 137"/>
              <a:gd name="connsiteX35" fmla="*/ 479 w 485"/>
              <a:gd name="connsiteY35" fmla="*/ 64 h 137"/>
              <a:gd name="connsiteX36" fmla="*/ 479 w 485"/>
              <a:gd name="connsiteY36" fmla="*/ 69 h 137"/>
              <a:gd name="connsiteX37" fmla="*/ 485 w 485"/>
              <a:gd name="connsiteY37" fmla="*/ 69 h 137"/>
              <a:gd name="connsiteX38" fmla="*/ 485 w 485"/>
              <a:gd name="connsiteY38" fmla="*/ 74 h 137"/>
              <a:gd name="connsiteX39" fmla="*/ 469 w 485"/>
              <a:gd name="connsiteY39" fmla="*/ 79 h 137"/>
              <a:gd name="connsiteX40" fmla="*/ 464 w 485"/>
              <a:gd name="connsiteY40" fmla="*/ 79 h 137"/>
              <a:gd name="connsiteX41" fmla="*/ 458 w 485"/>
              <a:gd name="connsiteY41" fmla="*/ 79 h 137"/>
              <a:gd name="connsiteX42" fmla="*/ 453 w 485"/>
              <a:gd name="connsiteY42" fmla="*/ 79 h 137"/>
              <a:gd name="connsiteX43" fmla="*/ 443 w 485"/>
              <a:gd name="connsiteY43" fmla="*/ 79 h 137"/>
              <a:gd name="connsiteX44" fmla="*/ 432 w 485"/>
              <a:gd name="connsiteY44" fmla="*/ 79 h 137"/>
              <a:gd name="connsiteX45" fmla="*/ 416 w 485"/>
              <a:gd name="connsiteY45" fmla="*/ 85 h 137"/>
              <a:gd name="connsiteX46" fmla="*/ 400 w 485"/>
              <a:gd name="connsiteY46" fmla="*/ 85 h 137"/>
              <a:gd name="connsiteX47" fmla="*/ 379 w 485"/>
              <a:gd name="connsiteY47" fmla="*/ 85 h 137"/>
              <a:gd name="connsiteX48" fmla="*/ 353 w 485"/>
              <a:gd name="connsiteY48" fmla="*/ 90 h 137"/>
              <a:gd name="connsiteX49" fmla="*/ 327 w 485"/>
              <a:gd name="connsiteY49" fmla="*/ 90 h 137"/>
              <a:gd name="connsiteX50" fmla="*/ 295 w 485"/>
              <a:gd name="connsiteY50" fmla="*/ 90 h 137"/>
              <a:gd name="connsiteX51" fmla="*/ 269 w 485"/>
              <a:gd name="connsiteY51" fmla="*/ 95 h 137"/>
              <a:gd name="connsiteX52" fmla="*/ 248 w 485"/>
              <a:gd name="connsiteY52" fmla="*/ 95 h 137"/>
              <a:gd name="connsiteX53" fmla="*/ 221 w 485"/>
              <a:gd name="connsiteY53" fmla="*/ 100 h 137"/>
              <a:gd name="connsiteX54" fmla="*/ 200 w 485"/>
              <a:gd name="connsiteY54" fmla="*/ 100 h 137"/>
              <a:gd name="connsiteX55" fmla="*/ 184 w 485"/>
              <a:gd name="connsiteY55" fmla="*/ 106 h 137"/>
              <a:gd name="connsiteX56" fmla="*/ 163 w 485"/>
              <a:gd name="connsiteY56" fmla="*/ 106 h 137"/>
              <a:gd name="connsiteX57" fmla="*/ 148 w 485"/>
              <a:gd name="connsiteY57" fmla="*/ 106 h 137"/>
              <a:gd name="connsiteX58" fmla="*/ 137 w 485"/>
              <a:gd name="connsiteY58" fmla="*/ 111 h 137"/>
              <a:gd name="connsiteX59" fmla="*/ 121 w 485"/>
              <a:gd name="connsiteY59" fmla="*/ 111 h 137"/>
              <a:gd name="connsiteX60" fmla="*/ 111 w 485"/>
              <a:gd name="connsiteY60" fmla="*/ 116 h 137"/>
              <a:gd name="connsiteX61" fmla="*/ 100 w 485"/>
              <a:gd name="connsiteY61" fmla="*/ 116 h 137"/>
              <a:gd name="connsiteX62" fmla="*/ 90 w 485"/>
              <a:gd name="connsiteY62" fmla="*/ 122 h 137"/>
              <a:gd name="connsiteX63" fmla="*/ 84 w 485"/>
              <a:gd name="connsiteY63" fmla="*/ 122 h 137"/>
              <a:gd name="connsiteX64" fmla="*/ 69 w 485"/>
              <a:gd name="connsiteY64" fmla="*/ 127 h 137"/>
              <a:gd name="connsiteX65" fmla="*/ 53 w 485"/>
              <a:gd name="connsiteY65" fmla="*/ 132 h 137"/>
              <a:gd name="connsiteX66" fmla="*/ 48 w 485"/>
              <a:gd name="connsiteY66" fmla="*/ 137 h 137"/>
              <a:gd name="connsiteX67" fmla="*/ 37 w 485"/>
              <a:gd name="connsiteY67" fmla="*/ 137 h 137"/>
              <a:gd name="connsiteX68" fmla="*/ 32 w 485"/>
              <a:gd name="connsiteY68" fmla="*/ 137 h 137"/>
              <a:gd name="connsiteX69" fmla="*/ 26 w 485"/>
              <a:gd name="connsiteY69" fmla="*/ 132 h 137"/>
              <a:gd name="connsiteX70" fmla="*/ 21 w 485"/>
              <a:gd name="connsiteY70" fmla="*/ 132 h 137"/>
              <a:gd name="connsiteX71" fmla="*/ 16 w 485"/>
              <a:gd name="connsiteY71" fmla="*/ 127 h 137"/>
              <a:gd name="connsiteX72" fmla="*/ 11 w 485"/>
              <a:gd name="connsiteY72" fmla="*/ 122 h 137"/>
              <a:gd name="connsiteX73" fmla="*/ 5 w 485"/>
              <a:gd name="connsiteY73" fmla="*/ 116 h 137"/>
              <a:gd name="connsiteX74" fmla="*/ 0 w 485"/>
              <a:gd name="connsiteY74" fmla="*/ 111 h 137"/>
              <a:gd name="connsiteX75" fmla="*/ 0 w 485"/>
              <a:gd name="connsiteY75" fmla="*/ 106 h 137"/>
              <a:gd name="connsiteX76" fmla="*/ 0 w 485"/>
              <a:gd name="connsiteY76" fmla="*/ 100 h 137"/>
              <a:gd name="connsiteX77" fmla="*/ 0 w 485"/>
              <a:gd name="connsiteY77" fmla="*/ 95 h 137"/>
              <a:gd name="connsiteX78" fmla="*/ 5 w 485"/>
              <a:gd name="connsiteY78" fmla="*/ 90 h 137"/>
              <a:gd name="connsiteX79" fmla="*/ 11 w 485"/>
              <a:gd name="connsiteY79" fmla="*/ 85 h 137"/>
              <a:gd name="connsiteX80" fmla="*/ 21 w 485"/>
              <a:gd name="connsiteY80" fmla="*/ 79 h 137"/>
              <a:gd name="connsiteX81" fmla="*/ 26 w 485"/>
              <a:gd name="connsiteY81" fmla="*/ 74 h 137"/>
              <a:gd name="connsiteX82" fmla="*/ 32 w 485"/>
              <a:gd name="connsiteY82" fmla="*/ 69 h 137"/>
              <a:gd name="connsiteX83" fmla="*/ 42 w 485"/>
              <a:gd name="connsiteY83" fmla="*/ 64 h 137"/>
              <a:gd name="connsiteX84" fmla="*/ 53 w 485"/>
              <a:gd name="connsiteY84" fmla="*/ 53 h 137"/>
              <a:gd name="connsiteX85" fmla="*/ 58 w 485"/>
              <a:gd name="connsiteY85" fmla="*/ 42 h 137"/>
              <a:gd name="connsiteX86" fmla="*/ 69 w 485"/>
              <a:gd name="connsiteY86" fmla="*/ 32 h 137"/>
              <a:gd name="connsiteX87" fmla="*/ 79 w 485"/>
              <a:gd name="connsiteY87" fmla="*/ 16 h 137"/>
              <a:gd name="connsiteX88" fmla="*/ 95 w 485"/>
              <a:gd name="connsiteY88" fmla="*/ 0 h 137"/>
              <a:gd name="connsiteX0" fmla="*/ 111 w 485"/>
              <a:gd name="connsiteY0" fmla="*/ 26 h 121"/>
              <a:gd name="connsiteX1" fmla="*/ 100 w 485"/>
              <a:gd name="connsiteY1" fmla="*/ 37 h 121"/>
              <a:gd name="connsiteX2" fmla="*/ 95 w 485"/>
              <a:gd name="connsiteY2" fmla="*/ 48 h 121"/>
              <a:gd name="connsiteX3" fmla="*/ 90 w 485"/>
              <a:gd name="connsiteY3" fmla="*/ 53 h 121"/>
              <a:gd name="connsiteX4" fmla="*/ 84 w 485"/>
              <a:gd name="connsiteY4" fmla="*/ 63 h 121"/>
              <a:gd name="connsiteX5" fmla="*/ 84 w 485"/>
              <a:gd name="connsiteY5" fmla="*/ 63 h 121"/>
              <a:gd name="connsiteX6" fmla="*/ 84 w 485"/>
              <a:gd name="connsiteY6" fmla="*/ 69 h 121"/>
              <a:gd name="connsiteX7" fmla="*/ 90 w 485"/>
              <a:gd name="connsiteY7" fmla="*/ 69 h 121"/>
              <a:gd name="connsiteX8" fmla="*/ 95 w 485"/>
              <a:gd name="connsiteY8" fmla="*/ 69 h 121"/>
              <a:gd name="connsiteX9" fmla="*/ 100 w 485"/>
              <a:gd name="connsiteY9" fmla="*/ 69 h 121"/>
              <a:gd name="connsiteX10" fmla="*/ 111 w 485"/>
              <a:gd name="connsiteY10" fmla="*/ 69 h 121"/>
              <a:gd name="connsiteX11" fmla="*/ 121 w 485"/>
              <a:gd name="connsiteY11" fmla="*/ 63 h 121"/>
              <a:gd name="connsiteX12" fmla="*/ 137 w 485"/>
              <a:gd name="connsiteY12" fmla="*/ 63 h 121"/>
              <a:gd name="connsiteX13" fmla="*/ 153 w 485"/>
              <a:gd name="connsiteY13" fmla="*/ 63 h 121"/>
              <a:gd name="connsiteX14" fmla="*/ 174 w 485"/>
              <a:gd name="connsiteY14" fmla="*/ 58 h 121"/>
              <a:gd name="connsiteX15" fmla="*/ 216 w 485"/>
              <a:gd name="connsiteY15" fmla="*/ 53 h 121"/>
              <a:gd name="connsiteX16" fmla="*/ 258 w 485"/>
              <a:gd name="connsiteY16" fmla="*/ 48 h 121"/>
              <a:gd name="connsiteX17" fmla="*/ 295 w 485"/>
              <a:gd name="connsiteY17" fmla="*/ 42 h 121"/>
              <a:gd name="connsiteX18" fmla="*/ 332 w 485"/>
              <a:gd name="connsiteY18" fmla="*/ 32 h 121"/>
              <a:gd name="connsiteX19" fmla="*/ 348 w 485"/>
              <a:gd name="connsiteY19" fmla="*/ 32 h 121"/>
              <a:gd name="connsiteX20" fmla="*/ 364 w 485"/>
              <a:gd name="connsiteY20" fmla="*/ 26 h 121"/>
              <a:gd name="connsiteX21" fmla="*/ 374 w 485"/>
              <a:gd name="connsiteY21" fmla="*/ 26 h 121"/>
              <a:gd name="connsiteX22" fmla="*/ 390 w 485"/>
              <a:gd name="connsiteY22" fmla="*/ 21 h 121"/>
              <a:gd name="connsiteX23" fmla="*/ 395 w 485"/>
              <a:gd name="connsiteY23" fmla="*/ 21 h 121"/>
              <a:gd name="connsiteX24" fmla="*/ 406 w 485"/>
              <a:gd name="connsiteY24" fmla="*/ 21 h 121"/>
              <a:gd name="connsiteX25" fmla="*/ 406 w 485"/>
              <a:gd name="connsiteY25" fmla="*/ 21 h 121"/>
              <a:gd name="connsiteX26" fmla="*/ 411 w 485"/>
              <a:gd name="connsiteY26" fmla="*/ 21 h 121"/>
              <a:gd name="connsiteX27" fmla="*/ 416 w 485"/>
              <a:gd name="connsiteY27" fmla="*/ 21 h 121"/>
              <a:gd name="connsiteX28" fmla="*/ 422 w 485"/>
              <a:gd name="connsiteY28" fmla="*/ 21 h 121"/>
              <a:gd name="connsiteX29" fmla="*/ 427 w 485"/>
              <a:gd name="connsiteY29" fmla="*/ 21 h 121"/>
              <a:gd name="connsiteX30" fmla="*/ 437 w 485"/>
              <a:gd name="connsiteY30" fmla="*/ 21 h 121"/>
              <a:gd name="connsiteX31" fmla="*/ 443 w 485"/>
              <a:gd name="connsiteY31" fmla="*/ 26 h 121"/>
              <a:gd name="connsiteX32" fmla="*/ 453 w 485"/>
              <a:gd name="connsiteY32" fmla="*/ 26 h 121"/>
              <a:gd name="connsiteX33" fmla="*/ 464 w 485"/>
              <a:gd name="connsiteY33" fmla="*/ 32 h 121"/>
              <a:gd name="connsiteX34" fmla="*/ 469 w 485"/>
              <a:gd name="connsiteY34" fmla="*/ 37 h 121"/>
              <a:gd name="connsiteX35" fmla="*/ 479 w 485"/>
              <a:gd name="connsiteY35" fmla="*/ 48 h 121"/>
              <a:gd name="connsiteX36" fmla="*/ 479 w 485"/>
              <a:gd name="connsiteY36" fmla="*/ 53 h 121"/>
              <a:gd name="connsiteX37" fmla="*/ 485 w 485"/>
              <a:gd name="connsiteY37" fmla="*/ 53 h 121"/>
              <a:gd name="connsiteX38" fmla="*/ 485 w 485"/>
              <a:gd name="connsiteY38" fmla="*/ 58 h 121"/>
              <a:gd name="connsiteX39" fmla="*/ 469 w 485"/>
              <a:gd name="connsiteY39" fmla="*/ 63 h 121"/>
              <a:gd name="connsiteX40" fmla="*/ 464 w 485"/>
              <a:gd name="connsiteY40" fmla="*/ 63 h 121"/>
              <a:gd name="connsiteX41" fmla="*/ 458 w 485"/>
              <a:gd name="connsiteY41" fmla="*/ 63 h 121"/>
              <a:gd name="connsiteX42" fmla="*/ 453 w 485"/>
              <a:gd name="connsiteY42" fmla="*/ 63 h 121"/>
              <a:gd name="connsiteX43" fmla="*/ 443 w 485"/>
              <a:gd name="connsiteY43" fmla="*/ 63 h 121"/>
              <a:gd name="connsiteX44" fmla="*/ 432 w 485"/>
              <a:gd name="connsiteY44" fmla="*/ 63 h 121"/>
              <a:gd name="connsiteX45" fmla="*/ 416 w 485"/>
              <a:gd name="connsiteY45" fmla="*/ 69 h 121"/>
              <a:gd name="connsiteX46" fmla="*/ 400 w 485"/>
              <a:gd name="connsiteY46" fmla="*/ 69 h 121"/>
              <a:gd name="connsiteX47" fmla="*/ 379 w 485"/>
              <a:gd name="connsiteY47" fmla="*/ 69 h 121"/>
              <a:gd name="connsiteX48" fmla="*/ 353 w 485"/>
              <a:gd name="connsiteY48" fmla="*/ 74 h 121"/>
              <a:gd name="connsiteX49" fmla="*/ 327 w 485"/>
              <a:gd name="connsiteY49" fmla="*/ 74 h 121"/>
              <a:gd name="connsiteX50" fmla="*/ 295 w 485"/>
              <a:gd name="connsiteY50" fmla="*/ 74 h 121"/>
              <a:gd name="connsiteX51" fmla="*/ 269 w 485"/>
              <a:gd name="connsiteY51" fmla="*/ 79 h 121"/>
              <a:gd name="connsiteX52" fmla="*/ 248 w 485"/>
              <a:gd name="connsiteY52" fmla="*/ 79 h 121"/>
              <a:gd name="connsiteX53" fmla="*/ 221 w 485"/>
              <a:gd name="connsiteY53" fmla="*/ 84 h 121"/>
              <a:gd name="connsiteX54" fmla="*/ 200 w 485"/>
              <a:gd name="connsiteY54" fmla="*/ 84 h 121"/>
              <a:gd name="connsiteX55" fmla="*/ 184 w 485"/>
              <a:gd name="connsiteY55" fmla="*/ 90 h 121"/>
              <a:gd name="connsiteX56" fmla="*/ 163 w 485"/>
              <a:gd name="connsiteY56" fmla="*/ 90 h 121"/>
              <a:gd name="connsiteX57" fmla="*/ 148 w 485"/>
              <a:gd name="connsiteY57" fmla="*/ 90 h 121"/>
              <a:gd name="connsiteX58" fmla="*/ 137 w 485"/>
              <a:gd name="connsiteY58" fmla="*/ 95 h 121"/>
              <a:gd name="connsiteX59" fmla="*/ 121 w 485"/>
              <a:gd name="connsiteY59" fmla="*/ 95 h 121"/>
              <a:gd name="connsiteX60" fmla="*/ 111 w 485"/>
              <a:gd name="connsiteY60" fmla="*/ 100 h 121"/>
              <a:gd name="connsiteX61" fmla="*/ 100 w 485"/>
              <a:gd name="connsiteY61" fmla="*/ 100 h 121"/>
              <a:gd name="connsiteX62" fmla="*/ 90 w 485"/>
              <a:gd name="connsiteY62" fmla="*/ 106 h 121"/>
              <a:gd name="connsiteX63" fmla="*/ 84 w 485"/>
              <a:gd name="connsiteY63" fmla="*/ 106 h 121"/>
              <a:gd name="connsiteX64" fmla="*/ 69 w 485"/>
              <a:gd name="connsiteY64" fmla="*/ 111 h 121"/>
              <a:gd name="connsiteX65" fmla="*/ 53 w 485"/>
              <a:gd name="connsiteY65" fmla="*/ 116 h 121"/>
              <a:gd name="connsiteX66" fmla="*/ 48 w 485"/>
              <a:gd name="connsiteY66" fmla="*/ 121 h 121"/>
              <a:gd name="connsiteX67" fmla="*/ 37 w 485"/>
              <a:gd name="connsiteY67" fmla="*/ 121 h 121"/>
              <a:gd name="connsiteX68" fmla="*/ 32 w 485"/>
              <a:gd name="connsiteY68" fmla="*/ 121 h 121"/>
              <a:gd name="connsiteX69" fmla="*/ 26 w 485"/>
              <a:gd name="connsiteY69" fmla="*/ 116 h 121"/>
              <a:gd name="connsiteX70" fmla="*/ 21 w 485"/>
              <a:gd name="connsiteY70" fmla="*/ 116 h 121"/>
              <a:gd name="connsiteX71" fmla="*/ 16 w 485"/>
              <a:gd name="connsiteY71" fmla="*/ 111 h 121"/>
              <a:gd name="connsiteX72" fmla="*/ 11 w 485"/>
              <a:gd name="connsiteY72" fmla="*/ 106 h 121"/>
              <a:gd name="connsiteX73" fmla="*/ 5 w 485"/>
              <a:gd name="connsiteY73" fmla="*/ 100 h 121"/>
              <a:gd name="connsiteX74" fmla="*/ 0 w 485"/>
              <a:gd name="connsiteY74" fmla="*/ 95 h 121"/>
              <a:gd name="connsiteX75" fmla="*/ 0 w 485"/>
              <a:gd name="connsiteY75" fmla="*/ 90 h 121"/>
              <a:gd name="connsiteX76" fmla="*/ 0 w 485"/>
              <a:gd name="connsiteY76" fmla="*/ 84 h 121"/>
              <a:gd name="connsiteX77" fmla="*/ 0 w 485"/>
              <a:gd name="connsiteY77" fmla="*/ 79 h 121"/>
              <a:gd name="connsiteX78" fmla="*/ 5 w 485"/>
              <a:gd name="connsiteY78" fmla="*/ 74 h 121"/>
              <a:gd name="connsiteX79" fmla="*/ 11 w 485"/>
              <a:gd name="connsiteY79" fmla="*/ 69 h 121"/>
              <a:gd name="connsiteX80" fmla="*/ 21 w 485"/>
              <a:gd name="connsiteY80" fmla="*/ 63 h 121"/>
              <a:gd name="connsiteX81" fmla="*/ 26 w 485"/>
              <a:gd name="connsiteY81" fmla="*/ 58 h 121"/>
              <a:gd name="connsiteX82" fmla="*/ 32 w 485"/>
              <a:gd name="connsiteY82" fmla="*/ 53 h 121"/>
              <a:gd name="connsiteX83" fmla="*/ 42 w 485"/>
              <a:gd name="connsiteY83" fmla="*/ 48 h 121"/>
              <a:gd name="connsiteX84" fmla="*/ 53 w 485"/>
              <a:gd name="connsiteY84" fmla="*/ 37 h 121"/>
              <a:gd name="connsiteX85" fmla="*/ 58 w 485"/>
              <a:gd name="connsiteY85" fmla="*/ 26 h 121"/>
              <a:gd name="connsiteX86" fmla="*/ 69 w 485"/>
              <a:gd name="connsiteY86" fmla="*/ 16 h 121"/>
              <a:gd name="connsiteX87" fmla="*/ 79 w 485"/>
              <a:gd name="connsiteY87" fmla="*/ 0 h 121"/>
              <a:gd name="connsiteX0" fmla="*/ 111 w 485"/>
              <a:gd name="connsiteY0" fmla="*/ 10 h 105"/>
              <a:gd name="connsiteX1" fmla="*/ 100 w 485"/>
              <a:gd name="connsiteY1" fmla="*/ 21 h 105"/>
              <a:gd name="connsiteX2" fmla="*/ 95 w 485"/>
              <a:gd name="connsiteY2" fmla="*/ 32 h 105"/>
              <a:gd name="connsiteX3" fmla="*/ 90 w 485"/>
              <a:gd name="connsiteY3" fmla="*/ 37 h 105"/>
              <a:gd name="connsiteX4" fmla="*/ 84 w 485"/>
              <a:gd name="connsiteY4" fmla="*/ 47 h 105"/>
              <a:gd name="connsiteX5" fmla="*/ 84 w 485"/>
              <a:gd name="connsiteY5" fmla="*/ 47 h 105"/>
              <a:gd name="connsiteX6" fmla="*/ 84 w 485"/>
              <a:gd name="connsiteY6" fmla="*/ 53 h 105"/>
              <a:gd name="connsiteX7" fmla="*/ 90 w 485"/>
              <a:gd name="connsiteY7" fmla="*/ 53 h 105"/>
              <a:gd name="connsiteX8" fmla="*/ 95 w 485"/>
              <a:gd name="connsiteY8" fmla="*/ 53 h 105"/>
              <a:gd name="connsiteX9" fmla="*/ 100 w 485"/>
              <a:gd name="connsiteY9" fmla="*/ 53 h 105"/>
              <a:gd name="connsiteX10" fmla="*/ 111 w 485"/>
              <a:gd name="connsiteY10" fmla="*/ 53 h 105"/>
              <a:gd name="connsiteX11" fmla="*/ 121 w 485"/>
              <a:gd name="connsiteY11" fmla="*/ 47 h 105"/>
              <a:gd name="connsiteX12" fmla="*/ 137 w 485"/>
              <a:gd name="connsiteY12" fmla="*/ 47 h 105"/>
              <a:gd name="connsiteX13" fmla="*/ 153 w 485"/>
              <a:gd name="connsiteY13" fmla="*/ 47 h 105"/>
              <a:gd name="connsiteX14" fmla="*/ 174 w 485"/>
              <a:gd name="connsiteY14" fmla="*/ 42 h 105"/>
              <a:gd name="connsiteX15" fmla="*/ 216 w 485"/>
              <a:gd name="connsiteY15" fmla="*/ 37 h 105"/>
              <a:gd name="connsiteX16" fmla="*/ 258 w 485"/>
              <a:gd name="connsiteY16" fmla="*/ 32 h 105"/>
              <a:gd name="connsiteX17" fmla="*/ 295 w 485"/>
              <a:gd name="connsiteY17" fmla="*/ 26 h 105"/>
              <a:gd name="connsiteX18" fmla="*/ 332 w 485"/>
              <a:gd name="connsiteY18" fmla="*/ 16 h 105"/>
              <a:gd name="connsiteX19" fmla="*/ 348 w 485"/>
              <a:gd name="connsiteY19" fmla="*/ 16 h 105"/>
              <a:gd name="connsiteX20" fmla="*/ 364 w 485"/>
              <a:gd name="connsiteY20" fmla="*/ 10 h 105"/>
              <a:gd name="connsiteX21" fmla="*/ 374 w 485"/>
              <a:gd name="connsiteY21" fmla="*/ 10 h 105"/>
              <a:gd name="connsiteX22" fmla="*/ 390 w 485"/>
              <a:gd name="connsiteY22" fmla="*/ 5 h 105"/>
              <a:gd name="connsiteX23" fmla="*/ 395 w 485"/>
              <a:gd name="connsiteY23" fmla="*/ 5 h 105"/>
              <a:gd name="connsiteX24" fmla="*/ 406 w 485"/>
              <a:gd name="connsiteY24" fmla="*/ 5 h 105"/>
              <a:gd name="connsiteX25" fmla="*/ 406 w 485"/>
              <a:gd name="connsiteY25" fmla="*/ 5 h 105"/>
              <a:gd name="connsiteX26" fmla="*/ 411 w 485"/>
              <a:gd name="connsiteY26" fmla="*/ 5 h 105"/>
              <a:gd name="connsiteX27" fmla="*/ 416 w 485"/>
              <a:gd name="connsiteY27" fmla="*/ 5 h 105"/>
              <a:gd name="connsiteX28" fmla="*/ 422 w 485"/>
              <a:gd name="connsiteY28" fmla="*/ 5 h 105"/>
              <a:gd name="connsiteX29" fmla="*/ 427 w 485"/>
              <a:gd name="connsiteY29" fmla="*/ 5 h 105"/>
              <a:gd name="connsiteX30" fmla="*/ 437 w 485"/>
              <a:gd name="connsiteY30" fmla="*/ 5 h 105"/>
              <a:gd name="connsiteX31" fmla="*/ 443 w 485"/>
              <a:gd name="connsiteY31" fmla="*/ 10 h 105"/>
              <a:gd name="connsiteX32" fmla="*/ 453 w 485"/>
              <a:gd name="connsiteY32" fmla="*/ 10 h 105"/>
              <a:gd name="connsiteX33" fmla="*/ 464 w 485"/>
              <a:gd name="connsiteY33" fmla="*/ 16 h 105"/>
              <a:gd name="connsiteX34" fmla="*/ 469 w 485"/>
              <a:gd name="connsiteY34" fmla="*/ 21 h 105"/>
              <a:gd name="connsiteX35" fmla="*/ 479 w 485"/>
              <a:gd name="connsiteY35" fmla="*/ 32 h 105"/>
              <a:gd name="connsiteX36" fmla="*/ 479 w 485"/>
              <a:gd name="connsiteY36" fmla="*/ 37 h 105"/>
              <a:gd name="connsiteX37" fmla="*/ 485 w 485"/>
              <a:gd name="connsiteY37" fmla="*/ 37 h 105"/>
              <a:gd name="connsiteX38" fmla="*/ 485 w 485"/>
              <a:gd name="connsiteY38" fmla="*/ 42 h 105"/>
              <a:gd name="connsiteX39" fmla="*/ 469 w 485"/>
              <a:gd name="connsiteY39" fmla="*/ 47 h 105"/>
              <a:gd name="connsiteX40" fmla="*/ 464 w 485"/>
              <a:gd name="connsiteY40" fmla="*/ 47 h 105"/>
              <a:gd name="connsiteX41" fmla="*/ 458 w 485"/>
              <a:gd name="connsiteY41" fmla="*/ 47 h 105"/>
              <a:gd name="connsiteX42" fmla="*/ 453 w 485"/>
              <a:gd name="connsiteY42" fmla="*/ 47 h 105"/>
              <a:gd name="connsiteX43" fmla="*/ 443 w 485"/>
              <a:gd name="connsiteY43" fmla="*/ 47 h 105"/>
              <a:gd name="connsiteX44" fmla="*/ 432 w 485"/>
              <a:gd name="connsiteY44" fmla="*/ 47 h 105"/>
              <a:gd name="connsiteX45" fmla="*/ 416 w 485"/>
              <a:gd name="connsiteY45" fmla="*/ 53 h 105"/>
              <a:gd name="connsiteX46" fmla="*/ 400 w 485"/>
              <a:gd name="connsiteY46" fmla="*/ 53 h 105"/>
              <a:gd name="connsiteX47" fmla="*/ 379 w 485"/>
              <a:gd name="connsiteY47" fmla="*/ 53 h 105"/>
              <a:gd name="connsiteX48" fmla="*/ 353 w 485"/>
              <a:gd name="connsiteY48" fmla="*/ 58 h 105"/>
              <a:gd name="connsiteX49" fmla="*/ 327 w 485"/>
              <a:gd name="connsiteY49" fmla="*/ 58 h 105"/>
              <a:gd name="connsiteX50" fmla="*/ 295 w 485"/>
              <a:gd name="connsiteY50" fmla="*/ 58 h 105"/>
              <a:gd name="connsiteX51" fmla="*/ 269 w 485"/>
              <a:gd name="connsiteY51" fmla="*/ 63 h 105"/>
              <a:gd name="connsiteX52" fmla="*/ 248 w 485"/>
              <a:gd name="connsiteY52" fmla="*/ 63 h 105"/>
              <a:gd name="connsiteX53" fmla="*/ 221 w 485"/>
              <a:gd name="connsiteY53" fmla="*/ 68 h 105"/>
              <a:gd name="connsiteX54" fmla="*/ 200 w 485"/>
              <a:gd name="connsiteY54" fmla="*/ 68 h 105"/>
              <a:gd name="connsiteX55" fmla="*/ 184 w 485"/>
              <a:gd name="connsiteY55" fmla="*/ 74 h 105"/>
              <a:gd name="connsiteX56" fmla="*/ 163 w 485"/>
              <a:gd name="connsiteY56" fmla="*/ 74 h 105"/>
              <a:gd name="connsiteX57" fmla="*/ 148 w 485"/>
              <a:gd name="connsiteY57" fmla="*/ 74 h 105"/>
              <a:gd name="connsiteX58" fmla="*/ 137 w 485"/>
              <a:gd name="connsiteY58" fmla="*/ 79 h 105"/>
              <a:gd name="connsiteX59" fmla="*/ 121 w 485"/>
              <a:gd name="connsiteY59" fmla="*/ 79 h 105"/>
              <a:gd name="connsiteX60" fmla="*/ 111 w 485"/>
              <a:gd name="connsiteY60" fmla="*/ 84 h 105"/>
              <a:gd name="connsiteX61" fmla="*/ 100 w 485"/>
              <a:gd name="connsiteY61" fmla="*/ 84 h 105"/>
              <a:gd name="connsiteX62" fmla="*/ 90 w 485"/>
              <a:gd name="connsiteY62" fmla="*/ 90 h 105"/>
              <a:gd name="connsiteX63" fmla="*/ 84 w 485"/>
              <a:gd name="connsiteY63" fmla="*/ 90 h 105"/>
              <a:gd name="connsiteX64" fmla="*/ 69 w 485"/>
              <a:gd name="connsiteY64" fmla="*/ 95 h 105"/>
              <a:gd name="connsiteX65" fmla="*/ 53 w 485"/>
              <a:gd name="connsiteY65" fmla="*/ 100 h 105"/>
              <a:gd name="connsiteX66" fmla="*/ 48 w 485"/>
              <a:gd name="connsiteY66" fmla="*/ 105 h 105"/>
              <a:gd name="connsiteX67" fmla="*/ 37 w 485"/>
              <a:gd name="connsiteY67" fmla="*/ 105 h 105"/>
              <a:gd name="connsiteX68" fmla="*/ 32 w 485"/>
              <a:gd name="connsiteY68" fmla="*/ 105 h 105"/>
              <a:gd name="connsiteX69" fmla="*/ 26 w 485"/>
              <a:gd name="connsiteY69" fmla="*/ 100 h 105"/>
              <a:gd name="connsiteX70" fmla="*/ 21 w 485"/>
              <a:gd name="connsiteY70" fmla="*/ 100 h 105"/>
              <a:gd name="connsiteX71" fmla="*/ 16 w 485"/>
              <a:gd name="connsiteY71" fmla="*/ 95 h 105"/>
              <a:gd name="connsiteX72" fmla="*/ 11 w 485"/>
              <a:gd name="connsiteY72" fmla="*/ 90 h 105"/>
              <a:gd name="connsiteX73" fmla="*/ 5 w 485"/>
              <a:gd name="connsiteY73" fmla="*/ 84 h 105"/>
              <a:gd name="connsiteX74" fmla="*/ 0 w 485"/>
              <a:gd name="connsiteY74" fmla="*/ 79 h 105"/>
              <a:gd name="connsiteX75" fmla="*/ 0 w 485"/>
              <a:gd name="connsiteY75" fmla="*/ 74 h 105"/>
              <a:gd name="connsiteX76" fmla="*/ 0 w 485"/>
              <a:gd name="connsiteY76" fmla="*/ 68 h 105"/>
              <a:gd name="connsiteX77" fmla="*/ 0 w 485"/>
              <a:gd name="connsiteY77" fmla="*/ 63 h 105"/>
              <a:gd name="connsiteX78" fmla="*/ 5 w 485"/>
              <a:gd name="connsiteY78" fmla="*/ 58 h 105"/>
              <a:gd name="connsiteX79" fmla="*/ 11 w 485"/>
              <a:gd name="connsiteY79" fmla="*/ 53 h 105"/>
              <a:gd name="connsiteX80" fmla="*/ 21 w 485"/>
              <a:gd name="connsiteY80" fmla="*/ 47 h 105"/>
              <a:gd name="connsiteX81" fmla="*/ 26 w 485"/>
              <a:gd name="connsiteY81" fmla="*/ 42 h 105"/>
              <a:gd name="connsiteX82" fmla="*/ 32 w 485"/>
              <a:gd name="connsiteY82" fmla="*/ 37 h 105"/>
              <a:gd name="connsiteX83" fmla="*/ 42 w 485"/>
              <a:gd name="connsiteY83" fmla="*/ 32 h 105"/>
              <a:gd name="connsiteX84" fmla="*/ 53 w 485"/>
              <a:gd name="connsiteY84" fmla="*/ 21 h 105"/>
              <a:gd name="connsiteX85" fmla="*/ 58 w 485"/>
              <a:gd name="connsiteY85" fmla="*/ 10 h 105"/>
              <a:gd name="connsiteX86" fmla="*/ 69 w 485"/>
              <a:gd name="connsiteY86" fmla="*/ 0 h 105"/>
              <a:gd name="connsiteX0" fmla="*/ 111 w 485"/>
              <a:gd name="connsiteY0" fmla="*/ 5 h 100"/>
              <a:gd name="connsiteX1" fmla="*/ 100 w 485"/>
              <a:gd name="connsiteY1" fmla="*/ 16 h 100"/>
              <a:gd name="connsiteX2" fmla="*/ 95 w 485"/>
              <a:gd name="connsiteY2" fmla="*/ 27 h 100"/>
              <a:gd name="connsiteX3" fmla="*/ 90 w 485"/>
              <a:gd name="connsiteY3" fmla="*/ 32 h 100"/>
              <a:gd name="connsiteX4" fmla="*/ 84 w 485"/>
              <a:gd name="connsiteY4" fmla="*/ 42 h 100"/>
              <a:gd name="connsiteX5" fmla="*/ 84 w 485"/>
              <a:gd name="connsiteY5" fmla="*/ 42 h 100"/>
              <a:gd name="connsiteX6" fmla="*/ 84 w 485"/>
              <a:gd name="connsiteY6" fmla="*/ 48 h 100"/>
              <a:gd name="connsiteX7" fmla="*/ 90 w 485"/>
              <a:gd name="connsiteY7" fmla="*/ 48 h 100"/>
              <a:gd name="connsiteX8" fmla="*/ 95 w 485"/>
              <a:gd name="connsiteY8" fmla="*/ 48 h 100"/>
              <a:gd name="connsiteX9" fmla="*/ 100 w 485"/>
              <a:gd name="connsiteY9" fmla="*/ 48 h 100"/>
              <a:gd name="connsiteX10" fmla="*/ 111 w 485"/>
              <a:gd name="connsiteY10" fmla="*/ 48 h 100"/>
              <a:gd name="connsiteX11" fmla="*/ 121 w 485"/>
              <a:gd name="connsiteY11" fmla="*/ 42 h 100"/>
              <a:gd name="connsiteX12" fmla="*/ 137 w 485"/>
              <a:gd name="connsiteY12" fmla="*/ 42 h 100"/>
              <a:gd name="connsiteX13" fmla="*/ 153 w 485"/>
              <a:gd name="connsiteY13" fmla="*/ 42 h 100"/>
              <a:gd name="connsiteX14" fmla="*/ 174 w 485"/>
              <a:gd name="connsiteY14" fmla="*/ 37 h 100"/>
              <a:gd name="connsiteX15" fmla="*/ 216 w 485"/>
              <a:gd name="connsiteY15" fmla="*/ 32 h 100"/>
              <a:gd name="connsiteX16" fmla="*/ 258 w 485"/>
              <a:gd name="connsiteY16" fmla="*/ 27 h 100"/>
              <a:gd name="connsiteX17" fmla="*/ 295 w 485"/>
              <a:gd name="connsiteY17" fmla="*/ 21 h 100"/>
              <a:gd name="connsiteX18" fmla="*/ 332 w 485"/>
              <a:gd name="connsiteY18" fmla="*/ 11 h 100"/>
              <a:gd name="connsiteX19" fmla="*/ 348 w 485"/>
              <a:gd name="connsiteY19" fmla="*/ 11 h 100"/>
              <a:gd name="connsiteX20" fmla="*/ 364 w 485"/>
              <a:gd name="connsiteY20" fmla="*/ 5 h 100"/>
              <a:gd name="connsiteX21" fmla="*/ 374 w 485"/>
              <a:gd name="connsiteY21" fmla="*/ 5 h 100"/>
              <a:gd name="connsiteX22" fmla="*/ 390 w 485"/>
              <a:gd name="connsiteY22" fmla="*/ 0 h 100"/>
              <a:gd name="connsiteX23" fmla="*/ 395 w 485"/>
              <a:gd name="connsiteY23" fmla="*/ 0 h 100"/>
              <a:gd name="connsiteX24" fmla="*/ 406 w 485"/>
              <a:gd name="connsiteY24" fmla="*/ 0 h 100"/>
              <a:gd name="connsiteX25" fmla="*/ 406 w 485"/>
              <a:gd name="connsiteY25" fmla="*/ 0 h 100"/>
              <a:gd name="connsiteX26" fmla="*/ 411 w 485"/>
              <a:gd name="connsiteY26" fmla="*/ 0 h 100"/>
              <a:gd name="connsiteX27" fmla="*/ 416 w 485"/>
              <a:gd name="connsiteY27" fmla="*/ 0 h 100"/>
              <a:gd name="connsiteX28" fmla="*/ 422 w 485"/>
              <a:gd name="connsiteY28" fmla="*/ 0 h 100"/>
              <a:gd name="connsiteX29" fmla="*/ 427 w 485"/>
              <a:gd name="connsiteY29" fmla="*/ 0 h 100"/>
              <a:gd name="connsiteX30" fmla="*/ 437 w 485"/>
              <a:gd name="connsiteY30" fmla="*/ 0 h 100"/>
              <a:gd name="connsiteX31" fmla="*/ 443 w 485"/>
              <a:gd name="connsiteY31" fmla="*/ 5 h 100"/>
              <a:gd name="connsiteX32" fmla="*/ 453 w 485"/>
              <a:gd name="connsiteY32" fmla="*/ 5 h 100"/>
              <a:gd name="connsiteX33" fmla="*/ 464 w 485"/>
              <a:gd name="connsiteY33" fmla="*/ 11 h 100"/>
              <a:gd name="connsiteX34" fmla="*/ 469 w 485"/>
              <a:gd name="connsiteY34" fmla="*/ 16 h 100"/>
              <a:gd name="connsiteX35" fmla="*/ 479 w 485"/>
              <a:gd name="connsiteY35" fmla="*/ 27 h 100"/>
              <a:gd name="connsiteX36" fmla="*/ 479 w 485"/>
              <a:gd name="connsiteY36" fmla="*/ 32 h 100"/>
              <a:gd name="connsiteX37" fmla="*/ 485 w 485"/>
              <a:gd name="connsiteY37" fmla="*/ 32 h 100"/>
              <a:gd name="connsiteX38" fmla="*/ 485 w 485"/>
              <a:gd name="connsiteY38" fmla="*/ 37 h 100"/>
              <a:gd name="connsiteX39" fmla="*/ 469 w 485"/>
              <a:gd name="connsiteY39" fmla="*/ 42 h 100"/>
              <a:gd name="connsiteX40" fmla="*/ 464 w 485"/>
              <a:gd name="connsiteY40" fmla="*/ 42 h 100"/>
              <a:gd name="connsiteX41" fmla="*/ 458 w 485"/>
              <a:gd name="connsiteY41" fmla="*/ 42 h 100"/>
              <a:gd name="connsiteX42" fmla="*/ 453 w 485"/>
              <a:gd name="connsiteY42" fmla="*/ 42 h 100"/>
              <a:gd name="connsiteX43" fmla="*/ 443 w 485"/>
              <a:gd name="connsiteY43" fmla="*/ 42 h 100"/>
              <a:gd name="connsiteX44" fmla="*/ 432 w 485"/>
              <a:gd name="connsiteY44" fmla="*/ 42 h 100"/>
              <a:gd name="connsiteX45" fmla="*/ 416 w 485"/>
              <a:gd name="connsiteY45" fmla="*/ 48 h 100"/>
              <a:gd name="connsiteX46" fmla="*/ 400 w 485"/>
              <a:gd name="connsiteY46" fmla="*/ 48 h 100"/>
              <a:gd name="connsiteX47" fmla="*/ 379 w 485"/>
              <a:gd name="connsiteY47" fmla="*/ 48 h 100"/>
              <a:gd name="connsiteX48" fmla="*/ 353 w 485"/>
              <a:gd name="connsiteY48" fmla="*/ 53 h 100"/>
              <a:gd name="connsiteX49" fmla="*/ 327 w 485"/>
              <a:gd name="connsiteY49" fmla="*/ 53 h 100"/>
              <a:gd name="connsiteX50" fmla="*/ 295 w 485"/>
              <a:gd name="connsiteY50" fmla="*/ 53 h 100"/>
              <a:gd name="connsiteX51" fmla="*/ 269 w 485"/>
              <a:gd name="connsiteY51" fmla="*/ 58 h 100"/>
              <a:gd name="connsiteX52" fmla="*/ 248 w 485"/>
              <a:gd name="connsiteY52" fmla="*/ 58 h 100"/>
              <a:gd name="connsiteX53" fmla="*/ 221 w 485"/>
              <a:gd name="connsiteY53" fmla="*/ 63 h 100"/>
              <a:gd name="connsiteX54" fmla="*/ 200 w 485"/>
              <a:gd name="connsiteY54" fmla="*/ 63 h 100"/>
              <a:gd name="connsiteX55" fmla="*/ 184 w 485"/>
              <a:gd name="connsiteY55" fmla="*/ 69 h 100"/>
              <a:gd name="connsiteX56" fmla="*/ 163 w 485"/>
              <a:gd name="connsiteY56" fmla="*/ 69 h 100"/>
              <a:gd name="connsiteX57" fmla="*/ 148 w 485"/>
              <a:gd name="connsiteY57" fmla="*/ 69 h 100"/>
              <a:gd name="connsiteX58" fmla="*/ 137 w 485"/>
              <a:gd name="connsiteY58" fmla="*/ 74 h 100"/>
              <a:gd name="connsiteX59" fmla="*/ 121 w 485"/>
              <a:gd name="connsiteY59" fmla="*/ 74 h 100"/>
              <a:gd name="connsiteX60" fmla="*/ 111 w 485"/>
              <a:gd name="connsiteY60" fmla="*/ 79 h 100"/>
              <a:gd name="connsiteX61" fmla="*/ 100 w 485"/>
              <a:gd name="connsiteY61" fmla="*/ 79 h 100"/>
              <a:gd name="connsiteX62" fmla="*/ 90 w 485"/>
              <a:gd name="connsiteY62" fmla="*/ 85 h 100"/>
              <a:gd name="connsiteX63" fmla="*/ 84 w 485"/>
              <a:gd name="connsiteY63" fmla="*/ 85 h 100"/>
              <a:gd name="connsiteX64" fmla="*/ 69 w 485"/>
              <a:gd name="connsiteY64" fmla="*/ 90 h 100"/>
              <a:gd name="connsiteX65" fmla="*/ 53 w 485"/>
              <a:gd name="connsiteY65" fmla="*/ 95 h 100"/>
              <a:gd name="connsiteX66" fmla="*/ 48 w 485"/>
              <a:gd name="connsiteY66" fmla="*/ 100 h 100"/>
              <a:gd name="connsiteX67" fmla="*/ 37 w 485"/>
              <a:gd name="connsiteY67" fmla="*/ 100 h 100"/>
              <a:gd name="connsiteX68" fmla="*/ 32 w 485"/>
              <a:gd name="connsiteY68" fmla="*/ 100 h 100"/>
              <a:gd name="connsiteX69" fmla="*/ 26 w 485"/>
              <a:gd name="connsiteY69" fmla="*/ 95 h 100"/>
              <a:gd name="connsiteX70" fmla="*/ 21 w 485"/>
              <a:gd name="connsiteY70" fmla="*/ 95 h 100"/>
              <a:gd name="connsiteX71" fmla="*/ 16 w 485"/>
              <a:gd name="connsiteY71" fmla="*/ 90 h 100"/>
              <a:gd name="connsiteX72" fmla="*/ 11 w 485"/>
              <a:gd name="connsiteY72" fmla="*/ 85 h 100"/>
              <a:gd name="connsiteX73" fmla="*/ 5 w 485"/>
              <a:gd name="connsiteY73" fmla="*/ 79 h 100"/>
              <a:gd name="connsiteX74" fmla="*/ 0 w 485"/>
              <a:gd name="connsiteY74" fmla="*/ 74 h 100"/>
              <a:gd name="connsiteX75" fmla="*/ 0 w 485"/>
              <a:gd name="connsiteY75" fmla="*/ 69 h 100"/>
              <a:gd name="connsiteX76" fmla="*/ 0 w 485"/>
              <a:gd name="connsiteY76" fmla="*/ 63 h 100"/>
              <a:gd name="connsiteX77" fmla="*/ 0 w 485"/>
              <a:gd name="connsiteY77" fmla="*/ 58 h 100"/>
              <a:gd name="connsiteX78" fmla="*/ 5 w 485"/>
              <a:gd name="connsiteY78" fmla="*/ 53 h 100"/>
              <a:gd name="connsiteX79" fmla="*/ 11 w 485"/>
              <a:gd name="connsiteY79" fmla="*/ 48 h 100"/>
              <a:gd name="connsiteX80" fmla="*/ 21 w 485"/>
              <a:gd name="connsiteY80" fmla="*/ 42 h 100"/>
              <a:gd name="connsiteX81" fmla="*/ 26 w 485"/>
              <a:gd name="connsiteY81" fmla="*/ 37 h 100"/>
              <a:gd name="connsiteX82" fmla="*/ 32 w 485"/>
              <a:gd name="connsiteY82" fmla="*/ 32 h 100"/>
              <a:gd name="connsiteX83" fmla="*/ 42 w 485"/>
              <a:gd name="connsiteY83" fmla="*/ 27 h 100"/>
              <a:gd name="connsiteX84" fmla="*/ 53 w 485"/>
              <a:gd name="connsiteY84" fmla="*/ 16 h 100"/>
              <a:gd name="connsiteX85" fmla="*/ 58 w 485"/>
              <a:gd name="connsiteY85" fmla="*/ 5 h 100"/>
              <a:gd name="connsiteX0" fmla="*/ 111 w 485"/>
              <a:gd name="connsiteY0" fmla="*/ 5 h 100"/>
              <a:gd name="connsiteX1" fmla="*/ 100 w 485"/>
              <a:gd name="connsiteY1" fmla="*/ 16 h 100"/>
              <a:gd name="connsiteX2" fmla="*/ 95 w 485"/>
              <a:gd name="connsiteY2" fmla="*/ 27 h 100"/>
              <a:gd name="connsiteX3" fmla="*/ 90 w 485"/>
              <a:gd name="connsiteY3" fmla="*/ 32 h 100"/>
              <a:gd name="connsiteX4" fmla="*/ 84 w 485"/>
              <a:gd name="connsiteY4" fmla="*/ 42 h 100"/>
              <a:gd name="connsiteX5" fmla="*/ 84 w 485"/>
              <a:gd name="connsiteY5" fmla="*/ 42 h 100"/>
              <a:gd name="connsiteX6" fmla="*/ 84 w 485"/>
              <a:gd name="connsiteY6" fmla="*/ 48 h 100"/>
              <a:gd name="connsiteX7" fmla="*/ 90 w 485"/>
              <a:gd name="connsiteY7" fmla="*/ 48 h 100"/>
              <a:gd name="connsiteX8" fmla="*/ 95 w 485"/>
              <a:gd name="connsiteY8" fmla="*/ 48 h 100"/>
              <a:gd name="connsiteX9" fmla="*/ 100 w 485"/>
              <a:gd name="connsiteY9" fmla="*/ 48 h 100"/>
              <a:gd name="connsiteX10" fmla="*/ 111 w 485"/>
              <a:gd name="connsiteY10" fmla="*/ 48 h 100"/>
              <a:gd name="connsiteX11" fmla="*/ 121 w 485"/>
              <a:gd name="connsiteY11" fmla="*/ 42 h 100"/>
              <a:gd name="connsiteX12" fmla="*/ 137 w 485"/>
              <a:gd name="connsiteY12" fmla="*/ 42 h 100"/>
              <a:gd name="connsiteX13" fmla="*/ 153 w 485"/>
              <a:gd name="connsiteY13" fmla="*/ 42 h 100"/>
              <a:gd name="connsiteX14" fmla="*/ 174 w 485"/>
              <a:gd name="connsiteY14" fmla="*/ 37 h 100"/>
              <a:gd name="connsiteX15" fmla="*/ 216 w 485"/>
              <a:gd name="connsiteY15" fmla="*/ 32 h 100"/>
              <a:gd name="connsiteX16" fmla="*/ 258 w 485"/>
              <a:gd name="connsiteY16" fmla="*/ 27 h 100"/>
              <a:gd name="connsiteX17" fmla="*/ 295 w 485"/>
              <a:gd name="connsiteY17" fmla="*/ 21 h 100"/>
              <a:gd name="connsiteX18" fmla="*/ 332 w 485"/>
              <a:gd name="connsiteY18" fmla="*/ 11 h 100"/>
              <a:gd name="connsiteX19" fmla="*/ 348 w 485"/>
              <a:gd name="connsiteY19" fmla="*/ 11 h 100"/>
              <a:gd name="connsiteX20" fmla="*/ 364 w 485"/>
              <a:gd name="connsiteY20" fmla="*/ 5 h 100"/>
              <a:gd name="connsiteX21" fmla="*/ 374 w 485"/>
              <a:gd name="connsiteY21" fmla="*/ 5 h 100"/>
              <a:gd name="connsiteX22" fmla="*/ 390 w 485"/>
              <a:gd name="connsiteY22" fmla="*/ 0 h 100"/>
              <a:gd name="connsiteX23" fmla="*/ 395 w 485"/>
              <a:gd name="connsiteY23" fmla="*/ 0 h 100"/>
              <a:gd name="connsiteX24" fmla="*/ 406 w 485"/>
              <a:gd name="connsiteY24" fmla="*/ 0 h 100"/>
              <a:gd name="connsiteX25" fmla="*/ 406 w 485"/>
              <a:gd name="connsiteY25" fmla="*/ 0 h 100"/>
              <a:gd name="connsiteX26" fmla="*/ 411 w 485"/>
              <a:gd name="connsiteY26" fmla="*/ 0 h 100"/>
              <a:gd name="connsiteX27" fmla="*/ 416 w 485"/>
              <a:gd name="connsiteY27" fmla="*/ 0 h 100"/>
              <a:gd name="connsiteX28" fmla="*/ 422 w 485"/>
              <a:gd name="connsiteY28" fmla="*/ 0 h 100"/>
              <a:gd name="connsiteX29" fmla="*/ 427 w 485"/>
              <a:gd name="connsiteY29" fmla="*/ 0 h 100"/>
              <a:gd name="connsiteX30" fmla="*/ 437 w 485"/>
              <a:gd name="connsiteY30" fmla="*/ 0 h 100"/>
              <a:gd name="connsiteX31" fmla="*/ 443 w 485"/>
              <a:gd name="connsiteY31" fmla="*/ 5 h 100"/>
              <a:gd name="connsiteX32" fmla="*/ 453 w 485"/>
              <a:gd name="connsiteY32" fmla="*/ 5 h 100"/>
              <a:gd name="connsiteX33" fmla="*/ 464 w 485"/>
              <a:gd name="connsiteY33" fmla="*/ 11 h 100"/>
              <a:gd name="connsiteX34" fmla="*/ 469 w 485"/>
              <a:gd name="connsiteY34" fmla="*/ 16 h 100"/>
              <a:gd name="connsiteX35" fmla="*/ 479 w 485"/>
              <a:gd name="connsiteY35" fmla="*/ 27 h 100"/>
              <a:gd name="connsiteX36" fmla="*/ 479 w 485"/>
              <a:gd name="connsiteY36" fmla="*/ 32 h 100"/>
              <a:gd name="connsiteX37" fmla="*/ 485 w 485"/>
              <a:gd name="connsiteY37" fmla="*/ 32 h 100"/>
              <a:gd name="connsiteX38" fmla="*/ 485 w 485"/>
              <a:gd name="connsiteY38" fmla="*/ 37 h 100"/>
              <a:gd name="connsiteX39" fmla="*/ 469 w 485"/>
              <a:gd name="connsiteY39" fmla="*/ 42 h 100"/>
              <a:gd name="connsiteX40" fmla="*/ 464 w 485"/>
              <a:gd name="connsiteY40" fmla="*/ 42 h 100"/>
              <a:gd name="connsiteX41" fmla="*/ 458 w 485"/>
              <a:gd name="connsiteY41" fmla="*/ 42 h 100"/>
              <a:gd name="connsiteX42" fmla="*/ 453 w 485"/>
              <a:gd name="connsiteY42" fmla="*/ 42 h 100"/>
              <a:gd name="connsiteX43" fmla="*/ 443 w 485"/>
              <a:gd name="connsiteY43" fmla="*/ 42 h 100"/>
              <a:gd name="connsiteX44" fmla="*/ 432 w 485"/>
              <a:gd name="connsiteY44" fmla="*/ 42 h 100"/>
              <a:gd name="connsiteX45" fmla="*/ 416 w 485"/>
              <a:gd name="connsiteY45" fmla="*/ 48 h 100"/>
              <a:gd name="connsiteX46" fmla="*/ 400 w 485"/>
              <a:gd name="connsiteY46" fmla="*/ 48 h 100"/>
              <a:gd name="connsiteX47" fmla="*/ 379 w 485"/>
              <a:gd name="connsiteY47" fmla="*/ 48 h 100"/>
              <a:gd name="connsiteX48" fmla="*/ 353 w 485"/>
              <a:gd name="connsiteY48" fmla="*/ 53 h 100"/>
              <a:gd name="connsiteX49" fmla="*/ 327 w 485"/>
              <a:gd name="connsiteY49" fmla="*/ 53 h 100"/>
              <a:gd name="connsiteX50" fmla="*/ 295 w 485"/>
              <a:gd name="connsiteY50" fmla="*/ 53 h 100"/>
              <a:gd name="connsiteX51" fmla="*/ 269 w 485"/>
              <a:gd name="connsiteY51" fmla="*/ 58 h 100"/>
              <a:gd name="connsiteX52" fmla="*/ 248 w 485"/>
              <a:gd name="connsiteY52" fmla="*/ 58 h 100"/>
              <a:gd name="connsiteX53" fmla="*/ 221 w 485"/>
              <a:gd name="connsiteY53" fmla="*/ 63 h 100"/>
              <a:gd name="connsiteX54" fmla="*/ 200 w 485"/>
              <a:gd name="connsiteY54" fmla="*/ 63 h 100"/>
              <a:gd name="connsiteX55" fmla="*/ 184 w 485"/>
              <a:gd name="connsiteY55" fmla="*/ 69 h 100"/>
              <a:gd name="connsiteX56" fmla="*/ 163 w 485"/>
              <a:gd name="connsiteY56" fmla="*/ 69 h 100"/>
              <a:gd name="connsiteX57" fmla="*/ 148 w 485"/>
              <a:gd name="connsiteY57" fmla="*/ 69 h 100"/>
              <a:gd name="connsiteX58" fmla="*/ 137 w 485"/>
              <a:gd name="connsiteY58" fmla="*/ 74 h 100"/>
              <a:gd name="connsiteX59" fmla="*/ 121 w 485"/>
              <a:gd name="connsiteY59" fmla="*/ 74 h 100"/>
              <a:gd name="connsiteX60" fmla="*/ 111 w 485"/>
              <a:gd name="connsiteY60" fmla="*/ 79 h 100"/>
              <a:gd name="connsiteX61" fmla="*/ 100 w 485"/>
              <a:gd name="connsiteY61" fmla="*/ 79 h 100"/>
              <a:gd name="connsiteX62" fmla="*/ 90 w 485"/>
              <a:gd name="connsiteY62" fmla="*/ 85 h 100"/>
              <a:gd name="connsiteX63" fmla="*/ 84 w 485"/>
              <a:gd name="connsiteY63" fmla="*/ 85 h 100"/>
              <a:gd name="connsiteX64" fmla="*/ 69 w 485"/>
              <a:gd name="connsiteY64" fmla="*/ 90 h 100"/>
              <a:gd name="connsiteX65" fmla="*/ 53 w 485"/>
              <a:gd name="connsiteY65" fmla="*/ 95 h 100"/>
              <a:gd name="connsiteX66" fmla="*/ 48 w 485"/>
              <a:gd name="connsiteY66" fmla="*/ 100 h 100"/>
              <a:gd name="connsiteX67" fmla="*/ 37 w 485"/>
              <a:gd name="connsiteY67" fmla="*/ 100 h 100"/>
              <a:gd name="connsiteX68" fmla="*/ 32 w 485"/>
              <a:gd name="connsiteY68" fmla="*/ 100 h 100"/>
              <a:gd name="connsiteX69" fmla="*/ 26 w 485"/>
              <a:gd name="connsiteY69" fmla="*/ 95 h 100"/>
              <a:gd name="connsiteX70" fmla="*/ 21 w 485"/>
              <a:gd name="connsiteY70" fmla="*/ 95 h 100"/>
              <a:gd name="connsiteX71" fmla="*/ 16 w 485"/>
              <a:gd name="connsiteY71" fmla="*/ 90 h 100"/>
              <a:gd name="connsiteX72" fmla="*/ 11 w 485"/>
              <a:gd name="connsiteY72" fmla="*/ 85 h 100"/>
              <a:gd name="connsiteX73" fmla="*/ 5 w 485"/>
              <a:gd name="connsiteY73" fmla="*/ 79 h 100"/>
              <a:gd name="connsiteX74" fmla="*/ 0 w 485"/>
              <a:gd name="connsiteY74" fmla="*/ 74 h 100"/>
              <a:gd name="connsiteX75" fmla="*/ 0 w 485"/>
              <a:gd name="connsiteY75" fmla="*/ 69 h 100"/>
              <a:gd name="connsiteX76" fmla="*/ 0 w 485"/>
              <a:gd name="connsiteY76" fmla="*/ 63 h 100"/>
              <a:gd name="connsiteX77" fmla="*/ 0 w 485"/>
              <a:gd name="connsiteY77" fmla="*/ 58 h 100"/>
              <a:gd name="connsiteX78" fmla="*/ 5 w 485"/>
              <a:gd name="connsiteY78" fmla="*/ 53 h 100"/>
              <a:gd name="connsiteX79" fmla="*/ 11 w 485"/>
              <a:gd name="connsiteY79" fmla="*/ 48 h 100"/>
              <a:gd name="connsiteX80" fmla="*/ 21 w 485"/>
              <a:gd name="connsiteY80" fmla="*/ 42 h 100"/>
              <a:gd name="connsiteX81" fmla="*/ 26 w 485"/>
              <a:gd name="connsiteY81" fmla="*/ 37 h 100"/>
              <a:gd name="connsiteX82" fmla="*/ 32 w 485"/>
              <a:gd name="connsiteY82" fmla="*/ 32 h 100"/>
              <a:gd name="connsiteX83" fmla="*/ 42 w 485"/>
              <a:gd name="connsiteY83" fmla="*/ 27 h 100"/>
              <a:gd name="connsiteX84" fmla="*/ 53 w 485"/>
              <a:gd name="connsiteY84" fmla="*/ 16 h 100"/>
              <a:gd name="connsiteX0" fmla="*/ 111 w 485"/>
              <a:gd name="connsiteY0" fmla="*/ 5 h 100"/>
              <a:gd name="connsiteX1" fmla="*/ 100 w 485"/>
              <a:gd name="connsiteY1" fmla="*/ 16 h 100"/>
              <a:gd name="connsiteX2" fmla="*/ 95 w 485"/>
              <a:gd name="connsiteY2" fmla="*/ 27 h 100"/>
              <a:gd name="connsiteX3" fmla="*/ 90 w 485"/>
              <a:gd name="connsiteY3" fmla="*/ 32 h 100"/>
              <a:gd name="connsiteX4" fmla="*/ 84 w 485"/>
              <a:gd name="connsiteY4" fmla="*/ 42 h 100"/>
              <a:gd name="connsiteX5" fmla="*/ 84 w 485"/>
              <a:gd name="connsiteY5" fmla="*/ 42 h 100"/>
              <a:gd name="connsiteX6" fmla="*/ 84 w 485"/>
              <a:gd name="connsiteY6" fmla="*/ 48 h 100"/>
              <a:gd name="connsiteX7" fmla="*/ 90 w 485"/>
              <a:gd name="connsiteY7" fmla="*/ 48 h 100"/>
              <a:gd name="connsiteX8" fmla="*/ 95 w 485"/>
              <a:gd name="connsiteY8" fmla="*/ 48 h 100"/>
              <a:gd name="connsiteX9" fmla="*/ 100 w 485"/>
              <a:gd name="connsiteY9" fmla="*/ 48 h 100"/>
              <a:gd name="connsiteX10" fmla="*/ 111 w 485"/>
              <a:gd name="connsiteY10" fmla="*/ 48 h 100"/>
              <a:gd name="connsiteX11" fmla="*/ 121 w 485"/>
              <a:gd name="connsiteY11" fmla="*/ 42 h 100"/>
              <a:gd name="connsiteX12" fmla="*/ 137 w 485"/>
              <a:gd name="connsiteY12" fmla="*/ 42 h 100"/>
              <a:gd name="connsiteX13" fmla="*/ 153 w 485"/>
              <a:gd name="connsiteY13" fmla="*/ 42 h 100"/>
              <a:gd name="connsiteX14" fmla="*/ 174 w 485"/>
              <a:gd name="connsiteY14" fmla="*/ 37 h 100"/>
              <a:gd name="connsiteX15" fmla="*/ 216 w 485"/>
              <a:gd name="connsiteY15" fmla="*/ 32 h 100"/>
              <a:gd name="connsiteX16" fmla="*/ 258 w 485"/>
              <a:gd name="connsiteY16" fmla="*/ 27 h 100"/>
              <a:gd name="connsiteX17" fmla="*/ 295 w 485"/>
              <a:gd name="connsiteY17" fmla="*/ 21 h 100"/>
              <a:gd name="connsiteX18" fmla="*/ 332 w 485"/>
              <a:gd name="connsiteY18" fmla="*/ 11 h 100"/>
              <a:gd name="connsiteX19" fmla="*/ 348 w 485"/>
              <a:gd name="connsiteY19" fmla="*/ 11 h 100"/>
              <a:gd name="connsiteX20" fmla="*/ 364 w 485"/>
              <a:gd name="connsiteY20" fmla="*/ 5 h 100"/>
              <a:gd name="connsiteX21" fmla="*/ 374 w 485"/>
              <a:gd name="connsiteY21" fmla="*/ 5 h 100"/>
              <a:gd name="connsiteX22" fmla="*/ 390 w 485"/>
              <a:gd name="connsiteY22" fmla="*/ 0 h 100"/>
              <a:gd name="connsiteX23" fmla="*/ 395 w 485"/>
              <a:gd name="connsiteY23" fmla="*/ 0 h 100"/>
              <a:gd name="connsiteX24" fmla="*/ 406 w 485"/>
              <a:gd name="connsiteY24" fmla="*/ 0 h 100"/>
              <a:gd name="connsiteX25" fmla="*/ 406 w 485"/>
              <a:gd name="connsiteY25" fmla="*/ 0 h 100"/>
              <a:gd name="connsiteX26" fmla="*/ 411 w 485"/>
              <a:gd name="connsiteY26" fmla="*/ 0 h 100"/>
              <a:gd name="connsiteX27" fmla="*/ 416 w 485"/>
              <a:gd name="connsiteY27" fmla="*/ 0 h 100"/>
              <a:gd name="connsiteX28" fmla="*/ 422 w 485"/>
              <a:gd name="connsiteY28" fmla="*/ 0 h 100"/>
              <a:gd name="connsiteX29" fmla="*/ 427 w 485"/>
              <a:gd name="connsiteY29" fmla="*/ 0 h 100"/>
              <a:gd name="connsiteX30" fmla="*/ 437 w 485"/>
              <a:gd name="connsiteY30" fmla="*/ 0 h 100"/>
              <a:gd name="connsiteX31" fmla="*/ 443 w 485"/>
              <a:gd name="connsiteY31" fmla="*/ 5 h 100"/>
              <a:gd name="connsiteX32" fmla="*/ 453 w 485"/>
              <a:gd name="connsiteY32" fmla="*/ 5 h 100"/>
              <a:gd name="connsiteX33" fmla="*/ 464 w 485"/>
              <a:gd name="connsiteY33" fmla="*/ 11 h 100"/>
              <a:gd name="connsiteX34" fmla="*/ 469 w 485"/>
              <a:gd name="connsiteY34" fmla="*/ 16 h 100"/>
              <a:gd name="connsiteX35" fmla="*/ 479 w 485"/>
              <a:gd name="connsiteY35" fmla="*/ 27 h 100"/>
              <a:gd name="connsiteX36" fmla="*/ 479 w 485"/>
              <a:gd name="connsiteY36" fmla="*/ 32 h 100"/>
              <a:gd name="connsiteX37" fmla="*/ 485 w 485"/>
              <a:gd name="connsiteY37" fmla="*/ 32 h 100"/>
              <a:gd name="connsiteX38" fmla="*/ 485 w 485"/>
              <a:gd name="connsiteY38" fmla="*/ 37 h 100"/>
              <a:gd name="connsiteX39" fmla="*/ 469 w 485"/>
              <a:gd name="connsiteY39" fmla="*/ 42 h 100"/>
              <a:gd name="connsiteX40" fmla="*/ 464 w 485"/>
              <a:gd name="connsiteY40" fmla="*/ 42 h 100"/>
              <a:gd name="connsiteX41" fmla="*/ 458 w 485"/>
              <a:gd name="connsiteY41" fmla="*/ 42 h 100"/>
              <a:gd name="connsiteX42" fmla="*/ 453 w 485"/>
              <a:gd name="connsiteY42" fmla="*/ 42 h 100"/>
              <a:gd name="connsiteX43" fmla="*/ 443 w 485"/>
              <a:gd name="connsiteY43" fmla="*/ 42 h 100"/>
              <a:gd name="connsiteX44" fmla="*/ 432 w 485"/>
              <a:gd name="connsiteY44" fmla="*/ 42 h 100"/>
              <a:gd name="connsiteX45" fmla="*/ 416 w 485"/>
              <a:gd name="connsiteY45" fmla="*/ 48 h 100"/>
              <a:gd name="connsiteX46" fmla="*/ 400 w 485"/>
              <a:gd name="connsiteY46" fmla="*/ 48 h 100"/>
              <a:gd name="connsiteX47" fmla="*/ 379 w 485"/>
              <a:gd name="connsiteY47" fmla="*/ 48 h 100"/>
              <a:gd name="connsiteX48" fmla="*/ 353 w 485"/>
              <a:gd name="connsiteY48" fmla="*/ 53 h 100"/>
              <a:gd name="connsiteX49" fmla="*/ 327 w 485"/>
              <a:gd name="connsiteY49" fmla="*/ 53 h 100"/>
              <a:gd name="connsiteX50" fmla="*/ 295 w 485"/>
              <a:gd name="connsiteY50" fmla="*/ 53 h 100"/>
              <a:gd name="connsiteX51" fmla="*/ 269 w 485"/>
              <a:gd name="connsiteY51" fmla="*/ 58 h 100"/>
              <a:gd name="connsiteX52" fmla="*/ 248 w 485"/>
              <a:gd name="connsiteY52" fmla="*/ 58 h 100"/>
              <a:gd name="connsiteX53" fmla="*/ 221 w 485"/>
              <a:gd name="connsiteY53" fmla="*/ 63 h 100"/>
              <a:gd name="connsiteX54" fmla="*/ 200 w 485"/>
              <a:gd name="connsiteY54" fmla="*/ 63 h 100"/>
              <a:gd name="connsiteX55" fmla="*/ 184 w 485"/>
              <a:gd name="connsiteY55" fmla="*/ 69 h 100"/>
              <a:gd name="connsiteX56" fmla="*/ 163 w 485"/>
              <a:gd name="connsiteY56" fmla="*/ 69 h 100"/>
              <a:gd name="connsiteX57" fmla="*/ 148 w 485"/>
              <a:gd name="connsiteY57" fmla="*/ 69 h 100"/>
              <a:gd name="connsiteX58" fmla="*/ 137 w 485"/>
              <a:gd name="connsiteY58" fmla="*/ 74 h 100"/>
              <a:gd name="connsiteX59" fmla="*/ 121 w 485"/>
              <a:gd name="connsiteY59" fmla="*/ 74 h 100"/>
              <a:gd name="connsiteX60" fmla="*/ 111 w 485"/>
              <a:gd name="connsiteY60" fmla="*/ 79 h 100"/>
              <a:gd name="connsiteX61" fmla="*/ 100 w 485"/>
              <a:gd name="connsiteY61" fmla="*/ 79 h 100"/>
              <a:gd name="connsiteX62" fmla="*/ 90 w 485"/>
              <a:gd name="connsiteY62" fmla="*/ 85 h 100"/>
              <a:gd name="connsiteX63" fmla="*/ 84 w 485"/>
              <a:gd name="connsiteY63" fmla="*/ 85 h 100"/>
              <a:gd name="connsiteX64" fmla="*/ 69 w 485"/>
              <a:gd name="connsiteY64" fmla="*/ 90 h 100"/>
              <a:gd name="connsiteX65" fmla="*/ 53 w 485"/>
              <a:gd name="connsiteY65" fmla="*/ 95 h 100"/>
              <a:gd name="connsiteX66" fmla="*/ 48 w 485"/>
              <a:gd name="connsiteY66" fmla="*/ 100 h 100"/>
              <a:gd name="connsiteX67" fmla="*/ 37 w 485"/>
              <a:gd name="connsiteY67" fmla="*/ 100 h 100"/>
              <a:gd name="connsiteX68" fmla="*/ 32 w 485"/>
              <a:gd name="connsiteY68" fmla="*/ 100 h 100"/>
              <a:gd name="connsiteX69" fmla="*/ 26 w 485"/>
              <a:gd name="connsiteY69" fmla="*/ 95 h 100"/>
              <a:gd name="connsiteX70" fmla="*/ 21 w 485"/>
              <a:gd name="connsiteY70" fmla="*/ 95 h 100"/>
              <a:gd name="connsiteX71" fmla="*/ 16 w 485"/>
              <a:gd name="connsiteY71" fmla="*/ 90 h 100"/>
              <a:gd name="connsiteX72" fmla="*/ 11 w 485"/>
              <a:gd name="connsiteY72" fmla="*/ 85 h 100"/>
              <a:gd name="connsiteX73" fmla="*/ 5 w 485"/>
              <a:gd name="connsiteY73" fmla="*/ 79 h 100"/>
              <a:gd name="connsiteX74" fmla="*/ 0 w 485"/>
              <a:gd name="connsiteY74" fmla="*/ 74 h 100"/>
              <a:gd name="connsiteX75" fmla="*/ 0 w 485"/>
              <a:gd name="connsiteY75" fmla="*/ 69 h 100"/>
              <a:gd name="connsiteX76" fmla="*/ 0 w 485"/>
              <a:gd name="connsiteY76" fmla="*/ 63 h 100"/>
              <a:gd name="connsiteX77" fmla="*/ 0 w 485"/>
              <a:gd name="connsiteY77" fmla="*/ 58 h 100"/>
              <a:gd name="connsiteX78" fmla="*/ 5 w 485"/>
              <a:gd name="connsiteY78" fmla="*/ 53 h 100"/>
              <a:gd name="connsiteX79" fmla="*/ 11 w 485"/>
              <a:gd name="connsiteY79" fmla="*/ 48 h 100"/>
              <a:gd name="connsiteX80" fmla="*/ 21 w 485"/>
              <a:gd name="connsiteY80" fmla="*/ 42 h 100"/>
              <a:gd name="connsiteX81" fmla="*/ 26 w 485"/>
              <a:gd name="connsiteY81" fmla="*/ 37 h 100"/>
              <a:gd name="connsiteX82" fmla="*/ 32 w 485"/>
              <a:gd name="connsiteY82" fmla="*/ 32 h 100"/>
              <a:gd name="connsiteX83" fmla="*/ 42 w 485"/>
              <a:gd name="connsiteY83" fmla="*/ 27 h 100"/>
              <a:gd name="connsiteX0" fmla="*/ 100 w 485"/>
              <a:gd name="connsiteY0" fmla="*/ 16 h 100"/>
              <a:gd name="connsiteX1" fmla="*/ 95 w 485"/>
              <a:gd name="connsiteY1" fmla="*/ 27 h 100"/>
              <a:gd name="connsiteX2" fmla="*/ 90 w 485"/>
              <a:gd name="connsiteY2" fmla="*/ 32 h 100"/>
              <a:gd name="connsiteX3" fmla="*/ 84 w 485"/>
              <a:gd name="connsiteY3" fmla="*/ 42 h 100"/>
              <a:gd name="connsiteX4" fmla="*/ 84 w 485"/>
              <a:gd name="connsiteY4" fmla="*/ 42 h 100"/>
              <a:gd name="connsiteX5" fmla="*/ 84 w 485"/>
              <a:gd name="connsiteY5" fmla="*/ 48 h 100"/>
              <a:gd name="connsiteX6" fmla="*/ 90 w 485"/>
              <a:gd name="connsiteY6" fmla="*/ 48 h 100"/>
              <a:gd name="connsiteX7" fmla="*/ 95 w 485"/>
              <a:gd name="connsiteY7" fmla="*/ 48 h 100"/>
              <a:gd name="connsiteX8" fmla="*/ 100 w 485"/>
              <a:gd name="connsiteY8" fmla="*/ 48 h 100"/>
              <a:gd name="connsiteX9" fmla="*/ 111 w 485"/>
              <a:gd name="connsiteY9" fmla="*/ 48 h 100"/>
              <a:gd name="connsiteX10" fmla="*/ 121 w 485"/>
              <a:gd name="connsiteY10" fmla="*/ 42 h 100"/>
              <a:gd name="connsiteX11" fmla="*/ 137 w 485"/>
              <a:gd name="connsiteY11" fmla="*/ 42 h 100"/>
              <a:gd name="connsiteX12" fmla="*/ 153 w 485"/>
              <a:gd name="connsiteY12" fmla="*/ 42 h 100"/>
              <a:gd name="connsiteX13" fmla="*/ 174 w 485"/>
              <a:gd name="connsiteY13" fmla="*/ 37 h 100"/>
              <a:gd name="connsiteX14" fmla="*/ 216 w 485"/>
              <a:gd name="connsiteY14" fmla="*/ 32 h 100"/>
              <a:gd name="connsiteX15" fmla="*/ 258 w 485"/>
              <a:gd name="connsiteY15" fmla="*/ 27 h 100"/>
              <a:gd name="connsiteX16" fmla="*/ 295 w 485"/>
              <a:gd name="connsiteY16" fmla="*/ 21 h 100"/>
              <a:gd name="connsiteX17" fmla="*/ 332 w 485"/>
              <a:gd name="connsiteY17" fmla="*/ 11 h 100"/>
              <a:gd name="connsiteX18" fmla="*/ 348 w 485"/>
              <a:gd name="connsiteY18" fmla="*/ 11 h 100"/>
              <a:gd name="connsiteX19" fmla="*/ 364 w 485"/>
              <a:gd name="connsiteY19" fmla="*/ 5 h 100"/>
              <a:gd name="connsiteX20" fmla="*/ 374 w 485"/>
              <a:gd name="connsiteY20" fmla="*/ 5 h 100"/>
              <a:gd name="connsiteX21" fmla="*/ 390 w 485"/>
              <a:gd name="connsiteY21" fmla="*/ 0 h 100"/>
              <a:gd name="connsiteX22" fmla="*/ 395 w 485"/>
              <a:gd name="connsiteY22" fmla="*/ 0 h 100"/>
              <a:gd name="connsiteX23" fmla="*/ 406 w 485"/>
              <a:gd name="connsiteY23" fmla="*/ 0 h 100"/>
              <a:gd name="connsiteX24" fmla="*/ 406 w 485"/>
              <a:gd name="connsiteY24" fmla="*/ 0 h 100"/>
              <a:gd name="connsiteX25" fmla="*/ 411 w 485"/>
              <a:gd name="connsiteY25" fmla="*/ 0 h 100"/>
              <a:gd name="connsiteX26" fmla="*/ 416 w 485"/>
              <a:gd name="connsiteY26" fmla="*/ 0 h 100"/>
              <a:gd name="connsiteX27" fmla="*/ 422 w 485"/>
              <a:gd name="connsiteY27" fmla="*/ 0 h 100"/>
              <a:gd name="connsiteX28" fmla="*/ 427 w 485"/>
              <a:gd name="connsiteY28" fmla="*/ 0 h 100"/>
              <a:gd name="connsiteX29" fmla="*/ 437 w 485"/>
              <a:gd name="connsiteY29" fmla="*/ 0 h 100"/>
              <a:gd name="connsiteX30" fmla="*/ 443 w 485"/>
              <a:gd name="connsiteY30" fmla="*/ 5 h 100"/>
              <a:gd name="connsiteX31" fmla="*/ 453 w 485"/>
              <a:gd name="connsiteY31" fmla="*/ 5 h 100"/>
              <a:gd name="connsiteX32" fmla="*/ 464 w 485"/>
              <a:gd name="connsiteY32" fmla="*/ 11 h 100"/>
              <a:gd name="connsiteX33" fmla="*/ 469 w 485"/>
              <a:gd name="connsiteY33" fmla="*/ 16 h 100"/>
              <a:gd name="connsiteX34" fmla="*/ 479 w 485"/>
              <a:gd name="connsiteY34" fmla="*/ 27 h 100"/>
              <a:gd name="connsiteX35" fmla="*/ 479 w 485"/>
              <a:gd name="connsiteY35" fmla="*/ 32 h 100"/>
              <a:gd name="connsiteX36" fmla="*/ 485 w 485"/>
              <a:gd name="connsiteY36" fmla="*/ 32 h 100"/>
              <a:gd name="connsiteX37" fmla="*/ 485 w 485"/>
              <a:gd name="connsiteY37" fmla="*/ 37 h 100"/>
              <a:gd name="connsiteX38" fmla="*/ 469 w 485"/>
              <a:gd name="connsiteY38" fmla="*/ 42 h 100"/>
              <a:gd name="connsiteX39" fmla="*/ 464 w 485"/>
              <a:gd name="connsiteY39" fmla="*/ 42 h 100"/>
              <a:gd name="connsiteX40" fmla="*/ 458 w 485"/>
              <a:gd name="connsiteY40" fmla="*/ 42 h 100"/>
              <a:gd name="connsiteX41" fmla="*/ 453 w 485"/>
              <a:gd name="connsiteY41" fmla="*/ 42 h 100"/>
              <a:gd name="connsiteX42" fmla="*/ 443 w 485"/>
              <a:gd name="connsiteY42" fmla="*/ 42 h 100"/>
              <a:gd name="connsiteX43" fmla="*/ 432 w 485"/>
              <a:gd name="connsiteY43" fmla="*/ 42 h 100"/>
              <a:gd name="connsiteX44" fmla="*/ 416 w 485"/>
              <a:gd name="connsiteY44" fmla="*/ 48 h 100"/>
              <a:gd name="connsiteX45" fmla="*/ 400 w 485"/>
              <a:gd name="connsiteY45" fmla="*/ 48 h 100"/>
              <a:gd name="connsiteX46" fmla="*/ 379 w 485"/>
              <a:gd name="connsiteY46" fmla="*/ 48 h 100"/>
              <a:gd name="connsiteX47" fmla="*/ 353 w 485"/>
              <a:gd name="connsiteY47" fmla="*/ 53 h 100"/>
              <a:gd name="connsiteX48" fmla="*/ 327 w 485"/>
              <a:gd name="connsiteY48" fmla="*/ 53 h 100"/>
              <a:gd name="connsiteX49" fmla="*/ 295 w 485"/>
              <a:gd name="connsiteY49" fmla="*/ 53 h 100"/>
              <a:gd name="connsiteX50" fmla="*/ 269 w 485"/>
              <a:gd name="connsiteY50" fmla="*/ 58 h 100"/>
              <a:gd name="connsiteX51" fmla="*/ 248 w 485"/>
              <a:gd name="connsiteY51" fmla="*/ 58 h 100"/>
              <a:gd name="connsiteX52" fmla="*/ 221 w 485"/>
              <a:gd name="connsiteY52" fmla="*/ 63 h 100"/>
              <a:gd name="connsiteX53" fmla="*/ 200 w 485"/>
              <a:gd name="connsiteY53" fmla="*/ 63 h 100"/>
              <a:gd name="connsiteX54" fmla="*/ 184 w 485"/>
              <a:gd name="connsiteY54" fmla="*/ 69 h 100"/>
              <a:gd name="connsiteX55" fmla="*/ 163 w 485"/>
              <a:gd name="connsiteY55" fmla="*/ 69 h 100"/>
              <a:gd name="connsiteX56" fmla="*/ 148 w 485"/>
              <a:gd name="connsiteY56" fmla="*/ 69 h 100"/>
              <a:gd name="connsiteX57" fmla="*/ 137 w 485"/>
              <a:gd name="connsiteY57" fmla="*/ 74 h 100"/>
              <a:gd name="connsiteX58" fmla="*/ 121 w 485"/>
              <a:gd name="connsiteY58" fmla="*/ 74 h 100"/>
              <a:gd name="connsiteX59" fmla="*/ 111 w 485"/>
              <a:gd name="connsiteY59" fmla="*/ 79 h 100"/>
              <a:gd name="connsiteX60" fmla="*/ 100 w 485"/>
              <a:gd name="connsiteY60" fmla="*/ 79 h 100"/>
              <a:gd name="connsiteX61" fmla="*/ 90 w 485"/>
              <a:gd name="connsiteY61" fmla="*/ 85 h 100"/>
              <a:gd name="connsiteX62" fmla="*/ 84 w 485"/>
              <a:gd name="connsiteY62" fmla="*/ 85 h 100"/>
              <a:gd name="connsiteX63" fmla="*/ 69 w 485"/>
              <a:gd name="connsiteY63" fmla="*/ 90 h 100"/>
              <a:gd name="connsiteX64" fmla="*/ 53 w 485"/>
              <a:gd name="connsiteY64" fmla="*/ 95 h 100"/>
              <a:gd name="connsiteX65" fmla="*/ 48 w 485"/>
              <a:gd name="connsiteY65" fmla="*/ 100 h 100"/>
              <a:gd name="connsiteX66" fmla="*/ 37 w 485"/>
              <a:gd name="connsiteY66" fmla="*/ 100 h 100"/>
              <a:gd name="connsiteX67" fmla="*/ 32 w 485"/>
              <a:gd name="connsiteY67" fmla="*/ 100 h 100"/>
              <a:gd name="connsiteX68" fmla="*/ 26 w 485"/>
              <a:gd name="connsiteY68" fmla="*/ 95 h 100"/>
              <a:gd name="connsiteX69" fmla="*/ 21 w 485"/>
              <a:gd name="connsiteY69" fmla="*/ 95 h 100"/>
              <a:gd name="connsiteX70" fmla="*/ 16 w 485"/>
              <a:gd name="connsiteY70" fmla="*/ 90 h 100"/>
              <a:gd name="connsiteX71" fmla="*/ 11 w 485"/>
              <a:gd name="connsiteY71" fmla="*/ 85 h 100"/>
              <a:gd name="connsiteX72" fmla="*/ 5 w 485"/>
              <a:gd name="connsiteY72" fmla="*/ 79 h 100"/>
              <a:gd name="connsiteX73" fmla="*/ 0 w 485"/>
              <a:gd name="connsiteY73" fmla="*/ 74 h 100"/>
              <a:gd name="connsiteX74" fmla="*/ 0 w 485"/>
              <a:gd name="connsiteY74" fmla="*/ 69 h 100"/>
              <a:gd name="connsiteX75" fmla="*/ 0 w 485"/>
              <a:gd name="connsiteY75" fmla="*/ 63 h 100"/>
              <a:gd name="connsiteX76" fmla="*/ 0 w 485"/>
              <a:gd name="connsiteY76" fmla="*/ 58 h 100"/>
              <a:gd name="connsiteX77" fmla="*/ 5 w 485"/>
              <a:gd name="connsiteY77" fmla="*/ 53 h 100"/>
              <a:gd name="connsiteX78" fmla="*/ 11 w 485"/>
              <a:gd name="connsiteY78" fmla="*/ 48 h 100"/>
              <a:gd name="connsiteX79" fmla="*/ 21 w 485"/>
              <a:gd name="connsiteY79" fmla="*/ 42 h 100"/>
              <a:gd name="connsiteX80" fmla="*/ 26 w 485"/>
              <a:gd name="connsiteY80" fmla="*/ 37 h 100"/>
              <a:gd name="connsiteX81" fmla="*/ 32 w 485"/>
              <a:gd name="connsiteY81" fmla="*/ 32 h 100"/>
              <a:gd name="connsiteX82" fmla="*/ 42 w 485"/>
              <a:gd name="connsiteY82" fmla="*/ 27 h 100"/>
              <a:gd name="connsiteX0" fmla="*/ 100 w 485"/>
              <a:gd name="connsiteY0" fmla="*/ 16 h 100"/>
              <a:gd name="connsiteX1" fmla="*/ 95 w 485"/>
              <a:gd name="connsiteY1" fmla="*/ 27 h 100"/>
              <a:gd name="connsiteX2" fmla="*/ 84 w 485"/>
              <a:gd name="connsiteY2" fmla="*/ 42 h 100"/>
              <a:gd name="connsiteX3" fmla="*/ 84 w 485"/>
              <a:gd name="connsiteY3" fmla="*/ 42 h 100"/>
              <a:gd name="connsiteX4" fmla="*/ 84 w 485"/>
              <a:gd name="connsiteY4" fmla="*/ 48 h 100"/>
              <a:gd name="connsiteX5" fmla="*/ 90 w 485"/>
              <a:gd name="connsiteY5" fmla="*/ 48 h 100"/>
              <a:gd name="connsiteX6" fmla="*/ 95 w 485"/>
              <a:gd name="connsiteY6" fmla="*/ 48 h 100"/>
              <a:gd name="connsiteX7" fmla="*/ 100 w 485"/>
              <a:gd name="connsiteY7" fmla="*/ 48 h 100"/>
              <a:gd name="connsiteX8" fmla="*/ 111 w 485"/>
              <a:gd name="connsiteY8" fmla="*/ 48 h 100"/>
              <a:gd name="connsiteX9" fmla="*/ 121 w 485"/>
              <a:gd name="connsiteY9" fmla="*/ 42 h 100"/>
              <a:gd name="connsiteX10" fmla="*/ 137 w 485"/>
              <a:gd name="connsiteY10" fmla="*/ 42 h 100"/>
              <a:gd name="connsiteX11" fmla="*/ 153 w 485"/>
              <a:gd name="connsiteY11" fmla="*/ 42 h 100"/>
              <a:gd name="connsiteX12" fmla="*/ 174 w 485"/>
              <a:gd name="connsiteY12" fmla="*/ 37 h 100"/>
              <a:gd name="connsiteX13" fmla="*/ 216 w 485"/>
              <a:gd name="connsiteY13" fmla="*/ 32 h 100"/>
              <a:gd name="connsiteX14" fmla="*/ 258 w 485"/>
              <a:gd name="connsiteY14" fmla="*/ 27 h 100"/>
              <a:gd name="connsiteX15" fmla="*/ 295 w 485"/>
              <a:gd name="connsiteY15" fmla="*/ 21 h 100"/>
              <a:gd name="connsiteX16" fmla="*/ 332 w 485"/>
              <a:gd name="connsiteY16" fmla="*/ 11 h 100"/>
              <a:gd name="connsiteX17" fmla="*/ 348 w 485"/>
              <a:gd name="connsiteY17" fmla="*/ 11 h 100"/>
              <a:gd name="connsiteX18" fmla="*/ 364 w 485"/>
              <a:gd name="connsiteY18" fmla="*/ 5 h 100"/>
              <a:gd name="connsiteX19" fmla="*/ 374 w 485"/>
              <a:gd name="connsiteY19" fmla="*/ 5 h 100"/>
              <a:gd name="connsiteX20" fmla="*/ 390 w 485"/>
              <a:gd name="connsiteY20" fmla="*/ 0 h 100"/>
              <a:gd name="connsiteX21" fmla="*/ 395 w 485"/>
              <a:gd name="connsiteY21" fmla="*/ 0 h 100"/>
              <a:gd name="connsiteX22" fmla="*/ 406 w 485"/>
              <a:gd name="connsiteY22" fmla="*/ 0 h 100"/>
              <a:gd name="connsiteX23" fmla="*/ 406 w 485"/>
              <a:gd name="connsiteY23" fmla="*/ 0 h 100"/>
              <a:gd name="connsiteX24" fmla="*/ 411 w 485"/>
              <a:gd name="connsiteY24" fmla="*/ 0 h 100"/>
              <a:gd name="connsiteX25" fmla="*/ 416 w 485"/>
              <a:gd name="connsiteY25" fmla="*/ 0 h 100"/>
              <a:gd name="connsiteX26" fmla="*/ 422 w 485"/>
              <a:gd name="connsiteY26" fmla="*/ 0 h 100"/>
              <a:gd name="connsiteX27" fmla="*/ 427 w 485"/>
              <a:gd name="connsiteY27" fmla="*/ 0 h 100"/>
              <a:gd name="connsiteX28" fmla="*/ 437 w 485"/>
              <a:gd name="connsiteY28" fmla="*/ 0 h 100"/>
              <a:gd name="connsiteX29" fmla="*/ 443 w 485"/>
              <a:gd name="connsiteY29" fmla="*/ 5 h 100"/>
              <a:gd name="connsiteX30" fmla="*/ 453 w 485"/>
              <a:gd name="connsiteY30" fmla="*/ 5 h 100"/>
              <a:gd name="connsiteX31" fmla="*/ 464 w 485"/>
              <a:gd name="connsiteY31" fmla="*/ 11 h 100"/>
              <a:gd name="connsiteX32" fmla="*/ 469 w 485"/>
              <a:gd name="connsiteY32" fmla="*/ 16 h 100"/>
              <a:gd name="connsiteX33" fmla="*/ 479 w 485"/>
              <a:gd name="connsiteY33" fmla="*/ 27 h 100"/>
              <a:gd name="connsiteX34" fmla="*/ 479 w 485"/>
              <a:gd name="connsiteY34" fmla="*/ 32 h 100"/>
              <a:gd name="connsiteX35" fmla="*/ 485 w 485"/>
              <a:gd name="connsiteY35" fmla="*/ 32 h 100"/>
              <a:gd name="connsiteX36" fmla="*/ 485 w 485"/>
              <a:gd name="connsiteY36" fmla="*/ 37 h 100"/>
              <a:gd name="connsiteX37" fmla="*/ 469 w 485"/>
              <a:gd name="connsiteY37" fmla="*/ 42 h 100"/>
              <a:gd name="connsiteX38" fmla="*/ 464 w 485"/>
              <a:gd name="connsiteY38" fmla="*/ 42 h 100"/>
              <a:gd name="connsiteX39" fmla="*/ 458 w 485"/>
              <a:gd name="connsiteY39" fmla="*/ 42 h 100"/>
              <a:gd name="connsiteX40" fmla="*/ 453 w 485"/>
              <a:gd name="connsiteY40" fmla="*/ 42 h 100"/>
              <a:gd name="connsiteX41" fmla="*/ 443 w 485"/>
              <a:gd name="connsiteY41" fmla="*/ 42 h 100"/>
              <a:gd name="connsiteX42" fmla="*/ 432 w 485"/>
              <a:gd name="connsiteY42" fmla="*/ 42 h 100"/>
              <a:gd name="connsiteX43" fmla="*/ 416 w 485"/>
              <a:gd name="connsiteY43" fmla="*/ 48 h 100"/>
              <a:gd name="connsiteX44" fmla="*/ 400 w 485"/>
              <a:gd name="connsiteY44" fmla="*/ 48 h 100"/>
              <a:gd name="connsiteX45" fmla="*/ 379 w 485"/>
              <a:gd name="connsiteY45" fmla="*/ 48 h 100"/>
              <a:gd name="connsiteX46" fmla="*/ 353 w 485"/>
              <a:gd name="connsiteY46" fmla="*/ 53 h 100"/>
              <a:gd name="connsiteX47" fmla="*/ 327 w 485"/>
              <a:gd name="connsiteY47" fmla="*/ 53 h 100"/>
              <a:gd name="connsiteX48" fmla="*/ 295 w 485"/>
              <a:gd name="connsiteY48" fmla="*/ 53 h 100"/>
              <a:gd name="connsiteX49" fmla="*/ 269 w 485"/>
              <a:gd name="connsiteY49" fmla="*/ 58 h 100"/>
              <a:gd name="connsiteX50" fmla="*/ 248 w 485"/>
              <a:gd name="connsiteY50" fmla="*/ 58 h 100"/>
              <a:gd name="connsiteX51" fmla="*/ 221 w 485"/>
              <a:gd name="connsiteY51" fmla="*/ 63 h 100"/>
              <a:gd name="connsiteX52" fmla="*/ 200 w 485"/>
              <a:gd name="connsiteY52" fmla="*/ 63 h 100"/>
              <a:gd name="connsiteX53" fmla="*/ 184 w 485"/>
              <a:gd name="connsiteY53" fmla="*/ 69 h 100"/>
              <a:gd name="connsiteX54" fmla="*/ 163 w 485"/>
              <a:gd name="connsiteY54" fmla="*/ 69 h 100"/>
              <a:gd name="connsiteX55" fmla="*/ 148 w 485"/>
              <a:gd name="connsiteY55" fmla="*/ 69 h 100"/>
              <a:gd name="connsiteX56" fmla="*/ 137 w 485"/>
              <a:gd name="connsiteY56" fmla="*/ 74 h 100"/>
              <a:gd name="connsiteX57" fmla="*/ 121 w 485"/>
              <a:gd name="connsiteY57" fmla="*/ 74 h 100"/>
              <a:gd name="connsiteX58" fmla="*/ 111 w 485"/>
              <a:gd name="connsiteY58" fmla="*/ 79 h 100"/>
              <a:gd name="connsiteX59" fmla="*/ 100 w 485"/>
              <a:gd name="connsiteY59" fmla="*/ 79 h 100"/>
              <a:gd name="connsiteX60" fmla="*/ 90 w 485"/>
              <a:gd name="connsiteY60" fmla="*/ 85 h 100"/>
              <a:gd name="connsiteX61" fmla="*/ 84 w 485"/>
              <a:gd name="connsiteY61" fmla="*/ 85 h 100"/>
              <a:gd name="connsiteX62" fmla="*/ 69 w 485"/>
              <a:gd name="connsiteY62" fmla="*/ 90 h 100"/>
              <a:gd name="connsiteX63" fmla="*/ 53 w 485"/>
              <a:gd name="connsiteY63" fmla="*/ 95 h 100"/>
              <a:gd name="connsiteX64" fmla="*/ 48 w 485"/>
              <a:gd name="connsiteY64" fmla="*/ 100 h 100"/>
              <a:gd name="connsiteX65" fmla="*/ 37 w 485"/>
              <a:gd name="connsiteY65" fmla="*/ 100 h 100"/>
              <a:gd name="connsiteX66" fmla="*/ 32 w 485"/>
              <a:gd name="connsiteY66" fmla="*/ 100 h 100"/>
              <a:gd name="connsiteX67" fmla="*/ 26 w 485"/>
              <a:gd name="connsiteY67" fmla="*/ 95 h 100"/>
              <a:gd name="connsiteX68" fmla="*/ 21 w 485"/>
              <a:gd name="connsiteY68" fmla="*/ 95 h 100"/>
              <a:gd name="connsiteX69" fmla="*/ 16 w 485"/>
              <a:gd name="connsiteY69" fmla="*/ 90 h 100"/>
              <a:gd name="connsiteX70" fmla="*/ 11 w 485"/>
              <a:gd name="connsiteY70" fmla="*/ 85 h 100"/>
              <a:gd name="connsiteX71" fmla="*/ 5 w 485"/>
              <a:gd name="connsiteY71" fmla="*/ 79 h 100"/>
              <a:gd name="connsiteX72" fmla="*/ 0 w 485"/>
              <a:gd name="connsiteY72" fmla="*/ 74 h 100"/>
              <a:gd name="connsiteX73" fmla="*/ 0 w 485"/>
              <a:gd name="connsiteY73" fmla="*/ 69 h 100"/>
              <a:gd name="connsiteX74" fmla="*/ 0 w 485"/>
              <a:gd name="connsiteY74" fmla="*/ 63 h 100"/>
              <a:gd name="connsiteX75" fmla="*/ 0 w 485"/>
              <a:gd name="connsiteY75" fmla="*/ 58 h 100"/>
              <a:gd name="connsiteX76" fmla="*/ 5 w 485"/>
              <a:gd name="connsiteY76" fmla="*/ 53 h 100"/>
              <a:gd name="connsiteX77" fmla="*/ 11 w 485"/>
              <a:gd name="connsiteY77" fmla="*/ 48 h 100"/>
              <a:gd name="connsiteX78" fmla="*/ 21 w 485"/>
              <a:gd name="connsiteY78" fmla="*/ 42 h 100"/>
              <a:gd name="connsiteX79" fmla="*/ 26 w 485"/>
              <a:gd name="connsiteY79" fmla="*/ 37 h 100"/>
              <a:gd name="connsiteX80" fmla="*/ 32 w 485"/>
              <a:gd name="connsiteY80" fmla="*/ 32 h 100"/>
              <a:gd name="connsiteX81" fmla="*/ 42 w 485"/>
              <a:gd name="connsiteY81" fmla="*/ 27 h 100"/>
              <a:gd name="connsiteX0" fmla="*/ 100 w 485"/>
              <a:gd name="connsiteY0" fmla="*/ 16 h 100"/>
              <a:gd name="connsiteX1" fmla="*/ 84 w 485"/>
              <a:gd name="connsiteY1" fmla="*/ 42 h 100"/>
              <a:gd name="connsiteX2" fmla="*/ 84 w 485"/>
              <a:gd name="connsiteY2" fmla="*/ 42 h 100"/>
              <a:gd name="connsiteX3" fmla="*/ 84 w 485"/>
              <a:gd name="connsiteY3" fmla="*/ 48 h 100"/>
              <a:gd name="connsiteX4" fmla="*/ 90 w 485"/>
              <a:gd name="connsiteY4" fmla="*/ 48 h 100"/>
              <a:gd name="connsiteX5" fmla="*/ 95 w 485"/>
              <a:gd name="connsiteY5" fmla="*/ 48 h 100"/>
              <a:gd name="connsiteX6" fmla="*/ 100 w 485"/>
              <a:gd name="connsiteY6" fmla="*/ 48 h 100"/>
              <a:gd name="connsiteX7" fmla="*/ 111 w 485"/>
              <a:gd name="connsiteY7" fmla="*/ 48 h 100"/>
              <a:gd name="connsiteX8" fmla="*/ 121 w 485"/>
              <a:gd name="connsiteY8" fmla="*/ 42 h 100"/>
              <a:gd name="connsiteX9" fmla="*/ 137 w 485"/>
              <a:gd name="connsiteY9" fmla="*/ 42 h 100"/>
              <a:gd name="connsiteX10" fmla="*/ 153 w 485"/>
              <a:gd name="connsiteY10" fmla="*/ 42 h 100"/>
              <a:gd name="connsiteX11" fmla="*/ 174 w 485"/>
              <a:gd name="connsiteY11" fmla="*/ 37 h 100"/>
              <a:gd name="connsiteX12" fmla="*/ 216 w 485"/>
              <a:gd name="connsiteY12" fmla="*/ 32 h 100"/>
              <a:gd name="connsiteX13" fmla="*/ 258 w 485"/>
              <a:gd name="connsiteY13" fmla="*/ 27 h 100"/>
              <a:gd name="connsiteX14" fmla="*/ 295 w 485"/>
              <a:gd name="connsiteY14" fmla="*/ 21 h 100"/>
              <a:gd name="connsiteX15" fmla="*/ 332 w 485"/>
              <a:gd name="connsiteY15" fmla="*/ 11 h 100"/>
              <a:gd name="connsiteX16" fmla="*/ 348 w 485"/>
              <a:gd name="connsiteY16" fmla="*/ 11 h 100"/>
              <a:gd name="connsiteX17" fmla="*/ 364 w 485"/>
              <a:gd name="connsiteY17" fmla="*/ 5 h 100"/>
              <a:gd name="connsiteX18" fmla="*/ 374 w 485"/>
              <a:gd name="connsiteY18" fmla="*/ 5 h 100"/>
              <a:gd name="connsiteX19" fmla="*/ 390 w 485"/>
              <a:gd name="connsiteY19" fmla="*/ 0 h 100"/>
              <a:gd name="connsiteX20" fmla="*/ 395 w 485"/>
              <a:gd name="connsiteY20" fmla="*/ 0 h 100"/>
              <a:gd name="connsiteX21" fmla="*/ 406 w 485"/>
              <a:gd name="connsiteY21" fmla="*/ 0 h 100"/>
              <a:gd name="connsiteX22" fmla="*/ 406 w 485"/>
              <a:gd name="connsiteY22" fmla="*/ 0 h 100"/>
              <a:gd name="connsiteX23" fmla="*/ 411 w 485"/>
              <a:gd name="connsiteY23" fmla="*/ 0 h 100"/>
              <a:gd name="connsiteX24" fmla="*/ 416 w 485"/>
              <a:gd name="connsiteY24" fmla="*/ 0 h 100"/>
              <a:gd name="connsiteX25" fmla="*/ 422 w 485"/>
              <a:gd name="connsiteY25" fmla="*/ 0 h 100"/>
              <a:gd name="connsiteX26" fmla="*/ 427 w 485"/>
              <a:gd name="connsiteY26" fmla="*/ 0 h 100"/>
              <a:gd name="connsiteX27" fmla="*/ 437 w 485"/>
              <a:gd name="connsiteY27" fmla="*/ 0 h 100"/>
              <a:gd name="connsiteX28" fmla="*/ 443 w 485"/>
              <a:gd name="connsiteY28" fmla="*/ 5 h 100"/>
              <a:gd name="connsiteX29" fmla="*/ 453 w 485"/>
              <a:gd name="connsiteY29" fmla="*/ 5 h 100"/>
              <a:gd name="connsiteX30" fmla="*/ 464 w 485"/>
              <a:gd name="connsiteY30" fmla="*/ 11 h 100"/>
              <a:gd name="connsiteX31" fmla="*/ 469 w 485"/>
              <a:gd name="connsiteY31" fmla="*/ 16 h 100"/>
              <a:gd name="connsiteX32" fmla="*/ 479 w 485"/>
              <a:gd name="connsiteY32" fmla="*/ 27 h 100"/>
              <a:gd name="connsiteX33" fmla="*/ 479 w 485"/>
              <a:gd name="connsiteY33" fmla="*/ 32 h 100"/>
              <a:gd name="connsiteX34" fmla="*/ 485 w 485"/>
              <a:gd name="connsiteY34" fmla="*/ 32 h 100"/>
              <a:gd name="connsiteX35" fmla="*/ 485 w 485"/>
              <a:gd name="connsiteY35" fmla="*/ 37 h 100"/>
              <a:gd name="connsiteX36" fmla="*/ 469 w 485"/>
              <a:gd name="connsiteY36" fmla="*/ 42 h 100"/>
              <a:gd name="connsiteX37" fmla="*/ 464 w 485"/>
              <a:gd name="connsiteY37" fmla="*/ 42 h 100"/>
              <a:gd name="connsiteX38" fmla="*/ 458 w 485"/>
              <a:gd name="connsiteY38" fmla="*/ 42 h 100"/>
              <a:gd name="connsiteX39" fmla="*/ 453 w 485"/>
              <a:gd name="connsiteY39" fmla="*/ 42 h 100"/>
              <a:gd name="connsiteX40" fmla="*/ 443 w 485"/>
              <a:gd name="connsiteY40" fmla="*/ 42 h 100"/>
              <a:gd name="connsiteX41" fmla="*/ 432 w 485"/>
              <a:gd name="connsiteY41" fmla="*/ 42 h 100"/>
              <a:gd name="connsiteX42" fmla="*/ 416 w 485"/>
              <a:gd name="connsiteY42" fmla="*/ 48 h 100"/>
              <a:gd name="connsiteX43" fmla="*/ 400 w 485"/>
              <a:gd name="connsiteY43" fmla="*/ 48 h 100"/>
              <a:gd name="connsiteX44" fmla="*/ 379 w 485"/>
              <a:gd name="connsiteY44" fmla="*/ 48 h 100"/>
              <a:gd name="connsiteX45" fmla="*/ 353 w 485"/>
              <a:gd name="connsiteY45" fmla="*/ 53 h 100"/>
              <a:gd name="connsiteX46" fmla="*/ 327 w 485"/>
              <a:gd name="connsiteY46" fmla="*/ 53 h 100"/>
              <a:gd name="connsiteX47" fmla="*/ 295 w 485"/>
              <a:gd name="connsiteY47" fmla="*/ 53 h 100"/>
              <a:gd name="connsiteX48" fmla="*/ 269 w 485"/>
              <a:gd name="connsiteY48" fmla="*/ 58 h 100"/>
              <a:gd name="connsiteX49" fmla="*/ 248 w 485"/>
              <a:gd name="connsiteY49" fmla="*/ 58 h 100"/>
              <a:gd name="connsiteX50" fmla="*/ 221 w 485"/>
              <a:gd name="connsiteY50" fmla="*/ 63 h 100"/>
              <a:gd name="connsiteX51" fmla="*/ 200 w 485"/>
              <a:gd name="connsiteY51" fmla="*/ 63 h 100"/>
              <a:gd name="connsiteX52" fmla="*/ 184 w 485"/>
              <a:gd name="connsiteY52" fmla="*/ 69 h 100"/>
              <a:gd name="connsiteX53" fmla="*/ 163 w 485"/>
              <a:gd name="connsiteY53" fmla="*/ 69 h 100"/>
              <a:gd name="connsiteX54" fmla="*/ 148 w 485"/>
              <a:gd name="connsiteY54" fmla="*/ 69 h 100"/>
              <a:gd name="connsiteX55" fmla="*/ 137 w 485"/>
              <a:gd name="connsiteY55" fmla="*/ 74 h 100"/>
              <a:gd name="connsiteX56" fmla="*/ 121 w 485"/>
              <a:gd name="connsiteY56" fmla="*/ 74 h 100"/>
              <a:gd name="connsiteX57" fmla="*/ 111 w 485"/>
              <a:gd name="connsiteY57" fmla="*/ 79 h 100"/>
              <a:gd name="connsiteX58" fmla="*/ 100 w 485"/>
              <a:gd name="connsiteY58" fmla="*/ 79 h 100"/>
              <a:gd name="connsiteX59" fmla="*/ 90 w 485"/>
              <a:gd name="connsiteY59" fmla="*/ 85 h 100"/>
              <a:gd name="connsiteX60" fmla="*/ 84 w 485"/>
              <a:gd name="connsiteY60" fmla="*/ 85 h 100"/>
              <a:gd name="connsiteX61" fmla="*/ 69 w 485"/>
              <a:gd name="connsiteY61" fmla="*/ 90 h 100"/>
              <a:gd name="connsiteX62" fmla="*/ 53 w 485"/>
              <a:gd name="connsiteY62" fmla="*/ 95 h 100"/>
              <a:gd name="connsiteX63" fmla="*/ 48 w 485"/>
              <a:gd name="connsiteY63" fmla="*/ 100 h 100"/>
              <a:gd name="connsiteX64" fmla="*/ 37 w 485"/>
              <a:gd name="connsiteY64" fmla="*/ 100 h 100"/>
              <a:gd name="connsiteX65" fmla="*/ 32 w 485"/>
              <a:gd name="connsiteY65" fmla="*/ 100 h 100"/>
              <a:gd name="connsiteX66" fmla="*/ 26 w 485"/>
              <a:gd name="connsiteY66" fmla="*/ 95 h 100"/>
              <a:gd name="connsiteX67" fmla="*/ 21 w 485"/>
              <a:gd name="connsiteY67" fmla="*/ 95 h 100"/>
              <a:gd name="connsiteX68" fmla="*/ 16 w 485"/>
              <a:gd name="connsiteY68" fmla="*/ 90 h 100"/>
              <a:gd name="connsiteX69" fmla="*/ 11 w 485"/>
              <a:gd name="connsiteY69" fmla="*/ 85 h 100"/>
              <a:gd name="connsiteX70" fmla="*/ 5 w 485"/>
              <a:gd name="connsiteY70" fmla="*/ 79 h 100"/>
              <a:gd name="connsiteX71" fmla="*/ 0 w 485"/>
              <a:gd name="connsiteY71" fmla="*/ 74 h 100"/>
              <a:gd name="connsiteX72" fmla="*/ 0 w 485"/>
              <a:gd name="connsiteY72" fmla="*/ 69 h 100"/>
              <a:gd name="connsiteX73" fmla="*/ 0 w 485"/>
              <a:gd name="connsiteY73" fmla="*/ 63 h 100"/>
              <a:gd name="connsiteX74" fmla="*/ 0 w 485"/>
              <a:gd name="connsiteY74" fmla="*/ 58 h 100"/>
              <a:gd name="connsiteX75" fmla="*/ 5 w 485"/>
              <a:gd name="connsiteY75" fmla="*/ 53 h 100"/>
              <a:gd name="connsiteX76" fmla="*/ 11 w 485"/>
              <a:gd name="connsiteY76" fmla="*/ 48 h 100"/>
              <a:gd name="connsiteX77" fmla="*/ 21 w 485"/>
              <a:gd name="connsiteY77" fmla="*/ 42 h 100"/>
              <a:gd name="connsiteX78" fmla="*/ 26 w 485"/>
              <a:gd name="connsiteY78" fmla="*/ 37 h 100"/>
              <a:gd name="connsiteX79" fmla="*/ 32 w 485"/>
              <a:gd name="connsiteY79" fmla="*/ 32 h 100"/>
              <a:gd name="connsiteX80" fmla="*/ 42 w 485"/>
              <a:gd name="connsiteY80" fmla="*/ 27 h 100"/>
              <a:gd name="connsiteX0" fmla="*/ 84 w 485"/>
              <a:gd name="connsiteY0" fmla="*/ 42 h 100"/>
              <a:gd name="connsiteX1" fmla="*/ 84 w 485"/>
              <a:gd name="connsiteY1" fmla="*/ 42 h 100"/>
              <a:gd name="connsiteX2" fmla="*/ 84 w 485"/>
              <a:gd name="connsiteY2" fmla="*/ 48 h 100"/>
              <a:gd name="connsiteX3" fmla="*/ 90 w 485"/>
              <a:gd name="connsiteY3" fmla="*/ 48 h 100"/>
              <a:gd name="connsiteX4" fmla="*/ 95 w 485"/>
              <a:gd name="connsiteY4" fmla="*/ 48 h 100"/>
              <a:gd name="connsiteX5" fmla="*/ 100 w 485"/>
              <a:gd name="connsiteY5" fmla="*/ 48 h 100"/>
              <a:gd name="connsiteX6" fmla="*/ 111 w 485"/>
              <a:gd name="connsiteY6" fmla="*/ 48 h 100"/>
              <a:gd name="connsiteX7" fmla="*/ 121 w 485"/>
              <a:gd name="connsiteY7" fmla="*/ 42 h 100"/>
              <a:gd name="connsiteX8" fmla="*/ 137 w 485"/>
              <a:gd name="connsiteY8" fmla="*/ 42 h 100"/>
              <a:gd name="connsiteX9" fmla="*/ 153 w 485"/>
              <a:gd name="connsiteY9" fmla="*/ 42 h 100"/>
              <a:gd name="connsiteX10" fmla="*/ 174 w 485"/>
              <a:gd name="connsiteY10" fmla="*/ 37 h 100"/>
              <a:gd name="connsiteX11" fmla="*/ 216 w 485"/>
              <a:gd name="connsiteY11" fmla="*/ 32 h 100"/>
              <a:gd name="connsiteX12" fmla="*/ 258 w 485"/>
              <a:gd name="connsiteY12" fmla="*/ 27 h 100"/>
              <a:gd name="connsiteX13" fmla="*/ 295 w 485"/>
              <a:gd name="connsiteY13" fmla="*/ 21 h 100"/>
              <a:gd name="connsiteX14" fmla="*/ 332 w 485"/>
              <a:gd name="connsiteY14" fmla="*/ 11 h 100"/>
              <a:gd name="connsiteX15" fmla="*/ 348 w 485"/>
              <a:gd name="connsiteY15" fmla="*/ 11 h 100"/>
              <a:gd name="connsiteX16" fmla="*/ 364 w 485"/>
              <a:gd name="connsiteY16" fmla="*/ 5 h 100"/>
              <a:gd name="connsiteX17" fmla="*/ 374 w 485"/>
              <a:gd name="connsiteY17" fmla="*/ 5 h 100"/>
              <a:gd name="connsiteX18" fmla="*/ 390 w 485"/>
              <a:gd name="connsiteY18" fmla="*/ 0 h 100"/>
              <a:gd name="connsiteX19" fmla="*/ 395 w 485"/>
              <a:gd name="connsiteY19" fmla="*/ 0 h 100"/>
              <a:gd name="connsiteX20" fmla="*/ 406 w 485"/>
              <a:gd name="connsiteY20" fmla="*/ 0 h 100"/>
              <a:gd name="connsiteX21" fmla="*/ 406 w 485"/>
              <a:gd name="connsiteY21" fmla="*/ 0 h 100"/>
              <a:gd name="connsiteX22" fmla="*/ 411 w 485"/>
              <a:gd name="connsiteY22" fmla="*/ 0 h 100"/>
              <a:gd name="connsiteX23" fmla="*/ 416 w 485"/>
              <a:gd name="connsiteY23" fmla="*/ 0 h 100"/>
              <a:gd name="connsiteX24" fmla="*/ 422 w 485"/>
              <a:gd name="connsiteY24" fmla="*/ 0 h 100"/>
              <a:gd name="connsiteX25" fmla="*/ 427 w 485"/>
              <a:gd name="connsiteY25" fmla="*/ 0 h 100"/>
              <a:gd name="connsiteX26" fmla="*/ 437 w 485"/>
              <a:gd name="connsiteY26" fmla="*/ 0 h 100"/>
              <a:gd name="connsiteX27" fmla="*/ 443 w 485"/>
              <a:gd name="connsiteY27" fmla="*/ 5 h 100"/>
              <a:gd name="connsiteX28" fmla="*/ 453 w 485"/>
              <a:gd name="connsiteY28" fmla="*/ 5 h 100"/>
              <a:gd name="connsiteX29" fmla="*/ 464 w 485"/>
              <a:gd name="connsiteY29" fmla="*/ 11 h 100"/>
              <a:gd name="connsiteX30" fmla="*/ 469 w 485"/>
              <a:gd name="connsiteY30" fmla="*/ 16 h 100"/>
              <a:gd name="connsiteX31" fmla="*/ 479 w 485"/>
              <a:gd name="connsiteY31" fmla="*/ 27 h 100"/>
              <a:gd name="connsiteX32" fmla="*/ 479 w 485"/>
              <a:gd name="connsiteY32" fmla="*/ 32 h 100"/>
              <a:gd name="connsiteX33" fmla="*/ 485 w 485"/>
              <a:gd name="connsiteY33" fmla="*/ 32 h 100"/>
              <a:gd name="connsiteX34" fmla="*/ 485 w 485"/>
              <a:gd name="connsiteY34" fmla="*/ 37 h 100"/>
              <a:gd name="connsiteX35" fmla="*/ 469 w 485"/>
              <a:gd name="connsiteY35" fmla="*/ 42 h 100"/>
              <a:gd name="connsiteX36" fmla="*/ 464 w 485"/>
              <a:gd name="connsiteY36" fmla="*/ 42 h 100"/>
              <a:gd name="connsiteX37" fmla="*/ 458 w 485"/>
              <a:gd name="connsiteY37" fmla="*/ 42 h 100"/>
              <a:gd name="connsiteX38" fmla="*/ 453 w 485"/>
              <a:gd name="connsiteY38" fmla="*/ 42 h 100"/>
              <a:gd name="connsiteX39" fmla="*/ 443 w 485"/>
              <a:gd name="connsiteY39" fmla="*/ 42 h 100"/>
              <a:gd name="connsiteX40" fmla="*/ 432 w 485"/>
              <a:gd name="connsiteY40" fmla="*/ 42 h 100"/>
              <a:gd name="connsiteX41" fmla="*/ 416 w 485"/>
              <a:gd name="connsiteY41" fmla="*/ 48 h 100"/>
              <a:gd name="connsiteX42" fmla="*/ 400 w 485"/>
              <a:gd name="connsiteY42" fmla="*/ 48 h 100"/>
              <a:gd name="connsiteX43" fmla="*/ 379 w 485"/>
              <a:gd name="connsiteY43" fmla="*/ 48 h 100"/>
              <a:gd name="connsiteX44" fmla="*/ 353 w 485"/>
              <a:gd name="connsiteY44" fmla="*/ 53 h 100"/>
              <a:gd name="connsiteX45" fmla="*/ 327 w 485"/>
              <a:gd name="connsiteY45" fmla="*/ 53 h 100"/>
              <a:gd name="connsiteX46" fmla="*/ 295 w 485"/>
              <a:gd name="connsiteY46" fmla="*/ 53 h 100"/>
              <a:gd name="connsiteX47" fmla="*/ 269 w 485"/>
              <a:gd name="connsiteY47" fmla="*/ 58 h 100"/>
              <a:gd name="connsiteX48" fmla="*/ 248 w 485"/>
              <a:gd name="connsiteY48" fmla="*/ 58 h 100"/>
              <a:gd name="connsiteX49" fmla="*/ 221 w 485"/>
              <a:gd name="connsiteY49" fmla="*/ 63 h 100"/>
              <a:gd name="connsiteX50" fmla="*/ 200 w 485"/>
              <a:gd name="connsiteY50" fmla="*/ 63 h 100"/>
              <a:gd name="connsiteX51" fmla="*/ 184 w 485"/>
              <a:gd name="connsiteY51" fmla="*/ 69 h 100"/>
              <a:gd name="connsiteX52" fmla="*/ 163 w 485"/>
              <a:gd name="connsiteY52" fmla="*/ 69 h 100"/>
              <a:gd name="connsiteX53" fmla="*/ 148 w 485"/>
              <a:gd name="connsiteY53" fmla="*/ 69 h 100"/>
              <a:gd name="connsiteX54" fmla="*/ 137 w 485"/>
              <a:gd name="connsiteY54" fmla="*/ 74 h 100"/>
              <a:gd name="connsiteX55" fmla="*/ 121 w 485"/>
              <a:gd name="connsiteY55" fmla="*/ 74 h 100"/>
              <a:gd name="connsiteX56" fmla="*/ 111 w 485"/>
              <a:gd name="connsiteY56" fmla="*/ 79 h 100"/>
              <a:gd name="connsiteX57" fmla="*/ 100 w 485"/>
              <a:gd name="connsiteY57" fmla="*/ 79 h 100"/>
              <a:gd name="connsiteX58" fmla="*/ 90 w 485"/>
              <a:gd name="connsiteY58" fmla="*/ 85 h 100"/>
              <a:gd name="connsiteX59" fmla="*/ 84 w 485"/>
              <a:gd name="connsiteY59" fmla="*/ 85 h 100"/>
              <a:gd name="connsiteX60" fmla="*/ 69 w 485"/>
              <a:gd name="connsiteY60" fmla="*/ 90 h 100"/>
              <a:gd name="connsiteX61" fmla="*/ 53 w 485"/>
              <a:gd name="connsiteY61" fmla="*/ 95 h 100"/>
              <a:gd name="connsiteX62" fmla="*/ 48 w 485"/>
              <a:gd name="connsiteY62" fmla="*/ 100 h 100"/>
              <a:gd name="connsiteX63" fmla="*/ 37 w 485"/>
              <a:gd name="connsiteY63" fmla="*/ 100 h 100"/>
              <a:gd name="connsiteX64" fmla="*/ 32 w 485"/>
              <a:gd name="connsiteY64" fmla="*/ 100 h 100"/>
              <a:gd name="connsiteX65" fmla="*/ 26 w 485"/>
              <a:gd name="connsiteY65" fmla="*/ 95 h 100"/>
              <a:gd name="connsiteX66" fmla="*/ 21 w 485"/>
              <a:gd name="connsiteY66" fmla="*/ 95 h 100"/>
              <a:gd name="connsiteX67" fmla="*/ 16 w 485"/>
              <a:gd name="connsiteY67" fmla="*/ 90 h 100"/>
              <a:gd name="connsiteX68" fmla="*/ 11 w 485"/>
              <a:gd name="connsiteY68" fmla="*/ 85 h 100"/>
              <a:gd name="connsiteX69" fmla="*/ 5 w 485"/>
              <a:gd name="connsiteY69" fmla="*/ 79 h 100"/>
              <a:gd name="connsiteX70" fmla="*/ 0 w 485"/>
              <a:gd name="connsiteY70" fmla="*/ 74 h 100"/>
              <a:gd name="connsiteX71" fmla="*/ 0 w 485"/>
              <a:gd name="connsiteY71" fmla="*/ 69 h 100"/>
              <a:gd name="connsiteX72" fmla="*/ 0 w 485"/>
              <a:gd name="connsiteY72" fmla="*/ 63 h 100"/>
              <a:gd name="connsiteX73" fmla="*/ 0 w 485"/>
              <a:gd name="connsiteY73" fmla="*/ 58 h 100"/>
              <a:gd name="connsiteX74" fmla="*/ 5 w 485"/>
              <a:gd name="connsiteY74" fmla="*/ 53 h 100"/>
              <a:gd name="connsiteX75" fmla="*/ 11 w 485"/>
              <a:gd name="connsiteY75" fmla="*/ 48 h 100"/>
              <a:gd name="connsiteX76" fmla="*/ 21 w 485"/>
              <a:gd name="connsiteY76" fmla="*/ 42 h 100"/>
              <a:gd name="connsiteX77" fmla="*/ 26 w 485"/>
              <a:gd name="connsiteY77" fmla="*/ 37 h 100"/>
              <a:gd name="connsiteX78" fmla="*/ 32 w 485"/>
              <a:gd name="connsiteY78" fmla="*/ 32 h 100"/>
              <a:gd name="connsiteX79" fmla="*/ 42 w 485"/>
              <a:gd name="connsiteY79" fmla="*/ 27 h 100"/>
              <a:gd name="connsiteX0" fmla="*/ 84 w 485"/>
              <a:gd name="connsiteY0" fmla="*/ 42 h 100"/>
              <a:gd name="connsiteX1" fmla="*/ 84 w 485"/>
              <a:gd name="connsiteY1" fmla="*/ 42 h 100"/>
              <a:gd name="connsiteX2" fmla="*/ 84 w 485"/>
              <a:gd name="connsiteY2" fmla="*/ 48 h 100"/>
              <a:gd name="connsiteX3" fmla="*/ 90 w 485"/>
              <a:gd name="connsiteY3" fmla="*/ 48 h 100"/>
              <a:gd name="connsiteX4" fmla="*/ 95 w 485"/>
              <a:gd name="connsiteY4" fmla="*/ 48 h 100"/>
              <a:gd name="connsiteX5" fmla="*/ 100 w 485"/>
              <a:gd name="connsiteY5" fmla="*/ 48 h 100"/>
              <a:gd name="connsiteX6" fmla="*/ 111 w 485"/>
              <a:gd name="connsiteY6" fmla="*/ 48 h 100"/>
              <a:gd name="connsiteX7" fmla="*/ 121 w 485"/>
              <a:gd name="connsiteY7" fmla="*/ 42 h 100"/>
              <a:gd name="connsiteX8" fmla="*/ 137 w 485"/>
              <a:gd name="connsiteY8" fmla="*/ 42 h 100"/>
              <a:gd name="connsiteX9" fmla="*/ 153 w 485"/>
              <a:gd name="connsiteY9" fmla="*/ 42 h 100"/>
              <a:gd name="connsiteX10" fmla="*/ 174 w 485"/>
              <a:gd name="connsiteY10" fmla="*/ 37 h 100"/>
              <a:gd name="connsiteX11" fmla="*/ 216 w 485"/>
              <a:gd name="connsiteY11" fmla="*/ 32 h 100"/>
              <a:gd name="connsiteX12" fmla="*/ 258 w 485"/>
              <a:gd name="connsiteY12" fmla="*/ 27 h 100"/>
              <a:gd name="connsiteX13" fmla="*/ 295 w 485"/>
              <a:gd name="connsiteY13" fmla="*/ 21 h 100"/>
              <a:gd name="connsiteX14" fmla="*/ 332 w 485"/>
              <a:gd name="connsiteY14" fmla="*/ 11 h 100"/>
              <a:gd name="connsiteX15" fmla="*/ 348 w 485"/>
              <a:gd name="connsiteY15" fmla="*/ 11 h 100"/>
              <a:gd name="connsiteX16" fmla="*/ 364 w 485"/>
              <a:gd name="connsiteY16" fmla="*/ 5 h 100"/>
              <a:gd name="connsiteX17" fmla="*/ 374 w 485"/>
              <a:gd name="connsiteY17" fmla="*/ 5 h 100"/>
              <a:gd name="connsiteX18" fmla="*/ 390 w 485"/>
              <a:gd name="connsiteY18" fmla="*/ 0 h 100"/>
              <a:gd name="connsiteX19" fmla="*/ 395 w 485"/>
              <a:gd name="connsiteY19" fmla="*/ 0 h 100"/>
              <a:gd name="connsiteX20" fmla="*/ 406 w 485"/>
              <a:gd name="connsiteY20" fmla="*/ 0 h 100"/>
              <a:gd name="connsiteX21" fmla="*/ 406 w 485"/>
              <a:gd name="connsiteY21" fmla="*/ 0 h 100"/>
              <a:gd name="connsiteX22" fmla="*/ 411 w 485"/>
              <a:gd name="connsiteY22" fmla="*/ 0 h 100"/>
              <a:gd name="connsiteX23" fmla="*/ 416 w 485"/>
              <a:gd name="connsiteY23" fmla="*/ 0 h 100"/>
              <a:gd name="connsiteX24" fmla="*/ 422 w 485"/>
              <a:gd name="connsiteY24" fmla="*/ 0 h 100"/>
              <a:gd name="connsiteX25" fmla="*/ 427 w 485"/>
              <a:gd name="connsiteY25" fmla="*/ 0 h 100"/>
              <a:gd name="connsiteX26" fmla="*/ 437 w 485"/>
              <a:gd name="connsiteY26" fmla="*/ 0 h 100"/>
              <a:gd name="connsiteX27" fmla="*/ 443 w 485"/>
              <a:gd name="connsiteY27" fmla="*/ 5 h 100"/>
              <a:gd name="connsiteX28" fmla="*/ 453 w 485"/>
              <a:gd name="connsiteY28" fmla="*/ 5 h 100"/>
              <a:gd name="connsiteX29" fmla="*/ 464 w 485"/>
              <a:gd name="connsiteY29" fmla="*/ 11 h 100"/>
              <a:gd name="connsiteX30" fmla="*/ 469 w 485"/>
              <a:gd name="connsiteY30" fmla="*/ 16 h 100"/>
              <a:gd name="connsiteX31" fmla="*/ 479 w 485"/>
              <a:gd name="connsiteY31" fmla="*/ 27 h 100"/>
              <a:gd name="connsiteX32" fmla="*/ 479 w 485"/>
              <a:gd name="connsiteY32" fmla="*/ 32 h 100"/>
              <a:gd name="connsiteX33" fmla="*/ 485 w 485"/>
              <a:gd name="connsiteY33" fmla="*/ 32 h 100"/>
              <a:gd name="connsiteX34" fmla="*/ 485 w 485"/>
              <a:gd name="connsiteY34" fmla="*/ 37 h 100"/>
              <a:gd name="connsiteX35" fmla="*/ 469 w 485"/>
              <a:gd name="connsiteY35" fmla="*/ 42 h 100"/>
              <a:gd name="connsiteX36" fmla="*/ 464 w 485"/>
              <a:gd name="connsiteY36" fmla="*/ 42 h 100"/>
              <a:gd name="connsiteX37" fmla="*/ 458 w 485"/>
              <a:gd name="connsiteY37" fmla="*/ 42 h 100"/>
              <a:gd name="connsiteX38" fmla="*/ 453 w 485"/>
              <a:gd name="connsiteY38" fmla="*/ 42 h 100"/>
              <a:gd name="connsiteX39" fmla="*/ 443 w 485"/>
              <a:gd name="connsiteY39" fmla="*/ 42 h 100"/>
              <a:gd name="connsiteX40" fmla="*/ 432 w 485"/>
              <a:gd name="connsiteY40" fmla="*/ 42 h 100"/>
              <a:gd name="connsiteX41" fmla="*/ 416 w 485"/>
              <a:gd name="connsiteY41" fmla="*/ 48 h 100"/>
              <a:gd name="connsiteX42" fmla="*/ 400 w 485"/>
              <a:gd name="connsiteY42" fmla="*/ 48 h 100"/>
              <a:gd name="connsiteX43" fmla="*/ 379 w 485"/>
              <a:gd name="connsiteY43" fmla="*/ 48 h 100"/>
              <a:gd name="connsiteX44" fmla="*/ 353 w 485"/>
              <a:gd name="connsiteY44" fmla="*/ 53 h 100"/>
              <a:gd name="connsiteX45" fmla="*/ 327 w 485"/>
              <a:gd name="connsiteY45" fmla="*/ 53 h 100"/>
              <a:gd name="connsiteX46" fmla="*/ 295 w 485"/>
              <a:gd name="connsiteY46" fmla="*/ 53 h 100"/>
              <a:gd name="connsiteX47" fmla="*/ 269 w 485"/>
              <a:gd name="connsiteY47" fmla="*/ 58 h 100"/>
              <a:gd name="connsiteX48" fmla="*/ 248 w 485"/>
              <a:gd name="connsiteY48" fmla="*/ 58 h 100"/>
              <a:gd name="connsiteX49" fmla="*/ 221 w 485"/>
              <a:gd name="connsiteY49" fmla="*/ 63 h 100"/>
              <a:gd name="connsiteX50" fmla="*/ 200 w 485"/>
              <a:gd name="connsiteY50" fmla="*/ 63 h 100"/>
              <a:gd name="connsiteX51" fmla="*/ 184 w 485"/>
              <a:gd name="connsiteY51" fmla="*/ 69 h 100"/>
              <a:gd name="connsiteX52" fmla="*/ 163 w 485"/>
              <a:gd name="connsiteY52" fmla="*/ 69 h 100"/>
              <a:gd name="connsiteX53" fmla="*/ 148 w 485"/>
              <a:gd name="connsiteY53" fmla="*/ 69 h 100"/>
              <a:gd name="connsiteX54" fmla="*/ 137 w 485"/>
              <a:gd name="connsiteY54" fmla="*/ 74 h 100"/>
              <a:gd name="connsiteX55" fmla="*/ 121 w 485"/>
              <a:gd name="connsiteY55" fmla="*/ 74 h 100"/>
              <a:gd name="connsiteX56" fmla="*/ 111 w 485"/>
              <a:gd name="connsiteY56" fmla="*/ 79 h 100"/>
              <a:gd name="connsiteX57" fmla="*/ 100 w 485"/>
              <a:gd name="connsiteY57" fmla="*/ 79 h 100"/>
              <a:gd name="connsiteX58" fmla="*/ 90 w 485"/>
              <a:gd name="connsiteY58" fmla="*/ 85 h 100"/>
              <a:gd name="connsiteX59" fmla="*/ 84 w 485"/>
              <a:gd name="connsiteY59" fmla="*/ 85 h 100"/>
              <a:gd name="connsiteX60" fmla="*/ 69 w 485"/>
              <a:gd name="connsiteY60" fmla="*/ 90 h 100"/>
              <a:gd name="connsiteX61" fmla="*/ 53 w 485"/>
              <a:gd name="connsiteY61" fmla="*/ 95 h 100"/>
              <a:gd name="connsiteX62" fmla="*/ 48 w 485"/>
              <a:gd name="connsiteY62" fmla="*/ 100 h 100"/>
              <a:gd name="connsiteX63" fmla="*/ 37 w 485"/>
              <a:gd name="connsiteY63" fmla="*/ 100 h 100"/>
              <a:gd name="connsiteX64" fmla="*/ 32 w 485"/>
              <a:gd name="connsiteY64" fmla="*/ 100 h 100"/>
              <a:gd name="connsiteX65" fmla="*/ 26 w 485"/>
              <a:gd name="connsiteY65" fmla="*/ 95 h 100"/>
              <a:gd name="connsiteX66" fmla="*/ 21 w 485"/>
              <a:gd name="connsiteY66" fmla="*/ 95 h 100"/>
              <a:gd name="connsiteX67" fmla="*/ 16 w 485"/>
              <a:gd name="connsiteY67" fmla="*/ 90 h 100"/>
              <a:gd name="connsiteX68" fmla="*/ 11 w 485"/>
              <a:gd name="connsiteY68" fmla="*/ 85 h 100"/>
              <a:gd name="connsiteX69" fmla="*/ 5 w 485"/>
              <a:gd name="connsiteY69" fmla="*/ 79 h 100"/>
              <a:gd name="connsiteX70" fmla="*/ 0 w 485"/>
              <a:gd name="connsiteY70" fmla="*/ 74 h 100"/>
              <a:gd name="connsiteX71" fmla="*/ 0 w 485"/>
              <a:gd name="connsiteY71" fmla="*/ 69 h 100"/>
              <a:gd name="connsiteX72" fmla="*/ 0 w 485"/>
              <a:gd name="connsiteY72" fmla="*/ 63 h 100"/>
              <a:gd name="connsiteX73" fmla="*/ 0 w 485"/>
              <a:gd name="connsiteY73" fmla="*/ 58 h 100"/>
              <a:gd name="connsiteX74" fmla="*/ 5 w 485"/>
              <a:gd name="connsiteY74" fmla="*/ 53 h 100"/>
              <a:gd name="connsiteX75" fmla="*/ 11 w 485"/>
              <a:gd name="connsiteY75" fmla="*/ 48 h 100"/>
              <a:gd name="connsiteX76" fmla="*/ 21 w 485"/>
              <a:gd name="connsiteY76" fmla="*/ 42 h 100"/>
              <a:gd name="connsiteX77" fmla="*/ 26 w 485"/>
              <a:gd name="connsiteY77" fmla="*/ 37 h 100"/>
              <a:gd name="connsiteX78" fmla="*/ 32 w 485"/>
              <a:gd name="connsiteY78" fmla="*/ 32 h 100"/>
              <a:gd name="connsiteX0" fmla="*/ 84 w 485"/>
              <a:gd name="connsiteY0" fmla="*/ 42 h 100"/>
              <a:gd name="connsiteX1" fmla="*/ 84 w 485"/>
              <a:gd name="connsiteY1" fmla="*/ 42 h 100"/>
              <a:gd name="connsiteX2" fmla="*/ 84 w 485"/>
              <a:gd name="connsiteY2" fmla="*/ 48 h 100"/>
              <a:gd name="connsiteX3" fmla="*/ 90 w 485"/>
              <a:gd name="connsiteY3" fmla="*/ 48 h 100"/>
              <a:gd name="connsiteX4" fmla="*/ 95 w 485"/>
              <a:gd name="connsiteY4" fmla="*/ 48 h 100"/>
              <a:gd name="connsiteX5" fmla="*/ 100 w 485"/>
              <a:gd name="connsiteY5" fmla="*/ 48 h 100"/>
              <a:gd name="connsiteX6" fmla="*/ 111 w 485"/>
              <a:gd name="connsiteY6" fmla="*/ 48 h 100"/>
              <a:gd name="connsiteX7" fmla="*/ 121 w 485"/>
              <a:gd name="connsiteY7" fmla="*/ 42 h 100"/>
              <a:gd name="connsiteX8" fmla="*/ 137 w 485"/>
              <a:gd name="connsiteY8" fmla="*/ 42 h 100"/>
              <a:gd name="connsiteX9" fmla="*/ 153 w 485"/>
              <a:gd name="connsiteY9" fmla="*/ 42 h 100"/>
              <a:gd name="connsiteX10" fmla="*/ 174 w 485"/>
              <a:gd name="connsiteY10" fmla="*/ 37 h 100"/>
              <a:gd name="connsiteX11" fmla="*/ 216 w 485"/>
              <a:gd name="connsiteY11" fmla="*/ 32 h 100"/>
              <a:gd name="connsiteX12" fmla="*/ 258 w 485"/>
              <a:gd name="connsiteY12" fmla="*/ 27 h 100"/>
              <a:gd name="connsiteX13" fmla="*/ 295 w 485"/>
              <a:gd name="connsiteY13" fmla="*/ 21 h 100"/>
              <a:gd name="connsiteX14" fmla="*/ 332 w 485"/>
              <a:gd name="connsiteY14" fmla="*/ 11 h 100"/>
              <a:gd name="connsiteX15" fmla="*/ 348 w 485"/>
              <a:gd name="connsiteY15" fmla="*/ 11 h 100"/>
              <a:gd name="connsiteX16" fmla="*/ 364 w 485"/>
              <a:gd name="connsiteY16" fmla="*/ 5 h 100"/>
              <a:gd name="connsiteX17" fmla="*/ 374 w 485"/>
              <a:gd name="connsiteY17" fmla="*/ 5 h 100"/>
              <a:gd name="connsiteX18" fmla="*/ 390 w 485"/>
              <a:gd name="connsiteY18" fmla="*/ 0 h 100"/>
              <a:gd name="connsiteX19" fmla="*/ 395 w 485"/>
              <a:gd name="connsiteY19" fmla="*/ 0 h 100"/>
              <a:gd name="connsiteX20" fmla="*/ 406 w 485"/>
              <a:gd name="connsiteY20" fmla="*/ 0 h 100"/>
              <a:gd name="connsiteX21" fmla="*/ 406 w 485"/>
              <a:gd name="connsiteY21" fmla="*/ 0 h 100"/>
              <a:gd name="connsiteX22" fmla="*/ 411 w 485"/>
              <a:gd name="connsiteY22" fmla="*/ 0 h 100"/>
              <a:gd name="connsiteX23" fmla="*/ 416 w 485"/>
              <a:gd name="connsiteY23" fmla="*/ 0 h 100"/>
              <a:gd name="connsiteX24" fmla="*/ 422 w 485"/>
              <a:gd name="connsiteY24" fmla="*/ 0 h 100"/>
              <a:gd name="connsiteX25" fmla="*/ 427 w 485"/>
              <a:gd name="connsiteY25" fmla="*/ 0 h 100"/>
              <a:gd name="connsiteX26" fmla="*/ 437 w 485"/>
              <a:gd name="connsiteY26" fmla="*/ 0 h 100"/>
              <a:gd name="connsiteX27" fmla="*/ 443 w 485"/>
              <a:gd name="connsiteY27" fmla="*/ 5 h 100"/>
              <a:gd name="connsiteX28" fmla="*/ 453 w 485"/>
              <a:gd name="connsiteY28" fmla="*/ 5 h 100"/>
              <a:gd name="connsiteX29" fmla="*/ 464 w 485"/>
              <a:gd name="connsiteY29" fmla="*/ 11 h 100"/>
              <a:gd name="connsiteX30" fmla="*/ 469 w 485"/>
              <a:gd name="connsiteY30" fmla="*/ 16 h 100"/>
              <a:gd name="connsiteX31" fmla="*/ 479 w 485"/>
              <a:gd name="connsiteY31" fmla="*/ 27 h 100"/>
              <a:gd name="connsiteX32" fmla="*/ 479 w 485"/>
              <a:gd name="connsiteY32" fmla="*/ 32 h 100"/>
              <a:gd name="connsiteX33" fmla="*/ 485 w 485"/>
              <a:gd name="connsiteY33" fmla="*/ 32 h 100"/>
              <a:gd name="connsiteX34" fmla="*/ 485 w 485"/>
              <a:gd name="connsiteY34" fmla="*/ 37 h 100"/>
              <a:gd name="connsiteX35" fmla="*/ 469 w 485"/>
              <a:gd name="connsiteY35" fmla="*/ 42 h 100"/>
              <a:gd name="connsiteX36" fmla="*/ 464 w 485"/>
              <a:gd name="connsiteY36" fmla="*/ 42 h 100"/>
              <a:gd name="connsiteX37" fmla="*/ 458 w 485"/>
              <a:gd name="connsiteY37" fmla="*/ 42 h 100"/>
              <a:gd name="connsiteX38" fmla="*/ 453 w 485"/>
              <a:gd name="connsiteY38" fmla="*/ 42 h 100"/>
              <a:gd name="connsiteX39" fmla="*/ 443 w 485"/>
              <a:gd name="connsiteY39" fmla="*/ 42 h 100"/>
              <a:gd name="connsiteX40" fmla="*/ 432 w 485"/>
              <a:gd name="connsiteY40" fmla="*/ 42 h 100"/>
              <a:gd name="connsiteX41" fmla="*/ 416 w 485"/>
              <a:gd name="connsiteY41" fmla="*/ 48 h 100"/>
              <a:gd name="connsiteX42" fmla="*/ 400 w 485"/>
              <a:gd name="connsiteY42" fmla="*/ 48 h 100"/>
              <a:gd name="connsiteX43" fmla="*/ 379 w 485"/>
              <a:gd name="connsiteY43" fmla="*/ 48 h 100"/>
              <a:gd name="connsiteX44" fmla="*/ 353 w 485"/>
              <a:gd name="connsiteY44" fmla="*/ 53 h 100"/>
              <a:gd name="connsiteX45" fmla="*/ 327 w 485"/>
              <a:gd name="connsiteY45" fmla="*/ 53 h 100"/>
              <a:gd name="connsiteX46" fmla="*/ 295 w 485"/>
              <a:gd name="connsiteY46" fmla="*/ 53 h 100"/>
              <a:gd name="connsiteX47" fmla="*/ 269 w 485"/>
              <a:gd name="connsiteY47" fmla="*/ 58 h 100"/>
              <a:gd name="connsiteX48" fmla="*/ 248 w 485"/>
              <a:gd name="connsiteY48" fmla="*/ 58 h 100"/>
              <a:gd name="connsiteX49" fmla="*/ 221 w 485"/>
              <a:gd name="connsiteY49" fmla="*/ 63 h 100"/>
              <a:gd name="connsiteX50" fmla="*/ 200 w 485"/>
              <a:gd name="connsiteY50" fmla="*/ 63 h 100"/>
              <a:gd name="connsiteX51" fmla="*/ 184 w 485"/>
              <a:gd name="connsiteY51" fmla="*/ 69 h 100"/>
              <a:gd name="connsiteX52" fmla="*/ 163 w 485"/>
              <a:gd name="connsiteY52" fmla="*/ 69 h 100"/>
              <a:gd name="connsiteX53" fmla="*/ 148 w 485"/>
              <a:gd name="connsiteY53" fmla="*/ 69 h 100"/>
              <a:gd name="connsiteX54" fmla="*/ 137 w 485"/>
              <a:gd name="connsiteY54" fmla="*/ 74 h 100"/>
              <a:gd name="connsiteX55" fmla="*/ 121 w 485"/>
              <a:gd name="connsiteY55" fmla="*/ 74 h 100"/>
              <a:gd name="connsiteX56" fmla="*/ 111 w 485"/>
              <a:gd name="connsiteY56" fmla="*/ 79 h 100"/>
              <a:gd name="connsiteX57" fmla="*/ 100 w 485"/>
              <a:gd name="connsiteY57" fmla="*/ 79 h 100"/>
              <a:gd name="connsiteX58" fmla="*/ 90 w 485"/>
              <a:gd name="connsiteY58" fmla="*/ 85 h 100"/>
              <a:gd name="connsiteX59" fmla="*/ 84 w 485"/>
              <a:gd name="connsiteY59" fmla="*/ 85 h 100"/>
              <a:gd name="connsiteX60" fmla="*/ 69 w 485"/>
              <a:gd name="connsiteY60" fmla="*/ 90 h 100"/>
              <a:gd name="connsiteX61" fmla="*/ 53 w 485"/>
              <a:gd name="connsiteY61" fmla="*/ 95 h 100"/>
              <a:gd name="connsiteX62" fmla="*/ 48 w 485"/>
              <a:gd name="connsiteY62" fmla="*/ 100 h 100"/>
              <a:gd name="connsiteX63" fmla="*/ 37 w 485"/>
              <a:gd name="connsiteY63" fmla="*/ 100 h 100"/>
              <a:gd name="connsiteX64" fmla="*/ 32 w 485"/>
              <a:gd name="connsiteY64" fmla="*/ 100 h 100"/>
              <a:gd name="connsiteX65" fmla="*/ 26 w 485"/>
              <a:gd name="connsiteY65" fmla="*/ 95 h 100"/>
              <a:gd name="connsiteX66" fmla="*/ 21 w 485"/>
              <a:gd name="connsiteY66" fmla="*/ 95 h 100"/>
              <a:gd name="connsiteX67" fmla="*/ 16 w 485"/>
              <a:gd name="connsiteY67" fmla="*/ 90 h 100"/>
              <a:gd name="connsiteX68" fmla="*/ 11 w 485"/>
              <a:gd name="connsiteY68" fmla="*/ 85 h 100"/>
              <a:gd name="connsiteX69" fmla="*/ 5 w 485"/>
              <a:gd name="connsiteY69" fmla="*/ 79 h 100"/>
              <a:gd name="connsiteX70" fmla="*/ 0 w 485"/>
              <a:gd name="connsiteY70" fmla="*/ 74 h 100"/>
              <a:gd name="connsiteX71" fmla="*/ 0 w 485"/>
              <a:gd name="connsiteY71" fmla="*/ 69 h 100"/>
              <a:gd name="connsiteX72" fmla="*/ 0 w 485"/>
              <a:gd name="connsiteY72" fmla="*/ 63 h 100"/>
              <a:gd name="connsiteX73" fmla="*/ 0 w 485"/>
              <a:gd name="connsiteY73" fmla="*/ 58 h 100"/>
              <a:gd name="connsiteX74" fmla="*/ 5 w 485"/>
              <a:gd name="connsiteY74" fmla="*/ 53 h 100"/>
              <a:gd name="connsiteX75" fmla="*/ 11 w 485"/>
              <a:gd name="connsiteY75" fmla="*/ 48 h 100"/>
              <a:gd name="connsiteX76" fmla="*/ 21 w 485"/>
              <a:gd name="connsiteY76" fmla="*/ 42 h 100"/>
              <a:gd name="connsiteX77" fmla="*/ 26 w 485"/>
              <a:gd name="connsiteY77" fmla="*/ 37 h 100"/>
              <a:gd name="connsiteX0" fmla="*/ 84 w 485"/>
              <a:gd name="connsiteY0" fmla="*/ 42 h 100"/>
              <a:gd name="connsiteX1" fmla="*/ 84 w 485"/>
              <a:gd name="connsiteY1" fmla="*/ 42 h 100"/>
              <a:gd name="connsiteX2" fmla="*/ 84 w 485"/>
              <a:gd name="connsiteY2" fmla="*/ 48 h 100"/>
              <a:gd name="connsiteX3" fmla="*/ 90 w 485"/>
              <a:gd name="connsiteY3" fmla="*/ 48 h 100"/>
              <a:gd name="connsiteX4" fmla="*/ 95 w 485"/>
              <a:gd name="connsiteY4" fmla="*/ 48 h 100"/>
              <a:gd name="connsiteX5" fmla="*/ 100 w 485"/>
              <a:gd name="connsiteY5" fmla="*/ 48 h 100"/>
              <a:gd name="connsiteX6" fmla="*/ 111 w 485"/>
              <a:gd name="connsiteY6" fmla="*/ 48 h 100"/>
              <a:gd name="connsiteX7" fmla="*/ 121 w 485"/>
              <a:gd name="connsiteY7" fmla="*/ 42 h 100"/>
              <a:gd name="connsiteX8" fmla="*/ 137 w 485"/>
              <a:gd name="connsiteY8" fmla="*/ 42 h 100"/>
              <a:gd name="connsiteX9" fmla="*/ 153 w 485"/>
              <a:gd name="connsiteY9" fmla="*/ 42 h 100"/>
              <a:gd name="connsiteX10" fmla="*/ 174 w 485"/>
              <a:gd name="connsiteY10" fmla="*/ 37 h 100"/>
              <a:gd name="connsiteX11" fmla="*/ 216 w 485"/>
              <a:gd name="connsiteY11" fmla="*/ 32 h 100"/>
              <a:gd name="connsiteX12" fmla="*/ 258 w 485"/>
              <a:gd name="connsiteY12" fmla="*/ 27 h 100"/>
              <a:gd name="connsiteX13" fmla="*/ 295 w 485"/>
              <a:gd name="connsiteY13" fmla="*/ 21 h 100"/>
              <a:gd name="connsiteX14" fmla="*/ 332 w 485"/>
              <a:gd name="connsiteY14" fmla="*/ 11 h 100"/>
              <a:gd name="connsiteX15" fmla="*/ 348 w 485"/>
              <a:gd name="connsiteY15" fmla="*/ 11 h 100"/>
              <a:gd name="connsiteX16" fmla="*/ 364 w 485"/>
              <a:gd name="connsiteY16" fmla="*/ 5 h 100"/>
              <a:gd name="connsiteX17" fmla="*/ 374 w 485"/>
              <a:gd name="connsiteY17" fmla="*/ 5 h 100"/>
              <a:gd name="connsiteX18" fmla="*/ 390 w 485"/>
              <a:gd name="connsiteY18" fmla="*/ 0 h 100"/>
              <a:gd name="connsiteX19" fmla="*/ 395 w 485"/>
              <a:gd name="connsiteY19" fmla="*/ 0 h 100"/>
              <a:gd name="connsiteX20" fmla="*/ 406 w 485"/>
              <a:gd name="connsiteY20" fmla="*/ 0 h 100"/>
              <a:gd name="connsiteX21" fmla="*/ 406 w 485"/>
              <a:gd name="connsiteY21" fmla="*/ 0 h 100"/>
              <a:gd name="connsiteX22" fmla="*/ 411 w 485"/>
              <a:gd name="connsiteY22" fmla="*/ 0 h 100"/>
              <a:gd name="connsiteX23" fmla="*/ 416 w 485"/>
              <a:gd name="connsiteY23" fmla="*/ 0 h 100"/>
              <a:gd name="connsiteX24" fmla="*/ 422 w 485"/>
              <a:gd name="connsiteY24" fmla="*/ 0 h 100"/>
              <a:gd name="connsiteX25" fmla="*/ 427 w 485"/>
              <a:gd name="connsiteY25" fmla="*/ 0 h 100"/>
              <a:gd name="connsiteX26" fmla="*/ 437 w 485"/>
              <a:gd name="connsiteY26" fmla="*/ 0 h 100"/>
              <a:gd name="connsiteX27" fmla="*/ 443 w 485"/>
              <a:gd name="connsiteY27" fmla="*/ 5 h 100"/>
              <a:gd name="connsiteX28" fmla="*/ 453 w 485"/>
              <a:gd name="connsiteY28" fmla="*/ 5 h 100"/>
              <a:gd name="connsiteX29" fmla="*/ 464 w 485"/>
              <a:gd name="connsiteY29" fmla="*/ 11 h 100"/>
              <a:gd name="connsiteX30" fmla="*/ 469 w 485"/>
              <a:gd name="connsiteY30" fmla="*/ 16 h 100"/>
              <a:gd name="connsiteX31" fmla="*/ 479 w 485"/>
              <a:gd name="connsiteY31" fmla="*/ 27 h 100"/>
              <a:gd name="connsiteX32" fmla="*/ 479 w 485"/>
              <a:gd name="connsiteY32" fmla="*/ 32 h 100"/>
              <a:gd name="connsiteX33" fmla="*/ 485 w 485"/>
              <a:gd name="connsiteY33" fmla="*/ 32 h 100"/>
              <a:gd name="connsiteX34" fmla="*/ 485 w 485"/>
              <a:gd name="connsiteY34" fmla="*/ 37 h 100"/>
              <a:gd name="connsiteX35" fmla="*/ 469 w 485"/>
              <a:gd name="connsiteY35" fmla="*/ 42 h 100"/>
              <a:gd name="connsiteX36" fmla="*/ 464 w 485"/>
              <a:gd name="connsiteY36" fmla="*/ 42 h 100"/>
              <a:gd name="connsiteX37" fmla="*/ 458 w 485"/>
              <a:gd name="connsiteY37" fmla="*/ 42 h 100"/>
              <a:gd name="connsiteX38" fmla="*/ 453 w 485"/>
              <a:gd name="connsiteY38" fmla="*/ 42 h 100"/>
              <a:gd name="connsiteX39" fmla="*/ 443 w 485"/>
              <a:gd name="connsiteY39" fmla="*/ 42 h 100"/>
              <a:gd name="connsiteX40" fmla="*/ 432 w 485"/>
              <a:gd name="connsiteY40" fmla="*/ 42 h 100"/>
              <a:gd name="connsiteX41" fmla="*/ 416 w 485"/>
              <a:gd name="connsiteY41" fmla="*/ 48 h 100"/>
              <a:gd name="connsiteX42" fmla="*/ 400 w 485"/>
              <a:gd name="connsiteY42" fmla="*/ 48 h 100"/>
              <a:gd name="connsiteX43" fmla="*/ 379 w 485"/>
              <a:gd name="connsiteY43" fmla="*/ 48 h 100"/>
              <a:gd name="connsiteX44" fmla="*/ 353 w 485"/>
              <a:gd name="connsiteY44" fmla="*/ 53 h 100"/>
              <a:gd name="connsiteX45" fmla="*/ 327 w 485"/>
              <a:gd name="connsiteY45" fmla="*/ 53 h 100"/>
              <a:gd name="connsiteX46" fmla="*/ 295 w 485"/>
              <a:gd name="connsiteY46" fmla="*/ 53 h 100"/>
              <a:gd name="connsiteX47" fmla="*/ 269 w 485"/>
              <a:gd name="connsiteY47" fmla="*/ 58 h 100"/>
              <a:gd name="connsiteX48" fmla="*/ 248 w 485"/>
              <a:gd name="connsiteY48" fmla="*/ 58 h 100"/>
              <a:gd name="connsiteX49" fmla="*/ 221 w 485"/>
              <a:gd name="connsiteY49" fmla="*/ 63 h 100"/>
              <a:gd name="connsiteX50" fmla="*/ 200 w 485"/>
              <a:gd name="connsiteY50" fmla="*/ 63 h 100"/>
              <a:gd name="connsiteX51" fmla="*/ 184 w 485"/>
              <a:gd name="connsiteY51" fmla="*/ 69 h 100"/>
              <a:gd name="connsiteX52" fmla="*/ 163 w 485"/>
              <a:gd name="connsiteY52" fmla="*/ 69 h 100"/>
              <a:gd name="connsiteX53" fmla="*/ 148 w 485"/>
              <a:gd name="connsiteY53" fmla="*/ 69 h 100"/>
              <a:gd name="connsiteX54" fmla="*/ 137 w 485"/>
              <a:gd name="connsiteY54" fmla="*/ 74 h 100"/>
              <a:gd name="connsiteX55" fmla="*/ 121 w 485"/>
              <a:gd name="connsiteY55" fmla="*/ 74 h 100"/>
              <a:gd name="connsiteX56" fmla="*/ 111 w 485"/>
              <a:gd name="connsiteY56" fmla="*/ 79 h 100"/>
              <a:gd name="connsiteX57" fmla="*/ 100 w 485"/>
              <a:gd name="connsiteY57" fmla="*/ 79 h 100"/>
              <a:gd name="connsiteX58" fmla="*/ 90 w 485"/>
              <a:gd name="connsiteY58" fmla="*/ 85 h 100"/>
              <a:gd name="connsiteX59" fmla="*/ 84 w 485"/>
              <a:gd name="connsiteY59" fmla="*/ 85 h 100"/>
              <a:gd name="connsiteX60" fmla="*/ 69 w 485"/>
              <a:gd name="connsiteY60" fmla="*/ 90 h 100"/>
              <a:gd name="connsiteX61" fmla="*/ 53 w 485"/>
              <a:gd name="connsiteY61" fmla="*/ 95 h 100"/>
              <a:gd name="connsiteX62" fmla="*/ 48 w 485"/>
              <a:gd name="connsiteY62" fmla="*/ 100 h 100"/>
              <a:gd name="connsiteX63" fmla="*/ 37 w 485"/>
              <a:gd name="connsiteY63" fmla="*/ 100 h 100"/>
              <a:gd name="connsiteX64" fmla="*/ 32 w 485"/>
              <a:gd name="connsiteY64" fmla="*/ 100 h 100"/>
              <a:gd name="connsiteX65" fmla="*/ 26 w 485"/>
              <a:gd name="connsiteY65" fmla="*/ 95 h 100"/>
              <a:gd name="connsiteX66" fmla="*/ 21 w 485"/>
              <a:gd name="connsiteY66" fmla="*/ 95 h 100"/>
              <a:gd name="connsiteX67" fmla="*/ 16 w 485"/>
              <a:gd name="connsiteY67" fmla="*/ 90 h 100"/>
              <a:gd name="connsiteX68" fmla="*/ 11 w 485"/>
              <a:gd name="connsiteY68" fmla="*/ 85 h 100"/>
              <a:gd name="connsiteX69" fmla="*/ 5 w 485"/>
              <a:gd name="connsiteY69" fmla="*/ 79 h 100"/>
              <a:gd name="connsiteX70" fmla="*/ 0 w 485"/>
              <a:gd name="connsiteY70" fmla="*/ 74 h 100"/>
              <a:gd name="connsiteX71" fmla="*/ 0 w 485"/>
              <a:gd name="connsiteY71" fmla="*/ 69 h 100"/>
              <a:gd name="connsiteX72" fmla="*/ 0 w 485"/>
              <a:gd name="connsiteY72" fmla="*/ 63 h 100"/>
              <a:gd name="connsiteX73" fmla="*/ 0 w 485"/>
              <a:gd name="connsiteY73" fmla="*/ 58 h 100"/>
              <a:gd name="connsiteX74" fmla="*/ 5 w 485"/>
              <a:gd name="connsiteY74" fmla="*/ 53 h 100"/>
              <a:gd name="connsiteX75" fmla="*/ 11 w 485"/>
              <a:gd name="connsiteY75" fmla="*/ 48 h 100"/>
              <a:gd name="connsiteX76" fmla="*/ 26 w 485"/>
              <a:gd name="connsiteY76" fmla="*/ 37 h 100"/>
              <a:gd name="connsiteX0" fmla="*/ 84 w 485"/>
              <a:gd name="connsiteY0" fmla="*/ 42 h 100"/>
              <a:gd name="connsiteX1" fmla="*/ 84 w 485"/>
              <a:gd name="connsiteY1" fmla="*/ 42 h 100"/>
              <a:gd name="connsiteX2" fmla="*/ 84 w 485"/>
              <a:gd name="connsiteY2" fmla="*/ 48 h 100"/>
              <a:gd name="connsiteX3" fmla="*/ 90 w 485"/>
              <a:gd name="connsiteY3" fmla="*/ 48 h 100"/>
              <a:gd name="connsiteX4" fmla="*/ 95 w 485"/>
              <a:gd name="connsiteY4" fmla="*/ 48 h 100"/>
              <a:gd name="connsiteX5" fmla="*/ 100 w 485"/>
              <a:gd name="connsiteY5" fmla="*/ 48 h 100"/>
              <a:gd name="connsiteX6" fmla="*/ 111 w 485"/>
              <a:gd name="connsiteY6" fmla="*/ 48 h 100"/>
              <a:gd name="connsiteX7" fmla="*/ 121 w 485"/>
              <a:gd name="connsiteY7" fmla="*/ 42 h 100"/>
              <a:gd name="connsiteX8" fmla="*/ 137 w 485"/>
              <a:gd name="connsiteY8" fmla="*/ 42 h 100"/>
              <a:gd name="connsiteX9" fmla="*/ 153 w 485"/>
              <a:gd name="connsiteY9" fmla="*/ 42 h 100"/>
              <a:gd name="connsiteX10" fmla="*/ 174 w 485"/>
              <a:gd name="connsiteY10" fmla="*/ 37 h 100"/>
              <a:gd name="connsiteX11" fmla="*/ 216 w 485"/>
              <a:gd name="connsiteY11" fmla="*/ 32 h 100"/>
              <a:gd name="connsiteX12" fmla="*/ 258 w 485"/>
              <a:gd name="connsiteY12" fmla="*/ 27 h 100"/>
              <a:gd name="connsiteX13" fmla="*/ 295 w 485"/>
              <a:gd name="connsiteY13" fmla="*/ 21 h 100"/>
              <a:gd name="connsiteX14" fmla="*/ 332 w 485"/>
              <a:gd name="connsiteY14" fmla="*/ 11 h 100"/>
              <a:gd name="connsiteX15" fmla="*/ 348 w 485"/>
              <a:gd name="connsiteY15" fmla="*/ 11 h 100"/>
              <a:gd name="connsiteX16" fmla="*/ 364 w 485"/>
              <a:gd name="connsiteY16" fmla="*/ 5 h 100"/>
              <a:gd name="connsiteX17" fmla="*/ 374 w 485"/>
              <a:gd name="connsiteY17" fmla="*/ 5 h 100"/>
              <a:gd name="connsiteX18" fmla="*/ 390 w 485"/>
              <a:gd name="connsiteY18" fmla="*/ 0 h 100"/>
              <a:gd name="connsiteX19" fmla="*/ 395 w 485"/>
              <a:gd name="connsiteY19" fmla="*/ 0 h 100"/>
              <a:gd name="connsiteX20" fmla="*/ 406 w 485"/>
              <a:gd name="connsiteY20" fmla="*/ 0 h 100"/>
              <a:gd name="connsiteX21" fmla="*/ 406 w 485"/>
              <a:gd name="connsiteY21" fmla="*/ 0 h 100"/>
              <a:gd name="connsiteX22" fmla="*/ 411 w 485"/>
              <a:gd name="connsiteY22" fmla="*/ 0 h 100"/>
              <a:gd name="connsiteX23" fmla="*/ 416 w 485"/>
              <a:gd name="connsiteY23" fmla="*/ 0 h 100"/>
              <a:gd name="connsiteX24" fmla="*/ 422 w 485"/>
              <a:gd name="connsiteY24" fmla="*/ 0 h 100"/>
              <a:gd name="connsiteX25" fmla="*/ 427 w 485"/>
              <a:gd name="connsiteY25" fmla="*/ 0 h 100"/>
              <a:gd name="connsiteX26" fmla="*/ 437 w 485"/>
              <a:gd name="connsiteY26" fmla="*/ 0 h 100"/>
              <a:gd name="connsiteX27" fmla="*/ 443 w 485"/>
              <a:gd name="connsiteY27" fmla="*/ 5 h 100"/>
              <a:gd name="connsiteX28" fmla="*/ 453 w 485"/>
              <a:gd name="connsiteY28" fmla="*/ 5 h 100"/>
              <a:gd name="connsiteX29" fmla="*/ 464 w 485"/>
              <a:gd name="connsiteY29" fmla="*/ 11 h 100"/>
              <a:gd name="connsiteX30" fmla="*/ 469 w 485"/>
              <a:gd name="connsiteY30" fmla="*/ 16 h 100"/>
              <a:gd name="connsiteX31" fmla="*/ 479 w 485"/>
              <a:gd name="connsiteY31" fmla="*/ 27 h 100"/>
              <a:gd name="connsiteX32" fmla="*/ 479 w 485"/>
              <a:gd name="connsiteY32" fmla="*/ 32 h 100"/>
              <a:gd name="connsiteX33" fmla="*/ 485 w 485"/>
              <a:gd name="connsiteY33" fmla="*/ 32 h 100"/>
              <a:gd name="connsiteX34" fmla="*/ 485 w 485"/>
              <a:gd name="connsiteY34" fmla="*/ 37 h 100"/>
              <a:gd name="connsiteX35" fmla="*/ 469 w 485"/>
              <a:gd name="connsiteY35" fmla="*/ 42 h 100"/>
              <a:gd name="connsiteX36" fmla="*/ 464 w 485"/>
              <a:gd name="connsiteY36" fmla="*/ 42 h 100"/>
              <a:gd name="connsiteX37" fmla="*/ 458 w 485"/>
              <a:gd name="connsiteY37" fmla="*/ 42 h 100"/>
              <a:gd name="connsiteX38" fmla="*/ 453 w 485"/>
              <a:gd name="connsiteY38" fmla="*/ 42 h 100"/>
              <a:gd name="connsiteX39" fmla="*/ 443 w 485"/>
              <a:gd name="connsiteY39" fmla="*/ 42 h 100"/>
              <a:gd name="connsiteX40" fmla="*/ 432 w 485"/>
              <a:gd name="connsiteY40" fmla="*/ 42 h 100"/>
              <a:gd name="connsiteX41" fmla="*/ 416 w 485"/>
              <a:gd name="connsiteY41" fmla="*/ 48 h 100"/>
              <a:gd name="connsiteX42" fmla="*/ 400 w 485"/>
              <a:gd name="connsiteY42" fmla="*/ 48 h 100"/>
              <a:gd name="connsiteX43" fmla="*/ 379 w 485"/>
              <a:gd name="connsiteY43" fmla="*/ 48 h 100"/>
              <a:gd name="connsiteX44" fmla="*/ 353 w 485"/>
              <a:gd name="connsiteY44" fmla="*/ 53 h 100"/>
              <a:gd name="connsiteX45" fmla="*/ 327 w 485"/>
              <a:gd name="connsiteY45" fmla="*/ 53 h 100"/>
              <a:gd name="connsiteX46" fmla="*/ 295 w 485"/>
              <a:gd name="connsiteY46" fmla="*/ 53 h 100"/>
              <a:gd name="connsiteX47" fmla="*/ 269 w 485"/>
              <a:gd name="connsiteY47" fmla="*/ 58 h 100"/>
              <a:gd name="connsiteX48" fmla="*/ 248 w 485"/>
              <a:gd name="connsiteY48" fmla="*/ 58 h 100"/>
              <a:gd name="connsiteX49" fmla="*/ 221 w 485"/>
              <a:gd name="connsiteY49" fmla="*/ 63 h 100"/>
              <a:gd name="connsiteX50" fmla="*/ 200 w 485"/>
              <a:gd name="connsiteY50" fmla="*/ 63 h 100"/>
              <a:gd name="connsiteX51" fmla="*/ 184 w 485"/>
              <a:gd name="connsiteY51" fmla="*/ 69 h 100"/>
              <a:gd name="connsiteX52" fmla="*/ 163 w 485"/>
              <a:gd name="connsiteY52" fmla="*/ 69 h 100"/>
              <a:gd name="connsiteX53" fmla="*/ 148 w 485"/>
              <a:gd name="connsiteY53" fmla="*/ 69 h 100"/>
              <a:gd name="connsiteX54" fmla="*/ 137 w 485"/>
              <a:gd name="connsiteY54" fmla="*/ 74 h 100"/>
              <a:gd name="connsiteX55" fmla="*/ 121 w 485"/>
              <a:gd name="connsiteY55" fmla="*/ 74 h 100"/>
              <a:gd name="connsiteX56" fmla="*/ 111 w 485"/>
              <a:gd name="connsiteY56" fmla="*/ 79 h 100"/>
              <a:gd name="connsiteX57" fmla="*/ 100 w 485"/>
              <a:gd name="connsiteY57" fmla="*/ 79 h 100"/>
              <a:gd name="connsiteX58" fmla="*/ 90 w 485"/>
              <a:gd name="connsiteY58" fmla="*/ 85 h 100"/>
              <a:gd name="connsiteX59" fmla="*/ 84 w 485"/>
              <a:gd name="connsiteY59" fmla="*/ 85 h 100"/>
              <a:gd name="connsiteX60" fmla="*/ 69 w 485"/>
              <a:gd name="connsiteY60" fmla="*/ 90 h 100"/>
              <a:gd name="connsiteX61" fmla="*/ 53 w 485"/>
              <a:gd name="connsiteY61" fmla="*/ 95 h 100"/>
              <a:gd name="connsiteX62" fmla="*/ 48 w 485"/>
              <a:gd name="connsiteY62" fmla="*/ 100 h 100"/>
              <a:gd name="connsiteX63" fmla="*/ 37 w 485"/>
              <a:gd name="connsiteY63" fmla="*/ 100 h 100"/>
              <a:gd name="connsiteX64" fmla="*/ 32 w 485"/>
              <a:gd name="connsiteY64" fmla="*/ 100 h 100"/>
              <a:gd name="connsiteX65" fmla="*/ 26 w 485"/>
              <a:gd name="connsiteY65" fmla="*/ 95 h 100"/>
              <a:gd name="connsiteX66" fmla="*/ 21 w 485"/>
              <a:gd name="connsiteY66" fmla="*/ 95 h 100"/>
              <a:gd name="connsiteX67" fmla="*/ 16 w 485"/>
              <a:gd name="connsiteY67" fmla="*/ 90 h 100"/>
              <a:gd name="connsiteX68" fmla="*/ 11 w 485"/>
              <a:gd name="connsiteY68" fmla="*/ 85 h 100"/>
              <a:gd name="connsiteX69" fmla="*/ 5 w 485"/>
              <a:gd name="connsiteY69" fmla="*/ 79 h 100"/>
              <a:gd name="connsiteX70" fmla="*/ 0 w 485"/>
              <a:gd name="connsiteY70" fmla="*/ 74 h 100"/>
              <a:gd name="connsiteX71" fmla="*/ 0 w 485"/>
              <a:gd name="connsiteY71" fmla="*/ 69 h 100"/>
              <a:gd name="connsiteX72" fmla="*/ 0 w 485"/>
              <a:gd name="connsiteY72" fmla="*/ 63 h 100"/>
              <a:gd name="connsiteX73" fmla="*/ 0 w 485"/>
              <a:gd name="connsiteY73" fmla="*/ 58 h 100"/>
              <a:gd name="connsiteX74" fmla="*/ 5 w 485"/>
              <a:gd name="connsiteY74" fmla="*/ 53 h 100"/>
              <a:gd name="connsiteX75" fmla="*/ 11 w 485"/>
              <a:gd name="connsiteY75" fmla="*/ 48 h 100"/>
              <a:gd name="connsiteX0" fmla="*/ 84 w 485"/>
              <a:gd name="connsiteY0" fmla="*/ 42 h 100"/>
              <a:gd name="connsiteX1" fmla="*/ 84 w 485"/>
              <a:gd name="connsiteY1" fmla="*/ 42 h 100"/>
              <a:gd name="connsiteX2" fmla="*/ 84 w 485"/>
              <a:gd name="connsiteY2" fmla="*/ 48 h 100"/>
              <a:gd name="connsiteX3" fmla="*/ 90 w 485"/>
              <a:gd name="connsiteY3" fmla="*/ 48 h 100"/>
              <a:gd name="connsiteX4" fmla="*/ 95 w 485"/>
              <a:gd name="connsiteY4" fmla="*/ 48 h 100"/>
              <a:gd name="connsiteX5" fmla="*/ 100 w 485"/>
              <a:gd name="connsiteY5" fmla="*/ 48 h 100"/>
              <a:gd name="connsiteX6" fmla="*/ 111 w 485"/>
              <a:gd name="connsiteY6" fmla="*/ 48 h 100"/>
              <a:gd name="connsiteX7" fmla="*/ 121 w 485"/>
              <a:gd name="connsiteY7" fmla="*/ 42 h 100"/>
              <a:gd name="connsiteX8" fmla="*/ 137 w 485"/>
              <a:gd name="connsiteY8" fmla="*/ 42 h 100"/>
              <a:gd name="connsiteX9" fmla="*/ 153 w 485"/>
              <a:gd name="connsiteY9" fmla="*/ 42 h 100"/>
              <a:gd name="connsiteX10" fmla="*/ 174 w 485"/>
              <a:gd name="connsiteY10" fmla="*/ 37 h 100"/>
              <a:gd name="connsiteX11" fmla="*/ 216 w 485"/>
              <a:gd name="connsiteY11" fmla="*/ 32 h 100"/>
              <a:gd name="connsiteX12" fmla="*/ 258 w 485"/>
              <a:gd name="connsiteY12" fmla="*/ 27 h 100"/>
              <a:gd name="connsiteX13" fmla="*/ 295 w 485"/>
              <a:gd name="connsiteY13" fmla="*/ 21 h 100"/>
              <a:gd name="connsiteX14" fmla="*/ 332 w 485"/>
              <a:gd name="connsiteY14" fmla="*/ 11 h 100"/>
              <a:gd name="connsiteX15" fmla="*/ 348 w 485"/>
              <a:gd name="connsiteY15" fmla="*/ 11 h 100"/>
              <a:gd name="connsiteX16" fmla="*/ 364 w 485"/>
              <a:gd name="connsiteY16" fmla="*/ 5 h 100"/>
              <a:gd name="connsiteX17" fmla="*/ 374 w 485"/>
              <a:gd name="connsiteY17" fmla="*/ 5 h 100"/>
              <a:gd name="connsiteX18" fmla="*/ 390 w 485"/>
              <a:gd name="connsiteY18" fmla="*/ 0 h 100"/>
              <a:gd name="connsiteX19" fmla="*/ 395 w 485"/>
              <a:gd name="connsiteY19" fmla="*/ 0 h 100"/>
              <a:gd name="connsiteX20" fmla="*/ 406 w 485"/>
              <a:gd name="connsiteY20" fmla="*/ 0 h 100"/>
              <a:gd name="connsiteX21" fmla="*/ 406 w 485"/>
              <a:gd name="connsiteY21" fmla="*/ 0 h 100"/>
              <a:gd name="connsiteX22" fmla="*/ 411 w 485"/>
              <a:gd name="connsiteY22" fmla="*/ 0 h 100"/>
              <a:gd name="connsiteX23" fmla="*/ 416 w 485"/>
              <a:gd name="connsiteY23" fmla="*/ 0 h 100"/>
              <a:gd name="connsiteX24" fmla="*/ 422 w 485"/>
              <a:gd name="connsiteY24" fmla="*/ 0 h 100"/>
              <a:gd name="connsiteX25" fmla="*/ 427 w 485"/>
              <a:gd name="connsiteY25" fmla="*/ 0 h 100"/>
              <a:gd name="connsiteX26" fmla="*/ 437 w 485"/>
              <a:gd name="connsiteY26" fmla="*/ 0 h 100"/>
              <a:gd name="connsiteX27" fmla="*/ 443 w 485"/>
              <a:gd name="connsiteY27" fmla="*/ 5 h 100"/>
              <a:gd name="connsiteX28" fmla="*/ 453 w 485"/>
              <a:gd name="connsiteY28" fmla="*/ 5 h 100"/>
              <a:gd name="connsiteX29" fmla="*/ 464 w 485"/>
              <a:gd name="connsiteY29" fmla="*/ 11 h 100"/>
              <a:gd name="connsiteX30" fmla="*/ 469 w 485"/>
              <a:gd name="connsiteY30" fmla="*/ 16 h 100"/>
              <a:gd name="connsiteX31" fmla="*/ 479 w 485"/>
              <a:gd name="connsiteY31" fmla="*/ 27 h 100"/>
              <a:gd name="connsiteX32" fmla="*/ 479 w 485"/>
              <a:gd name="connsiteY32" fmla="*/ 32 h 100"/>
              <a:gd name="connsiteX33" fmla="*/ 485 w 485"/>
              <a:gd name="connsiteY33" fmla="*/ 32 h 100"/>
              <a:gd name="connsiteX34" fmla="*/ 485 w 485"/>
              <a:gd name="connsiteY34" fmla="*/ 37 h 100"/>
              <a:gd name="connsiteX35" fmla="*/ 469 w 485"/>
              <a:gd name="connsiteY35" fmla="*/ 42 h 100"/>
              <a:gd name="connsiteX36" fmla="*/ 464 w 485"/>
              <a:gd name="connsiteY36" fmla="*/ 42 h 100"/>
              <a:gd name="connsiteX37" fmla="*/ 458 w 485"/>
              <a:gd name="connsiteY37" fmla="*/ 42 h 100"/>
              <a:gd name="connsiteX38" fmla="*/ 453 w 485"/>
              <a:gd name="connsiteY38" fmla="*/ 42 h 100"/>
              <a:gd name="connsiteX39" fmla="*/ 443 w 485"/>
              <a:gd name="connsiteY39" fmla="*/ 42 h 100"/>
              <a:gd name="connsiteX40" fmla="*/ 432 w 485"/>
              <a:gd name="connsiteY40" fmla="*/ 42 h 100"/>
              <a:gd name="connsiteX41" fmla="*/ 416 w 485"/>
              <a:gd name="connsiteY41" fmla="*/ 48 h 100"/>
              <a:gd name="connsiteX42" fmla="*/ 400 w 485"/>
              <a:gd name="connsiteY42" fmla="*/ 48 h 100"/>
              <a:gd name="connsiteX43" fmla="*/ 379 w 485"/>
              <a:gd name="connsiteY43" fmla="*/ 48 h 100"/>
              <a:gd name="connsiteX44" fmla="*/ 353 w 485"/>
              <a:gd name="connsiteY44" fmla="*/ 53 h 100"/>
              <a:gd name="connsiteX45" fmla="*/ 327 w 485"/>
              <a:gd name="connsiteY45" fmla="*/ 53 h 100"/>
              <a:gd name="connsiteX46" fmla="*/ 295 w 485"/>
              <a:gd name="connsiteY46" fmla="*/ 53 h 100"/>
              <a:gd name="connsiteX47" fmla="*/ 269 w 485"/>
              <a:gd name="connsiteY47" fmla="*/ 58 h 100"/>
              <a:gd name="connsiteX48" fmla="*/ 248 w 485"/>
              <a:gd name="connsiteY48" fmla="*/ 58 h 100"/>
              <a:gd name="connsiteX49" fmla="*/ 221 w 485"/>
              <a:gd name="connsiteY49" fmla="*/ 63 h 100"/>
              <a:gd name="connsiteX50" fmla="*/ 200 w 485"/>
              <a:gd name="connsiteY50" fmla="*/ 63 h 100"/>
              <a:gd name="connsiteX51" fmla="*/ 184 w 485"/>
              <a:gd name="connsiteY51" fmla="*/ 69 h 100"/>
              <a:gd name="connsiteX52" fmla="*/ 163 w 485"/>
              <a:gd name="connsiteY52" fmla="*/ 69 h 100"/>
              <a:gd name="connsiteX53" fmla="*/ 148 w 485"/>
              <a:gd name="connsiteY53" fmla="*/ 69 h 100"/>
              <a:gd name="connsiteX54" fmla="*/ 137 w 485"/>
              <a:gd name="connsiteY54" fmla="*/ 74 h 100"/>
              <a:gd name="connsiteX55" fmla="*/ 121 w 485"/>
              <a:gd name="connsiteY55" fmla="*/ 74 h 100"/>
              <a:gd name="connsiteX56" fmla="*/ 111 w 485"/>
              <a:gd name="connsiteY56" fmla="*/ 79 h 100"/>
              <a:gd name="connsiteX57" fmla="*/ 100 w 485"/>
              <a:gd name="connsiteY57" fmla="*/ 79 h 100"/>
              <a:gd name="connsiteX58" fmla="*/ 90 w 485"/>
              <a:gd name="connsiteY58" fmla="*/ 85 h 100"/>
              <a:gd name="connsiteX59" fmla="*/ 84 w 485"/>
              <a:gd name="connsiteY59" fmla="*/ 85 h 100"/>
              <a:gd name="connsiteX60" fmla="*/ 69 w 485"/>
              <a:gd name="connsiteY60" fmla="*/ 90 h 100"/>
              <a:gd name="connsiteX61" fmla="*/ 53 w 485"/>
              <a:gd name="connsiteY61" fmla="*/ 95 h 100"/>
              <a:gd name="connsiteX62" fmla="*/ 48 w 485"/>
              <a:gd name="connsiteY62" fmla="*/ 100 h 100"/>
              <a:gd name="connsiteX63" fmla="*/ 37 w 485"/>
              <a:gd name="connsiteY63" fmla="*/ 100 h 100"/>
              <a:gd name="connsiteX64" fmla="*/ 32 w 485"/>
              <a:gd name="connsiteY64" fmla="*/ 100 h 100"/>
              <a:gd name="connsiteX65" fmla="*/ 26 w 485"/>
              <a:gd name="connsiteY65" fmla="*/ 95 h 100"/>
              <a:gd name="connsiteX66" fmla="*/ 21 w 485"/>
              <a:gd name="connsiteY66" fmla="*/ 95 h 100"/>
              <a:gd name="connsiteX67" fmla="*/ 16 w 485"/>
              <a:gd name="connsiteY67" fmla="*/ 90 h 100"/>
              <a:gd name="connsiteX68" fmla="*/ 11 w 485"/>
              <a:gd name="connsiteY68" fmla="*/ 85 h 100"/>
              <a:gd name="connsiteX69" fmla="*/ 5 w 485"/>
              <a:gd name="connsiteY69" fmla="*/ 79 h 100"/>
              <a:gd name="connsiteX70" fmla="*/ 0 w 485"/>
              <a:gd name="connsiteY70" fmla="*/ 74 h 100"/>
              <a:gd name="connsiteX71" fmla="*/ 0 w 485"/>
              <a:gd name="connsiteY71" fmla="*/ 69 h 100"/>
              <a:gd name="connsiteX72" fmla="*/ 0 w 485"/>
              <a:gd name="connsiteY72" fmla="*/ 63 h 100"/>
              <a:gd name="connsiteX73" fmla="*/ 0 w 485"/>
              <a:gd name="connsiteY73" fmla="*/ 58 h 100"/>
              <a:gd name="connsiteX74" fmla="*/ 5 w 485"/>
              <a:gd name="connsiteY74" fmla="*/ 53 h 100"/>
              <a:gd name="connsiteX0" fmla="*/ 84 w 485"/>
              <a:gd name="connsiteY0" fmla="*/ 42 h 100"/>
              <a:gd name="connsiteX1" fmla="*/ 84 w 485"/>
              <a:gd name="connsiteY1" fmla="*/ 42 h 100"/>
              <a:gd name="connsiteX2" fmla="*/ 84 w 485"/>
              <a:gd name="connsiteY2" fmla="*/ 48 h 100"/>
              <a:gd name="connsiteX3" fmla="*/ 90 w 485"/>
              <a:gd name="connsiteY3" fmla="*/ 48 h 100"/>
              <a:gd name="connsiteX4" fmla="*/ 95 w 485"/>
              <a:gd name="connsiteY4" fmla="*/ 48 h 100"/>
              <a:gd name="connsiteX5" fmla="*/ 100 w 485"/>
              <a:gd name="connsiteY5" fmla="*/ 48 h 100"/>
              <a:gd name="connsiteX6" fmla="*/ 111 w 485"/>
              <a:gd name="connsiteY6" fmla="*/ 48 h 100"/>
              <a:gd name="connsiteX7" fmla="*/ 121 w 485"/>
              <a:gd name="connsiteY7" fmla="*/ 42 h 100"/>
              <a:gd name="connsiteX8" fmla="*/ 137 w 485"/>
              <a:gd name="connsiteY8" fmla="*/ 42 h 100"/>
              <a:gd name="connsiteX9" fmla="*/ 153 w 485"/>
              <a:gd name="connsiteY9" fmla="*/ 42 h 100"/>
              <a:gd name="connsiteX10" fmla="*/ 174 w 485"/>
              <a:gd name="connsiteY10" fmla="*/ 37 h 100"/>
              <a:gd name="connsiteX11" fmla="*/ 216 w 485"/>
              <a:gd name="connsiteY11" fmla="*/ 32 h 100"/>
              <a:gd name="connsiteX12" fmla="*/ 258 w 485"/>
              <a:gd name="connsiteY12" fmla="*/ 27 h 100"/>
              <a:gd name="connsiteX13" fmla="*/ 295 w 485"/>
              <a:gd name="connsiteY13" fmla="*/ 21 h 100"/>
              <a:gd name="connsiteX14" fmla="*/ 332 w 485"/>
              <a:gd name="connsiteY14" fmla="*/ 11 h 100"/>
              <a:gd name="connsiteX15" fmla="*/ 348 w 485"/>
              <a:gd name="connsiteY15" fmla="*/ 11 h 100"/>
              <a:gd name="connsiteX16" fmla="*/ 364 w 485"/>
              <a:gd name="connsiteY16" fmla="*/ 5 h 100"/>
              <a:gd name="connsiteX17" fmla="*/ 374 w 485"/>
              <a:gd name="connsiteY17" fmla="*/ 5 h 100"/>
              <a:gd name="connsiteX18" fmla="*/ 390 w 485"/>
              <a:gd name="connsiteY18" fmla="*/ 0 h 100"/>
              <a:gd name="connsiteX19" fmla="*/ 395 w 485"/>
              <a:gd name="connsiteY19" fmla="*/ 0 h 100"/>
              <a:gd name="connsiteX20" fmla="*/ 406 w 485"/>
              <a:gd name="connsiteY20" fmla="*/ 0 h 100"/>
              <a:gd name="connsiteX21" fmla="*/ 406 w 485"/>
              <a:gd name="connsiteY21" fmla="*/ 0 h 100"/>
              <a:gd name="connsiteX22" fmla="*/ 411 w 485"/>
              <a:gd name="connsiteY22" fmla="*/ 0 h 100"/>
              <a:gd name="connsiteX23" fmla="*/ 416 w 485"/>
              <a:gd name="connsiteY23" fmla="*/ 0 h 100"/>
              <a:gd name="connsiteX24" fmla="*/ 422 w 485"/>
              <a:gd name="connsiteY24" fmla="*/ 0 h 100"/>
              <a:gd name="connsiteX25" fmla="*/ 427 w 485"/>
              <a:gd name="connsiteY25" fmla="*/ 0 h 100"/>
              <a:gd name="connsiteX26" fmla="*/ 437 w 485"/>
              <a:gd name="connsiteY26" fmla="*/ 0 h 100"/>
              <a:gd name="connsiteX27" fmla="*/ 443 w 485"/>
              <a:gd name="connsiteY27" fmla="*/ 5 h 100"/>
              <a:gd name="connsiteX28" fmla="*/ 453 w 485"/>
              <a:gd name="connsiteY28" fmla="*/ 5 h 100"/>
              <a:gd name="connsiteX29" fmla="*/ 464 w 485"/>
              <a:gd name="connsiteY29" fmla="*/ 11 h 100"/>
              <a:gd name="connsiteX30" fmla="*/ 469 w 485"/>
              <a:gd name="connsiteY30" fmla="*/ 16 h 100"/>
              <a:gd name="connsiteX31" fmla="*/ 479 w 485"/>
              <a:gd name="connsiteY31" fmla="*/ 27 h 100"/>
              <a:gd name="connsiteX32" fmla="*/ 479 w 485"/>
              <a:gd name="connsiteY32" fmla="*/ 32 h 100"/>
              <a:gd name="connsiteX33" fmla="*/ 485 w 485"/>
              <a:gd name="connsiteY33" fmla="*/ 32 h 100"/>
              <a:gd name="connsiteX34" fmla="*/ 485 w 485"/>
              <a:gd name="connsiteY34" fmla="*/ 37 h 100"/>
              <a:gd name="connsiteX35" fmla="*/ 469 w 485"/>
              <a:gd name="connsiteY35" fmla="*/ 42 h 100"/>
              <a:gd name="connsiteX36" fmla="*/ 464 w 485"/>
              <a:gd name="connsiteY36" fmla="*/ 42 h 100"/>
              <a:gd name="connsiteX37" fmla="*/ 458 w 485"/>
              <a:gd name="connsiteY37" fmla="*/ 42 h 100"/>
              <a:gd name="connsiteX38" fmla="*/ 453 w 485"/>
              <a:gd name="connsiteY38" fmla="*/ 42 h 100"/>
              <a:gd name="connsiteX39" fmla="*/ 443 w 485"/>
              <a:gd name="connsiteY39" fmla="*/ 42 h 100"/>
              <a:gd name="connsiteX40" fmla="*/ 432 w 485"/>
              <a:gd name="connsiteY40" fmla="*/ 42 h 100"/>
              <a:gd name="connsiteX41" fmla="*/ 416 w 485"/>
              <a:gd name="connsiteY41" fmla="*/ 48 h 100"/>
              <a:gd name="connsiteX42" fmla="*/ 400 w 485"/>
              <a:gd name="connsiteY42" fmla="*/ 48 h 100"/>
              <a:gd name="connsiteX43" fmla="*/ 379 w 485"/>
              <a:gd name="connsiteY43" fmla="*/ 48 h 100"/>
              <a:gd name="connsiteX44" fmla="*/ 353 w 485"/>
              <a:gd name="connsiteY44" fmla="*/ 53 h 100"/>
              <a:gd name="connsiteX45" fmla="*/ 327 w 485"/>
              <a:gd name="connsiteY45" fmla="*/ 53 h 100"/>
              <a:gd name="connsiteX46" fmla="*/ 295 w 485"/>
              <a:gd name="connsiteY46" fmla="*/ 53 h 100"/>
              <a:gd name="connsiteX47" fmla="*/ 269 w 485"/>
              <a:gd name="connsiteY47" fmla="*/ 58 h 100"/>
              <a:gd name="connsiteX48" fmla="*/ 248 w 485"/>
              <a:gd name="connsiteY48" fmla="*/ 58 h 100"/>
              <a:gd name="connsiteX49" fmla="*/ 221 w 485"/>
              <a:gd name="connsiteY49" fmla="*/ 63 h 100"/>
              <a:gd name="connsiteX50" fmla="*/ 200 w 485"/>
              <a:gd name="connsiteY50" fmla="*/ 63 h 100"/>
              <a:gd name="connsiteX51" fmla="*/ 184 w 485"/>
              <a:gd name="connsiteY51" fmla="*/ 69 h 100"/>
              <a:gd name="connsiteX52" fmla="*/ 163 w 485"/>
              <a:gd name="connsiteY52" fmla="*/ 69 h 100"/>
              <a:gd name="connsiteX53" fmla="*/ 148 w 485"/>
              <a:gd name="connsiteY53" fmla="*/ 69 h 100"/>
              <a:gd name="connsiteX54" fmla="*/ 137 w 485"/>
              <a:gd name="connsiteY54" fmla="*/ 74 h 100"/>
              <a:gd name="connsiteX55" fmla="*/ 121 w 485"/>
              <a:gd name="connsiteY55" fmla="*/ 74 h 100"/>
              <a:gd name="connsiteX56" fmla="*/ 111 w 485"/>
              <a:gd name="connsiteY56" fmla="*/ 79 h 100"/>
              <a:gd name="connsiteX57" fmla="*/ 100 w 485"/>
              <a:gd name="connsiteY57" fmla="*/ 79 h 100"/>
              <a:gd name="connsiteX58" fmla="*/ 90 w 485"/>
              <a:gd name="connsiteY58" fmla="*/ 85 h 100"/>
              <a:gd name="connsiteX59" fmla="*/ 84 w 485"/>
              <a:gd name="connsiteY59" fmla="*/ 85 h 100"/>
              <a:gd name="connsiteX60" fmla="*/ 69 w 485"/>
              <a:gd name="connsiteY60" fmla="*/ 90 h 100"/>
              <a:gd name="connsiteX61" fmla="*/ 53 w 485"/>
              <a:gd name="connsiteY61" fmla="*/ 95 h 100"/>
              <a:gd name="connsiteX62" fmla="*/ 48 w 485"/>
              <a:gd name="connsiteY62" fmla="*/ 100 h 100"/>
              <a:gd name="connsiteX63" fmla="*/ 37 w 485"/>
              <a:gd name="connsiteY63" fmla="*/ 100 h 100"/>
              <a:gd name="connsiteX64" fmla="*/ 32 w 485"/>
              <a:gd name="connsiteY64" fmla="*/ 100 h 100"/>
              <a:gd name="connsiteX65" fmla="*/ 26 w 485"/>
              <a:gd name="connsiteY65" fmla="*/ 95 h 100"/>
              <a:gd name="connsiteX66" fmla="*/ 21 w 485"/>
              <a:gd name="connsiteY66" fmla="*/ 95 h 100"/>
              <a:gd name="connsiteX67" fmla="*/ 16 w 485"/>
              <a:gd name="connsiteY67" fmla="*/ 90 h 100"/>
              <a:gd name="connsiteX68" fmla="*/ 11 w 485"/>
              <a:gd name="connsiteY68" fmla="*/ 85 h 100"/>
              <a:gd name="connsiteX69" fmla="*/ 5 w 485"/>
              <a:gd name="connsiteY69" fmla="*/ 79 h 100"/>
              <a:gd name="connsiteX70" fmla="*/ 0 w 485"/>
              <a:gd name="connsiteY70" fmla="*/ 74 h 100"/>
              <a:gd name="connsiteX71" fmla="*/ 0 w 485"/>
              <a:gd name="connsiteY71" fmla="*/ 69 h 100"/>
              <a:gd name="connsiteX72" fmla="*/ 0 w 485"/>
              <a:gd name="connsiteY72" fmla="*/ 63 h 100"/>
              <a:gd name="connsiteX73" fmla="*/ 0 w 485"/>
              <a:gd name="connsiteY73" fmla="*/ 58 h 100"/>
              <a:gd name="connsiteX0" fmla="*/ 84 w 485"/>
              <a:gd name="connsiteY0" fmla="*/ 42 h 100"/>
              <a:gd name="connsiteX1" fmla="*/ 84 w 485"/>
              <a:gd name="connsiteY1" fmla="*/ 42 h 100"/>
              <a:gd name="connsiteX2" fmla="*/ 84 w 485"/>
              <a:gd name="connsiteY2" fmla="*/ 48 h 100"/>
              <a:gd name="connsiteX3" fmla="*/ 90 w 485"/>
              <a:gd name="connsiteY3" fmla="*/ 48 h 100"/>
              <a:gd name="connsiteX4" fmla="*/ 95 w 485"/>
              <a:gd name="connsiteY4" fmla="*/ 48 h 100"/>
              <a:gd name="connsiteX5" fmla="*/ 100 w 485"/>
              <a:gd name="connsiteY5" fmla="*/ 48 h 100"/>
              <a:gd name="connsiteX6" fmla="*/ 111 w 485"/>
              <a:gd name="connsiteY6" fmla="*/ 48 h 100"/>
              <a:gd name="connsiteX7" fmla="*/ 121 w 485"/>
              <a:gd name="connsiteY7" fmla="*/ 42 h 100"/>
              <a:gd name="connsiteX8" fmla="*/ 137 w 485"/>
              <a:gd name="connsiteY8" fmla="*/ 42 h 100"/>
              <a:gd name="connsiteX9" fmla="*/ 153 w 485"/>
              <a:gd name="connsiteY9" fmla="*/ 42 h 100"/>
              <a:gd name="connsiteX10" fmla="*/ 174 w 485"/>
              <a:gd name="connsiteY10" fmla="*/ 37 h 100"/>
              <a:gd name="connsiteX11" fmla="*/ 216 w 485"/>
              <a:gd name="connsiteY11" fmla="*/ 32 h 100"/>
              <a:gd name="connsiteX12" fmla="*/ 258 w 485"/>
              <a:gd name="connsiteY12" fmla="*/ 27 h 100"/>
              <a:gd name="connsiteX13" fmla="*/ 295 w 485"/>
              <a:gd name="connsiteY13" fmla="*/ 21 h 100"/>
              <a:gd name="connsiteX14" fmla="*/ 332 w 485"/>
              <a:gd name="connsiteY14" fmla="*/ 11 h 100"/>
              <a:gd name="connsiteX15" fmla="*/ 348 w 485"/>
              <a:gd name="connsiteY15" fmla="*/ 11 h 100"/>
              <a:gd name="connsiteX16" fmla="*/ 364 w 485"/>
              <a:gd name="connsiteY16" fmla="*/ 5 h 100"/>
              <a:gd name="connsiteX17" fmla="*/ 374 w 485"/>
              <a:gd name="connsiteY17" fmla="*/ 5 h 100"/>
              <a:gd name="connsiteX18" fmla="*/ 390 w 485"/>
              <a:gd name="connsiteY18" fmla="*/ 0 h 100"/>
              <a:gd name="connsiteX19" fmla="*/ 395 w 485"/>
              <a:gd name="connsiteY19" fmla="*/ 0 h 100"/>
              <a:gd name="connsiteX20" fmla="*/ 406 w 485"/>
              <a:gd name="connsiteY20" fmla="*/ 0 h 100"/>
              <a:gd name="connsiteX21" fmla="*/ 406 w 485"/>
              <a:gd name="connsiteY21" fmla="*/ 0 h 100"/>
              <a:gd name="connsiteX22" fmla="*/ 411 w 485"/>
              <a:gd name="connsiteY22" fmla="*/ 0 h 100"/>
              <a:gd name="connsiteX23" fmla="*/ 416 w 485"/>
              <a:gd name="connsiteY23" fmla="*/ 0 h 100"/>
              <a:gd name="connsiteX24" fmla="*/ 422 w 485"/>
              <a:gd name="connsiteY24" fmla="*/ 0 h 100"/>
              <a:gd name="connsiteX25" fmla="*/ 427 w 485"/>
              <a:gd name="connsiteY25" fmla="*/ 0 h 100"/>
              <a:gd name="connsiteX26" fmla="*/ 437 w 485"/>
              <a:gd name="connsiteY26" fmla="*/ 0 h 100"/>
              <a:gd name="connsiteX27" fmla="*/ 443 w 485"/>
              <a:gd name="connsiteY27" fmla="*/ 5 h 100"/>
              <a:gd name="connsiteX28" fmla="*/ 453 w 485"/>
              <a:gd name="connsiteY28" fmla="*/ 5 h 100"/>
              <a:gd name="connsiteX29" fmla="*/ 464 w 485"/>
              <a:gd name="connsiteY29" fmla="*/ 11 h 100"/>
              <a:gd name="connsiteX30" fmla="*/ 469 w 485"/>
              <a:gd name="connsiteY30" fmla="*/ 16 h 100"/>
              <a:gd name="connsiteX31" fmla="*/ 479 w 485"/>
              <a:gd name="connsiteY31" fmla="*/ 27 h 100"/>
              <a:gd name="connsiteX32" fmla="*/ 479 w 485"/>
              <a:gd name="connsiteY32" fmla="*/ 32 h 100"/>
              <a:gd name="connsiteX33" fmla="*/ 485 w 485"/>
              <a:gd name="connsiteY33" fmla="*/ 32 h 100"/>
              <a:gd name="connsiteX34" fmla="*/ 485 w 485"/>
              <a:gd name="connsiteY34" fmla="*/ 37 h 100"/>
              <a:gd name="connsiteX35" fmla="*/ 469 w 485"/>
              <a:gd name="connsiteY35" fmla="*/ 42 h 100"/>
              <a:gd name="connsiteX36" fmla="*/ 464 w 485"/>
              <a:gd name="connsiteY36" fmla="*/ 42 h 100"/>
              <a:gd name="connsiteX37" fmla="*/ 458 w 485"/>
              <a:gd name="connsiteY37" fmla="*/ 42 h 100"/>
              <a:gd name="connsiteX38" fmla="*/ 453 w 485"/>
              <a:gd name="connsiteY38" fmla="*/ 42 h 100"/>
              <a:gd name="connsiteX39" fmla="*/ 443 w 485"/>
              <a:gd name="connsiteY39" fmla="*/ 42 h 100"/>
              <a:gd name="connsiteX40" fmla="*/ 432 w 485"/>
              <a:gd name="connsiteY40" fmla="*/ 42 h 100"/>
              <a:gd name="connsiteX41" fmla="*/ 416 w 485"/>
              <a:gd name="connsiteY41" fmla="*/ 48 h 100"/>
              <a:gd name="connsiteX42" fmla="*/ 400 w 485"/>
              <a:gd name="connsiteY42" fmla="*/ 48 h 100"/>
              <a:gd name="connsiteX43" fmla="*/ 379 w 485"/>
              <a:gd name="connsiteY43" fmla="*/ 48 h 100"/>
              <a:gd name="connsiteX44" fmla="*/ 353 w 485"/>
              <a:gd name="connsiteY44" fmla="*/ 53 h 100"/>
              <a:gd name="connsiteX45" fmla="*/ 327 w 485"/>
              <a:gd name="connsiteY45" fmla="*/ 53 h 100"/>
              <a:gd name="connsiteX46" fmla="*/ 295 w 485"/>
              <a:gd name="connsiteY46" fmla="*/ 53 h 100"/>
              <a:gd name="connsiteX47" fmla="*/ 269 w 485"/>
              <a:gd name="connsiteY47" fmla="*/ 58 h 100"/>
              <a:gd name="connsiteX48" fmla="*/ 248 w 485"/>
              <a:gd name="connsiteY48" fmla="*/ 58 h 100"/>
              <a:gd name="connsiteX49" fmla="*/ 221 w 485"/>
              <a:gd name="connsiteY49" fmla="*/ 63 h 100"/>
              <a:gd name="connsiteX50" fmla="*/ 200 w 485"/>
              <a:gd name="connsiteY50" fmla="*/ 63 h 100"/>
              <a:gd name="connsiteX51" fmla="*/ 184 w 485"/>
              <a:gd name="connsiteY51" fmla="*/ 69 h 100"/>
              <a:gd name="connsiteX52" fmla="*/ 163 w 485"/>
              <a:gd name="connsiteY52" fmla="*/ 69 h 100"/>
              <a:gd name="connsiteX53" fmla="*/ 148 w 485"/>
              <a:gd name="connsiteY53" fmla="*/ 69 h 100"/>
              <a:gd name="connsiteX54" fmla="*/ 137 w 485"/>
              <a:gd name="connsiteY54" fmla="*/ 74 h 100"/>
              <a:gd name="connsiteX55" fmla="*/ 121 w 485"/>
              <a:gd name="connsiteY55" fmla="*/ 74 h 100"/>
              <a:gd name="connsiteX56" fmla="*/ 111 w 485"/>
              <a:gd name="connsiteY56" fmla="*/ 79 h 100"/>
              <a:gd name="connsiteX57" fmla="*/ 100 w 485"/>
              <a:gd name="connsiteY57" fmla="*/ 79 h 100"/>
              <a:gd name="connsiteX58" fmla="*/ 90 w 485"/>
              <a:gd name="connsiteY58" fmla="*/ 85 h 100"/>
              <a:gd name="connsiteX59" fmla="*/ 84 w 485"/>
              <a:gd name="connsiteY59" fmla="*/ 85 h 100"/>
              <a:gd name="connsiteX60" fmla="*/ 69 w 485"/>
              <a:gd name="connsiteY60" fmla="*/ 90 h 100"/>
              <a:gd name="connsiteX61" fmla="*/ 53 w 485"/>
              <a:gd name="connsiteY61" fmla="*/ 95 h 100"/>
              <a:gd name="connsiteX62" fmla="*/ 48 w 485"/>
              <a:gd name="connsiteY62" fmla="*/ 100 h 100"/>
              <a:gd name="connsiteX63" fmla="*/ 37 w 485"/>
              <a:gd name="connsiteY63" fmla="*/ 100 h 100"/>
              <a:gd name="connsiteX64" fmla="*/ 32 w 485"/>
              <a:gd name="connsiteY64" fmla="*/ 100 h 100"/>
              <a:gd name="connsiteX65" fmla="*/ 26 w 485"/>
              <a:gd name="connsiteY65" fmla="*/ 95 h 100"/>
              <a:gd name="connsiteX66" fmla="*/ 21 w 485"/>
              <a:gd name="connsiteY66" fmla="*/ 95 h 100"/>
              <a:gd name="connsiteX67" fmla="*/ 16 w 485"/>
              <a:gd name="connsiteY67" fmla="*/ 90 h 100"/>
              <a:gd name="connsiteX68" fmla="*/ 11 w 485"/>
              <a:gd name="connsiteY68" fmla="*/ 85 h 100"/>
              <a:gd name="connsiteX69" fmla="*/ 5 w 485"/>
              <a:gd name="connsiteY69" fmla="*/ 79 h 100"/>
              <a:gd name="connsiteX70" fmla="*/ 0 w 485"/>
              <a:gd name="connsiteY70" fmla="*/ 74 h 100"/>
              <a:gd name="connsiteX71" fmla="*/ 0 w 485"/>
              <a:gd name="connsiteY71" fmla="*/ 69 h 100"/>
              <a:gd name="connsiteX72" fmla="*/ 0 w 485"/>
              <a:gd name="connsiteY72" fmla="*/ 63 h 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85" h="100">
                <a:moveTo>
                  <a:pt x="84" y="42"/>
                </a:moveTo>
                <a:lnTo>
                  <a:pt x="84" y="42"/>
                </a:lnTo>
                <a:lnTo>
                  <a:pt x="84" y="48"/>
                </a:lnTo>
                <a:lnTo>
                  <a:pt x="90" y="48"/>
                </a:lnTo>
                <a:lnTo>
                  <a:pt x="95" y="48"/>
                </a:lnTo>
                <a:lnTo>
                  <a:pt x="100" y="48"/>
                </a:lnTo>
                <a:lnTo>
                  <a:pt x="111" y="48"/>
                </a:lnTo>
                <a:cubicBezTo>
                  <a:pt x="114" y="46"/>
                  <a:pt x="118" y="44"/>
                  <a:pt x="121" y="42"/>
                </a:cubicBezTo>
                <a:lnTo>
                  <a:pt x="137" y="42"/>
                </a:lnTo>
                <a:lnTo>
                  <a:pt x="153" y="42"/>
                </a:lnTo>
                <a:cubicBezTo>
                  <a:pt x="160" y="40"/>
                  <a:pt x="167" y="39"/>
                  <a:pt x="174" y="37"/>
                </a:cubicBezTo>
                <a:cubicBezTo>
                  <a:pt x="188" y="35"/>
                  <a:pt x="202" y="34"/>
                  <a:pt x="216" y="32"/>
                </a:cubicBezTo>
                <a:cubicBezTo>
                  <a:pt x="230" y="30"/>
                  <a:pt x="244" y="29"/>
                  <a:pt x="258" y="27"/>
                </a:cubicBezTo>
                <a:lnTo>
                  <a:pt x="295" y="21"/>
                </a:lnTo>
                <a:cubicBezTo>
                  <a:pt x="307" y="18"/>
                  <a:pt x="320" y="14"/>
                  <a:pt x="332" y="11"/>
                </a:cubicBezTo>
                <a:lnTo>
                  <a:pt x="348" y="11"/>
                </a:lnTo>
                <a:cubicBezTo>
                  <a:pt x="353" y="9"/>
                  <a:pt x="359" y="7"/>
                  <a:pt x="364" y="5"/>
                </a:cubicBezTo>
                <a:lnTo>
                  <a:pt x="374" y="5"/>
                </a:lnTo>
                <a:cubicBezTo>
                  <a:pt x="379" y="3"/>
                  <a:pt x="385" y="2"/>
                  <a:pt x="390" y="0"/>
                </a:cubicBezTo>
                <a:lnTo>
                  <a:pt x="395" y="0"/>
                </a:lnTo>
                <a:lnTo>
                  <a:pt x="406" y="0"/>
                </a:lnTo>
                <a:lnTo>
                  <a:pt x="406" y="0"/>
                </a:lnTo>
                <a:lnTo>
                  <a:pt x="411" y="0"/>
                </a:lnTo>
                <a:lnTo>
                  <a:pt x="416" y="0"/>
                </a:lnTo>
                <a:lnTo>
                  <a:pt x="422" y="0"/>
                </a:lnTo>
                <a:lnTo>
                  <a:pt x="427" y="0"/>
                </a:lnTo>
                <a:lnTo>
                  <a:pt x="437" y="0"/>
                </a:lnTo>
                <a:cubicBezTo>
                  <a:pt x="439" y="2"/>
                  <a:pt x="441" y="3"/>
                  <a:pt x="443" y="5"/>
                </a:cubicBezTo>
                <a:lnTo>
                  <a:pt x="453" y="5"/>
                </a:lnTo>
                <a:cubicBezTo>
                  <a:pt x="457" y="7"/>
                  <a:pt x="460" y="9"/>
                  <a:pt x="464" y="11"/>
                </a:cubicBezTo>
                <a:lnTo>
                  <a:pt x="469" y="16"/>
                </a:lnTo>
                <a:cubicBezTo>
                  <a:pt x="472" y="20"/>
                  <a:pt x="476" y="23"/>
                  <a:pt x="479" y="27"/>
                </a:cubicBezTo>
                <a:lnTo>
                  <a:pt x="479" y="32"/>
                </a:lnTo>
                <a:lnTo>
                  <a:pt x="485" y="32"/>
                </a:lnTo>
                <a:lnTo>
                  <a:pt x="485" y="37"/>
                </a:lnTo>
                <a:cubicBezTo>
                  <a:pt x="480" y="39"/>
                  <a:pt x="474" y="40"/>
                  <a:pt x="469" y="42"/>
                </a:cubicBezTo>
                <a:lnTo>
                  <a:pt x="464" y="42"/>
                </a:lnTo>
                <a:lnTo>
                  <a:pt x="458" y="42"/>
                </a:lnTo>
                <a:lnTo>
                  <a:pt x="453" y="42"/>
                </a:lnTo>
                <a:lnTo>
                  <a:pt x="443" y="42"/>
                </a:lnTo>
                <a:lnTo>
                  <a:pt x="432" y="42"/>
                </a:lnTo>
                <a:cubicBezTo>
                  <a:pt x="427" y="44"/>
                  <a:pt x="421" y="46"/>
                  <a:pt x="416" y="48"/>
                </a:cubicBezTo>
                <a:lnTo>
                  <a:pt x="400" y="48"/>
                </a:lnTo>
                <a:lnTo>
                  <a:pt x="379" y="48"/>
                </a:lnTo>
                <a:cubicBezTo>
                  <a:pt x="370" y="50"/>
                  <a:pt x="362" y="51"/>
                  <a:pt x="353" y="53"/>
                </a:cubicBezTo>
                <a:lnTo>
                  <a:pt x="327" y="53"/>
                </a:lnTo>
                <a:lnTo>
                  <a:pt x="295" y="53"/>
                </a:lnTo>
                <a:cubicBezTo>
                  <a:pt x="286" y="55"/>
                  <a:pt x="278" y="56"/>
                  <a:pt x="269" y="58"/>
                </a:cubicBezTo>
                <a:lnTo>
                  <a:pt x="248" y="58"/>
                </a:lnTo>
                <a:cubicBezTo>
                  <a:pt x="239" y="60"/>
                  <a:pt x="230" y="61"/>
                  <a:pt x="221" y="63"/>
                </a:cubicBezTo>
                <a:lnTo>
                  <a:pt x="200" y="63"/>
                </a:lnTo>
                <a:cubicBezTo>
                  <a:pt x="195" y="65"/>
                  <a:pt x="189" y="67"/>
                  <a:pt x="184" y="69"/>
                </a:cubicBezTo>
                <a:lnTo>
                  <a:pt x="163" y="69"/>
                </a:lnTo>
                <a:lnTo>
                  <a:pt x="148" y="69"/>
                </a:lnTo>
                <a:cubicBezTo>
                  <a:pt x="144" y="71"/>
                  <a:pt x="141" y="72"/>
                  <a:pt x="137" y="74"/>
                </a:cubicBezTo>
                <a:lnTo>
                  <a:pt x="121" y="74"/>
                </a:lnTo>
                <a:cubicBezTo>
                  <a:pt x="118" y="76"/>
                  <a:pt x="114" y="77"/>
                  <a:pt x="111" y="79"/>
                </a:cubicBezTo>
                <a:lnTo>
                  <a:pt x="100" y="79"/>
                </a:lnTo>
                <a:cubicBezTo>
                  <a:pt x="97" y="81"/>
                  <a:pt x="93" y="83"/>
                  <a:pt x="90" y="85"/>
                </a:cubicBezTo>
                <a:lnTo>
                  <a:pt x="84" y="85"/>
                </a:lnTo>
                <a:cubicBezTo>
                  <a:pt x="79" y="87"/>
                  <a:pt x="74" y="88"/>
                  <a:pt x="69" y="90"/>
                </a:cubicBezTo>
                <a:cubicBezTo>
                  <a:pt x="64" y="92"/>
                  <a:pt x="58" y="93"/>
                  <a:pt x="53" y="95"/>
                </a:cubicBezTo>
                <a:lnTo>
                  <a:pt x="48" y="100"/>
                </a:lnTo>
                <a:lnTo>
                  <a:pt x="37" y="100"/>
                </a:lnTo>
                <a:lnTo>
                  <a:pt x="32" y="100"/>
                </a:lnTo>
                <a:cubicBezTo>
                  <a:pt x="30" y="98"/>
                  <a:pt x="28" y="97"/>
                  <a:pt x="26" y="95"/>
                </a:cubicBezTo>
                <a:lnTo>
                  <a:pt x="21" y="95"/>
                </a:lnTo>
                <a:lnTo>
                  <a:pt x="16" y="90"/>
                </a:lnTo>
                <a:lnTo>
                  <a:pt x="11" y="85"/>
                </a:lnTo>
                <a:lnTo>
                  <a:pt x="5" y="79"/>
                </a:lnTo>
                <a:lnTo>
                  <a:pt x="0" y="74"/>
                </a:lnTo>
                <a:lnTo>
                  <a:pt x="0" y="69"/>
                </a:lnTo>
                <a:lnTo>
                  <a:pt x="0" y="63"/>
                </a:lnTo>
              </a:path>
            </a:pathLst>
          </a:custGeom>
          <a:solidFill>
            <a:schemeClr val="accent6">
              <a:lumMod val="75000"/>
            </a:schemeClr>
          </a:solidFill>
          <a:ln w="5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5582" name="Freeform 46"/>
          <p:cNvSpPr>
            <a:spLocks/>
          </p:cNvSpPr>
          <p:nvPr/>
        </p:nvSpPr>
        <p:spPr bwMode="auto">
          <a:xfrm>
            <a:off x="6029325" y="2894013"/>
            <a:ext cx="490538" cy="628650"/>
          </a:xfrm>
          <a:custGeom>
            <a:avLst/>
            <a:gdLst>
              <a:gd name="connsiteX0" fmla="*/ 227 w 485"/>
              <a:gd name="connsiteY0" fmla="*/ 48 h 406"/>
              <a:gd name="connsiteX1" fmla="*/ 227 w 485"/>
              <a:gd name="connsiteY1" fmla="*/ 42 h 406"/>
              <a:gd name="connsiteX2" fmla="*/ 227 w 485"/>
              <a:gd name="connsiteY2" fmla="*/ 32 h 406"/>
              <a:gd name="connsiteX3" fmla="*/ 227 w 485"/>
              <a:gd name="connsiteY3" fmla="*/ 27 h 406"/>
              <a:gd name="connsiteX4" fmla="*/ 221 w 485"/>
              <a:gd name="connsiteY4" fmla="*/ 21 h 406"/>
              <a:gd name="connsiteX5" fmla="*/ 216 w 485"/>
              <a:gd name="connsiteY5" fmla="*/ 11 h 406"/>
              <a:gd name="connsiteX6" fmla="*/ 216 w 485"/>
              <a:gd name="connsiteY6" fmla="*/ 6 h 406"/>
              <a:gd name="connsiteX7" fmla="*/ 221 w 485"/>
              <a:gd name="connsiteY7" fmla="*/ 6 h 406"/>
              <a:gd name="connsiteX8" fmla="*/ 221 w 485"/>
              <a:gd name="connsiteY8" fmla="*/ 0 h 406"/>
              <a:gd name="connsiteX9" fmla="*/ 227 w 485"/>
              <a:gd name="connsiteY9" fmla="*/ 0 h 406"/>
              <a:gd name="connsiteX10" fmla="*/ 232 w 485"/>
              <a:gd name="connsiteY10" fmla="*/ 0 h 406"/>
              <a:gd name="connsiteX11" fmla="*/ 242 w 485"/>
              <a:gd name="connsiteY11" fmla="*/ 0 h 406"/>
              <a:gd name="connsiteX12" fmla="*/ 253 w 485"/>
              <a:gd name="connsiteY12" fmla="*/ 6 h 406"/>
              <a:gd name="connsiteX13" fmla="*/ 264 w 485"/>
              <a:gd name="connsiteY13" fmla="*/ 11 h 406"/>
              <a:gd name="connsiteX14" fmla="*/ 269 w 485"/>
              <a:gd name="connsiteY14" fmla="*/ 11 h 406"/>
              <a:gd name="connsiteX15" fmla="*/ 279 w 485"/>
              <a:gd name="connsiteY15" fmla="*/ 16 h 406"/>
              <a:gd name="connsiteX16" fmla="*/ 285 w 485"/>
              <a:gd name="connsiteY16" fmla="*/ 21 h 406"/>
              <a:gd name="connsiteX17" fmla="*/ 290 w 485"/>
              <a:gd name="connsiteY17" fmla="*/ 27 h 406"/>
              <a:gd name="connsiteX18" fmla="*/ 295 w 485"/>
              <a:gd name="connsiteY18" fmla="*/ 32 h 406"/>
              <a:gd name="connsiteX19" fmla="*/ 300 w 485"/>
              <a:gd name="connsiteY19" fmla="*/ 32 h 406"/>
              <a:gd name="connsiteX20" fmla="*/ 300 w 485"/>
              <a:gd name="connsiteY20" fmla="*/ 37 h 406"/>
              <a:gd name="connsiteX21" fmla="*/ 300 w 485"/>
              <a:gd name="connsiteY21" fmla="*/ 42 h 406"/>
              <a:gd name="connsiteX22" fmla="*/ 306 w 485"/>
              <a:gd name="connsiteY22" fmla="*/ 42 h 406"/>
              <a:gd name="connsiteX23" fmla="*/ 300 w 485"/>
              <a:gd name="connsiteY23" fmla="*/ 48 h 406"/>
              <a:gd name="connsiteX24" fmla="*/ 300 w 485"/>
              <a:gd name="connsiteY24" fmla="*/ 53 h 406"/>
              <a:gd name="connsiteX25" fmla="*/ 295 w 485"/>
              <a:gd name="connsiteY25" fmla="*/ 64 h 406"/>
              <a:gd name="connsiteX26" fmla="*/ 290 w 485"/>
              <a:gd name="connsiteY26" fmla="*/ 74 h 406"/>
              <a:gd name="connsiteX27" fmla="*/ 279 w 485"/>
              <a:gd name="connsiteY27" fmla="*/ 85 h 406"/>
              <a:gd name="connsiteX28" fmla="*/ 274 w 485"/>
              <a:gd name="connsiteY28" fmla="*/ 95 h 406"/>
              <a:gd name="connsiteX29" fmla="*/ 258 w 485"/>
              <a:gd name="connsiteY29" fmla="*/ 111 h 406"/>
              <a:gd name="connsiteX30" fmla="*/ 248 w 485"/>
              <a:gd name="connsiteY30" fmla="*/ 132 h 406"/>
              <a:gd name="connsiteX31" fmla="*/ 216 w 485"/>
              <a:gd name="connsiteY31" fmla="*/ 169 h 406"/>
              <a:gd name="connsiteX32" fmla="*/ 190 w 485"/>
              <a:gd name="connsiteY32" fmla="*/ 206 h 406"/>
              <a:gd name="connsiteX33" fmla="*/ 163 w 485"/>
              <a:gd name="connsiteY33" fmla="*/ 243 h 406"/>
              <a:gd name="connsiteX34" fmla="*/ 137 w 485"/>
              <a:gd name="connsiteY34" fmla="*/ 280 h 406"/>
              <a:gd name="connsiteX35" fmla="*/ 121 w 485"/>
              <a:gd name="connsiteY35" fmla="*/ 296 h 406"/>
              <a:gd name="connsiteX36" fmla="*/ 111 w 485"/>
              <a:gd name="connsiteY36" fmla="*/ 311 h 406"/>
              <a:gd name="connsiteX37" fmla="*/ 100 w 485"/>
              <a:gd name="connsiteY37" fmla="*/ 322 h 406"/>
              <a:gd name="connsiteX38" fmla="*/ 95 w 485"/>
              <a:gd name="connsiteY38" fmla="*/ 333 h 406"/>
              <a:gd name="connsiteX39" fmla="*/ 90 w 485"/>
              <a:gd name="connsiteY39" fmla="*/ 338 h 406"/>
              <a:gd name="connsiteX40" fmla="*/ 84 w 485"/>
              <a:gd name="connsiteY40" fmla="*/ 348 h 406"/>
              <a:gd name="connsiteX41" fmla="*/ 84 w 485"/>
              <a:gd name="connsiteY41" fmla="*/ 348 h 406"/>
              <a:gd name="connsiteX42" fmla="*/ 84 w 485"/>
              <a:gd name="connsiteY42" fmla="*/ 354 h 406"/>
              <a:gd name="connsiteX43" fmla="*/ 90 w 485"/>
              <a:gd name="connsiteY43" fmla="*/ 354 h 406"/>
              <a:gd name="connsiteX44" fmla="*/ 95 w 485"/>
              <a:gd name="connsiteY44" fmla="*/ 354 h 406"/>
              <a:gd name="connsiteX45" fmla="*/ 100 w 485"/>
              <a:gd name="connsiteY45" fmla="*/ 354 h 406"/>
              <a:gd name="connsiteX46" fmla="*/ 111 w 485"/>
              <a:gd name="connsiteY46" fmla="*/ 354 h 406"/>
              <a:gd name="connsiteX47" fmla="*/ 121 w 485"/>
              <a:gd name="connsiteY47" fmla="*/ 348 h 406"/>
              <a:gd name="connsiteX48" fmla="*/ 137 w 485"/>
              <a:gd name="connsiteY48" fmla="*/ 348 h 406"/>
              <a:gd name="connsiteX49" fmla="*/ 153 w 485"/>
              <a:gd name="connsiteY49" fmla="*/ 348 h 406"/>
              <a:gd name="connsiteX50" fmla="*/ 174 w 485"/>
              <a:gd name="connsiteY50" fmla="*/ 343 h 406"/>
              <a:gd name="connsiteX51" fmla="*/ 216 w 485"/>
              <a:gd name="connsiteY51" fmla="*/ 338 h 406"/>
              <a:gd name="connsiteX52" fmla="*/ 258 w 485"/>
              <a:gd name="connsiteY52" fmla="*/ 333 h 406"/>
              <a:gd name="connsiteX53" fmla="*/ 295 w 485"/>
              <a:gd name="connsiteY53" fmla="*/ 327 h 406"/>
              <a:gd name="connsiteX54" fmla="*/ 332 w 485"/>
              <a:gd name="connsiteY54" fmla="*/ 317 h 406"/>
              <a:gd name="connsiteX55" fmla="*/ 348 w 485"/>
              <a:gd name="connsiteY55" fmla="*/ 317 h 406"/>
              <a:gd name="connsiteX56" fmla="*/ 364 w 485"/>
              <a:gd name="connsiteY56" fmla="*/ 311 h 406"/>
              <a:gd name="connsiteX57" fmla="*/ 374 w 485"/>
              <a:gd name="connsiteY57" fmla="*/ 311 h 406"/>
              <a:gd name="connsiteX58" fmla="*/ 390 w 485"/>
              <a:gd name="connsiteY58" fmla="*/ 306 h 406"/>
              <a:gd name="connsiteX59" fmla="*/ 395 w 485"/>
              <a:gd name="connsiteY59" fmla="*/ 306 h 406"/>
              <a:gd name="connsiteX60" fmla="*/ 406 w 485"/>
              <a:gd name="connsiteY60" fmla="*/ 306 h 406"/>
              <a:gd name="connsiteX61" fmla="*/ 406 w 485"/>
              <a:gd name="connsiteY61" fmla="*/ 306 h 406"/>
              <a:gd name="connsiteX62" fmla="*/ 411 w 485"/>
              <a:gd name="connsiteY62" fmla="*/ 306 h 406"/>
              <a:gd name="connsiteX63" fmla="*/ 416 w 485"/>
              <a:gd name="connsiteY63" fmla="*/ 306 h 406"/>
              <a:gd name="connsiteX64" fmla="*/ 422 w 485"/>
              <a:gd name="connsiteY64" fmla="*/ 306 h 406"/>
              <a:gd name="connsiteX65" fmla="*/ 427 w 485"/>
              <a:gd name="connsiteY65" fmla="*/ 306 h 406"/>
              <a:gd name="connsiteX66" fmla="*/ 437 w 485"/>
              <a:gd name="connsiteY66" fmla="*/ 306 h 406"/>
              <a:gd name="connsiteX67" fmla="*/ 443 w 485"/>
              <a:gd name="connsiteY67" fmla="*/ 311 h 406"/>
              <a:gd name="connsiteX68" fmla="*/ 453 w 485"/>
              <a:gd name="connsiteY68" fmla="*/ 311 h 406"/>
              <a:gd name="connsiteX69" fmla="*/ 464 w 485"/>
              <a:gd name="connsiteY69" fmla="*/ 317 h 406"/>
              <a:gd name="connsiteX70" fmla="*/ 469 w 485"/>
              <a:gd name="connsiteY70" fmla="*/ 322 h 406"/>
              <a:gd name="connsiteX71" fmla="*/ 479 w 485"/>
              <a:gd name="connsiteY71" fmla="*/ 333 h 406"/>
              <a:gd name="connsiteX72" fmla="*/ 479 w 485"/>
              <a:gd name="connsiteY72" fmla="*/ 338 h 406"/>
              <a:gd name="connsiteX73" fmla="*/ 485 w 485"/>
              <a:gd name="connsiteY73" fmla="*/ 338 h 406"/>
              <a:gd name="connsiteX74" fmla="*/ 469 w 485"/>
              <a:gd name="connsiteY74" fmla="*/ 348 h 406"/>
              <a:gd name="connsiteX75" fmla="*/ 464 w 485"/>
              <a:gd name="connsiteY75" fmla="*/ 348 h 406"/>
              <a:gd name="connsiteX76" fmla="*/ 458 w 485"/>
              <a:gd name="connsiteY76" fmla="*/ 348 h 406"/>
              <a:gd name="connsiteX77" fmla="*/ 453 w 485"/>
              <a:gd name="connsiteY77" fmla="*/ 348 h 406"/>
              <a:gd name="connsiteX78" fmla="*/ 443 w 485"/>
              <a:gd name="connsiteY78" fmla="*/ 348 h 406"/>
              <a:gd name="connsiteX79" fmla="*/ 432 w 485"/>
              <a:gd name="connsiteY79" fmla="*/ 348 h 406"/>
              <a:gd name="connsiteX80" fmla="*/ 416 w 485"/>
              <a:gd name="connsiteY80" fmla="*/ 354 h 406"/>
              <a:gd name="connsiteX81" fmla="*/ 400 w 485"/>
              <a:gd name="connsiteY81" fmla="*/ 354 h 406"/>
              <a:gd name="connsiteX82" fmla="*/ 379 w 485"/>
              <a:gd name="connsiteY82" fmla="*/ 354 h 406"/>
              <a:gd name="connsiteX83" fmla="*/ 353 w 485"/>
              <a:gd name="connsiteY83" fmla="*/ 359 h 406"/>
              <a:gd name="connsiteX84" fmla="*/ 327 w 485"/>
              <a:gd name="connsiteY84" fmla="*/ 359 h 406"/>
              <a:gd name="connsiteX85" fmla="*/ 295 w 485"/>
              <a:gd name="connsiteY85" fmla="*/ 359 h 406"/>
              <a:gd name="connsiteX86" fmla="*/ 269 w 485"/>
              <a:gd name="connsiteY86" fmla="*/ 364 h 406"/>
              <a:gd name="connsiteX87" fmla="*/ 248 w 485"/>
              <a:gd name="connsiteY87" fmla="*/ 364 h 406"/>
              <a:gd name="connsiteX88" fmla="*/ 221 w 485"/>
              <a:gd name="connsiteY88" fmla="*/ 369 h 406"/>
              <a:gd name="connsiteX89" fmla="*/ 200 w 485"/>
              <a:gd name="connsiteY89" fmla="*/ 369 h 406"/>
              <a:gd name="connsiteX90" fmla="*/ 184 w 485"/>
              <a:gd name="connsiteY90" fmla="*/ 375 h 406"/>
              <a:gd name="connsiteX91" fmla="*/ 163 w 485"/>
              <a:gd name="connsiteY91" fmla="*/ 375 h 406"/>
              <a:gd name="connsiteX92" fmla="*/ 148 w 485"/>
              <a:gd name="connsiteY92" fmla="*/ 375 h 406"/>
              <a:gd name="connsiteX93" fmla="*/ 137 w 485"/>
              <a:gd name="connsiteY93" fmla="*/ 380 h 406"/>
              <a:gd name="connsiteX94" fmla="*/ 121 w 485"/>
              <a:gd name="connsiteY94" fmla="*/ 380 h 406"/>
              <a:gd name="connsiteX95" fmla="*/ 111 w 485"/>
              <a:gd name="connsiteY95" fmla="*/ 385 h 406"/>
              <a:gd name="connsiteX96" fmla="*/ 100 w 485"/>
              <a:gd name="connsiteY96" fmla="*/ 385 h 406"/>
              <a:gd name="connsiteX97" fmla="*/ 90 w 485"/>
              <a:gd name="connsiteY97" fmla="*/ 391 h 406"/>
              <a:gd name="connsiteX98" fmla="*/ 84 w 485"/>
              <a:gd name="connsiteY98" fmla="*/ 391 h 406"/>
              <a:gd name="connsiteX99" fmla="*/ 69 w 485"/>
              <a:gd name="connsiteY99" fmla="*/ 396 h 406"/>
              <a:gd name="connsiteX100" fmla="*/ 53 w 485"/>
              <a:gd name="connsiteY100" fmla="*/ 401 h 406"/>
              <a:gd name="connsiteX101" fmla="*/ 48 w 485"/>
              <a:gd name="connsiteY101" fmla="*/ 406 h 406"/>
              <a:gd name="connsiteX102" fmla="*/ 37 w 485"/>
              <a:gd name="connsiteY102" fmla="*/ 406 h 406"/>
              <a:gd name="connsiteX103" fmla="*/ 32 w 485"/>
              <a:gd name="connsiteY103" fmla="*/ 406 h 406"/>
              <a:gd name="connsiteX104" fmla="*/ 26 w 485"/>
              <a:gd name="connsiteY104" fmla="*/ 401 h 406"/>
              <a:gd name="connsiteX105" fmla="*/ 21 w 485"/>
              <a:gd name="connsiteY105" fmla="*/ 401 h 406"/>
              <a:gd name="connsiteX106" fmla="*/ 16 w 485"/>
              <a:gd name="connsiteY106" fmla="*/ 396 h 406"/>
              <a:gd name="connsiteX107" fmla="*/ 11 w 485"/>
              <a:gd name="connsiteY107" fmla="*/ 391 h 406"/>
              <a:gd name="connsiteX108" fmla="*/ 5 w 485"/>
              <a:gd name="connsiteY108" fmla="*/ 385 h 406"/>
              <a:gd name="connsiteX109" fmla="*/ 0 w 485"/>
              <a:gd name="connsiteY109" fmla="*/ 380 h 406"/>
              <a:gd name="connsiteX110" fmla="*/ 0 w 485"/>
              <a:gd name="connsiteY110" fmla="*/ 375 h 406"/>
              <a:gd name="connsiteX111" fmla="*/ 0 w 485"/>
              <a:gd name="connsiteY111" fmla="*/ 369 h 406"/>
              <a:gd name="connsiteX112" fmla="*/ 0 w 485"/>
              <a:gd name="connsiteY112" fmla="*/ 364 h 406"/>
              <a:gd name="connsiteX113" fmla="*/ 5 w 485"/>
              <a:gd name="connsiteY113" fmla="*/ 359 h 406"/>
              <a:gd name="connsiteX114" fmla="*/ 11 w 485"/>
              <a:gd name="connsiteY114" fmla="*/ 354 h 406"/>
              <a:gd name="connsiteX115" fmla="*/ 21 w 485"/>
              <a:gd name="connsiteY115" fmla="*/ 348 h 406"/>
              <a:gd name="connsiteX116" fmla="*/ 26 w 485"/>
              <a:gd name="connsiteY116" fmla="*/ 343 h 406"/>
              <a:gd name="connsiteX117" fmla="*/ 32 w 485"/>
              <a:gd name="connsiteY117" fmla="*/ 338 h 406"/>
              <a:gd name="connsiteX118" fmla="*/ 42 w 485"/>
              <a:gd name="connsiteY118" fmla="*/ 333 h 406"/>
              <a:gd name="connsiteX119" fmla="*/ 53 w 485"/>
              <a:gd name="connsiteY119" fmla="*/ 322 h 406"/>
              <a:gd name="connsiteX120" fmla="*/ 58 w 485"/>
              <a:gd name="connsiteY120" fmla="*/ 311 h 406"/>
              <a:gd name="connsiteX121" fmla="*/ 69 w 485"/>
              <a:gd name="connsiteY121" fmla="*/ 301 h 406"/>
              <a:gd name="connsiteX122" fmla="*/ 79 w 485"/>
              <a:gd name="connsiteY122" fmla="*/ 285 h 406"/>
              <a:gd name="connsiteX123" fmla="*/ 95 w 485"/>
              <a:gd name="connsiteY123" fmla="*/ 269 h 406"/>
              <a:gd name="connsiteX124" fmla="*/ 116 w 485"/>
              <a:gd name="connsiteY124" fmla="*/ 232 h 406"/>
              <a:gd name="connsiteX125" fmla="*/ 142 w 485"/>
              <a:gd name="connsiteY125" fmla="*/ 201 h 406"/>
              <a:gd name="connsiteX126" fmla="*/ 163 w 485"/>
              <a:gd name="connsiteY126" fmla="*/ 169 h 406"/>
              <a:gd name="connsiteX127" fmla="*/ 184 w 485"/>
              <a:gd name="connsiteY127" fmla="*/ 132 h 406"/>
              <a:gd name="connsiteX128" fmla="*/ 190 w 485"/>
              <a:gd name="connsiteY128" fmla="*/ 116 h 406"/>
              <a:gd name="connsiteX129" fmla="*/ 200 w 485"/>
              <a:gd name="connsiteY129" fmla="*/ 100 h 406"/>
              <a:gd name="connsiteX130" fmla="*/ 206 w 485"/>
              <a:gd name="connsiteY130" fmla="*/ 90 h 406"/>
              <a:gd name="connsiteX131" fmla="*/ 211 w 485"/>
              <a:gd name="connsiteY131" fmla="*/ 79 h 406"/>
              <a:gd name="connsiteX132" fmla="*/ 216 w 485"/>
              <a:gd name="connsiteY132" fmla="*/ 69 h 406"/>
              <a:gd name="connsiteX133" fmla="*/ 221 w 485"/>
              <a:gd name="connsiteY133" fmla="*/ 58 h 406"/>
              <a:gd name="connsiteX134" fmla="*/ 221 w 485"/>
              <a:gd name="connsiteY134" fmla="*/ 53 h 406"/>
              <a:gd name="connsiteX135" fmla="*/ 227 w 485"/>
              <a:gd name="connsiteY135" fmla="*/ 48 h 406"/>
              <a:gd name="connsiteX136" fmla="*/ 227 w 485"/>
              <a:gd name="connsiteY136" fmla="*/ 48 h 406"/>
              <a:gd name="connsiteX0" fmla="*/ 227 w 479"/>
              <a:gd name="connsiteY0" fmla="*/ 48 h 406"/>
              <a:gd name="connsiteX1" fmla="*/ 227 w 479"/>
              <a:gd name="connsiteY1" fmla="*/ 42 h 406"/>
              <a:gd name="connsiteX2" fmla="*/ 227 w 479"/>
              <a:gd name="connsiteY2" fmla="*/ 32 h 406"/>
              <a:gd name="connsiteX3" fmla="*/ 227 w 479"/>
              <a:gd name="connsiteY3" fmla="*/ 27 h 406"/>
              <a:gd name="connsiteX4" fmla="*/ 221 w 479"/>
              <a:gd name="connsiteY4" fmla="*/ 21 h 406"/>
              <a:gd name="connsiteX5" fmla="*/ 216 w 479"/>
              <a:gd name="connsiteY5" fmla="*/ 11 h 406"/>
              <a:gd name="connsiteX6" fmla="*/ 216 w 479"/>
              <a:gd name="connsiteY6" fmla="*/ 6 h 406"/>
              <a:gd name="connsiteX7" fmla="*/ 221 w 479"/>
              <a:gd name="connsiteY7" fmla="*/ 6 h 406"/>
              <a:gd name="connsiteX8" fmla="*/ 221 w 479"/>
              <a:gd name="connsiteY8" fmla="*/ 0 h 406"/>
              <a:gd name="connsiteX9" fmla="*/ 227 w 479"/>
              <a:gd name="connsiteY9" fmla="*/ 0 h 406"/>
              <a:gd name="connsiteX10" fmla="*/ 232 w 479"/>
              <a:gd name="connsiteY10" fmla="*/ 0 h 406"/>
              <a:gd name="connsiteX11" fmla="*/ 242 w 479"/>
              <a:gd name="connsiteY11" fmla="*/ 0 h 406"/>
              <a:gd name="connsiteX12" fmla="*/ 253 w 479"/>
              <a:gd name="connsiteY12" fmla="*/ 6 h 406"/>
              <a:gd name="connsiteX13" fmla="*/ 264 w 479"/>
              <a:gd name="connsiteY13" fmla="*/ 11 h 406"/>
              <a:gd name="connsiteX14" fmla="*/ 269 w 479"/>
              <a:gd name="connsiteY14" fmla="*/ 11 h 406"/>
              <a:gd name="connsiteX15" fmla="*/ 279 w 479"/>
              <a:gd name="connsiteY15" fmla="*/ 16 h 406"/>
              <a:gd name="connsiteX16" fmla="*/ 285 w 479"/>
              <a:gd name="connsiteY16" fmla="*/ 21 h 406"/>
              <a:gd name="connsiteX17" fmla="*/ 290 w 479"/>
              <a:gd name="connsiteY17" fmla="*/ 27 h 406"/>
              <a:gd name="connsiteX18" fmla="*/ 295 w 479"/>
              <a:gd name="connsiteY18" fmla="*/ 32 h 406"/>
              <a:gd name="connsiteX19" fmla="*/ 300 w 479"/>
              <a:gd name="connsiteY19" fmla="*/ 32 h 406"/>
              <a:gd name="connsiteX20" fmla="*/ 300 w 479"/>
              <a:gd name="connsiteY20" fmla="*/ 37 h 406"/>
              <a:gd name="connsiteX21" fmla="*/ 300 w 479"/>
              <a:gd name="connsiteY21" fmla="*/ 42 h 406"/>
              <a:gd name="connsiteX22" fmla="*/ 306 w 479"/>
              <a:gd name="connsiteY22" fmla="*/ 42 h 406"/>
              <a:gd name="connsiteX23" fmla="*/ 300 w 479"/>
              <a:gd name="connsiteY23" fmla="*/ 48 h 406"/>
              <a:gd name="connsiteX24" fmla="*/ 300 w 479"/>
              <a:gd name="connsiteY24" fmla="*/ 53 h 406"/>
              <a:gd name="connsiteX25" fmla="*/ 295 w 479"/>
              <a:gd name="connsiteY25" fmla="*/ 64 h 406"/>
              <a:gd name="connsiteX26" fmla="*/ 290 w 479"/>
              <a:gd name="connsiteY26" fmla="*/ 74 h 406"/>
              <a:gd name="connsiteX27" fmla="*/ 279 w 479"/>
              <a:gd name="connsiteY27" fmla="*/ 85 h 406"/>
              <a:gd name="connsiteX28" fmla="*/ 274 w 479"/>
              <a:gd name="connsiteY28" fmla="*/ 95 h 406"/>
              <a:gd name="connsiteX29" fmla="*/ 258 w 479"/>
              <a:gd name="connsiteY29" fmla="*/ 111 h 406"/>
              <a:gd name="connsiteX30" fmla="*/ 248 w 479"/>
              <a:gd name="connsiteY30" fmla="*/ 132 h 406"/>
              <a:gd name="connsiteX31" fmla="*/ 216 w 479"/>
              <a:gd name="connsiteY31" fmla="*/ 169 h 406"/>
              <a:gd name="connsiteX32" fmla="*/ 190 w 479"/>
              <a:gd name="connsiteY32" fmla="*/ 206 h 406"/>
              <a:gd name="connsiteX33" fmla="*/ 163 w 479"/>
              <a:gd name="connsiteY33" fmla="*/ 243 h 406"/>
              <a:gd name="connsiteX34" fmla="*/ 137 w 479"/>
              <a:gd name="connsiteY34" fmla="*/ 280 h 406"/>
              <a:gd name="connsiteX35" fmla="*/ 121 w 479"/>
              <a:gd name="connsiteY35" fmla="*/ 296 h 406"/>
              <a:gd name="connsiteX36" fmla="*/ 111 w 479"/>
              <a:gd name="connsiteY36" fmla="*/ 311 h 406"/>
              <a:gd name="connsiteX37" fmla="*/ 100 w 479"/>
              <a:gd name="connsiteY37" fmla="*/ 322 h 406"/>
              <a:gd name="connsiteX38" fmla="*/ 95 w 479"/>
              <a:gd name="connsiteY38" fmla="*/ 333 h 406"/>
              <a:gd name="connsiteX39" fmla="*/ 90 w 479"/>
              <a:gd name="connsiteY39" fmla="*/ 338 h 406"/>
              <a:gd name="connsiteX40" fmla="*/ 84 w 479"/>
              <a:gd name="connsiteY40" fmla="*/ 348 h 406"/>
              <a:gd name="connsiteX41" fmla="*/ 84 w 479"/>
              <a:gd name="connsiteY41" fmla="*/ 348 h 406"/>
              <a:gd name="connsiteX42" fmla="*/ 84 w 479"/>
              <a:gd name="connsiteY42" fmla="*/ 354 h 406"/>
              <a:gd name="connsiteX43" fmla="*/ 90 w 479"/>
              <a:gd name="connsiteY43" fmla="*/ 354 h 406"/>
              <a:gd name="connsiteX44" fmla="*/ 95 w 479"/>
              <a:gd name="connsiteY44" fmla="*/ 354 h 406"/>
              <a:gd name="connsiteX45" fmla="*/ 100 w 479"/>
              <a:gd name="connsiteY45" fmla="*/ 354 h 406"/>
              <a:gd name="connsiteX46" fmla="*/ 111 w 479"/>
              <a:gd name="connsiteY46" fmla="*/ 354 h 406"/>
              <a:gd name="connsiteX47" fmla="*/ 121 w 479"/>
              <a:gd name="connsiteY47" fmla="*/ 348 h 406"/>
              <a:gd name="connsiteX48" fmla="*/ 137 w 479"/>
              <a:gd name="connsiteY48" fmla="*/ 348 h 406"/>
              <a:gd name="connsiteX49" fmla="*/ 153 w 479"/>
              <a:gd name="connsiteY49" fmla="*/ 348 h 406"/>
              <a:gd name="connsiteX50" fmla="*/ 174 w 479"/>
              <a:gd name="connsiteY50" fmla="*/ 343 h 406"/>
              <a:gd name="connsiteX51" fmla="*/ 216 w 479"/>
              <a:gd name="connsiteY51" fmla="*/ 338 h 406"/>
              <a:gd name="connsiteX52" fmla="*/ 258 w 479"/>
              <a:gd name="connsiteY52" fmla="*/ 333 h 406"/>
              <a:gd name="connsiteX53" fmla="*/ 295 w 479"/>
              <a:gd name="connsiteY53" fmla="*/ 327 h 406"/>
              <a:gd name="connsiteX54" fmla="*/ 332 w 479"/>
              <a:gd name="connsiteY54" fmla="*/ 317 h 406"/>
              <a:gd name="connsiteX55" fmla="*/ 348 w 479"/>
              <a:gd name="connsiteY55" fmla="*/ 317 h 406"/>
              <a:gd name="connsiteX56" fmla="*/ 364 w 479"/>
              <a:gd name="connsiteY56" fmla="*/ 311 h 406"/>
              <a:gd name="connsiteX57" fmla="*/ 374 w 479"/>
              <a:gd name="connsiteY57" fmla="*/ 311 h 406"/>
              <a:gd name="connsiteX58" fmla="*/ 390 w 479"/>
              <a:gd name="connsiteY58" fmla="*/ 306 h 406"/>
              <a:gd name="connsiteX59" fmla="*/ 395 w 479"/>
              <a:gd name="connsiteY59" fmla="*/ 306 h 406"/>
              <a:gd name="connsiteX60" fmla="*/ 406 w 479"/>
              <a:gd name="connsiteY60" fmla="*/ 306 h 406"/>
              <a:gd name="connsiteX61" fmla="*/ 406 w 479"/>
              <a:gd name="connsiteY61" fmla="*/ 306 h 406"/>
              <a:gd name="connsiteX62" fmla="*/ 411 w 479"/>
              <a:gd name="connsiteY62" fmla="*/ 306 h 406"/>
              <a:gd name="connsiteX63" fmla="*/ 416 w 479"/>
              <a:gd name="connsiteY63" fmla="*/ 306 h 406"/>
              <a:gd name="connsiteX64" fmla="*/ 422 w 479"/>
              <a:gd name="connsiteY64" fmla="*/ 306 h 406"/>
              <a:gd name="connsiteX65" fmla="*/ 427 w 479"/>
              <a:gd name="connsiteY65" fmla="*/ 306 h 406"/>
              <a:gd name="connsiteX66" fmla="*/ 437 w 479"/>
              <a:gd name="connsiteY66" fmla="*/ 306 h 406"/>
              <a:gd name="connsiteX67" fmla="*/ 443 w 479"/>
              <a:gd name="connsiteY67" fmla="*/ 311 h 406"/>
              <a:gd name="connsiteX68" fmla="*/ 453 w 479"/>
              <a:gd name="connsiteY68" fmla="*/ 311 h 406"/>
              <a:gd name="connsiteX69" fmla="*/ 464 w 479"/>
              <a:gd name="connsiteY69" fmla="*/ 317 h 406"/>
              <a:gd name="connsiteX70" fmla="*/ 469 w 479"/>
              <a:gd name="connsiteY70" fmla="*/ 322 h 406"/>
              <a:gd name="connsiteX71" fmla="*/ 479 w 479"/>
              <a:gd name="connsiteY71" fmla="*/ 333 h 406"/>
              <a:gd name="connsiteX72" fmla="*/ 479 w 479"/>
              <a:gd name="connsiteY72" fmla="*/ 338 h 406"/>
              <a:gd name="connsiteX73" fmla="*/ 469 w 479"/>
              <a:gd name="connsiteY73" fmla="*/ 348 h 406"/>
              <a:gd name="connsiteX74" fmla="*/ 464 w 479"/>
              <a:gd name="connsiteY74" fmla="*/ 348 h 406"/>
              <a:gd name="connsiteX75" fmla="*/ 458 w 479"/>
              <a:gd name="connsiteY75" fmla="*/ 348 h 406"/>
              <a:gd name="connsiteX76" fmla="*/ 453 w 479"/>
              <a:gd name="connsiteY76" fmla="*/ 348 h 406"/>
              <a:gd name="connsiteX77" fmla="*/ 443 w 479"/>
              <a:gd name="connsiteY77" fmla="*/ 348 h 406"/>
              <a:gd name="connsiteX78" fmla="*/ 432 w 479"/>
              <a:gd name="connsiteY78" fmla="*/ 348 h 406"/>
              <a:gd name="connsiteX79" fmla="*/ 416 w 479"/>
              <a:gd name="connsiteY79" fmla="*/ 354 h 406"/>
              <a:gd name="connsiteX80" fmla="*/ 400 w 479"/>
              <a:gd name="connsiteY80" fmla="*/ 354 h 406"/>
              <a:gd name="connsiteX81" fmla="*/ 379 w 479"/>
              <a:gd name="connsiteY81" fmla="*/ 354 h 406"/>
              <a:gd name="connsiteX82" fmla="*/ 353 w 479"/>
              <a:gd name="connsiteY82" fmla="*/ 359 h 406"/>
              <a:gd name="connsiteX83" fmla="*/ 327 w 479"/>
              <a:gd name="connsiteY83" fmla="*/ 359 h 406"/>
              <a:gd name="connsiteX84" fmla="*/ 295 w 479"/>
              <a:gd name="connsiteY84" fmla="*/ 359 h 406"/>
              <a:gd name="connsiteX85" fmla="*/ 269 w 479"/>
              <a:gd name="connsiteY85" fmla="*/ 364 h 406"/>
              <a:gd name="connsiteX86" fmla="*/ 248 w 479"/>
              <a:gd name="connsiteY86" fmla="*/ 364 h 406"/>
              <a:gd name="connsiteX87" fmla="*/ 221 w 479"/>
              <a:gd name="connsiteY87" fmla="*/ 369 h 406"/>
              <a:gd name="connsiteX88" fmla="*/ 200 w 479"/>
              <a:gd name="connsiteY88" fmla="*/ 369 h 406"/>
              <a:gd name="connsiteX89" fmla="*/ 184 w 479"/>
              <a:gd name="connsiteY89" fmla="*/ 375 h 406"/>
              <a:gd name="connsiteX90" fmla="*/ 163 w 479"/>
              <a:gd name="connsiteY90" fmla="*/ 375 h 406"/>
              <a:gd name="connsiteX91" fmla="*/ 148 w 479"/>
              <a:gd name="connsiteY91" fmla="*/ 375 h 406"/>
              <a:gd name="connsiteX92" fmla="*/ 137 w 479"/>
              <a:gd name="connsiteY92" fmla="*/ 380 h 406"/>
              <a:gd name="connsiteX93" fmla="*/ 121 w 479"/>
              <a:gd name="connsiteY93" fmla="*/ 380 h 406"/>
              <a:gd name="connsiteX94" fmla="*/ 111 w 479"/>
              <a:gd name="connsiteY94" fmla="*/ 385 h 406"/>
              <a:gd name="connsiteX95" fmla="*/ 100 w 479"/>
              <a:gd name="connsiteY95" fmla="*/ 385 h 406"/>
              <a:gd name="connsiteX96" fmla="*/ 90 w 479"/>
              <a:gd name="connsiteY96" fmla="*/ 391 h 406"/>
              <a:gd name="connsiteX97" fmla="*/ 84 w 479"/>
              <a:gd name="connsiteY97" fmla="*/ 391 h 406"/>
              <a:gd name="connsiteX98" fmla="*/ 69 w 479"/>
              <a:gd name="connsiteY98" fmla="*/ 396 h 406"/>
              <a:gd name="connsiteX99" fmla="*/ 53 w 479"/>
              <a:gd name="connsiteY99" fmla="*/ 401 h 406"/>
              <a:gd name="connsiteX100" fmla="*/ 48 w 479"/>
              <a:gd name="connsiteY100" fmla="*/ 406 h 406"/>
              <a:gd name="connsiteX101" fmla="*/ 37 w 479"/>
              <a:gd name="connsiteY101" fmla="*/ 406 h 406"/>
              <a:gd name="connsiteX102" fmla="*/ 32 w 479"/>
              <a:gd name="connsiteY102" fmla="*/ 406 h 406"/>
              <a:gd name="connsiteX103" fmla="*/ 26 w 479"/>
              <a:gd name="connsiteY103" fmla="*/ 401 h 406"/>
              <a:gd name="connsiteX104" fmla="*/ 21 w 479"/>
              <a:gd name="connsiteY104" fmla="*/ 401 h 406"/>
              <a:gd name="connsiteX105" fmla="*/ 16 w 479"/>
              <a:gd name="connsiteY105" fmla="*/ 396 h 406"/>
              <a:gd name="connsiteX106" fmla="*/ 11 w 479"/>
              <a:gd name="connsiteY106" fmla="*/ 391 h 406"/>
              <a:gd name="connsiteX107" fmla="*/ 5 w 479"/>
              <a:gd name="connsiteY107" fmla="*/ 385 h 406"/>
              <a:gd name="connsiteX108" fmla="*/ 0 w 479"/>
              <a:gd name="connsiteY108" fmla="*/ 380 h 406"/>
              <a:gd name="connsiteX109" fmla="*/ 0 w 479"/>
              <a:gd name="connsiteY109" fmla="*/ 375 h 406"/>
              <a:gd name="connsiteX110" fmla="*/ 0 w 479"/>
              <a:gd name="connsiteY110" fmla="*/ 369 h 406"/>
              <a:gd name="connsiteX111" fmla="*/ 0 w 479"/>
              <a:gd name="connsiteY111" fmla="*/ 364 h 406"/>
              <a:gd name="connsiteX112" fmla="*/ 5 w 479"/>
              <a:gd name="connsiteY112" fmla="*/ 359 h 406"/>
              <a:gd name="connsiteX113" fmla="*/ 11 w 479"/>
              <a:gd name="connsiteY113" fmla="*/ 354 h 406"/>
              <a:gd name="connsiteX114" fmla="*/ 21 w 479"/>
              <a:gd name="connsiteY114" fmla="*/ 348 h 406"/>
              <a:gd name="connsiteX115" fmla="*/ 26 w 479"/>
              <a:gd name="connsiteY115" fmla="*/ 343 h 406"/>
              <a:gd name="connsiteX116" fmla="*/ 32 w 479"/>
              <a:gd name="connsiteY116" fmla="*/ 338 h 406"/>
              <a:gd name="connsiteX117" fmla="*/ 42 w 479"/>
              <a:gd name="connsiteY117" fmla="*/ 333 h 406"/>
              <a:gd name="connsiteX118" fmla="*/ 53 w 479"/>
              <a:gd name="connsiteY118" fmla="*/ 322 h 406"/>
              <a:gd name="connsiteX119" fmla="*/ 58 w 479"/>
              <a:gd name="connsiteY119" fmla="*/ 311 h 406"/>
              <a:gd name="connsiteX120" fmla="*/ 69 w 479"/>
              <a:gd name="connsiteY120" fmla="*/ 301 h 406"/>
              <a:gd name="connsiteX121" fmla="*/ 79 w 479"/>
              <a:gd name="connsiteY121" fmla="*/ 285 h 406"/>
              <a:gd name="connsiteX122" fmla="*/ 95 w 479"/>
              <a:gd name="connsiteY122" fmla="*/ 269 h 406"/>
              <a:gd name="connsiteX123" fmla="*/ 116 w 479"/>
              <a:gd name="connsiteY123" fmla="*/ 232 h 406"/>
              <a:gd name="connsiteX124" fmla="*/ 142 w 479"/>
              <a:gd name="connsiteY124" fmla="*/ 201 h 406"/>
              <a:gd name="connsiteX125" fmla="*/ 163 w 479"/>
              <a:gd name="connsiteY125" fmla="*/ 169 h 406"/>
              <a:gd name="connsiteX126" fmla="*/ 184 w 479"/>
              <a:gd name="connsiteY126" fmla="*/ 132 h 406"/>
              <a:gd name="connsiteX127" fmla="*/ 190 w 479"/>
              <a:gd name="connsiteY127" fmla="*/ 116 h 406"/>
              <a:gd name="connsiteX128" fmla="*/ 200 w 479"/>
              <a:gd name="connsiteY128" fmla="*/ 100 h 406"/>
              <a:gd name="connsiteX129" fmla="*/ 206 w 479"/>
              <a:gd name="connsiteY129" fmla="*/ 90 h 406"/>
              <a:gd name="connsiteX130" fmla="*/ 211 w 479"/>
              <a:gd name="connsiteY130" fmla="*/ 79 h 406"/>
              <a:gd name="connsiteX131" fmla="*/ 216 w 479"/>
              <a:gd name="connsiteY131" fmla="*/ 69 h 406"/>
              <a:gd name="connsiteX132" fmla="*/ 221 w 479"/>
              <a:gd name="connsiteY132" fmla="*/ 58 h 406"/>
              <a:gd name="connsiteX133" fmla="*/ 221 w 479"/>
              <a:gd name="connsiteY133" fmla="*/ 53 h 406"/>
              <a:gd name="connsiteX134" fmla="*/ 227 w 479"/>
              <a:gd name="connsiteY134" fmla="*/ 48 h 406"/>
              <a:gd name="connsiteX135" fmla="*/ 227 w 479"/>
              <a:gd name="connsiteY135" fmla="*/ 48 h 406"/>
              <a:gd name="connsiteX0" fmla="*/ 227 w 479"/>
              <a:gd name="connsiteY0" fmla="*/ 48 h 406"/>
              <a:gd name="connsiteX1" fmla="*/ 227 w 479"/>
              <a:gd name="connsiteY1" fmla="*/ 42 h 406"/>
              <a:gd name="connsiteX2" fmla="*/ 227 w 479"/>
              <a:gd name="connsiteY2" fmla="*/ 32 h 406"/>
              <a:gd name="connsiteX3" fmla="*/ 227 w 479"/>
              <a:gd name="connsiteY3" fmla="*/ 27 h 406"/>
              <a:gd name="connsiteX4" fmla="*/ 221 w 479"/>
              <a:gd name="connsiteY4" fmla="*/ 21 h 406"/>
              <a:gd name="connsiteX5" fmla="*/ 216 w 479"/>
              <a:gd name="connsiteY5" fmla="*/ 11 h 406"/>
              <a:gd name="connsiteX6" fmla="*/ 216 w 479"/>
              <a:gd name="connsiteY6" fmla="*/ 6 h 406"/>
              <a:gd name="connsiteX7" fmla="*/ 221 w 479"/>
              <a:gd name="connsiteY7" fmla="*/ 6 h 406"/>
              <a:gd name="connsiteX8" fmla="*/ 221 w 479"/>
              <a:gd name="connsiteY8" fmla="*/ 0 h 406"/>
              <a:gd name="connsiteX9" fmla="*/ 227 w 479"/>
              <a:gd name="connsiteY9" fmla="*/ 0 h 406"/>
              <a:gd name="connsiteX10" fmla="*/ 232 w 479"/>
              <a:gd name="connsiteY10" fmla="*/ 0 h 406"/>
              <a:gd name="connsiteX11" fmla="*/ 242 w 479"/>
              <a:gd name="connsiteY11" fmla="*/ 0 h 406"/>
              <a:gd name="connsiteX12" fmla="*/ 253 w 479"/>
              <a:gd name="connsiteY12" fmla="*/ 6 h 406"/>
              <a:gd name="connsiteX13" fmla="*/ 264 w 479"/>
              <a:gd name="connsiteY13" fmla="*/ 11 h 406"/>
              <a:gd name="connsiteX14" fmla="*/ 269 w 479"/>
              <a:gd name="connsiteY14" fmla="*/ 11 h 406"/>
              <a:gd name="connsiteX15" fmla="*/ 279 w 479"/>
              <a:gd name="connsiteY15" fmla="*/ 16 h 406"/>
              <a:gd name="connsiteX16" fmla="*/ 285 w 479"/>
              <a:gd name="connsiteY16" fmla="*/ 21 h 406"/>
              <a:gd name="connsiteX17" fmla="*/ 290 w 479"/>
              <a:gd name="connsiteY17" fmla="*/ 27 h 406"/>
              <a:gd name="connsiteX18" fmla="*/ 295 w 479"/>
              <a:gd name="connsiteY18" fmla="*/ 32 h 406"/>
              <a:gd name="connsiteX19" fmla="*/ 300 w 479"/>
              <a:gd name="connsiteY19" fmla="*/ 32 h 406"/>
              <a:gd name="connsiteX20" fmla="*/ 300 w 479"/>
              <a:gd name="connsiteY20" fmla="*/ 37 h 406"/>
              <a:gd name="connsiteX21" fmla="*/ 300 w 479"/>
              <a:gd name="connsiteY21" fmla="*/ 42 h 406"/>
              <a:gd name="connsiteX22" fmla="*/ 306 w 479"/>
              <a:gd name="connsiteY22" fmla="*/ 42 h 406"/>
              <a:gd name="connsiteX23" fmla="*/ 300 w 479"/>
              <a:gd name="connsiteY23" fmla="*/ 48 h 406"/>
              <a:gd name="connsiteX24" fmla="*/ 300 w 479"/>
              <a:gd name="connsiteY24" fmla="*/ 53 h 406"/>
              <a:gd name="connsiteX25" fmla="*/ 295 w 479"/>
              <a:gd name="connsiteY25" fmla="*/ 64 h 406"/>
              <a:gd name="connsiteX26" fmla="*/ 290 w 479"/>
              <a:gd name="connsiteY26" fmla="*/ 74 h 406"/>
              <a:gd name="connsiteX27" fmla="*/ 279 w 479"/>
              <a:gd name="connsiteY27" fmla="*/ 85 h 406"/>
              <a:gd name="connsiteX28" fmla="*/ 274 w 479"/>
              <a:gd name="connsiteY28" fmla="*/ 95 h 406"/>
              <a:gd name="connsiteX29" fmla="*/ 258 w 479"/>
              <a:gd name="connsiteY29" fmla="*/ 111 h 406"/>
              <a:gd name="connsiteX30" fmla="*/ 248 w 479"/>
              <a:gd name="connsiteY30" fmla="*/ 132 h 406"/>
              <a:gd name="connsiteX31" fmla="*/ 216 w 479"/>
              <a:gd name="connsiteY31" fmla="*/ 169 h 406"/>
              <a:gd name="connsiteX32" fmla="*/ 190 w 479"/>
              <a:gd name="connsiteY32" fmla="*/ 206 h 406"/>
              <a:gd name="connsiteX33" fmla="*/ 163 w 479"/>
              <a:gd name="connsiteY33" fmla="*/ 243 h 406"/>
              <a:gd name="connsiteX34" fmla="*/ 137 w 479"/>
              <a:gd name="connsiteY34" fmla="*/ 280 h 406"/>
              <a:gd name="connsiteX35" fmla="*/ 121 w 479"/>
              <a:gd name="connsiteY35" fmla="*/ 296 h 406"/>
              <a:gd name="connsiteX36" fmla="*/ 111 w 479"/>
              <a:gd name="connsiteY36" fmla="*/ 311 h 406"/>
              <a:gd name="connsiteX37" fmla="*/ 100 w 479"/>
              <a:gd name="connsiteY37" fmla="*/ 322 h 406"/>
              <a:gd name="connsiteX38" fmla="*/ 95 w 479"/>
              <a:gd name="connsiteY38" fmla="*/ 333 h 406"/>
              <a:gd name="connsiteX39" fmla="*/ 90 w 479"/>
              <a:gd name="connsiteY39" fmla="*/ 338 h 406"/>
              <a:gd name="connsiteX40" fmla="*/ 84 w 479"/>
              <a:gd name="connsiteY40" fmla="*/ 348 h 406"/>
              <a:gd name="connsiteX41" fmla="*/ 84 w 479"/>
              <a:gd name="connsiteY41" fmla="*/ 348 h 406"/>
              <a:gd name="connsiteX42" fmla="*/ 84 w 479"/>
              <a:gd name="connsiteY42" fmla="*/ 354 h 406"/>
              <a:gd name="connsiteX43" fmla="*/ 90 w 479"/>
              <a:gd name="connsiteY43" fmla="*/ 354 h 406"/>
              <a:gd name="connsiteX44" fmla="*/ 95 w 479"/>
              <a:gd name="connsiteY44" fmla="*/ 354 h 406"/>
              <a:gd name="connsiteX45" fmla="*/ 100 w 479"/>
              <a:gd name="connsiteY45" fmla="*/ 354 h 406"/>
              <a:gd name="connsiteX46" fmla="*/ 111 w 479"/>
              <a:gd name="connsiteY46" fmla="*/ 354 h 406"/>
              <a:gd name="connsiteX47" fmla="*/ 121 w 479"/>
              <a:gd name="connsiteY47" fmla="*/ 348 h 406"/>
              <a:gd name="connsiteX48" fmla="*/ 137 w 479"/>
              <a:gd name="connsiteY48" fmla="*/ 348 h 406"/>
              <a:gd name="connsiteX49" fmla="*/ 153 w 479"/>
              <a:gd name="connsiteY49" fmla="*/ 348 h 406"/>
              <a:gd name="connsiteX50" fmla="*/ 174 w 479"/>
              <a:gd name="connsiteY50" fmla="*/ 343 h 406"/>
              <a:gd name="connsiteX51" fmla="*/ 216 w 479"/>
              <a:gd name="connsiteY51" fmla="*/ 338 h 406"/>
              <a:gd name="connsiteX52" fmla="*/ 258 w 479"/>
              <a:gd name="connsiteY52" fmla="*/ 333 h 406"/>
              <a:gd name="connsiteX53" fmla="*/ 295 w 479"/>
              <a:gd name="connsiteY53" fmla="*/ 327 h 406"/>
              <a:gd name="connsiteX54" fmla="*/ 332 w 479"/>
              <a:gd name="connsiteY54" fmla="*/ 317 h 406"/>
              <a:gd name="connsiteX55" fmla="*/ 348 w 479"/>
              <a:gd name="connsiteY55" fmla="*/ 317 h 406"/>
              <a:gd name="connsiteX56" fmla="*/ 364 w 479"/>
              <a:gd name="connsiteY56" fmla="*/ 311 h 406"/>
              <a:gd name="connsiteX57" fmla="*/ 374 w 479"/>
              <a:gd name="connsiteY57" fmla="*/ 311 h 406"/>
              <a:gd name="connsiteX58" fmla="*/ 390 w 479"/>
              <a:gd name="connsiteY58" fmla="*/ 306 h 406"/>
              <a:gd name="connsiteX59" fmla="*/ 395 w 479"/>
              <a:gd name="connsiteY59" fmla="*/ 306 h 406"/>
              <a:gd name="connsiteX60" fmla="*/ 406 w 479"/>
              <a:gd name="connsiteY60" fmla="*/ 306 h 406"/>
              <a:gd name="connsiteX61" fmla="*/ 406 w 479"/>
              <a:gd name="connsiteY61" fmla="*/ 306 h 406"/>
              <a:gd name="connsiteX62" fmla="*/ 411 w 479"/>
              <a:gd name="connsiteY62" fmla="*/ 306 h 406"/>
              <a:gd name="connsiteX63" fmla="*/ 416 w 479"/>
              <a:gd name="connsiteY63" fmla="*/ 306 h 406"/>
              <a:gd name="connsiteX64" fmla="*/ 422 w 479"/>
              <a:gd name="connsiteY64" fmla="*/ 306 h 406"/>
              <a:gd name="connsiteX65" fmla="*/ 427 w 479"/>
              <a:gd name="connsiteY65" fmla="*/ 306 h 406"/>
              <a:gd name="connsiteX66" fmla="*/ 437 w 479"/>
              <a:gd name="connsiteY66" fmla="*/ 306 h 406"/>
              <a:gd name="connsiteX67" fmla="*/ 443 w 479"/>
              <a:gd name="connsiteY67" fmla="*/ 311 h 406"/>
              <a:gd name="connsiteX68" fmla="*/ 453 w 479"/>
              <a:gd name="connsiteY68" fmla="*/ 311 h 406"/>
              <a:gd name="connsiteX69" fmla="*/ 464 w 479"/>
              <a:gd name="connsiteY69" fmla="*/ 317 h 406"/>
              <a:gd name="connsiteX70" fmla="*/ 469 w 479"/>
              <a:gd name="connsiteY70" fmla="*/ 322 h 406"/>
              <a:gd name="connsiteX71" fmla="*/ 479 w 479"/>
              <a:gd name="connsiteY71" fmla="*/ 333 h 406"/>
              <a:gd name="connsiteX72" fmla="*/ 469 w 479"/>
              <a:gd name="connsiteY72" fmla="*/ 348 h 406"/>
              <a:gd name="connsiteX73" fmla="*/ 464 w 479"/>
              <a:gd name="connsiteY73" fmla="*/ 348 h 406"/>
              <a:gd name="connsiteX74" fmla="*/ 458 w 479"/>
              <a:gd name="connsiteY74" fmla="*/ 348 h 406"/>
              <a:gd name="connsiteX75" fmla="*/ 453 w 479"/>
              <a:gd name="connsiteY75" fmla="*/ 348 h 406"/>
              <a:gd name="connsiteX76" fmla="*/ 443 w 479"/>
              <a:gd name="connsiteY76" fmla="*/ 348 h 406"/>
              <a:gd name="connsiteX77" fmla="*/ 432 w 479"/>
              <a:gd name="connsiteY77" fmla="*/ 348 h 406"/>
              <a:gd name="connsiteX78" fmla="*/ 416 w 479"/>
              <a:gd name="connsiteY78" fmla="*/ 354 h 406"/>
              <a:gd name="connsiteX79" fmla="*/ 400 w 479"/>
              <a:gd name="connsiteY79" fmla="*/ 354 h 406"/>
              <a:gd name="connsiteX80" fmla="*/ 379 w 479"/>
              <a:gd name="connsiteY80" fmla="*/ 354 h 406"/>
              <a:gd name="connsiteX81" fmla="*/ 353 w 479"/>
              <a:gd name="connsiteY81" fmla="*/ 359 h 406"/>
              <a:gd name="connsiteX82" fmla="*/ 327 w 479"/>
              <a:gd name="connsiteY82" fmla="*/ 359 h 406"/>
              <a:gd name="connsiteX83" fmla="*/ 295 w 479"/>
              <a:gd name="connsiteY83" fmla="*/ 359 h 406"/>
              <a:gd name="connsiteX84" fmla="*/ 269 w 479"/>
              <a:gd name="connsiteY84" fmla="*/ 364 h 406"/>
              <a:gd name="connsiteX85" fmla="*/ 248 w 479"/>
              <a:gd name="connsiteY85" fmla="*/ 364 h 406"/>
              <a:gd name="connsiteX86" fmla="*/ 221 w 479"/>
              <a:gd name="connsiteY86" fmla="*/ 369 h 406"/>
              <a:gd name="connsiteX87" fmla="*/ 200 w 479"/>
              <a:gd name="connsiteY87" fmla="*/ 369 h 406"/>
              <a:gd name="connsiteX88" fmla="*/ 184 w 479"/>
              <a:gd name="connsiteY88" fmla="*/ 375 h 406"/>
              <a:gd name="connsiteX89" fmla="*/ 163 w 479"/>
              <a:gd name="connsiteY89" fmla="*/ 375 h 406"/>
              <a:gd name="connsiteX90" fmla="*/ 148 w 479"/>
              <a:gd name="connsiteY90" fmla="*/ 375 h 406"/>
              <a:gd name="connsiteX91" fmla="*/ 137 w 479"/>
              <a:gd name="connsiteY91" fmla="*/ 380 h 406"/>
              <a:gd name="connsiteX92" fmla="*/ 121 w 479"/>
              <a:gd name="connsiteY92" fmla="*/ 380 h 406"/>
              <a:gd name="connsiteX93" fmla="*/ 111 w 479"/>
              <a:gd name="connsiteY93" fmla="*/ 385 h 406"/>
              <a:gd name="connsiteX94" fmla="*/ 100 w 479"/>
              <a:gd name="connsiteY94" fmla="*/ 385 h 406"/>
              <a:gd name="connsiteX95" fmla="*/ 90 w 479"/>
              <a:gd name="connsiteY95" fmla="*/ 391 h 406"/>
              <a:gd name="connsiteX96" fmla="*/ 84 w 479"/>
              <a:gd name="connsiteY96" fmla="*/ 391 h 406"/>
              <a:gd name="connsiteX97" fmla="*/ 69 w 479"/>
              <a:gd name="connsiteY97" fmla="*/ 396 h 406"/>
              <a:gd name="connsiteX98" fmla="*/ 53 w 479"/>
              <a:gd name="connsiteY98" fmla="*/ 401 h 406"/>
              <a:gd name="connsiteX99" fmla="*/ 48 w 479"/>
              <a:gd name="connsiteY99" fmla="*/ 406 h 406"/>
              <a:gd name="connsiteX100" fmla="*/ 37 w 479"/>
              <a:gd name="connsiteY100" fmla="*/ 406 h 406"/>
              <a:gd name="connsiteX101" fmla="*/ 32 w 479"/>
              <a:gd name="connsiteY101" fmla="*/ 406 h 406"/>
              <a:gd name="connsiteX102" fmla="*/ 26 w 479"/>
              <a:gd name="connsiteY102" fmla="*/ 401 h 406"/>
              <a:gd name="connsiteX103" fmla="*/ 21 w 479"/>
              <a:gd name="connsiteY103" fmla="*/ 401 h 406"/>
              <a:gd name="connsiteX104" fmla="*/ 16 w 479"/>
              <a:gd name="connsiteY104" fmla="*/ 396 h 406"/>
              <a:gd name="connsiteX105" fmla="*/ 11 w 479"/>
              <a:gd name="connsiteY105" fmla="*/ 391 h 406"/>
              <a:gd name="connsiteX106" fmla="*/ 5 w 479"/>
              <a:gd name="connsiteY106" fmla="*/ 385 h 406"/>
              <a:gd name="connsiteX107" fmla="*/ 0 w 479"/>
              <a:gd name="connsiteY107" fmla="*/ 380 h 406"/>
              <a:gd name="connsiteX108" fmla="*/ 0 w 479"/>
              <a:gd name="connsiteY108" fmla="*/ 375 h 406"/>
              <a:gd name="connsiteX109" fmla="*/ 0 w 479"/>
              <a:gd name="connsiteY109" fmla="*/ 369 h 406"/>
              <a:gd name="connsiteX110" fmla="*/ 0 w 479"/>
              <a:gd name="connsiteY110" fmla="*/ 364 h 406"/>
              <a:gd name="connsiteX111" fmla="*/ 5 w 479"/>
              <a:gd name="connsiteY111" fmla="*/ 359 h 406"/>
              <a:gd name="connsiteX112" fmla="*/ 11 w 479"/>
              <a:gd name="connsiteY112" fmla="*/ 354 h 406"/>
              <a:gd name="connsiteX113" fmla="*/ 21 w 479"/>
              <a:gd name="connsiteY113" fmla="*/ 348 h 406"/>
              <a:gd name="connsiteX114" fmla="*/ 26 w 479"/>
              <a:gd name="connsiteY114" fmla="*/ 343 h 406"/>
              <a:gd name="connsiteX115" fmla="*/ 32 w 479"/>
              <a:gd name="connsiteY115" fmla="*/ 338 h 406"/>
              <a:gd name="connsiteX116" fmla="*/ 42 w 479"/>
              <a:gd name="connsiteY116" fmla="*/ 333 h 406"/>
              <a:gd name="connsiteX117" fmla="*/ 53 w 479"/>
              <a:gd name="connsiteY117" fmla="*/ 322 h 406"/>
              <a:gd name="connsiteX118" fmla="*/ 58 w 479"/>
              <a:gd name="connsiteY118" fmla="*/ 311 h 406"/>
              <a:gd name="connsiteX119" fmla="*/ 69 w 479"/>
              <a:gd name="connsiteY119" fmla="*/ 301 h 406"/>
              <a:gd name="connsiteX120" fmla="*/ 79 w 479"/>
              <a:gd name="connsiteY120" fmla="*/ 285 h 406"/>
              <a:gd name="connsiteX121" fmla="*/ 95 w 479"/>
              <a:gd name="connsiteY121" fmla="*/ 269 h 406"/>
              <a:gd name="connsiteX122" fmla="*/ 116 w 479"/>
              <a:gd name="connsiteY122" fmla="*/ 232 h 406"/>
              <a:gd name="connsiteX123" fmla="*/ 142 w 479"/>
              <a:gd name="connsiteY123" fmla="*/ 201 h 406"/>
              <a:gd name="connsiteX124" fmla="*/ 163 w 479"/>
              <a:gd name="connsiteY124" fmla="*/ 169 h 406"/>
              <a:gd name="connsiteX125" fmla="*/ 184 w 479"/>
              <a:gd name="connsiteY125" fmla="*/ 132 h 406"/>
              <a:gd name="connsiteX126" fmla="*/ 190 w 479"/>
              <a:gd name="connsiteY126" fmla="*/ 116 h 406"/>
              <a:gd name="connsiteX127" fmla="*/ 200 w 479"/>
              <a:gd name="connsiteY127" fmla="*/ 100 h 406"/>
              <a:gd name="connsiteX128" fmla="*/ 206 w 479"/>
              <a:gd name="connsiteY128" fmla="*/ 90 h 406"/>
              <a:gd name="connsiteX129" fmla="*/ 211 w 479"/>
              <a:gd name="connsiteY129" fmla="*/ 79 h 406"/>
              <a:gd name="connsiteX130" fmla="*/ 216 w 479"/>
              <a:gd name="connsiteY130" fmla="*/ 69 h 406"/>
              <a:gd name="connsiteX131" fmla="*/ 221 w 479"/>
              <a:gd name="connsiteY131" fmla="*/ 58 h 406"/>
              <a:gd name="connsiteX132" fmla="*/ 221 w 479"/>
              <a:gd name="connsiteY132" fmla="*/ 53 h 406"/>
              <a:gd name="connsiteX133" fmla="*/ 227 w 479"/>
              <a:gd name="connsiteY133" fmla="*/ 48 h 406"/>
              <a:gd name="connsiteX134" fmla="*/ 227 w 479"/>
              <a:gd name="connsiteY134" fmla="*/ 48 h 406"/>
              <a:gd name="connsiteX0" fmla="*/ 227 w 479"/>
              <a:gd name="connsiteY0" fmla="*/ 48 h 406"/>
              <a:gd name="connsiteX1" fmla="*/ 227 w 479"/>
              <a:gd name="connsiteY1" fmla="*/ 42 h 406"/>
              <a:gd name="connsiteX2" fmla="*/ 227 w 479"/>
              <a:gd name="connsiteY2" fmla="*/ 32 h 406"/>
              <a:gd name="connsiteX3" fmla="*/ 227 w 479"/>
              <a:gd name="connsiteY3" fmla="*/ 27 h 406"/>
              <a:gd name="connsiteX4" fmla="*/ 221 w 479"/>
              <a:gd name="connsiteY4" fmla="*/ 21 h 406"/>
              <a:gd name="connsiteX5" fmla="*/ 216 w 479"/>
              <a:gd name="connsiteY5" fmla="*/ 11 h 406"/>
              <a:gd name="connsiteX6" fmla="*/ 216 w 479"/>
              <a:gd name="connsiteY6" fmla="*/ 6 h 406"/>
              <a:gd name="connsiteX7" fmla="*/ 221 w 479"/>
              <a:gd name="connsiteY7" fmla="*/ 6 h 406"/>
              <a:gd name="connsiteX8" fmla="*/ 221 w 479"/>
              <a:gd name="connsiteY8" fmla="*/ 0 h 406"/>
              <a:gd name="connsiteX9" fmla="*/ 227 w 479"/>
              <a:gd name="connsiteY9" fmla="*/ 0 h 406"/>
              <a:gd name="connsiteX10" fmla="*/ 232 w 479"/>
              <a:gd name="connsiteY10" fmla="*/ 0 h 406"/>
              <a:gd name="connsiteX11" fmla="*/ 242 w 479"/>
              <a:gd name="connsiteY11" fmla="*/ 0 h 406"/>
              <a:gd name="connsiteX12" fmla="*/ 253 w 479"/>
              <a:gd name="connsiteY12" fmla="*/ 6 h 406"/>
              <a:gd name="connsiteX13" fmla="*/ 264 w 479"/>
              <a:gd name="connsiteY13" fmla="*/ 11 h 406"/>
              <a:gd name="connsiteX14" fmla="*/ 269 w 479"/>
              <a:gd name="connsiteY14" fmla="*/ 11 h 406"/>
              <a:gd name="connsiteX15" fmla="*/ 279 w 479"/>
              <a:gd name="connsiteY15" fmla="*/ 16 h 406"/>
              <a:gd name="connsiteX16" fmla="*/ 285 w 479"/>
              <a:gd name="connsiteY16" fmla="*/ 21 h 406"/>
              <a:gd name="connsiteX17" fmla="*/ 290 w 479"/>
              <a:gd name="connsiteY17" fmla="*/ 27 h 406"/>
              <a:gd name="connsiteX18" fmla="*/ 295 w 479"/>
              <a:gd name="connsiteY18" fmla="*/ 32 h 406"/>
              <a:gd name="connsiteX19" fmla="*/ 300 w 479"/>
              <a:gd name="connsiteY19" fmla="*/ 32 h 406"/>
              <a:gd name="connsiteX20" fmla="*/ 300 w 479"/>
              <a:gd name="connsiteY20" fmla="*/ 37 h 406"/>
              <a:gd name="connsiteX21" fmla="*/ 300 w 479"/>
              <a:gd name="connsiteY21" fmla="*/ 42 h 406"/>
              <a:gd name="connsiteX22" fmla="*/ 306 w 479"/>
              <a:gd name="connsiteY22" fmla="*/ 42 h 406"/>
              <a:gd name="connsiteX23" fmla="*/ 300 w 479"/>
              <a:gd name="connsiteY23" fmla="*/ 48 h 406"/>
              <a:gd name="connsiteX24" fmla="*/ 300 w 479"/>
              <a:gd name="connsiteY24" fmla="*/ 53 h 406"/>
              <a:gd name="connsiteX25" fmla="*/ 295 w 479"/>
              <a:gd name="connsiteY25" fmla="*/ 64 h 406"/>
              <a:gd name="connsiteX26" fmla="*/ 290 w 479"/>
              <a:gd name="connsiteY26" fmla="*/ 74 h 406"/>
              <a:gd name="connsiteX27" fmla="*/ 279 w 479"/>
              <a:gd name="connsiteY27" fmla="*/ 85 h 406"/>
              <a:gd name="connsiteX28" fmla="*/ 274 w 479"/>
              <a:gd name="connsiteY28" fmla="*/ 95 h 406"/>
              <a:gd name="connsiteX29" fmla="*/ 258 w 479"/>
              <a:gd name="connsiteY29" fmla="*/ 111 h 406"/>
              <a:gd name="connsiteX30" fmla="*/ 248 w 479"/>
              <a:gd name="connsiteY30" fmla="*/ 132 h 406"/>
              <a:gd name="connsiteX31" fmla="*/ 216 w 479"/>
              <a:gd name="connsiteY31" fmla="*/ 169 h 406"/>
              <a:gd name="connsiteX32" fmla="*/ 190 w 479"/>
              <a:gd name="connsiteY32" fmla="*/ 206 h 406"/>
              <a:gd name="connsiteX33" fmla="*/ 163 w 479"/>
              <a:gd name="connsiteY33" fmla="*/ 243 h 406"/>
              <a:gd name="connsiteX34" fmla="*/ 137 w 479"/>
              <a:gd name="connsiteY34" fmla="*/ 280 h 406"/>
              <a:gd name="connsiteX35" fmla="*/ 121 w 479"/>
              <a:gd name="connsiteY35" fmla="*/ 296 h 406"/>
              <a:gd name="connsiteX36" fmla="*/ 111 w 479"/>
              <a:gd name="connsiteY36" fmla="*/ 311 h 406"/>
              <a:gd name="connsiteX37" fmla="*/ 100 w 479"/>
              <a:gd name="connsiteY37" fmla="*/ 322 h 406"/>
              <a:gd name="connsiteX38" fmla="*/ 95 w 479"/>
              <a:gd name="connsiteY38" fmla="*/ 333 h 406"/>
              <a:gd name="connsiteX39" fmla="*/ 90 w 479"/>
              <a:gd name="connsiteY39" fmla="*/ 338 h 406"/>
              <a:gd name="connsiteX40" fmla="*/ 84 w 479"/>
              <a:gd name="connsiteY40" fmla="*/ 348 h 406"/>
              <a:gd name="connsiteX41" fmla="*/ 84 w 479"/>
              <a:gd name="connsiteY41" fmla="*/ 348 h 406"/>
              <a:gd name="connsiteX42" fmla="*/ 84 w 479"/>
              <a:gd name="connsiteY42" fmla="*/ 354 h 406"/>
              <a:gd name="connsiteX43" fmla="*/ 90 w 479"/>
              <a:gd name="connsiteY43" fmla="*/ 354 h 406"/>
              <a:gd name="connsiteX44" fmla="*/ 95 w 479"/>
              <a:gd name="connsiteY44" fmla="*/ 354 h 406"/>
              <a:gd name="connsiteX45" fmla="*/ 100 w 479"/>
              <a:gd name="connsiteY45" fmla="*/ 354 h 406"/>
              <a:gd name="connsiteX46" fmla="*/ 111 w 479"/>
              <a:gd name="connsiteY46" fmla="*/ 354 h 406"/>
              <a:gd name="connsiteX47" fmla="*/ 121 w 479"/>
              <a:gd name="connsiteY47" fmla="*/ 348 h 406"/>
              <a:gd name="connsiteX48" fmla="*/ 137 w 479"/>
              <a:gd name="connsiteY48" fmla="*/ 348 h 406"/>
              <a:gd name="connsiteX49" fmla="*/ 153 w 479"/>
              <a:gd name="connsiteY49" fmla="*/ 348 h 406"/>
              <a:gd name="connsiteX50" fmla="*/ 174 w 479"/>
              <a:gd name="connsiteY50" fmla="*/ 343 h 406"/>
              <a:gd name="connsiteX51" fmla="*/ 216 w 479"/>
              <a:gd name="connsiteY51" fmla="*/ 338 h 406"/>
              <a:gd name="connsiteX52" fmla="*/ 258 w 479"/>
              <a:gd name="connsiteY52" fmla="*/ 333 h 406"/>
              <a:gd name="connsiteX53" fmla="*/ 295 w 479"/>
              <a:gd name="connsiteY53" fmla="*/ 327 h 406"/>
              <a:gd name="connsiteX54" fmla="*/ 332 w 479"/>
              <a:gd name="connsiteY54" fmla="*/ 317 h 406"/>
              <a:gd name="connsiteX55" fmla="*/ 348 w 479"/>
              <a:gd name="connsiteY55" fmla="*/ 317 h 406"/>
              <a:gd name="connsiteX56" fmla="*/ 364 w 479"/>
              <a:gd name="connsiteY56" fmla="*/ 311 h 406"/>
              <a:gd name="connsiteX57" fmla="*/ 374 w 479"/>
              <a:gd name="connsiteY57" fmla="*/ 311 h 406"/>
              <a:gd name="connsiteX58" fmla="*/ 390 w 479"/>
              <a:gd name="connsiteY58" fmla="*/ 306 h 406"/>
              <a:gd name="connsiteX59" fmla="*/ 395 w 479"/>
              <a:gd name="connsiteY59" fmla="*/ 306 h 406"/>
              <a:gd name="connsiteX60" fmla="*/ 406 w 479"/>
              <a:gd name="connsiteY60" fmla="*/ 306 h 406"/>
              <a:gd name="connsiteX61" fmla="*/ 406 w 479"/>
              <a:gd name="connsiteY61" fmla="*/ 306 h 406"/>
              <a:gd name="connsiteX62" fmla="*/ 411 w 479"/>
              <a:gd name="connsiteY62" fmla="*/ 306 h 406"/>
              <a:gd name="connsiteX63" fmla="*/ 416 w 479"/>
              <a:gd name="connsiteY63" fmla="*/ 306 h 406"/>
              <a:gd name="connsiteX64" fmla="*/ 422 w 479"/>
              <a:gd name="connsiteY64" fmla="*/ 306 h 406"/>
              <a:gd name="connsiteX65" fmla="*/ 427 w 479"/>
              <a:gd name="connsiteY65" fmla="*/ 306 h 406"/>
              <a:gd name="connsiteX66" fmla="*/ 437 w 479"/>
              <a:gd name="connsiteY66" fmla="*/ 306 h 406"/>
              <a:gd name="connsiteX67" fmla="*/ 443 w 479"/>
              <a:gd name="connsiteY67" fmla="*/ 311 h 406"/>
              <a:gd name="connsiteX68" fmla="*/ 453 w 479"/>
              <a:gd name="connsiteY68" fmla="*/ 311 h 406"/>
              <a:gd name="connsiteX69" fmla="*/ 464 w 479"/>
              <a:gd name="connsiteY69" fmla="*/ 317 h 406"/>
              <a:gd name="connsiteX70" fmla="*/ 479 w 479"/>
              <a:gd name="connsiteY70" fmla="*/ 333 h 406"/>
              <a:gd name="connsiteX71" fmla="*/ 469 w 479"/>
              <a:gd name="connsiteY71" fmla="*/ 348 h 406"/>
              <a:gd name="connsiteX72" fmla="*/ 464 w 479"/>
              <a:gd name="connsiteY72" fmla="*/ 348 h 406"/>
              <a:gd name="connsiteX73" fmla="*/ 458 w 479"/>
              <a:gd name="connsiteY73" fmla="*/ 348 h 406"/>
              <a:gd name="connsiteX74" fmla="*/ 453 w 479"/>
              <a:gd name="connsiteY74" fmla="*/ 348 h 406"/>
              <a:gd name="connsiteX75" fmla="*/ 443 w 479"/>
              <a:gd name="connsiteY75" fmla="*/ 348 h 406"/>
              <a:gd name="connsiteX76" fmla="*/ 432 w 479"/>
              <a:gd name="connsiteY76" fmla="*/ 348 h 406"/>
              <a:gd name="connsiteX77" fmla="*/ 416 w 479"/>
              <a:gd name="connsiteY77" fmla="*/ 354 h 406"/>
              <a:gd name="connsiteX78" fmla="*/ 400 w 479"/>
              <a:gd name="connsiteY78" fmla="*/ 354 h 406"/>
              <a:gd name="connsiteX79" fmla="*/ 379 w 479"/>
              <a:gd name="connsiteY79" fmla="*/ 354 h 406"/>
              <a:gd name="connsiteX80" fmla="*/ 353 w 479"/>
              <a:gd name="connsiteY80" fmla="*/ 359 h 406"/>
              <a:gd name="connsiteX81" fmla="*/ 327 w 479"/>
              <a:gd name="connsiteY81" fmla="*/ 359 h 406"/>
              <a:gd name="connsiteX82" fmla="*/ 295 w 479"/>
              <a:gd name="connsiteY82" fmla="*/ 359 h 406"/>
              <a:gd name="connsiteX83" fmla="*/ 269 w 479"/>
              <a:gd name="connsiteY83" fmla="*/ 364 h 406"/>
              <a:gd name="connsiteX84" fmla="*/ 248 w 479"/>
              <a:gd name="connsiteY84" fmla="*/ 364 h 406"/>
              <a:gd name="connsiteX85" fmla="*/ 221 w 479"/>
              <a:gd name="connsiteY85" fmla="*/ 369 h 406"/>
              <a:gd name="connsiteX86" fmla="*/ 200 w 479"/>
              <a:gd name="connsiteY86" fmla="*/ 369 h 406"/>
              <a:gd name="connsiteX87" fmla="*/ 184 w 479"/>
              <a:gd name="connsiteY87" fmla="*/ 375 h 406"/>
              <a:gd name="connsiteX88" fmla="*/ 163 w 479"/>
              <a:gd name="connsiteY88" fmla="*/ 375 h 406"/>
              <a:gd name="connsiteX89" fmla="*/ 148 w 479"/>
              <a:gd name="connsiteY89" fmla="*/ 375 h 406"/>
              <a:gd name="connsiteX90" fmla="*/ 137 w 479"/>
              <a:gd name="connsiteY90" fmla="*/ 380 h 406"/>
              <a:gd name="connsiteX91" fmla="*/ 121 w 479"/>
              <a:gd name="connsiteY91" fmla="*/ 380 h 406"/>
              <a:gd name="connsiteX92" fmla="*/ 111 w 479"/>
              <a:gd name="connsiteY92" fmla="*/ 385 h 406"/>
              <a:gd name="connsiteX93" fmla="*/ 100 w 479"/>
              <a:gd name="connsiteY93" fmla="*/ 385 h 406"/>
              <a:gd name="connsiteX94" fmla="*/ 90 w 479"/>
              <a:gd name="connsiteY94" fmla="*/ 391 h 406"/>
              <a:gd name="connsiteX95" fmla="*/ 84 w 479"/>
              <a:gd name="connsiteY95" fmla="*/ 391 h 406"/>
              <a:gd name="connsiteX96" fmla="*/ 69 w 479"/>
              <a:gd name="connsiteY96" fmla="*/ 396 h 406"/>
              <a:gd name="connsiteX97" fmla="*/ 53 w 479"/>
              <a:gd name="connsiteY97" fmla="*/ 401 h 406"/>
              <a:gd name="connsiteX98" fmla="*/ 48 w 479"/>
              <a:gd name="connsiteY98" fmla="*/ 406 h 406"/>
              <a:gd name="connsiteX99" fmla="*/ 37 w 479"/>
              <a:gd name="connsiteY99" fmla="*/ 406 h 406"/>
              <a:gd name="connsiteX100" fmla="*/ 32 w 479"/>
              <a:gd name="connsiteY100" fmla="*/ 406 h 406"/>
              <a:gd name="connsiteX101" fmla="*/ 26 w 479"/>
              <a:gd name="connsiteY101" fmla="*/ 401 h 406"/>
              <a:gd name="connsiteX102" fmla="*/ 21 w 479"/>
              <a:gd name="connsiteY102" fmla="*/ 401 h 406"/>
              <a:gd name="connsiteX103" fmla="*/ 16 w 479"/>
              <a:gd name="connsiteY103" fmla="*/ 396 h 406"/>
              <a:gd name="connsiteX104" fmla="*/ 11 w 479"/>
              <a:gd name="connsiteY104" fmla="*/ 391 h 406"/>
              <a:gd name="connsiteX105" fmla="*/ 5 w 479"/>
              <a:gd name="connsiteY105" fmla="*/ 385 h 406"/>
              <a:gd name="connsiteX106" fmla="*/ 0 w 479"/>
              <a:gd name="connsiteY106" fmla="*/ 380 h 406"/>
              <a:gd name="connsiteX107" fmla="*/ 0 w 479"/>
              <a:gd name="connsiteY107" fmla="*/ 375 h 406"/>
              <a:gd name="connsiteX108" fmla="*/ 0 w 479"/>
              <a:gd name="connsiteY108" fmla="*/ 369 h 406"/>
              <a:gd name="connsiteX109" fmla="*/ 0 w 479"/>
              <a:gd name="connsiteY109" fmla="*/ 364 h 406"/>
              <a:gd name="connsiteX110" fmla="*/ 5 w 479"/>
              <a:gd name="connsiteY110" fmla="*/ 359 h 406"/>
              <a:gd name="connsiteX111" fmla="*/ 11 w 479"/>
              <a:gd name="connsiteY111" fmla="*/ 354 h 406"/>
              <a:gd name="connsiteX112" fmla="*/ 21 w 479"/>
              <a:gd name="connsiteY112" fmla="*/ 348 h 406"/>
              <a:gd name="connsiteX113" fmla="*/ 26 w 479"/>
              <a:gd name="connsiteY113" fmla="*/ 343 h 406"/>
              <a:gd name="connsiteX114" fmla="*/ 32 w 479"/>
              <a:gd name="connsiteY114" fmla="*/ 338 h 406"/>
              <a:gd name="connsiteX115" fmla="*/ 42 w 479"/>
              <a:gd name="connsiteY115" fmla="*/ 333 h 406"/>
              <a:gd name="connsiteX116" fmla="*/ 53 w 479"/>
              <a:gd name="connsiteY116" fmla="*/ 322 h 406"/>
              <a:gd name="connsiteX117" fmla="*/ 58 w 479"/>
              <a:gd name="connsiteY117" fmla="*/ 311 h 406"/>
              <a:gd name="connsiteX118" fmla="*/ 69 w 479"/>
              <a:gd name="connsiteY118" fmla="*/ 301 h 406"/>
              <a:gd name="connsiteX119" fmla="*/ 79 w 479"/>
              <a:gd name="connsiteY119" fmla="*/ 285 h 406"/>
              <a:gd name="connsiteX120" fmla="*/ 95 w 479"/>
              <a:gd name="connsiteY120" fmla="*/ 269 h 406"/>
              <a:gd name="connsiteX121" fmla="*/ 116 w 479"/>
              <a:gd name="connsiteY121" fmla="*/ 232 h 406"/>
              <a:gd name="connsiteX122" fmla="*/ 142 w 479"/>
              <a:gd name="connsiteY122" fmla="*/ 201 h 406"/>
              <a:gd name="connsiteX123" fmla="*/ 163 w 479"/>
              <a:gd name="connsiteY123" fmla="*/ 169 h 406"/>
              <a:gd name="connsiteX124" fmla="*/ 184 w 479"/>
              <a:gd name="connsiteY124" fmla="*/ 132 h 406"/>
              <a:gd name="connsiteX125" fmla="*/ 190 w 479"/>
              <a:gd name="connsiteY125" fmla="*/ 116 h 406"/>
              <a:gd name="connsiteX126" fmla="*/ 200 w 479"/>
              <a:gd name="connsiteY126" fmla="*/ 100 h 406"/>
              <a:gd name="connsiteX127" fmla="*/ 206 w 479"/>
              <a:gd name="connsiteY127" fmla="*/ 90 h 406"/>
              <a:gd name="connsiteX128" fmla="*/ 211 w 479"/>
              <a:gd name="connsiteY128" fmla="*/ 79 h 406"/>
              <a:gd name="connsiteX129" fmla="*/ 216 w 479"/>
              <a:gd name="connsiteY129" fmla="*/ 69 h 406"/>
              <a:gd name="connsiteX130" fmla="*/ 221 w 479"/>
              <a:gd name="connsiteY130" fmla="*/ 58 h 406"/>
              <a:gd name="connsiteX131" fmla="*/ 221 w 479"/>
              <a:gd name="connsiteY131" fmla="*/ 53 h 406"/>
              <a:gd name="connsiteX132" fmla="*/ 227 w 479"/>
              <a:gd name="connsiteY132" fmla="*/ 48 h 406"/>
              <a:gd name="connsiteX133" fmla="*/ 227 w 479"/>
              <a:gd name="connsiteY133" fmla="*/ 48 h 406"/>
              <a:gd name="connsiteX0" fmla="*/ 227 w 469"/>
              <a:gd name="connsiteY0" fmla="*/ 48 h 406"/>
              <a:gd name="connsiteX1" fmla="*/ 227 w 469"/>
              <a:gd name="connsiteY1" fmla="*/ 42 h 406"/>
              <a:gd name="connsiteX2" fmla="*/ 227 w 469"/>
              <a:gd name="connsiteY2" fmla="*/ 32 h 406"/>
              <a:gd name="connsiteX3" fmla="*/ 227 w 469"/>
              <a:gd name="connsiteY3" fmla="*/ 27 h 406"/>
              <a:gd name="connsiteX4" fmla="*/ 221 w 469"/>
              <a:gd name="connsiteY4" fmla="*/ 21 h 406"/>
              <a:gd name="connsiteX5" fmla="*/ 216 w 469"/>
              <a:gd name="connsiteY5" fmla="*/ 11 h 406"/>
              <a:gd name="connsiteX6" fmla="*/ 216 w 469"/>
              <a:gd name="connsiteY6" fmla="*/ 6 h 406"/>
              <a:gd name="connsiteX7" fmla="*/ 221 w 469"/>
              <a:gd name="connsiteY7" fmla="*/ 6 h 406"/>
              <a:gd name="connsiteX8" fmla="*/ 221 w 469"/>
              <a:gd name="connsiteY8" fmla="*/ 0 h 406"/>
              <a:gd name="connsiteX9" fmla="*/ 227 w 469"/>
              <a:gd name="connsiteY9" fmla="*/ 0 h 406"/>
              <a:gd name="connsiteX10" fmla="*/ 232 w 469"/>
              <a:gd name="connsiteY10" fmla="*/ 0 h 406"/>
              <a:gd name="connsiteX11" fmla="*/ 242 w 469"/>
              <a:gd name="connsiteY11" fmla="*/ 0 h 406"/>
              <a:gd name="connsiteX12" fmla="*/ 253 w 469"/>
              <a:gd name="connsiteY12" fmla="*/ 6 h 406"/>
              <a:gd name="connsiteX13" fmla="*/ 264 w 469"/>
              <a:gd name="connsiteY13" fmla="*/ 11 h 406"/>
              <a:gd name="connsiteX14" fmla="*/ 269 w 469"/>
              <a:gd name="connsiteY14" fmla="*/ 11 h 406"/>
              <a:gd name="connsiteX15" fmla="*/ 279 w 469"/>
              <a:gd name="connsiteY15" fmla="*/ 16 h 406"/>
              <a:gd name="connsiteX16" fmla="*/ 285 w 469"/>
              <a:gd name="connsiteY16" fmla="*/ 21 h 406"/>
              <a:gd name="connsiteX17" fmla="*/ 290 w 469"/>
              <a:gd name="connsiteY17" fmla="*/ 27 h 406"/>
              <a:gd name="connsiteX18" fmla="*/ 295 w 469"/>
              <a:gd name="connsiteY18" fmla="*/ 32 h 406"/>
              <a:gd name="connsiteX19" fmla="*/ 300 w 469"/>
              <a:gd name="connsiteY19" fmla="*/ 32 h 406"/>
              <a:gd name="connsiteX20" fmla="*/ 300 w 469"/>
              <a:gd name="connsiteY20" fmla="*/ 37 h 406"/>
              <a:gd name="connsiteX21" fmla="*/ 300 w 469"/>
              <a:gd name="connsiteY21" fmla="*/ 42 h 406"/>
              <a:gd name="connsiteX22" fmla="*/ 306 w 469"/>
              <a:gd name="connsiteY22" fmla="*/ 42 h 406"/>
              <a:gd name="connsiteX23" fmla="*/ 300 w 469"/>
              <a:gd name="connsiteY23" fmla="*/ 48 h 406"/>
              <a:gd name="connsiteX24" fmla="*/ 300 w 469"/>
              <a:gd name="connsiteY24" fmla="*/ 53 h 406"/>
              <a:gd name="connsiteX25" fmla="*/ 295 w 469"/>
              <a:gd name="connsiteY25" fmla="*/ 64 h 406"/>
              <a:gd name="connsiteX26" fmla="*/ 290 w 469"/>
              <a:gd name="connsiteY26" fmla="*/ 74 h 406"/>
              <a:gd name="connsiteX27" fmla="*/ 279 w 469"/>
              <a:gd name="connsiteY27" fmla="*/ 85 h 406"/>
              <a:gd name="connsiteX28" fmla="*/ 274 w 469"/>
              <a:gd name="connsiteY28" fmla="*/ 95 h 406"/>
              <a:gd name="connsiteX29" fmla="*/ 258 w 469"/>
              <a:gd name="connsiteY29" fmla="*/ 111 h 406"/>
              <a:gd name="connsiteX30" fmla="*/ 248 w 469"/>
              <a:gd name="connsiteY30" fmla="*/ 132 h 406"/>
              <a:gd name="connsiteX31" fmla="*/ 216 w 469"/>
              <a:gd name="connsiteY31" fmla="*/ 169 h 406"/>
              <a:gd name="connsiteX32" fmla="*/ 190 w 469"/>
              <a:gd name="connsiteY32" fmla="*/ 206 h 406"/>
              <a:gd name="connsiteX33" fmla="*/ 163 w 469"/>
              <a:gd name="connsiteY33" fmla="*/ 243 h 406"/>
              <a:gd name="connsiteX34" fmla="*/ 137 w 469"/>
              <a:gd name="connsiteY34" fmla="*/ 280 h 406"/>
              <a:gd name="connsiteX35" fmla="*/ 121 w 469"/>
              <a:gd name="connsiteY35" fmla="*/ 296 h 406"/>
              <a:gd name="connsiteX36" fmla="*/ 111 w 469"/>
              <a:gd name="connsiteY36" fmla="*/ 311 h 406"/>
              <a:gd name="connsiteX37" fmla="*/ 100 w 469"/>
              <a:gd name="connsiteY37" fmla="*/ 322 h 406"/>
              <a:gd name="connsiteX38" fmla="*/ 95 w 469"/>
              <a:gd name="connsiteY38" fmla="*/ 333 h 406"/>
              <a:gd name="connsiteX39" fmla="*/ 90 w 469"/>
              <a:gd name="connsiteY39" fmla="*/ 338 h 406"/>
              <a:gd name="connsiteX40" fmla="*/ 84 w 469"/>
              <a:gd name="connsiteY40" fmla="*/ 348 h 406"/>
              <a:gd name="connsiteX41" fmla="*/ 84 w 469"/>
              <a:gd name="connsiteY41" fmla="*/ 348 h 406"/>
              <a:gd name="connsiteX42" fmla="*/ 84 w 469"/>
              <a:gd name="connsiteY42" fmla="*/ 354 h 406"/>
              <a:gd name="connsiteX43" fmla="*/ 90 w 469"/>
              <a:gd name="connsiteY43" fmla="*/ 354 h 406"/>
              <a:gd name="connsiteX44" fmla="*/ 95 w 469"/>
              <a:gd name="connsiteY44" fmla="*/ 354 h 406"/>
              <a:gd name="connsiteX45" fmla="*/ 100 w 469"/>
              <a:gd name="connsiteY45" fmla="*/ 354 h 406"/>
              <a:gd name="connsiteX46" fmla="*/ 111 w 469"/>
              <a:gd name="connsiteY46" fmla="*/ 354 h 406"/>
              <a:gd name="connsiteX47" fmla="*/ 121 w 469"/>
              <a:gd name="connsiteY47" fmla="*/ 348 h 406"/>
              <a:gd name="connsiteX48" fmla="*/ 137 w 469"/>
              <a:gd name="connsiteY48" fmla="*/ 348 h 406"/>
              <a:gd name="connsiteX49" fmla="*/ 153 w 469"/>
              <a:gd name="connsiteY49" fmla="*/ 348 h 406"/>
              <a:gd name="connsiteX50" fmla="*/ 174 w 469"/>
              <a:gd name="connsiteY50" fmla="*/ 343 h 406"/>
              <a:gd name="connsiteX51" fmla="*/ 216 w 469"/>
              <a:gd name="connsiteY51" fmla="*/ 338 h 406"/>
              <a:gd name="connsiteX52" fmla="*/ 258 w 469"/>
              <a:gd name="connsiteY52" fmla="*/ 333 h 406"/>
              <a:gd name="connsiteX53" fmla="*/ 295 w 469"/>
              <a:gd name="connsiteY53" fmla="*/ 327 h 406"/>
              <a:gd name="connsiteX54" fmla="*/ 332 w 469"/>
              <a:gd name="connsiteY54" fmla="*/ 317 h 406"/>
              <a:gd name="connsiteX55" fmla="*/ 348 w 469"/>
              <a:gd name="connsiteY55" fmla="*/ 317 h 406"/>
              <a:gd name="connsiteX56" fmla="*/ 364 w 469"/>
              <a:gd name="connsiteY56" fmla="*/ 311 h 406"/>
              <a:gd name="connsiteX57" fmla="*/ 374 w 469"/>
              <a:gd name="connsiteY57" fmla="*/ 311 h 406"/>
              <a:gd name="connsiteX58" fmla="*/ 390 w 469"/>
              <a:gd name="connsiteY58" fmla="*/ 306 h 406"/>
              <a:gd name="connsiteX59" fmla="*/ 395 w 469"/>
              <a:gd name="connsiteY59" fmla="*/ 306 h 406"/>
              <a:gd name="connsiteX60" fmla="*/ 406 w 469"/>
              <a:gd name="connsiteY60" fmla="*/ 306 h 406"/>
              <a:gd name="connsiteX61" fmla="*/ 406 w 469"/>
              <a:gd name="connsiteY61" fmla="*/ 306 h 406"/>
              <a:gd name="connsiteX62" fmla="*/ 411 w 469"/>
              <a:gd name="connsiteY62" fmla="*/ 306 h 406"/>
              <a:gd name="connsiteX63" fmla="*/ 416 w 469"/>
              <a:gd name="connsiteY63" fmla="*/ 306 h 406"/>
              <a:gd name="connsiteX64" fmla="*/ 422 w 469"/>
              <a:gd name="connsiteY64" fmla="*/ 306 h 406"/>
              <a:gd name="connsiteX65" fmla="*/ 427 w 469"/>
              <a:gd name="connsiteY65" fmla="*/ 306 h 406"/>
              <a:gd name="connsiteX66" fmla="*/ 437 w 469"/>
              <a:gd name="connsiteY66" fmla="*/ 306 h 406"/>
              <a:gd name="connsiteX67" fmla="*/ 443 w 469"/>
              <a:gd name="connsiteY67" fmla="*/ 311 h 406"/>
              <a:gd name="connsiteX68" fmla="*/ 453 w 469"/>
              <a:gd name="connsiteY68" fmla="*/ 311 h 406"/>
              <a:gd name="connsiteX69" fmla="*/ 464 w 469"/>
              <a:gd name="connsiteY69" fmla="*/ 317 h 406"/>
              <a:gd name="connsiteX70" fmla="*/ 469 w 469"/>
              <a:gd name="connsiteY70" fmla="*/ 348 h 406"/>
              <a:gd name="connsiteX71" fmla="*/ 464 w 469"/>
              <a:gd name="connsiteY71" fmla="*/ 348 h 406"/>
              <a:gd name="connsiteX72" fmla="*/ 458 w 469"/>
              <a:gd name="connsiteY72" fmla="*/ 348 h 406"/>
              <a:gd name="connsiteX73" fmla="*/ 453 w 469"/>
              <a:gd name="connsiteY73" fmla="*/ 348 h 406"/>
              <a:gd name="connsiteX74" fmla="*/ 443 w 469"/>
              <a:gd name="connsiteY74" fmla="*/ 348 h 406"/>
              <a:gd name="connsiteX75" fmla="*/ 432 w 469"/>
              <a:gd name="connsiteY75" fmla="*/ 348 h 406"/>
              <a:gd name="connsiteX76" fmla="*/ 416 w 469"/>
              <a:gd name="connsiteY76" fmla="*/ 354 h 406"/>
              <a:gd name="connsiteX77" fmla="*/ 400 w 469"/>
              <a:gd name="connsiteY77" fmla="*/ 354 h 406"/>
              <a:gd name="connsiteX78" fmla="*/ 379 w 469"/>
              <a:gd name="connsiteY78" fmla="*/ 354 h 406"/>
              <a:gd name="connsiteX79" fmla="*/ 353 w 469"/>
              <a:gd name="connsiteY79" fmla="*/ 359 h 406"/>
              <a:gd name="connsiteX80" fmla="*/ 327 w 469"/>
              <a:gd name="connsiteY80" fmla="*/ 359 h 406"/>
              <a:gd name="connsiteX81" fmla="*/ 295 w 469"/>
              <a:gd name="connsiteY81" fmla="*/ 359 h 406"/>
              <a:gd name="connsiteX82" fmla="*/ 269 w 469"/>
              <a:gd name="connsiteY82" fmla="*/ 364 h 406"/>
              <a:gd name="connsiteX83" fmla="*/ 248 w 469"/>
              <a:gd name="connsiteY83" fmla="*/ 364 h 406"/>
              <a:gd name="connsiteX84" fmla="*/ 221 w 469"/>
              <a:gd name="connsiteY84" fmla="*/ 369 h 406"/>
              <a:gd name="connsiteX85" fmla="*/ 200 w 469"/>
              <a:gd name="connsiteY85" fmla="*/ 369 h 406"/>
              <a:gd name="connsiteX86" fmla="*/ 184 w 469"/>
              <a:gd name="connsiteY86" fmla="*/ 375 h 406"/>
              <a:gd name="connsiteX87" fmla="*/ 163 w 469"/>
              <a:gd name="connsiteY87" fmla="*/ 375 h 406"/>
              <a:gd name="connsiteX88" fmla="*/ 148 w 469"/>
              <a:gd name="connsiteY88" fmla="*/ 375 h 406"/>
              <a:gd name="connsiteX89" fmla="*/ 137 w 469"/>
              <a:gd name="connsiteY89" fmla="*/ 380 h 406"/>
              <a:gd name="connsiteX90" fmla="*/ 121 w 469"/>
              <a:gd name="connsiteY90" fmla="*/ 380 h 406"/>
              <a:gd name="connsiteX91" fmla="*/ 111 w 469"/>
              <a:gd name="connsiteY91" fmla="*/ 385 h 406"/>
              <a:gd name="connsiteX92" fmla="*/ 100 w 469"/>
              <a:gd name="connsiteY92" fmla="*/ 385 h 406"/>
              <a:gd name="connsiteX93" fmla="*/ 90 w 469"/>
              <a:gd name="connsiteY93" fmla="*/ 391 h 406"/>
              <a:gd name="connsiteX94" fmla="*/ 84 w 469"/>
              <a:gd name="connsiteY94" fmla="*/ 391 h 406"/>
              <a:gd name="connsiteX95" fmla="*/ 69 w 469"/>
              <a:gd name="connsiteY95" fmla="*/ 396 h 406"/>
              <a:gd name="connsiteX96" fmla="*/ 53 w 469"/>
              <a:gd name="connsiteY96" fmla="*/ 401 h 406"/>
              <a:gd name="connsiteX97" fmla="*/ 48 w 469"/>
              <a:gd name="connsiteY97" fmla="*/ 406 h 406"/>
              <a:gd name="connsiteX98" fmla="*/ 37 w 469"/>
              <a:gd name="connsiteY98" fmla="*/ 406 h 406"/>
              <a:gd name="connsiteX99" fmla="*/ 32 w 469"/>
              <a:gd name="connsiteY99" fmla="*/ 406 h 406"/>
              <a:gd name="connsiteX100" fmla="*/ 26 w 469"/>
              <a:gd name="connsiteY100" fmla="*/ 401 h 406"/>
              <a:gd name="connsiteX101" fmla="*/ 21 w 469"/>
              <a:gd name="connsiteY101" fmla="*/ 401 h 406"/>
              <a:gd name="connsiteX102" fmla="*/ 16 w 469"/>
              <a:gd name="connsiteY102" fmla="*/ 396 h 406"/>
              <a:gd name="connsiteX103" fmla="*/ 11 w 469"/>
              <a:gd name="connsiteY103" fmla="*/ 391 h 406"/>
              <a:gd name="connsiteX104" fmla="*/ 5 w 469"/>
              <a:gd name="connsiteY104" fmla="*/ 385 h 406"/>
              <a:gd name="connsiteX105" fmla="*/ 0 w 469"/>
              <a:gd name="connsiteY105" fmla="*/ 380 h 406"/>
              <a:gd name="connsiteX106" fmla="*/ 0 w 469"/>
              <a:gd name="connsiteY106" fmla="*/ 375 h 406"/>
              <a:gd name="connsiteX107" fmla="*/ 0 w 469"/>
              <a:gd name="connsiteY107" fmla="*/ 369 h 406"/>
              <a:gd name="connsiteX108" fmla="*/ 0 w 469"/>
              <a:gd name="connsiteY108" fmla="*/ 364 h 406"/>
              <a:gd name="connsiteX109" fmla="*/ 5 w 469"/>
              <a:gd name="connsiteY109" fmla="*/ 359 h 406"/>
              <a:gd name="connsiteX110" fmla="*/ 11 w 469"/>
              <a:gd name="connsiteY110" fmla="*/ 354 h 406"/>
              <a:gd name="connsiteX111" fmla="*/ 21 w 469"/>
              <a:gd name="connsiteY111" fmla="*/ 348 h 406"/>
              <a:gd name="connsiteX112" fmla="*/ 26 w 469"/>
              <a:gd name="connsiteY112" fmla="*/ 343 h 406"/>
              <a:gd name="connsiteX113" fmla="*/ 32 w 469"/>
              <a:gd name="connsiteY113" fmla="*/ 338 h 406"/>
              <a:gd name="connsiteX114" fmla="*/ 42 w 469"/>
              <a:gd name="connsiteY114" fmla="*/ 333 h 406"/>
              <a:gd name="connsiteX115" fmla="*/ 53 w 469"/>
              <a:gd name="connsiteY115" fmla="*/ 322 h 406"/>
              <a:gd name="connsiteX116" fmla="*/ 58 w 469"/>
              <a:gd name="connsiteY116" fmla="*/ 311 h 406"/>
              <a:gd name="connsiteX117" fmla="*/ 69 w 469"/>
              <a:gd name="connsiteY117" fmla="*/ 301 h 406"/>
              <a:gd name="connsiteX118" fmla="*/ 79 w 469"/>
              <a:gd name="connsiteY118" fmla="*/ 285 h 406"/>
              <a:gd name="connsiteX119" fmla="*/ 95 w 469"/>
              <a:gd name="connsiteY119" fmla="*/ 269 h 406"/>
              <a:gd name="connsiteX120" fmla="*/ 116 w 469"/>
              <a:gd name="connsiteY120" fmla="*/ 232 h 406"/>
              <a:gd name="connsiteX121" fmla="*/ 142 w 469"/>
              <a:gd name="connsiteY121" fmla="*/ 201 h 406"/>
              <a:gd name="connsiteX122" fmla="*/ 163 w 469"/>
              <a:gd name="connsiteY122" fmla="*/ 169 h 406"/>
              <a:gd name="connsiteX123" fmla="*/ 184 w 469"/>
              <a:gd name="connsiteY123" fmla="*/ 132 h 406"/>
              <a:gd name="connsiteX124" fmla="*/ 190 w 469"/>
              <a:gd name="connsiteY124" fmla="*/ 116 h 406"/>
              <a:gd name="connsiteX125" fmla="*/ 200 w 469"/>
              <a:gd name="connsiteY125" fmla="*/ 100 h 406"/>
              <a:gd name="connsiteX126" fmla="*/ 206 w 469"/>
              <a:gd name="connsiteY126" fmla="*/ 90 h 406"/>
              <a:gd name="connsiteX127" fmla="*/ 211 w 469"/>
              <a:gd name="connsiteY127" fmla="*/ 79 h 406"/>
              <a:gd name="connsiteX128" fmla="*/ 216 w 469"/>
              <a:gd name="connsiteY128" fmla="*/ 69 h 406"/>
              <a:gd name="connsiteX129" fmla="*/ 221 w 469"/>
              <a:gd name="connsiteY129" fmla="*/ 58 h 406"/>
              <a:gd name="connsiteX130" fmla="*/ 221 w 469"/>
              <a:gd name="connsiteY130" fmla="*/ 53 h 406"/>
              <a:gd name="connsiteX131" fmla="*/ 227 w 469"/>
              <a:gd name="connsiteY131" fmla="*/ 48 h 406"/>
              <a:gd name="connsiteX132" fmla="*/ 227 w 469"/>
              <a:gd name="connsiteY132" fmla="*/ 48 h 406"/>
              <a:gd name="connsiteX0" fmla="*/ 227 w 471"/>
              <a:gd name="connsiteY0" fmla="*/ 48 h 406"/>
              <a:gd name="connsiteX1" fmla="*/ 227 w 471"/>
              <a:gd name="connsiteY1" fmla="*/ 42 h 406"/>
              <a:gd name="connsiteX2" fmla="*/ 227 w 471"/>
              <a:gd name="connsiteY2" fmla="*/ 32 h 406"/>
              <a:gd name="connsiteX3" fmla="*/ 227 w 471"/>
              <a:gd name="connsiteY3" fmla="*/ 27 h 406"/>
              <a:gd name="connsiteX4" fmla="*/ 221 w 471"/>
              <a:gd name="connsiteY4" fmla="*/ 21 h 406"/>
              <a:gd name="connsiteX5" fmla="*/ 216 w 471"/>
              <a:gd name="connsiteY5" fmla="*/ 11 h 406"/>
              <a:gd name="connsiteX6" fmla="*/ 216 w 471"/>
              <a:gd name="connsiteY6" fmla="*/ 6 h 406"/>
              <a:gd name="connsiteX7" fmla="*/ 221 w 471"/>
              <a:gd name="connsiteY7" fmla="*/ 6 h 406"/>
              <a:gd name="connsiteX8" fmla="*/ 221 w 471"/>
              <a:gd name="connsiteY8" fmla="*/ 0 h 406"/>
              <a:gd name="connsiteX9" fmla="*/ 227 w 471"/>
              <a:gd name="connsiteY9" fmla="*/ 0 h 406"/>
              <a:gd name="connsiteX10" fmla="*/ 232 w 471"/>
              <a:gd name="connsiteY10" fmla="*/ 0 h 406"/>
              <a:gd name="connsiteX11" fmla="*/ 242 w 471"/>
              <a:gd name="connsiteY11" fmla="*/ 0 h 406"/>
              <a:gd name="connsiteX12" fmla="*/ 253 w 471"/>
              <a:gd name="connsiteY12" fmla="*/ 6 h 406"/>
              <a:gd name="connsiteX13" fmla="*/ 264 w 471"/>
              <a:gd name="connsiteY13" fmla="*/ 11 h 406"/>
              <a:gd name="connsiteX14" fmla="*/ 269 w 471"/>
              <a:gd name="connsiteY14" fmla="*/ 11 h 406"/>
              <a:gd name="connsiteX15" fmla="*/ 279 w 471"/>
              <a:gd name="connsiteY15" fmla="*/ 16 h 406"/>
              <a:gd name="connsiteX16" fmla="*/ 285 w 471"/>
              <a:gd name="connsiteY16" fmla="*/ 21 h 406"/>
              <a:gd name="connsiteX17" fmla="*/ 290 w 471"/>
              <a:gd name="connsiteY17" fmla="*/ 27 h 406"/>
              <a:gd name="connsiteX18" fmla="*/ 295 w 471"/>
              <a:gd name="connsiteY18" fmla="*/ 32 h 406"/>
              <a:gd name="connsiteX19" fmla="*/ 300 w 471"/>
              <a:gd name="connsiteY19" fmla="*/ 32 h 406"/>
              <a:gd name="connsiteX20" fmla="*/ 300 w 471"/>
              <a:gd name="connsiteY20" fmla="*/ 37 h 406"/>
              <a:gd name="connsiteX21" fmla="*/ 300 w 471"/>
              <a:gd name="connsiteY21" fmla="*/ 42 h 406"/>
              <a:gd name="connsiteX22" fmla="*/ 306 w 471"/>
              <a:gd name="connsiteY22" fmla="*/ 42 h 406"/>
              <a:gd name="connsiteX23" fmla="*/ 300 w 471"/>
              <a:gd name="connsiteY23" fmla="*/ 48 h 406"/>
              <a:gd name="connsiteX24" fmla="*/ 300 w 471"/>
              <a:gd name="connsiteY24" fmla="*/ 53 h 406"/>
              <a:gd name="connsiteX25" fmla="*/ 295 w 471"/>
              <a:gd name="connsiteY25" fmla="*/ 64 h 406"/>
              <a:gd name="connsiteX26" fmla="*/ 290 w 471"/>
              <a:gd name="connsiteY26" fmla="*/ 74 h 406"/>
              <a:gd name="connsiteX27" fmla="*/ 279 w 471"/>
              <a:gd name="connsiteY27" fmla="*/ 85 h 406"/>
              <a:gd name="connsiteX28" fmla="*/ 274 w 471"/>
              <a:gd name="connsiteY28" fmla="*/ 95 h 406"/>
              <a:gd name="connsiteX29" fmla="*/ 258 w 471"/>
              <a:gd name="connsiteY29" fmla="*/ 111 h 406"/>
              <a:gd name="connsiteX30" fmla="*/ 248 w 471"/>
              <a:gd name="connsiteY30" fmla="*/ 132 h 406"/>
              <a:gd name="connsiteX31" fmla="*/ 216 w 471"/>
              <a:gd name="connsiteY31" fmla="*/ 169 h 406"/>
              <a:gd name="connsiteX32" fmla="*/ 190 w 471"/>
              <a:gd name="connsiteY32" fmla="*/ 206 h 406"/>
              <a:gd name="connsiteX33" fmla="*/ 163 w 471"/>
              <a:gd name="connsiteY33" fmla="*/ 243 h 406"/>
              <a:gd name="connsiteX34" fmla="*/ 137 w 471"/>
              <a:gd name="connsiteY34" fmla="*/ 280 h 406"/>
              <a:gd name="connsiteX35" fmla="*/ 121 w 471"/>
              <a:gd name="connsiteY35" fmla="*/ 296 h 406"/>
              <a:gd name="connsiteX36" fmla="*/ 111 w 471"/>
              <a:gd name="connsiteY36" fmla="*/ 311 h 406"/>
              <a:gd name="connsiteX37" fmla="*/ 100 w 471"/>
              <a:gd name="connsiteY37" fmla="*/ 322 h 406"/>
              <a:gd name="connsiteX38" fmla="*/ 95 w 471"/>
              <a:gd name="connsiteY38" fmla="*/ 333 h 406"/>
              <a:gd name="connsiteX39" fmla="*/ 90 w 471"/>
              <a:gd name="connsiteY39" fmla="*/ 338 h 406"/>
              <a:gd name="connsiteX40" fmla="*/ 84 w 471"/>
              <a:gd name="connsiteY40" fmla="*/ 348 h 406"/>
              <a:gd name="connsiteX41" fmla="*/ 84 w 471"/>
              <a:gd name="connsiteY41" fmla="*/ 348 h 406"/>
              <a:gd name="connsiteX42" fmla="*/ 84 w 471"/>
              <a:gd name="connsiteY42" fmla="*/ 354 h 406"/>
              <a:gd name="connsiteX43" fmla="*/ 90 w 471"/>
              <a:gd name="connsiteY43" fmla="*/ 354 h 406"/>
              <a:gd name="connsiteX44" fmla="*/ 95 w 471"/>
              <a:gd name="connsiteY44" fmla="*/ 354 h 406"/>
              <a:gd name="connsiteX45" fmla="*/ 100 w 471"/>
              <a:gd name="connsiteY45" fmla="*/ 354 h 406"/>
              <a:gd name="connsiteX46" fmla="*/ 111 w 471"/>
              <a:gd name="connsiteY46" fmla="*/ 354 h 406"/>
              <a:gd name="connsiteX47" fmla="*/ 121 w 471"/>
              <a:gd name="connsiteY47" fmla="*/ 348 h 406"/>
              <a:gd name="connsiteX48" fmla="*/ 137 w 471"/>
              <a:gd name="connsiteY48" fmla="*/ 348 h 406"/>
              <a:gd name="connsiteX49" fmla="*/ 153 w 471"/>
              <a:gd name="connsiteY49" fmla="*/ 348 h 406"/>
              <a:gd name="connsiteX50" fmla="*/ 174 w 471"/>
              <a:gd name="connsiteY50" fmla="*/ 343 h 406"/>
              <a:gd name="connsiteX51" fmla="*/ 216 w 471"/>
              <a:gd name="connsiteY51" fmla="*/ 338 h 406"/>
              <a:gd name="connsiteX52" fmla="*/ 258 w 471"/>
              <a:gd name="connsiteY52" fmla="*/ 333 h 406"/>
              <a:gd name="connsiteX53" fmla="*/ 295 w 471"/>
              <a:gd name="connsiteY53" fmla="*/ 327 h 406"/>
              <a:gd name="connsiteX54" fmla="*/ 332 w 471"/>
              <a:gd name="connsiteY54" fmla="*/ 317 h 406"/>
              <a:gd name="connsiteX55" fmla="*/ 348 w 471"/>
              <a:gd name="connsiteY55" fmla="*/ 317 h 406"/>
              <a:gd name="connsiteX56" fmla="*/ 364 w 471"/>
              <a:gd name="connsiteY56" fmla="*/ 311 h 406"/>
              <a:gd name="connsiteX57" fmla="*/ 374 w 471"/>
              <a:gd name="connsiteY57" fmla="*/ 311 h 406"/>
              <a:gd name="connsiteX58" fmla="*/ 390 w 471"/>
              <a:gd name="connsiteY58" fmla="*/ 306 h 406"/>
              <a:gd name="connsiteX59" fmla="*/ 395 w 471"/>
              <a:gd name="connsiteY59" fmla="*/ 306 h 406"/>
              <a:gd name="connsiteX60" fmla="*/ 406 w 471"/>
              <a:gd name="connsiteY60" fmla="*/ 306 h 406"/>
              <a:gd name="connsiteX61" fmla="*/ 406 w 471"/>
              <a:gd name="connsiteY61" fmla="*/ 306 h 406"/>
              <a:gd name="connsiteX62" fmla="*/ 411 w 471"/>
              <a:gd name="connsiteY62" fmla="*/ 306 h 406"/>
              <a:gd name="connsiteX63" fmla="*/ 416 w 471"/>
              <a:gd name="connsiteY63" fmla="*/ 306 h 406"/>
              <a:gd name="connsiteX64" fmla="*/ 422 w 471"/>
              <a:gd name="connsiteY64" fmla="*/ 306 h 406"/>
              <a:gd name="connsiteX65" fmla="*/ 427 w 471"/>
              <a:gd name="connsiteY65" fmla="*/ 306 h 406"/>
              <a:gd name="connsiteX66" fmla="*/ 437 w 471"/>
              <a:gd name="connsiteY66" fmla="*/ 306 h 406"/>
              <a:gd name="connsiteX67" fmla="*/ 443 w 471"/>
              <a:gd name="connsiteY67" fmla="*/ 311 h 406"/>
              <a:gd name="connsiteX68" fmla="*/ 453 w 471"/>
              <a:gd name="connsiteY68" fmla="*/ 311 h 406"/>
              <a:gd name="connsiteX69" fmla="*/ 469 w 471"/>
              <a:gd name="connsiteY69" fmla="*/ 348 h 406"/>
              <a:gd name="connsiteX70" fmla="*/ 464 w 471"/>
              <a:gd name="connsiteY70" fmla="*/ 348 h 406"/>
              <a:gd name="connsiteX71" fmla="*/ 458 w 471"/>
              <a:gd name="connsiteY71" fmla="*/ 348 h 406"/>
              <a:gd name="connsiteX72" fmla="*/ 453 w 471"/>
              <a:gd name="connsiteY72" fmla="*/ 348 h 406"/>
              <a:gd name="connsiteX73" fmla="*/ 443 w 471"/>
              <a:gd name="connsiteY73" fmla="*/ 348 h 406"/>
              <a:gd name="connsiteX74" fmla="*/ 432 w 471"/>
              <a:gd name="connsiteY74" fmla="*/ 348 h 406"/>
              <a:gd name="connsiteX75" fmla="*/ 416 w 471"/>
              <a:gd name="connsiteY75" fmla="*/ 354 h 406"/>
              <a:gd name="connsiteX76" fmla="*/ 400 w 471"/>
              <a:gd name="connsiteY76" fmla="*/ 354 h 406"/>
              <a:gd name="connsiteX77" fmla="*/ 379 w 471"/>
              <a:gd name="connsiteY77" fmla="*/ 354 h 406"/>
              <a:gd name="connsiteX78" fmla="*/ 353 w 471"/>
              <a:gd name="connsiteY78" fmla="*/ 359 h 406"/>
              <a:gd name="connsiteX79" fmla="*/ 327 w 471"/>
              <a:gd name="connsiteY79" fmla="*/ 359 h 406"/>
              <a:gd name="connsiteX80" fmla="*/ 295 w 471"/>
              <a:gd name="connsiteY80" fmla="*/ 359 h 406"/>
              <a:gd name="connsiteX81" fmla="*/ 269 w 471"/>
              <a:gd name="connsiteY81" fmla="*/ 364 h 406"/>
              <a:gd name="connsiteX82" fmla="*/ 248 w 471"/>
              <a:gd name="connsiteY82" fmla="*/ 364 h 406"/>
              <a:gd name="connsiteX83" fmla="*/ 221 w 471"/>
              <a:gd name="connsiteY83" fmla="*/ 369 h 406"/>
              <a:gd name="connsiteX84" fmla="*/ 200 w 471"/>
              <a:gd name="connsiteY84" fmla="*/ 369 h 406"/>
              <a:gd name="connsiteX85" fmla="*/ 184 w 471"/>
              <a:gd name="connsiteY85" fmla="*/ 375 h 406"/>
              <a:gd name="connsiteX86" fmla="*/ 163 w 471"/>
              <a:gd name="connsiteY86" fmla="*/ 375 h 406"/>
              <a:gd name="connsiteX87" fmla="*/ 148 w 471"/>
              <a:gd name="connsiteY87" fmla="*/ 375 h 406"/>
              <a:gd name="connsiteX88" fmla="*/ 137 w 471"/>
              <a:gd name="connsiteY88" fmla="*/ 380 h 406"/>
              <a:gd name="connsiteX89" fmla="*/ 121 w 471"/>
              <a:gd name="connsiteY89" fmla="*/ 380 h 406"/>
              <a:gd name="connsiteX90" fmla="*/ 111 w 471"/>
              <a:gd name="connsiteY90" fmla="*/ 385 h 406"/>
              <a:gd name="connsiteX91" fmla="*/ 100 w 471"/>
              <a:gd name="connsiteY91" fmla="*/ 385 h 406"/>
              <a:gd name="connsiteX92" fmla="*/ 90 w 471"/>
              <a:gd name="connsiteY92" fmla="*/ 391 h 406"/>
              <a:gd name="connsiteX93" fmla="*/ 84 w 471"/>
              <a:gd name="connsiteY93" fmla="*/ 391 h 406"/>
              <a:gd name="connsiteX94" fmla="*/ 69 w 471"/>
              <a:gd name="connsiteY94" fmla="*/ 396 h 406"/>
              <a:gd name="connsiteX95" fmla="*/ 53 w 471"/>
              <a:gd name="connsiteY95" fmla="*/ 401 h 406"/>
              <a:gd name="connsiteX96" fmla="*/ 48 w 471"/>
              <a:gd name="connsiteY96" fmla="*/ 406 h 406"/>
              <a:gd name="connsiteX97" fmla="*/ 37 w 471"/>
              <a:gd name="connsiteY97" fmla="*/ 406 h 406"/>
              <a:gd name="connsiteX98" fmla="*/ 32 w 471"/>
              <a:gd name="connsiteY98" fmla="*/ 406 h 406"/>
              <a:gd name="connsiteX99" fmla="*/ 26 w 471"/>
              <a:gd name="connsiteY99" fmla="*/ 401 h 406"/>
              <a:gd name="connsiteX100" fmla="*/ 21 w 471"/>
              <a:gd name="connsiteY100" fmla="*/ 401 h 406"/>
              <a:gd name="connsiteX101" fmla="*/ 16 w 471"/>
              <a:gd name="connsiteY101" fmla="*/ 396 h 406"/>
              <a:gd name="connsiteX102" fmla="*/ 11 w 471"/>
              <a:gd name="connsiteY102" fmla="*/ 391 h 406"/>
              <a:gd name="connsiteX103" fmla="*/ 5 w 471"/>
              <a:gd name="connsiteY103" fmla="*/ 385 h 406"/>
              <a:gd name="connsiteX104" fmla="*/ 0 w 471"/>
              <a:gd name="connsiteY104" fmla="*/ 380 h 406"/>
              <a:gd name="connsiteX105" fmla="*/ 0 w 471"/>
              <a:gd name="connsiteY105" fmla="*/ 375 h 406"/>
              <a:gd name="connsiteX106" fmla="*/ 0 w 471"/>
              <a:gd name="connsiteY106" fmla="*/ 369 h 406"/>
              <a:gd name="connsiteX107" fmla="*/ 0 w 471"/>
              <a:gd name="connsiteY107" fmla="*/ 364 h 406"/>
              <a:gd name="connsiteX108" fmla="*/ 5 w 471"/>
              <a:gd name="connsiteY108" fmla="*/ 359 h 406"/>
              <a:gd name="connsiteX109" fmla="*/ 11 w 471"/>
              <a:gd name="connsiteY109" fmla="*/ 354 h 406"/>
              <a:gd name="connsiteX110" fmla="*/ 21 w 471"/>
              <a:gd name="connsiteY110" fmla="*/ 348 h 406"/>
              <a:gd name="connsiteX111" fmla="*/ 26 w 471"/>
              <a:gd name="connsiteY111" fmla="*/ 343 h 406"/>
              <a:gd name="connsiteX112" fmla="*/ 32 w 471"/>
              <a:gd name="connsiteY112" fmla="*/ 338 h 406"/>
              <a:gd name="connsiteX113" fmla="*/ 42 w 471"/>
              <a:gd name="connsiteY113" fmla="*/ 333 h 406"/>
              <a:gd name="connsiteX114" fmla="*/ 53 w 471"/>
              <a:gd name="connsiteY114" fmla="*/ 322 h 406"/>
              <a:gd name="connsiteX115" fmla="*/ 58 w 471"/>
              <a:gd name="connsiteY115" fmla="*/ 311 h 406"/>
              <a:gd name="connsiteX116" fmla="*/ 69 w 471"/>
              <a:gd name="connsiteY116" fmla="*/ 301 h 406"/>
              <a:gd name="connsiteX117" fmla="*/ 79 w 471"/>
              <a:gd name="connsiteY117" fmla="*/ 285 h 406"/>
              <a:gd name="connsiteX118" fmla="*/ 95 w 471"/>
              <a:gd name="connsiteY118" fmla="*/ 269 h 406"/>
              <a:gd name="connsiteX119" fmla="*/ 116 w 471"/>
              <a:gd name="connsiteY119" fmla="*/ 232 h 406"/>
              <a:gd name="connsiteX120" fmla="*/ 142 w 471"/>
              <a:gd name="connsiteY120" fmla="*/ 201 h 406"/>
              <a:gd name="connsiteX121" fmla="*/ 163 w 471"/>
              <a:gd name="connsiteY121" fmla="*/ 169 h 406"/>
              <a:gd name="connsiteX122" fmla="*/ 184 w 471"/>
              <a:gd name="connsiteY122" fmla="*/ 132 h 406"/>
              <a:gd name="connsiteX123" fmla="*/ 190 w 471"/>
              <a:gd name="connsiteY123" fmla="*/ 116 h 406"/>
              <a:gd name="connsiteX124" fmla="*/ 200 w 471"/>
              <a:gd name="connsiteY124" fmla="*/ 100 h 406"/>
              <a:gd name="connsiteX125" fmla="*/ 206 w 471"/>
              <a:gd name="connsiteY125" fmla="*/ 90 h 406"/>
              <a:gd name="connsiteX126" fmla="*/ 211 w 471"/>
              <a:gd name="connsiteY126" fmla="*/ 79 h 406"/>
              <a:gd name="connsiteX127" fmla="*/ 216 w 471"/>
              <a:gd name="connsiteY127" fmla="*/ 69 h 406"/>
              <a:gd name="connsiteX128" fmla="*/ 221 w 471"/>
              <a:gd name="connsiteY128" fmla="*/ 58 h 406"/>
              <a:gd name="connsiteX129" fmla="*/ 221 w 471"/>
              <a:gd name="connsiteY129" fmla="*/ 53 h 406"/>
              <a:gd name="connsiteX130" fmla="*/ 227 w 471"/>
              <a:gd name="connsiteY130" fmla="*/ 48 h 406"/>
              <a:gd name="connsiteX131" fmla="*/ 227 w 471"/>
              <a:gd name="connsiteY131" fmla="*/ 48 h 406"/>
              <a:gd name="connsiteX0" fmla="*/ 227 w 471"/>
              <a:gd name="connsiteY0" fmla="*/ 48 h 406"/>
              <a:gd name="connsiteX1" fmla="*/ 227 w 471"/>
              <a:gd name="connsiteY1" fmla="*/ 42 h 406"/>
              <a:gd name="connsiteX2" fmla="*/ 227 w 471"/>
              <a:gd name="connsiteY2" fmla="*/ 32 h 406"/>
              <a:gd name="connsiteX3" fmla="*/ 227 w 471"/>
              <a:gd name="connsiteY3" fmla="*/ 27 h 406"/>
              <a:gd name="connsiteX4" fmla="*/ 221 w 471"/>
              <a:gd name="connsiteY4" fmla="*/ 21 h 406"/>
              <a:gd name="connsiteX5" fmla="*/ 216 w 471"/>
              <a:gd name="connsiteY5" fmla="*/ 11 h 406"/>
              <a:gd name="connsiteX6" fmla="*/ 216 w 471"/>
              <a:gd name="connsiteY6" fmla="*/ 6 h 406"/>
              <a:gd name="connsiteX7" fmla="*/ 221 w 471"/>
              <a:gd name="connsiteY7" fmla="*/ 6 h 406"/>
              <a:gd name="connsiteX8" fmla="*/ 221 w 471"/>
              <a:gd name="connsiteY8" fmla="*/ 0 h 406"/>
              <a:gd name="connsiteX9" fmla="*/ 227 w 471"/>
              <a:gd name="connsiteY9" fmla="*/ 0 h 406"/>
              <a:gd name="connsiteX10" fmla="*/ 232 w 471"/>
              <a:gd name="connsiteY10" fmla="*/ 0 h 406"/>
              <a:gd name="connsiteX11" fmla="*/ 242 w 471"/>
              <a:gd name="connsiteY11" fmla="*/ 0 h 406"/>
              <a:gd name="connsiteX12" fmla="*/ 253 w 471"/>
              <a:gd name="connsiteY12" fmla="*/ 6 h 406"/>
              <a:gd name="connsiteX13" fmla="*/ 264 w 471"/>
              <a:gd name="connsiteY13" fmla="*/ 11 h 406"/>
              <a:gd name="connsiteX14" fmla="*/ 269 w 471"/>
              <a:gd name="connsiteY14" fmla="*/ 11 h 406"/>
              <a:gd name="connsiteX15" fmla="*/ 279 w 471"/>
              <a:gd name="connsiteY15" fmla="*/ 16 h 406"/>
              <a:gd name="connsiteX16" fmla="*/ 285 w 471"/>
              <a:gd name="connsiteY16" fmla="*/ 21 h 406"/>
              <a:gd name="connsiteX17" fmla="*/ 290 w 471"/>
              <a:gd name="connsiteY17" fmla="*/ 27 h 406"/>
              <a:gd name="connsiteX18" fmla="*/ 295 w 471"/>
              <a:gd name="connsiteY18" fmla="*/ 32 h 406"/>
              <a:gd name="connsiteX19" fmla="*/ 300 w 471"/>
              <a:gd name="connsiteY19" fmla="*/ 32 h 406"/>
              <a:gd name="connsiteX20" fmla="*/ 300 w 471"/>
              <a:gd name="connsiteY20" fmla="*/ 37 h 406"/>
              <a:gd name="connsiteX21" fmla="*/ 300 w 471"/>
              <a:gd name="connsiteY21" fmla="*/ 42 h 406"/>
              <a:gd name="connsiteX22" fmla="*/ 306 w 471"/>
              <a:gd name="connsiteY22" fmla="*/ 42 h 406"/>
              <a:gd name="connsiteX23" fmla="*/ 300 w 471"/>
              <a:gd name="connsiteY23" fmla="*/ 48 h 406"/>
              <a:gd name="connsiteX24" fmla="*/ 300 w 471"/>
              <a:gd name="connsiteY24" fmla="*/ 53 h 406"/>
              <a:gd name="connsiteX25" fmla="*/ 295 w 471"/>
              <a:gd name="connsiteY25" fmla="*/ 64 h 406"/>
              <a:gd name="connsiteX26" fmla="*/ 290 w 471"/>
              <a:gd name="connsiteY26" fmla="*/ 74 h 406"/>
              <a:gd name="connsiteX27" fmla="*/ 279 w 471"/>
              <a:gd name="connsiteY27" fmla="*/ 85 h 406"/>
              <a:gd name="connsiteX28" fmla="*/ 274 w 471"/>
              <a:gd name="connsiteY28" fmla="*/ 95 h 406"/>
              <a:gd name="connsiteX29" fmla="*/ 258 w 471"/>
              <a:gd name="connsiteY29" fmla="*/ 111 h 406"/>
              <a:gd name="connsiteX30" fmla="*/ 248 w 471"/>
              <a:gd name="connsiteY30" fmla="*/ 132 h 406"/>
              <a:gd name="connsiteX31" fmla="*/ 216 w 471"/>
              <a:gd name="connsiteY31" fmla="*/ 169 h 406"/>
              <a:gd name="connsiteX32" fmla="*/ 190 w 471"/>
              <a:gd name="connsiteY32" fmla="*/ 206 h 406"/>
              <a:gd name="connsiteX33" fmla="*/ 163 w 471"/>
              <a:gd name="connsiteY33" fmla="*/ 243 h 406"/>
              <a:gd name="connsiteX34" fmla="*/ 137 w 471"/>
              <a:gd name="connsiteY34" fmla="*/ 280 h 406"/>
              <a:gd name="connsiteX35" fmla="*/ 121 w 471"/>
              <a:gd name="connsiteY35" fmla="*/ 296 h 406"/>
              <a:gd name="connsiteX36" fmla="*/ 111 w 471"/>
              <a:gd name="connsiteY36" fmla="*/ 311 h 406"/>
              <a:gd name="connsiteX37" fmla="*/ 100 w 471"/>
              <a:gd name="connsiteY37" fmla="*/ 322 h 406"/>
              <a:gd name="connsiteX38" fmla="*/ 95 w 471"/>
              <a:gd name="connsiteY38" fmla="*/ 333 h 406"/>
              <a:gd name="connsiteX39" fmla="*/ 90 w 471"/>
              <a:gd name="connsiteY39" fmla="*/ 338 h 406"/>
              <a:gd name="connsiteX40" fmla="*/ 84 w 471"/>
              <a:gd name="connsiteY40" fmla="*/ 348 h 406"/>
              <a:gd name="connsiteX41" fmla="*/ 84 w 471"/>
              <a:gd name="connsiteY41" fmla="*/ 348 h 406"/>
              <a:gd name="connsiteX42" fmla="*/ 84 w 471"/>
              <a:gd name="connsiteY42" fmla="*/ 354 h 406"/>
              <a:gd name="connsiteX43" fmla="*/ 90 w 471"/>
              <a:gd name="connsiteY43" fmla="*/ 354 h 406"/>
              <a:gd name="connsiteX44" fmla="*/ 95 w 471"/>
              <a:gd name="connsiteY44" fmla="*/ 354 h 406"/>
              <a:gd name="connsiteX45" fmla="*/ 100 w 471"/>
              <a:gd name="connsiteY45" fmla="*/ 354 h 406"/>
              <a:gd name="connsiteX46" fmla="*/ 111 w 471"/>
              <a:gd name="connsiteY46" fmla="*/ 354 h 406"/>
              <a:gd name="connsiteX47" fmla="*/ 121 w 471"/>
              <a:gd name="connsiteY47" fmla="*/ 348 h 406"/>
              <a:gd name="connsiteX48" fmla="*/ 137 w 471"/>
              <a:gd name="connsiteY48" fmla="*/ 348 h 406"/>
              <a:gd name="connsiteX49" fmla="*/ 153 w 471"/>
              <a:gd name="connsiteY49" fmla="*/ 348 h 406"/>
              <a:gd name="connsiteX50" fmla="*/ 174 w 471"/>
              <a:gd name="connsiteY50" fmla="*/ 343 h 406"/>
              <a:gd name="connsiteX51" fmla="*/ 216 w 471"/>
              <a:gd name="connsiteY51" fmla="*/ 338 h 406"/>
              <a:gd name="connsiteX52" fmla="*/ 258 w 471"/>
              <a:gd name="connsiteY52" fmla="*/ 333 h 406"/>
              <a:gd name="connsiteX53" fmla="*/ 295 w 471"/>
              <a:gd name="connsiteY53" fmla="*/ 327 h 406"/>
              <a:gd name="connsiteX54" fmla="*/ 332 w 471"/>
              <a:gd name="connsiteY54" fmla="*/ 317 h 406"/>
              <a:gd name="connsiteX55" fmla="*/ 348 w 471"/>
              <a:gd name="connsiteY55" fmla="*/ 317 h 406"/>
              <a:gd name="connsiteX56" fmla="*/ 364 w 471"/>
              <a:gd name="connsiteY56" fmla="*/ 311 h 406"/>
              <a:gd name="connsiteX57" fmla="*/ 374 w 471"/>
              <a:gd name="connsiteY57" fmla="*/ 311 h 406"/>
              <a:gd name="connsiteX58" fmla="*/ 390 w 471"/>
              <a:gd name="connsiteY58" fmla="*/ 306 h 406"/>
              <a:gd name="connsiteX59" fmla="*/ 395 w 471"/>
              <a:gd name="connsiteY59" fmla="*/ 306 h 406"/>
              <a:gd name="connsiteX60" fmla="*/ 406 w 471"/>
              <a:gd name="connsiteY60" fmla="*/ 306 h 406"/>
              <a:gd name="connsiteX61" fmla="*/ 406 w 471"/>
              <a:gd name="connsiteY61" fmla="*/ 306 h 406"/>
              <a:gd name="connsiteX62" fmla="*/ 411 w 471"/>
              <a:gd name="connsiteY62" fmla="*/ 306 h 406"/>
              <a:gd name="connsiteX63" fmla="*/ 416 w 471"/>
              <a:gd name="connsiteY63" fmla="*/ 306 h 406"/>
              <a:gd name="connsiteX64" fmla="*/ 422 w 471"/>
              <a:gd name="connsiteY64" fmla="*/ 306 h 406"/>
              <a:gd name="connsiteX65" fmla="*/ 427 w 471"/>
              <a:gd name="connsiteY65" fmla="*/ 306 h 406"/>
              <a:gd name="connsiteX66" fmla="*/ 437 w 471"/>
              <a:gd name="connsiteY66" fmla="*/ 306 h 406"/>
              <a:gd name="connsiteX67" fmla="*/ 443 w 471"/>
              <a:gd name="connsiteY67" fmla="*/ 311 h 406"/>
              <a:gd name="connsiteX68" fmla="*/ 469 w 471"/>
              <a:gd name="connsiteY68" fmla="*/ 348 h 406"/>
              <a:gd name="connsiteX69" fmla="*/ 464 w 471"/>
              <a:gd name="connsiteY69" fmla="*/ 348 h 406"/>
              <a:gd name="connsiteX70" fmla="*/ 458 w 471"/>
              <a:gd name="connsiteY70" fmla="*/ 348 h 406"/>
              <a:gd name="connsiteX71" fmla="*/ 453 w 471"/>
              <a:gd name="connsiteY71" fmla="*/ 348 h 406"/>
              <a:gd name="connsiteX72" fmla="*/ 443 w 471"/>
              <a:gd name="connsiteY72" fmla="*/ 348 h 406"/>
              <a:gd name="connsiteX73" fmla="*/ 432 w 471"/>
              <a:gd name="connsiteY73" fmla="*/ 348 h 406"/>
              <a:gd name="connsiteX74" fmla="*/ 416 w 471"/>
              <a:gd name="connsiteY74" fmla="*/ 354 h 406"/>
              <a:gd name="connsiteX75" fmla="*/ 400 w 471"/>
              <a:gd name="connsiteY75" fmla="*/ 354 h 406"/>
              <a:gd name="connsiteX76" fmla="*/ 379 w 471"/>
              <a:gd name="connsiteY76" fmla="*/ 354 h 406"/>
              <a:gd name="connsiteX77" fmla="*/ 353 w 471"/>
              <a:gd name="connsiteY77" fmla="*/ 359 h 406"/>
              <a:gd name="connsiteX78" fmla="*/ 327 w 471"/>
              <a:gd name="connsiteY78" fmla="*/ 359 h 406"/>
              <a:gd name="connsiteX79" fmla="*/ 295 w 471"/>
              <a:gd name="connsiteY79" fmla="*/ 359 h 406"/>
              <a:gd name="connsiteX80" fmla="*/ 269 w 471"/>
              <a:gd name="connsiteY80" fmla="*/ 364 h 406"/>
              <a:gd name="connsiteX81" fmla="*/ 248 w 471"/>
              <a:gd name="connsiteY81" fmla="*/ 364 h 406"/>
              <a:gd name="connsiteX82" fmla="*/ 221 w 471"/>
              <a:gd name="connsiteY82" fmla="*/ 369 h 406"/>
              <a:gd name="connsiteX83" fmla="*/ 200 w 471"/>
              <a:gd name="connsiteY83" fmla="*/ 369 h 406"/>
              <a:gd name="connsiteX84" fmla="*/ 184 w 471"/>
              <a:gd name="connsiteY84" fmla="*/ 375 h 406"/>
              <a:gd name="connsiteX85" fmla="*/ 163 w 471"/>
              <a:gd name="connsiteY85" fmla="*/ 375 h 406"/>
              <a:gd name="connsiteX86" fmla="*/ 148 w 471"/>
              <a:gd name="connsiteY86" fmla="*/ 375 h 406"/>
              <a:gd name="connsiteX87" fmla="*/ 137 w 471"/>
              <a:gd name="connsiteY87" fmla="*/ 380 h 406"/>
              <a:gd name="connsiteX88" fmla="*/ 121 w 471"/>
              <a:gd name="connsiteY88" fmla="*/ 380 h 406"/>
              <a:gd name="connsiteX89" fmla="*/ 111 w 471"/>
              <a:gd name="connsiteY89" fmla="*/ 385 h 406"/>
              <a:gd name="connsiteX90" fmla="*/ 100 w 471"/>
              <a:gd name="connsiteY90" fmla="*/ 385 h 406"/>
              <a:gd name="connsiteX91" fmla="*/ 90 w 471"/>
              <a:gd name="connsiteY91" fmla="*/ 391 h 406"/>
              <a:gd name="connsiteX92" fmla="*/ 84 w 471"/>
              <a:gd name="connsiteY92" fmla="*/ 391 h 406"/>
              <a:gd name="connsiteX93" fmla="*/ 69 w 471"/>
              <a:gd name="connsiteY93" fmla="*/ 396 h 406"/>
              <a:gd name="connsiteX94" fmla="*/ 53 w 471"/>
              <a:gd name="connsiteY94" fmla="*/ 401 h 406"/>
              <a:gd name="connsiteX95" fmla="*/ 48 w 471"/>
              <a:gd name="connsiteY95" fmla="*/ 406 h 406"/>
              <a:gd name="connsiteX96" fmla="*/ 37 w 471"/>
              <a:gd name="connsiteY96" fmla="*/ 406 h 406"/>
              <a:gd name="connsiteX97" fmla="*/ 32 w 471"/>
              <a:gd name="connsiteY97" fmla="*/ 406 h 406"/>
              <a:gd name="connsiteX98" fmla="*/ 26 w 471"/>
              <a:gd name="connsiteY98" fmla="*/ 401 h 406"/>
              <a:gd name="connsiteX99" fmla="*/ 21 w 471"/>
              <a:gd name="connsiteY99" fmla="*/ 401 h 406"/>
              <a:gd name="connsiteX100" fmla="*/ 16 w 471"/>
              <a:gd name="connsiteY100" fmla="*/ 396 h 406"/>
              <a:gd name="connsiteX101" fmla="*/ 11 w 471"/>
              <a:gd name="connsiteY101" fmla="*/ 391 h 406"/>
              <a:gd name="connsiteX102" fmla="*/ 5 w 471"/>
              <a:gd name="connsiteY102" fmla="*/ 385 h 406"/>
              <a:gd name="connsiteX103" fmla="*/ 0 w 471"/>
              <a:gd name="connsiteY103" fmla="*/ 380 h 406"/>
              <a:gd name="connsiteX104" fmla="*/ 0 w 471"/>
              <a:gd name="connsiteY104" fmla="*/ 375 h 406"/>
              <a:gd name="connsiteX105" fmla="*/ 0 w 471"/>
              <a:gd name="connsiteY105" fmla="*/ 369 h 406"/>
              <a:gd name="connsiteX106" fmla="*/ 0 w 471"/>
              <a:gd name="connsiteY106" fmla="*/ 364 h 406"/>
              <a:gd name="connsiteX107" fmla="*/ 5 w 471"/>
              <a:gd name="connsiteY107" fmla="*/ 359 h 406"/>
              <a:gd name="connsiteX108" fmla="*/ 11 w 471"/>
              <a:gd name="connsiteY108" fmla="*/ 354 h 406"/>
              <a:gd name="connsiteX109" fmla="*/ 21 w 471"/>
              <a:gd name="connsiteY109" fmla="*/ 348 h 406"/>
              <a:gd name="connsiteX110" fmla="*/ 26 w 471"/>
              <a:gd name="connsiteY110" fmla="*/ 343 h 406"/>
              <a:gd name="connsiteX111" fmla="*/ 32 w 471"/>
              <a:gd name="connsiteY111" fmla="*/ 338 h 406"/>
              <a:gd name="connsiteX112" fmla="*/ 42 w 471"/>
              <a:gd name="connsiteY112" fmla="*/ 333 h 406"/>
              <a:gd name="connsiteX113" fmla="*/ 53 w 471"/>
              <a:gd name="connsiteY113" fmla="*/ 322 h 406"/>
              <a:gd name="connsiteX114" fmla="*/ 58 w 471"/>
              <a:gd name="connsiteY114" fmla="*/ 311 h 406"/>
              <a:gd name="connsiteX115" fmla="*/ 69 w 471"/>
              <a:gd name="connsiteY115" fmla="*/ 301 h 406"/>
              <a:gd name="connsiteX116" fmla="*/ 79 w 471"/>
              <a:gd name="connsiteY116" fmla="*/ 285 h 406"/>
              <a:gd name="connsiteX117" fmla="*/ 95 w 471"/>
              <a:gd name="connsiteY117" fmla="*/ 269 h 406"/>
              <a:gd name="connsiteX118" fmla="*/ 116 w 471"/>
              <a:gd name="connsiteY118" fmla="*/ 232 h 406"/>
              <a:gd name="connsiteX119" fmla="*/ 142 w 471"/>
              <a:gd name="connsiteY119" fmla="*/ 201 h 406"/>
              <a:gd name="connsiteX120" fmla="*/ 163 w 471"/>
              <a:gd name="connsiteY120" fmla="*/ 169 h 406"/>
              <a:gd name="connsiteX121" fmla="*/ 184 w 471"/>
              <a:gd name="connsiteY121" fmla="*/ 132 h 406"/>
              <a:gd name="connsiteX122" fmla="*/ 190 w 471"/>
              <a:gd name="connsiteY122" fmla="*/ 116 h 406"/>
              <a:gd name="connsiteX123" fmla="*/ 200 w 471"/>
              <a:gd name="connsiteY123" fmla="*/ 100 h 406"/>
              <a:gd name="connsiteX124" fmla="*/ 206 w 471"/>
              <a:gd name="connsiteY124" fmla="*/ 90 h 406"/>
              <a:gd name="connsiteX125" fmla="*/ 211 w 471"/>
              <a:gd name="connsiteY125" fmla="*/ 79 h 406"/>
              <a:gd name="connsiteX126" fmla="*/ 216 w 471"/>
              <a:gd name="connsiteY126" fmla="*/ 69 h 406"/>
              <a:gd name="connsiteX127" fmla="*/ 221 w 471"/>
              <a:gd name="connsiteY127" fmla="*/ 58 h 406"/>
              <a:gd name="connsiteX128" fmla="*/ 221 w 471"/>
              <a:gd name="connsiteY128" fmla="*/ 53 h 406"/>
              <a:gd name="connsiteX129" fmla="*/ 227 w 471"/>
              <a:gd name="connsiteY129" fmla="*/ 48 h 406"/>
              <a:gd name="connsiteX130" fmla="*/ 227 w 471"/>
              <a:gd name="connsiteY130" fmla="*/ 48 h 406"/>
              <a:gd name="connsiteX0" fmla="*/ 227 w 473"/>
              <a:gd name="connsiteY0" fmla="*/ 48 h 406"/>
              <a:gd name="connsiteX1" fmla="*/ 227 w 473"/>
              <a:gd name="connsiteY1" fmla="*/ 42 h 406"/>
              <a:gd name="connsiteX2" fmla="*/ 227 w 473"/>
              <a:gd name="connsiteY2" fmla="*/ 32 h 406"/>
              <a:gd name="connsiteX3" fmla="*/ 227 w 473"/>
              <a:gd name="connsiteY3" fmla="*/ 27 h 406"/>
              <a:gd name="connsiteX4" fmla="*/ 221 w 473"/>
              <a:gd name="connsiteY4" fmla="*/ 21 h 406"/>
              <a:gd name="connsiteX5" fmla="*/ 216 w 473"/>
              <a:gd name="connsiteY5" fmla="*/ 11 h 406"/>
              <a:gd name="connsiteX6" fmla="*/ 216 w 473"/>
              <a:gd name="connsiteY6" fmla="*/ 6 h 406"/>
              <a:gd name="connsiteX7" fmla="*/ 221 w 473"/>
              <a:gd name="connsiteY7" fmla="*/ 6 h 406"/>
              <a:gd name="connsiteX8" fmla="*/ 221 w 473"/>
              <a:gd name="connsiteY8" fmla="*/ 0 h 406"/>
              <a:gd name="connsiteX9" fmla="*/ 227 w 473"/>
              <a:gd name="connsiteY9" fmla="*/ 0 h 406"/>
              <a:gd name="connsiteX10" fmla="*/ 232 w 473"/>
              <a:gd name="connsiteY10" fmla="*/ 0 h 406"/>
              <a:gd name="connsiteX11" fmla="*/ 242 w 473"/>
              <a:gd name="connsiteY11" fmla="*/ 0 h 406"/>
              <a:gd name="connsiteX12" fmla="*/ 253 w 473"/>
              <a:gd name="connsiteY12" fmla="*/ 6 h 406"/>
              <a:gd name="connsiteX13" fmla="*/ 264 w 473"/>
              <a:gd name="connsiteY13" fmla="*/ 11 h 406"/>
              <a:gd name="connsiteX14" fmla="*/ 269 w 473"/>
              <a:gd name="connsiteY14" fmla="*/ 11 h 406"/>
              <a:gd name="connsiteX15" fmla="*/ 279 w 473"/>
              <a:gd name="connsiteY15" fmla="*/ 16 h 406"/>
              <a:gd name="connsiteX16" fmla="*/ 285 w 473"/>
              <a:gd name="connsiteY16" fmla="*/ 21 h 406"/>
              <a:gd name="connsiteX17" fmla="*/ 290 w 473"/>
              <a:gd name="connsiteY17" fmla="*/ 27 h 406"/>
              <a:gd name="connsiteX18" fmla="*/ 295 w 473"/>
              <a:gd name="connsiteY18" fmla="*/ 32 h 406"/>
              <a:gd name="connsiteX19" fmla="*/ 300 w 473"/>
              <a:gd name="connsiteY19" fmla="*/ 32 h 406"/>
              <a:gd name="connsiteX20" fmla="*/ 300 w 473"/>
              <a:gd name="connsiteY20" fmla="*/ 37 h 406"/>
              <a:gd name="connsiteX21" fmla="*/ 300 w 473"/>
              <a:gd name="connsiteY21" fmla="*/ 42 h 406"/>
              <a:gd name="connsiteX22" fmla="*/ 306 w 473"/>
              <a:gd name="connsiteY22" fmla="*/ 42 h 406"/>
              <a:gd name="connsiteX23" fmla="*/ 300 w 473"/>
              <a:gd name="connsiteY23" fmla="*/ 48 h 406"/>
              <a:gd name="connsiteX24" fmla="*/ 300 w 473"/>
              <a:gd name="connsiteY24" fmla="*/ 53 h 406"/>
              <a:gd name="connsiteX25" fmla="*/ 295 w 473"/>
              <a:gd name="connsiteY25" fmla="*/ 64 h 406"/>
              <a:gd name="connsiteX26" fmla="*/ 290 w 473"/>
              <a:gd name="connsiteY26" fmla="*/ 74 h 406"/>
              <a:gd name="connsiteX27" fmla="*/ 279 w 473"/>
              <a:gd name="connsiteY27" fmla="*/ 85 h 406"/>
              <a:gd name="connsiteX28" fmla="*/ 274 w 473"/>
              <a:gd name="connsiteY28" fmla="*/ 95 h 406"/>
              <a:gd name="connsiteX29" fmla="*/ 258 w 473"/>
              <a:gd name="connsiteY29" fmla="*/ 111 h 406"/>
              <a:gd name="connsiteX30" fmla="*/ 248 w 473"/>
              <a:gd name="connsiteY30" fmla="*/ 132 h 406"/>
              <a:gd name="connsiteX31" fmla="*/ 216 w 473"/>
              <a:gd name="connsiteY31" fmla="*/ 169 h 406"/>
              <a:gd name="connsiteX32" fmla="*/ 190 w 473"/>
              <a:gd name="connsiteY32" fmla="*/ 206 h 406"/>
              <a:gd name="connsiteX33" fmla="*/ 163 w 473"/>
              <a:gd name="connsiteY33" fmla="*/ 243 h 406"/>
              <a:gd name="connsiteX34" fmla="*/ 137 w 473"/>
              <a:gd name="connsiteY34" fmla="*/ 280 h 406"/>
              <a:gd name="connsiteX35" fmla="*/ 121 w 473"/>
              <a:gd name="connsiteY35" fmla="*/ 296 h 406"/>
              <a:gd name="connsiteX36" fmla="*/ 111 w 473"/>
              <a:gd name="connsiteY36" fmla="*/ 311 h 406"/>
              <a:gd name="connsiteX37" fmla="*/ 100 w 473"/>
              <a:gd name="connsiteY37" fmla="*/ 322 h 406"/>
              <a:gd name="connsiteX38" fmla="*/ 95 w 473"/>
              <a:gd name="connsiteY38" fmla="*/ 333 h 406"/>
              <a:gd name="connsiteX39" fmla="*/ 90 w 473"/>
              <a:gd name="connsiteY39" fmla="*/ 338 h 406"/>
              <a:gd name="connsiteX40" fmla="*/ 84 w 473"/>
              <a:gd name="connsiteY40" fmla="*/ 348 h 406"/>
              <a:gd name="connsiteX41" fmla="*/ 84 w 473"/>
              <a:gd name="connsiteY41" fmla="*/ 348 h 406"/>
              <a:gd name="connsiteX42" fmla="*/ 84 w 473"/>
              <a:gd name="connsiteY42" fmla="*/ 354 h 406"/>
              <a:gd name="connsiteX43" fmla="*/ 90 w 473"/>
              <a:gd name="connsiteY43" fmla="*/ 354 h 406"/>
              <a:gd name="connsiteX44" fmla="*/ 95 w 473"/>
              <a:gd name="connsiteY44" fmla="*/ 354 h 406"/>
              <a:gd name="connsiteX45" fmla="*/ 100 w 473"/>
              <a:gd name="connsiteY45" fmla="*/ 354 h 406"/>
              <a:gd name="connsiteX46" fmla="*/ 111 w 473"/>
              <a:gd name="connsiteY46" fmla="*/ 354 h 406"/>
              <a:gd name="connsiteX47" fmla="*/ 121 w 473"/>
              <a:gd name="connsiteY47" fmla="*/ 348 h 406"/>
              <a:gd name="connsiteX48" fmla="*/ 137 w 473"/>
              <a:gd name="connsiteY48" fmla="*/ 348 h 406"/>
              <a:gd name="connsiteX49" fmla="*/ 153 w 473"/>
              <a:gd name="connsiteY49" fmla="*/ 348 h 406"/>
              <a:gd name="connsiteX50" fmla="*/ 174 w 473"/>
              <a:gd name="connsiteY50" fmla="*/ 343 h 406"/>
              <a:gd name="connsiteX51" fmla="*/ 216 w 473"/>
              <a:gd name="connsiteY51" fmla="*/ 338 h 406"/>
              <a:gd name="connsiteX52" fmla="*/ 258 w 473"/>
              <a:gd name="connsiteY52" fmla="*/ 333 h 406"/>
              <a:gd name="connsiteX53" fmla="*/ 295 w 473"/>
              <a:gd name="connsiteY53" fmla="*/ 327 h 406"/>
              <a:gd name="connsiteX54" fmla="*/ 332 w 473"/>
              <a:gd name="connsiteY54" fmla="*/ 317 h 406"/>
              <a:gd name="connsiteX55" fmla="*/ 348 w 473"/>
              <a:gd name="connsiteY55" fmla="*/ 317 h 406"/>
              <a:gd name="connsiteX56" fmla="*/ 364 w 473"/>
              <a:gd name="connsiteY56" fmla="*/ 311 h 406"/>
              <a:gd name="connsiteX57" fmla="*/ 374 w 473"/>
              <a:gd name="connsiteY57" fmla="*/ 311 h 406"/>
              <a:gd name="connsiteX58" fmla="*/ 390 w 473"/>
              <a:gd name="connsiteY58" fmla="*/ 306 h 406"/>
              <a:gd name="connsiteX59" fmla="*/ 395 w 473"/>
              <a:gd name="connsiteY59" fmla="*/ 306 h 406"/>
              <a:gd name="connsiteX60" fmla="*/ 406 w 473"/>
              <a:gd name="connsiteY60" fmla="*/ 306 h 406"/>
              <a:gd name="connsiteX61" fmla="*/ 406 w 473"/>
              <a:gd name="connsiteY61" fmla="*/ 306 h 406"/>
              <a:gd name="connsiteX62" fmla="*/ 411 w 473"/>
              <a:gd name="connsiteY62" fmla="*/ 306 h 406"/>
              <a:gd name="connsiteX63" fmla="*/ 416 w 473"/>
              <a:gd name="connsiteY63" fmla="*/ 306 h 406"/>
              <a:gd name="connsiteX64" fmla="*/ 422 w 473"/>
              <a:gd name="connsiteY64" fmla="*/ 306 h 406"/>
              <a:gd name="connsiteX65" fmla="*/ 427 w 473"/>
              <a:gd name="connsiteY65" fmla="*/ 306 h 406"/>
              <a:gd name="connsiteX66" fmla="*/ 437 w 473"/>
              <a:gd name="connsiteY66" fmla="*/ 306 h 406"/>
              <a:gd name="connsiteX67" fmla="*/ 469 w 473"/>
              <a:gd name="connsiteY67" fmla="*/ 348 h 406"/>
              <a:gd name="connsiteX68" fmla="*/ 464 w 473"/>
              <a:gd name="connsiteY68" fmla="*/ 348 h 406"/>
              <a:gd name="connsiteX69" fmla="*/ 458 w 473"/>
              <a:gd name="connsiteY69" fmla="*/ 348 h 406"/>
              <a:gd name="connsiteX70" fmla="*/ 453 w 473"/>
              <a:gd name="connsiteY70" fmla="*/ 348 h 406"/>
              <a:gd name="connsiteX71" fmla="*/ 443 w 473"/>
              <a:gd name="connsiteY71" fmla="*/ 348 h 406"/>
              <a:gd name="connsiteX72" fmla="*/ 432 w 473"/>
              <a:gd name="connsiteY72" fmla="*/ 348 h 406"/>
              <a:gd name="connsiteX73" fmla="*/ 416 w 473"/>
              <a:gd name="connsiteY73" fmla="*/ 354 h 406"/>
              <a:gd name="connsiteX74" fmla="*/ 400 w 473"/>
              <a:gd name="connsiteY74" fmla="*/ 354 h 406"/>
              <a:gd name="connsiteX75" fmla="*/ 379 w 473"/>
              <a:gd name="connsiteY75" fmla="*/ 354 h 406"/>
              <a:gd name="connsiteX76" fmla="*/ 353 w 473"/>
              <a:gd name="connsiteY76" fmla="*/ 359 h 406"/>
              <a:gd name="connsiteX77" fmla="*/ 327 w 473"/>
              <a:gd name="connsiteY77" fmla="*/ 359 h 406"/>
              <a:gd name="connsiteX78" fmla="*/ 295 w 473"/>
              <a:gd name="connsiteY78" fmla="*/ 359 h 406"/>
              <a:gd name="connsiteX79" fmla="*/ 269 w 473"/>
              <a:gd name="connsiteY79" fmla="*/ 364 h 406"/>
              <a:gd name="connsiteX80" fmla="*/ 248 w 473"/>
              <a:gd name="connsiteY80" fmla="*/ 364 h 406"/>
              <a:gd name="connsiteX81" fmla="*/ 221 w 473"/>
              <a:gd name="connsiteY81" fmla="*/ 369 h 406"/>
              <a:gd name="connsiteX82" fmla="*/ 200 w 473"/>
              <a:gd name="connsiteY82" fmla="*/ 369 h 406"/>
              <a:gd name="connsiteX83" fmla="*/ 184 w 473"/>
              <a:gd name="connsiteY83" fmla="*/ 375 h 406"/>
              <a:gd name="connsiteX84" fmla="*/ 163 w 473"/>
              <a:gd name="connsiteY84" fmla="*/ 375 h 406"/>
              <a:gd name="connsiteX85" fmla="*/ 148 w 473"/>
              <a:gd name="connsiteY85" fmla="*/ 375 h 406"/>
              <a:gd name="connsiteX86" fmla="*/ 137 w 473"/>
              <a:gd name="connsiteY86" fmla="*/ 380 h 406"/>
              <a:gd name="connsiteX87" fmla="*/ 121 w 473"/>
              <a:gd name="connsiteY87" fmla="*/ 380 h 406"/>
              <a:gd name="connsiteX88" fmla="*/ 111 w 473"/>
              <a:gd name="connsiteY88" fmla="*/ 385 h 406"/>
              <a:gd name="connsiteX89" fmla="*/ 100 w 473"/>
              <a:gd name="connsiteY89" fmla="*/ 385 h 406"/>
              <a:gd name="connsiteX90" fmla="*/ 90 w 473"/>
              <a:gd name="connsiteY90" fmla="*/ 391 h 406"/>
              <a:gd name="connsiteX91" fmla="*/ 84 w 473"/>
              <a:gd name="connsiteY91" fmla="*/ 391 h 406"/>
              <a:gd name="connsiteX92" fmla="*/ 69 w 473"/>
              <a:gd name="connsiteY92" fmla="*/ 396 h 406"/>
              <a:gd name="connsiteX93" fmla="*/ 53 w 473"/>
              <a:gd name="connsiteY93" fmla="*/ 401 h 406"/>
              <a:gd name="connsiteX94" fmla="*/ 48 w 473"/>
              <a:gd name="connsiteY94" fmla="*/ 406 h 406"/>
              <a:gd name="connsiteX95" fmla="*/ 37 w 473"/>
              <a:gd name="connsiteY95" fmla="*/ 406 h 406"/>
              <a:gd name="connsiteX96" fmla="*/ 32 w 473"/>
              <a:gd name="connsiteY96" fmla="*/ 406 h 406"/>
              <a:gd name="connsiteX97" fmla="*/ 26 w 473"/>
              <a:gd name="connsiteY97" fmla="*/ 401 h 406"/>
              <a:gd name="connsiteX98" fmla="*/ 21 w 473"/>
              <a:gd name="connsiteY98" fmla="*/ 401 h 406"/>
              <a:gd name="connsiteX99" fmla="*/ 16 w 473"/>
              <a:gd name="connsiteY99" fmla="*/ 396 h 406"/>
              <a:gd name="connsiteX100" fmla="*/ 11 w 473"/>
              <a:gd name="connsiteY100" fmla="*/ 391 h 406"/>
              <a:gd name="connsiteX101" fmla="*/ 5 w 473"/>
              <a:gd name="connsiteY101" fmla="*/ 385 h 406"/>
              <a:gd name="connsiteX102" fmla="*/ 0 w 473"/>
              <a:gd name="connsiteY102" fmla="*/ 380 h 406"/>
              <a:gd name="connsiteX103" fmla="*/ 0 w 473"/>
              <a:gd name="connsiteY103" fmla="*/ 375 h 406"/>
              <a:gd name="connsiteX104" fmla="*/ 0 w 473"/>
              <a:gd name="connsiteY104" fmla="*/ 369 h 406"/>
              <a:gd name="connsiteX105" fmla="*/ 0 w 473"/>
              <a:gd name="connsiteY105" fmla="*/ 364 h 406"/>
              <a:gd name="connsiteX106" fmla="*/ 5 w 473"/>
              <a:gd name="connsiteY106" fmla="*/ 359 h 406"/>
              <a:gd name="connsiteX107" fmla="*/ 11 w 473"/>
              <a:gd name="connsiteY107" fmla="*/ 354 h 406"/>
              <a:gd name="connsiteX108" fmla="*/ 21 w 473"/>
              <a:gd name="connsiteY108" fmla="*/ 348 h 406"/>
              <a:gd name="connsiteX109" fmla="*/ 26 w 473"/>
              <a:gd name="connsiteY109" fmla="*/ 343 h 406"/>
              <a:gd name="connsiteX110" fmla="*/ 32 w 473"/>
              <a:gd name="connsiteY110" fmla="*/ 338 h 406"/>
              <a:gd name="connsiteX111" fmla="*/ 42 w 473"/>
              <a:gd name="connsiteY111" fmla="*/ 333 h 406"/>
              <a:gd name="connsiteX112" fmla="*/ 53 w 473"/>
              <a:gd name="connsiteY112" fmla="*/ 322 h 406"/>
              <a:gd name="connsiteX113" fmla="*/ 58 w 473"/>
              <a:gd name="connsiteY113" fmla="*/ 311 h 406"/>
              <a:gd name="connsiteX114" fmla="*/ 69 w 473"/>
              <a:gd name="connsiteY114" fmla="*/ 301 h 406"/>
              <a:gd name="connsiteX115" fmla="*/ 79 w 473"/>
              <a:gd name="connsiteY115" fmla="*/ 285 h 406"/>
              <a:gd name="connsiteX116" fmla="*/ 95 w 473"/>
              <a:gd name="connsiteY116" fmla="*/ 269 h 406"/>
              <a:gd name="connsiteX117" fmla="*/ 116 w 473"/>
              <a:gd name="connsiteY117" fmla="*/ 232 h 406"/>
              <a:gd name="connsiteX118" fmla="*/ 142 w 473"/>
              <a:gd name="connsiteY118" fmla="*/ 201 h 406"/>
              <a:gd name="connsiteX119" fmla="*/ 163 w 473"/>
              <a:gd name="connsiteY119" fmla="*/ 169 h 406"/>
              <a:gd name="connsiteX120" fmla="*/ 184 w 473"/>
              <a:gd name="connsiteY120" fmla="*/ 132 h 406"/>
              <a:gd name="connsiteX121" fmla="*/ 190 w 473"/>
              <a:gd name="connsiteY121" fmla="*/ 116 h 406"/>
              <a:gd name="connsiteX122" fmla="*/ 200 w 473"/>
              <a:gd name="connsiteY122" fmla="*/ 100 h 406"/>
              <a:gd name="connsiteX123" fmla="*/ 206 w 473"/>
              <a:gd name="connsiteY123" fmla="*/ 90 h 406"/>
              <a:gd name="connsiteX124" fmla="*/ 211 w 473"/>
              <a:gd name="connsiteY124" fmla="*/ 79 h 406"/>
              <a:gd name="connsiteX125" fmla="*/ 216 w 473"/>
              <a:gd name="connsiteY125" fmla="*/ 69 h 406"/>
              <a:gd name="connsiteX126" fmla="*/ 221 w 473"/>
              <a:gd name="connsiteY126" fmla="*/ 58 h 406"/>
              <a:gd name="connsiteX127" fmla="*/ 221 w 473"/>
              <a:gd name="connsiteY127" fmla="*/ 53 h 406"/>
              <a:gd name="connsiteX128" fmla="*/ 227 w 473"/>
              <a:gd name="connsiteY128" fmla="*/ 48 h 406"/>
              <a:gd name="connsiteX129" fmla="*/ 227 w 473"/>
              <a:gd name="connsiteY129" fmla="*/ 48 h 406"/>
              <a:gd name="connsiteX0" fmla="*/ 227 w 473"/>
              <a:gd name="connsiteY0" fmla="*/ 48 h 406"/>
              <a:gd name="connsiteX1" fmla="*/ 227 w 473"/>
              <a:gd name="connsiteY1" fmla="*/ 42 h 406"/>
              <a:gd name="connsiteX2" fmla="*/ 227 w 473"/>
              <a:gd name="connsiteY2" fmla="*/ 32 h 406"/>
              <a:gd name="connsiteX3" fmla="*/ 227 w 473"/>
              <a:gd name="connsiteY3" fmla="*/ 27 h 406"/>
              <a:gd name="connsiteX4" fmla="*/ 221 w 473"/>
              <a:gd name="connsiteY4" fmla="*/ 21 h 406"/>
              <a:gd name="connsiteX5" fmla="*/ 216 w 473"/>
              <a:gd name="connsiteY5" fmla="*/ 11 h 406"/>
              <a:gd name="connsiteX6" fmla="*/ 216 w 473"/>
              <a:gd name="connsiteY6" fmla="*/ 6 h 406"/>
              <a:gd name="connsiteX7" fmla="*/ 221 w 473"/>
              <a:gd name="connsiteY7" fmla="*/ 6 h 406"/>
              <a:gd name="connsiteX8" fmla="*/ 221 w 473"/>
              <a:gd name="connsiteY8" fmla="*/ 0 h 406"/>
              <a:gd name="connsiteX9" fmla="*/ 227 w 473"/>
              <a:gd name="connsiteY9" fmla="*/ 0 h 406"/>
              <a:gd name="connsiteX10" fmla="*/ 232 w 473"/>
              <a:gd name="connsiteY10" fmla="*/ 0 h 406"/>
              <a:gd name="connsiteX11" fmla="*/ 242 w 473"/>
              <a:gd name="connsiteY11" fmla="*/ 0 h 406"/>
              <a:gd name="connsiteX12" fmla="*/ 253 w 473"/>
              <a:gd name="connsiteY12" fmla="*/ 6 h 406"/>
              <a:gd name="connsiteX13" fmla="*/ 264 w 473"/>
              <a:gd name="connsiteY13" fmla="*/ 11 h 406"/>
              <a:gd name="connsiteX14" fmla="*/ 269 w 473"/>
              <a:gd name="connsiteY14" fmla="*/ 11 h 406"/>
              <a:gd name="connsiteX15" fmla="*/ 279 w 473"/>
              <a:gd name="connsiteY15" fmla="*/ 16 h 406"/>
              <a:gd name="connsiteX16" fmla="*/ 285 w 473"/>
              <a:gd name="connsiteY16" fmla="*/ 21 h 406"/>
              <a:gd name="connsiteX17" fmla="*/ 290 w 473"/>
              <a:gd name="connsiteY17" fmla="*/ 27 h 406"/>
              <a:gd name="connsiteX18" fmla="*/ 295 w 473"/>
              <a:gd name="connsiteY18" fmla="*/ 32 h 406"/>
              <a:gd name="connsiteX19" fmla="*/ 300 w 473"/>
              <a:gd name="connsiteY19" fmla="*/ 32 h 406"/>
              <a:gd name="connsiteX20" fmla="*/ 300 w 473"/>
              <a:gd name="connsiteY20" fmla="*/ 37 h 406"/>
              <a:gd name="connsiteX21" fmla="*/ 300 w 473"/>
              <a:gd name="connsiteY21" fmla="*/ 42 h 406"/>
              <a:gd name="connsiteX22" fmla="*/ 306 w 473"/>
              <a:gd name="connsiteY22" fmla="*/ 42 h 406"/>
              <a:gd name="connsiteX23" fmla="*/ 300 w 473"/>
              <a:gd name="connsiteY23" fmla="*/ 48 h 406"/>
              <a:gd name="connsiteX24" fmla="*/ 300 w 473"/>
              <a:gd name="connsiteY24" fmla="*/ 53 h 406"/>
              <a:gd name="connsiteX25" fmla="*/ 295 w 473"/>
              <a:gd name="connsiteY25" fmla="*/ 64 h 406"/>
              <a:gd name="connsiteX26" fmla="*/ 290 w 473"/>
              <a:gd name="connsiteY26" fmla="*/ 74 h 406"/>
              <a:gd name="connsiteX27" fmla="*/ 279 w 473"/>
              <a:gd name="connsiteY27" fmla="*/ 85 h 406"/>
              <a:gd name="connsiteX28" fmla="*/ 274 w 473"/>
              <a:gd name="connsiteY28" fmla="*/ 95 h 406"/>
              <a:gd name="connsiteX29" fmla="*/ 258 w 473"/>
              <a:gd name="connsiteY29" fmla="*/ 111 h 406"/>
              <a:gd name="connsiteX30" fmla="*/ 248 w 473"/>
              <a:gd name="connsiteY30" fmla="*/ 132 h 406"/>
              <a:gd name="connsiteX31" fmla="*/ 216 w 473"/>
              <a:gd name="connsiteY31" fmla="*/ 169 h 406"/>
              <a:gd name="connsiteX32" fmla="*/ 190 w 473"/>
              <a:gd name="connsiteY32" fmla="*/ 206 h 406"/>
              <a:gd name="connsiteX33" fmla="*/ 163 w 473"/>
              <a:gd name="connsiteY33" fmla="*/ 243 h 406"/>
              <a:gd name="connsiteX34" fmla="*/ 137 w 473"/>
              <a:gd name="connsiteY34" fmla="*/ 280 h 406"/>
              <a:gd name="connsiteX35" fmla="*/ 121 w 473"/>
              <a:gd name="connsiteY35" fmla="*/ 296 h 406"/>
              <a:gd name="connsiteX36" fmla="*/ 111 w 473"/>
              <a:gd name="connsiteY36" fmla="*/ 311 h 406"/>
              <a:gd name="connsiteX37" fmla="*/ 100 w 473"/>
              <a:gd name="connsiteY37" fmla="*/ 322 h 406"/>
              <a:gd name="connsiteX38" fmla="*/ 95 w 473"/>
              <a:gd name="connsiteY38" fmla="*/ 333 h 406"/>
              <a:gd name="connsiteX39" fmla="*/ 90 w 473"/>
              <a:gd name="connsiteY39" fmla="*/ 338 h 406"/>
              <a:gd name="connsiteX40" fmla="*/ 84 w 473"/>
              <a:gd name="connsiteY40" fmla="*/ 348 h 406"/>
              <a:gd name="connsiteX41" fmla="*/ 84 w 473"/>
              <a:gd name="connsiteY41" fmla="*/ 348 h 406"/>
              <a:gd name="connsiteX42" fmla="*/ 84 w 473"/>
              <a:gd name="connsiteY42" fmla="*/ 354 h 406"/>
              <a:gd name="connsiteX43" fmla="*/ 90 w 473"/>
              <a:gd name="connsiteY43" fmla="*/ 354 h 406"/>
              <a:gd name="connsiteX44" fmla="*/ 95 w 473"/>
              <a:gd name="connsiteY44" fmla="*/ 354 h 406"/>
              <a:gd name="connsiteX45" fmla="*/ 100 w 473"/>
              <a:gd name="connsiteY45" fmla="*/ 354 h 406"/>
              <a:gd name="connsiteX46" fmla="*/ 111 w 473"/>
              <a:gd name="connsiteY46" fmla="*/ 354 h 406"/>
              <a:gd name="connsiteX47" fmla="*/ 121 w 473"/>
              <a:gd name="connsiteY47" fmla="*/ 348 h 406"/>
              <a:gd name="connsiteX48" fmla="*/ 137 w 473"/>
              <a:gd name="connsiteY48" fmla="*/ 348 h 406"/>
              <a:gd name="connsiteX49" fmla="*/ 153 w 473"/>
              <a:gd name="connsiteY49" fmla="*/ 348 h 406"/>
              <a:gd name="connsiteX50" fmla="*/ 174 w 473"/>
              <a:gd name="connsiteY50" fmla="*/ 343 h 406"/>
              <a:gd name="connsiteX51" fmla="*/ 216 w 473"/>
              <a:gd name="connsiteY51" fmla="*/ 338 h 406"/>
              <a:gd name="connsiteX52" fmla="*/ 258 w 473"/>
              <a:gd name="connsiteY52" fmla="*/ 333 h 406"/>
              <a:gd name="connsiteX53" fmla="*/ 295 w 473"/>
              <a:gd name="connsiteY53" fmla="*/ 327 h 406"/>
              <a:gd name="connsiteX54" fmla="*/ 332 w 473"/>
              <a:gd name="connsiteY54" fmla="*/ 317 h 406"/>
              <a:gd name="connsiteX55" fmla="*/ 348 w 473"/>
              <a:gd name="connsiteY55" fmla="*/ 317 h 406"/>
              <a:gd name="connsiteX56" fmla="*/ 364 w 473"/>
              <a:gd name="connsiteY56" fmla="*/ 311 h 406"/>
              <a:gd name="connsiteX57" fmla="*/ 374 w 473"/>
              <a:gd name="connsiteY57" fmla="*/ 311 h 406"/>
              <a:gd name="connsiteX58" fmla="*/ 390 w 473"/>
              <a:gd name="connsiteY58" fmla="*/ 306 h 406"/>
              <a:gd name="connsiteX59" fmla="*/ 395 w 473"/>
              <a:gd name="connsiteY59" fmla="*/ 306 h 406"/>
              <a:gd name="connsiteX60" fmla="*/ 406 w 473"/>
              <a:gd name="connsiteY60" fmla="*/ 306 h 406"/>
              <a:gd name="connsiteX61" fmla="*/ 406 w 473"/>
              <a:gd name="connsiteY61" fmla="*/ 306 h 406"/>
              <a:gd name="connsiteX62" fmla="*/ 411 w 473"/>
              <a:gd name="connsiteY62" fmla="*/ 306 h 406"/>
              <a:gd name="connsiteX63" fmla="*/ 416 w 473"/>
              <a:gd name="connsiteY63" fmla="*/ 306 h 406"/>
              <a:gd name="connsiteX64" fmla="*/ 422 w 473"/>
              <a:gd name="connsiteY64" fmla="*/ 306 h 406"/>
              <a:gd name="connsiteX65" fmla="*/ 427 w 473"/>
              <a:gd name="connsiteY65" fmla="*/ 306 h 406"/>
              <a:gd name="connsiteX66" fmla="*/ 469 w 473"/>
              <a:gd name="connsiteY66" fmla="*/ 348 h 406"/>
              <a:gd name="connsiteX67" fmla="*/ 464 w 473"/>
              <a:gd name="connsiteY67" fmla="*/ 348 h 406"/>
              <a:gd name="connsiteX68" fmla="*/ 458 w 473"/>
              <a:gd name="connsiteY68" fmla="*/ 348 h 406"/>
              <a:gd name="connsiteX69" fmla="*/ 453 w 473"/>
              <a:gd name="connsiteY69" fmla="*/ 348 h 406"/>
              <a:gd name="connsiteX70" fmla="*/ 443 w 473"/>
              <a:gd name="connsiteY70" fmla="*/ 348 h 406"/>
              <a:gd name="connsiteX71" fmla="*/ 432 w 473"/>
              <a:gd name="connsiteY71" fmla="*/ 348 h 406"/>
              <a:gd name="connsiteX72" fmla="*/ 416 w 473"/>
              <a:gd name="connsiteY72" fmla="*/ 354 h 406"/>
              <a:gd name="connsiteX73" fmla="*/ 400 w 473"/>
              <a:gd name="connsiteY73" fmla="*/ 354 h 406"/>
              <a:gd name="connsiteX74" fmla="*/ 379 w 473"/>
              <a:gd name="connsiteY74" fmla="*/ 354 h 406"/>
              <a:gd name="connsiteX75" fmla="*/ 353 w 473"/>
              <a:gd name="connsiteY75" fmla="*/ 359 h 406"/>
              <a:gd name="connsiteX76" fmla="*/ 327 w 473"/>
              <a:gd name="connsiteY76" fmla="*/ 359 h 406"/>
              <a:gd name="connsiteX77" fmla="*/ 295 w 473"/>
              <a:gd name="connsiteY77" fmla="*/ 359 h 406"/>
              <a:gd name="connsiteX78" fmla="*/ 269 w 473"/>
              <a:gd name="connsiteY78" fmla="*/ 364 h 406"/>
              <a:gd name="connsiteX79" fmla="*/ 248 w 473"/>
              <a:gd name="connsiteY79" fmla="*/ 364 h 406"/>
              <a:gd name="connsiteX80" fmla="*/ 221 w 473"/>
              <a:gd name="connsiteY80" fmla="*/ 369 h 406"/>
              <a:gd name="connsiteX81" fmla="*/ 200 w 473"/>
              <a:gd name="connsiteY81" fmla="*/ 369 h 406"/>
              <a:gd name="connsiteX82" fmla="*/ 184 w 473"/>
              <a:gd name="connsiteY82" fmla="*/ 375 h 406"/>
              <a:gd name="connsiteX83" fmla="*/ 163 w 473"/>
              <a:gd name="connsiteY83" fmla="*/ 375 h 406"/>
              <a:gd name="connsiteX84" fmla="*/ 148 w 473"/>
              <a:gd name="connsiteY84" fmla="*/ 375 h 406"/>
              <a:gd name="connsiteX85" fmla="*/ 137 w 473"/>
              <a:gd name="connsiteY85" fmla="*/ 380 h 406"/>
              <a:gd name="connsiteX86" fmla="*/ 121 w 473"/>
              <a:gd name="connsiteY86" fmla="*/ 380 h 406"/>
              <a:gd name="connsiteX87" fmla="*/ 111 w 473"/>
              <a:gd name="connsiteY87" fmla="*/ 385 h 406"/>
              <a:gd name="connsiteX88" fmla="*/ 100 w 473"/>
              <a:gd name="connsiteY88" fmla="*/ 385 h 406"/>
              <a:gd name="connsiteX89" fmla="*/ 90 w 473"/>
              <a:gd name="connsiteY89" fmla="*/ 391 h 406"/>
              <a:gd name="connsiteX90" fmla="*/ 84 w 473"/>
              <a:gd name="connsiteY90" fmla="*/ 391 h 406"/>
              <a:gd name="connsiteX91" fmla="*/ 69 w 473"/>
              <a:gd name="connsiteY91" fmla="*/ 396 h 406"/>
              <a:gd name="connsiteX92" fmla="*/ 53 w 473"/>
              <a:gd name="connsiteY92" fmla="*/ 401 h 406"/>
              <a:gd name="connsiteX93" fmla="*/ 48 w 473"/>
              <a:gd name="connsiteY93" fmla="*/ 406 h 406"/>
              <a:gd name="connsiteX94" fmla="*/ 37 w 473"/>
              <a:gd name="connsiteY94" fmla="*/ 406 h 406"/>
              <a:gd name="connsiteX95" fmla="*/ 32 w 473"/>
              <a:gd name="connsiteY95" fmla="*/ 406 h 406"/>
              <a:gd name="connsiteX96" fmla="*/ 26 w 473"/>
              <a:gd name="connsiteY96" fmla="*/ 401 h 406"/>
              <a:gd name="connsiteX97" fmla="*/ 21 w 473"/>
              <a:gd name="connsiteY97" fmla="*/ 401 h 406"/>
              <a:gd name="connsiteX98" fmla="*/ 16 w 473"/>
              <a:gd name="connsiteY98" fmla="*/ 396 h 406"/>
              <a:gd name="connsiteX99" fmla="*/ 11 w 473"/>
              <a:gd name="connsiteY99" fmla="*/ 391 h 406"/>
              <a:gd name="connsiteX100" fmla="*/ 5 w 473"/>
              <a:gd name="connsiteY100" fmla="*/ 385 h 406"/>
              <a:gd name="connsiteX101" fmla="*/ 0 w 473"/>
              <a:gd name="connsiteY101" fmla="*/ 380 h 406"/>
              <a:gd name="connsiteX102" fmla="*/ 0 w 473"/>
              <a:gd name="connsiteY102" fmla="*/ 375 h 406"/>
              <a:gd name="connsiteX103" fmla="*/ 0 w 473"/>
              <a:gd name="connsiteY103" fmla="*/ 369 h 406"/>
              <a:gd name="connsiteX104" fmla="*/ 0 w 473"/>
              <a:gd name="connsiteY104" fmla="*/ 364 h 406"/>
              <a:gd name="connsiteX105" fmla="*/ 5 w 473"/>
              <a:gd name="connsiteY105" fmla="*/ 359 h 406"/>
              <a:gd name="connsiteX106" fmla="*/ 11 w 473"/>
              <a:gd name="connsiteY106" fmla="*/ 354 h 406"/>
              <a:gd name="connsiteX107" fmla="*/ 21 w 473"/>
              <a:gd name="connsiteY107" fmla="*/ 348 h 406"/>
              <a:gd name="connsiteX108" fmla="*/ 26 w 473"/>
              <a:gd name="connsiteY108" fmla="*/ 343 h 406"/>
              <a:gd name="connsiteX109" fmla="*/ 32 w 473"/>
              <a:gd name="connsiteY109" fmla="*/ 338 h 406"/>
              <a:gd name="connsiteX110" fmla="*/ 42 w 473"/>
              <a:gd name="connsiteY110" fmla="*/ 333 h 406"/>
              <a:gd name="connsiteX111" fmla="*/ 53 w 473"/>
              <a:gd name="connsiteY111" fmla="*/ 322 h 406"/>
              <a:gd name="connsiteX112" fmla="*/ 58 w 473"/>
              <a:gd name="connsiteY112" fmla="*/ 311 h 406"/>
              <a:gd name="connsiteX113" fmla="*/ 69 w 473"/>
              <a:gd name="connsiteY113" fmla="*/ 301 h 406"/>
              <a:gd name="connsiteX114" fmla="*/ 79 w 473"/>
              <a:gd name="connsiteY114" fmla="*/ 285 h 406"/>
              <a:gd name="connsiteX115" fmla="*/ 95 w 473"/>
              <a:gd name="connsiteY115" fmla="*/ 269 h 406"/>
              <a:gd name="connsiteX116" fmla="*/ 116 w 473"/>
              <a:gd name="connsiteY116" fmla="*/ 232 h 406"/>
              <a:gd name="connsiteX117" fmla="*/ 142 w 473"/>
              <a:gd name="connsiteY117" fmla="*/ 201 h 406"/>
              <a:gd name="connsiteX118" fmla="*/ 163 w 473"/>
              <a:gd name="connsiteY118" fmla="*/ 169 h 406"/>
              <a:gd name="connsiteX119" fmla="*/ 184 w 473"/>
              <a:gd name="connsiteY119" fmla="*/ 132 h 406"/>
              <a:gd name="connsiteX120" fmla="*/ 190 w 473"/>
              <a:gd name="connsiteY120" fmla="*/ 116 h 406"/>
              <a:gd name="connsiteX121" fmla="*/ 200 w 473"/>
              <a:gd name="connsiteY121" fmla="*/ 100 h 406"/>
              <a:gd name="connsiteX122" fmla="*/ 206 w 473"/>
              <a:gd name="connsiteY122" fmla="*/ 90 h 406"/>
              <a:gd name="connsiteX123" fmla="*/ 211 w 473"/>
              <a:gd name="connsiteY123" fmla="*/ 79 h 406"/>
              <a:gd name="connsiteX124" fmla="*/ 216 w 473"/>
              <a:gd name="connsiteY124" fmla="*/ 69 h 406"/>
              <a:gd name="connsiteX125" fmla="*/ 221 w 473"/>
              <a:gd name="connsiteY125" fmla="*/ 58 h 406"/>
              <a:gd name="connsiteX126" fmla="*/ 221 w 473"/>
              <a:gd name="connsiteY126" fmla="*/ 53 h 406"/>
              <a:gd name="connsiteX127" fmla="*/ 227 w 473"/>
              <a:gd name="connsiteY127" fmla="*/ 48 h 406"/>
              <a:gd name="connsiteX128" fmla="*/ 227 w 473"/>
              <a:gd name="connsiteY128" fmla="*/ 48 h 406"/>
              <a:gd name="connsiteX0" fmla="*/ 227 w 473"/>
              <a:gd name="connsiteY0" fmla="*/ 48 h 406"/>
              <a:gd name="connsiteX1" fmla="*/ 227 w 473"/>
              <a:gd name="connsiteY1" fmla="*/ 42 h 406"/>
              <a:gd name="connsiteX2" fmla="*/ 227 w 473"/>
              <a:gd name="connsiteY2" fmla="*/ 32 h 406"/>
              <a:gd name="connsiteX3" fmla="*/ 227 w 473"/>
              <a:gd name="connsiteY3" fmla="*/ 27 h 406"/>
              <a:gd name="connsiteX4" fmla="*/ 221 w 473"/>
              <a:gd name="connsiteY4" fmla="*/ 21 h 406"/>
              <a:gd name="connsiteX5" fmla="*/ 216 w 473"/>
              <a:gd name="connsiteY5" fmla="*/ 11 h 406"/>
              <a:gd name="connsiteX6" fmla="*/ 216 w 473"/>
              <a:gd name="connsiteY6" fmla="*/ 6 h 406"/>
              <a:gd name="connsiteX7" fmla="*/ 221 w 473"/>
              <a:gd name="connsiteY7" fmla="*/ 6 h 406"/>
              <a:gd name="connsiteX8" fmla="*/ 221 w 473"/>
              <a:gd name="connsiteY8" fmla="*/ 0 h 406"/>
              <a:gd name="connsiteX9" fmla="*/ 227 w 473"/>
              <a:gd name="connsiteY9" fmla="*/ 0 h 406"/>
              <a:gd name="connsiteX10" fmla="*/ 232 w 473"/>
              <a:gd name="connsiteY10" fmla="*/ 0 h 406"/>
              <a:gd name="connsiteX11" fmla="*/ 242 w 473"/>
              <a:gd name="connsiteY11" fmla="*/ 0 h 406"/>
              <a:gd name="connsiteX12" fmla="*/ 253 w 473"/>
              <a:gd name="connsiteY12" fmla="*/ 6 h 406"/>
              <a:gd name="connsiteX13" fmla="*/ 264 w 473"/>
              <a:gd name="connsiteY13" fmla="*/ 11 h 406"/>
              <a:gd name="connsiteX14" fmla="*/ 269 w 473"/>
              <a:gd name="connsiteY14" fmla="*/ 11 h 406"/>
              <a:gd name="connsiteX15" fmla="*/ 279 w 473"/>
              <a:gd name="connsiteY15" fmla="*/ 16 h 406"/>
              <a:gd name="connsiteX16" fmla="*/ 285 w 473"/>
              <a:gd name="connsiteY16" fmla="*/ 21 h 406"/>
              <a:gd name="connsiteX17" fmla="*/ 290 w 473"/>
              <a:gd name="connsiteY17" fmla="*/ 27 h 406"/>
              <a:gd name="connsiteX18" fmla="*/ 295 w 473"/>
              <a:gd name="connsiteY18" fmla="*/ 32 h 406"/>
              <a:gd name="connsiteX19" fmla="*/ 300 w 473"/>
              <a:gd name="connsiteY19" fmla="*/ 32 h 406"/>
              <a:gd name="connsiteX20" fmla="*/ 300 w 473"/>
              <a:gd name="connsiteY20" fmla="*/ 37 h 406"/>
              <a:gd name="connsiteX21" fmla="*/ 300 w 473"/>
              <a:gd name="connsiteY21" fmla="*/ 42 h 406"/>
              <a:gd name="connsiteX22" fmla="*/ 306 w 473"/>
              <a:gd name="connsiteY22" fmla="*/ 42 h 406"/>
              <a:gd name="connsiteX23" fmla="*/ 300 w 473"/>
              <a:gd name="connsiteY23" fmla="*/ 48 h 406"/>
              <a:gd name="connsiteX24" fmla="*/ 300 w 473"/>
              <a:gd name="connsiteY24" fmla="*/ 53 h 406"/>
              <a:gd name="connsiteX25" fmla="*/ 295 w 473"/>
              <a:gd name="connsiteY25" fmla="*/ 64 h 406"/>
              <a:gd name="connsiteX26" fmla="*/ 290 w 473"/>
              <a:gd name="connsiteY26" fmla="*/ 74 h 406"/>
              <a:gd name="connsiteX27" fmla="*/ 279 w 473"/>
              <a:gd name="connsiteY27" fmla="*/ 85 h 406"/>
              <a:gd name="connsiteX28" fmla="*/ 274 w 473"/>
              <a:gd name="connsiteY28" fmla="*/ 95 h 406"/>
              <a:gd name="connsiteX29" fmla="*/ 258 w 473"/>
              <a:gd name="connsiteY29" fmla="*/ 111 h 406"/>
              <a:gd name="connsiteX30" fmla="*/ 248 w 473"/>
              <a:gd name="connsiteY30" fmla="*/ 132 h 406"/>
              <a:gd name="connsiteX31" fmla="*/ 216 w 473"/>
              <a:gd name="connsiteY31" fmla="*/ 169 h 406"/>
              <a:gd name="connsiteX32" fmla="*/ 190 w 473"/>
              <a:gd name="connsiteY32" fmla="*/ 206 h 406"/>
              <a:gd name="connsiteX33" fmla="*/ 163 w 473"/>
              <a:gd name="connsiteY33" fmla="*/ 243 h 406"/>
              <a:gd name="connsiteX34" fmla="*/ 137 w 473"/>
              <a:gd name="connsiteY34" fmla="*/ 280 h 406"/>
              <a:gd name="connsiteX35" fmla="*/ 121 w 473"/>
              <a:gd name="connsiteY35" fmla="*/ 296 h 406"/>
              <a:gd name="connsiteX36" fmla="*/ 111 w 473"/>
              <a:gd name="connsiteY36" fmla="*/ 311 h 406"/>
              <a:gd name="connsiteX37" fmla="*/ 100 w 473"/>
              <a:gd name="connsiteY37" fmla="*/ 322 h 406"/>
              <a:gd name="connsiteX38" fmla="*/ 95 w 473"/>
              <a:gd name="connsiteY38" fmla="*/ 333 h 406"/>
              <a:gd name="connsiteX39" fmla="*/ 90 w 473"/>
              <a:gd name="connsiteY39" fmla="*/ 338 h 406"/>
              <a:gd name="connsiteX40" fmla="*/ 84 w 473"/>
              <a:gd name="connsiteY40" fmla="*/ 348 h 406"/>
              <a:gd name="connsiteX41" fmla="*/ 84 w 473"/>
              <a:gd name="connsiteY41" fmla="*/ 348 h 406"/>
              <a:gd name="connsiteX42" fmla="*/ 84 w 473"/>
              <a:gd name="connsiteY42" fmla="*/ 354 h 406"/>
              <a:gd name="connsiteX43" fmla="*/ 90 w 473"/>
              <a:gd name="connsiteY43" fmla="*/ 354 h 406"/>
              <a:gd name="connsiteX44" fmla="*/ 95 w 473"/>
              <a:gd name="connsiteY44" fmla="*/ 354 h 406"/>
              <a:gd name="connsiteX45" fmla="*/ 100 w 473"/>
              <a:gd name="connsiteY45" fmla="*/ 354 h 406"/>
              <a:gd name="connsiteX46" fmla="*/ 111 w 473"/>
              <a:gd name="connsiteY46" fmla="*/ 354 h 406"/>
              <a:gd name="connsiteX47" fmla="*/ 121 w 473"/>
              <a:gd name="connsiteY47" fmla="*/ 348 h 406"/>
              <a:gd name="connsiteX48" fmla="*/ 137 w 473"/>
              <a:gd name="connsiteY48" fmla="*/ 348 h 406"/>
              <a:gd name="connsiteX49" fmla="*/ 153 w 473"/>
              <a:gd name="connsiteY49" fmla="*/ 348 h 406"/>
              <a:gd name="connsiteX50" fmla="*/ 174 w 473"/>
              <a:gd name="connsiteY50" fmla="*/ 343 h 406"/>
              <a:gd name="connsiteX51" fmla="*/ 216 w 473"/>
              <a:gd name="connsiteY51" fmla="*/ 338 h 406"/>
              <a:gd name="connsiteX52" fmla="*/ 258 w 473"/>
              <a:gd name="connsiteY52" fmla="*/ 333 h 406"/>
              <a:gd name="connsiteX53" fmla="*/ 295 w 473"/>
              <a:gd name="connsiteY53" fmla="*/ 327 h 406"/>
              <a:gd name="connsiteX54" fmla="*/ 332 w 473"/>
              <a:gd name="connsiteY54" fmla="*/ 317 h 406"/>
              <a:gd name="connsiteX55" fmla="*/ 348 w 473"/>
              <a:gd name="connsiteY55" fmla="*/ 317 h 406"/>
              <a:gd name="connsiteX56" fmla="*/ 364 w 473"/>
              <a:gd name="connsiteY56" fmla="*/ 311 h 406"/>
              <a:gd name="connsiteX57" fmla="*/ 374 w 473"/>
              <a:gd name="connsiteY57" fmla="*/ 311 h 406"/>
              <a:gd name="connsiteX58" fmla="*/ 390 w 473"/>
              <a:gd name="connsiteY58" fmla="*/ 306 h 406"/>
              <a:gd name="connsiteX59" fmla="*/ 395 w 473"/>
              <a:gd name="connsiteY59" fmla="*/ 306 h 406"/>
              <a:gd name="connsiteX60" fmla="*/ 406 w 473"/>
              <a:gd name="connsiteY60" fmla="*/ 306 h 406"/>
              <a:gd name="connsiteX61" fmla="*/ 406 w 473"/>
              <a:gd name="connsiteY61" fmla="*/ 306 h 406"/>
              <a:gd name="connsiteX62" fmla="*/ 411 w 473"/>
              <a:gd name="connsiteY62" fmla="*/ 306 h 406"/>
              <a:gd name="connsiteX63" fmla="*/ 416 w 473"/>
              <a:gd name="connsiteY63" fmla="*/ 306 h 406"/>
              <a:gd name="connsiteX64" fmla="*/ 422 w 473"/>
              <a:gd name="connsiteY64" fmla="*/ 306 h 406"/>
              <a:gd name="connsiteX65" fmla="*/ 469 w 473"/>
              <a:gd name="connsiteY65" fmla="*/ 348 h 406"/>
              <a:gd name="connsiteX66" fmla="*/ 464 w 473"/>
              <a:gd name="connsiteY66" fmla="*/ 348 h 406"/>
              <a:gd name="connsiteX67" fmla="*/ 458 w 473"/>
              <a:gd name="connsiteY67" fmla="*/ 348 h 406"/>
              <a:gd name="connsiteX68" fmla="*/ 453 w 473"/>
              <a:gd name="connsiteY68" fmla="*/ 348 h 406"/>
              <a:gd name="connsiteX69" fmla="*/ 443 w 473"/>
              <a:gd name="connsiteY69" fmla="*/ 348 h 406"/>
              <a:gd name="connsiteX70" fmla="*/ 432 w 473"/>
              <a:gd name="connsiteY70" fmla="*/ 348 h 406"/>
              <a:gd name="connsiteX71" fmla="*/ 416 w 473"/>
              <a:gd name="connsiteY71" fmla="*/ 354 h 406"/>
              <a:gd name="connsiteX72" fmla="*/ 400 w 473"/>
              <a:gd name="connsiteY72" fmla="*/ 354 h 406"/>
              <a:gd name="connsiteX73" fmla="*/ 379 w 473"/>
              <a:gd name="connsiteY73" fmla="*/ 354 h 406"/>
              <a:gd name="connsiteX74" fmla="*/ 353 w 473"/>
              <a:gd name="connsiteY74" fmla="*/ 359 h 406"/>
              <a:gd name="connsiteX75" fmla="*/ 327 w 473"/>
              <a:gd name="connsiteY75" fmla="*/ 359 h 406"/>
              <a:gd name="connsiteX76" fmla="*/ 295 w 473"/>
              <a:gd name="connsiteY76" fmla="*/ 359 h 406"/>
              <a:gd name="connsiteX77" fmla="*/ 269 w 473"/>
              <a:gd name="connsiteY77" fmla="*/ 364 h 406"/>
              <a:gd name="connsiteX78" fmla="*/ 248 w 473"/>
              <a:gd name="connsiteY78" fmla="*/ 364 h 406"/>
              <a:gd name="connsiteX79" fmla="*/ 221 w 473"/>
              <a:gd name="connsiteY79" fmla="*/ 369 h 406"/>
              <a:gd name="connsiteX80" fmla="*/ 200 w 473"/>
              <a:gd name="connsiteY80" fmla="*/ 369 h 406"/>
              <a:gd name="connsiteX81" fmla="*/ 184 w 473"/>
              <a:gd name="connsiteY81" fmla="*/ 375 h 406"/>
              <a:gd name="connsiteX82" fmla="*/ 163 w 473"/>
              <a:gd name="connsiteY82" fmla="*/ 375 h 406"/>
              <a:gd name="connsiteX83" fmla="*/ 148 w 473"/>
              <a:gd name="connsiteY83" fmla="*/ 375 h 406"/>
              <a:gd name="connsiteX84" fmla="*/ 137 w 473"/>
              <a:gd name="connsiteY84" fmla="*/ 380 h 406"/>
              <a:gd name="connsiteX85" fmla="*/ 121 w 473"/>
              <a:gd name="connsiteY85" fmla="*/ 380 h 406"/>
              <a:gd name="connsiteX86" fmla="*/ 111 w 473"/>
              <a:gd name="connsiteY86" fmla="*/ 385 h 406"/>
              <a:gd name="connsiteX87" fmla="*/ 100 w 473"/>
              <a:gd name="connsiteY87" fmla="*/ 385 h 406"/>
              <a:gd name="connsiteX88" fmla="*/ 90 w 473"/>
              <a:gd name="connsiteY88" fmla="*/ 391 h 406"/>
              <a:gd name="connsiteX89" fmla="*/ 84 w 473"/>
              <a:gd name="connsiteY89" fmla="*/ 391 h 406"/>
              <a:gd name="connsiteX90" fmla="*/ 69 w 473"/>
              <a:gd name="connsiteY90" fmla="*/ 396 h 406"/>
              <a:gd name="connsiteX91" fmla="*/ 53 w 473"/>
              <a:gd name="connsiteY91" fmla="*/ 401 h 406"/>
              <a:gd name="connsiteX92" fmla="*/ 48 w 473"/>
              <a:gd name="connsiteY92" fmla="*/ 406 h 406"/>
              <a:gd name="connsiteX93" fmla="*/ 37 w 473"/>
              <a:gd name="connsiteY93" fmla="*/ 406 h 406"/>
              <a:gd name="connsiteX94" fmla="*/ 32 w 473"/>
              <a:gd name="connsiteY94" fmla="*/ 406 h 406"/>
              <a:gd name="connsiteX95" fmla="*/ 26 w 473"/>
              <a:gd name="connsiteY95" fmla="*/ 401 h 406"/>
              <a:gd name="connsiteX96" fmla="*/ 21 w 473"/>
              <a:gd name="connsiteY96" fmla="*/ 401 h 406"/>
              <a:gd name="connsiteX97" fmla="*/ 16 w 473"/>
              <a:gd name="connsiteY97" fmla="*/ 396 h 406"/>
              <a:gd name="connsiteX98" fmla="*/ 11 w 473"/>
              <a:gd name="connsiteY98" fmla="*/ 391 h 406"/>
              <a:gd name="connsiteX99" fmla="*/ 5 w 473"/>
              <a:gd name="connsiteY99" fmla="*/ 385 h 406"/>
              <a:gd name="connsiteX100" fmla="*/ 0 w 473"/>
              <a:gd name="connsiteY100" fmla="*/ 380 h 406"/>
              <a:gd name="connsiteX101" fmla="*/ 0 w 473"/>
              <a:gd name="connsiteY101" fmla="*/ 375 h 406"/>
              <a:gd name="connsiteX102" fmla="*/ 0 w 473"/>
              <a:gd name="connsiteY102" fmla="*/ 369 h 406"/>
              <a:gd name="connsiteX103" fmla="*/ 0 w 473"/>
              <a:gd name="connsiteY103" fmla="*/ 364 h 406"/>
              <a:gd name="connsiteX104" fmla="*/ 5 w 473"/>
              <a:gd name="connsiteY104" fmla="*/ 359 h 406"/>
              <a:gd name="connsiteX105" fmla="*/ 11 w 473"/>
              <a:gd name="connsiteY105" fmla="*/ 354 h 406"/>
              <a:gd name="connsiteX106" fmla="*/ 21 w 473"/>
              <a:gd name="connsiteY106" fmla="*/ 348 h 406"/>
              <a:gd name="connsiteX107" fmla="*/ 26 w 473"/>
              <a:gd name="connsiteY107" fmla="*/ 343 h 406"/>
              <a:gd name="connsiteX108" fmla="*/ 32 w 473"/>
              <a:gd name="connsiteY108" fmla="*/ 338 h 406"/>
              <a:gd name="connsiteX109" fmla="*/ 42 w 473"/>
              <a:gd name="connsiteY109" fmla="*/ 333 h 406"/>
              <a:gd name="connsiteX110" fmla="*/ 53 w 473"/>
              <a:gd name="connsiteY110" fmla="*/ 322 h 406"/>
              <a:gd name="connsiteX111" fmla="*/ 58 w 473"/>
              <a:gd name="connsiteY111" fmla="*/ 311 h 406"/>
              <a:gd name="connsiteX112" fmla="*/ 69 w 473"/>
              <a:gd name="connsiteY112" fmla="*/ 301 h 406"/>
              <a:gd name="connsiteX113" fmla="*/ 79 w 473"/>
              <a:gd name="connsiteY113" fmla="*/ 285 h 406"/>
              <a:gd name="connsiteX114" fmla="*/ 95 w 473"/>
              <a:gd name="connsiteY114" fmla="*/ 269 h 406"/>
              <a:gd name="connsiteX115" fmla="*/ 116 w 473"/>
              <a:gd name="connsiteY115" fmla="*/ 232 h 406"/>
              <a:gd name="connsiteX116" fmla="*/ 142 w 473"/>
              <a:gd name="connsiteY116" fmla="*/ 201 h 406"/>
              <a:gd name="connsiteX117" fmla="*/ 163 w 473"/>
              <a:gd name="connsiteY117" fmla="*/ 169 h 406"/>
              <a:gd name="connsiteX118" fmla="*/ 184 w 473"/>
              <a:gd name="connsiteY118" fmla="*/ 132 h 406"/>
              <a:gd name="connsiteX119" fmla="*/ 190 w 473"/>
              <a:gd name="connsiteY119" fmla="*/ 116 h 406"/>
              <a:gd name="connsiteX120" fmla="*/ 200 w 473"/>
              <a:gd name="connsiteY120" fmla="*/ 100 h 406"/>
              <a:gd name="connsiteX121" fmla="*/ 206 w 473"/>
              <a:gd name="connsiteY121" fmla="*/ 90 h 406"/>
              <a:gd name="connsiteX122" fmla="*/ 211 w 473"/>
              <a:gd name="connsiteY122" fmla="*/ 79 h 406"/>
              <a:gd name="connsiteX123" fmla="*/ 216 w 473"/>
              <a:gd name="connsiteY123" fmla="*/ 69 h 406"/>
              <a:gd name="connsiteX124" fmla="*/ 221 w 473"/>
              <a:gd name="connsiteY124" fmla="*/ 58 h 406"/>
              <a:gd name="connsiteX125" fmla="*/ 221 w 473"/>
              <a:gd name="connsiteY125" fmla="*/ 53 h 406"/>
              <a:gd name="connsiteX126" fmla="*/ 227 w 473"/>
              <a:gd name="connsiteY126" fmla="*/ 48 h 406"/>
              <a:gd name="connsiteX127" fmla="*/ 227 w 473"/>
              <a:gd name="connsiteY127" fmla="*/ 48 h 406"/>
              <a:gd name="connsiteX0" fmla="*/ 227 w 473"/>
              <a:gd name="connsiteY0" fmla="*/ 48 h 406"/>
              <a:gd name="connsiteX1" fmla="*/ 227 w 473"/>
              <a:gd name="connsiteY1" fmla="*/ 42 h 406"/>
              <a:gd name="connsiteX2" fmla="*/ 227 w 473"/>
              <a:gd name="connsiteY2" fmla="*/ 32 h 406"/>
              <a:gd name="connsiteX3" fmla="*/ 227 w 473"/>
              <a:gd name="connsiteY3" fmla="*/ 27 h 406"/>
              <a:gd name="connsiteX4" fmla="*/ 221 w 473"/>
              <a:gd name="connsiteY4" fmla="*/ 21 h 406"/>
              <a:gd name="connsiteX5" fmla="*/ 216 w 473"/>
              <a:gd name="connsiteY5" fmla="*/ 11 h 406"/>
              <a:gd name="connsiteX6" fmla="*/ 216 w 473"/>
              <a:gd name="connsiteY6" fmla="*/ 6 h 406"/>
              <a:gd name="connsiteX7" fmla="*/ 221 w 473"/>
              <a:gd name="connsiteY7" fmla="*/ 6 h 406"/>
              <a:gd name="connsiteX8" fmla="*/ 221 w 473"/>
              <a:gd name="connsiteY8" fmla="*/ 0 h 406"/>
              <a:gd name="connsiteX9" fmla="*/ 227 w 473"/>
              <a:gd name="connsiteY9" fmla="*/ 0 h 406"/>
              <a:gd name="connsiteX10" fmla="*/ 232 w 473"/>
              <a:gd name="connsiteY10" fmla="*/ 0 h 406"/>
              <a:gd name="connsiteX11" fmla="*/ 242 w 473"/>
              <a:gd name="connsiteY11" fmla="*/ 0 h 406"/>
              <a:gd name="connsiteX12" fmla="*/ 253 w 473"/>
              <a:gd name="connsiteY12" fmla="*/ 6 h 406"/>
              <a:gd name="connsiteX13" fmla="*/ 264 w 473"/>
              <a:gd name="connsiteY13" fmla="*/ 11 h 406"/>
              <a:gd name="connsiteX14" fmla="*/ 269 w 473"/>
              <a:gd name="connsiteY14" fmla="*/ 11 h 406"/>
              <a:gd name="connsiteX15" fmla="*/ 279 w 473"/>
              <a:gd name="connsiteY15" fmla="*/ 16 h 406"/>
              <a:gd name="connsiteX16" fmla="*/ 285 w 473"/>
              <a:gd name="connsiteY16" fmla="*/ 21 h 406"/>
              <a:gd name="connsiteX17" fmla="*/ 290 w 473"/>
              <a:gd name="connsiteY17" fmla="*/ 27 h 406"/>
              <a:gd name="connsiteX18" fmla="*/ 295 w 473"/>
              <a:gd name="connsiteY18" fmla="*/ 32 h 406"/>
              <a:gd name="connsiteX19" fmla="*/ 300 w 473"/>
              <a:gd name="connsiteY19" fmla="*/ 32 h 406"/>
              <a:gd name="connsiteX20" fmla="*/ 300 w 473"/>
              <a:gd name="connsiteY20" fmla="*/ 37 h 406"/>
              <a:gd name="connsiteX21" fmla="*/ 300 w 473"/>
              <a:gd name="connsiteY21" fmla="*/ 42 h 406"/>
              <a:gd name="connsiteX22" fmla="*/ 306 w 473"/>
              <a:gd name="connsiteY22" fmla="*/ 42 h 406"/>
              <a:gd name="connsiteX23" fmla="*/ 300 w 473"/>
              <a:gd name="connsiteY23" fmla="*/ 48 h 406"/>
              <a:gd name="connsiteX24" fmla="*/ 300 w 473"/>
              <a:gd name="connsiteY24" fmla="*/ 53 h 406"/>
              <a:gd name="connsiteX25" fmla="*/ 295 w 473"/>
              <a:gd name="connsiteY25" fmla="*/ 64 h 406"/>
              <a:gd name="connsiteX26" fmla="*/ 290 w 473"/>
              <a:gd name="connsiteY26" fmla="*/ 74 h 406"/>
              <a:gd name="connsiteX27" fmla="*/ 279 w 473"/>
              <a:gd name="connsiteY27" fmla="*/ 85 h 406"/>
              <a:gd name="connsiteX28" fmla="*/ 274 w 473"/>
              <a:gd name="connsiteY28" fmla="*/ 95 h 406"/>
              <a:gd name="connsiteX29" fmla="*/ 258 w 473"/>
              <a:gd name="connsiteY29" fmla="*/ 111 h 406"/>
              <a:gd name="connsiteX30" fmla="*/ 248 w 473"/>
              <a:gd name="connsiteY30" fmla="*/ 132 h 406"/>
              <a:gd name="connsiteX31" fmla="*/ 216 w 473"/>
              <a:gd name="connsiteY31" fmla="*/ 169 h 406"/>
              <a:gd name="connsiteX32" fmla="*/ 190 w 473"/>
              <a:gd name="connsiteY32" fmla="*/ 206 h 406"/>
              <a:gd name="connsiteX33" fmla="*/ 163 w 473"/>
              <a:gd name="connsiteY33" fmla="*/ 243 h 406"/>
              <a:gd name="connsiteX34" fmla="*/ 137 w 473"/>
              <a:gd name="connsiteY34" fmla="*/ 280 h 406"/>
              <a:gd name="connsiteX35" fmla="*/ 121 w 473"/>
              <a:gd name="connsiteY35" fmla="*/ 296 h 406"/>
              <a:gd name="connsiteX36" fmla="*/ 111 w 473"/>
              <a:gd name="connsiteY36" fmla="*/ 311 h 406"/>
              <a:gd name="connsiteX37" fmla="*/ 100 w 473"/>
              <a:gd name="connsiteY37" fmla="*/ 322 h 406"/>
              <a:gd name="connsiteX38" fmla="*/ 95 w 473"/>
              <a:gd name="connsiteY38" fmla="*/ 333 h 406"/>
              <a:gd name="connsiteX39" fmla="*/ 90 w 473"/>
              <a:gd name="connsiteY39" fmla="*/ 338 h 406"/>
              <a:gd name="connsiteX40" fmla="*/ 84 w 473"/>
              <a:gd name="connsiteY40" fmla="*/ 348 h 406"/>
              <a:gd name="connsiteX41" fmla="*/ 84 w 473"/>
              <a:gd name="connsiteY41" fmla="*/ 348 h 406"/>
              <a:gd name="connsiteX42" fmla="*/ 84 w 473"/>
              <a:gd name="connsiteY42" fmla="*/ 354 h 406"/>
              <a:gd name="connsiteX43" fmla="*/ 90 w 473"/>
              <a:gd name="connsiteY43" fmla="*/ 354 h 406"/>
              <a:gd name="connsiteX44" fmla="*/ 95 w 473"/>
              <a:gd name="connsiteY44" fmla="*/ 354 h 406"/>
              <a:gd name="connsiteX45" fmla="*/ 100 w 473"/>
              <a:gd name="connsiteY45" fmla="*/ 354 h 406"/>
              <a:gd name="connsiteX46" fmla="*/ 111 w 473"/>
              <a:gd name="connsiteY46" fmla="*/ 354 h 406"/>
              <a:gd name="connsiteX47" fmla="*/ 121 w 473"/>
              <a:gd name="connsiteY47" fmla="*/ 348 h 406"/>
              <a:gd name="connsiteX48" fmla="*/ 137 w 473"/>
              <a:gd name="connsiteY48" fmla="*/ 348 h 406"/>
              <a:gd name="connsiteX49" fmla="*/ 153 w 473"/>
              <a:gd name="connsiteY49" fmla="*/ 348 h 406"/>
              <a:gd name="connsiteX50" fmla="*/ 174 w 473"/>
              <a:gd name="connsiteY50" fmla="*/ 343 h 406"/>
              <a:gd name="connsiteX51" fmla="*/ 216 w 473"/>
              <a:gd name="connsiteY51" fmla="*/ 338 h 406"/>
              <a:gd name="connsiteX52" fmla="*/ 258 w 473"/>
              <a:gd name="connsiteY52" fmla="*/ 333 h 406"/>
              <a:gd name="connsiteX53" fmla="*/ 295 w 473"/>
              <a:gd name="connsiteY53" fmla="*/ 327 h 406"/>
              <a:gd name="connsiteX54" fmla="*/ 332 w 473"/>
              <a:gd name="connsiteY54" fmla="*/ 317 h 406"/>
              <a:gd name="connsiteX55" fmla="*/ 348 w 473"/>
              <a:gd name="connsiteY55" fmla="*/ 317 h 406"/>
              <a:gd name="connsiteX56" fmla="*/ 364 w 473"/>
              <a:gd name="connsiteY56" fmla="*/ 311 h 406"/>
              <a:gd name="connsiteX57" fmla="*/ 374 w 473"/>
              <a:gd name="connsiteY57" fmla="*/ 311 h 406"/>
              <a:gd name="connsiteX58" fmla="*/ 390 w 473"/>
              <a:gd name="connsiteY58" fmla="*/ 306 h 406"/>
              <a:gd name="connsiteX59" fmla="*/ 395 w 473"/>
              <a:gd name="connsiteY59" fmla="*/ 306 h 406"/>
              <a:gd name="connsiteX60" fmla="*/ 406 w 473"/>
              <a:gd name="connsiteY60" fmla="*/ 306 h 406"/>
              <a:gd name="connsiteX61" fmla="*/ 406 w 473"/>
              <a:gd name="connsiteY61" fmla="*/ 306 h 406"/>
              <a:gd name="connsiteX62" fmla="*/ 411 w 473"/>
              <a:gd name="connsiteY62" fmla="*/ 306 h 406"/>
              <a:gd name="connsiteX63" fmla="*/ 422 w 473"/>
              <a:gd name="connsiteY63" fmla="*/ 306 h 406"/>
              <a:gd name="connsiteX64" fmla="*/ 469 w 473"/>
              <a:gd name="connsiteY64" fmla="*/ 348 h 406"/>
              <a:gd name="connsiteX65" fmla="*/ 464 w 473"/>
              <a:gd name="connsiteY65" fmla="*/ 348 h 406"/>
              <a:gd name="connsiteX66" fmla="*/ 458 w 473"/>
              <a:gd name="connsiteY66" fmla="*/ 348 h 406"/>
              <a:gd name="connsiteX67" fmla="*/ 453 w 473"/>
              <a:gd name="connsiteY67" fmla="*/ 348 h 406"/>
              <a:gd name="connsiteX68" fmla="*/ 443 w 473"/>
              <a:gd name="connsiteY68" fmla="*/ 348 h 406"/>
              <a:gd name="connsiteX69" fmla="*/ 432 w 473"/>
              <a:gd name="connsiteY69" fmla="*/ 348 h 406"/>
              <a:gd name="connsiteX70" fmla="*/ 416 w 473"/>
              <a:gd name="connsiteY70" fmla="*/ 354 h 406"/>
              <a:gd name="connsiteX71" fmla="*/ 400 w 473"/>
              <a:gd name="connsiteY71" fmla="*/ 354 h 406"/>
              <a:gd name="connsiteX72" fmla="*/ 379 w 473"/>
              <a:gd name="connsiteY72" fmla="*/ 354 h 406"/>
              <a:gd name="connsiteX73" fmla="*/ 353 w 473"/>
              <a:gd name="connsiteY73" fmla="*/ 359 h 406"/>
              <a:gd name="connsiteX74" fmla="*/ 327 w 473"/>
              <a:gd name="connsiteY74" fmla="*/ 359 h 406"/>
              <a:gd name="connsiteX75" fmla="*/ 295 w 473"/>
              <a:gd name="connsiteY75" fmla="*/ 359 h 406"/>
              <a:gd name="connsiteX76" fmla="*/ 269 w 473"/>
              <a:gd name="connsiteY76" fmla="*/ 364 h 406"/>
              <a:gd name="connsiteX77" fmla="*/ 248 w 473"/>
              <a:gd name="connsiteY77" fmla="*/ 364 h 406"/>
              <a:gd name="connsiteX78" fmla="*/ 221 w 473"/>
              <a:gd name="connsiteY78" fmla="*/ 369 h 406"/>
              <a:gd name="connsiteX79" fmla="*/ 200 w 473"/>
              <a:gd name="connsiteY79" fmla="*/ 369 h 406"/>
              <a:gd name="connsiteX80" fmla="*/ 184 w 473"/>
              <a:gd name="connsiteY80" fmla="*/ 375 h 406"/>
              <a:gd name="connsiteX81" fmla="*/ 163 w 473"/>
              <a:gd name="connsiteY81" fmla="*/ 375 h 406"/>
              <a:gd name="connsiteX82" fmla="*/ 148 w 473"/>
              <a:gd name="connsiteY82" fmla="*/ 375 h 406"/>
              <a:gd name="connsiteX83" fmla="*/ 137 w 473"/>
              <a:gd name="connsiteY83" fmla="*/ 380 h 406"/>
              <a:gd name="connsiteX84" fmla="*/ 121 w 473"/>
              <a:gd name="connsiteY84" fmla="*/ 380 h 406"/>
              <a:gd name="connsiteX85" fmla="*/ 111 w 473"/>
              <a:gd name="connsiteY85" fmla="*/ 385 h 406"/>
              <a:gd name="connsiteX86" fmla="*/ 100 w 473"/>
              <a:gd name="connsiteY86" fmla="*/ 385 h 406"/>
              <a:gd name="connsiteX87" fmla="*/ 90 w 473"/>
              <a:gd name="connsiteY87" fmla="*/ 391 h 406"/>
              <a:gd name="connsiteX88" fmla="*/ 84 w 473"/>
              <a:gd name="connsiteY88" fmla="*/ 391 h 406"/>
              <a:gd name="connsiteX89" fmla="*/ 69 w 473"/>
              <a:gd name="connsiteY89" fmla="*/ 396 h 406"/>
              <a:gd name="connsiteX90" fmla="*/ 53 w 473"/>
              <a:gd name="connsiteY90" fmla="*/ 401 h 406"/>
              <a:gd name="connsiteX91" fmla="*/ 48 w 473"/>
              <a:gd name="connsiteY91" fmla="*/ 406 h 406"/>
              <a:gd name="connsiteX92" fmla="*/ 37 w 473"/>
              <a:gd name="connsiteY92" fmla="*/ 406 h 406"/>
              <a:gd name="connsiteX93" fmla="*/ 32 w 473"/>
              <a:gd name="connsiteY93" fmla="*/ 406 h 406"/>
              <a:gd name="connsiteX94" fmla="*/ 26 w 473"/>
              <a:gd name="connsiteY94" fmla="*/ 401 h 406"/>
              <a:gd name="connsiteX95" fmla="*/ 21 w 473"/>
              <a:gd name="connsiteY95" fmla="*/ 401 h 406"/>
              <a:gd name="connsiteX96" fmla="*/ 16 w 473"/>
              <a:gd name="connsiteY96" fmla="*/ 396 h 406"/>
              <a:gd name="connsiteX97" fmla="*/ 11 w 473"/>
              <a:gd name="connsiteY97" fmla="*/ 391 h 406"/>
              <a:gd name="connsiteX98" fmla="*/ 5 w 473"/>
              <a:gd name="connsiteY98" fmla="*/ 385 h 406"/>
              <a:gd name="connsiteX99" fmla="*/ 0 w 473"/>
              <a:gd name="connsiteY99" fmla="*/ 380 h 406"/>
              <a:gd name="connsiteX100" fmla="*/ 0 w 473"/>
              <a:gd name="connsiteY100" fmla="*/ 375 h 406"/>
              <a:gd name="connsiteX101" fmla="*/ 0 w 473"/>
              <a:gd name="connsiteY101" fmla="*/ 369 h 406"/>
              <a:gd name="connsiteX102" fmla="*/ 0 w 473"/>
              <a:gd name="connsiteY102" fmla="*/ 364 h 406"/>
              <a:gd name="connsiteX103" fmla="*/ 5 w 473"/>
              <a:gd name="connsiteY103" fmla="*/ 359 h 406"/>
              <a:gd name="connsiteX104" fmla="*/ 11 w 473"/>
              <a:gd name="connsiteY104" fmla="*/ 354 h 406"/>
              <a:gd name="connsiteX105" fmla="*/ 21 w 473"/>
              <a:gd name="connsiteY105" fmla="*/ 348 h 406"/>
              <a:gd name="connsiteX106" fmla="*/ 26 w 473"/>
              <a:gd name="connsiteY106" fmla="*/ 343 h 406"/>
              <a:gd name="connsiteX107" fmla="*/ 32 w 473"/>
              <a:gd name="connsiteY107" fmla="*/ 338 h 406"/>
              <a:gd name="connsiteX108" fmla="*/ 42 w 473"/>
              <a:gd name="connsiteY108" fmla="*/ 333 h 406"/>
              <a:gd name="connsiteX109" fmla="*/ 53 w 473"/>
              <a:gd name="connsiteY109" fmla="*/ 322 h 406"/>
              <a:gd name="connsiteX110" fmla="*/ 58 w 473"/>
              <a:gd name="connsiteY110" fmla="*/ 311 h 406"/>
              <a:gd name="connsiteX111" fmla="*/ 69 w 473"/>
              <a:gd name="connsiteY111" fmla="*/ 301 h 406"/>
              <a:gd name="connsiteX112" fmla="*/ 79 w 473"/>
              <a:gd name="connsiteY112" fmla="*/ 285 h 406"/>
              <a:gd name="connsiteX113" fmla="*/ 95 w 473"/>
              <a:gd name="connsiteY113" fmla="*/ 269 h 406"/>
              <a:gd name="connsiteX114" fmla="*/ 116 w 473"/>
              <a:gd name="connsiteY114" fmla="*/ 232 h 406"/>
              <a:gd name="connsiteX115" fmla="*/ 142 w 473"/>
              <a:gd name="connsiteY115" fmla="*/ 201 h 406"/>
              <a:gd name="connsiteX116" fmla="*/ 163 w 473"/>
              <a:gd name="connsiteY116" fmla="*/ 169 h 406"/>
              <a:gd name="connsiteX117" fmla="*/ 184 w 473"/>
              <a:gd name="connsiteY117" fmla="*/ 132 h 406"/>
              <a:gd name="connsiteX118" fmla="*/ 190 w 473"/>
              <a:gd name="connsiteY118" fmla="*/ 116 h 406"/>
              <a:gd name="connsiteX119" fmla="*/ 200 w 473"/>
              <a:gd name="connsiteY119" fmla="*/ 100 h 406"/>
              <a:gd name="connsiteX120" fmla="*/ 206 w 473"/>
              <a:gd name="connsiteY120" fmla="*/ 90 h 406"/>
              <a:gd name="connsiteX121" fmla="*/ 211 w 473"/>
              <a:gd name="connsiteY121" fmla="*/ 79 h 406"/>
              <a:gd name="connsiteX122" fmla="*/ 216 w 473"/>
              <a:gd name="connsiteY122" fmla="*/ 69 h 406"/>
              <a:gd name="connsiteX123" fmla="*/ 221 w 473"/>
              <a:gd name="connsiteY123" fmla="*/ 58 h 406"/>
              <a:gd name="connsiteX124" fmla="*/ 221 w 473"/>
              <a:gd name="connsiteY124" fmla="*/ 53 h 406"/>
              <a:gd name="connsiteX125" fmla="*/ 227 w 473"/>
              <a:gd name="connsiteY125" fmla="*/ 48 h 406"/>
              <a:gd name="connsiteX126" fmla="*/ 227 w 473"/>
              <a:gd name="connsiteY126" fmla="*/ 48 h 406"/>
              <a:gd name="connsiteX0" fmla="*/ 227 w 473"/>
              <a:gd name="connsiteY0" fmla="*/ 48 h 406"/>
              <a:gd name="connsiteX1" fmla="*/ 227 w 473"/>
              <a:gd name="connsiteY1" fmla="*/ 42 h 406"/>
              <a:gd name="connsiteX2" fmla="*/ 227 w 473"/>
              <a:gd name="connsiteY2" fmla="*/ 32 h 406"/>
              <a:gd name="connsiteX3" fmla="*/ 227 w 473"/>
              <a:gd name="connsiteY3" fmla="*/ 27 h 406"/>
              <a:gd name="connsiteX4" fmla="*/ 221 w 473"/>
              <a:gd name="connsiteY4" fmla="*/ 21 h 406"/>
              <a:gd name="connsiteX5" fmla="*/ 216 w 473"/>
              <a:gd name="connsiteY5" fmla="*/ 11 h 406"/>
              <a:gd name="connsiteX6" fmla="*/ 216 w 473"/>
              <a:gd name="connsiteY6" fmla="*/ 6 h 406"/>
              <a:gd name="connsiteX7" fmla="*/ 221 w 473"/>
              <a:gd name="connsiteY7" fmla="*/ 6 h 406"/>
              <a:gd name="connsiteX8" fmla="*/ 221 w 473"/>
              <a:gd name="connsiteY8" fmla="*/ 0 h 406"/>
              <a:gd name="connsiteX9" fmla="*/ 227 w 473"/>
              <a:gd name="connsiteY9" fmla="*/ 0 h 406"/>
              <a:gd name="connsiteX10" fmla="*/ 232 w 473"/>
              <a:gd name="connsiteY10" fmla="*/ 0 h 406"/>
              <a:gd name="connsiteX11" fmla="*/ 242 w 473"/>
              <a:gd name="connsiteY11" fmla="*/ 0 h 406"/>
              <a:gd name="connsiteX12" fmla="*/ 253 w 473"/>
              <a:gd name="connsiteY12" fmla="*/ 6 h 406"/>
              <a:gd name="connsiteX13" fmla="*/ 264 w 473"/>
              <a:gd name="connsiteY13" fmla="*/ 11 h 406"/>
              <a:gd name="connsiteX14" fmla="*/ 269 w 473"/>
              <a:gd name="connsiteY14" fmla="*/ 11 h 406"/>
              <a:gd name="connsiteX15" fmla="*/ 279 w 473"/>
              <a:gd name="connsiteY15" fmla="*/ 16 h 406"/>
              <a:gd name="connsiteX16" fmla="*/ 285 w 473"/>
              <a:gd name="connsiteY16" fmla="*/ 21 h 406"/>
              <a:gd name="connsiteX17" fmla="*/ 290 w 473"/>
              <a:gd name="connsiteY17" fmla="*/ 27 h 406"/>
              <a:gd name="connsiteX18" fmla="*/ 295 w 473"/>
              <a:gd name="connsiteY18" fmla="*/ 32 h 406"/>
              <a:gd name="connsiteX19" fmla="*/ 300 w 473"/>
              <a:gd name="connsiteY19" fmla="*/ 32 h 406"/>
              <a:gd name="connsiteX20" fmla="*/ 300 w 473"/>
              <a:gd name="connsiteY20" fmla="*/ 37 h 406"/>
              <a:gd name="connsiteX21" fmla="*/ 300 w 473"/>
              <a:gd name="connsiteY21" fmla="*/ 42 h 406"/>
              <a:gd name="connsiteX22" fmla="*/ 306 w 473"/>
              <a:gd name="connsiteY22" fmla="*/ 42 h 406"/>
              <a:gd name="connsiteX23" fmla="*/ 300 w 473"/>
              <a:gd name="connsiteY23" fmla="*/ 48 h 406"/>
              <a:gd name="connsiteX24" fmla="*/ 300 w 473"/>
              <a:gd name="connsiteY24" fmla="*/ 53 h 406"/>
              <a:gd name="connsiteX25" fmla="*/ 295 w 473"/>
              <a:gd name="connsiteY25" fmla="*/ 64 h 406"/>
              <a:gd name="connsiteX26" fmla="*/ 290 w 473"/>
              <a:gd name="connsiteY26" fmla="*/ 74 h 406"/>
              <a:gd name="connsiteX27" fmla="*/ 279 w 473"/>
              <a:gd name="connsiteY27" fmla="*/ 85 h 406"/>
              <a:gd name="connsiteX28" fmla="*/ 274 w 473"/>
              <a:gd name="connsiteY28" fmla="*/ 95 h 406"/>
              <a:gd name="connsiteX29" fmla="*/ 258 w 473"/>
              <a:gd name="connsiteY29" fmla="*/ 111 h 406"/>
              <a:gd name="connsiteX30" fmla="*/ 248 w 473"/>
              <a:gd name="connsiteY30" fmla="*/ 132 h 406"/>
              <a:gd name="connsiteX31" fmla="*/ 216 w 473"/>
              <a:gd name="connsiteY31" fmla="*/ 169 h 406"/>
              <a:gd name="connsiteX32" fmla="*/ 190 w 473"/>
              <a:gd name="connsiteY32" fmla="*/ 206 h 406"/>
              <a:gd name="connsiteX33" fmla="*/ 163 w 473"/>
              <a:gd name="connsiteY33" fmla="*/ 243 h 406"/>
              <a:gd name="connsiteX34" fmla="*/ 137 w 473"/>
              <a:gd name="connsiteY34" fmla="*/ 280 h 406"/>
              <a:gd name="connsiteX35" fmla="*/ 121 w 473"/>
              <a:gd name="connsiteY35" fmla="*/ 296 h 406"/>
              <a:gd name="connsiteX36" fmla="*/ 111 w 473"/>
              <a:gd name="connsiteY36" fmla="*/ 311 h 406"/>
              <a:gd name="connsiteX37" fmla="*/ 100 w 473"/>
              <a:gd name="connsiteY37" fmla="*/ 322 h 406"/>
              <a:gd name="connsiteX38" fmla="*/ 95 w 473"/>
              <a:gd name="connsiteY38" fmla="*/ 333 h 406"/>
              <a:gd name="connsiteX39" fmla="*/ 90 w 473"/>
              <a:gd name="connsiteY39" fmla="*/ 338 h 406"/>
              <a:gd name="connsiteX40" fmla="*/ 84 w 473"/>
              <a:gd name="connsiteY40" fmla="*/ 348 h 406"/>
              <a:gd name="connsiteX41" fmla="*/ 84 w 473"/>
              <a:gd name="connsiteY41" fmla="*/ 348 h 406"/>
              <a:gd name="connsiteX42" fmla="*/ 84 w 473"/>
              <a:gd name="connsiteY42" fmla="*/ 354 h 406"/>
              <a:gd name="connsiteX43" fmla="*/ 90 w 473"/>
              <a:gd name="connsiteY43" fmla="*/ 354 h 406"/>
              <a:gd name="connsiteX44" fmla="*/ 95 w 473"/>
              <a:gd name="connsiteY44" fmla="*/ 354 h 406"/>
              <a:gd name="connsiteX45" fmla="*/ 100 w 473"/>
              <a:gd name="connsiteY45" fmla="*/ 354 h 406"/>
              <a:gd name="connsiteX46" fmla="*/ 111 w 473"/>
              <a:gd name="connsiteY46" fmla="*/ 354 h 406"/>
              <a:gd name="connsiteX47" fmla="*/ 121 w 473"/>
              <a:gd name="connsiteY47" fmla="*/ 348 h 406"/>
              <a:gd name="connsiteX48" fmla="*/ 137 w 473"/>
              <a:gd name="connsiteY48" fmla="*/ 348 h 406"/>
              <a:gd name="connsiteX49" fmla="*/ 153 w 473"/>
              <a:gd name="connsiteY49" fmla="*/ 348 h 406"/>
              <a:gd name="connsiteX50" fmla="*/ 174 w 473"/>
              <a:gd name="connsiteY50" fmla="*/ 343 h 406"/>
              <a:gd name="connsiteX51" fmla="*/ 216 w 473"/>
              <a:gd name="connsiteY51" fmla="*/ 338 h 406"/>
              <a:gd name="connsiteX52" fmla="*/ 258 w 473"/>
              <a:gd name="connsiteY52" fmla="*/ 333 h 406"/>
              <a:gd name="connsiteX53" fmla="*/ 295 w 473"/>
              <a:gd name="connsiteY53" fmla="*/ 327 h 406"/>
              <a:gd name="connsiteX54" fmla="*/ 332 w 473"/>
              <a:gd name="connsiteY54" fmla="*/ 317 h 406"/>
              <a:gd name="connsiteX55" fmla="*/ 348 w 473"/>
              <a:gd name="connsiteY55" fmla="*/ 317 h 406"/>
              <a:gd name="connsiteX56" fmla="*/ 364 w 473"/>
              <a:gd name="connsiteY56" fmla="*/ 311 h 406"/>
              <a:gd name="connsiteX57" fmla="*/ 374 w 473"/>
              <a:gd name="connsiteY57" fmla="*/ 311 h 406"/>
              <a:gd name="connsiteX58" fmla="*/ 390 w 473"/>
              <a:gd name="connsiteY58" fmla="*/ 306 h 406"/>
              <a:gd name="connsiteX59" fmla="*/ 395 w 473"/>
              <a:gd name="connsiteY59" fmla="*/ 306 h 406"/>
              <a:gd name="connsiteX60" fmla="*/ 406 w 473"/>
              <a:gd name="connsiteY60" fmla="*/ 306 h 406"/>
              <a:gd name="connsiteX61" fmla="*/ 406 w 473"/>
              <a:gd name="connsiteY61" fmla="*/ 306 h 406"/>
              <a:gd name="connsiteX62" fmla="*/ 411 w 473"/>
              <a:gd name="connsiteY62" fmla="*/ 306 h 406"/>
              <a:gd name="connsiteX63" fmla="*/ 469 w 473"/>
              <a:gd name="connsiteY63" fmla="*/ 348 h 406"/>
              <a:gd name="connsiteX64" fmla="*/ 464 w 473"/>
              <a:gd name="connsiteY64" fmla="*/ 348 h 406"/>
              <a:gd name="connsiteX65" fmla="*/ 458 w 473"/>
              <a:gd name="connsiteY65" fmla="*/ 348 h 406"/>
              <a:gd name="connsiteX66" fmla="*/ 453 w 473"/>
              <a:gd name="connsiteY66" fmla="*/ 348 h 406"/>
              <a:gd name="connsiteX67" fmla="*/ 443 w 473"/>
              <a:gd name="connsiteY67" fmla="*/ 348 h 406"/>
              <a:gd name="connsiteX68" fmla="*/ 432 w 473"/>
              <a:gd name="connsiteY68" fmla="*/ 348 h 406"/>
              <a:gd name="connsiteX69" fmla="*/ 416 w 473"/>
              <a:gd name="connsiteY69" fmla="*/ 354 h 406"/>
              <a:gd name="connsiteX70" fmla="*/ 400 w 473"/>
              <a:gd name="connsiteY70" fmla="*/ 354 h 406"/>
              <a:gd name="connsiteX71" fmla="*/ 379 w 473"/>
              <a:gd name="connsiteY71" fmla="*/ 354 h 406"/>
              <a:gd name="connsiteX72" fmla="*/ 353 w 473"/>
              <a:gd name="connsiteY72" fmla="*/ 359 h 406"/>
              <a:gd name="connsiteX73" fmla="*/ 327 w 473"/>
              <a:gd name="connsiteY73" fmla="*/ 359 h 406"/>
              <a:gd name="connsiteX74" fmla="*/ 295 w 473"/>
              <a:gd name="connsiteY74" fmla="*/ 359 h 406"/>
              <a:gd name="connsiteX75" fmla="*/ 269 w 473"/>
              <a:gd name="connsiteY75" fmla="*/ 364 h 406"/>
              <a:gd name="connsiteX76" fmla="*/ 248 w 473"/>
              <a:gd name="connsiteY76" fmla="*/ 364 h 406"/>
              <a:gd name="connsiteX77" fmla="*/ 221 w 473"/>
              <a:gd name="connsiteY77" fmla="*/ 369 h 406"/>
              <a:gd name="connsiteX78" fmla="*/ 200 w 473"/>
              <a:gd name="connsiteY78" fmla="*/ 369 h 406"/>
              <a:gd name="connsiteX79" fmla="*/ 184 w 473"/>
              <a:gd name="connsiteY79" fmla="*/ 375 h 406"/>
              <a:gd name="connsiteX80" fmla="*/ 163 w 473"/>
              <a:gd name="connsiteY80" fmla="*/ 375 h 406"/>
              <a:gd name="connsiteX81" fmla="*/ 148 w 473"/>
              <a:gd name="connsiteY81" fmla="*/ 375 h 406"/>
              <a:gd name="connsiteX82" fmla="*/ 137 w 473"/>
              <a:gd name="connsiteY82" fmla="*/ 380 h 406"/>
              <a:gd name="connsiteX83" fmla="*/ 121 w 473"/>
              <a:gd name="connsiteY83" fmla="*/ 380 h 406"/>
              <a:gd name="connsiteX84" fmla="*/ 111 w 473"/>
              <a:gd name="connsiteY84" fmla="*/ 385 h 406"/>
              <a:gd name="connsiteX85" fmla="*/ 100 w 473"/>
              <a:gd name="connsiteY85" fmla="*/ 385 h 406"/>
              <a:gd name="connsiteX86" fmla="*/ 90 w 473"/>
              <a:gd name="connsiteY86" fmla="*/ 391 h 406"/>
              <a:gd name="connsiteX87" fmla="*/ 84 w 473"/>
              <a:gd name="connsiteY87" fmla="*/ 391 h 406"/>
              <a:gd name="connsiteX88" fmla="*/ 69 w 473"/>
              <a:gd name="connsiteY88" fmla="*/ 396 h 406"/>
              <a:gd name="connsiteX89" fmla="*/ 53 w 473"/>
              <a:gd name="connsiteY89" fmla="*/ 401 h 406"/>
              <a:gd name="connsiteX90" fmla="*/ 48 w 473"/>
              <a:gd name="connsiteY90" fmla="*/ 406 h 406"/>
              <a:gd name="connsiteX91" fmla="*/ 37 w 473"/>
              <a:gd name="connsiteY91" fmla="*/ 406 h 406"/>
              <a:gd name="connsiteX92" fmla="*/ 32 w 473"/>
              <a:gd name="connsiteY92" fmla="*/ 406 h 406"/>
              <a:gd name="connsiteX93" fmla="*/ 26 w 473"/>
              <a:gd name="connsiteY93" fmla="*/ 401 h 406"/>
              <a:gd name="connsiteX94" fmla="*/ 21 w 473"/>
              <a:gd name="connsiteY94" fmla="*/ 401 h 406"/>
              <a:gd name="connsiteX95" fmla="*/ 16 w 473"/>
              <a:gd name="connsiteY95" fmla="*/ 396 h 406"/>
              <a:gd name="connsiteX96" fmla="*/ 11 w 473"/>
              <a:gd name="connsiteY96" fmla="*/ 391 h 406"/>
              <a:gd name="connsiteX97" fmla="*/ 5 w 473"/>
              <a:gd name="connsiteY97" fmla="*/ 385 h 406"/>
              <a:gd name="connsiteX98" fmla="*/ 0 w 473"/>
              <a:gd name="connsiteY98" fmla="*/ 380 h 406"/>
              <a:gd name="connsiteX99" fmla="*/ 0 w 473"/>
              <a:gd name="connsiteY99" fmla="*/ 375 h 406"/>
              <a:gd name="connsiteX100" fmla="*/ 0 w 473"/>
              <a:gd name="connsiteY100" fmla="*/ 369 h 406"/>
              <a:gd name="connsiteX101" fmla="*/ 0 w 473"/>
              <a:gd name="connsiteY101" fmla="*/ 364 h 406"/>
              <a:gd name="connsiteX102" fmla="*/ 5 w 473"/>
              <a:gd name="connsiteY102" fmla="*/ 359 h 406"/>
              <a:gd name="connsiteX103" fmla="*/ 11 w 473"/>
              <a:gd name="connsiteY103" fmla="*/ 354 h 406"/>
              <a:gd name="connsiteX104" fmla="*/ 21 w 473"/>
              <a:gd name="connsiteY104" fmla="*/ 348 h 406"/>
              <a:gd name="connsiteX105" fmla="*/ 26 w 473"/>
              <a:gd name="connsiteY105" fmla="*/ 343 h 406"/>
              <a:gd name="connsiteX106" fmla="*/ 32 w 473"/>
              <a:gd name="connsiteY106" fmla="*/ 338 h 406"/>
              <a:gd name="connsiteX107" fmla="*/ 42 w 473"/>
              <a:gd name="connsiteY107" fmla="*/ 333 h 406"/>
              <a:gd name="connsiteX108" fmla="*/ 53 w 473"/>
              <a:gd name="connsiteY108" fmla="*/ 322 h 406"/>
              <a:gd name="connsiteX109" fmla="*/ 58 w 473"/>
              <a:gd name="connsiteY109" fmla="*/ 311 h 406"/>
              <a:gd name="connsiteX110" fmla="*/ 69 w 473"/>
              <a:gd name="connsiteY110" fmla="*/ 301 h 406"/>
              <a:gd name="connsiteX111" fmla="*/ 79 w 473"/>
              <a:gd name="connsiteY111" fmla="*/ 285 h 406"/>
              <a:gd name="connsiteX112" fmla="*/ 95 w 473"/>
              <a:gd name="connsiteY112" fmla="*/ 269 h 406"/>
              <a:gd name="connsiteX113" fmla="*/ 116 w 473"/>
              <a:gd name="connsiteY113" fmla="*/ 232 h 406"/>
              <a:gd name="connsiteX114" fmla="*/ 142 w 473"/>
              <a:gd name="connsiteY114" fmla="*/ 201 h 406"/>
              <a:gd name="connsiteX115" fmla="*/ 163 w 473"/>
              <a:gd name="connsiteY115" fmla="*/ 169 h 406"/>
              <a:gd name="connsiteX116" fmla="*/ 184 w 473"/>
              <a:gd name="connsiteY116" fmla="*/ 132 h 406"/>
              <a:gd name="connsiteX117" fmla="*/ 190 w 473"/>
              <a:gd name="connsiteY117" fmla="*/ 116 h 406"/>
              <a:gd name="connsiteX118" fmla="*/ 200 w 473"/>
              <a:gd name="connsiteY118" fmla="*/ 100 h 406"/>
              <a:gd name="connsiteX119" fmla="*/ 206 w 473"/>
              <a:gd name="connsiteY119" fmla="*/ 90 h 406"/>
              <a:gd name="connsiteX120" fmla="*/ 211 w 473"/>
              <a:gd name="connsiteY120" fmla="*/ 79 h 406"/>
              <a:gd name="connsiteX121" fmla="*/ 216 w 473"/>
              <a:gd name="connsiteY121" fmla="*/ 69 h 406"/>
              <a:gd name="connsiteX122" fmla="*/ 221 w 473"/>
              <a:gd name="connsiteY122" fmla="*/ 58 h 406"/>
              <a:gd name="connsiteX123" fmla="*/ 221 w 473"/>
              <a:gd name="connsiteY123" fmla="*/ 53 h 406"/>
              <a:gd name="connsiteX124" fmla="*/ 227 w 473"/>
              <a:gd name="connsiteY124" fmla="*/ 48 h 406"/>
              <a:gd name="connsiteX125" fmla="*/ 227 w 473"/>
              <a:gd name="connsiteY125" fmla="*/ 48 h 406"/>
              <a:gd name="connsiteX0" fmla="*/ 227 w 473"/>
              <a:gd name="connsiteY0" fmla="*/ 48 h 406"/>
              <a:gd name="connsiteX1" fmla="*/ 227 w 473"/>
              <a:gd name="connsiteY1" fmla="*/ 42 h 406"/>
              <a:gd name="connsiteX2" fmla="*/ 227 w 473"/>
              <a:gd name="connsiteY2" fmla="*/ 32 h 406"/>
              <a:gd name="connsiteX3" fmla="*/ 227 w 473"/>
              <a:gd name="connsiteY3" fmla="*/ 27 h 406"/>
              <a:gd name="connsiteX4" fmla="*/ 221 w 473"/>
              <a:gd name="connsiteY4" fmla="*/ 21 h 406"/>
              <a:gd name="connsiteX5" fmla="*/ 216 w 473"/>
              <a:gd name="connsiteY5" fmla="*/ 11 h 406"/>
              <a:gd name="connsiteX6" fmla="*/ 216 w 473"/>
              <a:gd name="connsiteY6" fmla="*/ 6 h 406"/>
              <a:gd name="connsiteX7" fmla="*/ 221 w 473"/>
              <a:gd name="connsiteY7" fmla="*/ 6 h 406"/>
              <a:gd name="connsiteX8" fmla="*/ 221 w 473"/>
              <a:gd name="connsiteY8" fmla="*/ 0 h 406"/>
              <a:gd name="connsiteX9" fmla="*/ 227 w 473"/>
              <a:gd name="connsiteY9" fmla="*/ 0 h 406"/>
              <a:gd name="connsiteX10" fmla="*/ 232 w 473"/>
              <a:gd name="connsiteY10" fmla="*/ 0 h 406"/>
              <a:gd name="connsiteX11" fmla="*/ 242 w 473"/>
              <a:gd name="connsiteY11" fmla="*/ 0 h 406"/>
              <a:gd name="connsiteX12" fmla="*/ 253 w 473"/>
              <a:gd name="connsiteY12" fmla="*/ 6 h 406"/>
              <a:gd name="connsiteX13" fmla="*/ 264 w 473"/>
              <a:gd name="connsiteY13" fmla="*/ 11 h 406"/>
              <a:gd name="connsiteX14" fmla="*/ 269 w 473"/>
              <a:gd name="connsiteY14" fmla="*/ 11 h 406"/>
              <a:gd name="connsiteX15" fmla="*/ 279 w 473"/>
              <a:gd name="connsiteY15" fmla="*/ 16 h 406"/>
              <a:gd name="connsiteX16" fmla="*/ 285 w 473"/>
              <a:gd name="connsiteY16" fmla="*/ 21 h 406"/>
              <a:gd name="connsiteX17" fmla="*/ 290 w 473"/>
              <a:gd name="connsiteY17" fmla="*/ 27 h 406"/>
              <a:gd name="connsiteX18" fmla="*/ 295 w 473"/>
              <a:gd name="connsiteY18" fmla="*/ 32 h 406"/>
              <a:gd name="connsiteX19" fmla="*/ 300 w 473"/>
              <a:gd name="connsiteY19" fmla="*/ 32 h 406"/>
              <a:gd name="connsiteX20" fmla="*/ 300 w 473"/>
              <a:gd name="connsiteY20" fmla="*/ 37 h 406"/>
              <a:gd name="connsiteX21" fmla="*/ 300 w 473"/>
              <a:gd name="connsiteY21" fmla="*/ 42 h 406"/>
              <a:gd name="connsiteX22" fmla="*/ 306 w 473"/>
              <a:gd name="connsiteY22" fmla="*/ 42 h 406"/>
              <a:gd name="connsiteX23" fmla="*/ 300 w 473"/>
              <a:gd name="connsiteY23" fmla="*/ 48 h 406"/>
              <a:gd name="connsiteX24" fmla="*/ 300 w 473"/>
              <a:gd name="connsiteY24" fmla="*/ 53 h 406"/>
              <a:gd name="connsiteX25" fmla="*/ 295 w 473"/>
              <a:gd name="connsiteY25" fmla="*/ 64 h 406"/>
              <a:gd name="connsiteX26" fmla="*/ 290 w 473"/>
              <a:gd name="connsiteY26" fmla="*/ 74 h 406"/>
              <a:gd name="connsiteX27" fmla="*/ 279 w 473"/>
              <a:gd name="connsiteY27" fmla="*/ 85 h 406"/>
              <a:gd name="connsiteX28" fmla="*/ 274 w 473"/>
              <a:gd name="connsiteY28" fmla="*/ 95 h 406"/>
              <a:gd name="connsiteX29" fmla="*/ 258 w 473"/>
              <a:gd name="connsiteY29" fmla="*/ 111 h 406"/>
              <a:gd name="connsiteX30" fmla="*/ 248 w 473"/>
              <a:gd name="connsiteY30" fmla="*/ 132 h 406"/>
              <a:gd name="connsiteX31" fmla="*/ 216 w 473"/>
              <a:gd name="connsiteY31" fmla="*/ 169 h 406"/>
              <a:gd name="connsiteX32" fmla="*/ 190 w 473"/>
              <a:gd name="connsiteY32" fmla="*/ 206 h 406"/>
              <a:gd name="connsiteX33" fmla="*/ 163 w 473"/>
              <a:gd name="connsiteY33" fmla="*/ 243 h 406"/>
              <a:gd name="connsiteX34" fmla="*/ 137 w 473"/>
              <a:gd name="connsiteY34" fmla="*/ 280 h 406"/>
              <a:gd name="connsiteX35" fmla="*/ 121 w 473"/>
              <a:gd name="connsiteY35" fmla="*/ 296 h 406"/>
              <a:gd name="connsiteX36" fmla="*/ 111 w 473"/>
              <a:gd name="connsiteY36" fmla="*/ 311 h 406"/>
              <a:gd name="connsiteX37" fmla="*/ 100 w 473"/>
              <a:gd name="connsiteY37" fmla="*/ 322 h 406"/>
              <a:gd name="connsiteX38" fmla="*/ 95 w 473"/>
              <a:gd name="connsiteY38" fmla="*/ 333 h 406"/>
              <a:gd name="connsiteX39" fmla="*/ 90 w 473"/>
              <a:gd name="connsiteY39" fmla="*/ 338 h 406"/>
              <a:gd name="connsiteX40" fmla="*/ 84 w 473"/>
              <a:gd name="connsiteY40" fmla="*/ 348 h 406"/>
              <a:gd name="connsiteX41" fmla="*/ 84 w 473"/>
              <a:gd name="connsiteY41" fmla="*/ 348 h 406"/>
              <a:gd name="connsiteX42" fmla="*/ 84 w 473"/>
              <a:gd name="connsiteY42" fmla="*/ 354 h 406"/>
              <a:gd name="connsiteX43" fmla="*/ 90 w 473"/>
              <a:gd name="connsiteY43" fmla="*/ 354 h 406"/>
              <a:gd name="connsiteX44" fmla="*/ 95 w 473"/>
              <a:gd name="connsiteY44" fmla="*/ 354 h 406"/>
              <a:gd name="connsiteX45" fmla="*/ 100 w 473"/>
              <a:gd name="connsiteY45" fmla="*/ 354 h 406"/>
              <a:gd name="connsiteX46" fmla="*/ 111 w 473"/>
              <a:gd name="connsiteY46" fmla="*/ 354 h 406"/>
              <a:gd name="connsiteX47" fmla="*/ 121 w 473"/>
              <a:gd name="connsiteY47" fmla="*/ 348 h 406"/>
              <a:gd name="connsiteX48" fmla="*/ 137 w 473"/>
              <a:gd name="connsiteY48" fmla="*/ 348 h 406"/>
              <a:gd name="connsiteX49" fmla="*/ 153 w 473"/>
              <a:gd name="connsiteY49" fmla="*/ 348 h 406"/>
              <a:gd name="connsiteX50" fmla="*/ 174 w 473"/>
              <a:gd name="connsiteY50" fmla="*/ 343 h 406"/>
              <a:gd name="connsiteX51" fmla="*/ 216 w 473"/>
              <a:gd name="connsiteY51" fmla="*/ 338 h 406"/>
              <a:gd name="connsiteX52" fmla="*/ 258 w 473"/>
              <a:gd name="connsiteY52" fmla="*/ 333 h 406"/>
              <a:gd name="connsiteX53" fmla="*/ 295 w 473"/>
              <a:gd name="connsiteY53" fmla="*/ 327 h 406"/>
              <a:gd name="connsiteX54" fmla="*/ 332 w 473"/>
              <a:gd name="connsiteY54" fmla="*/ 317 h 406"/>
              <a:gd name="connsiteX55" fmla="*/ 348 w 473"/>
              <a:gd name="connsiteY55" fmla="*/ 317 h 406"/>
              <a:gd name="connsiteX56" fmla="*/ 364 w 473"/>
              <a:gd name="connsiteY56" fmla="*/ 311 h 406"/>
              <a:gd name="connsiteX57" fmla="*/ 374 w 473"/>
              <a:gd name="connsiteY57" fmla="*/ 311 h 406"/>
              <a:gd name="connsiteX58" fmla="*/ 390 w 473"/>
              <a:gd name="connsiteY58" fmla="*/ 306 h 406"/>
              <a:gd name="connsiteX59" fmla="*/ 395 w 473"/>
              <a:gd name="connsiteY59" fmla="*/ 306 h 406"/>
              <a:gd name="connsiteX60" fmla="*/ 406 w 473"/>
              <a:gd name="connsiteY60" fmla="*/ 306 h 406"/>
              <a:gd name="connsiteX61" fmla="*/ 406 w 473"/>
              <a:gd name="connsiteY61" fmla="*/ 306 h 406"/>
              <a:gd name="connsiteX62" fmla="*/ 469 w 473"/>
              <a:gd name="connsiteY62" fmla="*/ 348 h 406"/>
              <a:gd name="connsiteX63" fmla="*/ 464 w 473"/>
              <a:gd name="connsiteY63" fmla="*/ 348 h 406"/>
              <a:gd name="connsiteX64" fmla="*/ 458 w 473"/>
              <a:gd name="connsiteY64" fmla="*/ 348 h 406"/>
              <a:gd name="connsiteX65" fmla="*/ 453 w 473"/>
              <a:gd name="connsiteY65" fmla="*/ 348 h 406"/>
              <a:gd name="connsiteX66" fmla="*/ 443 w 473"/>
              <a:gd name="connsiteY66" fmla="*/ 348 h 406"/>
              <a:gd name="connsiteX67" fmla="*/ 432 w 473"/>
              <a:gd name="connsiteY67" fmla="*/ 348 h 406"/>
              <a:gd name="connsiteX68" fmla="*/ 416 w 473"/>
              <a:gd name="connsiteY68" fmla="*/ 354 h 406"/>
              <a:gd name="connsiteX69" fmla="*/ 400 w 473"/>
              <a:gd name="connsiteY69" fmla="*/ 354 h 406"/>
              <a:gd name="connsiteX70" fmla="*/ 379 w 473"/>
              <a:gd name="connsiteY70" fmla="*/ 354 h 406"/>
              <a:gd name="connsiteX71" fmla="*/ 353 w 473"/>
              <a:gd name="connsiteY71" fmla="*/ 359 h 406"/>
              <a:gd name="connsiteX72" fmla="*/ 327 w 473"/>
              <a:gd name="connsiteY72" fmla="*/ 359 h 406"/>
              <a:gd name="connsiteX73" fmla="*/ 295 w 473"/>
              <a:gd name="connsiteY73" fmla="*/ 359 h 406"/>
              <a:gd name="connsiteX74" fmla="*/ 269 w 473"/>
              <a:gd name="connsiteY74" fmla="*/ 364 h 406"/>
              <a:gd name="connsiteX75" fmla="*/ 248 w 473"/>
              <a:gd name="connsiteY75" fmla="*/ 364 h 406"/>
              <a:gd name="connsiteX76" fmla="*/ 221 w 473"/>
              <a:gd name="connsiteY76" fmla="*/ 369 h 406"/>
              <a:gd name="connsiteX77" fmla="*/ 200 w 473"/>
              <a:gd name="connsiteY77" fmla="*/ 369 h 406"/>
              <a:gd name="connsiteX78" fmla="*/ 184 w 473"/>
              <a:gd name="connsiteY78" fmla="*/ 375 h 406"/>
              <a:gd name="connsiteX79" fmla="*/ 163 w 473"/>
              <a:gd name="connsiteY79" fmla="*/ 375 h 406"/>
              <a:gd name="connsiteX80" fmla="*/ 148 w 473"/>
              <a:gd name="connsiteY80" fmla="*/ 375 h 406"/>
              <a:gd name="connsiteX81" fmla="*/ 137 w 473"/>
              <a:gd name="connsiteY81" fmla="*/ 380 h 406"/>
              <a:gd name="connsiteX82" fmla="*/ 121 w 473"/>
              <a:gd name="connsiteY82" fmla="*/ 380 h 406"/>
              <a:gd name="connsiteX83" fmla="*/ 111 w 473"/>
              <a:gd name="connsiteY83" fmla="*/ 385 h 406"/>
              <a:gd name="connsiteX84" fmla="*/ 100 w 473"/>
              <a:gd name="connsiteY84" fmla="*/ 385 h 406"/>
              <a:gd name="connsiteX85" fmla="*/ 90 w 473"/>
              <a:gd name="connsiteY85" fmla="*/ 391 h 406"/>
              <a:gd name="connsiteX86" fmla="*/ 84 w 473"/>
              <a:gd name="connsiteY86" fmla="*/ 391 h 406"/>
              <a:gd name="connsiteX87" fmla="*/ 69 w 473"/>
              <a:gd name="connsiteY87" fmla="*/ 396 h 406"/>
              <a:gd name="connsiteX88" fmla="*/ 53 w 473"/>
              <a:gd name="connsiteY88" fmla="*/ 401 h 406"/>
              <a:gd name="connsiteX89" fmla="*/ 48 w 473"/>
              <a:gd name="connsiteY89" fmla="*/ 406 h 406"/>
              <a:gd name="connsiteX90" fmla="*/ 37 w 473"/>
              <a:gd name="connsiteY90" fmla="*/ 406 h 406"/>
              <a:gd name="connsiteX91" fmla="*/ 32 w 473"/>
              <a:gd name="connsiteY91" fmla="*/ 406 h 406"/>
              <a:gd name="connsiteX92" fmla="*/ 26 w 473"/>
              <a:gd name="connsiteY92" fmla="*/ 401 h 406"/>
              <a:gd name="connsiteX93" fmla="*/ 21 w 473"/>
              <a:gd name="connsiteY93" fmla="*/ 401 h 406"/>
              <a:gd name="connsiteX94" fmla="*/ 16 w 473"/>
              <a:gd name="connsiteY94" fmla="*/ 396 h 406"/>
              <a:gd name="connsiteX95" fmla="*/ 11 w 473"/>
              <a:gd name="connsiteY95" fmla="*/ 391 h 406"/>
              <a:gd name="connsiteX96" fmla="*/ 5 w 473"/>
              <a:gd name="connsiteY96" fmla="*/ 385 h 406"/>
              <a:gd name="connsiteX97" fmla="*/ 0 w 473"/>
              <a:gd name="connsiteY97" fmla="*/ 380 h 406"/>
              <a:gd name="connsiteX98" fmla="*/ 0 w 473"/>
              <a:gd name="connsiteY98" fmla="*/ 375 h 406"/>
              <a:gd name="connsiteX99" fmla="*/ 0 w 473"/>
              <a:gd name="connsiteY99" fmla="*/ 369 h 406"/>
              <a:gd name="connsiteX100" fmla="*/ 0 w 473"/>
              <a:gd name="connsiteY100" fmla="*/ 364 h 406"/>
              <a:gd name="connsiteX101" fmla="*/ 5 w 473"/>
              <a:gd name="connsiteY101" fmla="*/ 359 h 406"/>
              <a:gd name="connsiteX102" fmla="*/ 11 w 473"/>
              <a:gd name="connsiteY102" fmla="*/ 354 h 406"/>
              <a:gd name="connsiteX103" fmla="*/ 21 w 473"/>
              <a:gd name="connsiteY103" fmla="*/ 348 h 406"/>
              <a:gd name="connsiteX104" fmla="*/ 26 w 473"/>
              <a:gd name="connsiteY104" fmla="*/ 343 h 406"/>
              <a:gd name="connsiteX105" fmla="*/ 32 w 473"/>
              <a:gd name="connsiteY105" fmla="*/ 338 h 406"/>
              <a:gd name="connsiteX106" fmla="*/ 42 w 473"/>
              <a:gd name="connsiteY106" fmla="*/ 333 h 406"/>
              <a:gd name="connsiteX107" fmla="*/ 53 w 473"/>
              <a:gd name="connsiteY107" fmla="*/ 322 h 406"/>
              <a:gd name="connsiteX108" fmla="*/ 58 w 473"/>
              <a:gd name="connsiteY108" fmla="*/ 311 h 406"/>
              <a:gd name="connsiteX109" fmla="*/ 69 w 473"/>
              <a:gd name="connsiteY109" fmla="*/ 301 h 406"/>
              <a:gd name="connsiteX110" fmla="*/ 79 w 473"/>
              <a:gd name="connsiteY110" fmla="*/ 285 h 406"/>
              <a:gd name="connsiteX111" fmla="*/ 95 w 473"/>
              <a:gd name="connsiteY111" fmla="*/ 269 h 406"/>
              <a:gd name="connsiteX112" fmla="*/ 116 w 473"/>
              <a:gd name="connsiteY112" fmla="*/ 232 h 406"/>
              <a:gd name="connsiteX113" fmla="*/ 142 w 473"/>
              <a:gd name="connsiteY113" fmla="*/ 201 h 406"/>
              <a:gd name="connsiteX114" fmla="*/ 163 w 473"/>
              <a:gd name="connsiteY114" fmla="*/ 169 h 406"/>
              <a:gd name="connsiteX115" fmla="*/ 184 w 473"/>
              <a:gd name="connsiteY115" fmla="*/ 132 h 406"/>
              <a:gd name="connsiteX116" fmla="*/ 190 w 473"/>
              <a:gd name="connsiteY116" fmla="*/ 116 h 406"/>
              <a:gd name="connsiteX117" fmla="*/ 200 w 473"/>
              <a:gd name="connsiteY117" fmla="*/ 100 h 406"/>
              <a:gd name="connsiteX118" fmla="*/ 206 w 473"/>
              <a:gd name="connsiteY118" fmla="*/ 90 h 406"/>
              <a:gd name="connsiteX119" fmla="*/ 211 w 473"/>
              <a:gd name="connsiteY119" fmla="*/ 79 h 406"/>
              <a:gd name="connsiteX120" fmla="*/ 216 w 473"/>
              <a:gd name="connsiteY120" fmla="*/ 69 h 406"/>
              <a:gd name="connsiteX121" fmla="*/ 221 w 473"/>
              <a:gd name="connsiteY121" fmla="*/ 58 h 406"/>
              <a:gd name="connsiteX122" fmla="*/ 221 w 473"/>
              <a:gd name="connsiteY122" fmla="*/ 53 h 406"/>
              <a:gd name="connsiteX123" fmla="*/ 227 w 473"/>
              <a:gd name="connsiteY123" fmla="*/ 48 h 406"/>
              <a:gd name="connsiteX124" fmla="*/ 227 w 473"/>
              <a:gd name="connsiteY124" fmla="*/ 48 h 406"/>
              <a:gd name="connsiteX0" fmla="*/ 227 w 473"/>
              <a:gd name="connsiteY0" fmla="*/ 48 h 406"/>
              <a:gd name="connsiteX1" fmla="*/ 227 w 473"/>
              <a:gd name="connsiteY1" fmla="*/ 42 h 406"/>
              <a:gd name="connsiteX2" fmla="*/ 227 w 473"/>
              <a:gd name="connsiteY2" fmla="*/ 32 h 406"/>
              <a:gd name="connsiteX3" fmla="*/ 227 w 473"/>
              <a:gd name="connsiteY3" fmla="*/ 27 h 406"/>
              <a:gd name="connsiteX4" fmla="*/ 221 w 473"/>
              <a:gd name="connsiteY4" fmla="*/ 21 h 406"/>
              <a:gd name="connsiteX5" fmla="*/ 216 w 473"/>
              <a:gd name="connsiteY5" fmla="*/ 11 h 406"/>
              <a:gd name="connsiteX6" fmla="*/ 216 w 473"/>
              <a:gd name="connsiteY6" fmla="*/ 6 h 406"/>
              <a:gd name="connsiteX7" fmla="*/ 221 w 473"/>
              <a:gd name="connsiteY7" fmla="*/ 6 h 406"/>
              <a:gd name="connsiteX8" fmla="*/ 221 w 473"/>
              <a:gd name="connsiteY8" fmla="*/ 0 h 406"/>
              <a:gd name="connsiteX9" fmla="*/ 227 w 473"/>
              <a:gd name="connsiteY9" fmla="*/ 0 h 406"/>
              <a:gd name="connsiteX10" fmla="*/ 232 w 473"/>
              <a:gd name="connsiteY10" fmla="*/ 0 h 406"/>
              <a:gd name="connsiteX11" fmla="*/ 242 w 473"/>
              <a:gd name="connsiteY11" fmla="*/ 0 h 406"/>
              <a:gd name="connsiteX12" fmla="*/ 253 w 473"/>
              <a:gd name="connsiteY12" fmla="*/ 6 h 406"/>
              <a:gd name="connsiteX13" fmla="*/ 264 w 473"/>
              <a:gd name="connsiteY13" fmla="*/ 11 h 406"/>
              <a:gd name="connsiteX14" fmla="*/ 269 w 473"/>
              <a:gd name="connsiteY14" fmla="*/ 11 h 406"/>
              <a:gd name="connsiteX15" fmla="*/ 279 w 473"/>
              <a:gd name="connsiteY15" fmla="*/ 16 h 406"/>
              <a:gd name="connsiteX16" fmla="*/ 285 w 473"/>
              <a:gd name="connsiteY16" fmla="*/ 21 h 406"/>
              <a:gd name="connsiteX17" fmla="*/ 290 w 473"/>
              <a:gd name="connsiteY17" fmla="*/ 27 h 406"/>
              <a:gd name="connsiteX18" fmla="*/ 295 w 473"/>
              <a:gd name="connsiteY18" fmla="*/ 32 h 406"/>
              <a:gd name="connsiteX19" fmla="*/ 300 w 473"/>
              <a:gd name="connsiteY19" fmla="*/ 32 h 406"/>
              <a:gd name="connsiteX20" fmla="*/ 300 w 473"/>
              <a:gd name="connsiteY20" fmla="*/ 37 h 406"/>
              <a:gd name="connsiteX21" fmla="*/ 300 w 473"/>
              <a:gd name="connsiteY21" fmla="*/ 42 h 406"/>
              <a:gd name="connsiteX22" fmla="*/ 306 w 473"/>
              <a:gd name="connsiteY22" fmla="*/ 42 h 406"/>
              <a:gd name="connsiteX23" fmla="*/ 300 w 473"/>
              <a:gd name="connsiteY23" fmla="*/ 48 h 406"/>
              <a:gd name="connsiteX24" fmla="*/ 300 w 473"/>
              <a:gd name="connsiteY24" fmla="*/ 53 h 406"/>
              <a:gd name="connsiteX25" fmla="*/ 295 w 473"/>
              <a:gd name="connsiteY25" fmla="*/ 64 h 406"/>
              <a:gd name="connsiteX26" fmla="*/ 290 w 473"/>
              <a:gd name="connsiteY26" fmla="*/ 74 h 406"/>
              <a:gd name="connsiteX27" fmla="*/ 279 w 473"/>
              <a:gd name="connsiteY27" fmla="*/ 85 h 406"/>
              <a:gd name="connsiteX28" fmla="*/ 274 w 473"/>
              <a:gd name="connsiteY28" fmla="*/ 95 h 406"/>
              <a:gd name="connsiteX29" fmla="*/ 258 w 473"/>
              <a:gd name="connsiteY29" fmla="*/ 111 h 406"/>
              <a:gd name="connsiteX30" fmla="*/ 248 w 473"/>
              <a:gd name="connsiteY30" fmla="*/ 132 h 406"/>
              <a:gd name="connsiteX31" fmla="*/ 216 w 473"/>
              <a:gd name="connsiteY31" fmla="*/ 169 h 406"/>
              <a:gd name="connsiteX32" fmla="*/ 190 w 473"/>
              <a:gd name="connsiteY32" fmla="*/ 206 h 406"/>
              <a:gd name="connsiteX33" fmla="*/ 163 w 473"/>
              <a:gd name="connsiteY33" fmla="*/ 243 h 406"/>
              <a:gd name="connsiteX34" fmla="*/ 137 w 473"/>
              <a:gd name="connsiteY34" fmla="*/ 280 h 406"/>
              <a:gd name="connsiteX35" fmla="*/ 121 w 473"/>
              <a:gd name="connsiteY35" fmla="*/ 296 h 406"/>
              <a:gd name="connsiteX36" fmla="*/ 111 w 473"/>
              <a:gd name="connsiteY36" fmla="*/ 311 h 406"/>
              <a:gd name="connsiteX37" fmla="*/ 100 w 473"/>
              <a:gd name="connsiteY37" fmla="*/ 322 h 406"/>
              <a:gd name="connsiteX38" fmla="*/ 95 w 473"/>
              <a:gd name="connsiteY38" fmla="*/ 333 h 406"/>
              <a:gd name="connsiteX39" fmla="*/ 90 w 473"/>
              <a:gd name="connsiteY39" fmla="*/ 338 h 406"/>
              <a:gd name="connsiteX40" fmla="*/ 84 w 473"/>
              <a:gd name="connsiteY40" fmla="*/ 348 h 406"/>
              <a:gd name="connsiteX41" fmla="*/ 84 w 473"/>
              <a:gd name="connsiteY41" fmla="*/ 348 h 406"/>
              <a:gd name="connsiteX42" fmla="*/ 84 w 473"/>
              <a:gd name="connsiteY42" fmla="*/ 354 h 406"/>
              <a:gd name="connsiteX43" fmla="*/ 90 w 473"/>
              <a:gd name="connsiteY43" fmla="*/ 354 h 406"/>
              <a:gd name="connsiteX44" fmla="*/ 95 w 473"/>
              <a:gd name="connsiteY44" fmla="*/ 354 h 406"/>
              <a:gd name="connsiteX45" fmla="*/ 100 w 473"/>
              <a:gd name="connsiteY45" fmla="*/ 354 h 406"/>
              <a:gd name="connsiteX46" fmla="*/ 111 w 473"/>
              <a:gd name="connsiteY46" fmla="*/ 354 h 406"/>
              <a:gd name="connsiteX47" fmla="*/ 121 w 473"/>
              <a:gd name="connsiteY47" fmla="*/ 348 h 406"/>
              <a:gd name="connsiteX48" fmla="*/ 137 w 473"/>
              <a:gd name="connsiteY48" fmla="*/ 348 h 406"/>
              <a:gd name="connsiteX49" fmla="*/ 153 w 473"/>
              <a:gd name="connsiteY49" fmla="*/ 348 h 406"/>
              <a:gd name="connsiteX50" fmla="*/ 174 w 473"/>
              <a:gd name="connsiteY50" fmla="*/ 343 h 406"/>
              <a:gd name="connsiteX51" fmla="*/ 216 w 473"/>
              <a:gd name="connsiteY51" fmla="*/ 338 h 406"/>
              <a:gd name="connsiteX52" fmla="*/ 258 w 473"/>
              <a:gd name="connsiteY52" fmla="*/ 333 h 406"/>
              <a:gd name="connsiteX53" fmla="*/ 295 w 473"/>
              <a:gd name="connsiteY53" fmla="*/ 327 h 406"/>
              <a:gd name="connsiteX54" fmla="*/ 332 w 473"/>
              <a:gd name="connsiteY54" fmla="*/ 317 h 406"/>
              <a:gd name="connsiteX55" fmla="*/ 348 w 473"/>
              <a:gd name="connsiteY55" fmla="*/ 317 h 406"/>
              <a:gd name="connsiteX56" fmla="*/ 364 w 473"/>
              <a:gd name="connsiteY56" fmla="*/ 311 h 406"/>
              <a:gd name="connsiteX57" fmla="*/ 374 w 473"/>
              <a:gd name="connsiteY57" fmla="*/ 311 h 406"/>
              <a:gd name="connsiteX58" fmla="*/ 390 w 473"/>
              <a:gd name="connsiteY58" fmla="*/ 306 h 406"/>
              <a:gd name="connsiteX59" fmla="*/ 395 w 473"/>
              <a:gd name="connsiteY59" fmla="*/ 306 h 406"/>
              <a:gd name="connsiteX60" fmla="*/ 406 w 473"/>
              <a:gd name="connsiteY60" fmla="*/ 306 h 406"/>
              <a:gd name="connsiteX61" fmla="*/ 469 w 473"/>
              <a:gd name="connsiteY61" fmla="*/ 348 h 406"/>
              <a:gd name="connsiteX62" fmla="*/ 464 w 473"/>
              <a:gd name="connsiteY62" fmla="*/ 348 h 406"/>
              <a:gd name="connsiteX63" fmla="*/ 458 w 473"/>
              <a:gd name="connsiteY63" fmla="*/ 348 h 406"/>
              <a:gd name="connsiteX64" fmla="*/ 453 w 473"/>
              <a:gd name="connsiteY64" fmla="*/ 348 h 406"/>
              <a:gd name="connsiteX65" fmla="*/ 443 w 473"/>
              <a:gd name="connsiteY65" fmla="*/ 348 h 406"/>
              <a:gd name="connsiteX66" fmla="*/ 432 w 473"/>
              <a:gd name="connsiteY66" fmla="*/ 348 h 406"/>
              <a:gd name="connsiteX67" fmla="*/ 416 w 473"/>
              <a:gd name="connsiteY67" fmla="*/ 354 h 406"/>
              <a:gd name="connsiteX68" fmla="*/ 400 w 473"/>
              <a:gd name="connsiteY68" fmla="*/ 354 h 406"/>
              <a:gd name="connsiteX69" fmla="*/ 379 w 473"/>
              <a:gd name="connsiteY69" fmla="*/ 354 h 406"/>
              <a:gd name="connsiteX70" fmla="*/ 353 w 473"/>
              <a:gd name="connsiteY70" fmla="*/ 359 h 406"/>
              <a:gd name="connsiteX71" fmla="*/ 327 w 473"/>
              <a:gd name="connsiteY71" fmla="*/ 359 h 406"/>
              <a:gd name="connsiteX72" fmla="*/ 295 w 473"/>
              <a:gd name="connsiteY72" fmla="*/ 359 h 406"/>
              <a:gd name="connsiteX73" fmla="*/ 269 w 473"/>
              <a:gd name="connsiteY73" fmla="*/ 364 h 406"/>
              <a:gd name="connsiteX74" fmla="*/ 248 w 473"/>
              <a:gd name="connsiteY74" fmla="*/ 364 h 406"/>
              <a:gd name="connsiteX75" fmla="*/ 221 w 473"/>
              <a:gd name="connsiteY75" fmla="*/ 369 h 406"/>
              <a:gd name="connsiteX76" fmla="*/ 200 w 473"/>
              <a:gd name="connsiteY76" fmla="*/ 369 h 406"/>
              <a:gd name="connsiteX77" fmla="*/ 184 w 473"/>
              <a:gd name="connsiteY77" fmla="*/ 375 h 406"/>
              <a:gd name="connsiteX78" fmla="*/ 163 w 473"/>
              <a:gd name="connsiteY78" fmla="*/ 375 h 406"/>
              <a:gd name="connsiteX79" fmla="*/ 148 w 473"/>
              <a:gd name="connsiteY79" fmla="*/ 375 h 406"/>
              <a:gd name="connsiteX80" fmla="*/ 137 w 473"/>
              <a:gd name="connsiteY80" fmla="*/ 380 h 406"/>
              <a:gd name="connsiteX81" fmla="*/ 121 w 473"/>
              <a:gd name="connsiteY81" fmla="*/ 380 h 406"/>
              <a:gd name="connsiteX82" fmla="*/ 111 w 473"/>
              <a:gd name="connsiteY82" fmla="*/ 385 h 406"/>
              <a:gd name="connsiteX83" fmla="*/ 100 w 473"/>
              <a:gd name="connsiteY83" fmla="*/ 385 h 406"/>
              <a:gd name="connsiteX84" fmla="*/ 90 w 473"/>
              <a:gd name="connsiteY84" fmla="*/ 391 h 406"/>
              <a:gd name="connsiteX85" fmla="*/ 84 w 473"/>
              <a:gd name="connsiteY85" fmla="*/ 391 h 406"/>
              <a:gd name="connsiteX86" fmla="*/ 69 w 473"/>
              <a:gd name="connsiteY86" fmla="*/ 396 h 406"/>
              <a:gd name="connsiteX87" fmla="*/ 53 w 473"/>
              <a:gd name="connsiteY87" fmla="*/ 401 h 406"/>
              <a:gd name="connsiteX88" fmla="*/ 48 w 473"/>
              <a:gd name="connsiteY88" fmla="*/ 406 h 406"/>
              <a:gd name="connsiteX89" fmla="*/ 37 w 473"/>
              <a:gd name="connsiteY89" fmla="*/ 406 h 406"/>
              <a:gd name="connsiteX90" fmla="*/ 32 w 473"/>
              <a:gd name="connsiteY90" fmla="*/ 406 h 406"/>
              <a:gd name="connsiteX91" fmla="*/ 26 w 473"/>
              <a:gd name="connsiteY91" fmla="*/ 401 h 406"/>
              <a:gd name="connsiteX92" fmla="*/ 21 w 473"/>
              <a:gd name="connsiteY92" fmla="*/ 401 h 406"/>
              <a:gd name="connsiteX93" fmla="*/ 16 w 473"/>
              <a:gd name="connsiteY93" fmla="*/ 396 h 406"/>
              <a:gd name="connsiteX94" fmla="*/ 11 w 473"/>
              <a:gd name="connsiteY94" fmla="*/ 391 h 406"/>
              <a:gd name="connsiteX95" fmla="*/ 5 w 473"/>
              <a:gd name="connsiteY95" fmla="*/ 385 h 406"/>
              <a:gd name="connsiteX96" fmla="*/ 0 w 473"/>
              <a:gd name="connsiteY96" fmla="*/ 380 h 406"/>
              <a:gd name="connsiteX97" fmla="*/ 0 w 473"/>
              <a:gd name="connsiteY97" fmla="*/ 375 h 406"/>
              <a:gd name="connsiteX98" fmla="*/ 0 w 473"/>
              <a:gd name="connsiteY98" fmla="*/ 369 h 406"/>
              <a:gd name="connsiteX99" fmla="*/ 0 w 473"/>
              <a:gd name="connsiteY99" fmla="*/ 364 h 406"/>
              <a:gd name="connsiteX100" fmla="*/ 5 w 473"/>
              <a:gd name="connsiteY100" fmla="*/ 359 h 406"/>
              <a:gd name="connsiteX101" fmla="*/ 11 w 473"/>
              <a:gd name="connsiteY101" fmla="*/ 354 h 406"/>
              <a:gd name="connsiteX102" fmla="*/ 21 w 473"/>
              <a:gd name="connsiteY102" fmla="*/ 348 h 406"/>
              <a:gd name="connsiteX103" fmla="*/ 26 w 473"/>
              <a:gd name="connsiteY103" fmla="*/ 343 h 406"/>
              <a:gd name="connsiteX104" fmla="*/ 32 w 473"/>
              <a:gd name="connsiteY104" fmla="*/ 338 h 406"/>
              <a:gd name="connsiteX105" fmla="*/ 42 w 473"/>
              <a:gd name="connsiteY105" fmla="*/ 333 h 406"/>
              <a:gd name="connsiteX106" fmla="*/ 53 w 473"/>
              <a:gd name="connsiteY106" fmla="*/ 322 h 406"/>
              <a:gd name="connsiteX107" fmla="*/ 58 w 473"/>
              <a:gd name="connsiteY107" fmla="*/ 311 h 406"/>
              <a:gd name="connsiteX108" fmla="*/ 69 w 473"/>
              <a:gd name="connsiteY108" fmla="*/ 301 h 406"/>
              <a:gd name="connsiteX109" fmla="*/ 79 w 473"/>
              <a:gd name="connsiteY109" fmla="*/ 285 h 406"/>
              <a:gd name="connsiteX110" fmla="*/ 95 w 473"/>
              <a:gd name="connsiteY110" fmla="*/ 269 h 406"/>
              <a:gd name="connsiteX111" fmla="*/ 116 w 473"/>
              <a:gd name="connsiteY111" fmla="*/ 232 h 406"/>
              <a:gd name="connsiteX112" fmla="*/ 142 w 473"/>
              <a:gd name="connsiteY112" fmla="*/ 201 h 406"/>
              <a:gd name="connsiteX113" fmla="*/ 163 w 473"/>
              <a:gd name="connsiteY113" fmla="*/ 169 h 406"/>
              <a:gd name="connsiteX114" fmla="*/ 184 w 473"/>
              <a:gd name="connsiteY114" fmla="*/ 132 h 406"/>
              <a:gd name="connsiteX115" fmla="*/ 190 w 473"/>
              <a:gd name="connsiteY115" fmla="*/ 116 h 406"/>
              <a:gd name="connsiteX116" fmla="*/ 200 w 473"/>
              <a:gd name="connsiteY116" fmla="*/ 100 h 406"/>
              <a:gd name="connsiteX117" fmla="*/ 206 w 473"/>
              <a:gd name="connsiteY117" fmla="*/ 90 h 406"/>
              <a:gd name="connsiteX118" fmla="*/ 211 w 473"/>
              <a:gd name="connsiteY118" fmla="*/ 79 h 406"/>
              <a:gd name="connsiteX119" fmla="*/ 216 w 473"/>
              <a:gd name="connsiteY119" fmla="*/ 69 h 406"/>
              <a:gd name="connsiteX120" fmla="*/ 221 w 473"/>
              <a:gd name="connsiteY120" fmla="*/ 58 h 406"/>
              <a:gd name="connsiteX121" fmla="*/ 221 w 473"/>
              <a:gd name="connsiteY121" fmla="*/ 53 h 406"/>
              <a:gd name="connsiteX122" fmla="*/ 227 w 473"/>
              <a:gd name="connsiteY122" fmla="*/ 48 h 406"/>
              <a:gd name="connsiteX123" fmla="*/ 227 w 473"/>
              <a:gd name="connsiteY123" fmla="*/ 48 h 406"/>
              <a:gd name="connsiteX0" fmla="*/ 227 w 473"/>
              <a:gd name="connsiteY0" fmla="*/ 48 h 406"/>
              <a:gd name="connsiteX1" fmla="*/ 227 w 473"/>
              <a:gd name="connsiteY1" fmla="*/ 42 h 406"/>
              <a:gd name="connsiteX2" fmla="*/ 227 w 473"/>
              <a:gd name="connsiteY2" fmla="*/ 32 h 406"/>
              <a:gd name="connsiteX3" fmla="*/ 227 w 473"/>
              <a:gd name="connsiteY3" fmla="*/ 27 h 406"/>
              <a:gd name="connsiteX4" fmla="*/ 221 w 473"/>
              <a:gd name="connsiteY4" fmla="*/ 21 h 406"/>
              <a:gd name="connsiteX5" fmla="*/ 216 w 473"/>
              <a:gd name="connsiteY5" fmla="*/ 11 h 406"/>
              <a:gd name="connsiteX6" fmla="*/ 216 w 473"/>
              <a:gd name="connsiteY6" fmla="*/ 6 h 406"/>
              <a:gd name="connsiteX7" fmla="*/ 221 w 473"/>
              <a:gd name="connsiteY7" fmla="*/ 6 h 406"/>
              <a:gd name="connsiteX8" fmla="*/ 221 w 473"/>
              <a:gd name="connsiteY8" fmla="*/ 0 h 406"/>
              <a:gd name="connsiteX9" fmla="*/ 227 w 473"/>
              <a:gd name="connsiteY9" fmla="*/ 0 h 406"/>
              <a:gd name="connsiteX10" fmla="*/ 232 w 473"/>
              <a:gd name="connsiteY10" fmla="*/ 0 h 406"/>
              <a:gd name="connsiteX11" fmla="*/ 242 w 473"/>
              <a:gd name="connsiteY11" fmla="*/ 0 h 406"/>
              <a:gd name="connsiteX12" fmla="*/ 253 w 473"/>
              <a:gd name="connsiteY12" fmla="*/ 6 h 406"/>
              <a:gd name="connsiteX13" fmla="*/ 264 w 473"/>
              <a:gd name="connsiteY13" fmla="*/ 11 h 406"/>
              <a:gd name="connsiteX14" fmla="*/ 269 w 473"/>
              <a:gd name="connsiteY14" fmla="*/ 11 h 406"/>
              <a:gd name="connsiteX15" fmla="*/ 279 w 473"/>
              <a:gd name="connsiteY15" fmla="*/ 16 h 406"/>
              <a:gd name="connsiteX16" fmla="*/ 285 w 473"/>
              <a:gd name="connsiteY16" fmla="*/ 21 h 406"/>
              <a:gd name="connsiteX17" fmla="*/ 290 w 473"/>
              <a:gd name="connsiteY17" fmla="*/ 27 h 406"/>
              <a:gd name="connsiteX18" fmla="*/ 295 w 473"/>
              <a:gd name="connsiteY18" fmla="*/ 32 h 406"/>
              <a:gd name="connsiteX19" fmla="*/ 300 w 473"/>
              <a:gd name="connsiteY19" fmla="*/ 32 h 406"/>
              <a:gd name="connsiteX20" fmla="*/ 300 w 473"/>
              <a:gd name="connsiteY20" fmla="*/ 37 h 406"/>
              <a:gd name="connsiteX21" fmla="*/ 300 w 473"/>
              <a:gd name="connsiteY21" fmla="*/ 42 h 406"/>
              <a:gd name="connsiteX22" fmla="*/ 306 w 473"/>
              <a:gd name="connsiteY22" fmla="*/ 42 h 406"/>
              <a:gd name="connsiteX23" fmla="*/ 300 w 473"/>
              <a:gd name="connsiteY23" fmla="*/ 48 h 406"/>
              <a:gd name="connsiteX24" fmla="*/ 300 w 473"/>
              <a:gd name="connsiteY24" fmla="*/ 53 h 406"/>
              <a:gd name="connsiteX25" fmla="*/ 295 w 473"/>
              <a:gd name="connsiteY25" fmla="*/ 64 h 406"/>
              <a:gd name="connsiteX26" fmla="*/ 290 w 473"/>
              <a:gd name="connsiteY26" fmla="*/ 74 h 406"/>
              <a:gd name="connsiteX27" fmla="*/ 279 w 473"/>
              <a:gd name="connsiteY27" fmla="*/ 85 h 406"/>
              <a:gd name="connsiteX28" fmla="*/ 274 w 473"/>
              <a:gd name="connsiteY28" fmla="*/ 95 h 406"/>
              <a:gd name="connsiteX29" fmla="*/ 258 w 473"/>
              <a:gd name="connsiteY29" fmla="*/ 111 h 406"/>
              <a:gd name="connsiteX30" fmla="*/ 248 w 473"/>
              <a:gd name="connsiteY30" fmla="*/ 132 h 406"/>
              <a:gd name="connsiteX31" fmla="*/ 216 w 473"/>
              <a:gd name="connsiteY31" fmla="*/ 169 h 406"/>
              <a:gd name="connsiteX32" fmla="*/ 190 w 473"/>
              <a:gd name="connsiteY32" fmla="*/ 206 h 406"/>
              <a:gd name="connsiteX33" fmla="*/ 163 w 473"/>
              <a:gd name="connsiteY33" fmla="*/ 243 h 406"/>
              <a:gd name="connsiteX34" fmla="*/ 137 w 473"/>
              <a:gd name="connsiteY34" fmla="*/ 280 h 406"/>
              <a:gd name="connsiteX35" fmla="*/ 121 w 473"/>
              <a:gd name="connsiteY35" fmla="*/ 296 h 406"/>
              <a:gd name="connsiteX36" fmla="*/ 111 w 473"/>
              <a:gd name="connsiteY36" fmla="*/ 311 h 406"/>
              <a:gd name="connsiteX37" fmla="*/ 100 w 473"/>
              <a:gd name="connsiteY37" fmla="*/ 322 h 406"/>
              <a:gd name="connsiteX38" fmla="*/ 95 w 473"/>
              <a:gd name="connsiteY38" fmla="*/ 333 h 406"/>
              <a:gd name="connsiteX39" fmla="*/ 90 w 473"/>
              <a:gd name="connsiteY39" fmla="*/ 338 h 406"/>
              <a:gd name="connsiteX40" fmla="*/ 84 w 473"/>
              <a:gd name="connsiteY40" fmla="*/ 348 h 406"/>
              <a:gd name="connsiteX41" fmla="*/ 84 w 473"/>
              <a:gd name="connsiteY41" fmla="*/ 348 h 406"/>
              <a:gd name="connsiteX42" fmla="*/ 84 w 473"/>
              <a:gd name="connsiteY42" fmla="*/ 354 h 406"/>
              <a:gd name="connsiteX43" fmla="*/ 90 w 473"/>
              <a:gd name="connsiteY43" fmla="*/ 354 h 406"/>
              <a:gd name="connsiteX44" fmla="*/ 95 w 473"/>
              <a:gd name="connsiteY44" fmla="*/ 354 h 406"/>
              <a:gd name="connsiteX45" fmla="*/ 100 w 473"/>
              <a:gd name="connsiteY45" fmla="*/ 354 h 406"/>
              <a:gd name="connsiteX46" fmla="*/ 111 w 473"/>
              <a:gd name="connsiteY46" fmla="*/ 354 h 406"/>
              <a:gd name="connsiteX47" fmla="*/ 121 w 473"/>
              <a:gd name="connsiteY47" fmla="*/ 348 h 406"/>
              <a:gd name="connsiteX48" fmla="*/ 137 w 473"/>
              <a:gd name="connsiteY48" fmla="*/ 348 h 406"/>
              <a:gd name="connsiteX49" fmla="*/ 153 w 473"/>
              <a:gd name="connsiteY49" fmla="*/ 348 h 406"/>
              <a:gd name="connsiteX50" fmla="*/ 174 w 473"/>
              <a:gd name="connsiteY50" fmla="*/ 343 h 406"/>
              <a:gd name="connsiteX51" fmla="*/ 216 w 473"/>
              <a:gd name="connsiteY51" fmla="*/ 338 h 406"/>
              <a:gd name="connsiteX52" fmla="*/ 258 w 473"/>
              <a:gd name="connsiteY52" fmla="*/ 333 h 406"/>
              <a:gd name="connsiteX53" fmla="*/ 295 w 473"/>
              <a:gd name="connsiteY53" fmla="*/ 327 h 406"/>
              <a:gd name="connsiteX54" fmla="*/ 332 w 473"/>
              <a:gd name="connsiteY54" fmla="*/ 317 h 406"/>
              <a:gd name="connsiteX55" fmla="*/ 348 w 473"/>
              <a:gd name="connsiteY55" fmla="*/ 317 h 406"/>
              <a:gd name="connsiteX56" fmla="*/ 364 w 473"/>
              <a:gd name="connsiteY56" fmla="*/ 311 h 406"/>
              <a:gd name="connsiteX57" fmla="*/ 374 w 473"/>
              <a:gd name="connsiteY57" fmla="*/ 311 h 406"/>
              <a:gd name="connsiteX58" fmla="*/ 390 w 473"/>
              <a:gd name="connsiteY58" fmla="*/ 306 h 406"/>
              <a:gd name="connsiteX59" fmla="*/ 406 w 473"/>
              <a:gd name="connsiteY59" fmla="*/ 306 h 406"/>
              <a:gd name="connsiteX60" fmla="*/ 469 w 473"/>
              <a:gd name="connsiteY60" fmla="*/ 348 h 406"/>
              <a:gd name="connsiteX61" fmla="*/ 464 w 473"/>
              <a:gd name="connsiteY61" fmla="*/ 348 h 406"/>
              <a:gd name="connsiteX62" fmla="*/ 458 w 473"/>
              <a:gd name="connsiteY62" fmla="*/ 348 h 406"/>
              <a:gd name="connsiteX63" fmla="*/ 453 w 473"/>
              <a:gd name="connsiteY63" fmla="*/ 348 h 406"/>
              <a:gd name="connsiteX64" fmla="*/ 443 w 473"/>
              <a:gd name="connsiteY64" fmla="*/ 348 h 406"/>
              <a:gd name="connsiteX65" fmla="*/ 432 w 473"/>
              <a:gd name="connsiteY65" fmla="*/ 348 h 406"/>
              <a:gd name="connsiteX66" fmla="*/ 416 w 473"/>
              <a:gd name="connsiteY66" fmla="*/ 354 h 406"/>
              <a:gd name="connsiteX67" fmla="*/ 400 w 473"/>
              <a:gd name="connsiteY67" fmla="*/ 354 h 406"/>
              <a:gd name="connsiteX68" fmla="*/ 379 w 473"/>
              <a:gd name="connsiteY68" fmla="*/ 354 h 406"/>
              <a:gd name="connsiteX69" fmla="*/ 353 w 473"/>
              <a:gd name="connsiteY69" fmla="*/ 359 h 406"/>
              <a:gd name="connsiteX70" fmla="*/ 327 w 473"/>
              <a:gd name="connsiteY70" fmla="*/ 359 h 406"/>
              <a:gd name="connsiteX71" fmla="*/ 295 w 473"/>
              <a:gd name="connsiteY71" fmla="*/ 359 h 406"/>
              <a:gd name="connsiteX72" fmla="*/ 269 w 473"/>
              <a:gd name="connsiteY72" fmla="*/ 364 h 406"/>
              <a:gd name="connsiteX73" fmla="*/ 248 w 473"/>
              <a:gd name="connsiteY73" fmla="*/ 364 h 406"/>
              <a:gd name="connsiteX74" fmla="*/ 221 w 473"/>
              <a:gd name="connsiteY74" fmla="*/ 369 h 406"/>
              <a:gd name="connsiteX75" fmla="*/ 200 w 473"/>
              <a:gd name="connsiteY75" fmla="*/ 369 h 406"/>
              <a:gd name="connsiteX76" fmla="*/ 184 w 473"/>
              <a:gd name="connsiteY76" fmla="*/ 375 h 406"/>
              <a:gd name="connsiteX77" fmla="*/ 163 w 473"/>
              <a:gd name="connsiteY77" fmla="*/ 375 h 406"/>
              <a:gd name="connsiteX78" fmla="*/ 148 w 473"/>
              <a:gd name="connsiteY78" fmla="*/ 375 h 406"/>
              <a:gd name="connsiteX79" fmla="*/ 137 w 473"/>
              <a:gd name="connsiteY79" fmla="*/ 380 h 406"/>
              <a:gd name="connsiteX80" fmla="*/ 121 w 473"/>
              <a:gd name="connsiteY80" fmla="*/ 380 h 406"/>
              <a:gd name="connsiteX81" fmla="*/ 111 w 473"/>
              <a:gd name="connsiteY81" fmla="*/ 385 h 406"/>
              <a:gd name="connsiteX82" fmla="*/ 100 w 473"/>
              <a:gd name="connsiteY82" fmla="*/ 385 h 406"/>
              <a:gd name="connsiteX83" fmla="*/ 90 w 473"/>
              <a:gd name="connsiteY83" fmla="*/ 391 h 406"/>
              <a:gd name="connsiteX84" fmla="*/ 84 w 473"/>
              <a:gd name="connsiteY84" fmla="*/ 391 h 406"/>
              <a:gd name="connsiteX85" fmla="*/ 69 w 473"/>
              <a:gd name="connsiteY85" fmla="*/ 396 h 406"/>
              <a:gd name="connsiteX86" fmla="*/ 53 w 473"/>
              <a:gd name="connsiteY86" fmla="*/ 401 h 406"/>
              <a:gd name="connsiteX87" fmla="*/ 48 w 473"/>
              <a:gd name="connsiteY87" fmla="*/ 406 h 406"/>
              <a:gd name="connsiteX88" fmla="*/ 37 w 473"/>
              <a:gd name="connsiteY88" fmla="*/ 406 h 406"/>
              <a:gd name="connsiteX89" fmla="*/ 32 w 473"/>
              <a:gd name="connsiteY89" fmla="*/ 406 h 406"/>
              <a:gd name="connsiteX90" fmla="*/ 26 w 473"/>
              <a:gd name="connsiteY90" fmla="*/ 401 h 406"/>
              <a:gd name="connsiteX91" fmla="*/ 21 w 473"/>
              <a:gd name="connsiteY91" fmla="*/ 401 h 406"/>
              <a:gd name="connsiteX92" fmla="*/ 16 w 473"/>
              <a:gd name="connsiteY92" fmla="*/ 396 h 406"/>
              <a:gd name="connsiteX93" fmla="*/ 11 w 473"/>
              <a:gd name="connsiteY93" fmla="*/ 391 h 406"/>
              <a:gd name="connsiteX94" fmla="*/ 5 w 473"/>
              <a:gd name="connsiteY94" fmla="*/ 385 h 406"/>
              <a:gd name="connsiteX95" fmla="*/ 0 w 473"/>
              <a:gd name="connsiteY95" fmla="*/ 380 h 406"/>
              <a:gd name="connsiteX96" fmla="*/ 0 w 473"/>
              <a:gd name="connsiteY96" fmla="*/ 375 h 406"/>
              <a:gd name="connsiteX97" fmla="*/ 0 w 473"/>
              <a:gd name="connsiteY97" fmla="*/ 369 h 406"/>
              <a:gd name="connsiteX98" fmla="*/ 0 w 473"/>
              <a:gd name="connsiteY98" fmla="*/ 364 h 406"/>
              <a:gd name="connsiteX99" fmla="*/ 5 w 473"/>
              <a:gd name="connsiteY99" fmla="*/ 359 h 406"/>
              <a:gd name="connsiteX100" fmla="*/ 11 w 473"/>
              <a:gd name="connsiteY100" fmla="*/ 354 h 406"/>
              <a:gd name="connsiteX101" fmla="*/ 21 w 473"/>
              <a:gd name="connsiteY101" fmla="*/ 348 h 406"/>
              <a:gd name="connsiteX102" fmla="*/ 26 w 473"/>
              <a:gd name="connsiteY102" fmla="*/ 343 h 406"/>
              <a:gd name="connsiteX103" fmla="*/ 32 w 473"/>
              <a:gd name="connsiteY103" fmla="*/ 338 h 406"/>
              <a:gd name="connsiteX104" fmla="*/ 42 w 473"/>
              <a:gd name="connsiteY104" fmla="*/ 333 h 406"/>
              <a:gd name="connsiteX105" fmla="*/ 53 w 473"/>
              <a:gd name="connsiteY105" fmla="*/ 322 h 406"/>
              <a:gd name="connsiteX106" fmla="*/ 58 w 473"/>
              <a:gd name="connsiteY106" fmla="*/ 311 h 406"/>
              <a:gd name="connsiteX107" fmla="*/ 69 w 473"/>
              <a:gd name="connsiteY107" fmla="*/ 301 h 406"/>
              <a:gd name="connsiteX108" fmla="*/ 79 w 473"/>
              <a:gd name="connsiteY108" fmla="*/ 285 h 406"/>
              <a:gd name="connsiteX109" fmla="*/ 95 w 473"/>
              <a:gd name="connsiteY109" fmla="*/ 269 h 406"/>
              <a:gd name="connsiteX110" fmla="*/ 116 w 473"/>
              <a:gd name="connsiteY110" fmla="*/ 232 h 406"/>
              <a:gd name="connsiteX111" fmla="*/ 142 w 473"/>
              <a:gd name="connsiteY111" fmla="*/ 201 h 406"/>
              <a:gd name="connsiteX112" fmla="*/ 163 w 473"/>
              <a:gd name="connsiteY112" fmla="*/ 169 h 406"/>
              <a:gd name="connsiteX113" fmla="*/ 184 w 473"/>
              <a:gd name="connsiteY113" fmla="*/ 132 h 406"/>
              <a:gd name="connsiteX114" fmla="*/ 190 w 473"/>
              <a:gd name="connsiteY114" fmla="*/ 116 h 406"/>
              <a:gd name="connsiteX115" fmla="*/ 200 w 473"/>
              <a:gd name="connsiteY115" fmla="*/ 100 h 406"/>
              <a:gd name="connsiteX116" fmla="*/ 206 w 473"/>
              <a:gd name="connsiteY116" fmla="*/ 90 h 406"/>
              <a:gd name="connsiteX117" fmla="*/ 211 w 473"/>
              <a:gd name="connsiteY117" fmla="*/ 79 h 406"/>
              <a:gd name="connsiteX118" fmla="*/ 216 w 473"/>
              <a:gd name="connsiteY118" fmla="*/ 69 h 406"/>
              <a:gd name="connsiteX119" fmla="*/ 221 w 473"/>
              <a:gd name="connsiteY119" fmla="*/ 58 h 406"/>
              <a:gd name="connsiteX120" fmla="*/ 221 w 473"/>
              <a:gd name="connsiteY120" fmla="*/ 53 h 406"/>
              <a:gd name="connsiteX121" fmla="*/ 227 w 473"/>
              <a:gd name="connsiteY121" fmla="*/ 48 h 406"/>
              <a:gd name="connsiteX122" fmla="*/ 227 w 473"/>
              <a:gd name="connsiteY122" fmla="*/ 48 h 406"/>
              <a:gd name="connsiteX0" fmla="*/ 227 w 473"/>
              <a:gd name="connsiteY0" fmla="*/ 48 h 406"/>
              <a:gd name="connsiteX1" fmla="*/ 227 w 473"/>
              <a:gd name="connsiteY1" fmla="*/ 42 h 406"/>
              <a:gd name="connsiteX2" fmla="*/ 227 w 473"/>
              <a:gd name="connsiteY2" fmla="*/ 32 h 406"/>
              <a:gd name="connsiteX3" fmla="*/ 227 w 473"/>
              <a:gd name="connsiteY3" fmla="*/ 27 h 406"/>
              <a:gd name="connsiteX4" fmla="*/ 221 w 473"/>
              <a:gd name="connsiteY4" fmla="*/ 21 h 406"/>
              <a:gd name="connsiteX5" fmla="*/ 216 w 473"/>
              <a:gd name="connsiteY5" fmla="*/ 11 h 406"/>
              <a:gd name="connsiteX6" fmla="*/ 216 w 473"/>
              <a:gd name="connsiteY6" fmla="*/ 6 h 406"/>
              <a:gd name="connsiteX7" fmla="*/ 221 w 473"/>
              <a:gd name="connsiteY7" fmla="*/ 6 h 406"/>
              <a:gd name="connsiteX8" fmla="*/ 221 w 473"/>
              <a:gd name="connsiteY8" fmla="*/ 0 h 406"/>
              <a:gd name="connsiteX9" fmla="*/ 227 w 473"/>
              <a:gd name="connsiteY9" fmla="*/ 0 h 406"/>
              <a:gd name="connsiteX10" fmla="*/ 232 w 473"/>
              <a:gd name="connsiteY10" fmla="*/ 0 h 406"/>
              <a:gd name="connsiteX11" fmla="*/ 242 w 473"/>
              <a:gd name="connsiteY11" fmla="*/ 0 h 406"/>
              <a:gd name="connsiteX12" fmla="*/ 253 w 473"/>
              <a:gd name="connsiteY12" fmla="*/ 6 h 406"/>
              <a:gd name="connsiteX13" fmla="*/ 264 w 473"/>
              <a:gd name="connsiteY13" fmla="*/ 11 h 406"/>
              <a:gd name="connsiteX14" fmla="*/ 269 w 473"/>
              <a:gd name="connsiteY14" fmla="*/ 11 h 406"/>
              <a:gd name="connsiteX15" fmla="*/ 279 w 473"/>
              <a:gd name="connsiteY15" fmla="*/ 16 h 406"/>
              <a:gd name="connsiteX16" fmla="*/ 285 w 473"/>
              <a:gd name="connsiteY16" fmla="*/ 21 h 406"/>
              <a:gd name="connsiteX17" fmla="*/ 290 w 473"/>
              <a:gd name="connsiteY17" fmla="*/ 27 h 406"/>
              <a:gd name="connsiteX18" fmla="*/ 295 w 473"/>
              <a:gd name="connsiteY18" fmla="*/ 32 h 406"/>
              <a:gd name="connsiteX19" fmla="*/ 300 w 473"/>
              <a:gd name="connsiteY19" fmla="*/ 32 h 406"/>
              <a:gd name="connsiteX20" fmla="*/ 300 w 473"/>
              <a:gd name="connsiteY20" fmla="*/ 37 h 406"/>
              <a:gd name="connsiteX21" fmla="*/ 300 w 473"/>
              <a:gd name="connsiteY21" fmla="*/ 42 h 406"/>
              <a:gd name="connsiteX22" fmla="*/ 306 w 473"/>
              <a:gd name="connsiteY22" fmla="*/ 42 h 406"/>
              <a:gd name="connsiteX23" fmla="*/ 300 w 473"/>
              <a:gd name="connsiteY23" fmla="*/ 48 h 406"/>
              <a:gd name="connsiteX24" fmla="*/ 300 w 473"/>
              <a:gd name="connsiteY24" fmla="*/ 53 h 406"/>
              <a:gd name="connsiteX25" fmla="*/ 295 w 473"/>
              <a:gd name="connsiteY25" fmla="*/ 64 h 406"/>
              <a:gd name="connsiteX26" fmla="*/ 290 w 473"/>
              <a:gd name="connsiteY26" fmla="*/ 74 h 406"/>
              <a:gd name="connsiteX27" fmla="*/ 279 w 473"/>
              <a:gd name="connsiteY27" fmla="*/ 85 h 406"/>
              <a:gd name="connsiteX28" fmla="*/ 274 w 473"/>
              <a:gd name="connsiteY28" fmla="*/ 95 h 406"/>
              <a:gd name="connsiteX29" fmla="*/ 258 w 473"/>
              <a:gd name="connsiteY29" fmla="*/ 111 h 406"/>
              <a:gd name="connsiteX30" fmla="*/ 248 w 473"/>
              <a:gd name="connsiteY30" fmla="*/ 132 h 406"/>
              <a:gd name="connsiteX31" fmla="*/ 216 w 473"/>
              <a:gd name="connsiteY31" fmla="*/ 169 h 406"/>
              <a:gd name="connsiteX32" fmla="*/ 190 w 473"/>
              <a:gd name="connsiteY32" fmla="*/ 206 h 406"/>
              <a:gd name="connsiteX33" fmla="*/ 163 w 473"/>
              <a:gd name="connsiteY33" fmla="*/ 243 h 406"/>
              <a:gd name="connsiteX34" fmla="*/ 137 w 473"/>
              <a:gd name="connsiteY34" fmla="*/ 280 h 406"/>
              <a:gd name="connsiteX35" fmla="*/ 121 w 473"/>
              <a:gd name="connsiteY35" fmla="*/ 296 h 406"/>
              <a:gd name="connsiteX36" fmla="*/ 111 w 473"/>
              <a:gd name="connsiteY36" fmla="*/ 311 h 406"/>
              <a:gd name="connsiteX37" fmla="*/ 100 w 473"/>
              <a:gd name="connsiteY37" fmla="*/ 322 h 406"/>
              <a:gd name="connsiteX38" fmla="*/ 95 w 473"/>
              <a:gd name="connsiteY38" fmla="*/ 333 h 406"/>
              <a:gd name="connsiteX39" fmla="*/ 90 w 473"/>
              <a:gd name="connsiteY39" fmla="*/ 338 h 406"/>
              <a:gd name="connsiteX40" fmla="*/ 84 w 473"/>
              <a:gd name="connsiteY40" fmla="*/ 348 h 406"/>
              <a:gd name="connsiteX41" fmla="*/ 84 w 473"/>
              <a:gd name="connsiteY41" fmla="*/ 348 h 406"/>
              <a:gd name="connsiteX42" fmla="*/ 84 w 473"/>
              <a:gd name="connsiteY42" fmla="*/ 354 h 406"/>
              <a:gd name="connsiteX43" fmla="*/ 90 w 473"/>
              <a:gd name="connsiteY43" fmla="*/ 354 h 406"/>
              <a:gd name="connsiteX44" fmla="*/ 95 w 473"/>
              <a:gd name="connsiteY44" fmla="*/ 354 h 406"/>
              <a:gd name="connsiteX45" fmla="*/ 100 w 473"/>
              <a:gd name="connsiteY45" fmla="*/ 354 h 406"/>
              <a:gd name="connsiteX46" fmla="*/ 111 w 473"/>
              <a:gd name="connsiteY46" fmla="*/ 354 h 406"/>
              <a:gd name="connsiteX47" fmla="*/ 121 w 473"/>
              <a:gd name="connsiteY47" fmla="*/ 348 h 406"/>
              <a:gd name="connsiteX48" fmla="*/ 137 w 473"/>
              <a:gd name="connsiteY48" fmla="*/ 348 h 406"/>
              <a:gd name="connsiteX49" fmla="*/ 153 w 473"/>
              <a:gd name="connsiteY49" fmla="*/ 348 h 406"/>
              <a:gd name="connsiteX50" fmla="*/ 174 w 473"/>
              <a:gd name="connsiteY50" fmla="*/ 343 h 406"/>
              <a:gd name="connsiteX51" fmla="*/ 216 w 473"/>
              <a:gd name="connsiteY51" fmla="*/ 338 h 406"/>
              <a:gd name="connsiteX52" fmla="*/ 258 w 473"/>
              <a:gd name="connsiteY52" fmla="*/ 333 h 406"/>
              <a:gd name="connsiteX53" fmla="*/ 295 w 473"/>
              <a:gd name="connsiteY53" fmla="*/ 327 h 406"/>
              <a:gd name="connsiteX54" fmla="*/ 332 w 473"/>
              <a:gd name="connsiteY54" fmla="*/ 317 h 406"/>
              <a:gd name="connsiteX55" fmla="*/ 348 w 473"/>
              <a:gd name="connsiteY55" fmla="*/ 317 h 406"/>
              <a:gd name="connsiteX56" fmla="*/ 364 w 473"/>
              <a:gd name="connsiteY56" fmla="*/ 311 h 406"/>
              <a:gd name="connsiteX57" fmla="*/ 374 w 473"/>
              <a:gd name="connsiteY57" fmla="*/ 311 h 406"/>
              <a:gd name="connsiteX58" fmla="*/ 390 w 473"/>
              <a:gd name="connsiteY58" fmla="*/ 306 h 406"/>
              <a:gd name="connsiteX59" fmla="*/ 469 w 473"/>
              <a:gd name="connsiteY59" fmla="*/ 348 h 406"/>
              <a:gd name="connsiteX60" fmla="*/ 464 w 473"/>
              <a:gd name="connsiteY60" fmla="*/ 348 h 406"/>
              <a:gd name="connsiteX61" fmla="*/ 458 w 473"/>
              <a:gd name="connsiteY61" fmla="*/ 348 h 406"/>
              <a:gd name="connsiteX62" fmla="*/ 453 w 473"/>
              <a:gd name="connsiteY62" fmla="*/ 348 h 406"/>
              <a:gd name="connsiteX63" fmla="*/ 443 w 473"/>
              <a:gd name="connsiteY63" fmla="*/ 348 h 406"/>
              <a:gd name="connsiteX64" fmla="*/ 432 w 473"/>
              <a:gd name="connsiteY64" fmla="*/ 348 h 406"/>
              <a:gd name="connsiteX65" fmla="*/ 416 w 473"/>
              <a:gd name="connsiteY65" fmla="*/ 354 h 406"/>
              <a:gd name="connsiteX66" fmla="*/ 400 w 473"/>
              <a:gd name="connsiteY66" fmla="*/ 354 h 406"/>
              <a:gd name="connsiteX67" fmla="*/ 379 w 473"/>
              <a:gd name="connsiteY67" fmla="*/ 354 h 406"/>
              <a:gd name="connsiteX68" fmla="*/ 353 w 473"/>
              <a:gd name="connsiteY68" fmla="*/ 359 h 406"/>
              <a:gd name="connsiteX69" fmla="*/ 327 w 473"/>
              <a:gd name="connsiteY69" fmla="*/ 359 h 406"/>
              <a:gd name="connsiteX70" fmla="*/ 295 w 473"/>
              <a:gd name="connsiteY70" fmla="*/ 359 h 406"/>
              <a:gd name="connsiteX71" fmla="*/ 269 w 473"/>
              <a:gd name="connsiteY71" fmla="*/ 364 h 406"/>
              <a:gd name="connsiteX72" fmla="*/ 248 w 473"/>
              <a:gd name="connsiteY72" fmla="*/ 364 h 406"/>
              <a:gd name="connsiteX73" fmla="*/ 221 w 473"/>
              <a:gd name="connsiteY73" fmla="*/ 369 h 406"/>
              <a:gd name="connsiteX74" fmla="*/ 200 w 473"/>
              <a:gd name="connsiteY74" fmla="*/ 369 h 406"/>
              <a:gd name="connsiteX75" fmla="*/ 184 w 473"/>
              <a:gd name="connsiteY75" fmla="*/ 375 h 406"/>
              <a:gd name="connsiteX76" fmla="*/ 163 w 473"/>
              <a:gd name="connsiteY76" fmla="*/ 375 h 406"/>
              <a:gd name="connsiteX77" fmla="*/ 148 w 473"/>
              <a:gd name="connsiteY77" fmla="*/ 375 h 406"/>
              <a:gd name="connsiteX78" fmla="*/ 137 w 473"/>
              <a:gd name="connsiteY78" fmla="*/ 380 h 406"/>
              <a:gd name="connsiteX79" fmla="*/ 121 w 473"/>
              <a:gd name="connsiteY79" fmla="*/ 380 h 406"/>
              <a:gd name="connsiteX80" fmla="*/ 111 w 473"/>
              <a:gd name="connsiteY80" fmla="*/ 385 h 406"/>
              <a:gd name="connsiteX81" fmla="*/ 100 w 473"/>
              <a:gd name="connsiteY81" fmla="*/ 385 h 406"/>
              <a:gd name="connsiteX82" fmla="*/ 90 w 473"/>
              <a:gd name="connsiteY82" fmla="*/ 391 h 406"/>
              <a:gd name="connsiteX83" fmla="*/ 84 w 473"/>
              <a:gd name="connsiteY83" fmla="*/ 391 h 406"/>
              <a:gd name="connsiteX84" fmla="*/ 69 w 473"/>
              <a:gd name="connsiteY84" fmla="*/ 396 h 406"/>
              <a:gd name="connsiteX85" fmla="*/ 53 w 473"/>
              <a:gd name="connsiteY85" fmla="*/ 401 h 406"/>
              <a:gd name="connsiteX86" fmla="*/ 48 w 473"/>
              <a:gd name="connsiteY86" fmla="*/ 406 h 406"/>
              <a:gd name="connsiteX87" fmla="*/ 37 w 473"/>
              <a:gd name="connsiteY87" fmla="*/ 406 h 406"/>
              <a:gd name="connsiteX88" fmla="*/ 32 w 473"/>
              <a:gd name="connsiteY88" fmla="*/ 406 h 406"/>
              <a:gd name="connsiteX89" fmla="*/ 26 w 473"/>
              <a:gd name="connsiteY89" fmla="*/ 401 h 406"/>
              <a:gd name="connsiteX90" fmla="*/ 21 w 473"/>
              <a:gd name="connsiteY90" fmla="*/ 401 h 406"/>
              <a:gd name="connsiteX91" fmla="*/ 16 w 473"/>
              <a:gd name="connsiteY91" fmla="*/ 396 h 406"/>
              <a:gd name="connsiteX92" fmla="*/ 11 w 473"/>
              <a:gd name="connsiteY92" fmla="*/ 391 h 406"/>
              <a:gd name="connsiteX93" fmla="*/ 5 w 473"/>
              <a:gd name="connsiteY93" fmla="*/ 385 h 406"/>
              <a:gd name="connsiteX94" fmla="*/ 0 w 473"/>
              <a:gd name="connsiteY94" fmla="*/ 380 h 406"/>
              <a:gd name="connsiteX95" fmla="*/ 0 w 473"/>
              <a:gd name="connsiteY95" fmla="*/ 375 h 406"/>
              <a:gd name="connsiteX96" fmla="*/ 0 w 473"/>
              <a:gd name="connsiteY96" fmla="*/ 369 h 406"/>
              <a:gd name="connsiteX97" fmla="*/ 0 w 473"/>
              <a:gd name="connsiteY97" fmla="*/ 364 h 406"/>
              <a:gd name="connsiteX98" fmla="*/ 5 w 473"/>
              <a:gd name="connsiteY98" fmla="*/ 359 h 406"/>
              <a:gd name="connsiteX99" fmla="*/ 11 w 473"/>
              <a:gd name="connsiteY99" fmla="*/ 354 h 406"/>
              <a:gd name="connsiteX100" fmla="*/ 21 w 473"/>
              <a:gd name="connsiteY100" fmla="*/ 348 h 406"/>
              <a:gd name="connsiteX101" fmla="*/ 26 w 473"/>
              <a:gd name="connsiteY101" fmla="*/ 343 h 406"/>
              <a:gd name="connsiteX102" fmla="*/ 32 w 473"/>
              <a:gd name="connsiteY102" fmla="*/ 338 h 406"/>
              <a:gd name="connsiteX103" fmla="*/ 42 w 473"/>
              <a:gd name="connsiteY103" fmla="*/ 333 h 406"/>
              <a:gd name="connsiteX104" fmla="*/ 53 w 473"/>
              <a:gd name="connsiteY104" fmla="*/ 322 h 406"/>
              <a:gd name="connsiteX105" fmla="*/ 58 w 473"/>
              <a:gd name="connsiteY105" fmla="*/ 311 h 406"/>
              <a:gd name="connsiteX106" fmla="*/ 69 w 473"/>
              <a:gd name="connsiteY106" fmla="*/ 301 h 406"/>
              <a:gd name="connsiteX107" fmla="*/ 79 w 473"/>
              <a:gd name="connsiteY107" fmla="*/ 285 h 406"/>
              <a:gd name="connsiteX108" fmla="*/ 95 w 473"/>
              <a:gd name="connsiteY108" fmla="*/ 269 h 406"/>
              <a:gd name="connsiteX109" fmla="*/ 116 w 473"/>
              <a:gd name="connsiteY109" fmla="*/ 232 h 406"/>
              <a:gd name="connsiteX110" fmla="*/ 142 w 473"/>
              <a:gd name="connsiteY110" fmla="*/ 201 h 406"/>
              <a:gd name="connsiteX111" fmla="*/ 163 w 473"/>
              <a:gd name="connsiteY111" fmla="*/ 169 h 406"/>
              <a:gd name="connsiteX112" fmla="*/ 184 w 473"/>
              <a:gd name="connsiteY112" fmla="*/ 132 h 406"/>
              <a:gd name="connsiteX113" fmla="*/ 190 w 473"/>
              <a:gd name="connsiteY113" fmla="*/ 116 h 406"/>
              <a:gd name="connsiteX114" fmla="*/ 200 w 473"/>
              <a:gd name="connsiteY114" fmla="*/ 100 h 406"/>
              <a:gd name="connsiteX115" fmla="*/ 206 w 473"/>
              <a:gd name="connsiteY115" fmla="*/ 90 h 406"/>
              <a:gd name="connsiteX116" fmla="*/ 211 w 473"/>
              <a:gd name="connsiteY116" fmla="*/ 79 h 406"/>
              <a:gd name="connsiteX117" fmla="*/ 216 w 473"/>
              <a:gd name="connsiteY117" fmla="*/ 69 h 406"/>
              <a:gd name="connsiteX118" fmla="*/ 221 w 473"/>
              <a:gd name="connsiteY118" fmla="*/ 58 h 406"/>
              <a:gd name="connsiteX119" fmla="*/ 221 w 473"/>
              <a:gd name="connsiteY119" fmla="*/ 53 h 406"/>
              <a:gd name="connsiteX120" fmla="*/ 227 w 473"/>
              <a:gd name="connsiteY120" fmla="*/ 48 h 406"/>
              <a:gd name="connsiteX121" fmla="*/ 227 w 473"/>
              <a:gd name="connsiteY121" fmla="*/ 48 h 406"/>
              <a:gd name="connsiteX0" fmla="*/ 227 w 484"/>
              <a:gd name="connsiteY0" fmla="*/ 48 h 406"/>
              <a:gd name="connsiteX1" fmla="*/ 227 w 484"/>
              <a:gd name="connsiteY1" fmla="*/ 42 h 406"/>
              <a:gd name="connsiteX2" fmla="*/ 227 w 484"/>
              <a:gd name="connsiteY2" fmla="*/ 32 h 406"/>
              <a:gd name="connsiteX3" fmla="*/ 227 w 484"/>
              <a:gd name="connsiteY3" fmla="*/ 27 h 406"/>
              <a:gd name="connsiteX4" fmla="*/ 221 w 484"/>
              <a:gd name="connsiteY4" fmla="*/ 21 h 406"/>
              <a:gd name="connsiteX5" fmla="*/ 216 w 484"/>
              <a:gd name="connsiteY5" fmla="*/ 11 h 406"/>
              <a:gd name="connsiteX6" fmla="*/ 216 w 484"/>
              <a:gd name="connsiteY6" fmla="*/ 6 h 406"/>
              <a:gd name="connsiteX7" fmla="*/ 221 w 484"/>
              <a:gd name="connsiteY7" fmla="*/ 6 h 406"/>
              <a:gd name="connsiteX8" fmla="*/ 221 w 484"/>
              <a:gd name="connsiteY8" fmla="*/ 0 h 406"/>
              <a:gd name="connsiteX9" fmla="*/ 227 w 484"/>
              <a:gd name="connsiteY9" fmla="*/ 0 h 406"/>
              <a:gd name="connsiteX10" fmla="*/ 232 w 484"/>
              <a:gd name="connsiteY10" fmla="*/ 0 h 406"/>
              <a:gd name="connsiteX11" fmla="*/ 242 w 484"/>
              <a:gd name="connsiteY11" fmla="*/ 0 h 406"/>
              <a:gd name="connsiteX12" fmla="*/ 253 w 484"/>
              <a:gd name="connsiteY12" fmla="*/ 6 h 406"/>
              <a:gd name="connsiteX13" fmla="*/ 264 w 484"/>
              <a:gd name="connsiteY13" fmla="*/ 11 h 406"/>
              <a:gd name="connsiteX14" fmla="*/ 269 w 484"/>
              <a:gd name="connsiteY14" fmla="*/ 11 h 406"/>
              <a:gd name="connsiteX15" fmla="*/ 279 w 484"/>
              <a:gd name="connsiteY15" fmla="*/ 16 h 406"/>
              <a:gd name="connsiteX16" fmla="*/ 285 w 484"/>
              <a:gd name="connsiteY16" fmla="*/ 21 h 406"/>
              <a:gd name="connsiteX17" fmla="*/ 290 w 484"/>
              <a:gd name="connsiteY17" fmla="*/ 27 h 406"/>
              <a:gd name="connsiteX18" fmla="*/ 295 w 484"/>
              <a:gd name="connsiteY18" fmla="*/ 32 h 406"/>
              <a:gd name="connsiteX19" fmla="*/ 300 w 484"/>
              <a:gd name="connsiteY19" fmla="*/ 32 h 406"/>
              <a:gd name="connsiteX20" fmla="*/ 300 w 484"/>
              <a:gd name="connsiteY20" fmla="*/ 37 h 406"/>
              <a:gd name="connsiteX21" fmla="*/ 300 w 484"/>
              <a:gd name="connsiteY21" fmla="*/ 42 h 406"/>
              <a:gd name="connsiteX22" fmla="*/ 306 w 484"/>
              <a:gd name="connsiteY22" fmla="*/ 42 h 406"/>
              <a:gd name="connsiteX23" fmla="*/ 300 w 484"/>
              <a:gd name="connsiteY23" fmla="*/ 48 h 406"/>
              <a:gd name="connsiteX24" fmla="*/ 300 w 484"/>
              <a:gd name="connsiteY24" fmla="*/ 53 h 406"/>
              <a:gd name="connsiteX25" fmla="*/ 295 w 484"/>
              <a:gd name="connsiteY25" fmla="*/ 64 h 406"/>
              <a:gd name="connsiteX26" fmla="*/ 290 w 484"/>
              <a:gd name="connsiteY26" fmla="*/ 74 h 406"/>
              <a:gd name="connsiteX27" fmla="*/ 279 w 484"/>
              <a:gd name="connsiteY27" fmla="*/ 85 h 406"/>
              <a:gd name="connsiteX28" fmla="*/ 274 w 484"/>
              <a:gd name="connsiteY28" fmla="*/ 95 h 406"/>
              <a:gd name="connsiteX29" fmla="*/ 258 w 484"/>
              <a:gd name="connsiteY29" fmla="*/ 111 h 406"/>
              <a:gd name="connsiteX30" fmla="*/ 248 w 484"/>
              <a:gd name="connsiteY30" fmla="*/ 132 h 406"/>
              <a:gd name="connsiteX31" fmla="*/ 216 w 484"/>
              <a:gd name="connsiteY31" fmla="*/ 169 h 406"/>
              <a:gd name="connsiteX32" fmla="*/ 190 w 484"/>
              <a:gd name="connsiteY32" fmla="*/ 206 h 406"/>
              <a:gd name="connsiteX33" fmla="*/ 163 w 484"/>
              <a:gd name="connsiteY33" fmla="*/ 243 h 406"/>
              <a:gd name="connsiteX34" fmla="*/ 137 w 484"/>
              <a:gd name="connsiteY34" fmla="*/ 280 h 406"/>
              <a:gd name="connsiteX35" fmla="*/ 121 w 484"/>
              <a:gd name="connsiteY35" fmla="*/ 296 h 406"/>
              <a:gd name="connsiteX36" fmla="*/ 111 w 484"/>
              <a:gd name="connsiteY36" fmla="*/ 311 h 406"/>
              <a:gd name="connsiteX37" fmla="*/ 100 w 484"/>
              <a:gd name="connsiteY37" fmla="*/ 322 h 406"/>
              <a:gd name="connsiteX38" fmla="*/ 95 w 484"/>
              <a:gd name="connsiteY38" fmla="*/ 333 h 406"/>
              <a:gd name="connsiteX39" fmla="*/ 90 w 484"/>
              <a:gd name="connsiteY39" fmla="*/ 338 h 406"/>
              <a:gd name="connsiteX40" fmla="*/ 84 w 484"/>
              <a:gd name="connsiteY40" fmla="*/ 348 h 406"/>
              <a:gd name="connsiteX41" fmla="*/ 84 w 484"/>
              <a:gd name="connsiteY41" fmla="*/ 348 h 406"/>
              <a:gd name="connsiteX42" fmla="*/ 84 w 484"/>
              <a:gd name="connsiteY42" fmla="*/ 354 h 406"/>
              <a:gd name="connsiteX43" fmla="*/ 90 w 484"/>
              <a:gd name="connsiteY43" fmla="*/ 354 h 406"/>
              <a:gd name="connsiteX44" fmla="*/ 95 w 484"/>
              <a:gd name="connsiteY44" fmla="*/ 354 h 406"/>
              <a:gd name="connsiteX45" fmla="*/ 100 w 484"/>
              <a:gd name="connsiteY45" fmla="*/ 354 h 406"/>
              <a:gd name="connsiteX46" fmla="*/ 111 w 484"/>
              <a:gd name="connsiteY46" fmla="*/ 354 h 406"/>
              <a:gd name="connsiteX47" fmla="*/ 121 w 484"/>
              <a:gd name="connsiteY47" fmla="*/ 348 h 406"/>
              <a:gd name="connsiteX48" fmla="*/ 137 w 484"/>
              <a:gd name="connsiteY48" fmla="*/ 348 h 406"/>
              <a:gd name="connsiteX49" fmla="*/ 153 w 484"/>
              <a:gd name="connsiteY49" fmla="*/ 348 h 406"/>
              <a:gd name="connsiteX50" fmla="*/ 174 w 484"/>
              <a:gd name="connsiteY50" fmla="*/ 343 h 406"/>
              <a:gd name="connsiteX51" fmla="*/ 216 w 484"/>
              <a:gd name="connsiteY51" fmla="*/ 338 h 406"/>
              <a:gd name="connsiteX52" fmla="*/ 258 w 484"/>
              <a:gd name="connsiteY52" fmla="*/ 333 h 406"/>
              <a:gd name="connsiteX53" fmla="*/ 295 w 484"/>
              <a:gd name="connsiteY53" fmla="*/ 327 h 406"/>
              <a:gd name="connsiteX54" fmla="*/ 332 w 484"/>
              <a:gd name="connsiteY54" fmla="*/ 317 h 406"/>
              <a:gd name="connsiteX55" fmla="*/ 348 w 484"/>
              <a:gd name="connsiteY55" fmla="*/ 317 h 406"/>
              <a:gd name="connsiteX56" fmla="*/ 364 w 484"/>
              <a:gd name="connsiteY56" fmla="*/ 311 h 406"/>
              <a:gd name="connsiteX57" fmla="*/ 374 w 484"/>
              <a:gd name="connsiteY57" fmla="*/ 311 h 406"/>
              <a:gd name="connsiteX58" fmla="*/ 469 w 484"/>
              <a:gd name="connsiteY58" fmla="*/ 348 h 406"/>
              <a:gd name="connsiteX59" fmla="*/ 464 w 484"/>
              <a:gd name="connsiteY59" fmla="*/ 348 h 406"/>
              <a:gd name="connsiteX60" fmla="*/ 458 w 484"/>
              <a:gd name="connsiteY60" fmla="*/ 348 h 406"/>
              <a:gd name="connsiteX61" fmla="*/ 453 w 484"/>
              <a:gd name="connsiteY61" fmla="*/ 348 h 406"/>
              <a:gd name="connsiteX62" fmla="*/ 443 w 484"/>
              <a:gd name="connsiteY62" fmla="*/ 348 h 406"/>
              <a:gd name="connsiteX63" fmla="*/ 432 w 484"/>
              <a:gd name="connsiteY63" fmla="*/ 348 h 406"/>
              <a:gd name="connsiteX64" fmla="*/ 416 w 484"/>
              <a:gd name="connsiteY64" fmla="*/ 354 h 406"/>
              <a:gd name="connsiteX65" fmla="*/ 400 w 484"/>
              <a:gd name="connsiteY65" fmla="*/ 354 h 406"/>
              <a:gd name="connsiteX66" fmla="*/ 379 w 484"/>
              <a:gd name="connsiteY66" fmla="*/ 354 h 406"/>
              <a:gd name="connsiteX67" fmla="*/ 353 w 484"/>
              <a:gd name="connsiteY67" fmla="*/ 359 h 406"/>
              <a:gd name="connsiteX68" fmla="*/ 327 w 484"/>
              <a:gd name="connsiteY68" fmla="*/ 359 h 406"/>
              <a:gd name="connsiteX69" fmla="*/ 295 w 484"/>
              <a:gd name="connsiteY69" fmla="*/ 359 h 406"/>
              <a:gd name="connsiteX70" fmla="*/ 269 w 484"/>
              <a:gd name="connsiteY70" fmla="*/ 364 h 406"/>
              <a:gd name="connsiteX71" fmla="*/ 248 w 484"/>
              <a:gd name="connsiteY71" fmla="*/ 364 h 406"/>
              <a:gd name="connsiteX72" fmla="*/ 221 w 484"/>
              <a:gd name="connsiteY72" fmla="*/ 369 h 406"/>
              <a:gd name="connsiteX73" fmla="*/ 200 w 484"/>
              <a:gd name="connsiteY73" fmla="*/ 369 h 406"/>
              <a:gd name="connsiteX74" fmla="*/ 184 w 484"/>
              <a:gd name="connsiteY74" fmla="*/ 375 h 406"/>
              <a:gd name="connsiteX75" fmla="*/ 163 w 484"/>
              <a:gd name="connsiteY75" fmla="*/ 375 h 406"/>
              <a:gd name="connsiteX76" fmla="*/ 148 w 484"/>
              <a:gd name="connsiteY76" fmla="*/ 375 h 406"/>
              <a:gd name="connsiteX77" fmla="*/ 137 w 484"/>
              <a:gd name="connsiteY77" fmla="*/ 380 h 406"/>
              <a:gd name="connsiteX78" fmla="*/ 121 w 484"/>
              <a:gd name="connsiteY78" fmla="*/ 380 h 406"/>
              <a:gd name="connsiteX79" fmla="*/ 111 w 484"/>
              <a:gd name="connsiteY79" fmla="*/ 385 h 406"/>
              <a:gd name="connsiteX80" fmla="*/ 100 w 484"/>
              <a:gd name="connsiteY80" fmla="*/ 385 h 406"/>
              <a:gd name="connsiteX81" fmla="*/ 90 w 484"/>
              <a:gd name="connsiteY81" fmla="*/ 391 h 406"/>
              <a:gd name="connsiteX82" fmla="*/ 84 w 484"/>
              <a:gd name="connsiteY82" fmla="*/ 391 h 406"/>
              <a:gd name="connsiteX83" fmla="*/ 69 w 484"/>
              <a:gd name="connsiteY83" fmla="*/ 396 h 406"/>
              <a:gd name="connsiteX84" fmla="*/ 53 w 484"/>
              <a:gd name="connsiteY84" fmla="*/ 401 h 406"/>
              <a:gd name="connsiteX85" fmla="*/ 48 w 484"/>
              <a:gd name="connsiteY85" fmla="*/ 406 h 406"/>
              <a:gd name="connsiteX86" fmla="*/ 37 w 484"/>
              <a:gd name="connsiteY86" fmla="*/ 406 h 406"/>
              <a:gd name="connsiteX87" fmla="*/ 32 w 484"/>
              <a:gd name="connsiteY87" fmla="*/ 406 h 406"/>
              <a:gd name="connsiteX88" fmla="*/ 26 w 484"/>
              <a:gd name="connsiteY88" fmla="*/ 401 h 406"/>
              <a:gd name="connsiteX89" fmla="*/ 21 w 484"/>
              <a:gd name="connsiteY89" fmla="*/ 401 h 406"/>
              <a:gd name="connsiteX90" fmla="*/ 16 w 484"/>
              <a:gd name="connsiteY90" fmla="*/ 396 h 406"/>
              <a:gd name="connsiteX91" fmla="*/ 11 w 484"/>
              <a:gd name="connsiteY91" fmla="*/ 391 h 406"/>
              <a:gd name="connsiteX92" fmla="*/ 5 w 484"/>
              <a:gd name="connsiteY92" fmla="*/ 385 h 406"/>
              <a:gd name="connsiteX93" fmla="*/ 0 w 484"/>
              <a:gd name="connsiteY93" fmla="*/ 380 h 406"/>
              <a:gd name="connsiteX94" fmla="*/ 0 w 484"/>
              <a:gd name="connsiteY94" fmla="*/ 375 h 406"/>
              <a:gd name="connsiteX95" fmla="*/ 0 w 484"/>
              <a:gd name="connsiteY95" fmla="*/ 369 h 406"/>
              <a:gd name="connsiteX96" fmla="*/ 0 w 484"/>
              <a:gd name="connsiteY96" fmla="*/ 364 h 406"/>
              <a:gd name="connsiteX97" fmla="*/ 5 w 484"/>
              <a:gd name="connsiteY97" fmla="*/ 359 h 406"/>
              <a:gd name="connsiteX98" fmla="*/ 11 w 484"/>
              <a:gd name="connsiteY98" fmla="*/ 354 h 406"/>
              <a:gd name="connsiteX99" fmla="*/ 21 w 484"/>
              <a:gd name="connsiteY99" fmla="*/ 348 h 406"/>
              <a:gd name="connsiteX100" fmla="*/ 26 w 484"/>
              <a:gd name="connsiteY100" fmla="*/ 343 h 406"/>
              <a:gd name="connsiteX101" fmla="*/ 32 w 484"/>
              <a:gd name="connsiteY101" fmla="*/ 338 h 406"/>
              <a:gd name="connsiteX102" fmla="*/ 42 w 484"/>
              <a:gd name="connsiteY102" fmla="*/ 333 h 406"/>
              <a:gd name="connsiteX103" fmla="*/ 53 w 484"/>
              <a:gd name="connsiteY103" fmla="*/ 322 h 406"/>
              <a:gd name="connsiteX104" fmla="*/ 58 w 484"/>
              <a:gd name="connsiteY104" fmla="*/ 311 h 406"/>
              <a:gd name="connsiteX105" fmla="*/ 69 w 484"/>
              <a:gd name="connsiteY105" fmla="*/ 301 h 406"/>
              <a:gd name="connsiteX106" fmla="*/ 79 w 484"/>
              <a:gd name="connsiteY106" fmla="*/ 285 h 406"/>
              <a:gd name="connsiteX107" fmla="*/ 95 w 484"/>
              <a:gd name="connsiteY107" fmla="*/ 269 h 406"/>
              <a:gd name="connsiteX108" fmla="*/ 116 w 484"/>
              <a:gd name="connsiteY108" fmla="*/ 232 h 406"/>
              <a:gd name="connsiteX109" fmla="*/ 142 w 484"/>
              <a:gd name="connsiteY109" fmla="*/ 201 h 406"/>
              <a:gd name="connsiteX110" fmla="*/ 163 w 484"/>
              <a:gd name="connsiteY110" fmla="*/ 169 h 406"/>
              <a:gd name="connsiteX111" fmla="*/ 184 w 484"/>
              <a:gd name="connsiteY111" fmla="*/ 132 h 406"/>
              <a:gd name="connsiteX112" fmla="*/ 190 w 484"/>
              <a:gd name="connsiteY112" fmla="*/ 116 h 406"/>
              <a:gd name="connsiteX113" fmla="*/ 200 w 484"/>
              <a:gd name="connsiteY113" fmla="*/ 100 h 406"/>
              <a:gd name="connsiteX114" fmla="*/ 206 w 484"/>
              <a:gd name="connsiteY114" fmla="*/ 90 h 406"/>
              <a:gd name="connsiteX115" fmla="*/ 211 w 484"/>
              <a:gd name="connsiteY115" fmla="*/ 79 h 406"/>
              <a:gd name="connsiteX116" fmla="*/ 216 w 484"/>
              <a:gd name="connsiteY116" fmla="*/ 69 h 406"/>
              <a:gd name="connsiteX117" fmla="*/ 221 w 484"/>
              <a:gd name="connsiteY117" fmla="*/ 58 h 406"/>
              <a:gd name="connsiteX118" fmla="*/ 221 w 484"/>
              <a:gd name="connsiteY118" fmla="*/ 53 h 406"/>
              <a:gd name="connsiteX119" fmla="*/ 227 w 484"/>
              <a:gd name="connsiteY119" fmla="*/ 48 h 406"/>
              <a:gd name="connsiteX120" fmla="*/ 227 w 484"/>
              <a:gd name="connsiteY120" fmla="*/ 48 h 406"/>
              <a:gd name="connsiteX0" fmla="*/ 227 w 484"/>
              <a:gd name="connsiteY0" fmla="*/ 48 h 406"/>
              <a:gd name="connsiteX1" fmla="*/ 227 w 484"/>
              <a:gd name="connsiteY1" fmla="*/ 42 h 406"/>
              <a:gd name="connsiteX2" fmla="*/ 227 w 484"/>
              <a:gd name="connsiteY2" fmla="*/ 32 h 406"/>
              <a:gd name="connsiteX3" fmla="*/ 227 w 484"/>
              <a:gd name="connsiteY3" fmla="*/ 27 h 406"/>
              <a:gd name="connsiteX4" fmla="*/ 221 w 484"/>
              <a:gd name="connsiteY4" fmla="*/ 21 h 406"/>
              <a:gd name="connsiteX5" fmla="*/ 216 w 484"/>
              <a:gd name="connsiteY5" fmla="*/ 11 h 406"/>
              <a:gd name="connsiteX6" fmla="*/ 216 w 484"/>
              <a:gd name="connsiteY6" fmla="*/ 6 h 406"/>
              <a:gd name="connsiteX7" fmla="*/ 221 w 484"/>
              <a:gd name="connsiteY7" fmla="*/ 6 h 406"/>
              <a:gd name="connsiteX8" fmla="*/ 221 w 484"/>
              <a:gd name="connsiteY8" fmla="*/ 0 h 406"/>
              <a:gd name="connsiteX9" fmla="*/ 227 w 484"/>
              <a:gd name="connsiteY9" fmla="*/ 0 h 406"/>
              <a:gd name="connsiteX10" fmla="*/ 232 w 484"/>
              <a:gd name="connsiteY10" fmla="*/ 0 h 406"/>
              <a:gd name="connsiteX11" fmla="*/ 242 w 484"/>
              <a:gd name="connsiteY11" fmla="*/ 0 h 406"/>
              <a:gd name="connsiteX12" fmla="*/ 253 w 484"/>
              <a:gd name="connsiteY12" fmla="*/ 6 h 406"/>
              <a:gd name="connsiteX13" fmla="*/ 264 w 484"/>
              <a:gd name="connsiteY13" fmla="*/ 11 h 406"/>
              <a:gd name="connsiteX14" fmla="*/ 269 w 484"/>
              <a:gd name="connsiteY14" fmla="*/ 11 h 406"/>
              <a:gd name="connsiteX15" fmla="*/ 279 w 484"/>
              <a:gd name="connsiteY15" fmla="*/ 16 h 406"/>
              <a:gd name="connsiteX16" fmla="*/ 285 w 484"/>
              <a:gd name="connsiteY16" fmla="*/ 21 h 406"/>
              <a:gd name="connsiteX17" fmla="*/ 290 w 484"/>
              <a:gd name="connsiteY17" fmla="*/ 27 h 406"/>
              <a:gd name="connsiteX18" fmla="*/ 295 w 484"/>
              <a:gd name="connsiteY18" fmla="*/ 32 h 406"/>
              <a:gd name="connsiteX19" fmla="*/ 300 w 484"/>
              <a:gd name="connsiteY19" fmla="*/ 32 h 406"/>
              <a:gd name="connsiteX20" fmla="*/ 300 w 484"/>
              <a:gd name="connsiteY20" fmla="*/ 37 h 406"/>
              <a:gd name="connsiteX21" fmla="*/ 300 w 484"/>
              <a:gd name="connsiteY21" fmla="*/ 42 h 406"/>
              <a:gd name="connsiteX22" fmla="*/ 306 w 484"/>
              <a:gd name="connsiteY22" fmla="*/ 42 h 406"/>
              <a:gd name="connsiteX23" fmla="*/ 300 w 484"/>
              <a:gd name="connsiteY23" fmla="*/ 48 h 406"/>
              <a:gd name="connsiteX24" fmla="*/ 300 w 484"/>
              <a:gd name="connsiteY24" fmla="*/ 53 h 406"/>
              <a:gd name="connsiteX25" fmla="*/ 295 w 484"/>
              <a:gd name="connsiteY25" fmla="*/ 64 h 406"/>
              <a:gd name="connsiteX26" fmla="*/ 290 w 484"/>
              <a:gd name="connsiteY26" fmla="*/ 74 h 406"/>
              <a:gd name="connsiteX27" fmla="*/ 279 w 484"/>
              <a:gd name="connsiteY27" fmla="*/ 85 h 406"/>
              <a:gd name="connsiteX28" fmla="*/ 274 w 484"/>
              <a:gd name="connsiteY28" fmla="*/ 95 h 406"/>
              <a:gd name="connsiteX29" fmla="*/ 258 w 484"/>
              <a:gd name="connsiteY29" fmla="*/ 111 h 406"/>
              <a:gd name="connsiteX30" fmla="*/ 248 w 484"/>
              <a:gd name="connsiteY30" fmla="*/ 132 h 406"/>
              <a:gd name="connsiteX31" fmla="*/ 216 w 484"/>
              <a:gd name="connsiteY31" fmla="*/ 169 h 406"/>
              <a:gd name="connsiteX32" fmla="*/ 190 w 484"/>
              <a:gd name="connsiteY32" fmla="*/ 206 h 406"/>
              <a:gd name="connsiteX33" fmla="*/ 163 w 484"/>
              <a:gd name="connsiteY33" fmla="*/ 243 h 406"/>
              <a:gd name="connsiteX34" fmla="*/ 137 w 484"/>
              <a:gd name="connsiteY34" fmla="*/ 280 h 406"/>
              <a:gd name="connsiteX35" fmla="*/ 121 w 484"/>
              <a:gd name="connsiteY35" fmla="*/ 296 h 406"/>
              <a:gd name="connsiteX36" fmla="*/ 111 w 484"/>
              <a:gd name="connsiteY36" fmla="*/ 311 h 406"/>
              <a:gd name="connsiteX37" fmla="*/ 100 w 484"/>
              <a:gd name="connsiteY37" fmla="*/ 322 h 406"/>
              <a:gd name="connsiteX38" fmla="*/ 95 w 484"/>
              <a:gd name="connsiteY38" fmla="*/ 333 h 406"/>
              <a:gd name="connsiteX39" fmla="*/ 90 w 484"/>
              <a:gd name="connsiteY39" fmla="*/ 338 h 406"/>
              <a:gd name="connsiteX40" fmla="*/ 84 w 484"/>
              <a:gd name="connsiteY40" fmla="*/ 348 h 406"/>
              <a:gd name="connsiteX41" fmla="*/ 84 w 484"/>
              <a:gd name="connsiteY41" fmla="*/ 348 h 406"/>
              <a:gd name="connsiteX42" fmla="*/ 84 w 484"/>
              <a:gd name="connsiteY42" fmla="*/ 354 h 406"/>
              <a:gd name="connsiteX43" fmla="*/ 90 w 484"/>
              <a:gd name="connsiteY43" fmla="*/ 354 h 406"/>
              <a:gd name="connsiteX44" fmla="*/ 95 w 484"/>
              <a:gd name="connsiteY44" fmla="*/ 354 h 406"/>
              <a:gd name="connsiteX45" fmla="*/ 100 w 484"/>
              <a:gd name="connsiteY45" fmla="*/ 354 h 406"/>
              <a:gd name="connsiteX46" fmla="*/ 111 w 484"/>
              <a:gd name="connsiteY46" fmla="*/ 354 h 406"/>
              <a:gd name="connsiteX47" fmla="*/ 121 w 484"/>
              <a:gd name="connsiteY47" fmla="*/ 348 h 406"/>
              <a:gd name="connsiteX48" fmla="*/ 137 w 484"/>
              <a:gd name="connsiteY48" fmla="*/ 348 h 406"/>
              <a:gd name="connsiteX49" fmla="*/ 153 w 484"/>
              <a:gd name="connsiteY49" fmla="*/ 348 h 406"/>
              <a:gd name="connsiteX50" fmla="*/ 174 w 484"/>
              <a:gd name="connsiteY50" fmla="*/ 343 h 406"/>
              <a:gd name="connsiteX51" fmla="*/ 216 w 484"/>
              <a:gd name="connsiteY51" fmla="*/ 338 h 406"/>
              <a:gd name="connsiteX52" fmla="*/ 258 w 484"/>
              <a:gd name="connsiteY52" fmla="*/ 333 h 406"/>
              <a:gd name="connsiteX53" fmla="*/ 295 w 484"/>
              <a:gd name="connsiteY53" fmla="*/ 327 h 406"/>
              <a:gd name="connsiteX54" fmla="*/ 332 w 484"/>
              <a:gd name="connsiteY54" fmla="*/ 317 h 406"/>
              <a:gd name="connsiteX55" fmla="*/ 348 w 484"/>
              <a:gd name="connsiteY55" fmla="*/ 317 h 406"/>
              <a:gd name="connsiteX56" fmla="*/ 364 w 484"/>
              <a:gd name="connsiteY56" fmla="*/ 311 h 406"/>
              <a:gd name="connsiteX57" fmla="*/ 469 w 484"/>
              <a:gd name="connsiteY57" fmla="*/ 348 h 406"/>
              <a:gd name="connsiteX58" fmla="*/ 464 w 484"/>
              <a:gd name="connsiteY58" fmla="*/ 348 h 406"/>
              <a:gd name="connsiteX59" fmla="*/ 458 w 484"/>
              <a:gd name="connsiteY59" fmla="*/ 348 h 406"/>
              <a:gd name="connsiteX60" fmla="*/ 453 w 484"/>
              <a:gd name="connsiteY60" fmla="*/ 348 h 406"/>
              <a:gd name="connsiteX61" fmla="*/ 443 w 484"/>
              <a:gd name="connsiteY61" fmla="*/ 348 h 406"/>
              <a:gd name="connsiteX62" fmla="*/ 432 w 484"/>
              <a:gd name="connsiteY62" fmla="*/ 348 h 406"/>
              <a:gd name="connsiteX63" fmla="*/ 416 w 484"/>
              <a:gd name="connsiteY63" fmla="*/ 354 h 406"/>
              <a:gd name="connsiteX64" fmla="*/ 400 w 484"/>
              <a:gd name="connsiteY64" fmla="*/ 354 h 406"/>
              <a:gd name="connsiteX65" fmla="*/ 379 w 484"/>
              <a:gd name="connsiteY65" fmla="*/ 354 h 406"/>
              <a:gd name="connsiteX66" fmla="*/ 353 w 484"/>
              <a:gd name="connsiteY66" fmla="*/ 359 h 406"/>
              <a:gd name="connsiteX67" fmla="*/ 327 w 484"/>
              <a:gd name="connsiteY67" fmla="*/ 359 h 406"/>
              <a:gd name="connsiteX68" fmla="*/ 295 w 484"/>
              <a:gd name="connsiteY68" fmla="*/ 359 h 406"/>
              <a:gd name="connsiteX69" fmla="*/ 269 w 484"/>
              <a:gd name="connsiteY69" fmla="*/ 364 h 406"/>
              <a:gd name="connsiteX70" fmla="*/ 248 w 484"/>
              <a:gd name="connsiteY70" fmla="*/ 364 h 406"/>
              <a:gd name="connsiteX71" fmla="*/ 221 w 484"/>
              <a:gd name="connsiteY71" fmla="*/ 369 h 406"/>
              <a:gd name="connsiteX72" fmla="*/ 200 w 484"/>
              <a:gd name="connsiteY72" fmla="*/ 369 h 406"/>
              <a:gd name="connsiteX73" fmla="*/ 184 w 484"/>
              <a:gd name="connsiteY73" fmla="*/ 375 h 406"/>
              <a:gd name="connsiteX74" fmla="*/ 163 w 484"/>
              <a:gd name="connsiteY74" fmla="*/ 375 h 406"/>
              <a:gd name="connsiteX75" fmla="*/ 148 w 484"/>
              <a:gd name="connsiteY75" fmla="*/ 375 h 406"/>
              <a:gd name="connsiteX76" fmla="*/ 137 w 484"/>
              <a:gd name="connsiteY76" fmla="*/ 380 h 406"/>
              <a:gd name="connsiteX77" fmla="*/ 121 w 484"/>
              <a:gd name="connsiteY77" fmla="*/ 380 h 406"/>
              <a:gd name="connsiteX78" fmla="*/ 111 w 484"/>
              <a:gd name="connsiteY78" fmla="*/ 385 h 406"/>
              <a:gd name="connsiteX79" fmla="*/ 100 w 484"/>
              <a:gd name="connsiteY79" fmla="*/ 385 h 406"/>
              <a:gd name="connsiteX80" fmla="*/ 90 w 484"/>
              <a:gd name="connsiteY80" fmla="*/ 391 h 406"/>
              <a:gd name="connsiteX81" fmla="*/ 84 w 484"/>
              <a:gd name="connsiteY81" fmla="*/ 391 h 406"/>
              <a:gd name="connsiteX82" fmla="*/ 69 w 484"/>
              <a:gd name="connsiteY82" fmla="*/ 396 h 406"/>
              <a:gd name="connsiteX83" fmla="*/ 53 w 484"/>
              <a:gd name="connsiteY83" fmla="*/ 401 h 406"/>
              <a:gd name="connsiteX84" fmla="*/ 48 w 484"/>
              <a:gd name="connsiteY84" fmla="*/ 406 h 406"/>
              <a:gd name="connsiteX85" fmla="*/ 37 w 484"/>
              <a:gd name="connsiteY85" fmla="*/ 406 h 406"/>
              <a:gd name="connsiteX86" fmla="*/ 32 w 484"/>
              <a:gd name="connsiteY86" fmla="*/ 406 h 406"/>
              <a:gd name="connsiteX87" fmla="*/ 26 w 484"/>
              <a:gd name="connsiteY87" fmla="*/ 401 h 406"/>
              <a:gd name="connsiteX88" fmla="*/ 21 w 484"/>
              <a:gd name="connsiteY88" fmla="*/ 401 h 406"/>
              <a:gd name="connsiteX89" fmla="*/ 16 w 484"/>
              <a:gd name="connsiteY89" fmla="*/ 396 h 406"/>
              <a:gd name="connsiteX90" fmla="*/ 11 w 484"/>
              <a:gd name="connsiteY90" fmla="*/ 391 h 406"/>
              <a:gd name="connsiteX91" fmla="*/ 5 w 484"/>
              <a:gd name="connsiteY91" fmla="*/ 385 h 406"/>
              <a:gd name="connsiteX92" fmla="*/ 0 w 484"/>
              <a:gd name="connsiteY92" fmla="*/ 380 h 406"/>
              <a:gd name="connsiteX93" fmla="*/ 0 w 484"/>
              <a:gd name="connsiteY93" fmla="*/ 375 h 406"/>
              <a:gd name="connsiteX94" fmla="*/ 0 w 484"/>
              <a:gd name="connsiteY94" fmla="*/ 369 h 406"/>
              <a:gd name="connsiteX95" fmla="*/ 0 w 484"/>
              <a:gd name="connsiteY95" fmla="*/ 364 h 406"/>
              <a:gd name="connsiteX96" fmla="*/ 5 w 484"/>
              <a:gd name="connsiteY96" fmla="*/ 359 h 406"/>
              <a:gd name="connsiteX97" fmla="*/ 11 w 484"/>
              <a:gd name="connsiteY97" fmla="*/ 354 h 406"/>
              <a:gd name="connsiteX98" fmla="*/ 21 w 484"/>
              <a:gd name="connsiteY98" fmla="*/ 348 h 406"/>
              <a:gd name="connsiteX99" fmla="*/ 26 w 484"/>
              <a:gd name="connsiteY99" fmla="*/ 343 h 406"/>
              <a:gd name="connsiteX100" fmla="*/ 32 w 484"/>
              <a:gd name="connsiteY100" fmla="*/ 338 h 406"/>
              <a:gd name="connsiteX101" fmla="*/ 42 w 484"/>
              <a:gd name="connsiteY101" fmla="*/ 333 h 406"/>
              <a:gd name="connsiteX102" fmla="*/ 53 w 484"/>
              <a:gd name="connsiteY102" fmla="*/ 322 h 406"/>
              <a:gd name="connsiteX103" fmla="*/ 58 w 484"/>
              <a:gd name="connsiteY103" fmla="*/ 311 h 406"/>
              <a:gd name="connsiteX104" fmla="*/ 69 w 484"/>
              <a:gd name="connsiteY104" fmla="*/ 301 h 406"/>
              <a:gd name="connsiteX105" fmla="*/ 79 w 484"/>
              <a:gd name="connsiteY105" fmla="*/ 285 h 406"/>
              <a:gd name="connsiteX106" fmla="*/ 95 w 484"/>
              <a:gd name="connsiteY106" fmla="*/ 269 h 406"/>
              <a:gd name="connsiteX107" fmla="*/ 116 w 484"/>
              <a:gd name="connsiteY107" fmla="*/ 232 h 406"/>
              <a:gd name="connsiteX108" fmla="*/ 142 w 484"/>
              <a:gd name="connsiteY108" fmla="*/ 201 h 406"/>
              <a:gd name="connsiteX109" fmla="*/ 163 w 484"/>
              <a:gd name="connsiteY109" fmla="*/ 169 h 406"/>
              <a:gd name="connsiteX110" fmla="*/ 184 w 484"/>
              <a:gd name="connsiteY110" fmla="*/ 132 h 406"/>
              <a:gd name="connsiteX111" fmla="*/ 190 w 484"/>
              <a:gd name="connsiteY111" fmla="*/ 116 h 406"/>
              <a:gd name="connsiteX112" fmla="*/ 200 w 484"/>
              <a:gd name="connsiteY112" fmla="*/ 100 h 406"/>
              <a:gd name="connsiteX113" fmla="*/ 206 w 484"/>
              <a:gd name="connsiteY113" fmla="*/ 90 h 406"/>
              <a:gd name="connsiteX114" fmla="*/ 211 w 484"/>
              <a:gd name="connsiteY114" fmla="*/ 79 h 406"/>
              <a:gd name="connsiteX115" fmla="*/ 216 w 484"/>
              <a:gd name="connsiteY115" fmla="*/ 69 h 406"/>
              <a:gd name="connsiteX116" fmla="*/ 221 w 484"/>
              <a:gd name="connsiteY116" fmla="*/ 58 h 406"/>
              <a:gd name="connsiteX117" fmla="*/ 221 w 484"/>
              <a:gd name="connsiteY117" fmla="*/ 53 h 406"/>
              <a:gd name="connsiteX118" fmla="*/ 227 w 484"/>
              <a:gd name="connsiteY118" fmla="*/ 48 h 406"/>
              <a:gd name="connsiteX119" fmla="*/ 227 w 484"/>
              <a:gd name="connsiteY119" fmla="*/ 48 h 406"/>
              <a:gd name="connsiteX0" fmla="*/ 227 w 488"/>
              <a:gd name="connsiteY0" fmla="*/ 48 h 406"/>
              <a:gd name="connsiteX1" fmla="*/ 227 w 488"/>
              <a:gd name="connsiteY1" fmla="*/ 42 h 406"/>
              <a:gd name="connsiteX2" fmla="*/ 227 w 488"/>
              <a:gd name="connsiteY2" fmla="*/ 32 h 406"/>
              <a:gd name="connsiteX3" fmla="*/ 227 w 488"/>
              <a:gd name="connsiteY3" fmla="*/ 27 h 406"/>
              <a:gd name="connsiteX4" fmla="*/ 221 w 488"/>
              <a:gd name="connsiteY4" fmla="*/ 21 h 406"/>
              <a:gd name="connsiteX5" fmla="*/ 216 w 488"/>
              <a:gd name="connsiteY5" fmla="*/ 11 h 406"/>
              <a:gd name="connsiteX6" fmla="*/ 216 w 488"/>
              <a:gd name="connsiteY6" fmla="*/ 6 h 406"/>
              <a:gd name="connsiteX7" fmla="*/ 221 w 488"/>
              <a:gd name="connsiteY7" fmla="*/ 6 h 406"/>
              <a:gd name="connsiteX8" fmla="*/ 221 w 488"/>
              <a:gd name="connsiteY8" fmla="*/ 0 h 406"/>
              <a:gd name="connsiteX9" fmla="*/ 227 w 488"/>
              <a:gd name="connsiteY9" fmla="*/ 0 h 406"/>
              <a:gd name="connsiteX10" fmla="*/ 232 w 488"/>
              <a:gd name="connsiteY10" fmla="*/ 0 h 406"/>
              <a:gd name="connsiteX11" fmla="*/ 242 w 488"/>
              <a:gd name="connsiteY11" fmla="*/ 0 h 406"/>
              <a:gd name="connsiteX12" fmla="*/ 253 w 488"/>
              <a:gd name="connsiteY12" fmla="*/ 6 h 406"/>
              <a:gd name="connsiteX13" fmla="*/ 264 w 488"/>
              <a:gd name="connsiteY13" fmla="*/ 11 h 406"/>
              <a:gd name="connsiteX14" fmla="*/ 269 w 488"/>
              <a:gd name="connsiteY14" fmla="*/ 11 h 406"/>
              <a:gd name="connsiteX15" fmla="*/ 279 w 488"/>
              <a:gd name="connsiteY15" fmla="*/ 16 h 406"/>
              <a:gd name="connsiteX16" fmla="*/ 285 w 488"/>
              <a:gd name="connsiteY16" fmla="*/ 21 h 406"/>
              <a:gd name="connsiteX17" fmla="*/ 290 w 488"/>
              <a:gd name="connsiteY17" fmla="*/ 27 h 406"/>
              <a:gd name="connsiteX18" fmla="*/ 295 w 488"/>
              <a:gd name="connsiteY18" fmla="*/ 32 h 406"/>
              <a:gd name="connsiteX19" fmla="*/ 300 w 488"/>
              <a:gd name="connsiteY19" fmla="*/ 32 h 406"/>
              <a:gd name="connsiteX20" fmla="*/ 300 w 488"/>
              <a:gd name="connsiteY20" fmla="*/ 37 h 406"/>
              <a:gd name="connsiteX21" fmla="*/ 300 w 488"/>
              <a:gd name="connsiteY21" fmla="*/ 42 h 406"/>
              <a:gd name="connsiteX22" fmla="*/ 306 w 488"/>
              <a:gd name="connsiteY22" fmla="*/ 42 h 406"/>
              <a:gd name="connsiteX23" fmla="*/ 300 w 488"/>
              <a:gd name="connsiteY23" fmla="*/ 48 h 406"/>
              <a:gd name="connsiteX24" fmla="*/ 300 w 488"/>
              <a:gd name="connsiteY24" fmla="*/ 53 h 406"/>
              <a:gd name="connsiteX25" fmla="*/ 295 w 488"/>
              <a:gd name="connsiteY25" fmla="*/ 64 h 406"/>
              <a:gd name="connsiteX26" fmla="*/ 290 w 488"/>
              <a:gd name="connsiteY26" fmla="*/ 74 h 406"/>
              <a:gd name="connsiteX27" fmla="*/ 279 w 488"/>
              <a:gd name="connsiteY27" fmla="*/ 85 h 406"/>
              <a:gd name="connsiteX28" fmla="*/ 274 w 488"/>
              <a:gd name="connsiteY28" fmla="*/ 95 h 406"/>
              <a:gd name="connsiteX29" fmla="*/ 258 w 488"/>
              <a:gd name="connsiteY29" fmla="*/ 111 h 406"/>
              <a:gd name="connsiteX30" fmla="*/ 248 w 488"/>
              <a:gd name="connsiteY30" fmla="*/ 132 h 406"/>
              <a:gd name="connsiteX31" fmla="*/ 216 w 488"/>
              <a:gd name="connsiteY31" fmla="*/ 169 h 406"/>
              <a:gd name="connsiteX32" fmla="*/ 190 w 488"/>
              <a:gd name="connsiteY32" fmla="*/ 206 h 406"/>
              <a:gd name="connsiteX33" fmla="*/ 163 w 488"/>
              <a:gd name="connsiteY33" fmla="*/ 243 h 406"/>
              <a:gd name="connsiteX34" fmla="*/ 137 w 488"/>
              <a:gd name="connsiteY34" fmla="*/ 280 h 406"/>
              <a:gd name="connsiteX35" fmla="*/ 121 w 488"/>
              <a:gd name="connsiteY35" fmla="*/ 296 h 406"/>
              <a:gd name="connsiteX36" fmla="*/ 111 w 488"/>
              <a:gd name="connsiteY36" fmla="*/ 311 h 406"/>
              <a:gd name="connsiteX37" fmla="*/ 100 w 488"/>
              <a:gd name="connsiteY37" fmla="*/ 322 h 406"/>
              <a:gd name="connsiteX38" fmla="*/ 95 w 488"/>
              <a:gd name="connsiteY38" fmla="*/ 333 h 406"/>
              <a:gd name="connsiteX39" fmla="*/ 90 w 488"/>
              <a:gd name="connsiteY39" fmla="*/ 338 h 406"/>
              <a:gd name="connsiteX40" fmla="*/ 84 w 488"/>
              <a:gd name="connsiteY40" fmla="*/ 348 h 406"/>
              <a:gd name="connsiteX41" fmla="*/ 84 w 488"/>
              <a:gd name="connsiteY41" fmla="*/ 348 h 406"/>
              <a:gd name="connsiteX42" fmla="*/ 84 w 488"/>
              <a:gd name="connsiteY42" fmla="*/ 354 h 406"/>
              <a:gd name="connsiteX43" fmla="*/ 90 w 488"/>
              <a:gd name="connsiteY43" fmla="*/ 354 h 406"/>
              <a:gd name="connsiteX44" fmla="*/ 95 w 488"/>
              <a:gd name="connsiteY44" fmla="*/ 354 h 406"/>
              <a:gd name="connsiteX45" fmla="*/ 100 w 488"/>
              <a:gd name="connsiteY45" fmla="*/ 354 h 406"/>
              <a:gd name="connsiteX46" fmla="*/ 111 w 488"/>
              <a:gd name="connsiteY46" fmla="*/ 354 h 406"/>
              <a:gd name="connsiteX47" fmla="*/ 121 w 488"/>
              <a:gd name="connsiteY47" fmla="*/ 348 h 406"/>
              <a:gd name="connsiteX48" fmla="*/ 137 w 488"/>
              <a:gd name="connsiteY48" fmla="*/ 348 h 406"/>
              <a:gd name="connsiteX49" fmla="*/ 153 w 488"/>
              <a:gd name="connsiteY49" fmla="*/ 348 h 406"/>
              <a:gd name="connsiteX50" fmla="*/ 174 w 488"/>
              <a:gd name="connsiteY50" fmla="*/ 343 h 406"/>
              <a:gd name="connsiteX51" fmla="*/ 216 w 488"/>
              <a:gd name="connsiteY51" fmla="*/ 338 h 406"/>
              <a:gd name="connsiteX52" fmla="*/ 258 w 488"/>
              <a:gd name="connsiteY52" fmla="*/ 333 h 406"/>
              <a:gd name="connsiteX53" fmla="*/ 295 w 488"/>
              <a:gd name="connsiteY53" fmla="*/ 327 h 406"/>
              <a:gd name="connsiteX54" fmla="*/ 332 w 488"/>
              <a:gd name="connsiteY54" fmla="*/ 317 h 406"/>
              <a:gd name="connsiteX55" fmla="*/ 348 w 488"/>
              <a:gd name="connsiteY55" fmla="*/ 317 h 406"/>
              <a:gd name="connsiteX56" fmla="*/ 469 w 488"/>
              <a:gd name="connsiteY56" fmla="*/ 348 h 406"/>
              <a:gd name="connsiteX57" fmla="*/ 464 w 488"/>
              <a:gd name="connsiteY57" fmla="*/ 348 h 406"/>
              <a:gd name="connsiteX58" fmla="*/ 458 w 488"/>
              <a:gd name="connsiteY58" fmla="*/ 348 h 406"/>
              <a:gd name="connsiteX59" fmla="*/ 453 w 488"/>
              <a:gd name="connsiteY59" fmla="*/ 348 h 406"/>
              <a:gd name="connsiteX60" fmla="*/ 443 w 488"/>
              <a:gd name="connsiteY60" fmla="*/ 348 h 406"/>
              <a:gd name="connsiteX61" fmla="*/ 432 w 488"/>
              <a:gd name="connsiteY61" fmla="*/ 348 h 406"/>
              <a:gd name="connsiteX62" fmla="*/ 416 w 488"/>
              <a:gd name="connsiteY62" fmla="*/ 354 h 406"/>
              <a:gd name="connsiteX63" fmla="*/ 400 w 488"/>
              <a:gd name="connsiteY63" fmla="*/ 354 h 406"/>
              <a:gd name="connsiteX64" fmla="*/ 379 w 488"/>
              <a:gd name="connsiteY64" fmla="*/ 354 h 406"/>
              <a:gd name="connsiteX65" fmla="*/ 353 w 488"/>
              <a:gd name="connsiteY65" fmla="*/ 359 h 406"/>
              <a:gd name="connsiteX66" fmla="*/ 327 w 488"/>
              <a:gd name="connsiteY66" fmla="*/ 359 h 406"/>
              <a:gd name="connsiteX67" fmla="*/ 295 w 488"/>
              <a:gd name="connsiteY67" fmla="*/ 359 h 406"/>
              <a:gd name="connsiteX68" fmla="*/ 269 w 488"/>
              <a:gd name="connsiteY68" fmla="*/ 364 h 406"/>
              <a:gd name="connsiteX69" fmla="*/ 248 w 488"/>
              <a:gd name="connsiteY69" fmla="*/ 364 h 406"/>
              <a:gd name="connsiteX70" fmla="*/ 221 w 488"/>
              <a:gd name="connsiteY70" fmla="*/ 369 h 406"/>
              <a:gd name="connsiteX71" fmla="*/ 200 w 488"/>
              <a:gd name="connsiteY71" fmla="*/ 369 h 406"/>
              <a:gd name="connsiteX72" fmla="*/ 184 w 488"/>
              <a:gd name="connsiteY72" fmla="*/ 375 h 406"/>
              <a:gd name="connsiteX73" fmla="*/ 163 w 488"/>
              <a:gd name="connsiteY73" fmla="*/ 375 h 406"/>
              <a:gd name="connsiteX74" fmla="*/ 148 w 488"/>
              <a:gd name="connsiteY74" fmla="*/ 375 h 406"/>
              <a:gd name="connsiteX75" fmla="*/ 137 w 488"/>
              <a:gd name="connsiteY75" fmla="*/ 380 h 406"/>
              <a:gd name="connsiteX76" fmla="*/ 121 w 488"/>
              <a:gd name="connsiteY76" fmla="*/ 380 h 406"/>
              <a:gd name="connsiteX77" fmla="*/ 111 w 488"/>
              <a:gd name="connsiteY77" fmla="*/ 385 h 406"/>
              <a:gd name="connsiteX78" fmla="*/ 100 w 488"/>
              <a:gd name="connsiteY78" fmla="*/ 385 h 406"/>
              <a:gd name="connsiteX79" fmla="*/ 90 w 488"/>
              <a:gd name="connsiteY79" fmla="*/ 391 h 406"/>
              <a:gd name="connsiteX80" fmla="*/ 84 w 488"/>
              <a:gd name="connsiteY80" fmla="*/ 391 h 406"/>
              <a:gd name="connsiteX81" fmla="*/ 69 w 488"/>
              <a:gd name="connsiteY81" fmla="*/ 396 h 406"/>
              <a:gd name="connsiteX82" fmla="*/ 53 w 488"/>
              <a:gd name="connsiteY82" fmla="*/ 401 h 406"/>
              <a:gd name="connsiteX83" fmla="*/ 48 w 488"/>
              <a:gd name="connsiteY83" fmla="*/ 406 h 406"/>
              <a:gd name="connsiteX84" fmla="*/ 37 w 488"/>
              <a:gd name="connsiteY84" fmla="*/ 406 h 406"/>
              <a:gd name="connsiteX85" fmla="*/ 32 w 488"/>
              <a:gd name="connsiteY85" fmla="*/ 406 h 406"/>
              <a:gd name="connsiteX86" fmla="*/ 26 w 488"/>
              <a:gd name="connsiteY86" fmla="*/ 401 h 406"/>
              <a:gd name="connsiteX87" fmla="*/ 21 w 488"/>
              <a:gd name="connsiteY87" fmla="*/ 401 h 406"/>
              <a:gd name="connsiteX88" fmla="*/ 16 w 488"/>
              <a:gd name="connsiteY88" fmla="*/ 396 h 406"/>
              <a:gd name="connsiteX89" fmla="*/ 11 w 488"/>
              <a:gd name="connsiteY89" fmla="*/ 391 h 406"/>
              <a:gd name="connsiteX90" fmla="*/ 5 w 488"/>
              <a:gd name="connsiteY90" fmla="*/ 385 h 406"/>
              <a:gd name="connsiteX91" fmla="*/ 0 w 488"/>
              <a:gd name="connsiteY91" fmla="*/ 380 h 406"/>
              <a:gd name="connsiteX92" fmla="*/ 0 w 488"/>
              <a:gd name="connsiteY92" fmla="*/ 375 h 406"/>
              <a:gd name="connsiteX93" fmla="*/ 0 w 488"/>
              <a:gd name="connsiteY93" fmla="*/ 369 h 406"/>
              <a:gd name="connsiteX94" fmla="*/ 0 w 488"/>
              <a:gd name="connsiteY94" fmla="*/ 364 h 406"/>
              <a:gd name="connsiteX95" fmla="*/ 5 w 488"/>
              <a:gd name="connsiteY95" fmla="*/ 359 h 406"/>
              <a:gd name="connsiteX96" fmla="*/ 11 w 488"/>
              <a:gd name="connsiteY96" fmla="*/ 354 h 406"/>
              <a:gd name="connsiteX97" fmla="*/ 21 w 488"/>
              <a:gd name="connsiteY97" fmla="*/ 348 h 406"/>
              <a:gd name="connsiteX98" fmla="*/ 26 w 488"/>
              <a:gd name="connsiteY98" fmla="*/ 343 h 406"/>
              <a:gd name="connsiteX99" fmla="*/ 32 w 488"/>
              <a:gd name="connsiteY99" fmla="*/ 338 h 406"/>
              <a:gd name="connsiteX100" fmla="*/ 42 w 488"/>
              <a:gd name="connsiteY100" fmla="*/ 333 h 406"/>
              <a:gd name="connsiteX101" fmla="*/ 53 w 488"/>
              <a:gd name="connsiteY101" fmla="*/ 322 h 406"/>
              <a:gd name="connsiteX102" fmla="*/ 58 w 488"/>
              <a:gd name="connsiteY102" fmla="*/ 311 h 406"/>
              <a:gd name="connsiteX103" fmla="*/ 69 w 488"/>
              <a:gd name="connsiteY103" fmla="*/ 301 h 406"/>
              <a:gd name="connsiteX104" fmla="*/ 79 w 488"/>
              <a:gd name="connsiteY104" fmla="*/ 285 h 406"/>
              <a:gd name="connsiteX105" fmla="*/ 95 w 488"/>
              <a:gd name="connsiteY105" fmla="*/ 269 h 406"/>
              <a:gd name="connsiteX106" fmla="*/ 116 w 488"/>
              <a:gd name="connsiteY106" fmla="*/ 232 h 406"/>
              <a:gd name="connsiteX107" fmla="*/ 142 w 488"/>
              <a:gd name="connsiteY107" fmla="*/ 201 h 406"/>
              <a:gd name="connsiteX108" fmla="*/ 163 w 488"/>
              <a:gd name="connsiteY108" fmla="*/ 169 h 406"/>
              <a:gd name="connsiteX109" fmla="*/ 184 w 488"/>
              <a:gd name="connsiteY109" fmla="*/ 132 h 406"/>
              <a:gd name="connsiteX110" fmla="*/ 190 w 488"/>
              <a:gd name="connsiteY110" fmla="*/ 116 h 406"/>
              <a:gd name="connsiteX111" fmla="*/ 200 w 488"/>
              <a:gd name="connsiteY111" fmla="*/ 100 h 406"/>
              <a:gd name="connsiteX112" fmla="*/ 206 w 488"/>
              <a:gd name="connsiteY112" fmla="*/ 90 h 406"/>
              <a:gd name="connsiteX113" fmla="*/ 211 w 488"/>
              <a:gd name="connsiteY113" fmla="*/ 79 h 406"/>
              <a:gd name="connsiteX114" fmla="*/ 216 w 488"/>
              <a:gd name="connsiteY114" fmla="*/ 69 h 406"/>
              <a:gd name="connsiteX115" fmla="*/ 221 w 488"/>
              <a:gd name="connsiteY115" fmla="*/ 58 h 406"/>
              <a:gd name="connsiteX116" fmla="*/ 221 w 488"/>
              <a:gd name="connsiteY116" fmla="*/ 53 h 406"/>
              <a:gd name="connsiteX117" fmla="*/ 227 w 488"/>
              <a:gd name="connsiteY117" fmla="*/ 48 h 406"/>
              <a:gd name="connsiteX118" fmla="*/ 227 w 488"/>
              <a:gd name="connsiteY118" fmla="*/ 48 h 406"/>
              <a:gd name="connsiteX0" fmla="*/ 227 w 488"/>
              <a:gd name="connsiteY0" fmla="*/ 48 h 406"/>
              <a:gd name="connsiteX1" fmla="*/ 227 w 488"/>
              <a:gd name="connsiteY1" fmla="*/ 42 h 406"/>
              <a:gd name="connsiteX2" fmla="*/ 227 w 488"/>
              <a:gd name="connsiteY2" fmla="*/ 32 h 406"/>
              <a:gd name="connsiteX3" fmla="*/ 227 w 488"/>
              <a:gd name="connsiteY3" fmla="*/ 27 h 406"/>
              <a:gd name="connsiteX4" fmla="*/ 221 w 488"/>
              <a:gd name="connsiteY4" fmla="*/ 21 h 406"/>
              <a:gd name="connsiteX5" fmla="*/ 216 w 488"/>
              <a:gd name="connsiteY5" fmla="*/ 11 h 406"/>
              <a:gd name="connsiteX6" fmla="*/ 216 w 488"/>
              <a:gd name="connsiteY6" fmla="*/ 6 h 406"/>
              <a:gd name="connsiteX7" fmla="*/ 221 w 488"/>
              <a:gd name="connsiteY7" fmla="*/ 6 h 406"/>
              <a:gd name="connsiteX8" fmla="*/ 221 w 488"/>
              <a:gd name="connsiteY8" fmla="*/ 0 h 406"/>
              <a:gd name="connsiteX9" fmla="*/ 227 w 488"/>
              <a:gd name="connsiteY9" fmla="*/ 0 h 406"/>
              <a:gd name="connsiteX10" fmla="*/ 232 w 488"/>
              <a:gd name="connsiteY10" fmla="*/ 0 h 406"/>
              <a:gd name="connsiteX11" fmla="*/ 242 w 488"/>
              <a:gd name="connsiteY11" fmla="*/ 0 h 406"/>
              <a:gd name="connsiteX12" fmla="*/ 253 w 488"/>
              <a:gd name="connsiteY12" fmla="*/ 6 h 406"/>
              <a:gd name="connsiteX13" fmla="*/ 264 w 488"/>
              <a:gd name="connsiteY13" fmla="*/ 11 h 406"/>
              <a:gd name="connsiteX14" fmla="*/ 269 w 488"/>
              <a:gd name="connsiteY14" fmla="*/ 11 h 406"/>
              <a:gd name="connsiteX15" fmla="*/ 279 w 488"/>
              <a:gd name="connsiteY15" fmla="*/ 16 h 406"/>
              <a:gd name="connsiteX16" fmla="*/ 285 w 488"/>
              <a:gd name="connsiteY16" fmla="*/ 21 h 406"/>
              <a:gd name="connsiteX17" fmla="*/ 290 w 488"/>
              <a:gd name="connsiteY17" fmla="*/ 27 h 406"/>
              <a:gd name="connsiteX18" fmla="*/ 295 w 488"/>
              <a:gd name="connsiteY18" fmla="*/ 32 h 406"/>
              <a:gd name="connsiteX19" fmla="*/ 300 w 488"/>
              <a:gd name="connsiteY19" fmla="*/ 32 h 406"/>
              <a:gd name="connsiteX20" fmla="*/ 300 w 488"/>
              <a:gd name="connsiteY20" fmla="*/ 37 h 406"/>
              <a:gd name="connsiteX21" fmla="*/ 300 w 488"/>
              <a:gd name="connsiteY21" fmla="*/ 42 h 406"/>
              <a:gd name="connsiteX22" fmla="*/ 306 w 488"/>
              <a:gd name="connsiteY22" fmla="*/ 42 h 406"/>
              <a:gd name="connsiteX23" fmla="*/ 300 w 488"/>
              <a:gd name="connsiteY23" fmla="*/ 48 h 406"/>
              <a:gd name="connsiteX24" fmla="*/ 300 w 488"/>
              <a:gd name="connsiteY24" fmla="*/ 53 h 406"/>
              <a:gd name="connsiteX25" fmla="*/ 295 w 488"/>
              <a:gd name="connsiteY25" fmla="*/ 64 h 406"/>
              <a:gd name="connsiteX26" fmla="*/ 290 w 488"/>
              <a:gd name="connsiteY26" fmla="*/ 74 h 406"/>
              <a:gd name="connsiteX27" fmla="*/ 279 w 488"/>
              <a:gd name="connsiteY27" fmla="*/ 85 h 406"/>
              <a:gd name="connsiteX28" fmla="*/ 274 w 488"/>
              <a:gd name="connsiteY28" fmla="*/ 95 h 406"/>
              <a:gd name="connsiteX29" fmla="*/ 258 w 488"/>
              <a:gd name="connsiteY29" fmla="*/ 111 h 406"/>
              <a:gd name="connsiteX30" fmla="*/ 248 w 488"/>
              <a:gd name="connsiteY30" fmla="*/ 132 h 406"/>
              <a:gd name="connsiteX31" fmla="*/ 216 w 488"/>
              <a:gd name="connsiteY31" fmla="*/ 169 h 406"/>
              <a:gd name="connsiteX32" fmla="*/ 190 w 488"/>
              <a:gd name="connsiteY32" fmla="*/ 206 h 406"/>
              <a:gd name="connsiteX33" fmla="*/ 163 w 488"/>
              <a:gd name="connsiteY33" fmla="*/ 243 h 406"/>
              <a:gd name="connsiteX34" fmla="*/ 137 w 488"/>
              <a:gd name="connsiteY34" fmla="*/ 280 h 406"/>
              <a:gd name="connsiteX35" fmla="*/ 121 w 488"/>
              <a:gd name="connsiteY35" fmla="*/ 296 h 406"/>
              <a:gd name="connsiteX36" fmla="*/ 111 w 488"/>
              <a:gd name="connsiteY36" fmla="*/ 311 h 406"/>
              <a:gd name="connsiteX37" fmla="*/ 100 w 488"/>
              <a:gd name="connsiteY37" fmla="*/ 322 h 406"/>
              <a:gd name="connsiteX38" fmla="*/ 95 w 488"/>
              <a:gd name="connsiteY38" fmla="*/ 333 h 406"/>
              <a:gd name="connsiteX39" fmla="*/ 90 w 488"/>
              <a:gd name="connsiteY39" fmla="*/ 338 h 406"/>
              <a:gd name="connsiteX40" fmla="*/ 84 w 488"/>
              <a:gd name="connsiteY40" fmla="*/ 348 h 406"/>
              <a:gd name="connsiteX41" fmla="*/ 84 w 488"/>
              <a:gd name="connsiteY41" fmla="*/ 348 h 406"/>
              <a:gd name="connsiteX42" fmla="*/ 84 w 488"/>
              <a:gd name="connsiteY42" fmla="*/ 354 h 406"/>
              <a:gd name="connsiteX43" fmla="*/ 90 w 488"/>
              <a:gd name="connsiteY43" fmla="*/ 354 h 406"/>
              <a:gd name="connsiteX44" fmla="*/ 95 w 488"/>
              <a:gd name="connsiteY44" fmla="*/ 354 h 406"/>
              <a:gd name="connsiteX45" fmla="*/ 100 w 488"/>
              <a:gd name="connsiteY45" fmla="*/ 354 h 406"/>
              <a:gd name="connsiteX46" fmla="*/ 111 w 488"/>
              <a:gd name="connsiteY46" fmla="*/ 354 h 406"/>
              <a:gd name="connsiteX47" fmla="*/ 121 w 488"/>
              <a:gd name="connsiteY47" fmla="*/ 348 h 406"/>
              <a:gd name="connsiteX48" fmla="*/ 137 w 488"/>
              <a:gd name="connsiteY48" fmla="*/ 348 h 406"/>
              <a:gd name="connsiteX49" fmla="*/ 153 w 488"/>
              <a:gd name="connsiteY49" fmla="*/ 348 h 406"/>
              <a:gd name="connsiteX50" fmla="*/ 174 w 488"/>
              <a:gd name="connsiteY50" fmla="*/ 343 h 406"/>
              <a:gd name="connsiteX51" fmla="*/ 216 w 488"/>
              <a:gd name="connsiteY51" fmla="*/ 338 h 406"/>
              <a:gd name="connsiteX52" fmla="*/ 258 w 488"/>
              <a:gd name="connsiteY52" fmla="*/ 333 h 406"/>
              <a:gd name="connsiteX53" fmla="*/ 295 w 488"/>
              <a:gd name="connsiteY53" fmla="*/ 327 h 406"/>
              <a:gd name="connsiteX54" fmla="*/ 332 w 488"/>
              <a:gd name="connsiteY54" fmla="*/ 317 h 406"/>
              <a:gd name="connsiteX55" fmla="*/ 469 w 488"/>
              <a:gd name="connsiteY55" fmla="*/ 348 h 406"/>
              <a:gd name="connsiteX56" fmla="*/ 464 w 488"/>
              <a:gd name="connsiteY56" fmla="*/ 348 h 406"/>
              <a:gd name="connsiteX57" fmla="*/ 458 w 488"/>
              <a:gd name="connsiteY57" fmla="*/ 348 h 406"/>
              <a:gd name="connsiteX58" fmla="*/ 453 w 488"/>
              <a:gd name="connsiteY58" fmla="*/ 348 h 406"/>
              <a:gd name="connsiteX59" fmla="*/ 443 w 488"/>
              <a:gd name="connsiteY59" fmla="*/ 348 h 406"/>
              <a:gd name="connsiteX60" fmla="*/ 432 w 488"/>
              <a:gd name="connsiteY60" fmla="*/ 348 h 406"/>
              <a:gd name="connsiteX61" fmla="*/ 416 w 488"/>
              <a:gd name="connsiteY61" fmla="*/ 354 h 406"/>
              <a:gd name="connsiteX62" fmla="*/ 400 w 488"/>
              <a:gd name="connsiteY62" fmla="*/ 354 h 406"/>
              <a:gd name="connsiteX63" fmla="*/ 379 w 488"/>
              <a:gd name="connsiteY63" fmla="*/ 354 h 406"/>
              <a:gd name="connsiteX64" fmla="*/ 353 w 488"/>
              <a:gd name="connsiteY64" fmla="*/ 359 h 406"/>
              <a:gd name="connsiteX65" fmla="*/ 327 w 488"/>
              <a:gd name="connsiteY65" fmla="*/ 359 h 406"/>
              <a:gd name="connsiteX66" fmla="*/ 295 w 488"/>
              <a:gd name="connsiteY66" fmla="*/ 359 h 406"/>
              <a:gd name="connsiteX67" fmla="*/ 269 w 488"/>
              <a:gd name="connsiteY67" fmla="*/ 364 h 406"/>
              <a:gd name="connsiteX68" fmla="*/ 248 w 488"/>
              <a:gd name="connsiteY68" fmla="*/ 364 h 406"/>
              <a:gd name="connsiteX69" fmla="*/ 221 w 488"/>
              <a:gd name="connsiteY69" fmla="*/ 369 h 406"/>
              <a:gd name="connsiteX70" fmla="*/ 200 w 488"/>
              <a:gd name="connsiteY70" fmla="*/ 369 h 406"/>
              <a:gd name="connsiteX71" fmla="*/ 184 w 488"/>
              <a:gd name="connsiteY71" fmla="*/ 375 h 406"/>
              <a:gd name="connsiteX72" fmla="*/ 163 w 488"/>
              <a:gd name="connsiteY72" fmla="*/ 375 h 406"/>
              <a:gd name="connsiteX73" fmla="*/ 148 w 488"/>
              <a:gd name="connsiteY73" fmla="*/ 375 h 406"/>
              <a:gd name="connsiteX74" fmla="*/ 137 w 488"/>
              <a:gd name="connsiteY74" fmla="*/ 380 h 406"/>
              <a:gd name="connsiteX75" fmla="*/ 121 w 488"/>
              <a:gd name="connsiteY75" fmla="*/ 380 h 406"/>
              <a:gd name="connsiteX76" fmla="*/ 111 w 488"/>
              <a:gd name="connsiteY76" fmla="*/ 385 h 406"/>
              <a:gd name="connsiteX77" fmla="*/ 100 w 488"/>
              <a:gd name="connsiteY77" fmla="*/ 385 h 406"/>
              <a:gd name="connsiteX78" fmla="*/ 90 w 488"/>
              <a:gd name="connsiteY78" fmla="*/ 391 h 406"/>
              <a:gd name="connsiteX79" fmla="*/ 84 w 488"/>
              <a:gd name="connsiteY79" fmla="*/ 391 h 406"/>
              <a:gd name="connsiteX80" fmla="*/ 69 w 488"/>
              <a:gd name="connsiteY80" fmla="*/ 396 h 406"/>
              <a:gd name="connsiteX81" fmla="*/ 53 w 488"/>
              <a:gd name="connsiteY81" fmla="*/ 401 h 406"/>
              <a:gd name="connsiteX82" fmla="*/ 48 w 488"/>
              <a:gd name="connsiteY82" fmla="*/ 406 h 406"/>
              <a:gd name="connsiteX83" fmla="*/ 37 w 488"/>
              <a:gd name="connsiteY83" fmla="*/ 406 h 406"/>
              <a:gd name="connsiteX84" fmla="*/ 32 w 488"/>
              <a:gd name="connsiteY84" fmla="*/ 406 h 406"/>
              <a:gd name="connsiteX85" fmla="*/ 26 w 488"/>
              <a:gd name="connsiteY85" fmla="*/ 401 h 406"/>
              <a:gd name="connsiteX86" fmla="*/ 21 w 488"/>
              <a:gd name="connsiteY86" fmla="*/ 401 h 406"/>
              <a:gd name="connsiteX87" fmla="*/ 16 w 488"/>
              <a:gd name="connsiteY87" fmla="*/ 396 h 406"/>
              <a:gd name="connsiteX88" fmla="*/ 11 w 488"/>
              <a:gd name="connsiteY88" fmla="*/ 391 h 406"/>
              <a:gd name="connsiteX89" fmla="*/ 5 w 488"/>
              <a:gd name="connsiteY89" fmla="*/ 385 h 406"/>
              <a:gd name="connsiteX90" fmla="*/ 0 w 488"/>
              <a:gd name="connsiteY90" fmla="*/ 380 h 406"/>
              <a:gd name="connsiteX91" fmla="*/ 0 w 488"/>
              <a:gd name="connsiteY91" fmla="*/ 375 h 406"/>
              <a:gd name="connsiteX92" fmla="*/ 0 w 488"/>
              <a:gd name="connsiteY92" fmla="*/ 369 h 406"/>
              <a:gd name="connsiteX93" fmla="*/ 0 w 488"/>
              <a:gd name="connsiteY93" fmla="*/ 364 h 406"/>
              <a:gd name="connsiteX94" fmla="*/ 5 w 488"/>
              <a:gd name="connsiteY94" fmla="*/ 359 h 406"/>
              <a:gd name="connsiteX95" fmla="*/ 11 w 488"/>
              <a:gd name="connsiteY95" fmla="*/ 354 h 406"/>
              <a:gd name="connsiteX96" fmla="*/ 21 w 488"/>
              <a:gd name="connsiteY96" fmla="*/ 348 h 406"/>
              <a:gd name="connsiteX97" fmla="*/ 26 w 488"/>
              <a:gd name="connsiteY97" fmla="*/ 343 h 406"/>
              <a:gd name="connsiteX98" fmla="*/ 32 w 488"/>
              <a:gd name="connsiteY98" fmla="*/ 338 h 406"/>
              <a:gd name="connsiteX99" fmla="*/ 42 w 488"/>
              <a:gd name="connsiteY99" fmla="*/ 333 h 406"/>
              <a:gd name="connsiteX100" fmla="*/ 53 w 488"/>
              <a:gd name="connsiteY100" fmla="*/ 322 h 406"/>
              <a:gd name="connsiteX101" fmla="*/ 58 w 488"/>
              <a:gd name="connsiteY101" fmla="*/ 311 h 406"/>
              <a:gd name="connsiteX102" fmla="*/ 69 w 488"/>
              <a:gd name="connsiteY102" fmla="*/ 301 h 406"/>
              <a:gd name="connsiteX103" fmla="*/ 79 w 488"/>
              <a:gd name="connsiteY103" fmla="*/ 285 h 406"/>
              <a:gd name="connsiteX104" fmla="*/ 95 w 488"/>
              <a:gd name="connsiteY104" fmla="*/ 269 h 406"/>
              <a:gd name="connsiteX105" fmla="*/ 116 w 488"/>
              <a:gd name="connsiteY105" fmla="*/ 232 h 406"/>
              <a:gd name="connsiteX106" fmla="*/ 142 w 488"/>
              <a:gd name="connsiteY106" fmla="*/ 201 h 406"/>
              <a:gd name="connsiteX107" fmla="*/ 163 w 488"/>
              <a:gd name="connsiteY107" fmla="*/ 169 h 406"/>
              <a:gd name="connsiteX108" fmla="*/ 184 w 488"/>
              <a:gd name="connsiteY108" fmla="*/ 132 h 406"/>
              <a:gd name="connsiteX109" fmla="*/ 190 w 488"/>
              <a:gd name="connsiteY109" fmla="*/ 116 h 406"/>
              <a:gd name="connsiteX110" fmla="*/ 200 w 488"/>
              <a:gd name="connsiteY110" fmla="*/ 100 h 406"/>
              <a:gd name="connsiteX111" fmla="*/ 206 w 488"/>
              <a:gd name="connsiteY111" fmla="*/ 90 h 406"/>
              <a:gd name="connsiteX112" fmla="*/ 211 w 488"/>
              <a:gd name="connsiteY112" fmla="*/ 79 h 406"/>
              <a:gd name="connsiteX113" fmla="*/ 216 w 488"/>
              <a:gd name="connsiteY113" fmla="*/ 69 h 406"/>
              <a:gd name="connsiteX114" fmla="*/ 221 w 488"/>
              <a:gd name="connsiteY114" fmla="*/ 58 h 406"/>
              <a:gd name="connsiteX115" fmla="*/ 221 w 488"/>
              <a:gd name="connsiteY115" fmla="*/ 53 h 406"/>
              <a:gd name="connsiteX116" fmla="*/ 227 w 488"/>
              <a:gd name="connsiteY116" fmla="*/ 48 h 406"/>
              <a:gd name="connsiteX117" fmla="*/ 227 w 488"/>
              <a:gd name="connsiteY117" fmla="*/ 48 h 406"/>
              <a:gd name="connsiteX0" fmla="*/ 227 w 497"/>
              <a:gd name="connsiteY0" fmla="*/ 48 h 406"/>
              <a:gd name="connsiteX1" fmla="*/ 227 w 497"/>
              <a:gd name="connsiteY1" fmla="*/ 42 h 406"/>
              <a:gd name="connsiteX2" fmla="*/ 227 w 497"/>
              <a:gd name="connsiteY2" fmla="*/ 32 h 406"/>
              <a:gd name="connsiteX3" fmla="*/ 227 w 497"/>
              <a:gd name="connsiteY3" fmla="*/ 27 h 406"/>
              <a:gd name="connsiteX4" fmla="*/ 221 w 497"/>
              <a:gd name="connsiteY4" fmla="*/ 21 h 406"/>
              <a:gd name="connsiteX5" fmla="*/ 216 w 497"/>
              <a:gd name="connsiteY5" fmla="*/ 11 h 406"/>
              <a:gd name="connsiteX6" fmla="*/ 216 w 497"/>
              <a:gd name="connsiteY6" fmla="*/ 6 h 406"/>
              <a:gd name="connsiteX7" fmla="*/ 221 w 497"/>
              <a:gd name="connsiteY7" fmla="*/ 6 h 406"/>
              <a:gd name="connsiteX8" fmla="*/ 221 w 497"/>
              <a:gd name="connsiteY8" fmla="*/ 0 h 406"/>
              <a:gd name="connsiteX9" fmla="*/ 227 w 497"/>
              <a:gd name="connsiteY9" fmla="*/ 0 h 406"/>
              <a:gd name="connsiteX10" fmla="*/ 232 w 497"/>
              <a:gd name="connsiteY10" fmla="*/ 0 h 406"/>
              <a:gd name="connsiteX11" fmla="*/ 242 w 497"/>
              <a:gd name="connsiteY11" fmla="*/ 0 h 406"/>
              <a:gd name="connsiteX12" fmla="*/ 253 w 497"/>
              <a:gd name="connsiteY12" fmla="*/ 6 h 406"/>
              <a:gd name="connsiteX13" fmla="*/ 264 w 497"/>
              <a:gd name="connsiteY13" fmla="*/ 11 h 406"/>
              <a:gd name="connsiteX14" fmla="*/ 269 w 497"/>
              <a:gd name="connsiteY14" fmla="*/ 11 h 406"/>
              <a:gd name="connsiteX15" fmla="*/ 279 w 497"/>
              <a:gd name="connsiteY15" fmla="*/ 16 h 406"/>
              <a:gd name="connsiteX16" fmla="*/ 285 w 497"/>
              <a:gd name="connsiteY16" fmla="*/ 21 h 406"/>
              <a:gd name="connsiteX17" fmla="*/ 290 w 497"/>
              <a:gd name="connsiteY17" fmla="*/ 27 h 406"/>
              <a:gd name="connsiteX18" fmla="*/ 295 w 497"/>
              <a:gd name="connsiteY18" fmla="*/ 32 h 406"/>
              <a:gd name="connsiteX19" fmla="*/ 300 w 497"/>
              <a:gd name="connsiteY19" fmla="*/ 32 h 406"/>
              <a:gd name="connsiteX20" fmla="*/ 300 w 497"/>
              <a:gd name="connsiteY20" fmla="*/ 37 h 406"/>
              <a:gd name="connsiteX21" fmla="*/ 300 w 497"/>
              <a:gd name="connsiteY21" fmla="*/ 42 h 406"/>
              <a:gd name="connsiteX22" fmla="*/ 306 w 497"/>
              <a:gd name="connsiteY22" fmla="*/ 42 h 406"/>
              <a:gd name="connsiteX23" fmla="*/ 300 w 497"/>
              <a:gd name="connsiteY23" fmla="*/ 48 h 406"/>
              <a:gd name="connsiteX24" fmla="*/ 300 w 497"/>
              <a:gd name="connsiteY24" fmla="*/ 53 h 406"/>
              <a:gd name="connsiteX25" fmla="*/ 295 w 497"/>
              <a:gd name="connsiteY25" fmla="*/ 64 h 406"/>
              <a:gd name="connsiteX26" fmla="*/ 290 w 497"/>
              <a:gd name="connsiteY26" fmla="*/ 74 h 406"/>
              <a:gd name="connsiteX27" fmla="*/ 279 w 497"/>
              <a:gd name="connsiteY27" fmla="*/ 85 h 406"/>
              <a:gd name="connsiteX28" fmla="*/ 274 w 497"/>
              <a:gd name="connsiteY28" fmla="*/ 95 h 406"/>
              <a:gd name="connsiteX29" fmla="*/ 258 w 497"/>
              <a:gd name="connsiteY29" fmla="*/ 111 h 406"/>
              <a:gd name="connsiteX30" fmla="*/ 248 w 497"/>
              <a:gd name="connsiteY30" fmla="*/ 132 h 406"/>
              <a:gd name="connsiteX31" fmla="*/ 216 w 497"/>
              <a:gd name="connsiteY31" fmla="*/ 169 h 406"/>
              <a:gd name="connsiteX32" fmla="*/ 190 w 497"/>
              <a:gd name="connsiteY32" fmla="*/ 206 h 406"/>
              <a:gd name="connsiteX33" fmla="*/ 163 w 497"/>
              <a:gd name="connsiteY33" fmla="*/ 243 h 406"/>
              <a:gd name="connsiteX34" fmla="*/ 137 w 497"/>
              <a:gd name="connsiteY34" fmla="*/ 280 h 406"/>
              <a:gd name="connsiteX35" fmla="*/ 121 w 497"/>
              <a:gd name="connsiteY35" fmla="*/ 296 h 406"/>
              <a:gd name="connsiteX36" fmla="*/ 111 w 497"/>
              <a:gd name="connsiteY36" fmla="*/ 311 h 406"/>
              <a:gd name="connsiteX37" fmla="*/ 100 w 497"/>
              <a:gd name="connsiteY37" fmla="*/ 322 h 406"/>
              <a:gd name="connsiteX38" fmla="*/ 95 w 497"/>
              <a:gd name="connsiteY38" fmla="*/ 333 h 406"/>
              <a:gd name="connsiteX39" fmla="*/ 90 w 497"/>
              <a:gd name="connsiteY39" fmla="*/ 338 h 406"/>
              <a:gd name="connsiteX40" fmla="*/ 84 w 497"/>
              <a:gd name="connsiteY40" fmla="*/ 348 h 406"/>
              <a:gd name="connsiteX41" fmla="*/ 84 w 497"/>
              <a:gd name="connsiteY41" fmla="*/ 348 h 406"/>
              <a:gd name="connsiteX42" fmla="*/ 84 w 497"/>
              <a:gd name="connsiteY42" fmla="*/ 354 h 406"/>
              <a:gd name="connsiteX43" fmla="*/ 90 w 497"/>
              <a:gd name="connsiteY43" fmla="*/ 354 h 406"/>
              <a:gd name="connsiteX44" fmla="*/ 95 w 497"/>
              <a:gd name="connsiteY44" fmla="*/ 354 h 406"/>
              <a:gd name="connsiteX45" fmla="*/ 100 w 497"/>
              <a:gd name="connsiteY45" fmla="*/ 354 h 406"/>
              <a:gd name="connsiteX46" fmla="*/ 111 w 497"/>
              <a:gd name="connsiteY46" fmla="*/ 354 h 406"/>
              <a:gd name="connsiteX47" fmla="*/ 121 w 497"/>
              <a:gd name="connsiteY47" fmla="*/ 348 h 406"/>
              <a:gd name="connsiteX48" fmla="*/ 137 w 497"/>
              <a:gd name="connsiteY48" fmla="*/ 348 h 406"/>
              <a:gd name="connsiteX49" fmla="*/ 153 w 497"/>
              <a:gd name="connsiteY49" fmla="*/ 348 h 406"/>
              <a:gd name="connsiteX50" fmla="*/ 174 w 497"/>
              <a:gd name="connsiteY50" fmla="*/ 343 h 406"/>
              <a:gd name="connsiteX51" fmla="*/ 216 w 497"/>
              <a:gd name="connsiteY51" fmla="*/ 338 h 406"/>
              <a:gd name="connsiteX52" fmla="*/ 258 w 497"/>
              <a:gd name="connsiteY52" fmla="*/ 333 h 406"/>
              <a:gd name="connsiteX53" fmla="*/ 295 w 497"/>
              <a:gd name="connsiteY53" fmla="*/ 327 h 406"/>
              <a:gd name="connsiteX54" fmla="*/ 469 w 497"/>
              <a:gd name="connsiteY54" fmla="*/ 348 h 406"/>
              <a:gd name="connsiteX55" fmla="*/ 464 w 497"/>
              <a:gd name="connsiteY55" fmla="*/ 348 h 406"/>
              <a:gd name="connsiteX56" fmla="*/ 458 w 497"/>
              <a:gd name="connsiteY56" fmla="*/ 348 h 406"/>
              <a:gd name="connsiteX57" fmla="*/ 453 w 497"/>
              <a:gd name="connsiteY57" fmla="*/ 348 h 406"/>
              <a:gd name="connsiteX58" fmla="*/ 443 w 497"/>
              <a:gd name="connsiteY58" fmla="*/ 348 h 406"/>
              <a:gd name="connsiteX59" fmla="*/ 432 w 497"/>
              <a:gd name="connsiteY59" fmla="*/ 348 h 406"/>
              <a:gd name="connsiteX60" fmla="*/ 416 w 497"/>
              <a:gd name="connsiteY60" fmla="*/ 354 h 406"/>
              <a:gd name="connsiteX61" fmla="*/ 400 w 497"/>
              <a:gd name="connsiteY61" fmla="*/ 354 h 406"/>
              <a:gd name="connsiteX62" fmla="*/ 379 w 497"/>
              <a:gd name="connsiteY62" fmla="*/ 354 h 406"/>
              <a:gd name="connsiteX63" fmla="*/ 353 w 497"/>
              <a:gd name="connsiteY63" fmla="*/ 359 h 406"/>
              <a:gd name="connsiteX64" fmla="*/ 327 w 497"/>
              <a:gd name="connsiteY64" fmla="*/ 359 h 406"/>
              <a:gd name="connsiteX65" fmla="*/ 295 w 497"/>
              <a:gd name="connsiteY65" fmla="*/ 359 h 406"/>
              <a:gd name="connsiteX66" fmla="*/ 269 w 497"/>
              <a:gd name="connsiteY66" fmla="*/ 364 h 406"/>
              <a:gd name="connsiteX67" fmla="*/ 248 w 497"/>
              <a:gd name="connsiteY67" fmla="*/ 364 h 406"/>
              <a:gd name="connsiteX68" fmla="*/ 221 w 497"/>
              <a:gd name="connsiteY68" fmla="*/ 369 h 406"/>
              <a:gd name="connsiteX69" fmla="*/ 200 w 497"/>
              <a:gd name="connsiteY69" fmla="*/ 369 h 406"/>
              <a:gd name="connsiteX70" fmla="*/ 184 w 497"/>
              <a:gd name="connsiteY70" fmla="*/ 375 h 406"/>
              <a:gd name="connsiteX71" fmla="*/ 163 w 497"/>
              <a:gd name="connsiteY71" fmla="*/ 375 h 406"/>
              <a:gd name="connsiteX72" fmla="*/ 148 w 497"/>
              <a:gd name="connsiteY72" fmla="*/ 375 h 406"/>
              <a:gd name="connsiteX73" fmla="*/ 137 w 497"/>
              <a:gd name="connsiteY73" fmla="*/ 380 h 406"/>
              <a:gd name="connsiteX74" fmla="*/ 121 w 497"/>
              <a:gd name="connsiteY74" fmla="*/ 380 h 406"/>
              <a:gd name="connsiteX75" fmla="*/ 111 w 497"/>
              <a:gd name="connsiteY75" fmla="*/ 385 h 406"/>
              <a:gd name="connsiteX76" fmla="*/ 100 w 497"/>
              <a:gd name="connsiteY76" fmla="*/ 385 h 406"/>
              <a:gd name="connsiteX77" fmla="*/ 90 w 497"/>
              <a:gd name="connsiteY77" fmla="*/ 391 h 406"/>
              <a:gd name="connsiteX78" fmla="*/ 84 w 497"/>
              <a:gd name="connsiteY78" fmla="*/ 391 h 406"/>
              <a:gd name="connsiteX79" fmla="*/ 69 w 497"/>
              <a:gd name="connsiteY79" fmla="*/ 396 h 406"/>
              <a:gd name="connsiteX80" fmla="*/ 53 w 497"/>
              <a:gd name="connsiteY80" fmla="*/ 401 h 406"/>
              <a:gd name="connsiteX81" fmla="*/ 48 w 497"/>
              <a:gd name="connsiteY81" fmla="*/ 406 h 406"/>
              <a:gd name="connsiteX82" fmla="*/ 37 w 497"/>
              <a:gd name="connsiteY82" fmla="*/ 406 h 406"/>
              <a:gd name="connsiteX83" fmla="*/ 32 w 497"/>
              <a:gd name="connsiteY83" fmla="*/ 406 h 406"/>
              <a:gd name="connsiteX84" fmla="*/ 26 w 497"/>
              <a:gd name="connsiteY84" fmla="*/ 401 h 406"/>
              <a:gd name="connsiteX85" fmla="*/ 21 w 497"/>
              <a:gd name="connsiteY85" fmla="*/ 401 h 406"/>
              <a:gd name="connsiteX86" fmla="*/ 16 w 497"/>
              <a:gd name="connsiteY86" fmla="*/ 396 h 406"/>
              <a:gd name="connsiteX87" fmla="*/ 11 w 497"/>
              <a:gd name="connsiteY87" fmla="*/ 391 h 406"/>
              <a:gd name="connsiteX88" fmla="*/ 5 w 497"/>
              <a:gd name="connsiteY88" fmla="*/ 385 h 406"/>
              <a:gd name="connsiteX89" fmla="*/ 0 w 497"/>
              <a:gd name="connsiteY89" fmla="*/ 380 h 406"/>
              <a:gd name="connsiteX90" fmla="*/ 0 w 497"/>
              <a:gd name="connsiteY90" fmla="*/ 375 h 406"/>
              <a:gd name="connsiteX91" fmla="*/ 0 w 497"/>
              <a:gd name="connsiteY91" fmla="*/ 369 h 406"/>
              <a:gd name="connsiteX92" fmla="*/ 0 w 497"/>
              <a:gd name="connsiteY92" fmla="*/ 364 h 406"/>
              <a:gd name="connsiteX93" fmla="*/ 5 w 497"/>
              <a:gd name="connsiteY93" fmla="*/ 359 h 406"/>
              <a:gd name="connsiteX94" fmla="*/ 11 w 497"/>
              <a:gd name="connsiteY94" fmla="*/ 354 h 406"/>
              <a:gd name="connsiteX95" fmla="*/ 21 w 497"/>
              <a:gd name="connsiteY95" fmla="*/ 348 h 406"/>
              <a:gd name="connsiteX96" fmla="*/ 26 w 497"/>
              <a:gd name="connsiteY96" fmla="*/ 343 h 406"/>
              <a:gd name="connsiteX97" fmla="*/ 32 w 497"/>
              <a:gd name="connsiteY97" fmla="*/ 338 h 406"/>
              <a:gd name="connsiteX98" fmla="*/ 42 w 497"/>
              <a:gd name="connsiteY98" fmla="*/ 333 h 406"/>
              <a:gd name="connsiteX99" fmla="*/ 53 w 497"/>
              <a:gd name="connsiteY99" fmla="*/ 322 h 406"/>
              <a:gd name="connsiteX100" fmla="*/ 58 w 497"/>
              <a:gd name="connsiteY100" fmla="*/ 311 h 406"/>
              <a:gd name="connsiteX101" fmla="*/ 69 w 497"/>
              <a:gd name="connsiteY101" fmla="*/ 301 h 406"/>
              <a:gd name="connsiteX102" fmla="*/ 79 w 497"/>
              <a:gd name="connsiteY102" fmla="*/ 285 h 406"/>
              <a:gd name="connsiteX103" fmla="*/ 95 w 497"/>
              <a:gd name="connsiteY103" fmla="*/ 269 h 406"/>
              <a:gd name="connsiteX104" fmla="*/ 116 w 497"/>
              <a:gd name="connsiteY104" fmla="*/ 232 h 406"/>
              <a:gd name="connsiteX105" fmla="*/ 142 w 497"/>
              <a:gd name="connsiteY105" fmla="*/ 201 h 406"/>
              <a:gd name="connsiteX106" fmla="*/ 163 w 497"/>
              <a:gd name="connsiteY106" fmla="*/ 169 h 406"/>
              <a:gd name="connsiteX107" fmla="*/ 184 w 497"/>
              <a:gd name="connsiteY107" fmla="*/ 132 h 406"/>
              <a:gd name="connsiteX108" fmla="*/ 190 w 497"/>
              <a:gd name="connsiteY108" fmla="*/ 116 h 406"/>
              <a:gd name="connsiteX109" fmla="*/ 200 w 497"/>
              <a:gd name="connsiteY109" fmla="*/ 100 h 406"/>
              <a:gd name="connsiteX110" fmla="*/ 206 w 497"/>
              <a:gd name="connsiteY110" fmla="*/ 90 h 406"/>
              <a:gd name="connsiteX111" fmla="*/ 211 w 497"/>
              <a:gd name="connsiteY111" fmla="*/ 79 h 406"/>
              <a:gd name="connsiteX112" fmla="*/ 216 w 497"/>
              <a:gd name="connsiteY112" fmla="*/ 69 h 406"/>
              <a:gd name="connsiteX113" fmla="*/ 221 w 497"/>
              <a:gd name="connsiteY113" fmla="*/ 58 h 406"/>
              <a:gd name="connsiteX114" fmla="*/ 221 w 497"/>
              <a:gd name="connsiteY114" fmla="*/ 53 h 406"/>
              <a:gd name="connsiteX115" fmla="*/ 227 w 497"/>
              <a:gd name="connsiteY115" fmla="*/ 48 h 406"/>
              <a:gd name="connsiteX116" fmla="*/ 227 w 497"/>
              <a:gd name="connsiteY116" fmla="*/ 48 h 406"/>
              <a:gd name="connsiteX0" fmla="*/ 227 w 497"/>
              <a:gd name="connsiteY0" fmla="*/ 48 h 406"/>
              <a:gd name="connsiteX1" fmla="*/ 227 w 497"/>
              <a:gd name="connsiteY1" fmla="*/ 42 h 406"/>
              <a:gd name="connsiteX2" fmla="*/ 227 w 497"/>
              <a:gd name="connsiteY2" fmla="*/ 32 h 406"/>
              <a:gd name="connsiteX3" fmla="*/ 227 w 497"/>
              <a:gd name="connsiteY3" fmla="*/ 27 h 406"/>
              <a:gd name="connsiteX4" fmla="*/ 221 w 497"/>
              <a:gd name="connsiteY4" fmla="*/ 21 h 406"/>
              <a:gd name="connsiteX5" fmla="*/ 216 w 497"/>
              <a:gd name="connsiteY5" fmla="*/ 11 h 406"/>
              <a:gd name="connsiteX6" fmla="*/ 216 w 497"/>
              <a:gd name="connsiteY6" fmla="*/ 6 h 406"/>
              <a:gd name="connsiteX7" fmla="*/ 221 w 497"/>
              <a:gd name="connsiteY7" fmla="*/ 6 h 406"/>
              <a:gd name="connsiteX8" fmla="*/ 221 w 497"/>
              <a:gd name="connsiteY8" fmla="*/ 0 h 406"/>
              <a:gd name="connsiteX9" fmla="*/ 227 w 497"/>
              <a:gd name="connsiteY9" fmla="*/ 0 h 406"/>
              <a:gd name="connsiteX10" fmla="*/ 232 w 497"/>
              <a:gd name="connsiteY10" fmla="*/ 0 h 406"/>
              <a:gd name="connsiteX11" fmla="*/ 242 w 497"/>
              <a:gd name="connsiteY11" fmla="*/ 0 h 406"/>
              <a:gd name="connsiteX12" fmla="*/ 253 w 497"/>
              <a:gd name="connsiteY12" fmla="*/ 6 h 406"/>
              <a:gd name="connsiteX13" fmla="*/ 264 w 497"/>
              <a:gd name="connsiteY13" fmla="*/ 11 h 406"/>
              <a:gd name="connsiteX14" fmla="*/ 269 w 497"/>
              <a:gd name="connsiteY14" fmla="*/ 11 h 406"/>
              <a:gd name="connsiteX15" fmla="*/ 279 w 497"/>
              <a:gd name="connsiteY15" fmla="*/ 16 h 406"/>
              <a:gd name="connsiteX16" fmla="*/ 285 w 497"/>
              <a:gd name="connsiteY16" fmla="*/ 21 h 406"/>
              <a:gd name="connsiteX17" fmla="*/ 290 w 497"/>
              <a:gd name="connsiteY17" fmla="*/ 27 h 406"/>
              <a:gd name="connsiteX18" fmla="*/ 295 w 497"/>
              <a:gd name="connsiteY18" fmla="*/ 32 h 406"/>
              <a:gd name="connsiteX19" fmla="*/ 300 w 497"/>
              <a:gd name="connsiteY19" fmla="*/ 32 h 406"/>
              <a:gd name="connsiteX20" fmla="*/ 300 w 497"/>
              <a:gd name="connsiteY20" fmla="*/ 37 h 406"/>
              <a:gd name="connsiteX21" fmla="*/ 300 w 497"/>
              <a:gd name="connsiteY21" fmla="*/ 42 h 406"/>
              <a:gd name="connsiteX22" fmla="*/ 306 w 497"/>
              <a:gd name="connsiteY22" fmla="*/ 42 h 406"/>
              <a:gd name="connsiteX23" fmla="*/ 300 w 497"/>
              <a:gd name="connsiteY23" fmla="*/ 48 h 406"/>
              <a:gd name="connsiteX24" fmla="*/ 300 w 497"/>
              <a:gd name="connsiteY24" fmla="*/ 53 h 406"/>
              <a:gd name="connsiteX25" fmla="*/ 295 w 497"/>
              <a:gd name="connsiteY25" fmla="*/ 64 h 406"/>
              <a:gd name="connsiteX26" fmla="*/ 290 w 497"/>
              <a:gd name="connsiteY26" fmla="*/ 74 h 406"/>
              <a:gd name="connsiteX27" fmla="*/ 279 w 497"/>
              <a:gd name="connsiteY27" fmla="*/ 85 h 406"/>
              <a:gd name="connsiteX28" fmla="*/ 274 w 497"/>
              <a:gd name="connsiteY28" fmla="*/ 95 h 406"/>
              <a:gd name="connsiteX29" fmla="*/ 258 w 497"/>
              <a:gd name="connsiteY29" fmla="*/ 111 h 406"/>
              <a:gd name="connsiteX30" fmla="*/ 248 w 497"/>
              <a:gd name="connsiteY30" fmla="*/ 132 h 406"/>
              <a:gd name="connsiteX31" fmla="*/ 216 w 497"/>
              <a:gd name="connsiteY31" fmla="*/ 169 h 406"/>
              <a:gd name="connsiteX32" fmla="*/ 190 w 497"/>
              <a:gd name="connsiteY32" fmla="*/ 206 h 406"/>
              <a:gd name="connsiteX33" fmla="*/ 163 w 497"/>
              <a:gd name="connsiteY33" fmla="*/ 243 h 406"/>
              <a:gd name="connsiteX34" fmla="*/ 137 w 497"/>
              <a:gd name="connsiteY34" fmla="*/ 280 h 406"/>
              <a:gd name="connsiteX35" fmla="*/ 121 w 497"/>
              <a:gd name="connsiteY35" fmla="*/ 296 h 406"/>
              <a:gd name="connsiteX36" fmla="*/ 111 w 497"/>
              <a:gd name="connsiteY36" fmla="*/ 311 h 406"/>
              <a:gd name="connsiteX37" fmla="*/ 100 w 497"/>
              <a:gd name="connsiteY37" fmla="*/ 322 h 406"/>
              <a:gd name="connsiteX38" fmla="*/ 95 w 497"/>
              <a:gd name="connsiteY38" fmla="*/ 333 h 406"/>
              <a:gd name="connsiteX39" fmla="*/ 90 w 497"/>
              <a:gd name="connsiteY39" fmla="*/ 338 h 406"/>
              <a:gd name="connsiteX40" fmla="*/ 84 w 497"/>
              <a:gd name="connsiteY40" fmla="*/ 348 h 406"/>
              <a:gd name="connsiteX41" fmla="*/ 84 w 497"/>
              <a:gd name="connsiteY41" fmla="*/ 348 h 406"/>
              <a:gd name="connsiteX42" fmla="*/ 84 w 497"/>
              <a:gd name="connsiteY42" fmla="*/ 354 h 406"/>
              <a:gd name="connsiteX43" fmla="*/ 90 w 497"/>
              <a:gd name="connsiteY43" fmla="*/ 354 h 406"/>
              <a:gd name="connsiteX44" fmla="*/ 95 w 497"/>
              <a:gd name="connsiteY44" fmla="*/ 354 h 406"/>
              <a:gd name="connsiteX45" fmla="*/ 100 w 497"/>
              <a:gd name="connsiteY45" fmla="*/ 354 h 406"/>
              <a:gd name="connsiteX46" fmla="*/ 111 w 497"/>
              <a:gd name="connsiteY46" fmla="*/ 354 h 406"/>
              <a:gd name="connsiteX47" fmla="*/ 121 w 497"/>
              <a:gd name="connsiteY47" fmla="*/ 348 h 406"/>
              <a:gd name="connsiteX48" fmla="*/ 137 w 497"/>
              <a:gd name="connsiteY48" fmla="*/ 348 h 406"/>
              <a:gd name="connsiteX49" fmla="*/ 153 w 497"/>
              <a:gd name="connsiteY49" fmla="*/ 348 h 406"/>
              <a:gd name="connsiteX50" fmla="*/ 174 w 497"/>
              <a:gd name="connsiteY50" fmla="*/ 343 h 406"/>
              <a:gd name="connsiteX51" fmla="*/ 216 w 497"/>
              <a:gd name="connsiteY51" fmla="*/ 338 h 406"/>
              <a:gd name="connsiteX52" fmla="*/ 258 w 497"/>
              <a:gd name="connsiteY52" fmla="*/ 333 h 406"/>
              <a:gd name="connsiteX53" fmla="*/ 295 w 497"/>
              <a:gd name="connsiteY53" fmla="*/ 327 h 406"/>
              <a:gd name="connsiteX54" fmla="*/ 469 w 497"/>
              <a:gd name="connsiteY54" fmla="*/ 348 h 406"/>
              <a:gd name="connsiteX55" fmla="*/ 464 w 497"/>
              <a:gd name="connsiteY55" fmla="*/ 348 h 406"/>
              <a:gd name="connsiteX56" fmla="*/ 453 w 497"/>
              <a:gd name="connsiteY56" fmla="*/ 348 h 406"/>
              <a:gd name="connsiteX57" fmla="*/ 443 w 497"/>
              <a:gd name="connsiteY57" fmla="*/ 348 h 406"/>
              <a:gd name="connsiteX58" fmla="*/ 432 w 497"/>
              <a:gd name="connsiteY58" fmla="*/ 348 h 406"/>
              <a:gd name="connsiteX59" fmla="*/ 416 w 497"/>
              <a:gd name="connsiteY59" fmla="*/ 354 h 406"/>
              <a:gd name="connsiteX60" fmla="*/ 400 w 497"/>
              <a:gd name="connsiteY60" fmla="*/ 354 h 406"/>
              <a:gd name="connsiteX61" fmla="*/ 379 w 497"/>
              <a:gd name="connsiteY61" fmla="*/ 354 h 406"/>
              <a:gd name="connsiteX62" fmla="*/ 353 w 497"/>
              <a:gd name="connsiteY62" fmla="*/ 359 h 406"/>
              <a:gd name="connsiteX63" fmla="*/ 327 w 497"/>
              <a:gd name="connsiteY63" fmla="*/ 359 h 406"/>
              <a:gd name="connsiteX64" fmla="*/ 295 w 497"/>
              <a:gd name="connsiteY64" fmla="*/ 359 h 406"/>
              <a:gd name="connsiteX65" fmla="*/ 269 w 497"/>
              <a:gd name="connsiteY65" fmla="*/ 364 h 406"/>
              <a:gd name="connsiteX66" fmla="*/ 248 w 497"/>
              <a:gd name="connsiteY66" fmla="*/ 364 h 406"/>
              <a:gd name="connsiteX67" fmla="*/ 221 w 497"/>
              <a:gd name="connsiteY67" fmla="*/ 369 h 406"/>
              <a:gd name="connsiteX68" fmla="*/ 200 w 497"/>
              <a:gd name="connsiteY68" fmla="*/ 369 h 406"/>
              <a:gd name="connsiteX69" fmla="*/ 184 w 497"/>
              <a:gd name="connsiteY69" fmla="*/ 375 h 406"/>
              <a:gd name="connsiteX70" fmla="*/ 163 w 497"/>
              <a:gd name="connsiteY70" fmla="*/ 375 h 406"/>
              <a:gd name="connsiteX71" fmla="*/ 148 w 497"/>
              <a:gd name="connsiteY71" fmla="*/ 375 h 406"/>
              <a:gd name="connsiteX72" fmla="*/ 137 w 497"/>
              <a:gd name="connsiteY72" fmla="*/ 380 h 406"/>
              <a:gd name="connsiteX73" fmla="*/ 121 w 497"/>
              <a:gd name="connsiteY73" fmla="*/ 380 h 406"/>
              <a:gd name="connsiteX74" fmla="*/ 111 w 497"/>
              <a:gd name="connsiteY74" fmla="*/ 385 h 406"/>
              <a:gd name="connsiteX75" fmla="*/ 100 w 497"/>
              <a:gd name="connsiteY75" fmla="*/ 385 h 406"/>
              <a:gd name="connsiteX76" fmla="*/ 90 w 497"/>
              <a:gd name="connsiteY76" fmla="*/ 391 h 406"/>
              <a:gd name="connsiteX77" fmla="*/ 84 w 497"/>
              <a:gd name="connsiteY77" fmla="*/ 391 h 406"/>
              <a:gd name="connsiteX78" fmla="*/ 69 w 497"/>
              <a:gd name="connsiteY78" fmla="*/ 396 h 406"/>
              <a:gd name="connsiteX79" fmla="*/ 53 w 497"/>
              <a:gd name="connsiteY79" fmla="*/ 401 h 406"/>
              <a:gd name="connsiteX80" fmla="*/ 48 w 497"/>
              <a:gd name="connsiteY80" fmla="*/ 406 h 406"/>
              <a:gd name="connsiteX81" fmla="*/ 37 w 497"/>
              <a:gd name="connsiteY81" fmla="*/ 406 h 406"/>
              <a:gd name="connsiteX82" fmla="*/ 32 w 497"/>
              <a:gd name="connsiteY82" fmla="*/ 406 h 406"/>
              <a:gd name="connsiteX83" fmla="*/ 26 w 497"/>
              <a:gd name="connsiteY83" fmla="*/ 401 h 406"/>
              <a:gd name="connsiteX84" fmla="*/ 21 w 497"/>
              <a:gd name="connsiteY84" fmla="*/ 401 h 406"/>
              <a:gd name="connsiteX85" fmla="*/ 16 w 497"/>
              <a:gd name="connsiteY85" fmla="*/ 396 h 406"/>
              <a:gd name="connsiteX86" fmla="*/ 11 w 497"/>
              <a:gd name="connsiteY86" fmla="*/ 391 h 406"/>
              <a:gd name="connsiteX87" fmla="*/ 5 w 497"/>
              <a:gd name="connsiteY87" fmla="*/ 385 h 406"/>
              <a:gd name="connsiteX88" fmla="*/ 0 w 497"/>
              <a:gd name="connsiteY88" fmla="*/ 380 h 406"/>
              <a:gd name="connsiteX89" fmla="*/ 0 w 497"/>
              <a:gd name="connsiteY89" fmla="*/ 375 h 406"/>
              <a:gd name="connsiteX90" fmla="*/ 0 w 497"/>
              <a:gd name="connsiteY90" fmla="*/ 369 h 406"/>
              <a:gd name="connsiteX91" fmla="*/ 0 w 497"/>
              <a:gd name="connsiteY91" fmla="*/ 364 h 406"/>
              <a:gd name="connsiteX92" fmla="*/ 5 w 497"/>
              <a:gd name="connsiteY92" fmla="*/ 359 h 406"/>
              <a:gd name="connsiteX93" fmla="*/ 11 w 497"/>
              <a:gd name="connsiteY93" fmla="*/ 354 h 406"/>
              <a:gd name="connsiteX94" fmla="*/ 21 w 497"/>
              <a:gd name="connsiteY94" fmla="*/ 348 h 406"/>
              <a:gd name="connsiteX95" fmla="*/ 26 w 497"/>
              <a:gd name="connsiteY95" fmla="*/ 343 h 406"/>
              <a:gd name="connsiteX96" fmla="*/ 32 w 497"/>
              <a:gd name="connsiteY96" fmla="*/ 338 h 406"/>
              <a:gd name="connsiteX97" fmla="*/ 42 w 497"/>
              <a:gd name="connsiteY97" fmla="*/ 333 h 406"/>
              <a:gd name="connsiteX98" fmla="*/ 53 w 497"/>
              <a:gd name="connsiteY98" fmla="*/ 322 h 406"/>
              <a:gd name="connsiteX99" fmla="*/ 58 w 497"/>
              <a:gd name="connsiteY99" fmla="*/ 311 h 406"/>
              <a:gd name="connsiteX100" fmla="*/ 69 w 497"/>
              <a:gd name="connsiteY100" fmla="*/ 301 h 406"/>
              <a:gd name="connsiteX101" fmla="*/ 79 w 497"/>
              <a:gd name="connsiteY101" fmla="*/ 285 h 406"/>
              <a:gd name="connsiteX102" fmla="*/ 95 w 497"/>
              <a:gd name="connsiteY102" fmla="*/ 269 h 406"/>
              <a:gd name="connsiteX103" fmla="*/ 116 w 497"/>
              <a:gd name="connsiteY103" fmla="*/ 232 h 406"/>
              <a:gd name="connsiteX104" fmla="*/ 142 w 497"/>
              <a:gd name="connsiteY104" fmla="*/ 201 h 406"/>
              <a:gd name="connsiteX105" fmla="*/ 163 w 497"/>
              <a:gd name="connsiteY105" fmla="*/ 169 h 406"/>
              <a:gd name="connsiteX106" fmla="*/ 184 w 497"/>
              <a:gd name="connsiteY106" fmla="*/ 132 h 406"/>
              <a:gd name="connsiteX107" fmla="*/ 190 w 497"/>
              <a:gd name="connsiteY107" fmla="*/ 116 h 406"/>
              <a:gd name="connsiteX108" fmla="*/ 200 w 497"/>
              <a:gd name="connsiteY108" fmla="*/ 100 h 406"/>
              <a:gd name="connsiteX109" fmla="*/ 206 w 497"/>
              <a:gd name="connsiteY109" fmla="*/ 90 h 406"/>
              <a:gd name="connsiteX110" fmla="*/ 211 w 497"/>
              <a:gd name="connsiteY110" fmla="*/ 79 h 406"/>
              <a:gd name="connsiteX111" fmla="*/ 216 w 497"/>
              <a:gd name="connsiteY111" fmla="*/ 69 h 406"/>
              <a:gd name="connsiteX112" fmla="*/ 221 w 497"/>
              <a:gd name="connsiteY112" fmla="*/ 58 h 406"/>
              <a:gd name="connsiteX113" fmla="*/ 221 w 497"/>
              <a:gd name="connsiteY113" fmla="*/ 53 h 406"/>
              <a:gd name="connsiteX114" fmla="*/ 227 w 497"/>
              <a:gd name="connsiteY114" fmla="*/ 48 h 406"/>
              <a:gd name="connsiteX115" fmla="*/ 227 w 497"/>
              <a:gd name="connsiteY115" fmla="*/ 48 h 406"/>
              <a:gd name="connsiteX0" fmla="*/ 227 w 495"/>
              <a:gd name="connsiteY0" fmla="*/ 48 h 406"/>
              <a:gd name="connsiteX1" fmla="*/ 227 w 495"/>
              <a:gd name="connsiteY1" fmla="*/ 42 h 406"/>
              <a:gd name="connsiteX2" fmla="*/ 227 w 495"/>
              <a:gd name="connsiteY2" fmla="*/ 32 h 406"/>
              <a:gd name="connsiteX3" fmla="*/ 227 w 495"/>
              <a:gd name="connsiteY3" fmla="*/ 27 h 406"/>
              <a:gd name="connsiteX4" fmla="*/ 221 w 495"/>
              <a:gd name="connsiteY4" fmla="*/ 21 h 406"/>
              <a:gd name="connsiteX5" fmla="*/ 216 w 495"/>
              <a:gd name="connsiteY5" fmla="*/ 11 h 406"/>
              <a:gd name="connsiteX6" fmla="*/ 216 w 495"/>
              <a:gd name="connsiteY6" fmla="*/ 6 h 406"/>
              <a:gd name="connsiteX7" fmla="*/ 221 w 495"/>
              <a:gd name="connsiteY7" fmla="*/ 6 h 406"/>
              <a:gd name="connsiteX8" fmla="*/ 221 w 495"/>
              <a:gd name="connsiteY8" fmla="*/ 0 h 406"/>
              <a:gd name="connsiteX9" fmla="*/ 227 w 495"/>
              <a:gd name="connsiteY9" fmla="*/ 0 h 406"/>
              <a:gd name="connsiteX10" fmla="*/ 232 w 495"/>
              <a:gd name="connsiteY10" fmla="*/ 0 h 406"/>
              <a:gd name="connsiteX11" fmla="*/ 242 w 495"/>
              <a:gd name="connsiteY11" fmla="*/ 0 h 406"/>
              <a:gd name="connsiteX12" fmla="*/ 253 w 495"/>
              <a:gd name="connsiteY12" fmla="*/ 6 h 406"/>
              <a:gd name="connsiteX13" fmla="*/ 264 w 495"/>
              <a:gd name="connsiteY13" fmla="*/ 11 h 406"/>
              <a:gd name="connsiteX14" fmla="*/ 269 w 495"/>
              <a:gd name="connsiteY14" fmla="*/ 11 h 406"/>
              <a:gd name="connsiteX15" fmla="*/ 279 w 495"/>
              <a:gd name="connsiteY15" fmla="*/ 16 h 406"/>
              <a:gd name="connsiteX16" fmla="*/ 285 w 495"/>
              <a:gd name="connsiteY16" fmla="*/ 21 h 406"/>
              <a:gd name="connsiteX17" fmla="*/ 290 w 495"/>
              <a:gd name="connsiteY17" fmla="*/ 27 h 406"/>
              <a:gd name="connsiteX18" fmla="*/ 295 w 495"/>
              <a:gd name="connsiteY18" fmla="*/ 32 h 406"/>
              <a:gd name="connsiteX19" fmla="*/ 300 w 495"/>
              <a:gd name="connsiteY19" fmla="*/ 32 h 406"/>
              <a:gd name="connsiteX20" fmla="*/ 300 w 495"/>
              <a:gd name="connsiteY20" fmla="*/ 37 h 406"/>
              <a:gd name="connsiteX21" fmla="*/ 300 w 495"/>
              <a:gd name="connsiteY21" fmla="*/ 42 h 406"/>
              <a:gd name="connsiteX22" fmla="*/ 306 w 495"/>
              <a:gd name="connsiteY22" fmla="*/ 42 h 406"/>
              <a:gd name="connsiteX23" fmla="*/ 300 w 495"/>
              <a:gd name="connsiteY23" fmla="*/ 48 h 406"/>
              <a:gd name="connsiteX24" fmla="*/ 300 w 495"/>
              <a:gd name="connsiteY24" fmla="*/ 53 h 406"/>
              <a:gd name="connsiteX25" fmla="*/ 295 w 495"/>
              <a:gd name="connsiteY25" fmla="*/ 64 h 406"/>
              <a:gd name="connsiteX26" fmla="*/ 290 w 495"/>
              <a:gd name="connsiteY26" fmla="*/ 74 h 406"/>
              <a:gd name="connsiteX27" fmla="*/ 279 w 495"/>
              <a:gd name="connsiteY27" fmla="*/ 85 h 406"/>
              <a:gd name="connsiteX28" fmla="*/ 274 w 495"/>
              <a:gd name="connsiteY28" fmla="*/ 95 h 406"/>
              <a:gd name="connsiteX29" fmla="*/ 258 w 495"/>
              <a:gd name="connsiteY29" fmla="*/ 111 h 406"/>
              <a:gd name="connsiteX30" fmla="*/ 248 w 495"/>
              <a:gd name="connsiteY30" fmla="*/ 132 h 406"/>
              <a:gd name="connsiteX31" fmla="*/ 216 w 495"/>
              <a:gd name="connsiteY31" fmla="*/ 169 h 406"/>
              <a:gd name="connsiteX32" fmla="*/ 190 w 495"/>
              <a:gd name="connsiteY32" fmla="*/ 206 h 406"/>
              <a:gd name="connsiteX33" fmla="*/ 163 w 495"/>
              <a:gd name="connsiteY33" fmla="*/ 243 h 406"/>
              <a:gd name="connsiteX34" fmla="*/ 137 w 495"/>
              <a:gd name="connsiteY34" fmla="*/ 280 h 406"/>
              <a:gd name="connsiteX35" fmla="*/ 121 w 495"/>
              <a:gd name="connsiteY35" fmla="*/ 296 h 406"/>
              <a:gd name="connsiteX36" fmla="*/ 111 w 495"/>
              <a:gd name="connsiteY36" fmla="*/ 311 h 406"/>
              <a:gd name="connsiteX37" fmla="*/ 100 w 495"/>
              <a:gd name="connsiteY37" fmla="*/ 322 h 406"/>
              <a:gd name="connsiteX38" fmla="*/ 95 w 495"/>
              <a:gd name="connsiteY38" fmla="*/ 333 h 406"/>
              <a:gd name="connsiteX39" fmla="*/ 90 w 495"/>
              <a:gd name="connsiteY39" fmla="*/ 338 h 406"/>
              <a:gd name="connsiteX40" fmla="*/ 84 w 495"/>
              <a:gd name="connsiteY40" fmla="*/ 348 h 406"/>
              <a:gd name="connsiteX41" fmla="*/ 84 w 495"/>
              <a:gd name="connsiteY41" fmla="*/ 348 h 406"/>
              <a:gd name="connsiteX42" fmla="*/ 84 w 495"/>
              <a:gd name="connsiteY42" fmla="*/ 354 h 406"/>
              <a:gd name="connsiteX43" fmla="*/ 90 w 495"/>
              <a:gd name="connsiteY43" fmla="*/ 354 h 406"/>
              <a:gd name="connsiteX44" fmla="*/ 95 w 495"/>
              <a:gd name="connsiteY44" fmla="*/ 354 h 406"/>
              <a:gd name="connsiteX45" fmla="*/ 100 w 495"/>
              <a:gd name="connsiteY45" fmla="*/ 354 h 406"/>
              <a:gd name="connsiteX46" fmla="*/ 111 w 495"/>
              <a:gd name="connsiteY46" fmla="*/ 354 h 406"/>
              <a:gd name="connsiteX47" fmla="*/ 121 w 495"/>
              <a:gd name="connsiteY47" fmla="*/ 348 h 406"/>
              <a:gd name="connsiteX48" fmla="*/ 137 w 495"/>
              <a:gd name="connsiteY48" fmla="*/ 348 h 406"/>
              <a:gd name="connsiteX49" fmla="*/ 153 w 495"/>
              <a:gd name="connsiteY49" fmla="*/ 348 h 406"/>
              <a:gd name="connsiteX50" fmla="*/ 174 w 495"/>
              <a:gd name="connsiteY50" fmla="*/ 343 h 406"/>
              <a:gd name="connsiteX51" fmla="*/ 216 w 495"/>
              <a:gd name="connsiteY51" fmla="*/ 338 h 406"/>
              <a:gd name="connsiteX52" fmla="*/ 258 w 495"/>
              <a:gd name="connsiteY52" fmla="*/ 333 h 406"/>
              <a:gd name="connsiteX53" fmla="*/ 295 w 495"/>
              <a:gd name="connsiteY53" fmla="*/ 327 h 406"/>
              <a:gd name="connsiteX54" fmla="*/ 469 w 495"/>
              <a:gd name="connsiteY54" fmla="*/ 348 h 406"/>
              <a:gd name="connsiteX55" fmla="*/ 453 w 495"/>
              <a:gd name="connsiteY55" fmla="*/ 348 h 406"/>
              <a:gd name="connsiteX56" fmla="*/ 443 w 495"/>
              <a:gd name="connsiteY56" fmla="*/ 348 h 406"/>
              <a:gd name="connsiteX57" fmla="*/ 432 w 495"/>
              <a:gd name="connsiteY57" fmla="*/ 348 h 406"/>
              <a:gd name="connsiteX58" fmla="*/ 416 w 495"/>
              <a:gd name="connsiteY58" fmla="*/ 354 h 406"/>
              <a:gd name="connsiteX59" fmla="*/ 400 w 495"/>
              <a:gd name="connsiteY59" fmla="*/ 354 h 406"/>
              <a:gd name="connsiteX60" fmla="*/ 379 w 495"/>
              <a:gd name="connsiteY60" fmla="*/ 354 h 406"/>
              <a:gd name="connsiteX61" fmla="*/ 353 w 495"/>
              <a:gd name="connsiteY61" fmla="*/ 359 h 406"/>
              <a:gd name="connsiteX62" fmla="*/ 327 w 495"/>
              <a:gd name="connsiteY62" fmla="*/ 359 h 406"/>
              <a:gd name="connsiteX63" fmla="*/ 295 w 495"/>
              <a:gd name="connsiteY63" fmla="*/ 359 h 406"/>
              <a:gd name="connsiteX64" fmla="*/ 269 w 495"/>
              <a:gd name="connsiteY64" fmla="*/ 364 h 406"/>
              <a:gd name="connsiteX65" fmla="*/ 248 w 495"/>
              <a:gd name="connsiteY65" fmla="*/ 364 h 406"/>
              <a:gd name="connsiteX66" fmla="*/ 221 w 495"/>
              <a:gd name="connsiteY66" fmla="*/ 369 h 406"/>
              <a:gd name="connsiteX67" fmla="*/ 200 w 495"/>
              <a:gd name="connsiteY67" fmla="*/ 369 h 406"/>
              <a:gd name="connsiteX68" fmla="*/ 184 w 495"/>
              <a:gd name="connsiteY68" fmla="*/ 375 h 406"/>
              <a:gd name="connsiteX69" fmla="*/ 163 w 495"/>
              <a:gd name="connsiteY69" fmla="*/ 375 h 406"/>
              <a:gd name="connsiteX70" fmla="*/ 148 w 495"/>
              <a:gd name="connsiteY70" fmla="*/ 375 h 406"/>
              <a:gd name="connsiteX71" fmla="*/ 137 w 495"/>
              <a:gd name="connsiteY71" fmla="*/ 380 h 406"/>
              <a:gd name="connsiteX72" fmla="*/ 121 w 495"/>
              <a:gd name="connsiteY72" fmla="*/ 380 h 406"/>
              <a:gd name="connsiteX73" fmla="*/ 111 w 495"/>
              <a:gd name="connsiteY73" fmla="*/ 385 h 406"/>
              <a:gd name="connsiteX74" fmla="*/ 100 w 495"/>
              <a:gd name="connsiteY74" fmla="*/ 385 h 406"/>
              <a:gd name="connsiteX75" fmla="*/ 90 w 495"/>
              <a:gd name="connsiteY75" fmla="*/ 391 h 406"/>
              <a:gd name="connsiteX76" fmla="*/ 84 w 495"/>
              <a:gd name="connsiteY76" fmla="*/ 391 h 406"/>
              <a:gd name="connsiteX77" fmla="*/ 69 w 495"/>
              <a:gd name="connsiteY77" fmla="*/ 396 h 406"/>
              <a:gd name="connsiteX78" fmla="*/ 53 w 495"/>
              <a:gd name="connsiteY78" fmla="*/ 401 h 406"/>
              <a:gd name="connsiteX79" fmla="*/ 48 w 495"/>
              <a:gd name="connsiteY79" fmla="*/ 406 h 406"/>
              <a:gd name="connsiteX80" fmla="*/ 37 w 495"/>
              <a:gd name="connsiteY80" fmla="*/ 406 h 406"/>
              <a:gd name="connsiteX81" fmla="*/ 32 w 495"/>
              <a:gd name="connsiteY81" fmla="*/ 406 h 406"/>
              <a:gd name="connsiteX82" fmla="*/ 26 w 495"/>
              <a:gd name="connsiteY82" fmla="*/ 401 h 406"/>
              <a:gd name="connsiteX83" fmla="*/ 21 w 495"/>
              <a:gd name="connsiteY83" fmla="*/ 401 h 406"/>
              <a:gd name="connsiteX84" fmla="*/ 16 w 495"/>
              <a:gd name="connsiteY84" fmla="*/ 396 h 406"/>
              <a:gd name="connsiteX85" fmla="*/ 11 w 495"/>
              <a:gd name="connsiteY85" fmla="*/ 391 h 406"/>
              <a:gd name="connsiteX86" fmla="*/ 5 w 495"/>
              <a:gd name="connsiteY86" fmla="*/ 385 h 406"/>
              <a:gd name="connsiteX87" fmla="*/ 0 w 495"/>
              <a:gd name="connsiteY87" fmla="*/ 380 h 406"/>
              <a:gd name="connsiteX88" fmla="*/ 0 w 495"/>
              <a:gd name="connsiteY88" fmla="*/ 375 h 406"/>
              <a:gd name="connsiteX89" fmla="*/ 0 w 495"/>
              <a:gd name="connsiteY89" fmla="*/ 369 h 406"/>
              <a:gd name="connsiteX90" fmla="*/ 0 w 495"/>
              <a:gd name="connsiteY90" fmla="*/ 364 h 406"/>
              <a:gd name="connsiteX91" fmla="*/ 5 w 495"/>
              <a:gd name="connsiteY91" fmla="*/ 359 h 406"/>
              <a:gd name="connsiteX92" fmla="*/ 11 w 495"/>
              <a:gd name="connsiteY92" fmla="*/ 354 h 406"/>
              <a:gd name="connsiteX93" fmla="*/ 21 w 495"/>
              <a:gd name="connsiteY93" fmla="*/ 348 h 406"/>
              <a:gd name="connsiteX94" fmla="*/ 26 w 495"/>
              <a:gd name="connsiteY94" fmla="*/ 343 h 406"/>
              <a:gd name="connsiteX95" fmla="*/ 32 w 495"/>
              <a:gd name="connsiteY95" fmla="*/ 338 h 406"/>
              <a:gd name="connsiteX96" fmla="*/ 42 w 495"/>
              <a:gd name="connsiteY96" fmla="*/ 333 h 406"/>
              <a:gd name="connsiteX97" fmla="*/ 53 w 495"/>
              <a:gd name="connsiteY97" fmla="*/ 322 h 406"/>
              <a:gd name="connsiteX98" fmla="*/ 58 w 495"/>
              <a:gd name="connsiteY98" fmla="*/ 311 h 406"/>
              <a:gd name="connsiteX99" fmla="*/ 69 w 495"/>
              <a:gd name="connsiteY99" fmla="*/ 301 h 406"/>
              <a:gd name="connsiteX100" fmla="*/ 79 w 495"/>
              <a:gd name="connsiteY100" fmla="*/ 285 h 406"/>
              <a:gd name="connsiteX101" fmla="*/ 95 w 495"/>
              <a:gd name="connsiteY101" fmla="*/ 269 h 406"/>
              <a:gd name="connsiteX102" fmla="*/ 116 w 495"/>
              <a:gd name="connsiteY102" fmla="*/ 232 h 406"/>
              <a:gd name="connsiteX103" fmla="*/ 142 w 495"/>
              <a:gd name="connsiteY103" fmla="*/ 201 h 406"/>
              <a:gd name="connsiteX104" fmla="*/ 163 w 495"/>
              <a:gd name="connsiteY104" fmla="*/ 169 h 406"/>
              <a:gd name="connsiteX105" fmla="*/ 184 w 495"/>
              <a:gd name="connsiteY105" fmla="*/ 132 h 406"/>
              <a:gd name="connsiteX106" fmla="*/ 190 w 495"/>
              <a:gd name="connsiteY106" fmla="*/ 116 h 406"/>
              <a:gd name="connsiteX107" fmla="*/ 200 w 495"/>
              <a:gd name="connsiteY107" fmla="*/ 100 h 406"/>
              <a:gd name="connsiteX108" fmla="*/ 206 w 495"/>
              <a:gd name="connsiteY108" fmla="*/ 90 h 406"/>
              <a:gd name="connsiteX109" fmla="*/ 211 w 495"/>
              <a:gd name="connsiteY109" fmla="*/ 79 h 406"/>
              <a:gd name="connsiteX110" fmla="*/ 216 w 495"/>
              <a:gd name="connsiteY110" fmla="*/ 69 h 406"/>
              <a:gd name="connsiteX111" fmla="*/ 221 w 495"/>
              <a:gd name="connsiteY111" fmla="*/ 58 h 406"/>
              <a:gd name="connsiteX112" fmla="*/ 221 w 495"/>
              <a:gd name="connsiteY112" fmla="*/ 53 h 406"/>
              <a:gd name="connsiteX113" fmla="*/ 227 w 495"/>
              <a:gd name="connsiteY113" fmla="*/ 48 h 406"/>
              <a:gd name="connsiteX114" fmla="*/ 227 w 495"/>
              <a:gd name="connsiteY114" fmla="*/ 48 h 406"/>
              <a:gd name="connsiteX0" fmla="*/ 227 w 478"/>
              <a:gd name="connsiteY0" fmla="*/ 48 h 406"/>
              <a:gd name="connsiteX1" fmla="*/ 227 w 478"/>
              <a:gd name="connsiteY1" fmla="*/ 42 h 406"/>
              <a:gd name="connsiteX2" fmla="*/ 227 w 478"/>
              <a:gd name="connsiteY2" fmla="*/ 32 h 406"/>
              <a:gd name="connsiteX3" fmla="*/ 227 w 478"/>
              <a:gd name="connsiteY3" fmla="*/ 27 h 406"/>
              <a:gd name="connsiteX4" fmla="*/ 221 w 478"/>
              <a:gd name="connsiteY4" fmla="*/ 21 h 406"/>
              <a:gd name="connsiteX5" fmla="*/ 216 w 478"/>
              <a:gd name="connsiteY5" fmla="*/ 11 h 406"/>
              <a:gd name="connsiteX6" fmla="*/ 216 w 478"/>
              <a:gd name="connsiteY6" fmla="*/ 6 h 406"/>
              <a:gd name="connsiteX7" fmla="*/ 221 w 478"/>
              <a:gd name="connsiteY7" fmla="*/ 6 h 406"/>
              <a:gd name="connsiteX8" fmla="*/ 221 w 478"/>
              <a:gd name="connsiteY8" fmla="*/ 0 h 406"/>
              <a:gd name="connsiteX9" fmla="*/ 227 w 478"/>
              <a:gd name="connsiteY9" fmla="*/ 0 h 406"/>
              <a:gd name="connsiteX10" fmla="*/ 232 w 478"/>
              <a:gd name="connsiteY10" fmla="*/ 0 h 406"/>
              <a:gd name="connsiteX11" fmla="*/ 242 w 478"/>
              <a:gd name="connsiteY11" fmla="*/ 0 h 406"/>
              <a:gd name="connsiteX12" fmla="*/ 253 w 478"/>
              <a:gd name="connsiteY12" fmla="*/ 6 h 406"/>
              <a:gd name="connsiteX13" fmla="*/ 264 w 478"/>
              <a:gd name="connsiteY13" fmla="*/ 11 h 406"/>
              <a:gd name="connsiteX14" fmla="*/ 269 w 478"/>
              <a:gd name="connsiteY14" fmla="*/ 11 h 406"/>
              <a:gd name="connsiteX15" fmla="*/ 279 w 478"/>
              <a:gd name="connsiteY15" fmla="*/ 16 h 406"/>
              <a:gd name="connsiteX16" fmla="*/ 285 w 478"/>
              <a:gd name="connsiteY16" fmla="*/ 21 h 406"/>
              <a:gd name="connsiteX17" fmla="*/ 290 w 478"/>
              <a:gd name="connsiteY17" fmla="*/ 27 h 406"/>
              <a:gd name="connsiteX18" fmla="*/ 295 w 478"/>
              <a:gd name="connsiteY18" fmla="*/ 32 h 406"/>
              <a:gd name="connsiteX19" fmla="*/ 300 w 478"/>
              <a:gd name="connsiteY19" fmla="*/ 32 h 406"/>
              <a:gd name="connsiteX20" fmla="*/ 300 w 478"/>
              <a:gd name="connsiteY20" fmla="*/ 37 h 406"/>
              <a:gd name="connsiteX21" fmla="*/ 300 w 478"/>
              <a:gd name="connsiteY21" fmla="*/ 42 h 406"/>
              <a:gd name="connsiteX22" fmla="*/ 306 w 478"/>
              <a:gd name="connsiteY22" fmla="*/ 42 h 406"/>
              <a:gd name="connsiteX23" fmla="*/ 300 w 478"/>
              <a:gd name="connsiteY23" fmla="*/ 48 h 406"/>
              <a:gd name="connsiteX24" fmla="*/ 300 w 478"/>
              <a:gd name="connsiteY24" fmla="*/ 53 h 406"/>
              <a:gd name="connsiteX25" fmla="*/ 295 w 478"/>
              <a:gd name="connsiteY25" fmla="*/ 64 h 406"/>
              <a:gd name="connsiteX26" fmla="*/ 290 w 478"/>
              <a:gd name="connsiteY26" fmla="*/ 74 h 406"/>
              <a:gd name="connsiteX27" fmla="*/ 279 w 478"/>
              <a:gd name="connsiteY27" fmla="*/ 85 h 406"/>
              <a:gd name="connsiteX28" fmla="*/ 274 w 478"/>
              <a:gd name="connsiteY28" fmla="*/ 95 h 406"/>
              <a:gd name="connsiteX29" fmla="*/ 258 w 478"/>
              <a:gd name="connsiteY29" fmla="*/ 111 h 406"/>
              <a:gd name="connsiteX30" fmla="*/ 248 w 478"/>
              <a:gd name="connsiteY30" fmla="*/ 132 h 406"/>
              <a:gd name="connsiteX31" fmla="*/ 216 w 478"/>
              <a:gd name="connsiteY31" fmla="*/ 169 h 406"/>
              <a:gd name="connsiteX32" fmla="*/ 190 w 478"/>
              <a:gd name="connsiteY32" fmla="*/ 206 h 406"/>
              <a:gd name="connsiteX33" fmla="*/ 163 w 478"/>
              <a:gd name="connsiteY33" fmla="*/ 243 h 406"/>
              <a:gd name="connsiteX34" fmla="*/ 137 w 478"/>
              <a:gd name="connsiteY34" fmla="*/ 280 h 406"/>
              <a:gd name="connsiteX35" fmla="*/ 121 w 478"/>
              <a:gd name="connsiteY35" fmla="*/ 296 h 406"/>
              <a:gd name="connsiteX36" fmla="*/ 111 w 478"/>
              <a:gd name="connsiteY36" fmla="*/ 311 h 406"/>
              <a:gd name="connsiteX37" fmla="*/ 100 w 478"/>
              <a:gd name="connsiteY37" fmla="*/ 322 h 406"/>
              <a:gd name="connsiteX38" fmla="*/ 95 w 478"/>
              <a:gd name="connsiteY38" fmla="*/ 333 h 406"/>
              <a:gd name="connsiteX39" fmla="*/ 90 w 478"/>
              <a:gd name="connsiteY39" fmla="*/ 338 h 406"/>
              <a:gd name="connsiteX40" fmla="*/ 84 w 478"/>
              <a:gd name="connsiteY40" fmla="*/ 348 h 406"/>
              <a:gd name="connsiteX41" fmla="*/ 84 w 478"/>
              <a:gd name="connsiteY41" fmla="*/ 348 h 406"/>
              <a:gd name="connsiteX42" fmla="*/ 84 w 478"/>
              <a:gd name="connsiteY42" fmla="*/ 354 h 406"/>
              <a:gd name="connsiteX43" fmla="*/ 90 w 478"/>
              <a:gd name="connsiteY43" fmla="*/ 354 h 406"/>
              <a:gd name="connsiteX44" fmla="*/ 95 w 478"/>
              <a:gd name="connsiteY44" fmla="*/ 354 h 406"/>
              <a:gd name="connsiteX45" fmla="*/ 100 w 478"/>
              <a:gd name="connsiteY45" fmla="*/ 354 h 406"/>
              <a:gd name="connsiteX46" fmla="*/ 111 w 478"/>
              <a:gd name="connsiteY46" fmla="*/ 354 h 406"/>
              <a:gd name="connsiteX47" fmla="*/ 121 w 478"/>
              <a:gd name="connsiteY47" fmla="*/ 348 h 406"/>
              <a:gd name="connsiteX48" fmla="*/ 137 w 478"/>
              <a:gd name="connsiteY48" fmla="*/ 348 h 406"/>
              <a:gd name="connsiteX49" fmla="*/ 153 w 478"/>
              <a:gd name="connsiteY49" fmla="*/ 348 h 406"/>
              <a:gd name="connsiteX50" fmla="*/ 174 w 478"/>
              <a:gd name="connsiteY50" fmla="*/ 343 h 406"/>
              <a:gd name="connsiteX51" fmla="*/ 216 w 478"/>
              <a:gd name="connsiteY51" fmla="*/ 338 h 406"/>
              <a:gd name="connsiteX52" fmla="*/ 258 w 478"/>
              <a:gd name="connsiteY52" fmla="*/ 333 h 406"/>
              <a:gd name="connsiteX53" fmla="*/ 295 w 478"/>
              <a:gd name="connsiteY53" fmla="*/ 327 h 406"/>
              <a:gd name="connsiteX54" fmla="*/ 453 w 478"/>
              <a:gd name="connsiteY54" fmla="*/ 348 h 406"/>
              <a:gd name="connsiteX55" fmla="*/ 443 w 478"/>
              <a:gd name="connsiteY55" fmla="*/ 348 h 406"/>
              <a:gd name="connsiteX56" fmla="*/ 432 w 478"/>
              <a:gd name="connsiteY56" fmla="*/ 348 h 406"/>
              <a:gd name="connsiteX57" fmla="*/ 416 w 478"/>
              <a:gd name="connsiteY57" fmla="*/ 354 h 406"/>
              <a:gd name="connsiteX58" fmla="*/ 400 w 478"/>
              <a:gd name="connsiteY58" fmla="*/ 354 h 406"/>
              <a:gd name="connsiteX59" fmla="*/ 379 w 478"/>
              <a:gd name="connsiteY59" fmla="*/ 354 h 406"/>
              <a:gd name="connsiteX60" fmla="*/ 353 w 478"/>
              <a:gd name="connsiteY60" fmla="*/ 359 h 406"/>
              <a:gd name="connsiteX61" fmla="*/ 327 w 478"/>
              <a:gd name="connsiteY61" fmla="*/ 359 h 406"/>
              <a:gd name="connsiteX62" fmla="*/ 295 w 478"/>
              <a:gd name="connsiteY62" fmla="*/ 359 h 406"/>
              <a:gd name="connsiteX63" fmla="*/ 269 w 478"/>
              <a:gd name="connsiteY63" fmla="*/ 364 h 406"/>
              <a:gd name="connsiteX64" fmla="*/ 248 w 478"/>
              <a:gd name="connsiteY64" fmla="*/ 364 h 406"/>
              <a:gd name="connsiteX65" fmla="*/ 221 w 478"/>
              <a:gd name="connsiteY65" fmla="*/ 369 h 406"/>
              <a:gd name="connsiteX66" fmla="*/ 200 w 478"/>
              <a:gd name="connsiteY66" fmla="*/ 369 h 406"/>
              <a:gd name="connsiteX67" fmla="*/ 184 w 478"/>
              <a:gd name="connsiteY67" fmla="*/ 375 h 406"/>
              <a:gd name="connsiteX68" fmla="*/ 163 w 478"/>
              <a:gd name="connsiteY68" fmla="*/ 375 h 406"/>
              <a:gd name="connsiteX69" fmla="*/ 148 w 478"/>
              <a:gd name="connsiteY69" fmla="*/ 375 h 406"/>
              <a:gd name="connsiteX70" fmla="*/ 137 w 478"/>
              <a:gd name="connsiteY70" fmla="*/ 380 h 406"/>
              <a:gd name="connsiteX71" fmla="*/ 121 w 478"/>
              <a:gd name="connsiteY71" fmla="*/ 380 h 406"/>
              <a:gd name="connsiteX72" fmla="*/ 111 w 478"/>
              <a:gd name="connsiteY72" fmla="*/ 385 h 406"/>
              <a:gd name="connsiteX73" fmla="*/ 100 w 478"/>
              <a:gd name="connsiteY73" fmla="*/ 385 h 406"/>
              <a:gd name="connsiteX74" fmla="*/ 90 w 478"/>
              <a:gd name="connsiteY74" fmla="*/ 391 h 406"/>
              <a:gd name="connsiteX75" fmla="*/ 84 w 478"/>
              <a:gd name="connsiteY75" fmla="*/ 391 h 406"/>
              <a:gd name="connsiteX76" fmla="*/ 69 w 478"/>
              <a:gd name="connsiteY76" fmla="*/ 396 h 406"/>
              <a:gd name="connsiteX77" fmla="*/ 53 w 478"/>
              <a:gd name="connsiteY77" fmla="*/ 401 h 406"/>
              <a:gd name="connsiteX78" fmla="*/ 48 w 478"/>
              <a:gd name="connsiteY78" fmla="*/ 406 h 406"/>
              <a:gd name="connsiteX79" fmla="*/ 37 w 478"/>
              <a:gd name="connsiteY79" fmla="*/ 406 h 406"/>
              <a:gd name="connsiteX80" fmla="*/ 32 w 478"/>
              <a:gd name="connsiteY80" fmla="*/ 406 h 406"/>
              <a:gd name="connsiteX81" fmla="*/ 26 w 478"/>
              <a:gd name="connsiteY81" fmla="*/ 401 h 406"/>
              <a:gd name="connsiteX82" fmla="*/ 21 w 478"/>
              <a:gd name="connsiteY82" fmla="*/ 401 h 406"/>
              <a:gd name="connsiteX83" fmla="*/ 16 w 478"/>
              <a:gd name="connsiteY83" fmla="*/ 396 h 406"/>
              <a:gd name="connsiteX84" fmla="*/ 11 w 478"/>
              <a:gd name="connsiteY84" fmla="*/ 391 h 406"/>
              <a:gd name="connsiteX85" fmla="*/ 5 w 478"/>
              <a:gd name="connsiteY85" fmla="*/ 385 h 406"/>
              <a:gd name="connsiteX86" fmla="*/ 0 w 478"/>
              <a:gd name="connsiteY86" fmla="*/ 380 h 406"/>
              <a:gd name="connsiteX87" fmla="*/ 0 w 478"/>
              <a:gd name="connsiteY87" fmla="*/ 375 h 406"/>
              <a:gd name="connsiteX88" fmla="*/ 0 w 478"/>
              <a:gd name="connsiteY88" fmla="*/ 369 h 406"/>
              <a:gd name="connsiteX89" fmla="*/ 0 w 478"/>
              <a:gd name="connsiteY89" fmla="*/ 364 h 406"/>
              <a:gd name="connsiteX90" fmla="*/ 5 w 478"/>
              <a:gd name="connsiteY90" fmla="*/ 359 h 406"/>
              <a:gd name="connsiteX91" fmla="*/ 11 w 478"/>
              <a:gd name="connsiteY91" fmla="*/ 354 h 406"/>
              <a:gd name="connsiteX92" fmla="*/ 21 w 478"/>
              <a:gd name="connsiteY92" fmla="*/ 348 h 406"/>
              <a:gd name="connsiteX93" fmla="*/ 26 w 478"/>
              <a:gd name="connsiteY93" fmla="*/ 343 h 406"/>
              <a:gd name="connsiteX94" fmla="*/ 32 w 478"/>
              <a:gd name="connsiteY94" fmla="*/ 338 h 406"/>
              <a:gd name="connsiteX95" fmla="*/ 42 w 478"/>
              <a:gd name="connsiteY95" fmla="*/ 333 h 406"/>
              <a:gd name="connsiteX96" fmla="*/ 53 w 478"/>
              <a:gd name="connsiteY96" fmla="*/ 322 h 406"/>
              <a:gd name="connsiteX97" fmla="*/ 58 w 478"/>
              <a:gd name="connsiteY97" fmla="*/ 311 h 406"/>
              <a:gd name="connsiteX98" fmla="*/ 69 w 478"/>
              <a:gd name="connsiteY98" fmla="*/ 301 h 406"/>
              <a:gd name="connsiteX99" fmla="*/ 79 w 478"/>
              <a:gd name="connsiteY99" fmla="*/ 285 h 406"/>
              <a:gd name="connsiteX100" fmla="*/ 95 w 478"/>
              <a:gd name="connsiteY100" fmla="*/ 269 h 406"/>
              <a:gd name="connsiteX101" fmla="*/ 116 w 478"/>
              <a:gd name="connsiteY101" fmla="*/ 232 h 406"/>
              <a:gd name="connsiteX102" fmla="*/ 142 w 478"/>
              <a:gd name="connsiteY102" fmla="*/ 201 h 406"/>
              <a:gd name="connsiteX103" fmla="*/ 163 w 478"/>
              <a:gd name="connsiteY103" fmla="*/ 169 h 406"/>
              <a:gd name="connsiteX104" fmla="*/ 184 w 478"/>
              <a:gd name="connsiteY104" fmla="*/ 132 h 406"/>
              <a:gd name="connsiteX105" fmla="*/ 190 w 478"/>
              <a:gd name="connsiteY105" fmla="*/ 116 h 406"/>
              <a:gd name="connsiteX106" fmla="*/ 200 w 478"/>
              <a:gd name="connsiteY106" fmla="*/ 100 h 406"/>
              <a:gd name="connsiteX107" fmla="*/ 206 w 478"/>
              <a:gd name="connsiteY107" fmla="*/ 90 h 406"/>
              <a:gd name="connsiteX108" fmla="*/ 211 w 478"/>
              <a:gd name="connsiteY108" fmla="*/ 79 h 406"/>
              <a:gd name="connsiteX109" fmla="*/ 216 w 478"/>
              <a:gd name="connsiteY109" fmla="*/ 69 h 406"/>
              <a:gd name="connsiteX110" fmla="*/ 221 w 478"/>
              <a:gd name="connsiteY110" fmla="*/ 58 h 406"/>
              <a:gd name="connsiteX111" fmla="*/ 221 w 478"/>
              <a:gd name="connsiteY111" fmla="*/ 53 h 406"/>
              <a:gd name="connsiteX112" fmla="*/ 227 w 478"/>
              <a:gd name="connsiteY112" fmla="*/ 48 h 406"/>
              <a:gd name="connsiteX113" fmla="*/ 227 w 478"/>
              <a:gd name="connsiteY113" fmla="*/ 48 h 406"/>
              <a:gd name="connsiteX0" fmla="*/ 227 w 476"/>
              <a:gd name="connsiteY0" fmla="*/ 48 h 406"/>
              <a:gd name="connsiteX1" fmla="*/ 227 w 476"/>
              <a:gd name="connsiteY1" fmla="*/ 42 h 406"/>
              <a:gd name="connsiteX2" fmla="*/ 227 w 476"/>
              <a:gd name="connsiteY2" fmla="*/ 32 h 406"/>
              <a:gd name="connsiteX3" fmla="*/ 227 w 476"/>
              <a:gd name="connsiteY3" fmla="*/ 27 h 406"/>
              <a:gd name="connsiteX4" fmla="*/ 221 w 476"/>
              <a:gd name="connsiteY4" fmla="*/ 21 h 406"/>
              <a:gd name="connsiteX5" fmla="*/ 216 w 476"/>
              <a:gd name="connsiteY5" fmla="*/ 11 h 406"/>
              <a:gd name="connsiteX6" fmla="*/ 216 w 476"/>
              <a:gd name="connsiteY6" fmla="*/ 6 h 406"/>
              <a:gd name="connsiteX7" fmla="*/ 221 w 476"/>
              <a:gd name="connsiteY7" fmla="*/ 6 h 406"/>
              <a:gd name="connsiteX8" fmla="*/ 221 w 476"/>
              <a:gd name="connsiteY8" fmla="*/ 0 h 406"/>
              <a:gd name="connsiteX9" fmla="*/ 227 w 476"/>
              <a:gd name="connsiteY9" fmla="*/ 0 h 406"/>
              <a:gd name="connsiteX10" fmla="*/ 232 w 476"/>
              <a:gd name="connsiteY10" fmla="*/ 0 h 406"/>
              <a:gd name="connsiteX11" fmla="*/ 242 w 476"/>
              <a:gd name="connsiteY11" fmla="*/ 0 h 406"/>
              <a:gd name="connsiteX12" fmla="*/ 253 w 476"/>
              <a:gd name="connsiteY12" fmla="*/ 6 h 406"/>
              <a:gd name="connsiteX13" fmla="*/ 264 w 476"/>
              <a:gd name="connsiteY13" fmla="*/ 11 h 406"/>
              <a:gd name="connsiteX14" fmla="*/ 269 w 476"/>
              <a:gd name="connsiteY14" fmla="*/ 11 h 406"/>
              <a:gd name="connsiteX15" fmla="*/ 279 w 476"/>
              <a:gd name="connsiteY15" fmla="*/ 16 h 406"/>
              <a:gd name="connsiteX16" fmla="*/ 285 w 476"/>
              <a:gd name="connsiteY16" fmla="*/ 21 h 406"/>
              <a:gd name="connsiteX17" fmla="*/ 290 w 476"/>
              <a:gd name="connsiteY17" fmla="*/ 27 h 406"/>
              <a:gd name="connsiteX18" fmla="*/ 295 w 476"/>
              <a:gd name="connsiteY18" fmla="*/ 32 h 406"/>
              <a:gd name="connsiteX19" fmla="*/ 300 w 476"/>
              <a:gd name="connsiteY19" fmla="*/ 32 h 406"/>
              <a:gd name="connsiteX20" fmla="*/ 300 w 476"/>
              <a:gd name="connsiteY20" fmla="*/ 37 h 406"/>
              <a:gd name="connsiteX21" fmla="*/ 300 w 476"/>
              <a:gd name="connsiteY21" fmla="*/ 42 h 406"/>
              <a:gd name="connsiteX22" fmla="*/ 306 w 476"/>
              <a:gd name="connsiteY22" fmla="*/ 42 h 406"/>
              <a:gd name="connsiteX23" fmla="*/ 300 w 476"/>
              <a:gd name="connsiteY23" fmla="*/ 48 h 406"/>
              <a:gd name="connsiteX24" fmla="*/ 300 w 476"/>
              <a:gd name="connsiteY24" fmla="*/ 53 h 406"/>
              <a:gd name="connsiteX25" fmla="*/ 295 w 476"/>
              <a:gd name="connsiteY25" fmla="*/ 64 h 406"/>
              <a:gd name="connsiteX26" fmla="*/ 290 w 476"/>
              <a:gd name="connsiteY26" fmla="*/ 74 h 406"/>
              <a:gd name="connsiteX27" fmla="*/ 279 w 476"/>
              <a:gd name="connsiteY27" fmla="*/ 85 h 406"/>
              <a:gd name="connsiteX28" fmla="*/ 274 w 476"/>
              <a:gd name="connsiteY28" fmla="*/ 95 h 406"/>
              <a:gd name="connsiteX29" fmla="*/ 258 w 476"/>
              <a:gd name="connsiteY29" fmla="*/ 111 h 406"/>
              <a:gd name="connsiteX30" fmla="*/ 248 w 476"/>
              <a:gd name="connsiteY30" fmla="*/ 132 h 406"/>
              <a:gd name="connsiteX31" fmla="*/ 216 w 476"/>
              <a:gd name="connsiteY31" fmla="*/ 169 h 406"/>
              <a:gd name="connsiteX32" fmla="*/ 190 w 476"/>
              <a:gd name="connsiteY32" fmla="*/ 206 h 406"/>
              <a:gd name="connsiteX33" fmla="*/ 163 w 476"/>
              <a:gd name="connsiteY33" fmla="*/ 243 h 406"/>
              <a:gd name="connsiteX34" fmla="*/ 137 w 476"/>
              <a:gd name="connsiteY34" fmla="*/ 280 h 406"/>
              <a:gd name="connsiteX35" fmla="*/ 121 w 476"/>
              <a:gd name="connsiteY35" fmla="*/ 296 h 406"/>
              <a:gd name="connsiteX36" fmla="*/ 111 w 476"/>
              <a:gd name="connsiteY36" fmla="*/ 311 h 406"/>
              <a:gd name="connsiteX37" fmla="*/ 100 w 476"/>
              <a:gd name="connsiteY37" fmla="*/ 322 h 406"/>
              <a:gd name="connsiteX38" fmla="*/ 95 w 476"/>
              <a:gd name="connsiteY38" fmla="*/ 333 h 406"/>
              <a:gd name="connsiteX39" fmla="*/ 90 w 476"/>
              <a:gd name="connsiteY39" fmla="*/ 338 h 406"/>
              <a:gd name="connsiteX40" fmla="*/ 84 w 476"/>
              <a:gd name="connsiteY40" fmla="*/ 348 h 406"/>
              <a:gd name="connsiteX41" fmla="*/ 84 w 476"/>
              <a:gd name="connsiteY41" fmla="*/ 348 h 406"/>
              <a:gd name="connsiteX42" fmla="*/ 84 w 476"/>
              <a:gd name="connsiteY42" fmla="*/ 354 h 406"/>
              <a:gd name="connsiteX43" fmla="*/ 90 w 476"/>
              <a:gd name="connsiteY43" fmla="*/ 354 h 406"/>
              <a:gd name="connsiteX44" fmla="*/ 95 w 476"/>
              <a:gd name="connsiteY44" fmla="*/ 354 h 406"/>
              <a:gd name="connsiteX45" fmla="*/ 100 w 476"/>
              <a:gd name="connsiteY45" fmla="*/ 354 h 406"/>
              <a:gd name="connsiteX46" fmla="*/ 111 w 476"/>
              <a:gd name="connsiteY46" fmla="*/ 354 h 406"/>
              <a:gd name="connsiteX47" fmla="*/ 121 w 476"/>
              <a:gd name="connsiteY47" fmla="*/ 348 h 406"/>
              <a:gd name="connsiteX48" fmla="*/ 137 w 476"/>
              <a:gd name="connsiteY48" fmla="*/ 348 h 406"/>
              <a:gd name="connsiteX49" fmla="*/ 153 w 476"/>
              <a:gd name="connsiteY49" fmla="*/ 348 h 406"/>
              <a:gd name="connsiteX50" fmla="*/ 174 w 476"/>
              <a:gd name="connsiteY50" fmla="*/ 343 h 406"/>
              <a:gd name="connsiteX51" fmla="*/ 216 w 476"/>
              <a:gd name="connsiteY51" fmla="*/ 338 h 406"/>
              <a:gd name="connsiteX52" fmla="*/ 258 w 476"/>
              <a:gd name="connsiteY52" fmla="*/ 333 h 406"/>
              <a:gd name="connsiteX53" fmla="*/ 295 w 476"/>
              <a:gd name="connsiteY53" fmla="*/ 327 h 406"/>
              <a:gd name="connsiteX54" fmla="*/ 453 w 476"/>
              <a:gd name="connsiteY54" fmla="*/ 348 h 406"/>
              <a:gd name="connsiteX55" fmla="*/ 432 w 476"/>
              <a:gd name="connsiteY55" fmla="*/ 348 h 406"/>
              <a:gd name="connsiteX56" fmla="*/ 416 w 476"/>
              <a:gd name="connsiteY56" fmla="*/ 354 h 406"/>
              <a:gd name="connsiteX57" fmla="*/ 400 w 476"/>
              <a:gd name="connsiteY57" fmla="*/ 354 h 406"/>
              <a:gd name="connsiteX58" fmla="*/ 379 w 476"/>
              <a:gd name="connsiteY58" fmla="*/ 354 h 406"/>
              <a:gd name="connsiteX59" fmla="*/ 353 w 476"/>
              <a:gd name="connsiteY59" fmla="*/ 359 h 406"/>
              <a:gd name="connsiteX60" fmla="*/ 327 w 476"/>
              <a:gd name="connsiteY60" fmla="*/ 359 h 406"/>
              <a:gd name="connsiteX61" fmla="*/ 295 w 476"/>
              <a:gd name="connsiteY61" fmla="*/ 359 h 406"/>
              <a:gd name="connsiteX62" fmla="*/ 269 w 476"/>
              <a:gd name="connsiteY62" fmla="*/ 364 h 406"/>
              <a:gd name="connsiteX63" fmla="*/ 248 w 476"/>
              <a:gd name="connsiteY63" fmla="*/ 364 h 406"/>
              <a:gd name="connsiteX64" fmla="*/ 221 w 476"/>
              <a:gd name="connsiteY64" fmla="*/ 369 h 406"/>
              <a:gd name="connsiteX65" fmla="*/ 200 w 476"/>
              <a:gd name="connsiteY65" fmla="*/ 369 h 406"/>
              <a:gd name="connsiteX66" fmla="*/ 184 w 476"/>
              <a:gd name="connsiteY66" fmla="*/ 375 h 406"/>
              <a:gd name="connsiteX67" fmla="*/ 163 w 476"/>
              <a:gd name="connsiteY67" fmla="*/ 375 h 406"/>
              <a:gd name="connsiteX68" fmla="*/ 148 w 476"/>
              <a:gd name="connsiteY68" fmla="*/ 375 h 406"/>
              <a:gd name="connsiteX69" fmla="*/ 137 w 476"/>
              <a:gd name="connsiteY69" fmla="*/ 380 h 406"/>
              <a:gd name="connsiteX70" fmla="*/ 121 w 476"/>
              <a:gd name="connsiteY70" fmla="*/ 380 h 406"/>
              <a:gd name="connsiteX71" fmla="*/ 111 w 476"/>
              <a:gd name="connsiteY71" fmla="*/ 385 h 406"/>
              <a:gd name="connsiteX72" fmla="*/ 100 w 476"/>
              <a:gd name="connsiteY72" fmla="*/ 385 h 406"/>
              <a:gd name="connsiteX73" fmla="*/ 90 w 476"/>
              <a:gd name="connsiteY73" fmla="*/ 391 h 406"/>
              <a:gd name="connsiteX74" fmla="*/ 84 w 476"/>
              <a:gd name="connsiteY74" fmla="*/ 391 h 406"/>
              <a:gd name="connsiteX75" fmla="*/ 69 w 476"/>
              <a:gd name="connsiteY75" fmla="*/ 396 h 406"/>
              <a:gd name="connsiteX76" fmla="*/ 53 w 476"/>
              <a:gd name="connsiteY76" fmla="*/ 401 h 406"/>
              <a:gd name="connsiteX77" fmla="*/ 48 w 476"/>
              <a:gd name="connsiteY77" fmla="*/ 406 h 406"/>
              <a:gd name="connsiteX78" fmla="*/ 37 w 476"/>
              <a:gd name="connsiteY78" fmla="*/ 406 h 406"/>
              <a:gd name="connsiteX79" fmla="*/ 32 w 476"/>
              <a:gd name="connsiteY79" fmla="*/ 406 h 406"/>
              <a:gd name="connsiteX80" fmla="*/ 26 w 476"/>
              <a:gd name="connsiteY80" fmla="*/ 401 h 406"/>
              <a:gd name="connsiteX81" fmla="*/ 21 w 476"/>
              <a:gd name="connsiteY81" fmla="*/ 401 h 406"/>
              <a:gd name="connsiteX82" fmla="*/ 16 w 476"/>
              <a:gd name="connsiteY82" fmla="*/ 396 h 406"/>
              <a:gd name="connsiteX83" fmla="*/ 11 w 476"/>
              <a:gd name="connsiteY83" fmla="*/ 391 h 406"/>
              <a:gd name="connsiteX84" fmla="*/ 5 w 476"/>
              <a:gd name="connsiteY84" fmla="*/ 385 h 406"/>
              <a:gd name="connsiteX85" fmla="*/ 0 w 476"/>
              <a:gd name="connsiteY85" fmla="*/ 380 h 406"/>
              <a:gd name="connsiteX86" fmla="*/ 0 w 476"/>
              <a:gd name="connsiteY86" fmla="*/ 375 h 406"/>
              <a:gd name="connsiteX87" fmla="*/ 0 w 476"/>
              <a:gd name="connsiteY87" fmla="*/ 369 h 406"/>
              <a:gd name="connsiteX88" fmla="*/ 0 w 476"/>
              <a:gd name="connsiteY88" fmla="*/ 364 h 406"/>
              <a:gd name="connsiteX89" fmla="*/ 5 w 476"/>
              <a:gd name="connsiteY89" fmla="*/ 359 h 406"/>
              <a:gd name="connsiteX90" fmla="*/ 11 w 476"/>
              <a:gd name="connsiteY90" fmla="*/ 354 h 406"/>
              <a:gd name="connsiteX91" fmla="*/ 21 w 476"/>
              <a:gd name="connsiteY91" fmla="*/ 348 h 406"/>
              <a:gd name="connsiteX92" fmla="*/ 26 w 476"/>
              <a:gd name="connsiteY92" fmla="*/ 343 h 406"/>
              <a:gd name="connsiteX93" fmla="*/ 32 w 476"/>
              <a:gd name="connsiteY93" fmla="*/ 338 h 406"/>
              <a:gd name="connsiteX94" fmla="*/ 42 w 476"/>
              <a:gd name="connsiteY94" fmla="*/ 333 h 406"/>
              <a:gd name="connsiteX95" fmla="*/ 53 w 476"/>
              <a:gd name="connsiteY95" fmla="*/ 322 h 406"/>
              <a:gd name="connsiteX96" fmla="*/ 58 w 476"/>
              <a:gd name="connsiteY96" fmla="*/ 311 h 406"/>
              <a:gd name="connsiteX97" fmla="*/ 69 w 476"/>
              <a:gd name="connsiteY97" fmla="*/ 301 h 406"/>
              <a:gd name="connsiteX98" fmla="*/ 79 w 476"/>
              <a:gd name="connsiteY98" fmla="*/ 285 h 406"/>
              <a:gd name="connsiteX99" fmla="*/ 95 w 476"/>
              <a:gd name="connsiteY99" fmla="*/ 269 h 406"/>
              <a:gd name="connsiteX100" fmla="*/ 116 w 476"/>
              <a:gd name="connsiteY100" fmla="*/ 232 h 406"/>
              <a:gd name="connsiteX101" fmla="*/ 142 w 476"/>
              <a:gd name="connsiteY101" fmla="*/ 201 h 406"/>
              <a:gd name="connsiteX102" fmla="*/ 163 w 476"/>
              <a:gd name="connsiteY102" fmla="*/ 169 h 406"/>
              <a:gd name="connsiteX103" fmla="*/ 184 w 476"/>
              <a:gd name="connsiteY103" fmla="*/ 132 h 406"/>
              <a:gd name="connsiteX104" fmla="*/ 190 w 476"/>
              <a:gd name="connsiteY104" fmla="*/ 116 h 406"/>
              <a:gd name="connsiteX105" fmla="*/ 200 w 476"/>
              <a:gd name="connsiteY105" fmla="*/ 100 h 406"/>
              <a:gd name="connsiteX106" fmla="*/ 206 w 476"/>
              <a:gd name="connsiteY106" fmla="*/ 90 h 406"/>
              <a:gd name="connsiteX107" fmla="*/ 211 w 476"/>
              <a:gd name="connsiteY107" fmla="*/ 79 h 406"/>
              <a:gd name="connsiteX108" fmla="*/ 216 w 476"/>
              <a:gd name="connsiteY108" fmla="*/ 69 h 406"/>
              <a:gd name="connsiteX109" fmla="*/ 221 w 476"/>
              <a:gd name="connsiteY109" fmla="*/ 58 h 406"/>
              <a:gd name="connsiteX110" fmla="*/ 221 w 476"/>
              <a:gd name="connsiteY110" fmla="*/ 53 h 406"/>
              <a:gd name="connsiteX111" fmla="*/ 227 w 476"/>
              <a:gd name="connsiteY111" fmla="*/ 48 h 406"/>
              <a:gd name="connsiteX112" fmla="*/ 227 w 476"/>
              <a:gd name="connsiteY112" fmla="*/ 48 h 406"/>
              <a:gd name="connsiteX0" fmla="*/ 227 w 432"/>
              <a:gd name="connsiteY0" fmla="*/ 48 h 406"/>
              <a:gd name="connsiteX1" fmla="*/ 227 w 432"/>
              <a:gd name="connsiteY1" fmla="*/ 42 h 406"/>
              <a:gd name="connsiteX2" fmla="*/ 227 w 432"/>
              <a:gd name="connsiteY2" fmla="*/ 32 h 406"/>
              <a:gd name="connsiteX3" fmla="*/ 227 w 432"/>
              <a:gd name="connsiteY3" fmla="*/ 27 h 406"/>
              <a:gd name="connsiteX4" fmla="*/ 221 w 432"/>
              <a:gd name="connsiteY4" fmla="*/ 21 h 406"/>
              <a:gd name="connsiteX5" fmla="*/ 216 w 432"/>
              <a:gd name="connsiteY5" fmla="*/ 11 h 406"/>
              <a:gd name="connsiteX6" fmla="*/ 216 w 432"/>
              <a:gd name="connsiteY6" fmla="*/ 6 h 406"/>
              <a:gd name="connsiteX7" fmla="*/ 221 w 432"/>
              <a:gd name="connsiteY7" fmla="*/ 6 h 406"/>
              <a:gd name="connsiteX8" fmla="*/ 221 w 432"/>
              <a:gd name="connsiteY8" fmla="*/ 0 h 406"/>
              <a:gd name="connsiteX9" fmla="*/ 227 w 432"/>
              <a:gd name="connsiteY9" fmla="*/ 0 h 406"/>
              <a:gd name="connsiteX10" fmla="*/ 232 w 432"/>
              <a:gd name="connsiteY10" fmla="*/ 0 h 406"/>
              <a:gd name="connsiteX11" fmla="*/ 242 w 432"/>
              <a:gd name="connsiteY11" fmla="*/ 0 h 406"/>
              <a:gd name="connsiteX12" fmla="*/ 253 w 432"/>
              <a:gd name="connsiteY12" fmla="*/ 6 h 406"/>
              <a:gd name="connsiteX13" fmla="*/ 264 w 432"/>
              <a:gd name="connsiteY13" fmla="*/ 11 h 406"/>
              <a:gd name="connsiteX14" fmla="*/ 269 w 432"/>
              <a:gd name="connsiteY14" fmla="*/ 11 h 406"/>
              <a:gd name="connsiteX15" fmla="*/ 279 w 432"/>
              <a:gd name="connsiteY15" fmla="*/ 16 h 406"/>
              <a:gd name="connsiteX16" fmla="*/ 285 w 432"/>
              <a:gd name="connsiteY16" fmla="*/ 21 h 406"/>
              <a:gd name="connsiteX17" fmla="*/ 290 w 432"/>
              <a:gd name="connsiteY17" fmla="*/ 27 h 406"/>
              <a:gd name="connsiteX18" fmla="*/ 295 w 432"/>
              <a:gd name="connsiteY18" fmla="*/ 32 h 406"/>
              <a:gd name="connsiteX19" fmla="*/ 300 w 432"/>
              <a:gd name="connsiteY19" fmla="*/ 32 h 406"/>
              <a:gd name="connsiteX20" fmla="*/ 300 w 432"/>
              <a:gd name="connsiteY20" fmla="*/ 37 h 406"/>
              <a:gd name="connsiteX21" fmla="*/ 300 w 432"/>
              <a:gd name="connsiteY21" fmla="*/ 42 h 406"/>
              <a:gd name="connsiteX22" fmla="*/ 306 w 432"/>
              <a:gd name="connsiteY22" fmla="*/ 42 h 406"/>
              <a:gd name="connsiteX23" fmla="*/ 300 w 432"/>
              <a:gd name="connsiteY23" fmla="*/ 48 h 406"/>
              <a:gd name="connsiteX24" fmla="*/ 300 w 432"/>
              <a:gd name="connsiteY24" fmla="*/ 53 h 406"/>
              <a:gd name="connsiteX25" fmla="*/ 295 w 432"/>
              <a:gd name="connsiteY25" fmla="*/ 64 h 406"/>
              <a:gd name="connsiteX26" fmla="*/ 290 w 432"/>
              <a:gd name="connsiteY26" fmla="*/ 74 h 406"/>
              <a:gd name="connsiteX27" fmla="*/ 279 w 432"/>
              <a:gd name="connsiteY27" fmla="*/ 85 h 406"/>
              <a:gd name="connsiteX28" fmla="*/ 274 w 432"/>
              <a:gd name="connsiteY28" fmla="*/ 95 h 406"/>
              <a:gd name="connsiteX29" fmla="*/ 258 w 432"/>
              <a:gd name="connsiteY29" fmla="*/ 111 h 406"/>
              <a:gd name="connsiteX30" fmla="*/ 248 w 432"/>
              <a:gd name="connsiteY30" fmla="*/ 132 h 406"/>
              <a:gd name="connsiteX31" fmla="*/ 216 w 432"/>
              <a:gd name="connsiteY31" fmla="*/ 169 h 406"/>
              <a:gd name="connsiteX32" fmla="*/ 190 w 432"/>
              <a:gd name="connsiteY32" fmla="*/ 206 h 406"/>
              <a:gd name="connsiteX33" fmla="*/ 163 w 432"/>
              <a:gd name="connsiteY33" fmla="*/ 243 h 406"/>
              <a:gd name="connsiteX34" fmla="*/ 137 w 432"/>
              <a:gd name="connsiteY34" fmla="*/ 280 h 406"/>
              <a:gd name="connsiteX35" fmla="*/ 121 w 432"/>
              <a:gd name="connsiteY35" fmla="*/ 296 h 406"/>
              <a:gd name="connsiteX36" fmla="*/ 111 w 432"/>
              <a:gd name="connsiteY36" fmla="*/ 311 h 406"/>
              <a:gd name="connsiteX37" fmla="*/ 100 w 432"/>
              <a:gd name="connsiteY37" fmla="*/ 322 h 406"/>
              <a:gd name="connsiteX38" fmla="*/ 95 w 432"/>
              <a:gd name="connsiteY38" fmla="*/ 333 h 406"/>
              <a:gd name="connsiteX39" fmla="*/ 90 w 432"/>
              <a:gd name="connsiteY39" fmla="*/ 338 h 406"/>
              <a:gd name="connsiteX40" fmla="*/ 84 w 432"/>
              <a:gd name="connsiteY40" fmla="*/ 348 h 406"/>
              <a:gd name="connsiteX41" fmla="*/ 84 w 432"/>
              <a:gd name="connsiteY41" fmla="*/ 348 h 406"/>
              <a:gd name="connsiteX42" fmla="*/ 84 w 432"/>
              <a:gd name="connsiteY42" fmla="*/ 354 h 406"/>
              <a:gd name="connsiteX43" fmla="*/ 90 w 432"/>
              <a:gd name="connsiteY43" fmla="*/ 354 h 406"/>
              <a:gd name="connsiteX44" fmla="*/ 95 w 432"/>
              <a:gd name="connsiteY44" fmla="*/ 354 h 406"/>
              <a:gd name="connsiteX45" fmla="*/ 100 w 432"/>
              <a:gd name="connsiteY45" fmla="*/ 354 h 406"/>
              <a:gd name="connsiteX46" fmla="*/ 111 w 432"/>
              <a:gd name="connsiteY46" fmla="*/ 354 h 406"/>
              <a:gd name="connsiteX47" fmla="*/ 121 w 432"/>
              <a:gd name="connsiteY47" fmla="*/ 348 h 406"/>
              <a:gd name="connsiteX48" fmla="*/ 137 w 432"/>
              <a:gd name="connsiteY48" fmla="*/ 348 h 406"/>
              <a:gd name="connsiteX49" fmla="*/ 153 w 432"/>
              <a:gd name="connsiteY49" fmla="*/ 348 h 406"/>
              <a:gd name="connsiteX50" fmla="*/ 174 w 432"/>
              <a:gd name="connsiteY50" fmla="*/ 343 h 406"/>
              <a:gd name="connsiteX51" fmla="*/ 216 w 432"/>
              <a:gd name="connsiteY51" fmla="*/ 338 h 406"/>
              <a:gd name="connsiteX52" fmla="*/ 258 w 432"/>
              <a:gd name="connsiteY52" fmla="*/ 333 h 406"/>
              <a:gd name="connsiteX53" fmla="*/ 295 w 432"/>
              <a:gd name="connsiteY53" fmla="*/ 327 h 406"/>
              <a:gd name="connsiteX54" fmla="*/ 432 w 432"/>
              <a:gd name="connsiteY54" fmla="*/ 348 h 406"/>
              <a:gd name="connsiteX55" fmla="*/ 416 w 432"/>
              <a:gd name="connsiteY55" fmla="*/ 354 h 406"/>
              <a:gd name="connsiteX56" fmla="*/ 400 w 432"/>
              <a:gd name="connsiteY56" fmla="*/ 354 h 406"/>
              <a:gd name="connsiteX57" fmla="*/ 379 w 432"/>
              <a:gd name="connsiteY57" fmla="*/ 354 h 406"/>
              <a:gd name="connsiteX58" fmla="*/ 353 w 432"/>
              <a:gd name="connsiteY58" fmla="*/ 359 h 406"/>
              <a:gd name="connsiteX59" fmla="*/ 327 w 432"/>
              <a:gd name="connsiteY59" fmla="*/ 359 h 406"/>
              <a:gd name="connsiteX60" fmla="*/ 295 w 432"/>
              <a:gd name="connsiteY60" fmla="*/ 359 h 406"/>
              <a:gd name="connsiteX61" fmla="*/ 269 w 432"/>
              <a:gd name="connsiteY61" fmla="*/ 364 h 406"/>
              <a:gd name="connsiteX62" fmla="*/ 248 w 432"/>
              <a:gd name="connsiteY62" fmla="*/ 364 h 406"/>
              <a:gd name="connsiteX63" fmla="*/ 221 w 432"/>
              <a:gd name="connsiteY63" fmla="*/ 369 h 406"/>
              <a:gd name="connsiteX64" fmla="*/ 200 w 432"/>
              <a:gd name="connsiteY64" fmla="*/ 369 h 406"/>
              <a:gd name="connsiteX65" fmla="*/ 184 w 432"/>
              <a:gd name="connsiteY65" fmla="*/ 375 h 406"/>
              <a:gd name="connsiteX66" fmla="*/ 163 w 432"/>
              <a:gd name="connsiteY66" fmla="*/ 375 h 406"/>
              <a:gd name="connsiteX67" fmla="*/ 148 w 432"/>
              <a:gd name="connsiteY67" fmla="*/ 375 h 406"/>
              <a:gd name="connsiteX68" fmla="*/ 137 w 432"/>
              <a:gd name="connsiteY68" fmla="*/ 380 h 406"/>
              <a:gd name="connsiteX69" fmla="*/ 121 w 432"/>
              <a:gd name="connsiteY69" fmla="*/ 380 h 406"/>
              <a:gd name="connsiteX70" fmla="*/ 111 w 432"/>
              <a:gd name="connsiteY70" fmla="*/ 385 h 406"/>
              <a:gd name="connsiteX71" fmla="*/ 100 w 432"/>
              <a:gd name="connsiteY71" fmla="*/ 385 h 406"/>
              <a:gd name="connsiteX72" fmla="*/ 90 w 432"/>
              <a:gd name="connsiteY72" fmla="*/ 391 h 406"/>
              <a:gd name="connsiteX73" fmla="*/ 84 w 432"/>
              <a:gd name="connsiteY73" fmla="*/ 391 h 406"/>
              <a:gd name="connsiteX74" fmla="*/ 69 w 432"/>
              <a:gd name="connsiteY74" fmla="*/ 396 h 406"/>
              <a:gd name="connsiteX75" fmla="*/ 53 w 432"/>
              <a:gd name="connsiteY75" fmla="*/ 401 h 406"/>
              <a:gd name="connsiteX76" fmla="*/ 48 w 432"/>
              <a:gd name="connsiteY76" fmla="*/ 406 h 406"/>
              <a:gd name="connsiteX77" fmla="*/ 37 w 432"/>
              <a:gd name="connsiteY77" fmla="*/ 406 h 406"/>
              <a:gd name="connsiteX78" fmla="*/ 32 w 432"/>
              <a:gd name="connsiteY78" fmla="*/ 406 h 406"/>
              <a:gd name="connsiteX79" fmla="*/ 26 w 432"/>
              <a:gd name="connsiteY79" fmla="*/ 401 h 406"/>
              <a:gd name="connsiteX80" fmla="*/ 21 w 432"/>
              <a:gd name="connsiteY80" fmla="*/ 401 h 406"/>
              <a:gd name="connsiteX81" fmla="*/ 16 w 432"/>
              <a:gd name="connsiteY81" fmla="*/ 396 h 406"/>
              <a:gd name="connsiteX82" fmla="*/ 11 w 432"/>
              <a:gd name="connsiteY82" fmla="*/ 391 h 406"/>
              <a:gd name="connsiteX83" fmla="*/ 5 w 432"/>
              <a:gd name="connsiteY83" fmla="*/ 385 h 406"/>
              <a:gd name="connsiteX84" fmla="*/ 0 w 432"/>
              <a:gd name="connsiteY84" fmla="*/ 380 h 406"/>
              <a:gd name="connsiteX85" fmla="*/ 0 w 432"/>
              <a:gd name="connsiteY85" fmla="*/ 375 h 406"/>
              <a:gd name="connsiteX86" fmla="*/ 0 w 432"/>
              <a:gd name="connsiteY86" fmla="*/ 369 h 406"/>
              <a:gd name="connsiteX87" fmla="*/ 0 w 432"/>
              <a:gd name="connsiteY87" fmla="*/ 364 h 406"/>
              <a:gd name="connsiteX88" fmla="*/ 5 w 432"/>
              <a:gd name="connsiteY88" fmla="*/ 359 h 406"/>
              <a:gd name="connsiteX89" fmla="*/ 11 w 432"/>
              <a:gd name="connsiteY89" fmla="*/ 354 h 406"/>
              <a:gd name="connsiteX90" fmla="*/ 21 w 432"/>
              <a:gd name="connsiteY90" fmla="*/ 348 h 406"/>
              <a:gd name="connsiteX91" fmla="*/ 26 w 432"/>
              <a:gd name="connsiteY91" fmla="*/ 343 h 406"/>
              <a:gd name="connsiteX92" fmla="*/ 32 w 432"/>
              <a:gd name="connsiteY92" fmla="*/ 338 h 406"/>
              <a:gd name="connsiteX93" fmla="*/ 42 w 432"/>
              <a:gd name="connsiteY93" fmla="*/ 333 h 406"/>
              <a:gd name="connsiteX94" fmla="*/ 53 w 432"/>
              <a:gd name="connsiteY94" fmla="*/ 322 h 406"/>
              <a:gd name="connsiteX95" fmla="*/ 58 w 432"/>
              <a:gd name="connsiteY95" fmla="*/ 311 h 406"/>
              <a:gd name="connsiteX96" fmla="*/ 69 w 432"/>
              <a:gd name="connsiteY96" fmla="*/ 301 h 406"/>
              <a:gd name="connsiteX97" fmla="*/ 79 w 432"/>
              <a:gd name="connsiteY97" fmla="*/ 285 h 406"/>
              <a:gd name="connsiteX98" fmla="*/ 95 w 432"/>
              <a:gd name="connsiteY98" fmla="*/ 269 h 406"/>
              <a:gd name="connsiteX99" fmla="*/ 116 w 432"/>
              <a:gd name="connsiteY99" fmla="*/ 232 h 406"/>
              <a:gd name="connsiteX100" fmla="*/ 142 w 432"/>
              <a:gd name="connsiteY100" fmla="*/ 201 h 406"/>
              <a:gd name="connsiteX101" fmla="*/ 163 w 432"/>
              <a:gd name="connsiteY101" fmla="*/ 169 h 406"/>
              <a:gd name="connsiteX102" fmla="*/ 184 w 432"/>
              <a:gd name="connsiteY102" fmla="*/ 132 h 406"/>
              <a:gd name="connsiteX103" fmla="*/ 190 w 432"/>
              <a:gd name="connsiteY103" fmla="*/ 116 h 406"/>
              <a:gd name="connsiteX104" fmla="*/ 200 w 432"/>
              <a:gd name="connsiteY104" fmla="*/ 100 h 406"/>
              <a:gd name="connsiteX105" fmla="*/ 206 w 432"/>
              <a:gd name="connsiteY105" fmla="*/ 90 h 406"/>
              <a:gd name="connsiteX106" fmla="*/ 211 w 432"/>
              <a:gd name="connsiteY106" fmla="*/ 79 h 406"/>
              <a:gd name="connsiteX107" fmla="*/ 216 w 432"/>
              <a:gd name="connsiteY107" fmla="*/ 69 h 406"/>
              <a:gd name="connsiteX108" fmla="*/ 221 w 432"/>
              <a:gd name="connsiteY108" fmla="*/ 58 h 406"/>
              <a:gd name="connsiteX109" fmla="*/ 221 w 432"/>
              <a:gd name="connsiteY109" fmla="*/ 53 h 406"/>
              <a:gd name="connsiteX110" fmla="*/ 227 w 432"/>
              <a:gd name="connsiteY110" fmla="*/ 48 h 406"/>
              <a:gd name="connsiteX111" fmla="*/ 227 w 432"/>
              <a:gd name="connsiteY111" fmla="*/ 48 h 406"/>
              <a:gd name="connsiteX0" fmla="*/ 227 w 433"/>
              <a:gd name="connsiteY0" fmla="*/ 48 h 406"/>
              <a:gd name="connsiteX1" fmla="*/ 227 w 433"/>
              <a:gd name="connsiteY1" fmla="*/ 42 h 406"/>
              <a:gd name="connsiteX2" fmla="*/ 227 w 433"/>
              <a:gd name="connsiteY2" fmla="*/ 32 h 406"/>
              <a:gd name="connsiteX3" fmla="*/ 227 w 433"/>
              <a:gd name="connsiteY3" fmla="*/ 27 h 406"/>
              <a:gd name="connsiteX4" fmla="*/ 221 w 433"/>
              <a:gd name="connsiteY4" fmla="*/ 21 h 406"/>
              <a:gd name="connsiteX5" fmla="*/ 216 w 433"/>
              <a:gd name="connsiteY5" fmla="*/ 11 h 406"/>
              <a:gd name="connsiteX6" fmla="*/ 216 w 433"/>
              <a:gd name="connsiteY6" fmla="*/ 6 h 406"/>
              <a:gd name="connsiteX7" fmla="*/ 221 w 433"/>
              <a:gd name="connsiteY7" fmla="*/ 6 h 406"/>
              <a:gd name="connsiteX8" fmla="*/ 221 w 433"/>
              <a:gd name="connsiteY8" fmla="*/ 0 h 406"/>
              <a:gd name="connsiteX9" fmla="*/ 227 w 433"/>
              <a:gd name="connsiteY9" fmla="*/ 0 h 406"/>
              <a:gd name="connsiteX10" fmla="*/ 232 w 433"/>
              <a:gd name="connsiteY10" fmla="*/ 0 h 406"/>
              <a:gd name="connsiteX11" fmla="*/ 242 w 433"/>
              <a:gd name="connsiteY11" fmla="*/ 0 h 406"/>
              <a:gd name="connsiteX12" fmla="*/ 253 w 433"/>
              <a:gd name="connsiteY12" fmla="*/ 6 h 406"/>
              <a:gd name="connsiteX13" fmla="*/ 264 w 433"/>
              <a:gd name="connsiteY13" fmla="*/ 11 h 406"/>
              <a:gd name="connsiteX14" fmla="*/ 269 w 433"/>
              <a:gd name="connsiteY14" fmla="*/ 11 h 406"/>
              <a:gd name="connsiteX15" fmla="*/ 279 w 433"/>
              <a:gd name="connsiteY15" fmla="*/ 16 h 406"/>
              <a:gd name="connsiteX16" fmla="*/ 285 w 433"/>
              <a:gd name="connsiteY16" fmla="*/ 21 h 406"/>
              <a:gd name="connsiteX17" fmla="*/ 290 w 433"/>
              <a:gd name="connsiteY17" fmla="*/ 27 h 406"/>
              <a:gd name="connsiteX18" fmla="*/ 295 w 433"/>
              <a:gd name="connsiteY18" fmla="*/ 32 h 406"/>
              <a:gd name="connsiteX19" fmla="*/ 300 w 433"/>
              <a:gd name="connsiteY19" fmla="*/ 32 h 406"/>
              <a:gd name="connsiteX20" fmla="*/ 300 w 433"/>
              <a:gd name="connsiteY20" fmla="*/ 37 h 406"/>
              <a:gd name="connsiteX21" fmla="*/ 300 w 433"/>
              <a:gd name="connsiteY21" fmla="*/ 42 h 406"/>
              <a:gd name="connsiteX22" fmla="*/ 306 w 433"/>
              <a:gd name="connsiteY22" fmla="*/ 42 h 406"/>
              <a:gd name="connsiteX23" fmla="*/ 300 w 433"/>
              <a:gd name="connsiteY23" fmla="*/ 48 h 406"/>
              <a:gd name="connsiteX24" fmla="*/ 300 w 433"/>
              <a:gd name="connsiteY24" fmla="*/ 53 h 406"/>
              <a:gd name="connsiteX25" fmla="*/ 295 w 433"/>
              <a:gd name="connsiteY25" fmla="*/ 64 h 406"/>
              <a:gd name="connsiteX26" fmla="*/ 290 w 433"/>
              <a:gd name="connsiteY26" fmla="*/ 74 h 406"/>
              <a:gd name="connsiteX27" fmla="*/ 279 w 433"/>
              <a:gd name="connsiteY27" fmla="*/ 85 h 406"/>
              <a:gd name="connsiteX28" fmla="*/ 274 w 433"/>
              <a:gd name="connsiteY28" fmla="*/ 95 h 406"/>
              <a:gd name="connsiteX29" fmla="*/ 258 w 433"/>
              <a:gd name="connsiteY29" fmla="*/ 111 h 406"/>
              <a:gd name="connsiteX30" fmla="*/ 248 w 433"/>
              <a:gd name="connsiteY30" fmla="*/ 132 h 406"/>
              <a:gd name="connsiteX31" fmla="*/ 216 w 433"/>
              <a:gd name="connsiteY31" fmla="*/ 169 h 406"/>
              <a:gd name="connsiteX32" fmla="*/ 190 w 433"/>
              <a:gd name="connsiteY32" fmla="*/ 206 h 406"/>
              <a:gd name="connsiteX33" fmla="*/ 163 w 433"/>
              <a:gd name="connsiteY33" fmla="*/ 243 h 406"/>
              <a:gd name="connsiteX34" fmla="*/ 137 w 433"/>
              <a:gd name="connsiteY34" fmla="*/ 280 h 406"/>
              <a:gd name="connsiteX35" fmla="*/ 121 w 433"/>
              <a:gd name="connsiteY35" fmla="*/ 296 h 406"/>
              <a:gd name="connsiteX36" fmla="*/ 111 w 433"/>
              <a:gd name="connsiteY36" fmla="*/ 311 h 406"/>
              <a:gd name="connsiteX37" fmla="*/ 100 w 433"/>
              <a:gd name="connsiteY37" fmla="*/ 322 h 406"/>
              <a:gd name="connsiteX38" fmla="*/ 95 w 433"/>
              <a:gd name="connsiteY38" fmla="*/ 333 h 406"/>
              <a:gd name="connsiteX39" fmla="*/ 90 w 433"/>
              <a:gd name="connsiteY39" fmla="*/ 338 h 406"/>
              <a:gd name="connsiteX40" fmla="*/ 84 w 433"/>
              <a:gd name="connsiteY40" fmla="*/ 348 h 406"/>
              <a:gd name="connsiteX41" fmla="*/ 84 w 433"/>
              <a:gd name="connsiteY41" fmla="*/ 348 h 406"/>
              <a:gd name="connsiteX42" fmla="*/ 84 w 433"/>
              <a:gd name="connsiteY42" fmla="*/ 354 h 406"/>
              <a:gd name="connsiteX43" fmla="*/ 90 w 433"/>
              <a:gd name="connsiteY43" fmla="*/ 354 h 406"/>
              <a:gd name="connsiteX44" fmla="*/ 95 w 433"/>
              <a:gd name="connsiteY44" fmla="*/ 354 h 406"/>
              <a:gd name="connsiteX45" fmla="*/ 100 w 433"/>
              <a:gd name="connsiteY45" fmla="*/ 354 h 406"/>
              <a:gd name="connsiteX46" fmla="*/ 111 w 433"/>
              <a:gd name="connsiteY46" fmla="*/ 354 h 406"/>
              <a:gd name="connsiteX47" fmla="*/ 121 w 433"/>
              <a:gd name="connsiteY47" fmla="*/ 348 h 406"/>
              <a:gd name="connsiteX48" fmla="*/ 137 w 433"/>
              <a:gd name="connsiteY48" fmla="*/ 348 h 406"/>
              <a:gd name="connsiteX49" fmla="*/ 153 w 433"/>
              <a:gd name="connsiteY49" fmla="*/ 348 h 406"/>
              <a:gd name="connsiteX50" fmla="*/ 174 w 433"/>
              <a:gd name="connsiteY50" fmla="*/ 343 h 406"/>
              <a:gd name="connsiteX51" fmla="*/ 216 w 433"/>
              <a:gd name="connsiteY51" fmla="*/ 338 h 406"/>
              <a:gd name="connsiteX52" fmla="*/ 258 w 433"/>
              <a:gd name="connsiteY52" fmla="*/ 333 h 406"/>
              <a:gd name="connsiteX53" fmla="*/ 295 w 433"/>
              <a:gd name="connsiteY53" fmla="*/ 327 h 406"/>
              <a:gd name="connsiteX54" fmla="*/ 416 w 433"/>
              <a:gd name="connsiteY54" fmla="*/ 354 h 406"/>
              <a:gd name="connsiteX55" fmla="*/ 400 w 433"/>
              <a:gd name="connsiteY55" fmla="*/ 354 h 406"/>
              <a:gd name="connsiteX56" fmla="*/ 379 w 433"/>
              <a:gd name="connsiteY56" fmla="*/ 354 h 406"/>
              <a:gd name="connsiteX57" fmla="*/ 353 w 433"/>
              <a:gd name="connsiteY57" fmla="*/ 359 h 406"/>
              <a:gd name="connsiteX58" fmla="*/ 327 w 433"/>
              <a:gd name="connsiteY58" fmla="*/ 359 h 406"/>
              <a:gd name="connsiteX59" fmla="*/ 295 w 433"/>
              <a:gd name="connsiteY59" fmla="*/ 359 h 406"/>
              <a:gd name="connsiteX60" fmla="*/ 269 w 433"/>
              <a:gd name="connsiteY60" fmla="*/ 364 h 406"/>
              <a:gd name="connsiteX61" fmla="*/ 248 w 433"/>
              <a:gd name="connsiteY61" fmla="*/ 364 h 406"/>
              <a:gd name="connsiteX62" fmla="*/ 221 w 433"/>
              <a:gd name="connsiteY62" fmla="*/ 369 h 406"/>
              <a:gd name="connsiteX63" fmla="*/ 200 w 433"/>
              <a:gd name="connsiteY63" fmla="*/ 369 h 406"/>
              <a:gd name="connsiteX64" fmla="*/ 184 w 433"/>
              <a:gd name="connsiteY64" fmla="*/ 375 h 406"/>
              <a:gd name="connsiteX65" fmla="*/ 163 w 433"/>
              <a:gd name="connsiteY65" fmla="*/ 375 h 406"/>
              <a:gd name="connsiteX66" fmla="*/ 148 w 433"/>
              <a:gd name="connsiteY66" fmla="*/ 375 h 406"/>
              <a:gd name="connsiteX67" fmla="*/ 137 w 433"/>
              <a:gd name="connsiteY67" fmla="*/ 380 h 406"/>
              <a:gd name="connsiteX68" fmla="*/ 121 w 433"/>
              <a:gd name="connsiteY68" fmla="*/ 380 h 406"/>
              <a:gd name="connsiteX69" fmla="*/ 111 w 433"/>
              <a:gd name="connsiteY69" fmla="*/ 385 h 406"/>
              <a:gd name="connsiteX70" fmla="*/ 100 w 433"/>
              <a:gd name="connsiteY70" fmla="*/ 385 h 406"/>
              <a:gd name="connsiteX71" fmla="*/ 90 w 433"/>
              <a:gd name="connsiteY71" fmla="*/ 391 h 406"/>
              <a:gd name="connsiteX72" fmla="*/ 84 w 433"/>
              <a:gd name="connsiteY72" fmla="*/ 391 h 406"/>
              <a:gd name="connsiteX73" fmla="*/ 69 w 433"/>
              <a:gd name="connsiteY73" fmla="*/ 396 h 406"/>
              <a:gd name="connsiteX74" fmla="*/ 53 w 433"/>
              <a:gd name="connsiteY74" fmla="*/ 401 h 406"/>
              <a:gd name="connsiteX75" fmla="*/ 48 w 433"/>
              <a:gd name="connsiteY75" fmla="*/ 406 h 406"/>
              <a:gd name="connsiteX76" fmla="*/ 37 w 433"/>
              <a:gd name="connsiteY76" fmla="*/ 406 h 406"/>
              <a:gd name="connsiteX77" fmla="*/ 32 w 433"/>
              <a:gd name="connsiteY77" fmla="*/ 406 h 406"/>
              <a:gd name="connsiteX78" fmla="*/ 26 w 433"/>
              <a:gd name="connsiteY78" fmla="*/ 401 h 406"/>
              <a:gd name="connsiteX79" fmla="*/ 21 w 433"/>
              <a:gd name="connsiteY79" fmla="*/ 401 h 406"/>
              <a:gd name="connsiteX80" fmla="*/ 16 w 433"/>
              <a:gd name="connsiteY80" fmla="*/ 396 h 406"/>
              <a:gd name="connsiteX81" fmla="*/ 11 w 433"/>
              <a:gd name="connsiteY81" fmla="*/ 391 h 406"/>
              <a:gd name="connsiteX82" fmla="*/ 5 w 433"/>
              <a:gd name="connsiteY82" fmla="*/ 385 h 406"/>
              <a:gd name="connsiteX83" fmla="*/ 0 w 433"/>
              <a:gd name="connsiteY83" fmla="*/ 380 h 406"/>
              <a:gd name="connsiteX84" fmla="*/ 0 w 433"/>
              <a:gd name="connsiteY84" fmla="*/ 375 h 406"/>
              <a:gd name="connsiteX85" fmla="*/ 0 w 433"/>
              <a:gd name="connsiteY85" fmla="*/ 369 h 406"/>
              <a:gd name="connsiteX86" fmla="*/ 0 w 433"/>
              <a:gd name="connsiteY86" fmla="*/ 364 h 406"/>
              <a:gd name="connsiteX87" fmla="*/ 5 w 433"/>
              <a:gd name="connsiteY87" fmla="*/ 359 h 406"/>
              <a:gd name="connsiteX88" fmla="*/ 11 w 433"/>
              <a:gd name="connsiteY88" fmla="*/ 354 h 406"/>
              <a:gd name="connsiteX89" fmla="*/ 21 w 433"/>
              <a:gd name="connsiteY89" fmla="*/ 348 h 406"/>
              <a:gd name="connsiteX90" fmla="*/ 26 w 433"/>
              <a:gd name="connsiteY90" fmla="*/ 343 h 406"/>
              <a:gd name="connsiteX91" fmla="*/ 32 w 433"/>
              <a:gd name="connsiteY91" fmla="*/ 338 h 406"/>
              <a:gd name="connsiteX92" fmla="*/ 42 w 433"/>
              <a:gd name="connsiteY92" fmla="*/ 333 h 406"/>
              <a:gd name="connsiteX93" fmla="*/ 53 w 433"/>
              <a:gd name="connsiteY93" fmla="*/ 322 h 406"/>
              <a:gd name="connsiteX94" fmla="*/ 58 w 433"/>
              <a:gd name="connsiteY94" fmla="*/ 311 h 406"/>
              <a:gd name="connsiteX95" fmla="*/ 69 w 433"/>
              <a:gd name="connsiteY95" fmla="*/ 301 h 406"/>
              <a:gd name="connsiteX96" fmla="*/ 79 w 433"/>
              <a:gd name="connsiteY96" fmla="*/ 285 h 406"/>
              <a:gd name="connsiteX97" fmla="*/ 95 w 433"/>
              <a:gd name="connsiteY97" fmla="*/ 269 h 406"/>
              <a:gd name="connsiteX98" fmla="*/ 116 w 433"/>
              <a:gd name="connsiteY98" fmla="*/ 232 h 406"/>
              <a:gd name="connsiteX99" fmla="*/ 142 w 433"/>
              <a:gd name="connsiteY99" fmla="*/ 201 h 406"/>
              <a:gd name="connsiteX100" fmla="*/ 163 w 433"/>
              <a:gd name="connsiteY100" fmla="*/ 169 h 406"/>
              <a:gd name="connsiteX101" fmla="*/ 184 w 433"/>
              <a:gd name="connsiteY101" fmla="*/ 132 h 406"/>
              <a:gd name="connsiteX102" fmla="*/ 190 w 433"/>
              <a:gd name="connsiteY102" fmla="*/ 116 h 406"/>
              <a:gd name="connsiteX103" fmla="*/ 200 w 433"/>
              <a:gd name="connsiteY103" fmla="*/ 100 h 406"/>
              <a:gd name="connsiteX104" fmla="*/ 206 w 433"/>
              <a:gd name="connsiteY104" fmla="*/ 90 h 406"/>
              <a:gd name="connsiteX105" fmla="*/ 211 w 433"/>
              <a:gd name="connsiteY105" fmla="*/ 79 h 406"/>
              <a:gd name="connsiteX106" fmla="*/ 216 w 433"/>
              <a:gd name="connsiteY106" fmla="*/ 69 h 406"/>
              <a:gd name="connsiteX107" fmla="*/ 221 w 433"/>
              <a:gd name="connsiteY107" fmla="*/ 58 h 406"/>
              <a:gd name="connsiteX108" fmla="*/ 221 w 433"/>
              <a:gd name="connsiteY108" fmla="*/ 53 h 406"/>
              <a:gd name="connsiteX109" fmla="*/ 227 w 433"/>
              <a:gd name="connsiteY109" fmla="*/ 48 h 406"/>
              <a:gd name="connsiteX110" fmla="*/ 227 w 433"/>
              <a:gd name="connsiteY110" fmla="*/ 48 h 406"/>
              <a:gd name="connsiteX0" fmla="*/ 227 w 400"/>
              <a:gd name="connsiteY0" fmla="*/ 48 h 406"/>
              <a:gd name="connsiteX1" fmla="*/ 227 w 400"/>
              <a:gd name="connsiteY1" fmla="*/ 42 h 406"/>
              <a:gd name="connsiteX2" fmla="*/ 227 w 400"/>
              <a:gd name="connsiteY2" fmla="*/ 32 h 406"/>
              <a:gd name="connsiteX3" fmla="*/ 227 w 400"/>
              <a:gd name="connsiteY3" fmla="*/ 27 h 406"/>
              <a:gd name="connsiteX4" fmla="*/ 221 w 400"/>
              <a:gd name="connsiteY4" fmla="*/ 21 h 406"/>
              <a:gd name="connsiteX5" fmla="*/ 216 w 400"/>
              <a:gd name="connsiteY5" fmla="*/ 11 h 406"/>
              <a:gd name="connsiteX6" fmla="*/ 216 w 400"/>
              <a:gd name="connsiteY6" fmla="*/ 6 h 406"/>
              <a:gd name="connsiteX7" fmla="*/ 221 w 400"/>
              <a:gd name="connsiteY7" fmla="*/ 6 h 406"/>
              <a:gd name="connsiteX8" fmla="*/ 221 w 400"/>
              <a:gd name="connsiteY8" fmla="*/ 0 h 406"/>
              <a:gd name="connsiteX9" fmla="*/ 227 w 400"/>
              <a:gd name="connsiteY9" fmla="*/ 0 h 406"/>
              <a:gd name="connsiteX10" fmla="*/ 232 w 400"/>
              <a:gd name="connsiteY10" fmla="*/ 0 h 406"/>
              <a:gd name="connsiteX11" fmla="*/ 242 w 400"/>
              <a:gd name="connsiteY11" fmla="*/ 0 h 406"/>
              <a:gd name="connsiteX12" fmla="*/ 253 w 400"/>
              <a:gd name="connsiteY12" fmla="*/ 6 h 406"/>
              <a:gd name="connsiteX13" fmla="*/ 264 w 400"/>
              <a:gd name="connsiteY13" fmla="*/ 11 h 406"/>
              <a:gd name="connsiteX14" fmla="*/ 269 w 400"/>
              <a:gd name="connsiteY14" fmla="*/ 11 h 406"/>
              <a:gd name="connsiteX15" fmla="*/ 279 w 400"/>
              <a:gd name="connsiteY15" fmla="*/ 16 h 406"/>
              <a:gd name="connsiteX16" fmla="*/ 285 w 400"/>
              <a:gd name="connsiteY16" fmla="*/ 21 h 406"/>
              <a:gd name="connsiteX17" fmla="*/ 290 w 400"/>
              <a:gd name="connsiteY17" fmla="*/ 27 h 406"/>
              <a:gd name="connsiteX18" fmla="*/ 295 w 400"/>
              <a:gd name="connsiteY18" fmla="*/ 32 h 406"/>
              <a:gd name="connsiteX19" fmla="*/ 300 w 400"/>
              <a:gd name="connsiteY19" fmla="*/ 32 h 406"/>
              <a:gd name="connsiteX20" fmla="*/ 300 w 400"/>
              <a:gd name="connsiteY20" fmla="*/ 37 h 406"/>
              <a:gd name="connsiteX21" fmla="*/ 300 w 400"/>
              <a:gd name="connsiteY21" fmla="*/ 42 h 406"/>
              <a:gd name="connsiteX22" fmla="*/ 306 w 400"/>
              <a:gd name="connsiteY22" fmla="*/ 42 h 406"/>
              <a:gd name="connsiteX23" fmla="*/ 300 w 400"/>
              <a:gd name="connsiteY23" fmla="*/ 48 h 406"/>
              <a:gd name="connsiteX24" fmla="*/ 300 w 400"/>
              <a:gd name="connsiteY24" fmla="*/ 53 h 406"/>
              <a:gd name="connsiteX25" fmla="*/ 295 w 400"/>
              <a:gd name="connsiteY25" fmla="*/ 64 h 406"/>
              <a:gd name="connsiteX26" fmla="*/ 290 w 400"/>
              <a:gd name="connsiteY26" fmla="*/ 74 h 406"/>
              <a:gd name="connsiteX27" fmla="*/ 279 w 400"/>
              <a:gd name="connsiteY27" fmla="*/ 85 h 406"/>
              <a:gd name="connsiteX28" fmla="*/ 274 w 400"/>
              <a:gd name="connsiteY28" fmla="*/ 95 h 406"/>
              <a:gd name="connsiteX29" fmla="*/ 258 w 400"/>
              <a:gd name="connsiteY29" fmla="*/ 111 h 406"/>
              <a:gd name="connsiteX30" fmla="*/ 248 w 400"/>
              <a:gd name="connsiteY30" fmla="*/ 132 h 406"/>
              <a:gd name="connsiteX31" fmla="*/ 216 w 400"/>
              <a:gd name="connsiteY31" fmla="*/ 169 h 406"/>
              <a:gd name="connsiteX32" fmla="*/ 190 w 400"/>
              <a:gd name="connsiteY32" fmla="*/ 206 h 406"/>
              <a:gd name="connsiteX33" fmla="*/ 163 w 400"/>
              <a:gd name="connsiteY33" fmla="*/ 243 h 406"/>
              <a:gd name="connsiteX34" fmla="*/ 137 w 400"/>
              <a:gd name="connsiteY34" fmla="*/ 280 h 406"/>
              <a:gd name="connsiteX35" fmla="*/ 121 w 400"/>
              <a:gd name="connsiteY35" fmla="*/ 296 h 406"/>
              <a:gd name="connsiteX36" fmla="*/ 111 w 400"/>
              <a:gd name="connsiteY36" fmla="*/ 311 h 406"/>
              <a:gd name="connsiteX37" fmla="*/ 100 w 400"/>
              <a:gd name="connsiteY37" fmla="*/ 322 h 406"/>
              <a:gd name="connsiteX38" fmla="*/ 95 w 400"/>
              <a:gd name="connsiteY38" fmla="*/ 333 h 406"/>
              <a:gd name="connsiteX39" fmla="*/ 90 w 400"/>
              <a:gd name="connsiteY39" fmla="*/ 338 h 406"/>
              <a:gd name="connsiteX40" fmla="*/ 84 w 400"/>
              <a:gd name="connsiteY40" fmla="*/ 348 h 406"/>
              <a:gd name="connsiteX41" fmla="*/ 84 w 400"/>
              <a:gd name="connsiteY41" fmla="*/ 348 h 406"/>
              <a:gd name="connsiteX42" fmla="*/ 84 w 400"/>
              <a:gd name="connsiteY42" fmla="*/ 354 h 406"/>
              <a:gd name="connsiteX43" fmla="*/ 90 w 400"/>
              <a:gd name="connsiteY43" fmla="*/ 354 h 406"/>
              <a:gd name="connsiteX44" fmla="*/ 95 w 400"/>
              <a:gd name="connsiteY44" fmla="*/ 354 h 406"/>
              <a:gd name="connsiteX45" fmla="*/ 100 w 400"/>
              <a:gd name="connsiteY45" fmla="*/ 354 h 406"/>
              <a:gd name="connsiteX46" fmla="*/ 111 w 400"/>
              <a:gd name="connsiteY46" fmla="*/ 354 h 406"/>
              <a:gd name="connsiteX47" fmla="*/ 121 w 400"/>
              <a:gd name="connsiteY47" fmla="*/ 348 h 406"/>
              <a:gd name="connsiteX48" fmla="*/ 137 w 400"/>
              <a:gd name="connsiteY48" fmla="*/ 348 h 406"/>
              <a:gd name="connsiteX49" fmla="*/ 153 w 400"/>
              <a:gd name="connsiteY49" fmla="*/ 348 h 406"/>
              <a:gd name="connsiteX50" fmla="*/ 174 w 400"/>
              <a:gd name="connsiteY50" fmla="*/ 343 h 406"/>
              <a:gd name="connsiteX51" fmla="*/ 216 w 400"/>
              <a:gd name="connsiteY51" fmla="*/ 338 h 406"/>
              <a:gd name="connsiteX52" fmla="*/ 258 w 400"/>
              <a:gd name="connsiteY52" fmla="*/ 333 h 406"/>
              <a:gd name="connsiteX53" fmla="*/ 295 w 400"/>
              <a:gd name="connsiteY53" fmla="*/ 327 h 406"/>
              <a:gd name="connsiteX54" fmla="*/ 400 w 400"/>
              <a:gd name="connsiteY54" fmla="*/ 354 h 406"/>
              <a:gd name="connsiteX55" fmla="*/ 379 w 400"/>
              <a:gd name="connsiteY55" fmla="*/ 354 h 406"/>
              <a:gd name="connsiteX56" fmla="*/ 353 w 400"/>
              <a:gd name="connsiteY56" fmla="*/ 359 h 406"/>
              <a:gd name="connsiteX57" fmla="*/ 327 w 400"/>
              <a:gd name="connsiteY57" fmla="*/ 359 h 406"/>
              <a:gd name="connsiteX58" fmla="*/ 295 w 400"/>
              <a:gd name="connsiteY58" fmla="*/ 359 h 406"/>
              <a:gd name="connsiteX59" fmla="*/ 269 w 400"/>
              <a:gd name="connsiteY59" fmla="*/ 364 h 406"/>
              <a:gd name="connsiteX60" fmla="*/ 248 w 400"/>
              <a:gd name="connsiteY60" fmla="*/ 364 h 406"/>
              <a:gd name="connsiteX61" fmla="*/ 221 w 400"/>
              <a:gd name="connsiteY61" fmla="*/ 369 h 406"/>
              <a:gd name="connsiteX62" fmla="*/ 200 w 400"/>
              <a:gd name="connsiteY62" fmla="*/ 369 h 406"/>
              <a:gd name="connsiteX63" fmla="*/ 184 w 400"/>
              <a:gd name="connsiteY63" fmla="*/ 375 h 406"/>
              <a:gd name="connsiteX64" fmla="*/ 163 w 400"/>
              <a:gd name="connsiteY64" fmla="*/ 375 h 406"/>
              <a:gd name="connsiteX65" fmla="*/ 148 w 400"/>
              <a:gd name="connsiteY65" fmla="*/ 375 h 406"/>
              <a:gd name="connsiteX66" fmla="*/ 137 w 400"/>
              <a:gd name="connsiteY66" fmla="*/ 380 h 406"/>
              <a:gd name="connsiteX67" fmla="*/ 121 w 400"/>
              <a:gd name="connsiteY67" fmla="*/ 380 h 406"/>
              <a:gd name="connsiteX68" fmla="*/ 111 w 400"/>
              <a:gd name="connsiteY68" fmla="*/ 385 h 406"/>
              <a:gd name="connsiteX69" fmla="*/ 100 w 400"/>
              <a:gd name="connsiteY69" fmla="*/ 385 h 406"/>
              <a:gd name="connsiteX70" fmla="*/ 90 w 400"/>
              <a:gd name="connsiteY70" fmla="*/ 391 h 406"/>
              <a:gd name="connsiteX71" fmla="*/ 84 w 400"/>
              <a:gd name="connsiteY71" fmla="*/ 391 h 406"/>
              <a:gd name="connsiteX72" fmla="*/ 69 w 400"/>
              <a:gd name="connsiteY72" fmla="*/ 396 h 406"/>
              <a:gd name="connsiteX73" fmla="*/ 53 w 400"/>
              <a:gd name="connsiteY73" fmla="*/ 401 h 406"/>
              <a:gd name="connsiteX74" fmla="*/ 48 w 400"/>
              <a:gd name="connsiteY74" fmla="*/ 406 h 406"/>
              <a:gd name="connsiteX75" fmla="*/ 37 w 400"/>
              <a:gd name="connsiteY75" fmla="*/ 406 h 406"/>
              <a:gd name="connsiteX76" fmla="*/ 32 w 400"/>
              <a:gd name="connsiteY76" fmla="*/ 406 h 406"/>
              <a:gd name="connsiteX77" fmla="*/ 26 w 400"/>
              <a:gd name="connsiteY77" fmla="*/ 401 h 406"/>
              <a:gd name="connsiteX78" fmla="*/ 21 w 400"/>
              <a:gd name="connsiteY78" fmla="*/ 401 h 406"/>
              <a:gd name="connsiteX79" fmla="*/ 16 w 400"/>
              <a:gd name="connsiteY79" fmla="*/ 396 h 406"/>
              <a:gd name="connsiteX80" fmla="*/ 11 w 400"/>
              <a:gd name="connsiteY80" fmla="*/ 391 h 406"/>
              <a:gd name="connsiteX81" fmla="*/ 5 w 400"/>
              <a:gd name="connsiteY81" fmla="*/ 385 h 406"/>
              <a:gd name="connsiteX82" fmla="*/ 0 w 400"/>
              <a:gd name="connsiteY82" fmla="*/ 380 h 406"/>
              <a:gd name="connsiteX83" fmla="*/ 0 w 400"/>
              <a:gd name="connsiteY83" fmla="*/ 375 h 406"/>
              <a:gd name="connsiteX84" fmla="*/ 0 w 400"/>
              <a:gd name="connsiteY84" fmla="*/ 369 h 406"/>
              <a:gd name="connsiteX85" fmla="*/ 0 w 400"/>
              <a:gd name="connsiteY85" fmla="*/ 364 h 406"/>
              <a:gd name="connsiteX86" fmla="*/ 5 w 400"/>
              <a:gd name="connsiteY86" fmla="*/ 359 h 406"/>
              <a:gd name="connsiteX87" fmla="*/ 11 w 400"/>
              <a:gd name="connsiteY87" fmla="*/ 354 h 406"/>
              <a:gd name="connsiteX88" fmla="*/ 21 w 400"/>
              <a:gd name="connsiteY88" fmla="*/ 348 h 406"/>
              <a:gd name="connsiteX89" fmla="*/ 26 w 400"/>
              <a:gd name="connsiteY89" fmla="*/ 343 h 406"/>
              <a:gd name="connsiteX90" fmla="*/ 32 w 400"/>
              <a:gd name="connsiteY90" fmla="*/ 338 h 406"/>
              <a:gd name="connsiteX91" fmla="*/ 42 w 400"/>
              <a:gd name="connsiteY91" fmla="*/ 333 h 406"/>
              <a:gd name="connsiteX92" fmla="*/ 53 w 400"/>
              <a:gd name="connsiteY92" fmla="*/ 322 h 406"/>
              <a:gd name="connsiteX93" fmla="*/ 58 w 400"/>
              <a:gd name="connsiteY93" fmla="*/ 311 h 406"/>
              <a:gd name="connsiteX94" fmla="*/ 69 w 400"/>
              <a:gd name="connsiteY94" fmla="*/ 301 h 406"/>
              <a:gd name="connsiteX95" fmla="*/ 79 w 400"/>
              <a:gd name="connsiteY95" fmla="*/ 285 h 406"/>
              <a:gd name="connsiteX96" fmla="*/ 95 w 400"/>
              <a:gd name="connsiteY96" fmla="*/ 269 h 406"/>
              <a:gd name="connsiteX97" fmla="*/ 116 w 400"/>
              <a:gd name="connsiteY97" fmla="*/ 232 h 406"/>
              <a:gd name="connsiteX98" fmla="*/ 142 w 400"/>
              <a:gd name="connsiteY98" fmla="*/ 201 h 406"/>
              <a:gd name="connsiteX99" fmla="*/ 163 w 400"/>
              <a:gd name="connsiteY99" fmla="*/ 169 h 406"/>
              <a:gd name="connsiteX100" fmla="*/ 184 w 400"/>
              <a:gd name="connsiteY100" fmla="*/ 132 h 406"/>
              <a:gd name="connsiteX101" fmla="*/ 190 w 400"/>
              <a:gd name="connsiteY101" fmla="*/ 116 h 406"/>
              <a:gd name="connsiteX102" fmla="*/ 200 w 400"/>
              <a:gd name="connsiteY102" fmla="*/ 100 h 406"/>
              <a:gd name="connsiteX103" fmla="*/ 206 w 400"/>
              <a:gd name="connsiteY103" fmla="*/ 90 h 406"/>
              <a:gd name="connsiteX104" fmla="*/ 211 w 400"/>
              <a:gd name="connsiteY104" fmla="*/ 79 h 406"/>
              <a:gd name="connsiteX105" fmla="*/ 216 w 400"/>
              <a:gd name="connsiteY105" fmla="*/ 69 h 406"/>
              <a:gd name="connsiteX106" fmla="*/ 221 w 400"/>
              <a:gd name="connsiteY106" fmla="*/ 58 h 406"/>
              <a:gd name="connsiteX107" fmla="*/ 221 w 400"/>
              <a:gd name="connsiteY107" fmla="*/ 53 h 406"/>
              <a:gd name="connsiteX108" fmla="*/ 227 w 400"/>
              <a:gd name="connsiteY108" fmla="*/ 48 h 406"/>
              <a:gd name="connsiteX109" fmla="*/ 227 w 400"/>
              <a:gd name="connsiteY109" fmla="*/ 48 h 406"/>
              <a:gd name="connsiteX0" fmla="*/ 227 w 379"/>
              <a:gd name="connsiteY0" fmla="*/ 48 h 406"/>
              <a:gd name="connsiteX1" fmla="*/ 227 w 379"/>
              <a:gd name="connsiteY1" fmla="*/ 42 h 406"/>
              <a:gd name="connsiteX2" fmla="*/ 227 w 379"/>
              <a:gd name="connsiteY2" fmla="*/ 32 h 406"/>
              <a:gd name="connsiteX3" fmla="*/ 227 w 379"/>
              <a:gd name="connsiteY3" fmla="*/ 27 h 406"/>
              <a:gd name="connsiteX4" fmla="*/ 221 w 379"/>
              <a:gd name="connsiteY4" fmla="*/ 21 h 406"/>
              <a:gd name="connsiteX5" fmla="*/ 216 w 379"/>
              <a:gd name="connsiteY5" fmla="*/ 11 h 406"/>
              <a:gd name="connsiteX6" fmla="*/ 216 w 379"/>
              <a:gd name="connsiteY6" fmla="*/ 6 h 406"/>
              <a:gd name="connsiteX7" fmla="*/ 221 w 379"/>
              <a:gd name="connsiteY7" fmla="*/ 6 h 406"/>
              <a:gd name="connsiteX8" fmla="*/ 221 w 379"/>
              <a:gd name="connsiteY8" fmla="*/ 0 h 406"/>
              <a:gd name="connsiteX9" fmla="*/ 227 w 379"/>
              <a:gd name="connsiteY9" fmla="*/ 0 h 406"/>
              <a:gd name="connsiteX10" fmla="*/ 232 w 379"/>
              <a:gd name="connsiteY10" fmla="*/ 0 h 406"/>
              <a:gd name="connsiteX11" fmla="*/ 242 w 379"/>
              <a:gd name="connsiteY11" fmla="*/ 0 h 406"/>
              <a:gd name="connsiteX12" fmla="*/ 253 w 379"/>
              <a:gd name="connsiteY12" fmla="*/ 6 h 406"/>
              <a:gd name="connsiteX13" fmla="*/ 264 w 379"/>
              <a:gd name="connsiteY13" fmla="*/ 11 h 406"/>
              <a:gd name="connsiteX14" fmla="*/ 269 w 379"/>
              <a:gd name="connsiteY14" fmla="*/ 11 h 406"/>
              <a:gd name="connsiteX15" fmla="*/ 279 w 379"/>
              <a:gd name="connsiteY15" fmla="*/ 16 h 406"/>
              <a:gd name="connsiteX16" fmla="*/ 285 w 379"/>
              <a:gd name="connsiteY16" fmla="*/ 21 h 406"/>
              <a:gd name="connsiteX17" fmla="*/ 290 w 379"/>
              <a:gd name="connsiteY17" fmla="*/ 27 h 406"/>
              <a:gd name="connsiteX18" fmla="*/ 295 w 379"/>
              <a:gd name="connsiteY18" fmla="*/ 32 h 406"/>
              <a:gd name="connsiteX19" fmla="*/ 300 w 379"/>
              <a:gd name="connsiteY19" fmla="*/ 32 h 406"/>
              <a:gd name="connsiteX20" fmla="*/ 300 w 379"/>
              <a:gd name="connsiteY20" fmla="*/ 37 h 406"/>
              <a:gd name="connsiteX21" fmla="*/ 300 w 379"/>
              <a:gd name="connsiteY21" fmla="*/ 42 h 406"/>
              <a:gd name="connsiteX22" fmla="*/ 306 w 379"/>
              <a:gd name="connsiteY22" fmla="*/ 42 h 406"/>
              <a:gd name="connsiteX23" fmla="*/ 300 w 379"/>
              <a:gd name="connsiteY23" fmla="*/ 48 h 406"/>
              <a:gd name="connsiteX24" fmla="*/ 300 w 379"/>
              <a:gd name="connsiteY24" fmla="*/ 53 h 406"/>
              <a:gd name="connsiteX25" fmla="*/ 295 w 379"/>
              <a:gd name="connsiteY25" fmla="*/ 64 h 406"/>
              <a:gd name="connsiteX26" fmla="*/ 290 w 379"/>
              <a:gd name="connsiteY26" fmla="*/ 74 h 406"/>
              <a:gd name="connsiteX27" fmla="*/ 279 w 379"/>
              <a:gd name="connsiteY27" fmla="*/ 85 h 406"/>
              <a:gd name="connsiteX28" fmla="*/ 274 w 379"/>
              <a:gd name="connsiteY28" fmla="*/ 95 h 406"/>
              <a:gd name="connsiteX29" fmla="*/ 258 w 379"/>
              <a:gd name="connsiteY29" fmla="*/ 111 h 406"/>
              <a:gd name="connsiteX30" fmla="*/ 248 w 379"/>
              <a:gd name="connsiteY30" fmla="*/ 132 h 406"/>
              <a:gd name="connsiteX31" fmla="*/ 216 w 379"/>
              <a:gd name="connsiteY31" fmla="*/ 169 h 406"/>
              <a:gd name="connsiteX32" fmla="*/ 190 w 379"/>
              <a:gd name="connsiteY32" fmla="*/ 206 h 406"/>
              <a:gd name="connsiteX33" fmla="*/ 163 w 379"/>
              <a:gd name="connsiteY33" fmla="*/ 243 h 406"/>
              <a:gd name="connsiteX34" fmla="*/ 137 w 379"/>
              <a:gd name="connsiteY34" fmla="*/ 280 h 406"/>
              <a:gd name="connsiteX35" fmla="*/ 121 w 379"/>
              <a:gd name="connsiteY35" fmla="*/ 296 h 406"/>
              <a:gd name="connsiteX36" fmla="*/ 111 w 379"/>
              <a:gd name="connsiteY36" fmla="*/ 311 h 406"/>
              <a:gd name="connsiteX37" fmla="*/ 100 w 379"/>
              <a:gd name="connsiteY37" fmla="*/ 322 h 406"/>
              <a:gd name="connsiteX38" fmla="*/ 95 w 379"/>
              <a:gd name="connsiteY38" fmla="*/ 333 h 406"/>
              <a:gd name="connsiteX39" fmla="*/ 90 w 379"/>
              <a:gd name="connsiteY39" fmla="*/ 338 h 406"/>
              <a:gd name="connsiteX40" fmla="*/ 84 w 379"/>
              <a:gd name="connsiteY40" fmla="*/ 348 h 406"/>
              <a:gd name="connsiteX41" fmla="*/ 84 w 379"/>
              <a:gd name="connsiteY41" fmla="*/ 348 h 406"/>
              <a:gd name="connsiteX42" fmla="*/ 84 w 379"/>
              <a:gd name="connsiteY42" fmla="*/ 354 h 406"/>
              <a:gd name="connsiteX43" fmla="*/ 90 w 379"/>
              <a:gd name="connsiteY43" fmla="*/ 354 h 406"/>
              <a:gd name="connsiteX44" fmla="*/ 95 w 379"/>
              <a:gd name="connsiteY44" fmla="*/ 354 h 406"/>
              <a:gd name="connsiteX45" fmla="*/ 100 w 379"/>
              <a:gd name="connsiteY45" fmla="*/ 354 h 406"/>
              <a:gd name="connsiteX46" fmla="*/ 111 w 379"/>
              <a:gd name="connsiteY46" fmla="*/ 354 h 406"/>
              <a:gd name="connsiteX47" fmla="*/ 121 w 379"/>
              <a:gd name="connsiteY47" fmla="*/ 348 h 406"/>
              <a:gd name="connsiteX48" fmla="*/ 137 w 379"/>
              <a:gd name="connsiteY48" fmla="*/ 348 h 406"/>
              <a:gd name="connsiteX49" fmla="*/ 153 w 379"/>
              <a:gd name="connsiteY49" fmla="*/ 348 h 406"/>
              <a:gd name="connsiteX50" fmla="*/ 174 w 379"/>
              <a:gd name="connsiteY50" fmla="*/ 343 h 406"/>
              <a:gd name="connsiteX51" fmla="*/ 216 w 379"/>
              <a:gd name="connsiteY51" fmla="*/ 338 h 406"/>
              <a:gd name="connsiteX52" fmla="*/ 258 w 379"/>
              <a:gd name="connsiteY52" fmla="*/ 333 h 406"/>
              <a:gd name="connsiteX53" fmla="*/ 295 w 379"/>
              <a:gd name="connsiteY53" fmla="*/ 327 h 406"/>
              <a:gd name="connsiteX54" fmla="*/ 379 w 379"/>
              <a:gd name="connsiteY54" fmla="*/ 354 h 406"/>
              <a:gd name="connsiteX55" fmla="*/ 353 w 379"/>
              <a:gd name="connsiteY55" fmla="*/ 359 h 406"/>
              <a:gd name="connsiteX56" fmla="*/ 327 w 379"/>
              <a:gd name="connsiteY56" fmla="*/ 359 h 406"/>
              <a:gd name="connsiteX57" fmla="*/ 295 w 379"/>
              <a:gd name="connsiteY57" fmla="*/ 359 h 406"/>
              <a:gd name="connsiteX58" fmla="*/ 269 w 379"/>
              <a:gd name="connsiteY58" fmla="*/ 364 h 406"/>
              <a:gd name="connsiteX59" fmla="*/ 248 w 379"/>
              <a:gd name="connsiteY59" fmla="*/ 364 h 406"/>
              <a:gd name="connsiteX60" fmla="*/ 221 w 379"/>
              <a:gd name="connsiteY60" fmla="*/ 369 h 406"/>
              <a:gd name="connsiteX61" fmla="*/ 200 w 379"/>
              <a:gd name="connsiteY61" fmla="*/ 369 h 406"/>
              <a:gd name="connsiteX62" fmla="*/ 184 w 379"/>
              <a:gd name="connsiteY62" fmla="*/ 375 h 406"/>
              <a:gd name="connsiteX63" fmla="*/ 163 w 379"/>
              <a:gd name="connsiteY63" fmla="*/ 375 h 406"/>
              <a:gd name="connsiteX64" fmla="*/ 148 w 379"/>
              <a:gd name="connsiteY64" fmla="*/ 375 h 406"/>
              <a:gd name="connsiteX65" fmla="*/ 137 w 379"/>
              <a:gd name="connsiteY65" fmla="*/ 380 h 406"/>
              <a:gd name="connsiteX66" fmla="*/ 121 w 379"/>
              <a:gd name="connsiteY66" fmla="*/ 380 h 406"/>
              <a:gd name="connsiteX67" fmla="*/ 111 w 379"/>
              <a:gd name="connsiteY67" fmla="*/ 385 h 406"/>
              <a:gd name="connsiteX68" fmla="*/ 100 w 379"/>
              <a:gd name="connsiteY68" fmla="*/ 385 h 406"/>
              <a:gd name="connsiteX69" fmla="*/ 90 w 379"/>
              <a:gd name="connsiteY69" fmla="*/ 391 h 406"/>
              <a:gd name="connsiteX70" fmla="*/ 84 w 379"/>
              <a:gd name="connsiteY70" fmla="*/ 391 h 406"/>
              <a:gd name="connsiteX71" fmla="*/ 69 w 379"/>
              <a:gd name="connsiteY71" fmla="*/ 396 h 406"/>
              <a:gd name="connsiteX72" fmla="*/ 53 w 379"/>
              <a:gd name="connsiteY72" fmla="*/ 401 h 406"/>
              <a:gd name="connsiteX73" fmla="*/ 48 w 379"/>
              <a:gd name="connsiteY73" fmla="*/ 406 h 406"/>
              <a:gd name="connsiteX74" fmla="*/ 37 w 379"/>
              <a:gd name="connsiteY74" fmla="*/ 406 h 406"/>
              <a:gd name="connsiteX75" fmla="*/ 32 w 379"/>
              <a:gd name="connsiteY75" fmla="*/ 406 h 406"/>
              <a:gd name="connsiteX76" fmla="*/ 26 w 379"/>
              <a:gd name="connsiteY76" fmla="*/ 401 h 406"/>
              <a:gd name="connsiteX77" fmla="*/ 21 w 379"/>
              <a:gd name="connsiteY77" fmla="*/ 401 h 406"/>
              <a:gd name="connsiteX78" fmla="*/ 16 w 379"/>
              <a:gd name="connsiteY78" fmla="*/ 396 h 406"/>
              <a:gd name="connsiteX79" fmla="*/ 11 w 379"/>
              <a:gd name="connsiteY79" fmla="*/ 391 h 406"/>
              <a:gd name="connsiteX80" fmla="*/ 5 w 379"/>
              <a:gd name="connsiteY80" fmla="*/ 385 h 406"/>
              <a:gd name="connsiteX81" fmla="*/ 0 w 379"/>
              <a:gd name="connsiteY81" fmla="*/ 380 h 406"/>
              <a:gd name="connsiteX82" fmla="*/ 0 w 379"/>
              <a:gd name="connsiteY82" fmla="*/ 375 h 406"/>
              <a:gd name="connsiteX83" fmla="*/ 0 w 379"/>
              <a:gd name="connsiteY83" fmla="*/ 369 h 406"/>
              <a:gd name="connsiteX84" fmla="*/ 0 w 379"/>
              <a:gd name="connsiteY84" fmla="*/ 364 h 406"/>
              <a:gd name="connsiteX85" fmla="*/ 5 w 379"/>
              <a:gd name="connsiteY85" fmla="*/ 359 h 406"/>
              <a:gd name="connsiteX86" fmla="*/ 11 w 379"/>
              <a:gd name="connsiteY86" fmla="*/ 354 h 406"/>
              <a:gd name="connsiteX87" fmla="*/ 21 w 379"/>
              <a:gd name="connsiteY87" fmla="*/ 348 h 406"/>
              <a:gd name="connsiteX88" fmla="*/ 26 w 379"/>
              <a:gd name="connsiteY88" fmla="*/ 343 h 406"/>
              <a:gd name="connsiteX89" fmla="*/ 32 w 379"/>
              <a:gd name="connsiteY89" fmla="*/ 338 h 406"/>
              <a:gd name="connsiteX90" fmla="*/ 42 w 379"/>
              <a:gd name="connsiteY90" fmla="*/ 333 h 406"/>
              <a:gd name="connsiteX91" fmla="*/ 53 w 379"/>
              <a:gd name="connsiteY91" fmla="*/ 322 h 406"/>
              <a:gd name="connsiteX92" fmla="*/ 58 w 379"/>
              <a:gd name="connsiteY92" fmla="*/ 311 h 406"/>
              <a:gd name="connsiteX93" fmla="*/ 69 w 379"/>
              <a:gd name="connsiteY93" fmla="*/ 301 h 406"/>
              <a:gd name="connsiteX94" fmla="*/ 79 w 379"/>
              <a:gd name="connsiteY94" fmla="*/ 285 h 406"/>
              <a:gd name="connsiteX95" fmla="*/ 95 w 379"/>
              <a:gd name="connsiteY95" fmla="*/ 269 h 406"/>
              <a:gd name="connsiteX96" fmla="*/ 116 w 379"/>
              <a:gd name="connsiteY96" fmla="*/ 232 h 406"/>
              <a:gd name="connsiteX97" fmla="*/ 142 w 379"/>
              <a:gd name="connsiteY97" fmla="*/ 201 h 406"/>
              <a:gd name="connsiteX98" fmla="*/ 163 w 379"/>
              <a:gd name="connsiteY98" fmla="*/ 169 h 406"/>
              <a:gd name="connsiteX99" fmla="*/ 184 w 379"/>
              <a:gd name="connsiteY99" fmla="*/ 132 h 406"/>
              <a:gd name="connsiteX100" fmla="*/ 190 w 379"/>
              <a:gd name="connsiteY100" fmla="*/ 116 h 406"/>
              <a:gd name="connsiteX101" fmla="*/ 200 w 379"/>
              <a:gd name="connsiteY101" fmla="*/ 100 h 406"/>
              <a:gd name="connsiteX102" fmla="*/ 206 w 379"/>
              <a:gd name="connsiteY102" fmla="*/ 90 h 406"/>
              <a:gd name="connsiteX103" fmla="*/ 211 w 379"/>
              <a:gd name="connsiteY103" fmla="*/ 79 h 406"/>
              <a:gd name="connsiteX104" fmla="*/ 216 w 379"/>
              <a:gd name="connsiteY104" fmla="*/ 69 h 406"/>
              <a:gd name="connsiteX105" fmla="*/ 221 w 379"/>
              <a:gd name="connsiteY105" fmla="*/ 58 h 406"/>
              <a:gd name="connsiteX106" fmla="*/ 221 w 379"/>
              <a:gd name="connsiteY106" fmla="*/ 53 h 406"/>
              <a:gd name="connsiteX107" fmla="*/ 227 w 379"/>
              <a:gd name="connsiteY107" fmla="*/ 48 h 406"/>
              <a:gd name="connsiteX108" fmla="*/ 227 w 379"/>
              <a:gd name="connsiteY108" fmla="*/ 48 h 406"/>
              <a:gd name="connsiteX0" fmla="*/ 227 w 358"/>
              <a:gd name="connsiteY0" fmla="*/ 48 h 406"/>
              <a:gd name="connsiteX1" fmla="*/ 227 w 358"/>
              <a:gd name="connsiteY1" fmla="*/ 42 h 406"/>
              <a:gd name="connsiteX2" fmla="*/ 227 w 358"/>
              <a:gd name="connsiteY2" fmla="*/ 32 h 406"/>
              <a:gd name="connsiteX3" fmla="*/ 227 w 358"/>
              <a:gd name="connsiteY3" fmla="*/ 27 h 406"/>
              <a:gd name="connsiteX4" fmla="*/ 221 w 358"/>
              <a:gd name="connsiteY4" fmla="*/ 21 h 406"/>
              <a:gd name="connsiteX5" fmla="*/ 216 w 358"/>
              <a:gd name="connsiteY5" fmla="*/ 11 h 406"/>
              <a:gd name="connsiteX6" fmla="*/ 216 w 358"/>
              <a:gd name="connsiteY6" fmla="*/ 6 h 406"/>
              <a:gd name="connsiteX7" fmla="*/ 221 w 358"/>
              <a:gd name="connsiteY7" fmla="*/ 6 h 406"/>
              <a:gd name="connsiteX8" fmla="*/ 221 w 358"/>
              <a:gd name="connsiteY8" fmla="*/ 0 h 406"/>
              <a:gd name="connsiteX9" fmla="*/ 227 w 358"/>
              <a:gd name="connsiteY9" fmla="*/ 0 h 406"/>
              <a:gd name="connsiteX10" fmla="*/ 232 w 358"/>
              <a:gd name="connsiteY10" fmla="*/ 0 h 406"/>
              <a:gd name="connsiteX11" fmla="*/ 242 w 358"/>
              <a:gd name="connsiteY11" fmla="*/ 0 h 406"/>
              <a:gd name="connsiteX12" fmla="*/ 253 w 358"/>
              <a:gd name="connsiteY12" fmla="*/ 6 h 406"/>
              <a:gd name="connsiteX13" fmla="*/ 264 w 358"/>
              <a:gd name="connsiteY13" fmla="*/ 11 h 406"/>
              <a:gd name="connsiteX14" fmla="*/ 269 w 358"/>
              <a:gd name="connsiteY14" fmla="*/ 11 h 406"/>
              <a:gd name="connsiteX15" fmla="*/ 279 w 358"/>
              <a:gd name="connsiteY15" fmla="*/ 16 h 406"/>
              <a:gd name="connsiteX16" fmla="*/ 285 w 358"/>
              <a:gd name="connsiteY16" fmla="*/ 21 h 406"/>
              <a:gd name="connsiteX17" fmla="*/ 290 w 358"/>
              <a:gd name="connsiteY17" fmla="*/ 27 h 406"/>
              <a:gd name="connsiteX18" fmla="*/ 295 w 358"/>
              <a:gd name="connsiteY18" fmla="*/ 32 h 406"/>
              <a:gd name="connsiteX19" fmla="*/ 300 w 358"/>
              <a:gd name="connsiteY19" fmla="*/ 32 h 406"/>
              <a:gd name="connsiteX20" fmla="*/ 300 w 358"/>
              <a:gd name="connsiteY20" fmla="*/ 37 h 406"/>
              <a:gd name="connsiteX21" fmla="*/ 300 w 358"/>
              <a:gd name="connsiteY21" fmla="*/ 42 h 406"/>
              <a:gd name="connsiteX22" fmla="*/ 306 w 358"/>
              <a:gd name="connsiteY22" fmla="*/ 42 h 406"/>
              <a:gd name="connsiteX23" fmla="*/ 300 w 358"/>
              <a:gd name="connsiteY23" fmla="*/ 48 h 406"/>
              <a:gd name="connsiteX24" fmla="*/ 300 w 358"/>
              <a:gd name="connsiteY24" fmla="*/ 53 h 406"/>
              <a:gd name="connsiteX25" fmla="*/ 295 w 358"/>
              <a:gd name="connsiteY25" fmla="*/ 64 h 406"/>
              <a:gd name="connsiteX26" fmla="*/ 290 w 358"/>
              <a:gd name="connsiteY26" fmla="*/ 74 h 406"/>
              <a:gd name="connsiteX27" fmla="*/ 279 w 358"/>
              <a:gd name="connsiteY27" fmla="*/ 85 h 406"/>
              <a:gd name="connsiteX28" fmla="*/ 274 w 358"/>
              <a:gd name="connsiteY28" fmla="*/ 95 h 406"/>
              <a:gd name="connsiteX29" fmla="*/ 258 w 358"/>
              <a:gd name="connsiteY29" fmla="*/ 111 h 406"/>
              <a:gd name="connsiteX30" fmla="*/ 248 w 358"/>
              <a:gd name="connsiteY30" fmla="*/ 132 h 406"/>
              <a:gd name="connsiteX31" fmla="*/ 216 w 358"/>
              <a:gd name="connsiteY31" fmla="*/ 169 h 406"/>
              <a:gd name="connsiteX32" fmla="*/ 190 w 358"/>
              <a:gd name="connsiteY32" fmla="*/ 206 h 406"/>
              <a:gd name="connsiteX33" fmla="*/ 163 w 358"/>
              <a:gd name="connsiteY33" fmla="*/ 243 h 406"/>
              <a:gd name="connsiteX34" fmla="*/ 137 w 358"/>
              <a:gd name="connsiteY34" fmla="*/ 280 h 406"/>
              <a:gd name="connsiteX35" fmla="*/ 121 w 358"/>
              <a:gd name="connsiteY35" fmla="*/ 296 h 406"/>
              <a:gd name="connsiteX36" fmla="*/ 111 w 358"/>
              <a:gd name="connsiteY36" fmla="*/ 311 h 406"/>
              <a:gd name="connsiteX37" fmla="*/ 100 w 358"/>
              <a:gd name="connsiteY37" fmla="*/ 322 h 406"/>
              <a:gd name="connsiteX38" fmla="*/ 95 w 358"/>
              <a:gd name="connsiteY38" fmla="*/ 333 h 406"/>
              <a:gd name="connsiteX39" fmla="*/ 90 w 358"/>
              <a:gd name="connsiteY39" fmla="*/ 338 h 406"/>
              <a:gd name="connsiteX40" fmla="*/ 84 w 358"/>
              <a:gd name="connsiteY40" fmla="*/ 348 h 406"/>
              <a:gd name="connsiteX41" fmla="*/ 84 w 358"/>
              <a:gd name="connsiteY41" fmla="*/ 348 h 406"/>
              <a:gd name="connsiteX42" fmla="*/ 84 w 358"/>
              <a:gd name="connsiteY42" fmla="*/ 354 h 406"/>
              <a:gd name="connsiteX43" fmla="*/ 90 w 358"/>
              <a:gd name="connsiteY43" fmla="*/ 354 h 406"/>
              <a:gd name="connsiteX44" fmla="*/ 95 w 358"/>
              <a:gd name="connsiteY44" fmla="*/ 354 h 406"/>
              <a:gd name="connsiteX45" fmla="*/ 100 w 358"/>
              <a:gd name="connsiteY45" fmla="*/ 354 h 406"/>
              <a:gd name="connsiteX46" fmla="*/ 111 w 358"/>
              <a:gd name="connsiteY46" fmla="*/ 354 h 406"/>
              <a:gd name="connsiteX47" fmla="*/ 121 w 358"/>
              <a:gd name="connsiteY47" fmla="*/ 348 h 406"/>
              <a:gd name="connsiteX48" fmla="*/ 137 w 358"/>
              <a:gd name="connsiteY48" fmla="*/ 348 h 406"/>
              <a:gd name="connsiteX49" fmla="*/ 153 w 358"/>
              <a:gd name="connsiteY49" fmla="*/ 348 h 406"/>
              <a:gd name="connsiteX50" fmla="*/ 174 w 358"/>
              <a:gd name="connsiteY50" fmla="*/ 343 h 406"/>
              <a:gd name="connsiteX51" fmla="*/ 216 w 358"/>
              <a:gd name="connsiteY51" fmla="*/ 338 h 406"/>
              <a:gd name="connsiteX52" fmla="*/ 258 w 358"/>
              <a:gd name="connsiteY52" fmla="*/ 333 h 406"/>
              <a:gd name="connsiteX53" fmla="*/ 295 w 358"/>
              <a:gd name="connsiteY53" fmla="*/ 327 h 406"/>
              <a:gd name="connsiteX54" fmla="*/ 353 w 358"/>
              <a:gd name="connsiteY54" fmla="*/ 359 h 406"/>
              <a:gd name="connsiteX55" fmla="*/ 327 w 358"/>
              <a:gd name="connsiteY55" fmla="*/ 359 h 406"/>
              <a:gd name="connsiteX56" fmla="*/ 295 w 358"/>
              <a:gd name="connsiteY56" fmla="*/ 359 h 406"/>
              <a:gd name="connsiteX57" fmla="*/ 269 w 358"/>
              <a:gd name="connsiteY57" fmla="*/ 364 h 406"/>
              <a:gd name="connsiteX58" fmla="*/ 248 w 358"/>
              <a:gd name="connsiteY58" fmla="*/ 364 h 406"/>
              <a:gd name="connsiteX59" fmla="*/ 221 w 358"/>
              <a:gd name="connsiteY59" fmla="*/ 369 h 406"/>
              <a:gd name="connsiteX60" fmla="*/ 200 w 358"/>
              <a:gd name="connsiteY60" fmla="*/ 369 h 406"/>
              <a:gd name="connsiteX61" fmla="*/ 184 w 358"/>
              <a:gd name="connsiteY61" fmla="*/ 375 h 406"/>
              <a:gd name="connsiteX62" fmla="*/ 163 w 358"/>
              <a:gd name="connsiteY62" fmla="*/ 375 h 406"/>
              <a:gd name="connsiteX63" fmla="*/ 148 w 358"/>
              <a:gd name="connsiteY63" fmla="*/ 375 h 406"/>
              <a:gd name="connsiteX64" fmla="*/ 137 w 358"/>
              <a:gd name="connsiteY64" fmla="*/ 380 h 406"/>
              <a:gd name="connsiteX65" fmla="*/ 121 w 358"/>
              <a:gd name="connsiteY65" fmla="*/ 380 h 406"/>
              <a:gd name="connsiteX66" fmla="*/ 111 w 358"/>
              <a:gd name="connsiteY66" fmla="*/ 385 h 406"/>
              <a:gd name="connsiteX67" fmla="*/ 100 w 358"/>
              <a:gd name="connsiteY67" fmla="*/ 385 h 406"/>
              <a:gd name="connsiteX68" fmla="*/ 90 w 358"/>
              <a:gd name="connsiteY68" fmla="*/ 391 h 406"/>
              <a:gd name="connsiteX69" fmla="*/ 84 w 358"/>
              <a:gd name="connsiteY69" fmla="*/ 391 h 406"/>
              <a:gd name="connsiteX70" fmla="*/ 69 w 358"/>
              <a:gd name="connsiteY70" fmla="*/ 396 h 406"/>
              <a:gd name="connsiteX71" fmla="*/ 53 w 358"/>
              <a:gd name="connsiteY71" fmla="*/ 401 h 406"/>
              <a:gd name="connsiteX72" fmla="*/ 48 w 358"/>
              <a:gd name="connsiteY72" fmla="*/ 406 h 406"/>
              <a:gd name="connsiteX73" fmla="*/ 37 w 358"/>
              <a:gd name="connsiteY73" fmla="*/ 406 h 406"/>
              <a:gd name="connsiteX74" fmla="*/ 32 w 358"/>
              <a:gd name="connsiteY74" fmla="*/ 406 h 406"/>
              <a:gd name="connsiteX75" fmla="*/ 26 w 358"/>
              <a:gd name="connsiteY75" fmla="*/ 401 h 406"/>
              <a:gd name="connsiteX76" fmla="*/ 21 w 358"/>
              <a:gd name="connsiteY76" fmla="*/ 401 h 406"/>
              <a:gd name="connsiteX77" fmla="*/ 16 w 358"/>
              <a:gd name="connsiteY77" fmla="*/ 396 h 406"/>
              <a:gd name="connsiteX78" fmla="*/ 11 w 358"/>
              <a:gd name="connsiteY78" fmla="*/ 391 h 406"/>
              <a:gd name="connsiteX79" fmla="*/ 5 w 358"/>
              <a:gd name="connsiteY79" fmla="*/ 385 h 406"/>
              <a:gd name="connsiteX80" fmla="*/ 0 w 358"/>
              <a:gd name="connsiteY80" fmla="*/ 380 h 406"/>
              <a:gd name="connsiteX81" fmla="*/ 0 w 358"/>
              <a:gd name="connsiteY81" fmla="*/ 375 h 406"/>
              <a:gd name="connsiteX82" fmla="*/ 0 w 358"/>
              <a:gd name="connsiteY82" fmla="*/ 369 h 406"/>
              <a:gd name="connsiteX83" fmla="*/ 0 w 358"/>
              <a:gd name="connsiteY83" fmla="*/ 364 h 406"/>
              <a:gd name="connsiteX84" fmla="*/ 5 w 358"/>
              <a:gd name="connsiteY84" fmla="*/ 359 h 406"/>
              <a:gd name="connsiteX85" fmla="*/ 11 w 358"/>
              <a:gd name="connsiteY85" fmla="*/ 354 h 406"/>
              <a:gd name="connsiteX86" fmla="*/ 21 w 358"/>
              <a:gd name="connsiteY86" fmla="*/ 348 h 406"/>
              <a:gd name="connsiteX87" fmla="*/ 26 w 358"/>
              <a:gd name="connsiteY87" fmla="*/ 343 h 406"/>
              <a:gd name="connsiteX88" fmla="*/ 32 w 358"/>
              <a:gd name="connsiteY88" fmla="*/ 338 h 406"/>
              <a:gd name="connsiteX89" fmla="*/ 42 w 358"/>
              <a:gd name="connsiteY89" fmla="*/ 333 h 406"/>
              <a:gd name="connsiteX90" fmla="*/ 53 w 358"/>
              <a:gd name="connsiteY90" fmla="*/ 322 h 406"/>
              <a:gd name="connsiteX91" fmla="*/ 58 w 358"/>
              <a:gd name="connsiteY91" fmla="*/ 311 h 406"/>
              <a:gd name="connsiteX92" fmla="*/ 69 w 358"/>
              <a:gd name="connsiteY92" fmla="*/ 301 h 406"/>
              <a:gd name="connsiteX93" fmla="*/ 79 w 358"/>
              <a:gd name="connsiteY93" fmla="*/ 285 h 406"/>
              <a:gd name="connsiteX94" fmla="*/ 95 w 358"/>
              <a:gd name="connsiteY94" fmla="*/ 269 h 406"/>
              <a:gd name="connsiteX95" fmla="*/ 116 w 358"/>
              <a:gd name="connsiteY95" fmla="*/ 232 h 406"/>
              <a:gd name="connsiteX96" fmla="*/ 142 w 358"/>
              <a:gd name="connsiteY96" fmla="*/ 201 h 406"/>
              <a:gd name="connsiteX97" fmla="*/ 163 w 358"/>
              <a:gd name="connsiteY97" fmla="*/ 169 h 406"/>
              <a:gd name="connsiteX98" fmla="*/ 184 w 358"/>
              <a:gd name="connsiteY98" fmla="*/ 132 h 406"/>
              <a:gd name="connsiteX99" fmla="*/ 190 w 358"/>
              <a:gd name="connsiteY99" fmla="*/ 116 h 406"/>
              <a:gd name="connsiteX100" fmla="*/ 200 w 358"/>
              <a:gd name="connsiteY100" fmla="*/ 100 h 406"/>
              <a:gd name="connsiteX101" fmla="*/ 206 w 358"/>
              <a:gd name="connsiteY101" fmla="*/ 90 h 406"/>
              <a:gd name="connsiteX102" fmla="*/ 211 w 358"/>
              <a:gd name="connsiteY102" fmla="*/ 79 h 406"/>
              <a:gd name="connsiteX103" fmla="*/ 216 w 358"/>
              <a:gd name="connsiteY103" fmla="*/ 69 h 406"/>
              <a:gd name="connsiteX104" fmla="*/ 221 w 358"/>
              <a:gd name="connsiteY104" fmla="*/ 58 h 406"/>
              <a:gd name="connsiteX105" fmla="*/ 221 w 358"/>
              <a:gd name="connsiteY105" fmla="*/ 53 h 406"/>
              <a:gd name="connsiteX106" fmla="*/ 227 w 358"/>
              <a:gd name="connsiteY106" fmla="*/ 48 h 406"/>
              <a:gd name="connsiteX107" fmla="*/ 227 w 358"/>
              <a:gd name="connsiteY107" fmla="*/ 48 h 406"/>
              <a:gd name="connsiteX0" fmla="*/ 227 w 327"/>
              <a:gd name="connsiteY0" fmla="*/ 48 h 406"/>
              <a:gd name="connsiteX1" fmla="*/ 227 w 327"/>
              <a:gd name="connsiteY1" fmla="*/ 42 h 406"/>
              <a:gd name="connsiteX2" fmla="*/ 227 w 327"/>
              <a:gd name="connsiteY2" fmla="*/ 32 h 406"/>
              <a:gd name="connsiteX3" fmla="*/ 227 w 327"/>
              <a:gd name="connsiteY3" fmla="*/ 27 h 406"/>
              <a:gd name="connsiteX4" fmla="*/ 221 w 327"/>
              <a:gd name="connsiteY4" fmla="*/ 21 h 406"/>
              <a:gd name="connsiteX5" fmla="*/ 216 w 327"/>
              <a:gd name="connsiteY5" fmla="*/ 11 h 406"/>
              <a:gd name="connsiteX6" fmla="*/ 216 w 327"/>
              <a:gd name="connsiteY6" fmla="*/ 6 h 406"/>
              <a:gd name="connsiteX7" fmla="*/ 221 w 327"/>
              <a:gd name="connsiteY7" fmla="*/ 6 h 406"/>
              <a:gd name="connsiteX8" fmla="*/ 221 w 327"/>
              <a:gd name="connsiteY8" fmla="*/ 0 h 406"/>
              <a:gd name="connsiteX9" fmla="*/ 227 w 327"/>
              <a:gd name="connsiteY9" fmla="*/ 0 h 406"/>
              <a:gd name="connsiteX10" fmla="*/ 232 w 327"/>
              <a:gd name="connsiteY10" fmla="*/ 0 h 406"/>
              <a:gd name="connsiteX11" fmla="*/ 242 w 327"/>
              <a:gd name="connsiteY11" fmla="*/ 0 h 406"/>
              <a:gd name="connsiteX12" fmla="*/ 253 w 327"/>
              <a:gd name="connsiteY12" fmla="*/ 6 h 406"/>
              <a:gd name="connsiteX13" fmla="*/ 264 w 327"/>
              <a:gd name="connsiteY13" fmla="*/ 11 h 406"/>
              <a:gd name="connsiteX14" fmla="*/ 269 w 327"/>
              <a:gd name="connsiteY14" fmla="*/ 11 h 406"/>
              <a:gd name="connsiteX15" fmla="*/ 279 w 327"/>
              <a:gd name="connsiteY15" fmla="*/ 16 h 406"/>
              <a:gd name="connsiteX16" fmla="*/ 285 w 327"/>
              <a:gd name="connsiteY16" fmla="*/ 21 h 406"/>
              <a:gd name="connsiteX17" fmla="*/ 290 w 327"/>
              <a:gd name="connsiteY17" fmla="*/ 27 h 406"/>
              <a:gd name="connsiteX18" fmla="*/ 295 w 327"/>
              <a:gd name="connsiteY18" fmla="*/ 32 h 406"/>
              <a:gd name="connsiteX19" fmla="*/ 300 w 327"/>
              <a:gd name="connsiteY19" fmla="*/ 32 h 406"/>
              <a:gd name="connsiteX20" fmla="*/ 300 w 327"/>
              <a:gd name="connsiteY20" fmla="*/ 37 h 406"/>
              <a:gd name="connsiteX21" fmla="*/ 300 w 327"/>
              <a:gd name="connsiteY21" fmla="*/ 42 h 406"/>
              <a:gd name="connsiteX22" fmla="*/ 306 w 327"/>
              <a:gd name="connsiteY22" fmla="*/ 42 h 406"/>
              <a:gd name="connsiteX23" fmla="*/ 300 w 327"/>
              <a:gd name="connsiteY23" fmla="*/ 48 h 406"/>
              <a:gd name="connsiteX24" fmla="*/ 300 w 327"/>
              <a:gd name="connsiteY24" fmla="*/ 53 h 406"/>
              <a:gd name="connsiteX25" fmla="*/ 295 w 327"/>
              <a:gd name="connsiteY25" fmla="*/ 64 h 406"/>
              <a:gd name="connsiteX26" fmla="*/ 290 w 327"/>
              <a:gd name="connsiteY26" fmla="*/ 74 h 406"/>
              <a:gd name="connsiteX27" fmla="*/ 279 w 327"/>
              <a:gd name="connsiteY27" fmla="*/ 85 h 406"/>
              <a:gd name="connsiteX28" fmla="*/ 274 w 327"/>
              <a:gd name="connsiteY28" fmla="*/ 95 h 406"/>
              <a:gd name="connsiteX29" fmla="*/ 258 w 327"/>
              <a:gd name="connsiteY29" fmla="*/ 111 h 406"/>
              <a:gd name="connsiteX30" fmla="*/ 248 w 327"/>
              <a:gd name="connsiteY30" fmla="*/ 132 h 406"/>
              <a:gd name="connsiteX31" fmla="*/ 216 w 327"/>
              <a:gd name="connsiteY31" fmla="*/ 169 h 406"/>
              <a:gd name="connsiteX32" fmla="*/ 190 w 327"/>
              <a:gd name="connsiteY32" fmla="*/ 206 h 406"/>
              <a:gd name="connsiteX33" fmla="*/ 163 w 327"/>
              <a:gd name="connsiteY33" fmla="*/ 243 h 406"/>
              <a:gd name="connsiteX34" fmla="*/ 137 w 327"/>
              <a:gd name="connsiteY34" fmla="*/ 280 h 406"/>
              <a:gd name="connsiteX35" fmla="*/ 121 w 327"/>
              <a:gd name="connsiteY35" fmla="*/ 296 h 406"/>
              <a:gd name="connsiteX36" fmla="*/ 111 w 327"/>
              <a:gd name="connsiteY36" fmla="*/ 311 h 406"/>
              <a:gd name="connsiteX37" fmla="*/ 100 w 327"/>
              <a:gd name="connsiteY37" fmla="*/ 322 h 406"/>
              <a:gd name="connsiteX38" fmla="*/ 95 w 327"/>
              <a:gd name="connsiteY38" fmla="*/ 333 h 406"/>
              <a:gd name="connsiteX39" fmla="*/ 90 w 327"/>
              <a:gd name="connsiteY39" fmla="*/ 338 h 406"/>
              <a:gd name="connsiteX40" fmla="*/ 84 w 327"/>
              <a:gd name="connsiteY40" fmla="*/ 348 h 406"/>
              <a:gd name="connsiteX41" fmla="*/ 84 w 327"/>
              <a:gd name="connsiteY41" fmla="*/ 348 h 406"/>
              <a:gd name="connsiteX42" fmla="*/ 84 w 327"/>
              <a:gd name="connsiteY42" fmla="*/ 354 h 406"/>
              <a:gd name="connsiteX43" fmla="*/ 90 w 327"/>
              <a:gd name="connsiteY43" fmla="*/ 354 h 406"/>
              <a:gd name="connsiteX44" fmla="*/ 95 w 327"/>
              <a:gd name="connsiteY44" fmla="*/ 354 h 406"/>
              <a:gd name="connsiteX45" fmla="*/ 100 w 327"/>
              <a:gd name="connsiteY45" fmla="*/ 354 h 406"/>
              <a:gd name="connsiteX46" fmla="*/ 111 w 327"/>
              <a:gd name="connsiteY46" fmla="*/ 354 h 406"/>
              <a:gd name="connsiteX47" fmla="*/ 121 w 327"/>
              <a:gd name="connsiteY47" fmla="*/ 348 h 406"/>
              <a:gd name="connsiteX48" fmla="*/ 137 w 327"/>
              <a:gd name="connsiteY48" fmla="*/ 348 h 406"/>
              <a:gd name="connsiteX49" fmla="*/ 153 w 327"/>
              <a:gd name="connsiteY49" fmla="*/ 348 h 406"/>
              <a:gd name="connsiteX50" fmla="*/ 174 w 327"/>
              <a:gd name="connsiteY50" fmla="*/ 343 h 406"/>
              <a:gd name="connsiteX51" fmla="*/ 216 w 327"/>
              <a:gd name="connsiteY51" fmla="*/ 338 h 406"/>
              <a:gd name="connsiteX52" fmla="*/ 258 w 327"/>
              <a:gd name="connsiteY52" fmla="*/ 333 h 406"/>
              <a:gd name="connsiteX53" fmla="*/ 295 w 327"/>
              <a:gd name="connsiteY53" fmla="*/ 327 h 406"/>
              <a:gd name="connsiteX54" fmla="*/ 327 w 327"/>
              <a:gd name="connsiteY54" fmla="*/ 359 h 406"/>
              <a:gd name="connsiteX55" fmla="*/ 295 w 327"/>
              <a:gd name="connsiteY55" fmla="*/ 359 h 406"/>
              <a:gd name="connsiteX56" fmla="*/ 269 w 327"/>
              <a:gd name="connsiteY56" fmla="*/ 364 h 406"/>
              <a:gd name="connsiteX57" fmla="*/ 248 w 327"/>
              <a:gd name="connsiteY57" fmla="*/ 364 h 406"/>
              <a:gd name="connsiteX58" fmla="*/ 221 w 327"/>
              <a:gd name="connsiteY58" fmla="*/ 369 h 406"/>
              <a:gd name="connsiteX59" fmla="*/ 200 w 327"/>
              <a:gd name="connsiteY59" fmla="*/ 369 h 406"/>
              <a:gd name="connsiteX60" fmla="*/ 184 w 327"/>
              <a:gd name="connsiteY60" fmla="*/ 375 h 406"/>
              <a:gd name="connsiteX61" fmla="*/ 163 w 327"/>
              <a:gd name="connsiteY61" fmla="*/ 375 h 406"/>
              <a:gd name="connsiteX62" fmla="*/ 148 w 327"/>
              <a:gd name="connsiteY62" fmla="*/ 375 h 406"/>
              <a:gd name="connsiteX63" fmla="*/ 137 w 327"/>
              <a:gd name="connsiteY63" fmla="*/ 380 h 406"/>
              <a:gd name="connsiteX64" fmla="*/ 121 w 327"/>
              <a:gd name="connsiteY64" fmla="*/ 380 h 406"/>
              <a:gd name="connsiteX65" fmla="*/ 111 w 327"/>
              <a:gd name="connsiteY65" fmla="*/ 385 h 406"/>
              <a:gd name="connsiteX66" fmla="*/ 100 w 327"/>
              <a:gd name="connsiteY66" fmla="*/ 385 h 406"/>
              <a:gd name="connsiteX67" fmla="*/ 90 w 327"/>
              <a:gd name="connsiteY67" fmla="*/ 391 h 406"/>
              <a:gd name="connsiteX68" fmla="*/ 84 w 327"/>
              <a:gd name="connsiteY68" fmla="*/ 391 h 406"/>
              <a:gd name="connsiteX69" fmla="*/ 69 w 327"/>
              <a:gd name="connsiteY69" fmla="*/ 396 h 406"/>
              <a:gd name="connsiteX70" fmla="*/ 53 w 327"/>
              <a:gd name="connsiteY70" fmla="*/ 401 h 406"/>
              <a:gd name="connsiteX71" fmla="*/ 48 w 327"/>
              <a:gd name="connsiteY71" fmla="*/ 406 h 406"/>
              <a:gd name="connsiteX72" fmla="*/ 37 w 327"/>
              <a:gd name="connsiteY72" fmla="*/ 406 h 406"/>
              <a:gd name="connsiteX73" fmla="*/ 32 w 327"/>
              <a:gd name="connsiteY73" fmla="*/ 406 h 406"/>
              <a:gd name="connsiteX74" fmla="*/ 26 w 327"/>
              <a:gd name="connsiteY74" fmla="*/ 401 h 406"/>
              <a:gd name="connsiteX75" fmla="*/ 21 w 327"/>
              <a:gd name="connsiteY75" fmla="*/ 401 h 406"/>
              <a:gd name="connsiteX76" fmla="*/ 16 w 327"/>
              <a:gd name="connsiteY76" fmla="*/ 396 h 406"/>
              <a:gd name="connsiteX77" fmla="*/ 11 w 327"/>
              <a:gd name="connsiteY77" fmla="*/ 391 h 406"/>
              <a:gd name="connsiteX78" fmla="*/ 5 w 327"/>
              <a:gd name="connsiteY78" fmla="*/ 385 h 406"/>
              <a:gd name="connsiteX79" fmla="*/ 0 w 327"/>
              <a:gd name="connsiteY79" fmla="*/ 380 h 406"/>
              <a:gd name="connsiteX80" fmla="*/ 0 w 327"/>
              <a:gd name="connsiteY80" fmla="*/ 375 h 406"/>
              <a:gd name="connsiteX81" fmla="*/ 0 w 327"/>
              <a:gd name="connsiteY81" fmla="*/ 369 h 406"/>
              <a:gd name="connsiteX82" fmla="*/ 0 w 327"/>
              <a:gd name="connsiteY82" fmla="*/ 364 h 406"/>
              <a:gd name="connsiteX83" fmla="*/ 5 w 327"/>
              <a:gd name="connsiteY83" fmla="*/ 359 h 406"/>
              <a:gd name="connsiteX84" fmla="*/ 11 w 327"/>
              <a:gd name="connsiteY84" fmla="*/ 354 h 406"/>
              <a:gd name="connsiteX85" fmla="*/ 21 w 327"/>
              <a:gd name="connsiteY85" fmla="*/ 348 h 406"/>
              <a:gd name="connsiteX86" fmla="*/ 26 w 327"/>
              <a:gd name="connsiteY86" fmla="*/ 343 h 406"/>
              <a:gd name="connsiteX87" fmla="*/ 32 w 327"/>
              <a:gd name="connsiteY87" fmla="*/ 338 h 406"/>
              <a:gd name="connsiteX88" fmla="*/ 42 w 327"/>
              <a:gd name="connsiteY88" fmla="*/ 333 h 406"/>
              <a:gd name="connsiteX89" fmla="*/ 53 w 327"/>
              <a:gd name="connsiteY89" fmla="*/ 322 h 406"/>
              <a:gd name="connsiteX90" fmla="*/ 58 w 327"/>
              <a:gd name="connsiteY90" fmla="*/ 311 h 406"/>
              <a:gd name="connsiteX91" fmla="*/ 69 w 327"/>
              <a:gd name="connsiteY91" fmla="*/ 301 h 406"/>
              <a:gd name="connsiteX92" fmla="*/ 79 w 327"/>
              <a:gd name="connsiteY92" fmla="*/ 285 h 406"/>
              <a:gd name="connsiteX93" fmla="*/ 95 w 327"/>
              <a:gd name="connsiteY93" fmla="*/ 269 h 406"/>
              <a:gd name="connsiteX94" fmla="*/ 116 w 327"/>
              <a:gd name="connsiteY94" fmla="*/ 232 h 406"/>
              <a:gd name="connsiteX95" fmla="*/ 142 w 327"/>
              <a:gd name="connsiteY95" fmla="*/ 201 h 406"/>
              <a:gd name="connsiteX96" fmla="*/ 163 w 327"/>
              <a:gd name="connsiteY96" fmla="*/ 169 h 406"/>
              <a:gd name="connsiteX97" fmla="*/ 184 w 327"/>
              <a:gd name="connsiteY97" fmla="*/ 132 h 406"/>
              <a:gd name="connsiteX98" fmla="*/ 190 w 327"/>
              <a:gd name="connsiteY98" fmla="*/ 116 h 406"/>
              <a:gd name="connsiteX99" fmla="*/ 200 w 327"/>
              <a:gd name="connsiteY99" fmla="*/ 100 h 406"/>
              <a:gd name="connsiteX100" fmla="*/ 206 w 327"/>
              <a:gd name="connsiteY100" fmla="*/ 90 h 406"/>
              <a:gd name="connsiteX101" fmla="*/ 211 w 327"/>
              <a:gd name="connsiteY101" fmla="*/ 79 h 406"/>
              <a:gd name="connsiteX102" fmla="*/ 216 w 327"/>
              <a:gd name="connsiteY102" fmla="*/ 69 h 406"/>
              <a:gd name="connsiteX103" fmla="*/ 221 w 327"/>
              <a:gd name="connsiteY103" fmla="*/ 58 h 406"/>
              <a:gd name="connsiteX104" fmla="*/ 221 w 327"/>
              <a:gd name="connsiteY104" fmla="*/ 53 h 406"/>
              <a:gd name="connsiteX105" fmla="*/ 227 w 327"/>
              <a:gd name="connsiteY105" fmla="*/ 48 h 406"/>
              <a:gd name="connsiteX106" fmla="*/ 227 w 327"/>
              <a:gd name="connsiteY106" fmla="*/ 48 h 406"/>
              <a:gd name="connsiteX0" fmla="*/ 227 w 306"/>
              <a:gd name="connsiteY0" fmla="*/ 48 h 406"/>
              <a:gd name="connsiteX1" fmla="*/ 227 w 306"/>
              <a:gd name="connsiteY1" fmla="*/ 42 h 406"/>
              <a:gd name="connsiteX2" fmla="*/ 227 w 306"/>
              <a:gd name="connsiteY2" fmla="*/ 32 h 406"/>
              <a:gd name="connsiteX3" fmla="*/ 227 w 306"/>
              <a:gd name="connsiteY3" fmla="*/ 27 h 406"/>
              <a:gd name="connsiteX4" fmla="*/ 221 w 306"/>
              <a:gd name="connsiteY4" fmla="*/ 21 h 406"/>
              <a:gd name="connsiteX5" fmla="*/ 216 w 306"/>
              <a:gd name="connsiteY5" fmla="*/ 11 h 406"/>
              <a:gd name="connsiteX6" fmla="*/ 216 w 306"/>
              <a:gd name="connsiteY6" fmla="*/ 6 h 406"/>
              <a:gd name="connsiteX7" fmla="*/ 221 w 306"/>
              <a:gd name="connsiteY7" fmla="*/ 6 h 406"/>
              <a:gd name="connsiteX8" fmla="*/ 221 w 306"/>
              <a:gd name="connsiteY8" fmla="*/ 0 h 406"/>
              <a:gd name="connsiteX9" fmla="*/ 227 w 306"/>
              <a:gd name="connsiteY9" fmla="*/ 0 h 406"/>
              <a:gd name="connsiteX10" fmla="*/ 232 w 306"/>
              <a:gd name="connsiteY10" fmla="*/ 0 h 406"/>
              <a:gd name="connsiteX11" fmla="*/ 242 w 306"/>
              <a:gd name="connsiteY11" fmla="*/ 0 h 406"/>
              <a:gd name="connsiteX12" fmla="*/ 253 w 306"/>
              <a:gd name="connsiteY12" fmla="*/ 6 h 406"/>
              <a:gd name="connsiteX13" fmla="*/ 264 w 306"/>
              <a:gd name="connsiteY13" fmla="*/ 11 h 406"/>
              <a:gd name="connsiteX14" fmla="*/ 269 w 306"/>
              <a:gd name="connsiteY14" fmla="*/ 11 h 406"/>
              <a:gd name="connsiteX15" fmla="*/ 279 w 306"/>
              <a:gd name="connsiteY15" fmla="*/ 16 h 406"/>
              <a:gd name="connsiteX16" fmla="*/ 285 w 306"/>
              <a:gd name="connsiteY16" fmla="*/ 21 h 406"/>
              <a:gd name="connsiteX17" fmla="*/ 290 w 306"/>
              <a:gd name="connsiteY17" fmla="*/ 27 h 406"/>
              <a:gd name="connsiteX18" fmla="*/ 295 w 306"/>
              <a:gd name="connsiteY18" fmla="*/ 32 h 406"/>
              <a:gd name="connsiteX19" fmla="*/ 300 w 306"/>
              <a:gd name="connsiteY19" fmla="*/ 32 h 406"/>
              <a:gd name="connsiteX20" fmla="*/ 300 w 306"/>
              <a:gd name="connsiteY20" fmla="*/ 37 h 406"/>
              <a:gd name="connsiteX21" fmla="*/ 300 w 306"/>
              <a:gd name="connsiteY21" fmla="*/ 42 h 406"/>
              <a:gd name="connsiteX22" fmla="*/ 306 w 306"/>
              <a:gd name="connsiteY22" fmla="*/ 42 h 406"/>
              <a:gd name="connsiteX23" fmla="*/ 300 w 306"/>
              <a:gd name="connsiteY23" fmla="*/ 48 h 406"/>
              <a:gd name="connsiteX24" fmla="*/ 300 w 306"/>
              <a:gd name="connsiteY24" fmla="*/ 53 h 406"/>
              <a:gd name="connsiteX25" fmla="*/ 295 w 306"/>
              <a:gd name="connsiteY25" fmla="*/ 64 h 406"/>
              <a:gd name="connsiteX26" fmla="*/ 290 w 306"/>
              <a:gd name="connsiteY26" fmla="*/ 74 h 406"/>
              <a:gd name="connsiteX27" fmla="*/ 279 w 306"/>
              <a:gd name="connsiteY27" fmla="*/ 85 h 406"/>
              <a:gd name="connsiteX28" fmla="*/ 274 w 306"/>
              <a:gd name="connsiteY28" fmla="*/ 95 h 406"/>
              <a:gd name="connsiteX29" fmla="*/ 258 w 306"/>
              <a:gd name="connsiteY29" fmla="*/ 111 h 406"/>
              <a:gd name="connsiteX30" fmla="*/ 248 w 306"/>
              <a:gd name="connsiteY30" fmla="*/ 132 h 406"/>
              <a:gd name="connsiteX31" fmla="*/ 216 w 306"/>
              <a:gd name="connsiteY31" fmla="*/ 169 h 406"/>
              <a:gd name="connsiteX32" fmla="*/ 190 w 306"/>
              <a:gd name="connsiteY32" fmla="*/ 206 h 406"/>
              <a:gd name="connsiteX33" fmla="*/ 163 w 306"/>
              <a:gd name="connsiteY33" fmla="*/ 243 h 406"/>
              <a:gd name="connsiteX34" fmla="*/ 137 w 306"/>
              <a:gd name="connsiteY34" fmla="*/ 280 h 406"/>
              <a:gd name="connsiteX35" fmla="*/ 121 w 306"/>
              <a:gd name="connsiteY35" fmla="*/ 296 h 406"/>
              <a:gd name="connsiteX36" fmla="*/ 111 w 306"/>
              <a:gd name="connsiteY36" fmla="*/ 311 h 406"/>
              <a:gd name="connsiteX37" fmla="*/ 100 w 306"/>
              <a:gd name="connsiteY37" fmla="*/ 322 h 406"/>
              <a:gd name="connsiteX38" fmla="*/ 95 w 306"/>
              <a:gd name="connsiteY38" fmla="*/ 333 h 406"/>
              <a:gd name="connsiteX39" fmla="*/ 90 w 306"/>
              <a:gd name="connsiteY39" fmla="*/ 338 h 406"/>
              <a:gd name="connsiteX40" fmla="*/ 84 w 306"/>
              <a:gd name="connsiteY40" fmla="*/ 348 h 406"/>
              <a:gd name="connsiteX41" fmla="*/ 84 w 306"/>
              <a:gd name="connsiteY41" fmla="*/ 348 h 406"/>
              <a:gd name="connsiteX42" fmla="*/ 84 w 306"/>
              <a:gd name="connsiteY42" fmla="*/ 354 h 406"/>
              <a:gd name="connsiteX43" fmla="*/ 90 w 306"/>
              <a:gd name="connsiteY43" fmla="*/ 354 h 406"/>
              <a:gd name="connsiteX44" fmla="*/ 95 w 306"/>
              <a:gd name="connsiteY44" fmla="*/ 354 h 406"/>
              <a:gd name="connsiteX45" fmla="*/ 100 w 306"/>
              <a:gd name="connsiteY45" fmla="*/ 354 h 406"/>
              <a:gd name="connsiteX46" fmla="*/ 111 w 306"/>
              <a:gd name="connsiteY46" fmla="*/ 354 h 406"/>
              <a:gd name="connsiteX47" fmla="*/ 121 w 306"/>
              <a:gd name="connsiteY47" fmla="*/ 348 h 406"/>
              <a:gd name="connsiteX48" fmla="*/ 137 w 306"/>
              <a:gd name="connsiteY48" fmla="*/ 348 h 406"/>
              <a:gd name="connsiteX49" fmla="*/ 153 w 306"/>
              <a:gd name="connsiteY49" fmla="*/ 348 h 406"/>
              <a:gd name="connsiteX50" fmla="*/ 174 w 306"/>
              <a:gd name="connsiteY50" fmla="*/ 343 h 406"/>
              <a:gd name="connsiteX51" fmla="*/ 216 w 306"/>
              <a:gd name="connsiteY51" fmla="*/ 338 h 406"/>
              <a:gd name="connsiteX52" fmla="*/ 258 w 306"/>
              <a:gd name="connsiteY52" fmla="*/ 333 h 406"/>
              <a:gd name="connsiteX53" fmla="*/ 295 w 306"/>
              <a:gd name="connsiteY53" fmla="*/ 327 h 406"/>
              <a:gd name="connsiteX54" fmla="*/ 295 w 306"/>
              <a:gd name="connsiteY54" fmla="*/ 359 h 406"/>
              <a:gd name="connsiteX55" fmla="*/ 269 w 306"/>
              <a:gd name="connsiteY55" fmla="*/ 364 h 406"/>
              <a:gd name="connsiteX56" fmla="*/ 248 w 306"/>
              <a:gd name="connsiteY56" fmla="*/ 364 h 406"/>
              <a:gd name="connsiteX57" fmla="*/ 221 w 306"/>
              <a:gd name="connsiteY57" fmla="*/ 369 h 406"/>
              <a:gd name="connsiteX58" fmla="*/ 200 w 306"/>
              <a:gd name="connsiteY58" fmla="*/ 369 h 406"/>
              <a:gd name="connsiteX59" fmla="*/ 184 w 306"/>
              <a:gd name="connsiteY59" fmla="*/ 375 h 406"/>
              <a:gd name="connsiteX60" fmla="*/ 163 w 306"/>
              <a:gd name="connsiteY60" fmla="*/ 375 h 406"/>
              <a:gd name="connsiteX61" fmla="*/ 148 w 306"/>
              <a:gd name="connsiteY61" fmla="*/ 375 h 406"/>
              <a:gd name="connsiteX62" fmla="*/ 137 w 306"/>
              <a:gd name="connsiteY62" fmla="*/ 380 h 406"/>
              <a:gd name="connsiteX63" fmla="*/ 121 w 306"/>
              <a:gd name="connsiteY63" fmla="*/ 380 h 406"/>
              <a:gd name="connsiteX64" fmla="*/ 111 w 306"/>
              <a:gd name="connsiteY64" fmla="*/ 385 h 406"/>
              <a:gd name="connsiteX65" fmla="*/ 100 w 306"/>
              <a:gd name="connsiteY65" fmla="*/ 385 h 406"/>
              <a:gd name="connsiteX66" fmla="*/ 90 w 306"/>
              <a:gd name="connsiteY66" fmla="*/ 391 h 406"/>
              <a:gd name="connsiteX67" fmla="*/ 84 w 306"/>
              <a:gd name="connsiteY67" fmla="*/ 391 h 406"/>
              <a:gd name="connsiteX68" fmla="*/ 69 w 306"/>
              <a:gd name="connsiteY68" fmla="*/ 396 h 406"/>
              <a:gd name="connsiteX69" fmla="*/ 53 w 306"/>
              <a:gd name="connsiteY69" fmla="*/ 401 h 406"/>
              <a:gd name="connsiteX70" fmla="*/ 48 w 306"/>
              <a:gd name="connsiteY70" fmla="*/ 406 h 406"/>
              <a:gd name="connsiteX71" fmla="*/ 37 w 306"/>
              <a:gd name="connsiteY71" fmla="*/ 406 h 406"/>
              <a:gd name="connsiteX72" fmla="*/ 32 w 306"/>
              <a:gd name="connsiteY72" fmla="*/ 406 h 406"/>
              <a:gd name="connsiteX73" fmla="*/ 26 w 306"/>
              <a:gd name="connsiteY73" fmla="*/ 401 h 406"/>
              <a:gd name="connsiteX74" fmla="*/ 21 w 306"/>
              <a:gd name="connsiteY74" fmla="*/ 401 h 406"/>
              <a:gd name="connsiteX75" fmla="*/ 16 w 306"/>
              <a:gd name="connsiteY75" fmla="*/ 396 h 406"/>
              <a:gd name="connsiteX76" fmla="*/ 11 w 306"/>
              <a:gd name="connsiteY76" fmla="*/ 391 h 406"/>
              <a:gd name="connsiteX77" fmla="*/ 5 w 306"/>
              <a:gd name="connsiteY77" fmla="*/ 385 h 406"/>
              <a:gd name="connsiteX78" fmla="*/ 0 w 306"/>
              <a:gd name="connsiteY78" fmla="*/ 380 h 406"/>
              <a:gd name="connsiteX79" fmla="*/ 0 w 306"/>
              <a:gd name="connsiteY79" fmla="*/ 375 h 406"/>
              <a:gd name="connsiteX80" fmla="*/ 0 w 306"/>
              <a:gd name="connsiteY80" fmla="*/ 369 h 406"/>
              <a:gd name="connsiteX81" fmla="*/ 0 w 306"/>
              <a:gd name="connsiteY81" fmla="*/ 364 h 406"/>
              <a:gd name="connsiteX82" fmla="*/ 5 w 306"/>
              <a:gd name="connsiteY82" fmla="*/ 359 h 406"/>
              <a:gd name="connsiteX83" fmla="*/ 11 w 306"/>
              <a:gd name="connsiteY83" fmla="*/ 354 h 406"/>
              <a:gd name="connsiteX84" fmla="*/ 21 w 306"/>
              <a:gd name="connsiteY84" fmla="*/ 348 h 406"/>
              <a:gd name="connsiteX85" fmla="*/ 26 w 306"/>
              <a:gd name="connsiteY85" fmla="*/ 343 h 406"/>
              <a:gd name="connsiteX86" fmla="*/ 32 w 306"/>
              <a:gd name="connsiteY86" fmla="*/ 338 h 406"/>
              <a:gd name="connsiteX87" fmla="*/ 42 w 306"/>
              <a:gd name="connsiteY87" fmla="*/ 333 h 406"/>
              <a:gd name="connsiteX88" fmla="*/ 53 w 306"/>
              <a:gd name="connsiteY88" fmla="*/ 322 h 406"/>
              <a:gd name="connsiteX89" fmla="*/ 58 w 306"/>
              <a:gd name="connsiteY89" fmla="*/ 311 h 406"/>
              <a:gd name="connsiteX90" fmla="*/ 69 w 306"/>
              <a:gd name="connsiteY90" fmla="*/ 301 h 406"/>
              <a:gd name="connsiteX91" fmla="*/ 79 w 306"/>
              <a:gd name="connsiteY91" fmla="*/ 285 h 406"/>
              <a:gd name="connsiteX92" fmla="*/ 95 w 306"/>
              <a:gd name="connsiteY92" fmla="*/ 269 h 406"/>
              <a:gd name="connsiteX93" fmla="*/ 116 w 306"/>
              <a:gd name="connsiteY93" fmla="*/ 232 h 406"/>
              <a:gd name="connsiteX94" fmla="*/ 142 w 306"/>
              <a:gd name="connsiteY94" fmla="*/ 201 h 406"/>
              <a:gd name="connsiteX95" fmla="*/ 163 w 306"/>
              <a:gd name="connsiteY95" fmla="*/ 169 h 406"/>
              <a:gd name="connsiteX96" fmla="*/ 184 w 306"/>
              <a:gd name="connsiteY96" fmla="*/ 132 h 406"/>
              <a:gd name="connsiteX97" fmla="*/ 190 w 306"/>
              <a:gd name="connsiteY97" fmla="*/ 116 h 406"/>
              <a:gd name="connsiteX98" fmla="*/ 200 w 306"/>
              <a:gd name="connsiteY98" fmla="*/ 100 h 406"/>
              <a:gd name="connsiteX99" fmla="*/ 206 w 306"/>
              <a:gd name="connsiteY99" fmla="*/ 90 h 406"/>
              <a:gd name="connsiteX100" fmla="*/ 211 w 306"/>
              <a:gd name="connsiteY100" fmla="*/ 79 h 406"/>
              <a:gd name="connsiteX101" fmla="*/ 216 w 306"/>
              <a:gd name="connsiteY101" fmla="*/ 69 h 406"/>
              <a:gd name="connsiteX102" fmla="*/ 221 w 306"/>
              <a:gd name="connsiteY102" fmla="*/ 58 h 406"/>
              <a:gd name="connsiteX103" fmla="*/ 221 w 306"/>
              <a:gd name="connsiteY103" fmla="*/ 53 h 406"/>
              <a:gd name="connsiteX104" fmla="*/ 227 w 306"/>
              <a:gd name="connsiteY104" fmla="*/ 48 h 406"/>
              <a:gd name="connsiteX105" fmla="*/ 227 w 306"/>
              <a:gd name="connsiteY105" fmla="*/ 48 h 406"/>
              <a:gd name="connsiteX0" fmla="*/ 227 w 306"/>
              <a:gd name="connsiteY0" fmla="*/ 48 h 406"/>
              <a:gd name="connsiteX1" fmla="*/ 227 w 306"/>
              <a:gd name="connsiteY1" fmla="*/ 42 h 406"/>
              <a:gd name="connsiteX2" fmla="*/ 227 w 306"/>
              <a:gd name="connsiteY2" fmla="*/ 32 h 406"/>
              <a:gd name="connsiteX3" fmla="*/ 227 w 306"/>
              <a:gd name="connsiteY3" fmla="*/ 27 h 406"/>
              <a:gd name="connsiteX4" fmla="*/ 221 w 306"/>
              <a:gd name="connsiteY4" fmla="*/ 21 h 406"/>
              <a:gd name="connsiteX5" fmla="*/ 216 w 306"/>
              <a:gd name="connsiteY5" fmla="*/ 11 h 406"/>
              <a:gd name="connsiteX6" fmla="*/ 216 w 306"/>
              <a:gd name="connsiteY6" fmla="*/ 6 h 406"/>
              <a:gd name="connsiteX7" fmla="*/ 221 w 306"/>
              <a:gd name="connsiteY7" fmla="*/ 6 h 406"/>
              <a:gd name="connsiteX8" fmla="*/ 221 w 306"/>
              <a:gd name="connsiteY8" fmla="*/ 0 h 406"/>
              <a:gd name="connsiteX9" fmla="*/ 227 w 306"/>
              <a:gd name="connsiteY9" fmla="*/ 0 h 406"/>
              <a:gd name="connsiteX10" fmla="*/ 232 w 306"/>
              <a:gd name="connsiteY10" fmla="*/ 0 h 406"/>
              <a:gd name="connsiteX11" fmla="*/ 242 w 306"/>
              <a:gd name="connsiteY11" fmla="*/ 0 h 406"/>
              <a:gd name="connsiteX12" fmla="*/ 253 w 306"/>
              <a:gd name="connsiteY12" fmla="*/ 6 h 406"/>
              <a:gd name="connsiteX13" fmla="*/ 264 w 306"/>
              <a:gd name="connsiteY13" fmla="*/ 11 h 406"/>
              <a:gd name="connsiteX14" fmla="*/ 269 w 306"/>
              <a:gd name="connsiteY14" fmla="*/ 11 h 406"/>
              <a:gd name="connsiteX15" fmla="*/ 279 w 306"/>
              <a:gd name="connsiteY15" fmla="*/ 16 h 406"/>
              <a:gd name="connsiteX16" fmla="*/ 285 w 306"/>
              <a:gd name="connsiteY16" fmla="*/ 21 h 406"/>
              <a:gd name="connsiteX17" fmla="*/ 290 w 306"/>
              <a:gd name="connsiteY17" fmla="*/ 27 h 406"/>
              <a:gd name="connsiteX18" fmla="*/ 295 w 306"/>
              <a:gd name="connsiteY18" fmla="*/ 32 h 406"/>
              <a:gd name="connsiteX19" fmla="*/ 300 w 306"/>
              <a:gd name="connsiteY19" fmla="*/ 32 h 406"/>
              <a:gd name="connsiteX20" fmla="*/ 300 w 306"/>
              <a:gd name="connsiteY20" fmla="*/ 37 h 406"/>
              <a:gd name="connsiteX21" fmla="*/ 300 w 306"/>
              <a:gd name="connsiteY21" fmla="*/ 42 h 406"/>
              <a:gd name="connsiteX22" fmla="*/ 306 w 306"/>
              <a:gd name="connsiteY22" fmla="*/ 42 h 406"/>
              <a:gd name="connsiteX23" fmla="*/ 300 w 306"/>
              <a:gd name="connsiteY23" fmla="*/ 48 h 406"/>
              <a:gd name="connsiteX24" fmla="*/ 300 w 306"/>
              <a:gd name="connsiteY24" fmla="*/ 53 h 406"/>
              <a:gd name="connsiteX25" fmla="*/ 295 w 306"/>
              <a:gd name="connsiteY25" fmla="*/ 64 h 406"/>
              <a:gd name="connsiteX26" fmla="*/ 290 w 306"/>
              <a:gd name="connsiteY26" fmla="*/ 74 h 406"/>
              <a:gd name="connsiteX27" fmla="*/ 279 w 306"/>
              <a:gd name="connsiteY27" fmla="*/ 85 h 406"/>
              <a:gd name="connsiteX28" fmla="*/ 274 w 306"/>
              <a:gd name="connsiteY28" fmla="*/ 95 h 406"/>
              <a:gd name="connsiteX29" fmla="*/ 258 w 306"/>
              <a:gd name="connsiteY29" fmla="*/ 111 h 406"/>
              <a:gd name="connsiteX30" fmla="*/ 248 w 306"/>
              <a:gd name="connsiteY30" fmla="*/ 132 h 406"/>
              <a:gd name="connsiteX31" fmla="*/ 216 w 306"/>
              <a:gd name="connsiteY31" fmla="*/ 169 h 406"/>
              <a:gd name="connsiteX32" fmla="*/ 190 w 306"/>
              <a:gd name="connsiteY32" fmla="*/ 206 h 406"/>
              <a:gd name="connsiteX33" fmla="*/ 163 w 306"/>
              <a:gd name="connsiteY33" fmla="*/ 243 h 406"/>
              <a:gd name="connsiteX34" fmla="*/ 137 w 306"/>
              <a:gd name="connsiteY34" fmla="*/ 280 h 406"/>
              <a:gd name="connsiteX35" fmla="*/ 121 w 306"/>
              <a:gd name="connsiteY35" fmla="*/ 296 h 406"/>
              <a:gd name="connsiteX36" fmla="*/ 111 w 306"/>
              <a:gd name="connsiteY36" fmla="*/ 311 h 406"/>
              <a:gd name="connsiteX37" fmla="*/ 100 w 306"/>
              <a:gd name="connsiteY37" fmla="*/ 322 h 406"/>
              <a:gd name="connsiteX38" fmla="*/ 95 w 306"/>
              <a:gd name="connsiteY38" fmla="*/ 333 h 406"/>
              <a:gd name="connsiteX39" fmla="*/ 90 w 306"/>
              <a:gd name="connsiteY39" fmla="*/ 338 h 406"/>
              <a:gd name="connsiteX40" fmla="*/ 84 w 306"/>
              <a:gd name="connsiteY40" fmla="*/ 348 h 406"/>
              <a:gd name="connsiteX41" fmla="*/ 84 w 306"/>
              <a:gd name="connsiteY41" fmla="*/ 348 h 406"/>
              <a:gd name="connsiteX42" fmla="*/ 84 w 306"/>
              <a:gd name="connsiteY42" fmla="*/ 354 h 406"/>
              <a:gd name="connsiteX43" fmla="*/ 90 w 306"/>
              <a:gd name="connsiteY43" fmla="*/ 354 h 406"/>
              <a:gd name="connsiteX44" fmla="*/ 95 w 306"/>
              <a:gd name="connsiteY44" fmla="*/ 354 h 406"/>
              <a:gd name="connsiteX45" fmla="*/ 100 w 306"/>
              <a:gd name="connsiteY45" fmla="*/ 354 h 406"/>
              <a:gd name="connsiteX46" fmla="*/ 111 w 306"/>
              <a:gd name="connsiteY46" fmla="*/ 354 h 406"/>
              <a:gd name="connsiteX47" fmla="*/ 121 w 306"/>
              <a:gd name="connsiteY47" fmla="*/ 348 h 406"/>
              <a:gd name="connsiteX48" fmla="*/ 137 w 306"/>
              <a:gd name="connsiteY48" fmla="*/ 348 h 406"/>
              <a:gd name="connsiteX49" fmla="*/ 153 w 306"/>
              <a:gd name="connsiteY49" fmla="*/ 348 h 406"/>
              <a:gd name="connsiteX50" fmla="*/ 174 w 306"/>
              <a:gd name="connsiteY50" fmla="*/ 343 h 406"/>
              <a:gd name="connsiteX51" fmla="*/ 216 w 306"/>
              <a:gd name="connsiteY51" fmla="*/ 338 h 406"/>
              <a:gd name="connsiteX52" fmla="*/ 258 w 306"/>
              <a:gd name="connsiteY52" fmla="*/ 333 h 406"/>
              <a:gd name="connsiteX53" fmla="*/ 295 w 306"/>
              <a:gd name="connsiteY53" fmla="*/ 327 h 406"/>
              <a:gd name="connsiteX54" fmla="*/ 269 w 306"/>
              <a:gd name="connsiteY54" fmla="*/ 364 h 406"/>
              <a:gd name="connsiteX55" fmla="*/ 248 w 306"/>
              <a:gd name="connsiteY55" fmla="*/ 364 h 406"/>
              <a:gd name="connsiteX56" fmla="*/ 221 w 306"/>
              <a:gd name="connsiteY56" fmla="*/ 369 h 406"/>
              <a:gd name="connsiteX57" fmla="*/ 200 w 306"/>
              <a:gd name="connsiteY57" fmla="*/ 369 h 406"/>
              <a:gd name="connsiteX58" fmla="*/ 184 w 306"/>
              <a:gd name="connsiteY58" fmla="*/ 375 h 406"/>
              <a:gd name="connsiteX59" fmla="*/ 163 w 306"/>
              <a:gd name="connsiteY59" fmla="*/ 375 h 406"/>
              <a:gd name="connsiteX60" fmla="*/ 148 w 306"/>
              <a:gd name="connsiteY60" fmla="*/ 375 h 406"/>
              <a:gd name="connsiteX61" fmla="*/ 137 w 306"/>
              <a:gd name="connsiteY61" fmla="*/ 380 h 406"/>
              <a:gd name="connsiteX62" fmla="*/ 121 w 306"/>
              <a:gd name="connsiteY62" fmla="*/ 380 h 406"/>
              <a:gd name="connsiteX63" fmla="*/ 111 w 306"/>
              <a:gd name="connsiteY63" fmla="*/ 385 h 406"/>
              <a:gd name="connsiteX64" fmla="*/ 100 w 306"/>
              <a:gd name="connsiteY64" fmla="*/ 385 h 406"/>
              <a:gd name="connsiteX65" fmla="*/ 90 w 306"/>
              <a:gd name="connsiteY65" fmla="*/ 391 h 406"/>
              <a:gd name="connsiteX66" fmla="*/ 84 w 306"/>
              <a:gd name="connsiteY66" fmla="*/ 391 h 406"/>
              <a:gd name="connsiteX67" fmla="*/ 69 w 306"/>
              <a:gd name="connsiteY67" fmla="*/ 396 h 406"/>
              <a:gd name="connsiteX68" fmla="*/ 53 w 306"/>
              <a:gd name="connsiteY68" fmla="*/ 401 h 406"/>
              <a:gd name="connsiteX69" fmla="*/ 48 w 306"/>
              <a:gd name="connsiteY69" fmla="*/ 406 h 406"/>
              <a:gd name="connsiteX70" fmla="*/ 37 w 306"/>
              <a:gd name="connsiteY70" fmla="*/ 406 h 406"/>
              <a:gd name="connsiteX71" fmla="*/ 32 w 306"/>
              <a:gd name="connsiteY71" fmla="*/ 406 h 406"/>
              <a:gd name="connsiteX72" fmla="*/ 26 w 306"/>
              <a:gd name="connsiteY72" fmla="*/ 401 h 406"/>
              <a:gd name="connsiteX73" fmla="*/ 21 w 306"/>
              <a:gd name="connsiteY73" fmla="*/ 401 h 406"/>
              <a:gd name="connsiteX74" fmla="*/ 16 w 306"/>
              <a:gd name="connsiteY74" fmla="*/ 396 h 406"/>
              <a:gd name="connsiteX75" fmla="*/ 11 w 306"/>
              <a:gd name="connsiteY75" fmla="*/ 391 h 406"/>
              <a:gd name="connsiteX76" fmla="*/ 5 w 306"/>
              <a:gd name="connsiteY76" fmla="*/ 385 h 406"/>
              <a:gd name="connsiteX77" fmla="*/ 0 w 306"/>
              <a:gd name="connsiteY77" fmla="*/ 380 h 406"/>
              <a:gd name="connsiteX78" fmla="*/ 0 w 306"/>
              <a:gd name="connsiteY78" fmla="*/ 375 h 406"/>
              <a:gd name="connsiteX79" fmla="*/ 0 w 306"/>
              <a:gd name="connsiteY79" fmla="*/ 369 h 406"/>
              <a:gd name="connsiteX80" fmla="*/ 0 w 306"/>
              <a:gd name="connsiteY80" fmla="*/ 364 h 406"/>
              <a:gd name="connsiteX81" fmla="*/ 5 w 306"/>
              <a:gd name="connsiteY81" fmla="*/ 359 h 406"/>
              <a:gd name="connsiteX82" fmla="*/ 11 w 306"/>
              <a:gd name="connsiteY82" fmla="*/ 354 h 406"/>
              <a:gd name="connsiteX83" fmla="*/ 21 w 306"/>
              <a:gd name="connsiteY83" fmla="*/ 348 h 406"/>
              <a:gd name="connsiteX84" fmla="*/ 26 w 306"/>
              <a:gd name="connsiteY84" fmla="*/ 343 h 406"/>
              <a:gd name="connsiteX85" fmla="*/ 32 w 306"/>
              <a:gd name="connsiteY85" fmla="*/ 338 h 406"/>
              <a:gd name="connsiteX86" fmla="*/ 42 w 306"/>
              <a:gd name="connsiteY86" fmla="*/ 333 h 406"/>
              <a:gd name="connsiteX87" fmla="*/ 53 w 306"/>
              <a:gd name="connsiteY87" fmla="*/ 322 h 406"/>
              <a:gd name="connsiteX88" fmla="*/ 58 w 306"/>
              <a:gd name="connsiteY88" fmla="*/ 311 h 406"/>
              <a:gd name="connsiteX89" fmla="*/ 69 w 306"/>
              <a:gd name="connsiteY89" fmla="*/ 301 h 406"/>
              <a:gd name="connsiteX90" fmla="*/ 79 w 306"/>
              <a:gd name="connsiteY90" fmla="*/ 285 h 406"/>
              <a:gd name="connsiteX91" fmla="*/ 95 w 306"/>
              <a:gd name="connsiteY91" fmla="*/ 269 h 406"/>
              <a:gd name="connsiteX92" fmla="*/ 116 w 306"/>
              <a:gd name="connsiteY92" fmla="*/ 232 h 406"/>
              <a:gd name="connsiteX93" fmla="*/ 142 w 306"/>
              <a:gd name="connsiteY93" fmla="*/ 201 h 406"/>
              <a:gd name="connsiteX94" fmla="*/ 163 w 306"/>
              <a:gd name="connsiteY94" fmla="*/ 169 h 406"/>
              <a:gd name="connsiteX95" fmla="*/ 184 w 306"/>
              <a:gd name="connsiteY95" fmla="*/ 132 h 406"/>
              <a:gd name="connsiteX96" fmla="*/ 190 w 306"/>
              <a:gd name="connsiteY96" fmla="*/ 116 h 406"/>
              <a:gd name="connsiteX97" fmla="*/ 200 w 306"/>
              <a:gd name="connsiteY97" fmla="*/ 100 h 406"/>
              <a:gd name="connsiteX98" fmla="*/ 206 w 306"/>
              <a:gd name="connsiteY98" fmla="*/ 90 h 406"/>
              <a:gd name="connsiteX99" fmla="*/ 211 w 306"/>
              <a:gd name="connsiteY99" fmla="*/ 79 h 406"/>
              <a:gd name="connsiteX100" fmla="*/ 216 w 306"/>
              <a:gd name="connsiteY100" fmla="*/ 69 h 406"/>
              <a:gd name="connsiteX101" fmla="*/ 221 w 306"/>
              <a:gd name="connsiteY101" fmla="*/ 58 h 406"/>
              <a:gd name="connsiteX102" fmla="*/ 221 w 306"/>
              <a:gd name="connsiteY102" fmla="*/ 53 h 406"/>
              <a:gd name="connsiteX103" fmla="*/ 227 w 306"/>
              <a:gd name="connsiteY103" fmla="*/ 48 h 406"/>
              <a:gd name="connsiteX104" fmla="*/ 227 w 306"/>
              <a:gd name="connsiteY104" fmla="*/ 48 h 406"/>
              <a:gd name="connsiteX0" fmla="*/ 227 w 306"/>
              <a:gd name="connsiteY0" fmla="*/ 48 h 406"/>
              <a:gd name="connsiteX1" fmla="*/ 227 w 306"/>
              <a:gd name="connsiteY1" fmla="*/ 42 h 406"/>
              <a:gd name="connsiteX2" fmla="*/ 227 w 306"/>
              <a:gd name="connsiteY2" fmla="*/ 32 h 406"/>
              <a:gd name="connsiteX3" fmla="*/ 227 w 306"/>
              <a:gd name="connsiteY3" fmla="*/ 27 h 406"/>
              <a:gd name="connsiteX4" fmla="*/ 221 w 306"/>
              <a:gd name="connsiteY4" fmla="*/ 21 h 406"/>
              <a:gd name="connsiteX5" fmla="*/ 216 w 306"/>
              <a:gd name="connsiteY5" fmla="*/ 11 h 406"/>
              <a:gd name="connsiteX6" fmla="*/ 216 w 306"/>
              <a:gd name="connsiteY6" fmla="*/ 6 h 406"/>
              <a:gd name="connsiteX7" fmla="*/ 221 w 306"/>
              <a:gd name="connsiteY7" fmla="*/ 6 h 406"/>
              <a:gd name="connsiteX8" fmla="*/ 221 w 306"/>
              <a:gd name="connsiteY8" fmla="*/ 0 h 406"/>
              <a:gd name="connsiteX9" fmla="*/ 227 w 306"/>
              <a:gd name="connsiteY9" fmla="*/ 0 h 406"/>
              <a:gd name="connsiteX10" fmla="*/ 232 w 306"/>
              <a:gd name="connsiteY10" fmla="*/ 0 h 406"/>
              <a:gd name="connsiteX11" fmla="*/ 242 w 306"/>
              <a:gd name="connsiteY11" fmla="*/ 0 h 406"/>
              <a:gd name="connsiteX12" fmla="*/ 253 w 306"/>
              <a:gd name="connsiteY12" fmla="*/ 6 h 406"/>
              <a:gd name="connsiteX13" fmla="*/ 264 w 306"/>
              <a:gd name="connsiteY13" fmla="*/ 11 h 406"/>
              <a:gd name="connsiteX14" fmla="*/ 269 w 306"/>
              <a:gd name="connsiteY14" fmla="*/ 11 h 406"/>
              <a:gd name="connsiteX15" fmla="*/ 279 w 306"/>
              <a:gd name="connsiteY15" fmla="*/ 16 h 406"/>
              <a:gd name="connsiteX16" fmla="*/ 285 w 306"/>
              <a:gd name="connsiteY16" fmla="*/ 21 h 406"/>
              <a:gd name="connsiteX17" fmla="*/ 290 w 306"/>
              <a:gd name="connsiteY17" fmla="*/ 27 h 406"/>
              <a:gd name="connsiteX18" fmla="*/ 295 w 306"/>
              <a:gd name="connsiteY18" fmla="*/ 32 h 406"/>
              <a:gd name="connsiteX19" fmla="*/ 300 w 306"/>
              <a:gd name="connsiteY19" fmla="*/ 32 h 406"/>
              <a:gd name="connsiteX20" fmla="*/ 300 w 306"/>
              <a:gd name="connsiteY20" fmla="*/ 37 h 406"/>
              <a:gd name="connsiteX21" fmla="*/ 300 w 306"/>
              <a:gd name="connsiteY21" fmla="*/ 42 h 406"/>
              <a:gd name="connsiteX22" fmla="*/ 306 w 306"/>
              <a:gd name="connsiteY22" fmla="*/ 42 h 406"/>
              <a:gd name="connsiteX23" fmla="*/ 300 w 306"/>
              <a:gd name="connsiteY23" fmla="*/ 48 h 406"/>
              <a:gd name="connsiteX24" fmla="*/ 300 w 306"/>
              <a:gd name="connsiteY24" fmla="*/ 53 h 406"/>
              <a:gd name="connsiteX25" fmla="*/ 295 w 306"/>
              <a:gd name="connsiteY25" fmla="*/ 64 h 406"/>
              <a:gd name="connsiteX26" fmla="*/ 290 w 306"/>
              <a:gd name="connsiteY26" fmla="*/ 74 h 406"/>
              <a:gd name="connsiteX27" fmla="*/ 279 w 306"/>
              <a:gd name="connsiteY27" fmla="*/ 85 h 406"/>
              <a:gd name="connsiteX28" fmla="*/ 274 w 306"/>
              <a:gd name="connsiteY28" fmla="*/ 95 h 406"/>
              <a:gd name="connsiteX29" fmla="*/ 258 w 306"/>
              <a:gd name="connsiteY29" fmla="*/ 111 h 406"/>
              <a:gd name="connsiteX30" fmla="*/ 248 w 306"/>
              <a:gd name="connsiteY30" fmla="*/ 132 h 406"/>
              <a:gd name="connsiteX31" fmla="*/ 216 w 306"/>
              <a:gd name="connsiteY31" fmla="*/ 169 h 406"/>
              <a:gd name="connsiteX32" fmla="*/ 190 w 306"/>
              <a:gd name="connsiteY32" fmla="*/ 206 h 406"/>
              <a:gd name="connsiteX33" fmla="*/ 163 w 306"/>
              <a:gd name="connsiteY33" fmla="*/ 243 h 406"/>
              <a:gd name="connsiteX34" fmla="*/ 137 w 306"/>
              <a:gd name="connsiteY34" fmla="*/ 280 h 406"/>
              <a:gd name="connsiteX35" fmla="*/ 121 w 306"/>
              <a:gd name="connsiteY35" fmla="*/ 296 h 406"/>
              <a:gd name="connsiteX36" fmla="*/ 111 w 306"/>
              <a:gd name="connsiteY36" fmla="*/ 311 h 406"/>
              <a:gd name="connsiteX37" fmla="*/ 100 w 306"/>
              <a:gd name="connsiteY37" fmla="*/ 322 h 406"/>
              <a:gd name="connsiteX38" fmla="*/ 95 w 306"/>
              <a:gd name="connsiteY38" fmla="*/ 333 h 406"/>
              <a:gd name="connsiteX39" fmla="*/ 90 w 306"/>
              <a:gd name="connsiteY39" fmla="*/ 338 h 406"/>
              <a:gd name="connsiteX40" fmla="*/ 84 w 306"/>
              <a:gd name="connsiteY40" fmla="*/ 348 h 406"/>
              <a:gd name="connsiteX41" fmla="*/ 84 w 306"/>
              <a:gd name="connsiteY41" fmla="*/ 348 h 406"/>
              <a:gd name="connsiteX42" fmla="*/ 84 w 306"/>
              <a:gd name="connsiteY42" fmla="*/ 354 h 406"/>
              <a:gd name="connsiteX43" fmla="*/ 90 w 306"/>
              <a:gd name="connsiteY43" fmla="*/ 354 h 406"/>
              <a:gd name="connsiteX44" fmla="*/ 95 w 306"/>
              <a:gd name="connsiteY44" fmla="*/ 354 h 406"/>
              <a:gd name="connsiteX45" fmla="*/ 100 w 306"/>
              <a:gd name="connsiteY45" fmla="*/ 354 h 406"/>
              <a:gd name="connsiteX46" fmla="*/ 111 w 306"/>
              <a:gd name="connsiteY46" fmla="*/ 354 h 406"/>
              <a:gd name="connsiteX47" fmla="*/ 121 w 306"/>
              <a:gd name="connsiteY47" fmla="*/ 348 h 406"/>
              <a:gd name="connsiteX48" fmla="*/ 137 w 306"/>
              <a:gd name="connsiteY48" fmla="*/ 348 h 406"/>
              <a:gd name="connsiteX49" fmla="*/ 153 w 306"/>
              <a:gd name="connsiteY49" fmla="*/ 348 h 406"/>
              <a:gd name="connsiteX50" fmla="*/ 174 w 306"/>
              <a:gd name="connsiteY50" fmla="*/ 343 h 406"/>
              <a:gd name="connsiteX51" fmla="*/ 216 w 306"/>
              <a:gd name="connsiteY51" fmla="*/ 338 h 406"/>
              <a:gd name="connsiteX52" fmla="*/ 258 w 306"/>
              <a:gd name="connsiteY52" fmla="*/ 333 h 406"/>
              <a:gd name="connsiteX53" fmla="*/ 269 w 306"/>
              <a:gd name="connsiteY53" fmla="*/ 364 h 406"/>
              <a:gd name="connsiteX54" fmla="*/ 248 w 306"/>
              <a:gd name="connsiteY54" fmla="*/ 364 h 406"/>
              <a:gd name="connsiteX55" fmla="*/ 221 w 306"/>
              <a:gd name="connsiteY55" fmla="*/ 369 h 406"/>
              <a:gd name="connsiteX56" fmla="*/ 200 w 306"/>
              <a:gd name="connsiteY56" fmla="*/ 369 h 406"/>
              <a:gd name="connsiteX57" fmla="*/ 184 w 306"/>
              <a:gd name="connsiteY57" fmla="*/ 375 h 406"/>
              <a:gd name="connsiteX58" fmla="*/ 163 w 306"/>
              <a:gd name="connsiteY58" fmla="*/ 375 h 406"/>
              <a:gd name="connsiteX59" fmla="*/ 148 w 306"/>
              <a:gd name="connsiteY59" fmla="*/ 375 h 406"/>
              <a:gd name="connsiteX60" fmla="*/ 137 w 306"/>
              <a:gd name="connsiteY60" fmla="*/ 380 h 406"/>
              <a:gd name="connsiteX61" fmla="*/ 121 w 306"/>
              <a:gd name="connsiteY61" fmla="*/ 380 h 406"/>
              <a:gd name="connsiteX62" fmla="*/ 111 w 306"/>
              <a:gd name="connsiteY62" fmla="*/ 385 h 406"/>
              <a:gd name="connsiteX63" fmla="*/ 100 w 306"/>
              <a:gd name="connsiteY63" fmla="*/ 385 h 406"/>
              <a:gd name="connsiteX64" fmla="*/ 90 w 306"/>
              <a:gd name="connsiteY64" fmla="*/ 391 h 406"/>
              <a:gd name="connsiteX65" fmla="*/ 84 w 306"/>
              <a:gd name="connsiteY65" fmla="*/ 391 h 406"/>
              <a:gd name="connsiteX66" fmla="*/ 69 w 306"/>
              <a:gd name="connsiteY66" fmla="*/ 396 h 406"/>
              <a:gd name="connsiteX67" fmla="*/ 53 w 306"/>
              <a:gd name="connsiteY67" fmla="*/ 401 h 406"/>
              <a:gd name="connsiteX68" fmla="*/ 48 w 306"/>
              <a:gd name="connsiteY68" fmla="*/ 406 h 406"/>
              <a:gd name="connsiteX69" fmla="*/ 37 w 306"/>
              <a:gd name="connsiteY69" fmla="*/ 406 h 406"/>
              <a:gd name="connsiteX70" fmla="*/ 32 w 306"/>
              <a:gd name="connsiteY70" fmla="*/ 406 h 406"/>
              <a:gd name="connsiteX71" fmla="*/ 26 w 306"/>
              <a:gd name="connsiteY71" fmla="*/ 401 h 406"/>
              <a:gd name="connsiteX72" fmla="*/ 21 w 306"/>
              <a:gd name="connsiteY72" fmla="*/ 401 h 406"/>
              <a:gd name="connsiteX73" fmla="*/ 16 w 306"/>
              <a:gd name="connsiteY73" fmla="*/ 396 h 406"/>
              <a:gd name="connsiteX74" fmla="*/ 11 w 306"/>
              <a:gd name="connsiteY74" fmla="*/ 391 h 406"/>
              <a:gd name="connsiteX75" fmla="*/ 5 w 306"/>
              <a:gd name="connsiteY75" fmla="*/ 385 h 406"/>
              <a:gd name="connsiteX76" fmla="*/ 0 w 306"/>
              <a:gd name="connsiteY76" fmla="*/ 380 h 406"/>
              <a:gd name="connsiteX77" fmla="*/ 0 w 306"/>
              <a:gd name="connsiteY77" fmla="*/ 375 h 406"/>
              <a:gd name="connsiteX78" fmla="*/ 0 w 306"/>
              <a:gd name="connsiteY78" fmla="*/ 369 h 406"/>
              <a:gd name="connsiteX79" fmla="*/ 0 w 306"/>
              <a:gd name="connsiteY79" fmla="*/ 364 h 406"/>
              <a:gd name="connsiteX80" fmla="*/ 5 w 306"/>
              <a:gd name="connsiteY80" fmla="*/ 359 h 406"/>
              <a:gd name="connsiteX81" fmla="*/ 11 w 306"/>
              <a:gd name="connsiteY81" fmla="*/ 354 h 406"/>
              <a:gd name="connsiteX82" fmla="*/ 21 w 306"/>
              <a:gd name="connsiteY82" fmla="*/ 348 h 406"/>
              <a:gd name="connsiteX83" fmla="*/ 26 w 306"/>
              <a:gd name="connsiteY83" fmla="*/ 343 h 406"/>
              <a:gd name="connsiteX84" fmla="*/ 32 w 306"/>
              <a:gd name="connsiteY84" fmla="*/ 338 h 406"/>
              <a:gd name="connsiteX85" fmla="*/ 42 w 306"/>
              <a:gd name="connsiteY85" fmla="*/ 333 h 406"/>
              <a:gd name="connsiteX86" fmla="*/ 53 w 306"/>
              <a:gd name="connsiteY86" fmla="*/ 322 h 406"/>
              <a:gd name="connsiteX87" fmla="*/ 58 w 306"/>
              <a:gd name="connsiteY87" fmla="*/ 311 h 406"/>
              <a:gd name="connsiteX88" fmla="*/ 69 w 306"/>
              <a:gd name="connsiteY88" fmla="*/ 301 h 406"/>
              <a:gd name="connsiteX89" fmla="*/ 79 w 306"/>
              <a:gd name="connsiteY89" fmla="*/ 285 h 406"/>
              <a:gd name="connsiteX90" fmla="*/ 95 w 306"/>
              <a:gd name="connsiteY90" fmla="*/ 269 h 406"/>
              <a:gd name="connsiteX91" fmla="*/ 116 w 306"/>
              <a:gd name="connsiteY91" fmla="*/ 232 h 406"/>
              <a:gd name="connsiteX92" fmla="*/ 142 w 306"/>
              <a:gd name="connsiteY92" fmla="*/ 201 h 406"/>
              <a:gd name="connsiteX93" fmla="*/ 163 w 306"/>
              <a:gd name="connsiteY93" fmla="*/ 169 h 406"/>
              <a:gd name="connsiteX94" fmla="*/ 184 w 306"/>
              <a:gd name="connsiteY94" fmla="*/ 132 h 406"/>
              <a:gd name="connsiteX95" fmla="*/ 190 w 306"/>
              <a:gd name="connsiteY95" fmla="*/ 116 h 406"/>
              <a:gd name="connsiteX96" fmla="*/ 200 w 306"/>
              <a:gd name="connsiteY96" fmla="*/ 100 h 406"/>
              <a:gd name="connsiteX97" fmla="*/ 206 w 306"/>
              <a:gd name="connsiteY97" fmla="*/ 90 h 406"/>
              <a:gd name="connsiteX98" fmla="*/ 211 w 306"/>
              <a:gd name="connsiteY98" fmla="*/ 79 h 406"/>
              <a:gd name="connsiteX99" fmla="*/ 216 w 306"/>
              <a:gd name="connsiteY99" fmla="*/ 69 h 406"/>
              <a:gd name="connsiteX100" fmla="*/ 221 w 306"/>
              <a:gd name="connsiteY100" fmla="*/ 58 h 406"/>
              <a:gd name="connsiteX101" fmla="*/ 221 w 306"/>
              <a:gd name="connsiteY101" fmla="*/ 53 h 406"/>
              <a:gd name="connsiteX102" fmla="*/ 227 w 306"/>
              <a:gd name="connsiteY102" fmla="*/ 48 h 406"/>
              <a:gd name="connsiteX103" fmla="*/ 227 w 306"/>
              <a:gd name="connsiteY103" fmla="*/ 48 h 406"/>
              <a:gd name="connsiteX0" fmla="*/ 227 w 306"/>
              <a:gd name="connsiteY0" fmla="*/ 48 h 406"/>
              <a:gd name="connsiteX1" fmla="*/ 227 w 306"/>
              <a:gd name="connsiteY1" fmla="*/ 42 h 406"/>
              <a:gd name="connsiteX2" fmla="*/ 227 w 306"/>
              <a:gd name="connsiteY2" fmla="*/ 32 h 406"/>
              <a:gd name="connsiteX3" fmla="*/ 227 w 306"/>
              <a:gd name="connsiteY3" fmla="*/ 27 h 406"/>
              <a:gd name="connsiteX4" fmla="*/ 221 w 306"/>
              <a:gd name="connsiteY4" fmla="*/ 21 h 406"/>
              <a:gd name="connsiteX5" fmla="*/ 216 w 306"/>
              <a:gd name="connsiteY5" fmla="*/ 11 h 406"/>
              <a:gd name="connsiteX6" fmla="*/ 216 w 306"/>
              <a:gd name="connsiteY6" fmla="*/ 6 h 406"/>
              <a:gd name="connsiteX7" fmla="*/ 221 w 306"/>
              <a:gd name="connsiteY7" fmla="*/ 6 h 406"/>
              <a:gd name="connsiteX8" fmla="*/ 221 w 306"/>
              <a:gd name="connsiteY8" fmla="*/ 0 h 406"/>
              <a:gd name="connsiteX9" fmla="*/ 227 w 306"/>
              <a:gd name="connsiteY9" fmla="*/ 0 h 406"/>
              <a:gd name="connsiteX10" fmla="*/ 232 w 306"/>
              <a:gd name="connsiteY10" fmla="*/ 0 h 406"/>
              <a:gd name="connsiteX11" fmla="*/ 242 w 306"/>
              <a:gd name="connsiteY11" fmla="*/ 0 h 406"/>
              <a:gd name="connsiteX12" fmla="*/ 253 w 306"/>
              <a:gd name="connsiteY12" fmla="*/ 6 h 406"/>
              <a:gd name="connsiteX13" fmla="*/ 264 w 306"/>
              <a:gd name="connsiteY13" fmla="*/ 11 h 406"/>
              <a:gd name="connsiteX14" fmla="*/ 269 w 306"/>
              <a:gd name="connsiteY14" fmla="*/ 11 h 406"/>
              <a:gd name="connsiteX15" fmla="*/ 279 w 306"/>
              <a:gd name="connsiteY15" fmla="*/ 16 h 406"/>
              <a:gd name="connsiteX16" fmla="*/ 285 w 306"/>
              <a:gd name="connsiteY16" fmla="*/ 21 h 406"/>
              <a:gd name="connsiteX17" fmla="*/ 290 w 306"/>
              <a:gd name="connsiteY17" fmla="*/ 27 h 406"/>
              <a:gd name="connsiteX18" fmla="*/ 295 w 306"/>
              <a:gd name="connsiteY18" fmla="*/ 32 h 406"/>
              <a:gd name="connsiteX19" fmla="*/ 300 w 306"/>
              <a:gd name="connsiteY19" fmla="*/ 32 h 406"/>
              <a:gd name="connsiteX20" fmla="*/ 300 w 306"/>
              <a:gd name="connsiteY20" fmla="*/ 37 h 406"/>
              <a:gd name="connsiteX21" fmla="*/ 300 w 306"/>
              <a:gd name="connsiteY21" fmla="*/ 42 h 406"/>
              <a:gd name="connsiteX22" fmla="*/ 306 w 306"/>
              <a:gd name="connsiteY22" fmla="*/ 42 h 406"/>
              <a:gd name="connsiteX23" fmla="*/ 300 w 306"/>
              <a:gd name="connsiteY23" fmla="*/ 48 h 406"/>
              <a:gd name="connsiteX24" fmla="*/ 300 w 306"/>
              <a:gd name="connsiteY24" fmla="*/ 53 h 406"/>
              <a:gd name="connsiteX25" fmla="*/ 295 w 306"/>
              <a:gd name="connsiteY25" fmla="*/ 64 h 406"/>
              <a:gd name="connsiteX26" fmla="*/ 290 w 306"/>
              <a:gd name="connsiteY26" fmla="*/ 74 h 406"/>
              <a:gd name="connsiteX27" fmla="*/ 279 w 306"/>
              <a:gd name="connsiteY27" fmla="*/ 85 h 406"/>
              <a:gd name="connsiteX28" fmla="*/ 274 w 306"/>
              <a:gd name="connsiteY28" fmla="*/ 95 h 406"/>
              <a:gd name="connsiteX29" fmla="*/ 258 w 306"/>
              <a:gd name="connsiteY29" fmla="*/ 111 h 406"/>
              <a:gd name="connsiteX30" fmla="*/ 248 w 306"/>
              <a:gd name="connsiteY30" fmla="*/ 132 h 406"/>
              <a:gd name="connsiteX31" fmla="*/ 216 w 306"/>
              <a:gd name="connsiteY31" fmla="*/ 169 h 406"/>
              <a:gd name="connsiteX32" fmla="*/ 190 w 306"/>
              <a:gd name="connsiteY32" fmla="*/ 206 h 406"/>
              <a:gd name="connsiteX33" fmla="*/ 163 w 306"/>
              <a:gd name="connsiteY33" fmla="*/ 243 h 406"/>
              <a:gd name="connsiteX34" fmla="*/ 137 w 306"/>
              <a:gd name="connsiteY34" fmla="*/ 280 h 406"/>
              <a:gd name="connsiteX35" fmla="*/ 121 w 306"/>
              <a:gd name="connsiteY35" fmla="*/ 296 h 406"/>
              <a:gd name="connsiteX36" fmla="*/ 111 w 306"/>
              <a:gd name="connsiteY36" fmla="*/ 311 h 406"/>
              <a:gd name="connsiteX37" fmla="*/ 100 w 306"/>
              <a:gd name="connsiteY37" fmla="*/ 322 h 406"/>
              <a:gd name="connsiteX38" fmla="*/ 95 w 306"/>
              <a:gd name="connsiteY38" fmla="*/ 333 h 406"/>
              <a:gd name="connsiteX39" fmla="*/ 90 w 306"/>
              <a:gd name="connsiteY39" fmla="*/ 338 h 406"/>
              <a:gd name="connsiteX40" fmla="*/ 84 w 306"/>
              <a:gd name="connsiteY40" fmla="*/ 348 h 406"/>
              <a:gd name="connsiteX41" fmla="*/ 84 w 306"/>
              <a:gd name="connsiteY41" fmla="*/ 348 h 406"/>
              <a:gd name="connsiteX42" fmla="*/ 84 w 306"/>
              <a:gd name="connsiteY42" fmla="*/ 354 h 406"/>
              <a:gd name="connsiteX43" fmla="*/ 90 w 306"/>
              <a:gd name="connsiteY43" fmla="*/ 354 h 406"/>
              <a:gd name="connsiteX44" fmla="*/ 95 w 306"/>
              <a:gd name="connsiteY44" fmla="*/ 354 h 406"/>
              <a:gd name="connsiteX45" fmla="*/ 100 w 306"/>
              <a:gd name="connsiteY45" fmla="*/ 354 h 406"/>
              <a:gd name="connsiteX46" fmla="*/ 111 w 306"/>
              <a:gd name="connsiteY46" fmla="*/ 354 h 406"/>
              <a:gd name="connsiteX47" fmla="*/ 121 w 306"/>
              <a:gd name="connsiteY47" fmla="*/ 348 h 406"/>
              <a:gd name="connsiteX48" fmla="*/ 137 w 306"/>
              <a:gd name="connsiteY48" fmla="*/ 348 h 406"/>
              <a:gd name="connsiteX49" fmla="*/ 153 w 306"/>
              <a:gd name="connsiteY49" fmla="*/ 348 h 406"/>
              <a:gd name="connsiteX50" fmla="*/ 174 w 306"/>
              <a:gd name="connsiteY50" fmla="*/ 343 h 406"/>
              <a:gd name="connsiteX51" fmla="*/ 216 w 306"/>
              <a:gd name="connsiteY51" fmla="*/ 338 h 406"/>
              <a:gd name="connsiteX52" fmla="*/ 269 w 306"/>
              <a:gd name="connsiteY52" fmla="*/ 364 h 406"/>
              <a:gd name="connsiteX53" fmla="*/ 248 w 306"/>
              <a:gd name="connsiteY53" fmla="*/ 364 h 406"/>
              <a:gd name="connsiteX54" fmla="*/ 221 w 306"/>
              <a:gd name="connsiteY54" fmla="*/ 369 h 406"/>
              <a:gd name="connsiteX55" fmla="*/ 200 w 306"/>
              <a:gd name="connsiteY55" fmla="*/ 369 h 406"/>
              <a:gd name="connsiteX56" fmla="*/ 184 w 306"/>
              <a:gd name="connsiteY56" fmla="*/ 375 h 406"/>
              <a:gd name="connsiteX57" fmla="*/ 163 w 306"/>
              <a:gd name="connsiteY57" fmla="*/ 375 h 406"/>
              <a:gd name="connsiteX58" fmla="*/ 148 w 306"/>
              <a:gd name="connsiteY58" fmla="*/ 375 h 406"/>
              <a:gd name="connsiteX59" fmla="*/ 137 w 306"/>
              <a:gd name="connsiteY59" fmla="*/ 380 h 406"/>
              <a:gd name="connsiteX60" fmla="*/ 121 w 306"/>
              <a:gd name="connsiteY60" fmla="*/ 380 h 406"/>
              <a:gd name="connsiteX61" fmla="*/ 111 w 306"/>
              <a:gd name="connsiteY61" fmla="*/ 385 h 406"/>
              <a:gd name="connsiteX62" fmla="*/ 100 w 306"/>
              <a:gd name="connsiteY62" fmla="*/ 385 h 406"/>
              <a:gd name="connsiteX63" fmla="*/ 90 w 306"/>
              <a:gd name="connsiteY63" fmla="*/ 391 h 406"/>
              <a:gd name="connsiteX64" fmla="*/ 84 w 306"/>
              <a:gd name="connsiteY64" fmla="*/ 391 h 406"/>
              <a:gd name="connsiteX65" fmla="*/ 69 w 306"/>
              <a:gd name="connsiteY65" fmla="*/ 396 h 406"/>
              <a:gd name="connsiteX66" fmla="*/ 53 w 306"/>
              <a:gd name="connsiteY66" fmla="*/ 401 h 406"/>
              <a:gd name="connsiteX67" fmla="*/ 48 w 306"/>
              <a:gd name="connsiteY67" fmla="*/ 406 h 406"/>
              <a:gd name="connsiteX68" fmla="*/ 37 w 306"/>
              <a:gd name="connsiteY68" fmla="*/ 406 h 406"/>
              <a:gd name="connsiteX69" fmla="*/ 32 w 306"/>
              <a:gd name="connsiteY69" fmla="*/ 406 h 406"/>
              <a:gd name="connsiteX70" fmla="*/ 26 w 306"/>
              <a:gd name="connsiteY70" fmla="*/ 401 h 406"/>
              <a:gd name="connsiteX71" fmla="*/ 21 w 306"/>
              <a:gd name="connsiteY71" fmla="*/ 401 h 406"/>
              <a:gd name="connsiteX72" fmla="*/ 16 w 306"/>
              <a:gd name="connsiteY72" fmla="*/ 396 h 406"/>
              <a:gd name="connsiteX73" fmla="*/ 11 w 306"/>
              <a:gd name="connsiteY73" fmla="*/ 391 h 406"/>
              <a:gd name="connsiteX74" fmla="*/ 5 w 306"/>
              <a:gd name="connsiteY74" fmla="*/ 385 h 406"/>
              <a:gd name="connsiteX75" fmla="*/ 0 w 306"/>
              <a:gd name="connsiteY75" fmla="*/ 380 h 406"/>
              <a:gd name="connsiteX76" fmla="*/ 0 w 306"/>
              <a:gd name="connsiteY76" fmla="*/ 375 h 406"/>
              <a:gd name="connsiteX77" fmla="*/ 0 w 306"/>
              <a:gd name="connsiteY77" fmla="*/ 369 h 406"/>
              <a:gd name="connsiteX78" fmla="*/ 0 w 306"/>
              <a:gd name="connsiteY78" fmla="*/ 364 h 406"/>
              <a:gd name="connsiteX79" fmla="*/ 5 w 306"/>
              <a:gd name="connsiteY79" fmla="*/ 359 h 406"/>
              <a:gd name="connsiteX80" fmla="*/ 11 w 306"/>
              <a:gd name="connsiteY80" fmla="*/ 354 h 406"/>
              <a:gd name="connsiteX81" fmla="*/ 21 w 306"/>
              <a:gd name="connsiteY81" fmla="*/ 348 h 406"/>
              <a:gd name="connsiteX82" fmla="*/ 26 w 306"/>
              <a:gd name="connsiteY82" fmla="*/ 343 h 406"/>
              <a:gd name="connsiteX83" fmla="*/ 32 w 306"/>
              <a:gd name="connsiteY83" fmla="*/ 338 h 406"/>
              <a:gd name="connsiteX84" fmla="*/ 42 w 306"/>
              <a:gd name="connsiteY84" fmla="*/ 333 h 406"/>
              <a:gd name="connsiteX85" fmla="*/ 53 w 306"/>
              <a:gd name="connsiteY85" fmla="*/ 322 h 406"/>
              <a:gd name="connsiteX86" fmla="*/ 58 w 306"/>
              <a:gd name="connsiteY86" fmla="*/ 311 h 406"/>
              <a:gd name="connsiteX87" fmla="*/ 69 w 306"/>
              <a:gd name="connsiteY87" fmla="*/ 301 h 406"/>
              <a:gd name="connsiteX88" fmla="*/ 79 w 306"/>
              <a:gd name="connsiteY88" fmla="*/ 285 h 406"/>
              <a:gd name="connsiteX89" fmla="*/ 95 w 306"/>
              <a:gd name="connsiteY89" fmla="*/ 269 h 406"/>
              <a:gd name="connsiteX90" fmla="*/ 116 w 306"/>
              <a:gd name="connsiteY90" fmla="*/ 232 h 406"/>
              <a:gd name="connsiteX91" fmla="*/ 142 w 306"/>
              <a:gd name="connsiteY91" fmla="*/ 201 h 406"/>
              <a:gd name="connsiteX92" fmla="*/ 163 w 306"/>
              <a:gd name="connsiteY92" fmla="*/ 169 h 406"/>
              <a:gd name="connsiteX93" fmla="*/ 184 w 306"/>
              <a:gd name="connsiteY93" fmla="*/ 132 h 406"/>
              <a:gd name="connsiteX94" fmla="*/ 190 w 306"/>
              <a:gd name="connsiteY94" fmla="*/ 116 h 406"/>
              <a:gd name="connsiteX95" fmla="*/ 200 w 306"/>
              <a:gd name="connsiteY95" fmla="*/ 100 h 406"/>
              <a:gd name="connsiteX96" fmla="*/ 206 w 306"/>
              <a:gd name="connsiteY96" fmla="*/ 90 h 406"/>
              <a:gd name="connsiteX97" fmla="*/ 211 w 306"/>
              <a:gd name="connsiteY97" fmla="*/ 79 h 406"/>
              <a:gd name="connsiteX98" fmla="*/ 216 w 306"/>
              <a:gd name="connsiteY98" fmla="*/ 69 h 406"/>
              <a:gd name="connsiteX99" fmla="*/ 221 w 306"/>
              <a:gd name="connsiteY99" fmla="*/ 58 h 406"/>
              <a:gd name="connsiteX100" fmla="*/ 221 w 306"/>
              <a:gd name="connsiteY100" fmla="*/ 53 h 406"/>
              <a:gd name="connsiteX101" fmla="*/ 227 w 306"/>
              <a:gd name="connsiteY101" fmla="*/ 48 h 406"/>
              <a:gd name="connsiteX102" fmla="*/ 227 w 306"/>
              <a:gd name="connsiteY102" fmla="*/ 48 h 406"/>
              <a:gd name="connsiteX0" fmla="*/ 227 w 306"/>
              <a:gd name="connsiteY0" fmla="*/ 48 h 406"/>
              <a:gd name="connsiteX1" fmla="*/ 227 w 306"/>
              <a:gd name="connsiteY1" fmla="*/ 42 h 406"/>
              <a:gd name="connsiteX2" fmla="*/ 227 w 306"/>
              <a:gd name="connsiteY2" fmla="*/ 32 h 406"/>
              <a:gd name="connsiteX3" fmla="*/ 227 w 306"/>
              <a:gd name="connsiteY3" fmla="*/ 27 h 406"/>
              <a:gd name="connsiteX4" fmla="*/ 221 w 306"/>
              <a:gd name="connsiteY4" fmla="*/ 21 h 406"/>
              <a:gd name="connsiteX5" fmla="*/ 216 w 306"/>
              <a:gd name="connsiteY5" fmla="*/ 11 h 406"/>
              <a:gd name="connsiteX6" fmla="*/ 216 w 306"/>
              <a:gd name="connsiteY6" fmla="*/ 6 h 406"/>
              <a:gd name="connsiteX7" fmla="*/ 221 w 306"/>
              <a:gd name="connsiteY7" fmla="*/ 6 h 406"/>
              <a:gd name="connsiteX8" fmla="*/ 221 w 306"/>
              <a:gd name="connsiteY8" fmla="*/ 0 h 406"/>
              <a:gd name="connsiteX9" fmla="*/ 227 w 306"/>
              <a:gd name="connsiteY9" fmla="*/ 0 h 406"/>
              <a:gd name="connsiteX10" fmla="*/ 232 w 306"/>
              <a:gd name="connsiteY10" fmla="*/ 0 h 406"/>
              <a:gd name="connsiteX11" fmla="*/ 242 w 306"/>
              <a:gd name="connsiteY11" fmla="*/ 0 h 406"/>
              <a:gd name="connsiteX12" fmla="*/ 253 w 306"/>
              <a:gd name="connsiteY12" fmla="*/ 6 h 406"/>
              <a:gd name="connsiteX13" fmla="*/ 264 w 306"/>
              <a:gd name="connsiteY13" fmla="*/ 11 h 406"/>
              <a:gd name="connsiteX14" fmla="*/ 269 w 306"/>
              <a:gd name="connsiteY14" fmla="*/ 11 h 406"/>
              <a:gd name="connsiteX15" fmla="*/ 279 w 306"/>
              <a:gd name="connsiteY15" fmla="*/ 16 h 406"/>
              <a:gd name="connsiteX16" fmla="*/ 285 w 306"/>
              <a:gd name="connsiteY16" fmla="*/ 21 h 406"/>
              <a:gd name="connsiteX17" fmla="*/ 290 w 306"/>
              <a:gd name="connsiteY17" fmla="*/ 27 h 406"/>
              <a:gd name="connsiteX18" fmla="*/ 295 w 306"/>
              <a:gd name="connsiteY18" fmla="*/ 32 h 406"/>
              <a:gd name="connsiteX19" fmla="*/ 300 w 306"/>
              <a:gd name="connsiteY19" fmla="*/ 32 h 406"/>
              <a:gd name="connsiteX20" fmla="*/ 300 w 306"/>
              <a:gd name="connsiteY20" fmla="*/ 37 h 406"/>
              <a:gd name="connsiteX21" fmla="*/ 300 w 306"/>
              <a:gd name="connsiteY21" fmla="*/ 42 h 406"/>
              <a:gd name="connsiteX22" fmla="*/ 306 w 306"/>
              <a:gd name="connsiteY22" fmla="*/ 42 h 406"/>
              <a:gd name="connsiteX23" fmla="*/ 300 w 306"/>
              <a:gd name="connsiteY23" fmla="*/ 48 h 406"/>
              <a:gd name="connsiteX24" fmla="*/ 300 w 306"/>
              <a:gd name="connsiteY24" fmla="*/ 53 h 406"/>
              <a:gd name="connsiteX25" fmla="*/ 295 w 306"/>
              <a:gd name="connsiteY25" fmla="*/ 64 h 406"/>
              <a:gd name="connsiteX26" fmla="*/ 290 w 306"/>
              <a:gd name="connsiteY26" fmla="*/ 74 h 406"/>
              <a:gd name="connsiteX27" fmla="*/ 279 w 306"/>
              <a:gd name="connsiteY27" fmla="*/ 85 h 406"/>
              <a:gd name="connsiteX28" fmla="*/ 274 w 306"/>
              <a:gd name="connsiteY28" fmla="*/ 95 h 406"/>
              <a:gd name="connsiteX29" fmla="*/ 258 w 306"/>
              <a:gd name="connsiteY29" fmla="*/ 111 h 406"/>
              <a:gd name="connsiteX30" fmla="*/ 248 w 306"/>
              <a:gd name="connsiteY30" fmla="*/ 132 h 406"/>
              <a:gd name="connsiteX31" fmla="*/ 216 w 306"/>
              <a:gd name="connsiteY31" fmla="*/ 169 h 406"/>
              <a:gd name="connsiteX32" fmla="*/ 190 w 306"/>
              <a:gd name="connsiteY32" fmla="*/ 206 h 406"/>
              <a:gd name="connsiteX33" fmla="*/ 163 w 306"/>
              <a:gd name="connsiteY33" fmla="*/ 243 h 406"/>
              <a:gd name="connsiteX34" fmla="*/ 137 w 306"/>
              <a:gd name="connsiteY34" fmla="*/ 280 h 406"/>
              <a:gd name="connsiteX35" fmla="*/ 121 w 306"/>
              <a:gd name="connsiteY35" fmla="*/ 296 h 406"/>
              <a:gd name="connsiteX36" fmla="*/ 111 w 306"/>
              <a:gd name="connsiteY36" fmla="*/ 311 h 406"/>
              <a:gd name="connsiteX37" fmla="*/ 100 w 306"/>
              <a:gd name="connsiteY37" fmla="*/ 322 h 406"/>
              <a:gd name="connsiteX38" fmla="*/ 95 w 306"/>
              <a:gd name="connsiteY38" fmla="*/ 333 h 406"/>
              <a:gd name="connsiteX39" fmla="*/ 90 w 306"/>
              <a:gd name="connsiteY39" fmla="*/ 338 h 406"/>
              <a:gd name="connsiteX40" fmla="*/ 84 w 306"/>
              <a:gd name="connsiteY40" fmla="*/ 348 h 406"/>
              <a:gd name="connsiteX41" fmla="*/ 84 w 306"/>
              <a:gd name="connsiteY41" fmla="*/ 348 h 406"/>
              <a:gd name="connsiteX42" fmla="*/ 84 w 306"/>
              <a:gd name="connsiteY42" fmla="*/ 354 h 406"/>
              <a:gd name="connsiteX43" fmla="*/ 90 w 306"/>
              <a:gd name="connsiteY43" fmla="*/ 354 h 406"/>
              <a:gd name="connsiteX44" fmla="*/ 95 w 306"/>
              <a:gd name="connsiteY44" fmla="*/ 354 h 406"/>
              <a:gd name="connsiteX45" fmla="*/ 100 w 306"/>
              <a:gd name="connsiteY45" fmla="*/ 354 h 406"/>
              <a:gd name="connsiteX46" fmla="*/ 111 w 306"/>
              <a:gd name="connsiteY46" fmla="*/ 354 h 406"/>
              <a:gd name="connsiteX47" fmla="*/ 121 w 306"/>
              <a:gd name="connsiteY47" fmla="*/ 348 h 406"/>
              <a:gd name="connsiteX48" fmla="*/ 137 w 306"/>
              <a:gd name="connsiteY48" fmla="*/ 348 h 406"/>
              <a:gd name="connsiteX49" fmla="*/ 153 w 306"/>
              <a:gd name="connsiteY49" fmla="*/ 348 h 406"/>
              <a:gd name="connsiteX50" fmla="*/ 174 w 306"/>
              <a:gd name="connsiteY50" fmla="*/ 343 h 406"/>
              <a:gd name="connsiteX51" fmla="*/ 216 w 306"/>
              <a:gd name="connsiteY51" fmla="*/ 338 h 406"/>
              <a:gd name="connsiteX52" fmla="*/ 248 w 306"/>
              <a:gd name="connsiteY52" fmla="*/ 364 h 406"/>
              <a:gd name="connsiteX53" fmla="*/ 221 w 306"/>
              <a:gd name="connsiteY53" fmla="*/ 369 h 406"/>
              <a:gd name="connsiteX54" fmla="*/ 200 w 306"/>
              <a:gd name="connsiteY54" fmla="*/ 369 h 406"/>
              <a:gd name="connsiteX55" fmla="*/ 184 w 306"/>
              <a:gd name="connsiteY55" fmla="*/ 375 h 406"/>
              <a:gd name="connsiteX56" fmla="*/ 163 w 306"/>
              <a:gd name="connsiteY56" fmla="*/ 375 h 406"/>
              <a:gd name="connsiteX57" fmla="*/ 148 w 306"/>
              <a:gd name="connsiteY57" fmla="*/ 375 h 406"/>
              <a:gd name="connsiteX58" fmla="*/ 137 w 306"/>
              <a:gd name="connsiteY58" fmla="*/ 380 h 406"/>
              <a:gd name="connsiteX59" fmla="*/ 121 w 306"/>
              <a:gd name="connsiteY59" fmla="*/ 380 h 406"/>
              <a:gd name="connsiteX60" fmla="*/ 111 w 306"/>
              <a:gd name="connsiteY60" fmla="*/ 385 h 406"/>
              <a:gd name="connsiteX61" fmla="*/ 100 w 306"/>
              <a:gd name="connsiteY61" fmla="*/ 385 h 406"/>
              <a:gd name="connsiteX62" fmla="*/ 90 w 306"/>
              <a:gd name="connsiteY62" fmla="*/ 391 h 406"/>
              <a:gd name="connsiteX63" fmla="*/ 84 w 306"/>
              <a:gd name="connsiteY63" fmla="*/ 391 h 406"/>
              <a:gd name="connsiteX64" fmla="*/ 69 w 306"/>
              <a:gd name="connsiteY64" fmla="*/ 396 h 406"/>
              <a:gd name="connsiteX65" fmla="*/ 53 w 306"/>
              <a:gd name="connsiteY65" fmla="*/ 401 h 406"/>
              <a:gd name="connsiteX66" fmla="*/ 48 w 306"/>
              <a:gd name="connsiteY66" fmla="*/ 406 h 406"/>
              <a:gd name="connsiteX67" fmla="*/ 37 w 306"/>
              <a:gd name="connsiteY67" fmla="*/ 406 h 406"/>
              <a:gd name="connsiteX68" fmla="*/ 32 w 306"/>
              <a:gd name="connsiteY68" fmla="*/ 406 h 406"/>
              <a:gd name="connsiteX69" fmla="*/ 26 w 306"/>
              <a:gd name="connsiteY69" fmla="*/ 401 h 406"/>
              <a:gd name="connsiteX70" fmla="*/ 21 w 306"/>
              <a:gd name="connsiteY70" fmla="*/ 401 h 406"/>
              <a:gd name="connsiteX71" fmla="*/ 16 w 306"/>
              <a:gd name="connsiteY71" fmla="*/ 396 h 406"/>
              <a:gd name="connsiteX72" fmla="*/ 11 w 306"/>
              <a:gd name="connsiteY72" fmla="*/ 391 h 406"/>
              <a:gd name="connsiteX73" fmla="*/ 5 w 306"/>
              <a:gd name="connsiteY73" fmla="*/ 385 h 406"/>
              <a:gd name="connsiteX74" fmla="*/ 0 w 306"/>
              <a:gd name="connsiteY74" fmla="*/ 380 h 406"/>
              <a:gd name="connsiteX75" fmla="*/ 0 w 306"/>
              <a:gd name="connsiteY75" fmla="*/ 375 h 406"/>
              <a:gd name="connsiteX76" fmla="*/ 0 w 306"/>
              <a:gd name="connsiteY76" fmla="*/ 369 h 406"/>
              <a:gd name="connsiteX77" fmla="*/ 0 w 306"/>
              <a:gd name="connsiteY77" fmla="*/ 364 h 406"/>
              <a:gd name="connsiteX78" fmla="*/ 5 w 306"/>
              <a:gd name="connsiteY78" fmla="*/ 359 h 406"/>
              <a:gd name="connsiteX79" fmla="*/ 11 w 306"/>
              <a:gd name="connsiteY79" fmla="*/ 354 h 406"/>
              <a:gd name="connsiteX80" fmla="*/ 21 w 306"/>
              <a:gd name="connsiteY80" fmla="*/ 348 h 406"/>
              <a:gd name="connsiteX81" fmla="*/ 26 w 306"/>
              <a:gd name="connsiteY81" fmla="*/ 343 h 406"/>
              <a:gd name="connsiteX82" fmla="*/ 32 w 306"/>
              <a:gd name="connsiteY82" fmla="*/ 338 h 406"/>
              <a:gd name="connsiteX83" fmla="*/ 42 w 306"/>
              <a:gd name="connsiteY83" fmla="*/ 333 h 406"/>
              <a:gd name="connsiteX84" fmla="*/ 53 w 306"/>
              <a:gd name="connsiteY84" fmla="*/ 322 h 406"/>
              <a:gd name="connsiteX85" fmla="*/ 58 w 306"/>
              <a:gd name="connsiteY85" fmla="*/ 311 h 406"/>
              <a:gd name="connsiteX86" fmla="*/ 69 w 306"/>
              <a:gd name="connsiteY86" fmla="*/ 301 h 406"/>
              <a:gd name="connsiteX87" fmla="*/ 79 w 306"/>
              <a:gd name="connsiteY87" fmla="*/ 285 h 406"/>
              <a:gd name="connsiteX88" fmla="*/ 95 w 306"/>
              <a:gd name="connsiteY88" fmla="*/ 269 h 406"/>
              <a:gd name="connsiteX89" fmla="*/ 116 w 306"/>
              <a:gd name="connsiteY89" fmla="*/ 232 h 406"/>
              <a:gd name="connsiteX90" fmla="*/ 142 w 306"/>
              <a:gd name="connsiteY90" fmla="*/ 201 h 406"/>
              <a:gd name="connsiteX91" fmla="*/ 163 w 306"/>
              <a:gd name="connsiteY91" fmla="*/ 169 h 406"/>
              <a:gd name="connsiteX92" fmla="*/ 184 w 306"/>
              <a:gd name="connsiteY92" fmla="*/ 132 h 406"/>
              <a:gd name="connsiteX93" fmla="*/ 190 w 306"/>
              <a:gd name="connsiteY93" fmla="*/ 116 h 406"/>
              <a:gd name="connsiteX94" fmla="*/ 200 w 306"/>
              <a:gd name="connsiteY94" fmla="*/ 100 h 406"/>
              <a:gd name="connsiteX95" fmla="*/ 206 w 306"/>
              <a:gd name="connsiteY95" fmla="*/ 90 h 406"/>
              <a:gd name="connsiteX96" fmla="*/ 211 w 306"/>
              <a:gd name="connsiteY96" fmla="*/ 79 h 406"/>
              <a:gd name="connsiteX97" fmla="*/ 216 w 306"/>
              <a:gd name="connsiteY97" fmla="*/ 69 h 406"/>
              <a:gd name="connsiteX98" fmla="*/ 221 w 306"/>
              <a:gd name="connsiteY98" fmla="*/ 58 h 406"/>
              <a:gd name="connsiteX99" fmla="*/ 221 w 306"/>
              <a:gd name="connsiteY99" fmla="*/ 53 h 406"/>
              <a:gd name="connsiteX100" fmla="*/ 227 w 306"/>
              <a:gd name="connsiteY100" fmla="*/ 48 h 406"/>
              <a:gd name="connsiteX101" fmla="*/ 227 w 306"/>
              <a:gd name="connsiteY101" fmla="*/ 48 h 406"/>
              <a:gd name="connsiteX0" fmla="*/ 227 w 306"/>
              <a:gd name="connsiteY0" fmla="*/ 48 h 406"/>
              <a:gd name="connsiteX1" fmla="*/ 227 w 306"/>
              <a:gd name="connsiteY1" fmla="*/ 42 h 406"/>
              <a:gd name="connsiteX2" fmla="*/ 227 w 306"/>
              <a:gd name="connsiteY2" fmla="*/ 32 h 406"/>
              <a:gd name="connsiteX3" fmla="*/ 227 w 306"/>
              <a:gd name="connsiteY3" fmla="*/ 27 h 406"/>
              <a:gd name="connsiteX4" fmla="*/ 221 w 306"/>
              <a:gd name="connsiteY4" fmla="*/ 21 h 406"/>
              <a:gd name="connsiteX5" fmla="*/ 216 w 306"/>
              <a:gd name="connsiteY5" fmla="*/ 11 h 406"/>
              <a:gd name="connsiteX6" fmla="*/ 216 w 306"/>
              <a:gd name="connsiteY6" fmla="*/ 6 h 406"/>
              <a:gd name="connsiteX7" fmla="*/ 221 w 306"/>
              <a:gd name="connsiteY7" fmla="*/ 6 h 406"/>
              <a:gd name="connsiteX8" fmla="*/ 221 w 306"/>
              <a:gd name="connsiteY8" fmla="*/ 0 h 406"/>
              <a:gd name="connsiteX9" fmla="*/ 227 w 306"/>
              <a:gd name="connsiteY9" fmla="*/ 0 h 406"/>
              <a:gd name="connsiteX10" fmla="*/ 232 w 306"/>
              <a:gd name="connsiteY10" fmla="*/ 0 h 406"/>
              <a:gd name="connsiteX11" fmla="*/ 242 w 306"/>
              <a:gd name="connsiteY11" fmla="*/ 0 h 406"/>
              <a:gd name="connsiteX12" fmla="*/ 253 w 306"/>
              <a:gd name="connsiteY12" fmla="*/ 6 h 406"/>
              <a:gd name="connsiteX13" fmla="*/ 264 w 306"/>
              <a:gd name="connsiteY13" fmla="*/ 11 h 406"/>
              <a:gd name="connsiteX14" fmla="*/ 269 w 306"/>
              <a:gd name="connsiteY14" fmla="*/ 11 h 406"/>
              <a:gd name="connsiteX15" fmla="*/ 279 w 306"/>
              <a:gd name="connsiteY15" fmla="*/ 16 h 406"/>
              <a:gd name="connsiteX16" fmla="*/ 285 w 306"/>
              <a:gd name="connsiteY16" fmla="*/ 21 h 406"/>
              <a:gd name="connsiteX17" fmla="*/ 290 w 306"/>
              <a:gd name="connsiteY17" fmla="*/ 27 h 406"/>
              <a:gd name="connsiteX18" fmla="*/ 295 w 306"/>
              <a:gd name="connsiteY18" fmla="*/ 32 h 406"/>
              <a:gd name="connsiteX19" fmla="*/ 300 w 306"/>
              <a:gd name="connsiteY19" fmla="*/ 32 h 406"/>
              <a:gd name="connsiteX20" fmla="*/ 300 w 306"/>
              <a:gd name="connsiteY20" fmla="*/ 37 h 406"/>
              <a:gd name="connsiteX21" fmla="*/ 300 w 306"/>
              <a:gd name="connsiteY21" fmla="*/ 42 h 406"/>
              <a:gd name="connsiteX22" fmla="*/ 306 w 306"/>
              <a:gd name="connsiteY22" fmla="*/ 42 h 406"/>
              <a:gd name="connsiteX23" fmla="*/ 300 w 306"/>
              <a:gd name="connsiteY23" fmla="*/ 48 h 406"/>
              <a:gd name="connsiteX24" fmla="*/ 300 w 306"/>
              <a:gd name="connsiteY24" fmla="*/ 53 h 406"/>
              <a:gd name="connsiteX25" fmla="*/ 295 w 306"/>
              <a:gd name="connsiteY25" fmla="*/ 64 h 406"/>
              <a:gd name="connsiteX26" fmla="*/ 290 w 306"/>
              <a:gd name="connsiteY26" fmla="*/ 74 h 406"/>
              <a:gd name="connsiteX27" fmla="*/ 279 w 306"/>
              <a:gd name="connsiteY27" fmla="*/ 85 h 406"/>
              <a:gd name="connsiteX28" fmla="*/ 274 w 306"/>
              <a:gd name="connsiteY28" fmla="*/ 95 h 406"/>
              <a:gd name="connsiteX29" fmla="*/ 258 w 306"/>
              <a:gd name="connsiteY29" fmla="*/ 111 h 406"/>
              <a:gd name="connsiteX30" fmla="*/ 248 w 306"/>
              <a:gd name="connsiteY30" fmla="*/ 132 h 406"/>
              <a:gd name="connsiteX31" fmla="*/ 216 w 306"/>
              <a:gd name="connsiteY31" fmla="*/ 169 h 406"/>
              <a:gd name="connsiteX32" fmla="*/ 190 w 306"/>
              <a:gd name="connsiteY32" fmla="*/ 206 h 406"/>
              <a:gd name="connsiteX33" fmla="*/ 163 w 306"/>
              <a:gd name="connsiteY33" fmla="*/ 243 h 406"/>
              <a:gd name="connsiteX34" fmla="*/ 137 w 306"/>
              <a:gd name="connsiteY34" fmla="*/ 280 h 406"/>
              <a:gd name="connsiteX35" fmla="*/ 121 w 306"/>
              <a:gd name="connsiteY35" fmla="*/ 296 h 406"/>
              <a:gd name="connsiteX36" fmla="*/ 111 w 306"/>
              <a:gd name="connsiteY36" fmla="*/ 311 h 406"/>
              <a:gd name="connsiteX37" fmla="*/ 100 w 306"/>
              <a:gd name="connsiteY37" fmla="*/ 322 h 406"/>
              <a:gd name="connsiteX38" fmla="*/ 95 w 306"/>
              <a:gd name="connsiteY38" fmla="*/ 333 h 406"/>
              <a:gd name="connsiteX39" fmla="*/ 90 w 306"/>
              <a:gd name="connsiteY39" fmla="*/ 338 h 406"/>
              <a:gd name="connsiteX40" fmla="*/ 84 w 306"/>
              <a:gd name="connsiteY40" fmla="*/ 348 h 406"/>
              <a:gd name="connsiteX41" fmla="*/ 84 w 306"/>
              <a:gd name="connsiteY41" fmla="*/ 348 h 406"/>
              <a:gd name="connsiteX42" fmla="*/ 84 w 306"/>
              <a:gd name="connsiteY42" fmla="*/ 354 h 406"/>
              <a:gd name="connsiteX43" fmla="*/ 90 w 306"/>
              <a:gd name="connsiteY43" fmla="*/ 354 h 406"/>
              <a:gd name="connsiteX44" fmla="*/ 95 w 306"/>
              <a:gd name="connsiteY44" fmla="*/ 354 h 406"/>
              <a:gd name="connsiteX45" fmla="*/ 100 w 306"/>
              <a:gd name="connsiteY45" fmla="*/ 354 h 406"/>
              <a:gd name="connsiteX46" fmla="*/ 111 w 306"/>
              <a:gd name="connsiteY46" fmla="*/ 354 h 406"/>
              <a:gd name="connsiteX47" fmla="*/ 121 w 306"/>
              <a:gd name="connsiteY47" fmla="*/ 348 h 406"/>
              <a:gd name="connsiteX48" fmla="*/ 137 w 306"/>
              <a:gd name="connsiteY48" fmla="*/ 348 h 406"/>
              <a:gd name="connsiteX49" fmla="*/ 153 w 306"/>
              <a:gd name="connsiteY49" fmla="*/ 348 h 406"/>
              <a:gd name="connsiteX50" fmla="*/ 174 w 306"/>
              <a:gd name="connsiteY50" fmla="*/ 343 h 406"/>
              <a:gd name="connsiteX51" fmla="*/ 216 w 306"/>
              <a:gd name="connsiteY51" fmla="*/ 338 h 406"/>
              <a:gd name="connsiteX52" fmla="*/ 221 w 306"/>
              <a:gd name="connsiteY52" fmla="*/ 369 h 406"/>
              <a:gd name="connsiteX53" fmla="*/ 200 w 306"/>
              <a:gd name="connsiteY53" fmla="*/ 369 h 406"/>
              <a:gd name="connsiteX54" fmla="*/ 184 w 306"/>
              <a:gd name="connsiteY54" fmla="*/ 375 h 406"/>
              <a:gd name="connsiteX55" fmla="*/ 163 w 306"/>
              <a:gd name="connsiteY55" fmla="*/ 375 h 406"/>
              <a:gd name="connsiteX56" fmla="*/ 148 w 306"/>
              <a:gd name="connsiteY56" fmla="*/ 375 h 406"/>
              <a:gd name="connsiteX57" fmla="*/ 137 w 306"/>
              <a:gd name="connsiteY57" fmla="*/ 380 h 406"/>
              <a:gd name="connsiteX58" fmla="*/ 121 w 306"/>
              <a:gd name="connsiteY58" fmla="*/ 380 h 406"/>
              <a:gd name="connsiteX59" fmla="*/ 111 w 306"/>
              <a:gd name="connsiteY59" fmla="*/ 385 h 406"/>
              <a:gd name="connsiteX60" fmla="*/ 100 w 306"/>
              <a:gd name="connsiteY60" fmla="*/ 385 h 406"/>
              <a:gd name="connsiteX61" fmla="*/ 90 w 306"/>
              <a:gd name="connsiteY61" fmla="*/ 391 h 406"/>
              <a:gd name="connsiteX62" fmla="*/ 84 w 306"/>
              <a:gd name="connsiteY62" fmla="*/ 391 h 406"/>
              <a:gd name="connsiteX63" fmla="*/ 69 w 306"/>
              <a:gd name="connsiteY63" fmla="*/ 396 h 406"/>
              <a:gd name="connsiteX64" fmla="*/ 53 w 306"/>
              <a:gd name="connsiteY64" fmla="*/ 401 h 406"/>
              <a:gd name="connsiteX65" fmla="*/ 48 w 306"/>
              <a:gd name="connsiteY65" fmla="*/ 406 h 406"/>
              <a:gd name="connsiteX66" fmla="*/ 37 w 306"/>
              <a:gd name="connsiteY66" fmla="*/ 406 h 406"/>
              <a:gd name="connsiteX67" fmla="*/ 32 w 306"/>
              <a:gd name="connsiteY67" fmla="*/ 406 h 406"/>
              <a:gd name="connsiteX68" fmla="*/ 26 w 306"/>
              <a:gd name="connsiteY68" fmla="*/ 401 h 406"/>
              <a:gd name="connsiteX69" fmla="*/ 21 w 306"/>
              <a:gd name="connsiteY69" fmla="*/ 401 h 406"/>
              <a:gd name="connsiteX70" fmla="*/ 16 w 306"/>
              <a:gd name="connsiteY70" fmla="*/ 396 h 406"/>
              <a:gd name="connsiteX71" fmla="*/ 11 w 306"/>
              <a:gd name="connsiteY71" fmla="*/ 391 h 406"/>
              <a:gd name="connsiteX72" fmla="*/ 5 w 306"/>
              <a:gd name="connsiteY72" fmla="*/ 385 h 406"/>
              <a:gd name="connsiteX73" fmla="*/ 0 w 306"/>
              <a:gd name="connsiteY73" fmla="*/ 380 h 406"/>
              <a:gd name="connsiteX74" fmla="*/ 0 w 306"/>
              <a:gd name="connsiteY74" fmla="*/ 375 h 406"/>
              <a:gd name="connsiteX75" fmla="*/ 0 w 306"/>
              <a:gd name="connsiteY75" fmla="*/ 369 h 406"/>
              <a:gd name="connsiteX76" fmla="*/ 0 w 306"/>
              <a:gd name="connsiteY76" fmla="*/ 364 h 406"/>
              <a:gd name="connsiteX77" fmla="*/ 5 w 306"/>
              <a:gd name="connsiteY77" fmla="*/ 359 h 406"/>
              <a:gd name="connsiteX78" fmla="*/ 11 w 306"/>
              <a:gd name="connsiteY78" fmla="*/ 354 h 406"/>
              <a:gd name="connsiteX79" fmla="*/ 21 w 306"/>
              <a:gd name="connsiteY79" fmla="*/ 348 h 406"/>
              <a:gd name="connsiteX80" fmla="*/ 26 w 306"/>
              <a:gd name="connsiteY80" fmla="*/ 343 h 406"/>
              <a:gd name="connsiteX81" fmla="*/ 32 w 306"/>
              <a:gd name="connsiteY81" fmla="*/ 338 h 406"/>
              <a:gd name="connsiteX82" fmla="*/ 42 w 306"/>
              <a:gd name="connsiteY82" fmla="*/ 333 h 406"/>
              <a:gd name="connsiteX83" fmla="*/ 53 w 306"/>
              <a:gd name="connsiteY83" fmla="*/ 322 h 406"/>
              <a:gd name="connsiteX84" fmla="*/ 58 w 306"/>
              <a:gd name="connsiteY84" fmla="*/ 311 h 406"/>
              <a:gd name="connsiteX85" fmla="*/ 69 w 306"/>
              <a:gd name="connsiteY85" fmla="*/ 301 h 406"/>
              <a:gd name="connsiteX86" fmla="*/ 79 w 306"/>
              <a:gd name="connsiteY86" fmla="*/ 285 h 406"/>
              <a:gd name="connsiteX87" fmla="*/ 95 w 306"/>
              <a:gd name="connsiteY87" fmla="*/ 269 h 406"/>
              <a:gd name="connsiteX88" fmla="*/ 116 w 306"/>
              <a:gd name="connsiteY88" fmla="*/ 232 h 406"/>
              <a:gd name="connsiteX89" fmla="*/ 142 w 306"/>
              <a:gd name="connsiteY89" fmla="*/ 201 h 406"/>
              <a:gd name="connsiteX90" fmla="*/ 163 w 306"/>
              <a:gd name="connsiteY90" fmla="*/ 169 h 406"/>
              <a:gd name="connsiteX91" fmla="*/ 184 w 306"/>
              <a:gd name="connsiteY91" fmla="*/ 132 h 406"/>
              <a:gd name="connsiteX92" fmla="*/ 190 w 306"/>
              <a:gd name="connsiteY92" fmla="*/ 116 h 406"/>
              <a:gd name="connsiteX93" fmla="*/ 200 w 306"/>
              <a:gd name="connsiteY93" fmla="*/ 100 h 406"/>
              <a:gd name="connsiteX94" fmla="*/ 206 w 306"/>
              <a:gd name="connsiteY94" fmla="*/ 90 h 406"/>
              <a:gd name="connsiteX95" fmla="*/ 211 w 306"/>
              <a:gd name="connsiteY95" fmla="*/ 79 h 406"/>
              <a:gd name="connsiteX96" fmla="*/ 216 w 306"/>
              <a:gd name="connsiteY96" fmla="*/ 69 h 406"/>
              <a:gd name="connsiteX97" fmla="*/ 221 w 306"/>
              <a:gd name="connsiteY97" fmla="*/ 58 h 406"/>
              <a:gd name="connsiteX98" fmla="*/ 221 w 306"/>
              <a:gd name="connsiteY98" fmla="*/ 53 h 406"/>
              <a:gd name="connsiteX99" fmla="*/ 227 w 306"/>
              <a:gd name="connsiteY99" fmla="*/ 48 h 406"/>
              <a:gd name="connsiteX100" fmla="*/ 227 w 306"/>
              <a:gd name="connsiteY100" fmla="*/ 48 h 406"/>
              <a:gd name="connsiteX0" fmla="*/ 227 w 306"/>
              <a:gd name="connsiteY0" fmla="*/ 48 h 406"/>
              <a:gd name="connsiteX1" fmla="*/ 227 w 306"/>
              <a:gd name="connsiteY1" fmla="*/ 42 h 406"/>
              <a:gd name="connsiteX2" fmla="*/ 227 w 306"/>
              <a:gd name="connsiteY2" fmla="*/ 32 h 406"/>
              <a:gd name="connsiteX3" fmla="*/ 227 w 306"/>
              <a:gd name="connsiteY3" fmla="*/ 27 h 406"/>
              <a:gd name="connsiteX4" fmla="*/ 221 w 306"/>
              <a:gd name="connsiteY4" fmla="*/ 21 h 406"/>
              <a:gd name="connsiteX5" fmla="*/ 216 w 306"/>
              <a:gd name="connsiteY5" fmla="*/ 11 h 406"/>
              <a:gd name="connsiteX6" fmla="*/ 216 w 306"/>
              <a:gd name="connsiteY6" fmla="*/ 6 h 406"/>
              <a:gd name="connsiteX7" fmla="*/ 221 w 306"/>
              <a:gd name="connsiteY7" fmla="*/ 6 h 406"/>
              <a:gd name="connsiteX8" fmla="*/ 221 w 306"/>
              <a:gd name="connsiteY8" fmla="*/ 0 h 406"/>
              <a:gd name="connsiteX9" fmla="*/ 227 w 306"/>
              <a:gd name="connsiteY9" fmla="*/ 0 h 406"/>
              <a:gd name="connsiteX10" fmla="*/ 232 w 306"/>
              <a:gd name="connsiteY10" fmla="*/ 0 h 406"/>
              <a:gd name="connsiteX11" fmla="*/ 242 w 306"/>
              <a:gd name="connsiteY11" fmla="*/ 0 h 406"/>
              <a:gd name="connsiteX12" fmla="*/ 253 w 306"/>
              <a:gd name="connsiteY12" fmla="*/ 6 h 406"/>
              <a:gd name="connsiteX13" fmla="*/ 264 w 306"/>
              <a:gd name="connsiteY13" fmla="*/ 11 h 406"/>
              <a:gd name="connsiteX14" fmla="*/ 269 w 306"/>
              <a:gd name="connsiteY14" fmla="*/ 11 h 406"/>
              <a:gd name="connsiteX15" fmla="*/ 279 w 306"/>
              <a:gd name="connsiteY15" fmla="*/ 16 h 406"/>
              <a:gd name="connsiteX16" fmla="*/ 285 w 306"/>
              <a:gd name="connsiteY16" fmla="*/ 21 h 406"/>
              <a:gd name="connsiteX17" fmla="*/ 290 w 306"/>
              <a:gd name="connsiteY17" fmla="*/ 27 h 406"/>
              <a:gd name="connsiteX18" fmla="*/ 295 w 306"/>
              <a:gd name="connsiteY18" fmla="*/ 32 h 406"/>
              <a:gd name="connsiteX19" fmla="*/ 300 w 306"/>
              <a:gd name="connsiteY19" fmla="*/ 32 h 406"/>
              <a:gd name="connsiteX20" fmla="*/ 300 w 306"/>
              <a:gd name="connsiteY20" fmla="*/ 37 h 406"/>
              <a:gd name="connsiteX21" fmla="*/ 300 w 306"/>
              <a:gd name="connsiteY21" fmla="*/ 42 h 406"/>
              <a:gd name="connsiteX22" fmla="*/ 306 w 306"/>
              <a:gd name="connsiteY22" fmla="*/ 42 h 406"/>
              <a:gd name="connsiteX23" fmla="*/ 300 w 306"/>
              <a:gd name="connsiteY23" fmla="*/ 48 h 406"/>
              <a:gd name="connsiteX24" fmla="*/ 300 w 306"/>
              <a:gd name="connsiteY24" fmla="*/ 53 h 406"/>
              <a:gd name="connsiteX25" fmla="*/ 295 w 306"/>
              <a:gd name="connsiteY25" fmla="*/ 64 h 406"/>
              <a:gd name="connsiteX26" fmla="*/ 290 w 306"/>
              <a:gd name="connsiteY26" fmla="*/ 74 h 406"/>
              <a:gd name="connsiteX27" fmla="*/ 279 w 306"/>
              <a:gd name="connsiteY27" fmla="*/ 85 h 406"/>
              <a:gd name="connsiteX28" fmla="*/ 274 w 306"/>
              <a:gd name="connsiteY28" fmla="*/ 95 h 406"/>
              <a:gd name="connsiteX29" fmla="*/ 258 w 306"/>
              <a:gd name="connsiteY29" fmla="*/ 111 h 406"/>
              <a:gd name="connsiteX30" fmla="*/ 248 w 306"/>
              <a:gd name="connsiteY30" fmla="*/ 132 h 406"/>
              <a:gd name="connsiteX31" fmla="*/ 216 w 306"/>
              <a:gd name="connsiteY31" fmla="*/ 169 h 406"/>
              <a:gd name="connsiteX32" fmla="*/ 190 w 306"/>
              <a:gd name="connsiteY32" fmla="*/ 206 h 406"/>
              <a:gd name="connsiteX33" fmla="*/ 163 w 306"/>
              <a:gd name="connsiteY33" fmla="*/ 243 h 406"/>
              <a:gd name="connsiteX34" fmla="*/ 137 w 306"/>
              <a:gd name="connsiteY34" fmla="*/ 280 h 406"/>
              <a:gd name="connsiteX35" fmla="*/ 121 w 306"/>
              <a:gd name="connsiteY35" fmla="*/ 296 h 406"/>
              <a:gd name="connsiteX36" fmla="*/ 111 w 306"/>
              <a:gd name="connsiteY36" fmla="*/ 311 h 406"/>
              <a:gd name="connsiteX37" fmla="*/ 100 w 306"/>
              <a:gd name="connsiteY37" fmla="*/ 322 h 406"/>
              <a:gd name="connsiteX38" fmla="*/ 95 w 306"/>
              <a:gd name="connsiteY38" fmla="*/ 333 h 406"/>
              <a:gd name="connsiteX39" fmla="*/ 90 w 306"/>
              <a:gd name="connsiteY39" fmla="*/ 338 h 406"/>
              <a:gd name="connsiteX40" fmla="*/ 84 w 306"/>
              <a:gd name="connsiteY40" fmla="*/ 348 h 406"/>
              <a:gd name="connsiteX41" fmla="*/ 84 w 306"/>
              <a:gd name="connsiteY41" fmla="*/ 348 h 406"/>
              <a:gd name="connsiteX42" fmla="*/ 84 w 306"/>
              <a:gd name="connsiteY42" fmla="*/ 354 h 406"/>
              <a:gd name="connsiteX43" fmla="*/ 90 w 306"/>
              <a:gd name="connsiteY43" fmla="*/ 354 h 406"/>
              <a:gd name="connsiteX44" fmla="*/ 95 w 306"/>
              <a:gd name="connsiteY44" fmla="*/ 354 h 406"/>
              <a:gd name="connsiteX45" fmla="*/ 100 w 306"/>
              <a:gd name="connsiteY45" fmla="*/ 354 h 406"/>
              <a:gd name="connsiteX46" fmla="*/ 111 w 306"/>
              <a:gd name="connsiteY46" fmla="*/ 354 h 406"/>
              <a:gd name="connsiteX47" fmla="*/ 121 w 306"/>
              <a:gd name="connsiteY47" fmla="*/ 348 h 406"/>
              <a:gd name="connsiteX48" fmla="*/ 137 w 306"/>
              <a:gd name="connsiteY48" fmla="*/ 348 h 406"/>
              <a:gd name="connsiteX49" fmla="*/ 153 w 306"/>
              <a:gd name="connsiteY49" fmla="*/ 348 h 406"/>
              <a:gd name="connsiteX50" fmla="*/ 174 w 306"/>
              <a:gd name="connsiteY50" fmla="*/ 343 h 406"/>
              <a:gd name="connsiteX51" fmla="*/ 216 w 306"/>
              <a:gd name="connsiteY51" fmla="*/ 338 h 406"/>
              <a:gd name="connsiteX52" fmla="*/ 200 w 306"/>
              <a:gd name="connsiteY52" fmla="*/ 369 h 406"/>
              <a:gd name="connsiteX53" fmla="*/ 184 w 306"/>
              <a:gd name="connsiteY53" fmla="*/ 375 h 406"/>
              <a:gd name="connsiteX54" fmla="*/ 163 w 306"/>
              <a:gd name="connsiteY54" fmla="*/ 375 h 406"/>
              <a:gd name="connsiteX55" fmla="*/ 148 w 306"/>
              <a:gd name="connsiteY55" fmla="*/ 375 h 406"/>
              <a:gd name="connsiteX56" fmla="*/ 137 w 306"/>
              <a:gd name="connsiteY56" fmla="*/ 380 h 406"/>
              <a:gd name="connsiteX57" fmla="*/ 121 w 306"/>
              <a:gd name="connsiteY57" fmla="*/ 380 h 406"/>
              <a:gd name="connsiteX58" fmla="*/ 111 w 306"/>
              <a:gd name="connsiteY58" fmla="*/ 385 h 406"/>
              <a:gd name="connsiteX59" fmla="*/ 100 w 306"/>
              <a:gd name="connsiteY59" fmla="*/ 385 h 406"/>
              <a:gd name="connsiteX60" fmla="*/ 90 w 306"/>
              <a:gd name="connsiteY60" fmla="*/ 391 h 406"/>
              <a:gd name="connsiteX61" fmla="*/ 84 w 306"/>
              <a:gd name="connsiteY61" fmla="*/ 391 h 406"/>
              <a:gd name="connsiteX62" fmla="*/ 69 w 306"/>
              <a:gd name="connsiteY62" fmla="*/ 396 h 406"/>
              <a:gd name="connsiteX63" fmla="*/ 53 w 306"/>
              <a:gd name="connsiteY63" fmla="*/ 401 h 406"/>
              <a:gd name="connsiteX64" fmla="*/ 48 w 306"/>
              <a:gd name="connsiteY64" fmla="*/ 406 h 406"/>
              <a:gd name="connsiteX65" fmla="*/ 37 w 306"/>
              <a:gd name="connsiteY65" fmla="*/ 406 h 406"/>
              <a:gd name="connsiteX66" fmla="*/ 32 w 306"/>
              <a:gd name="connsiteY66" fmla="*/ 406 h 406"/>
              <a:gd name="connsiteX67" fmla="*/ 26 w 306"/>
              <a:gd name="connsiteY67" fmla="*/ 401 h 406"/>
              <a:gd name="connsiteX68" fmla="*/ 21 w 306"/>
              <a:gd name="connsiteY68" fmla="*/ 401 h 406"/>
              <a:gd name="connsiteX69" fmla="*/ 16 w 306"/>
              <a:gd name="connsiteY69" fmla="*/ 396 h 406"/>
              <a:gd name="connsiteX70" fmla="*/ 11 w 306"/>
              <a:gd name="connsiteY70" fmla="*/ 391 h 406"/>
              <a:gd name="connsiteX71" fmla="*/ 5 w 306"/>
              <a:gd name="connsiteY71" fmla="*/ 385 h 406"/>
              <a:gd name="connsiteX72" fmla="*/ 0 w 306"/>
              <a:gd name="connsiteY72" fmla="*/ 380 h 406"/>
              <a:gd name="connsiteX73" fmla="*/ 0 w 306"/>
              <a:gd name="connsiteY73" fmla="*/ 375 h 406"/>
              <a:gd name="connsiteX74" fmla="*/ 0 w 306"/>
              <a:gd name="connsiteY74" fmla="*/ 369 h 406"/>
              <a:gd name="connsiteX75" fmla="*/ 0 w 306"/>
              <a:gd name="connsiteY75" fmla="*/ 364 h 406"/>
              <a:gd name="connsiteX76" fmla="*/ 5 w 306"/>
              <a:gd name="connsiteY76" fmla="*/ 359 h 406"/>
              <a:gd name="connsiteX77" fmla="*/ 11 w 306"/>
              <a:gd name="connsiteY77" fmla="*/ 354 h 406"/>
              <a:gd name="connsiteX78" fmla="*/ 21 w 306"/>
              <a:gd name="connsiteY78" fmla="*/ 348 h 406"/>
              <a:gd name="connsiteX79" fmla="*/ 26 w 306"/>
              <a:gd name="connsiteY79" fmla="*/ 343 h 406"/>
              <a:gd name="connsiteX80" fmla="*/ 32 w 306"/>
              <a:gd name="connsiteY80" fmla="*/ 338 h 406"/>
              <a:gd name="connsiteX81" fmla="*/ 42 w 306"/>
              <a:gd name="connsiteY81" fmla="*/ 333 h 406"/>
              <a:gd name="connsiteX82" fmla="*/ 53 w 306"/>
              <a:gd name="connsiteY82" fmla="*/ 322 h 406"/>
              <a:gd name="connsiteX83" fmla="*/ 58 w 306"/>
              <a:gd name="connsiteY83" fmla="*/ 311 h 406"/>
              <a:gd name="connsiteX84" fmla="*/ 69 w 306"/>
              <a:gd name="connsiteY84" fmla="*/ 301 h 406"/>
              <a:gd name="connsiteX85" fmla="*/ 79 w 306"/>
              <a:gd name="connsiteY85" fmla="*/ 285 h 406"/>
              <a:gd name="connsiteX86" fmla="*/ 95 w 306"/>
              <a:gd name="connsiteY86" fmla="*/ 269 h 406"/>
              <a:gd name="connsiteX87" fmla="*/ 116 w 306"/>
              <a:gd name="connsiteY87" fmla="*/ 232 h 406"/>
              <a:gd name="connsiteX88" fmla="*/ 142 w 306"/>
              <a:gd name="connsiteY88" fmla="*/ 201 h 406"/>
              <a:gd name="connsiteX89" fmla="*/ 163 w 306"/>
              <a:gd name="connsiteY89" fmla="*/ 169 h 406"/>
              <a:gd name="connsiteX90" fmla="*/ 184 w 306"/>
              <a:gd name="connsiteY90" fmla="*/ 132 h 406"/>
              <a:gd name="connsiteX91" fmla="*/ 190 w 306"/>
              <a:gd name="connsiteY91" fmla="*/ 116 h 406"/>
              <a:gd name="connsiteX92" fmla="*/ 200 w 306"/>
              <a:gd name="connsiteY92" fmla="*/ 100 h 406"/>
              <a:gd name="connsiteX93" fmla="*/ 206 w 306"/>
              <a:gd name="connsiteY93" fmla="*/ 90 h 406"/>
              <a:gd name="connsiteX94" fmla="*/ 211 w 306"/>
              <a:gd name="connsiteY94" fmla="*/ 79 h 406"/>
              <a:gd name="connsiteX95" fmla="*/ 216 w 306"/>
              <a:gd name="connsiteY95" fmla="*/ 69 h 406"/>
              <a:gd name="connsiteX96" fmla="*/ 221 w 306"/>
              <a:gd name="connsiteY96" fmla="*/ 58 h 406"/>
              <a:gd name="connsiteX97" fmla="*/ 221 w 306"/>
              <a:gd name="connsiteY97" fmla="*/ 53 h 406"/>
              <a:gd name="connsiteX98" fmla="*/ 227 w 306"/>
              <a:gd name="connsiteY98" fmla="*/ 48 h 406"/>
              <a:gd name="connsiteX99" fmla="*/ 227 w 306"/>
              <a:gd name="connsiteY99" fmla="*/ 48 h 406"/>
              <a:gd name="connsiteX0" fmla="*/ 227 w 306"/>
              <a:gd name="connsiteY0" fmla="*/ 48 h 406"/>
              <a:gd name="connsiteX1" fmla="*/ 227 w 306"/>
              <a:gd name="connsiteY1" fmla="*/ 42 h 406"/>
              <a:gd name="connsiteX2" fmla="*/ 227 w 306"/>
              <a:gd name="connsiteY2" fmla="*/ 32 h 406"/>
              <a:gd name="connsiteX3" fmla="*/ 227 w 306"/>
              <a:gd name="connsiteY3" fmla="*/ 27 h 406"/>
              <a:gd name="connsiteX4" fmla="*/ 221 w 306"/>
              <a:gd name="connsiteY4" fmla="*/ 21 h 406"/>
              <a:gd name="connsiteX5" fmla="*/ 216 w 306"/>
              <a:gd name="connsiteY5" fmla="*/ 11 h 406"/>
              <a:gd name="connsiteX6" fmla="*/ 216 w 306"/>
              <a:gd name="connsiteY6" fmla="*/ 6 h 406"/>
              <a:gd name="connsiteX7" fmla="*/ 221 w 306"/>
              <a:gd name="connsiteY7" fmla="*/ 6 h 406"/>
              <a:gd name="connsiteX8" fmla="*/ 221 w 306"/>
              <a:gd name="connsiteY8" fmla="*/ 0 h 406"/>
              <a:gd name="connsiteX9" fmla="*/ 227 w 306"/>
              <a:gd name="connsiteY9" fmla="*/ 0 h 406"/>
              <a:gd name="connsiteX10" fmla="*/ 232 w 306"/>
              <a:gd name="connsiteY10" fmla="*/ 0 h 406"/>
              <a:gd name="connsiteX11" fmla="*/ 242 w 306"/>
              <a:gd name="connsiteY11" fmla="*/ 0 h 406"/>
              <a:gd name="connsiteX12" fmla="*/ 253 w 306"/>
              <a:gd name="connsiteY12" fmla="*/ 6 h 406"/>
              <a:gd name="connsiteX13" fmla="*/ 264 w 306"/>
              <a:gd name="connsiteY13" fmla="*/ 11 h 406"/>
              <a:gd name="connsiteX14" fmla="*/ 269 w 306"/>
              <a:gd name="connsiteY14" fmla="*/ 11 h 406"/>
              <a:gd name="connsiteX15" fmla="*/ 279 w 306"/>
              <a:gd name="connsiteY15" fmla="*/ 16 h 406"/>
              <a:gd name="connsiteX16" fmla="*/ 285 w 306"/>
              <a:gd name="connsiteY16" fmla="*/ 21 h 406"/>
              <a:gd name="connsiteX17" fmla="*/ 290 w 306"/>
              <a:gd name="connsiteY17" fmla="*/ 27 h 406"/>
              <a:gd name="connsiteX18" fmla="*/ 295 w 306"/>
              <a:gd name="connsiteY18" fmla="*/ 32 h 406"/>
              <a:gd name="connsiteX19" fmla="*/ 300 w 306"/>
              <a:gd name="connsiteY19" fmla="*/ 32 h 406"/>
              <a:gd name="connsiteX20" fmla="*/ 300 w 306"/>
              <a:gd name="connsiteY20" fmla="*/ 37 h 406"/>
              <a:gd name="connsiteX21" fmla="*/ 300 w 306"/>
              <a:gd name="connsiteY21" fmla="*/ 42 h 406"/>
              <a:gd name="connsiteX22" fmla="*/ 306 w 306"/>
              <a:gd name="connsiteY22" fmla="*/ 42 h 406"/>
              <a:gd name="connsiteX23" fmla="*/ 300 w 306"/>
              <a:gd name="connsiteY23" fmla="*/ 48 h 406"/>
              <a:gd name="connsiteX24" fmla="*/ 300 w 306"/>
              <a:gd name="connsiteY24" fmla="*/ 53 h 406"/>
              <a:gd name="connsiteX25" fmla="*/ 295 w 306"/>
              <a:gd name="connsiteY25" fmla="*/ 64 h 406"/>
              <a:gd name="connsiteX26" fmla="*/ 290 w 306"/>
              <a:gd name="connsiteY26" fmla="*/ 74 h 406"/>
              <a:gd name="connsiteX27" fmla="*/ 279 w 306"/>
              <a:gd name="connsiteY27" fmla="*/ 85 h 406"/>
              <a:gd name="connsiteX28" fmla="*/ 274 w 306"/>
              <a:gd name="connsiteY28" fmla="*/ 95 h 406"/>
              <a:gd name="connsiteX29" fmla="*/ 258 w 306"/>
              <a:gd name="connsiteY29" fmla="*/ 111 h 406"/>
              <a:gd name="connsiteX30" fmla="*/ 248 w 306"/>
              <a:gd name="connsiteY30" fmla="*/ 132 h 406"/>
              <a:gd name="connsiteX31" fmla="*/ 216 w 306"/>
              <a:gd name="connsiteY31" fmla="*/ 169 h 406"/>
              <a:gd name="connsiteX32" fmla="*/ 190 w 306"/>
              <a:gd name="connsiteY32" fmla="*/ 206 h 406"/>
              <a:gd name="connsiteX33" fmla="*/ 163 w 306"/>
              <a:gd name="connsiteY33" fmla="*/ 243 h 406"/>
              <a:gd name="connsiteX34" fmla="*/ 137 w 306"/>
              <a:gd name="connsiteY34" fmla="*/ 280 h 406"/>
              <a:gd name="connsiteX35" fmla="*/ 121 w 306"/>
              <a:gd name="connsiteY35" fmla="*/ 296 h 406"/>
              <a:gd name="connsiteX36" fmla="*/ 111 w 306"/>
              <a:gd name="connsiteY36" fmla="*/ 311 h 406"/>
              <a:gd name="connsiteX37" fmla="*/ 100 w 306"/>
              <a:gd name="connsiteY37" fmla="*/ 322 h 406"/>
              <a:gd name="connsiteX38" fmla="*/ 95 w 306"/>
              <a:gd name="connsiteY38" fmla="*/ 333 h 406"/>
              <a:gd name="connsiteX39" fmla="*/ 90 w 306"/>
              <a:gd name="connsiteY39" fmla="*/ 338 h 406"/>
              <a:gd name="connsiteX40" fmla="*/ 84 w 306"/>
              <a:gd name="connsiteY40" fmla="*/ 348 h 406"/>
              <a:gd name="connsiteX41" fmla="*/ 84 w 306"/>
              <a:gd name="connsiteY41" fmla="*/ 348 h 406"/>
              <a:gd name="connsiteX42" fmla="*/ 84 w 306"/>
              <a:gd name="connsiteY42" fmla="*/ 354 h 406"/>
              <a:gd name="connsiteX43" fmla="*/ 90 w 306"/>
              <a:gd name="connsiteY43" fmla="*/ 354 h 406"/>
              <a:gd name="connsiteX44" fmla="*/ 95 w 306"/>
              <a:gd name="connsiteY44" fmla="*/ 354 h 406"/>
              <a:gd name="connsiteX45" fmla="*/ 100 w 306"/>
              <a:gd name="connsiteY45" fmla="*/ 354 h 406"/>
              <a:gd name="connsiteX46" fmla="*/ 111 w 306"/>
              <a:gd name="connsiteY46" fmla="*/ 354 h 406"/>
              <a:gd name="connsiteX47" fmla="*/ 121 w 306"/>
              <a:gd name="connsiteY47" fmla="*/ 348 h 406"/>
              <a:gd name="connsiteX48" fmla="*/ 137 w 306"/>
              <a:gd name="connsiteY48" fmla="*/ 348 h 406"/>
              <a:gd name="connsiteX49" fmla="*/ 153 w 306"/>
              <a:gd name="connsiteY49" fmla="*/ 348 h 406"/>
              <a:gd name="connsiteX50" fmla="*/ 174 w 306"/>
              <a:gd name="connsiteY50" fmla="*/ 343 h 406"/>
              <a:gd name="connsiteX51" fmla="*/ 200 w 306"/>
              <a:gd name="connsiteY51" fmla="*/ 369 h 406"/>
              <a:gd name="connsiteX52" fmla="*/ 184 w 306"/>
              <a:gd name="connsiteY52" fmla="*/ 375 h 406"/>
              <a:gd name="connsiteX53" fmla="*/ 163 w 306"/>
              <a:gd name="connsiteY53" fmla="*/ 375 h 406"/>
              <a:gd name="connsiteX54" fmla="*/ 148 w 306"/>
              <a:gd name="connsiteY54" fmla="*/ 375 h 406"/>
              <a:gd name="connsiteX55" fmla="*/ 137 w 306"/>
              <a:gd name="connsiteY55" fmla="*/ 380 h 406"/>
              <a:gd name="connsiteX56" fmla="*/ 121 w 306"/>
              <a:gd name="connsiteY56" fmla="*/ 380 h 406"/>
              <a:gd name="connsiteX57" fmla="*/ 111 w 306"/>
              <a:gd name="connsiteY57" fmla="*/ 385 h 406"/>
              <a:gd name="connsiteX58" fmla="*/ 100 w 306"/>
              <a:gd name="connsiteY58" fmla="*/ 385 h 406"/>
              <a:gd name="connsiteX59" fmla="*/ 90 w 306"/>
              <a:gd name="connsiteY59" fmla="*/ 391 h 406"/>
              <a:gd name="connsiteX60" fmla="*/ 84 w 306"/>
              <a:gd name="connsiteY60" fmla="*/ 391 h 406"/>
              <a:gd name="connsiteX61" fmla="*/ 69 w 306"/>
              <a:gd name="connsiteY61" fmla="*/ 396 h 406"/>
              <a:gd name="connsiteX62" fmla="*/ 53 w 306"/>
              <a:gd name="connsiteY62" fmla="*/ 401 h 406"/>
              <a:gd name="connsiteX63" fmla="*/ 48 w 306"/>
              <a:gd name="connsiteY63" fmla="*/ 406 h 406"/>
              <a:gd name="connsiteX64" fmla="*/ 37 w 306"/>
              <a:gd name="connsiteY64" fmla="*/ 406 h 406"/>
              <a:gd name="connsiteX65" fmla="*/ 32 w 306"/>
              <a:gd name="connsiteY65" fmla="*/ 406 h 406"/>
              <a:gd name="connsiteX66" fmla="*/ 26 w 306"/>
              <a:gd name="connsiteY66" fmla="*/ 401 h 406"/>
              <a:gd name="connsiteX67" fmla="*/ 21 w 306"/>
              <a:gd name="connsiteY67" fmla="*/ 401 h 406"/>
              <a:gd name="connsiteX68" fmla="*/ 16 w 306"/>
              <a:gd name="connsiteY68" fmla="*/ 396 h 406"/>
              <a:gd name="connsiteX69" fmla="*/ 11 w 306"/>
              <a:gd name="connsiteY69" fmla="*/ 391 h 406"/>
              <a:gd name="connsiteX70" fmla="*/ 5 w 306"/>
              <a:gd name="connsiteY70" fmla="*/ 385 h 406"/>
              <a:gd name="connsiteX71" fmla="*/ 0 w 306"/>
              <a:gd name="connsiteY71" fmla="*/ 380 h 406"/>
              <a:gd name="connsiteX72" fmla="*/ 0 w 306"/>
              <a:gd name="connsiteY72" fmla="*/ 375 h 406"/>
              <a:gd name="connsiteX73" fmla="*/ 0 w 306"/>
              <a:gd name="connsiteY73" fmla="*/ 369 h 406"/>
              <a:gd name="connsiteX74" fmla="*/ 0 w 306"/>
              <a:gd name="connsiteY74" fmla="*/ 364 h 406"/>
              <a:gd name="connsiteX75" fmla="*/ 5 w 306"/>
              <a:gd name="connsiteY75" fmla="*/ 359 h 406"/>
              <a:gd name="connsiteX76" fmla="*/ 11 w 306"/>
              <a:gd name="connsiteY76" fmla="*/ 354 h 406"/>
              <a:gd name="connsiteX77" fmla="*/ 21 w 306"/>
              <a:gd name="connsiteY77" fmla="*/ 348 h 406"/>
              <a:gd name="connsiteX78" fmla="*/ 26 w 306"/>
              <a:gd name="connsiteY78" fmla="*/ 343 h 406"/>
              <a:gd name="connsiteX79" fmla="*/ 32 w 306"/>
              <a:gd name="connsiteY79" fmla="*/ 338 h 406"/>
              <a:gd name="connsiteX80" fmla="*/ 42 w 306"/>
              <a:gd name="connsiteY80" fmla="*/ 333 h 406"/>
              <a:gd name="connsiteX81" fmla="*/ 53 w 306"/>
              <a:gd name="connsiteY81" fmla="*/ 322 h 406"/>
              <a:gd name="connsiteX82" fmla="*/ 58 w 306"/>
              <a:gd name="connsiteY82" fmla="*/ 311 h 406"/>
              <a:gd name="connsiteX83" fmla="*/ 69 w 306"/>
              <a:gd name="connsiteY83" fmla="*/ 301 h 406"/>
              <a:gd name="connsiteX84" fmla="*/ 79 w 306"/>
              <a:gd name="connsiteY84" fmla="*/ 285 h 406"/>
              <a:gd name="connsiteX85" fmla="*/ 95 w 306"/>
              <a:gd name="connsiteY85" fmla="*/ 269 h 406"/>
              <a:gd name="connsiteX86" fmla="*/ 116 w 306"/>
              <a:gd name="connsiteY86" fmla="*/ 232 h 406"/>
              <a:gd name="connsiteX87" fmla="*/ 142 w 306"/>
              <a:gd name="connsiteY87" fmla="*/ 201 h 406"/>
              <a:gd name="connsiteX88" fmla="*/ 163 w 306"/>
              <a:gd name="connsiteY88" fmla="*/ 169 h 406"/>
              <a:gd name="connsiteX89" fmla="*/ 184 w 306"/>
              <a:gd name="connsiteY89" fmla="*/ 132 h 406"/>
              <a:gd name="connsiteX90" fmla="*/ 190 w 306"/>
              <a:gd name="connsiteY90" fmla="*/ 116 h 406"/>
              <a:gd name="connsiteX91" fmla="*/ 200 w 306"/>
              <a:gd name="connsiteY91" fmla="*/ 100 h 406"/>
              <a:gd name="connsiteX92" fmla="*/ 206 w 306"/>
              <a:gd name="connsiteY92" fmla="*/ 90 h 406"/>
              <a:gd name="connsiteX93" fmla="*/ 211 w 306"/>
              <a:gd name="connsiteY93" fmla="*/ 79 h 406"/>
              <a:gd name="connsiteX94" fmla="*/ 216 w 306"/>
              <a:gd name="connsiteY94" fmla="*/ 69 h 406"/>
              <a:gd name="connsiteX95" fmla="*/ 221 w 306"/>
              <a:gd name="connsiteY95" fmla="*/ 58 h 406"/>
              <a:gd name="connsiteX96" fmla="*/ 221 w 306"/>
              <a:gd name="connsiteY96" fmla="*/ 53 h 406"/>
              <a:gd name="connsiteX97" fmla="*/ 227 w 306"/>
              <a:gd name="connsiteY97" fmla="*/ 48 h 406"/>
              <a:gd name="connsiteX98" fmla="*/ 227 w 306"/>
              <a:gd name="connsiteY98" fmla="*/ 48 h 406"/>
              <a:gd name="connsiteX0" fmla="*/ 227 w 306"/>
              <a:gd name="connsiteY0" fmla="*/ 48 h 406"/>
              <a:gd name="connsiteX1" fmla="*/ 227 w 306"/>
              <a:gd name="connsiteY1" fmla="*/ 42 h 406"/>
              <a:gd name="connsiteX2" fmla="*/ 227 w 306"/>
              <a:gd name="connsiteY2" fmla="*/ 32 h 406"/>
              <a:gd name="connsiteX3" fmla="*/ 227 w 306"/>
              <a:gd name="connsiteY3" fmla="*/ 27 h 406"/>
              <a:gd name="connsiteX4" fmla="*/ 221 w 306"/>
              <a:gd name="connsiteY4" fmla="*/ 21 h 406"/>
              <a:gd name="connsiteX5" fmla="*/ 216 w 306"/>
              <a:gd name="connsiteY5" fmla="*/ 11 h 406"/>
              <a:gd name="connsiteX6" fmla="*/ 216 w 306"/>
              <a:gd name="connsiteY6" fmla="*/ 6 h 406"/>
              <a:gd name="connsiteX7" fmla="*/ 221 w 306"/>
              <a:gd name="connsiteY7" fmla="*/ 6 h 406"/>
              <a:gd name="connsiteX8" fmla="*/ 221 w 306"/>
              <a:gd name="connsiteY8" fmla="*/ 0 h 406"/>
              <a:gd name="connsiteX9" fmla="*/ 227 w 306"/>
              <a:gd name="connsiteY9" fmla="*/ 0 h 406"/>
              <a:gd name="connsiteX10" fmla="*/ 232 w 306"/>
              <a:gd name="connsiteY10" fmla="*/ 0 h 406"/>
              <a:gd name="connsiteX11" fmla="*/ 242 w 306"/>
              <a:gd name="connsiteY11" fmla="*/ 0 h 406"/>
              <a:gd name="connsiteX12" fmla="*/ 253 w 306"/>
              <a:gd name="connsiteY12" fmla="*/ 6 h 406"/>
              <a:gd name="connsiteX13" fmla="*/ 264 w 306"/>
              <a:gd name="connsiteY13" fmla="*/ 11 h 406"/>
              <a:gd name="connsiteX14" fmla="*/ 269 w 306"/>
              <a:gd name="connsiteY14" fmla="*/ 11 h 406"/>
              <a:gd name="connsiteX15" fmla="*/ 279 w 306"/>
              <a:gd name="connsiteY15" fmla="*/ 16 h 406"/>
              <a:gd name="connsiteX16" fmla="*/ 285 w 306"/>
              <a:gd name="connsiteY16" fmla="*/ 21 h 406"/>
              <a:gd name="connsiteX17" fmla="*/ 290 w 306"/>
              <a:gd name="connsiteY17" fmla="*/ 27 h 406"/>
              <a:gd name="connsiteX18" fmla="*/ 295 w 306"/>
              <a:gd name="connsiteY18" fmla="*/ 32 h 406"/>
              <a:gd name="connsiteX19" fmla="*/ 300 w 306"/>
              <a:gd name="connsiteY19" fmla="*/ 32 h 406"/>
              <a:gd name="connsiteX20" fmla="*/ 300 w 306"/>
              <a:gd name="connsiteY20" fmla="*/ 37 h 406"/>
              <a:gd name="connsiteX21" fmla="*/ 300 w 306"/>
              <a:gd name="connsiteY21" fmla="*/ 42 h 406"/>
              <a:gd name="connsiteX22" fmla="*/ 306 w 306"/>
              <a:gd name="connsiteY22" fmla="*/ 42 h 406"/>
              <a:gd name="connsiteX23" fmla="*/ 300 w 306"/>
              <a:gd name="connsiteY23" fmla="*/ 48 h 406"/>
              <a:gd name="connsiteX24" fmla="*/ 300 w 306"/>
              <a:gd name="connsiteY24" fmla="*/ 53 h 406"/>
              <a:gd name="connsiteX25" fmla="*/ 295 w 306"/>
              <a:gd name="connsiteY25" fmla="*/ 64 h 406"/>
              <a:gd name="connsiteX26" fmla="*/ 290 w 306"/>
              <a:gd name="connsiteY26" fmla="*/ 74 h 406"/>
              <a:gd name="connsiteX27" fmla="*/ 279 w 306"/>
              <a:gd name="connsiteY27" fmla="*/ 85 h 406"/>
              <a:gd name="connsiteX28" fmla="*/ 274 w 306"/>
              <a:gd name="connsiteY28" fmla="*/ 95 h 406"/>
              <a:gd name="connsiteX29" fmla="*/ 258 w 306"/>
              <a:gd name="connsiteY29" fmla="*/ 111 h 406"/>
              <a:gd name="connsiteX30" fmla="*/ 248 w 306"/>
              <a:gd name="connsiteY30" fmla="*/ 132 h 406"/>
              <a:gd name="connsiteX31" fmla="*/ 216 w 306"/>
              <a:gd name="connsiteY31" fmla="*/ 169 h 406"/>
              <a:gd name="connsiteX32" fmla="*/ 190 w 306"/>
              <a:gd name="connsiteY32" fmla="*/ 206 h 406"/>
              <a:gd name="connsiteX33" fmla="*/ 163 w 306"/>
              <a:gd name="connsiteY33" fmla="*/ 243 h 406"/>
              <a:gd name="connsiteX34" fmla="*/ 137 w 306"/>
              <a:gd name="connsiteY34" fmla="*/ 280 h 406"/>
              <a:gd name="connsiteX35" fmla="*/ 121 w 306"/>
              <a:gd name="connsiteY35" fmla="*/ 296 h 406"/>
              <a:gd name="connsiteX36" fmla="*/ 111 w 306"/>
              <a:gd name="connsiteY36" fmla="*/ 311 h 406"/>
              <a:gd name="connsiteX37" fmla="*/ 100 w 306"/>
              <a:gd name="connsiteY37" fmla="*/ 322 h 406"/>
              <a:gd name="connsiteX38" fmla="*/ 95 w 306"/>
              <a:gd name="connsiteY38" fmla="*/ 333 h 406"/>
              <a:gd name="connsiteX39" fmla="*/ 90 w 306"/>
              <a:gd name="connsiteY39" fmla="*/ 338 h 406"/>
              <a:gd name="connsiteX40" fmla="*/ 84 w 306"/>
              <a:gd name="connsiteY40" fmla="*/ 348 h 406"/>
              <a:gd name="connsiteX41" fmla="*/ 84 w 306"/>
              <a:gd name="connsiteY41" fmla="*/ 348 h 406"/>
              <a:gd name="connsiteX42" fmla="*/ 84 w 306"/>
              <a:gd name="connsiteY42" fmla="*/ 354 h 406"/>
              <a:gd name="connsiteX43" fmla="*/ 90 w 306"/>
              <a:gd name="connsiteY43" fmla="*/ 354 h 406"/>
              <a:gd name="connsiteX44" fmla="*/ 95 w 306"/>
              <a:gd name="connsiteY44" fmla="*/ 354 h 406"/>
              <a:gd name="connsiteX45" fmla="*/ 100 w 306"/>
              <a:gd name="connsiteY45" fmla="*/ 354 h 406"/>
              <a:gd name="connsiteX46" fmla="*/ 111 w 306"/>
              <a:gd name="connsiteY46" fmla="*/ 354 h 406"/>
              <a:gd name="connsiteX47" fmla="*/ 121 w 306"/>
              <a:gd name="connsiteY47" fmla="*/ 348 h 406"/>
              <a:gd name="connsiteX48" fmla="*/ 137 w 306"/>
              <a:gd name="connsiteY48" fmla="*/ 348 h 406"/>
              <a:gd name="connsiteX49" fmla="*/ 153 w 306"/>
              <a:gd name="connsiteY49" fmla="*/ 348 h 406"/>
              <a:gd name="connsiteX50" fmla="*/ 174 w 306"/>
              <a:gd name="connsiteY50" fmla="*/ 343 h 406"/>
              <a:gd name="connsiteX51" fmla="*/ 184 w 306"/>
              <a:gd name="connsiteY51" fmla="*/ 375 h 406"/>
              <a:gd name="connsiteX52" fmla="*/ 163 w 306"/>
              <a:gd name="connsiteY52" fmla="*/ 375 h 406"/>
              <a:gd name="connsiteX53" fmla="*/ 148 w 306"/>
              <a:gd name="connsiteY53" fmla="*/ 375 h 406"/>
              <a:gd name="connsiteX54" fmla="*/ 137 w 306"/>
              <a:gd name="connsiteY54" fmla="*/ 380 h 406"/>
              <a:gd name="connsiteX55" fmla="*/ 121 w 306"/>
              <a:gd name="connsiteY55" fmla="*/ 380 h 406"/>
              <a:gd name="connsiteX56" fmla="*/ 111 w 306"/>
              <a:gd name="connsiteY56" fmla="*/ 385 h 406"/>
              <a:gd name="connsiteX57" fmla="*/ 100 w 306"/>
              <a:gd name="connsiteY57" fmla="*/ 385 h 406"/>
              <a:gd name="connsiteX58" fmla="*/ 90 w 306"/>
              <a:gd name="connsiteY58" fmla="*/ 391 h 406"/>
              <a:gd name="connsiteX59" fmla="*/ 84 w 306"/>
              <a:gd name="connsiteY59" fmla="*/ 391 h 406"/>
              <a:gd name="connsiteX60" fmla="*/ 69 w 306"/>
              <a:gd name="connsiteY60" fmla="*/ 396 h 406"/>
              <a:gd name="connsiteX61" fmla="*/ 53 w 306"/>
              <a:gd name="connsiteY61" fmla="*/ 401 h 406"/>
              <a:gd name="connsiteX62" fmla="*/ 48 w 306"/>
              <a:gd name="connsiteY62" fmla="*/ 406 h 406"/>
              <a:gd name="connsiteX63" fmla="*/ 37 w 306"/>
              <a:gd name="connsiteY63" fmla="*/ 406 h 406"/>
              <a:gd name="connsiteX64" fmla="*/ 32 w 306"/>
              <a:gd name="connsiteY64" fmla="*/ 406 h 406"/>
              <a:gd name="connsiteX65" fmla="*/ 26 w 306"/>
              <a:gd name="connsiteY65" fmla="*/ 401 h 406"/>
              <a:gd name="connsiteX66" fmla="*/ 21 w 306"/>
              <a:gd name="connsiteY66" fmla="*/ 401 h 406"/>
              <a:gd name="connsiteX67" fmla="*/ 16 w 306"/>
              <a:gd name="connsiteY67" fmla="*/ 396 h 406"/>
              <a:gd name="connsiteX68" fmla="*/ 11 w 306"/>
              <a:gd name="connsiteY68" fmla="*/ 391 h 406"/>
              <a:gd name="connsiteX69" fmla="*/ 5 w 306"/>
              <a:gd name="connsiteY69" fmla="*/ 385 h 406"/>
              <a:gd name="connsiteX70" fmla="*/ 0 w 306"/>
              <a:gd name="connsiteY70" fmla="*/ 380 h 406"/>
              <a:gd name="connsiteX71" fmla="*/ 0 w 306"/>
              <a:gd name="connsiteY71" fmla="*/ 375 h 406"/>
              <a:gd name="connsiteX72" fmla="*/ 0 w 306"/>
              <a:gd name="connsiteY72" fmla="*/ 369 h 406"/>
              <a:gd name="connsiteX73" fmla="*/ 0 w 306"/>
              <a:gd name="connsiteY73" fmla="*/ 364 h 406"/>
              <a:gd name="connsiteX74" fmla="*/ 5 w 306"/>
              <a:gd name="connsiteY74" fmla="*/ 359 h 406"/>
              <a:gd name="connsiteX75" fmla="*/ 11 w 306"/>
              <a:gd name="connsiteY75" fmla="*/ 354 h 406"/>
              <a:gd name="connsiteX76" fmla="*/ 21 w 306"/>
              <a:gd name="connsiteY76" fmla="*/ 348 h 406"/>
              <a:gd name="connsiteX77" fmla="*/ 26 w 306"/>
              <a:gd name="connsiteY77" fmla="*/ 343 h 406"/>
              <a:gd name="connsiteX78" fmla="*/ 32 w 306"/>
              <a:gd name="connsiteY78" fmla="*/ 338 h 406"/>
              <a:gd name="connsiteX79" fmla="*/ 42 w 306"/>
              <a:gd name="connsiteY79" fmla="*/ 333 h 406"/>
              <a:gd name="connsiteX80" fmla="*/ 53 w 306"/>
              <a:gd name="connsiteY80" fmla="*/ 322 h 406"/>
              <a:gd name="connsiteX81" fmla="*/ 58 w 306"/>
              <a:gd name="connsiteY81" fmla="*/ 311 h 406"/>
              <a:gd name="connsiteX82" fmla="*/ 69 w 306"/>
              <a:gd name="connsiteY82" fmla="*/ 301 h 406"/>
              <a:gd name="connsiteX83" fmla="*/ 79 w 306"/>
              <a:gd name="connsiteY83" fmla="*/ 285 h 406"/>
              <a:gd name="connsiteX84" fmla="*/ 95 w 306"/>
              <a:gd name="connsiteY84" fmla="*/ 269 h 406"/>
              <a:gd name="connsiteX85" fmla="*/ 116 w 306"/>
              <a:gd name="connsiteY85" fmla="*/ 232 h 406"/>
              <a:gd name="connsiteX86" fmla="*/ 142 w 306"/>
              <a:gd name="connsiteY86" fmla="*/ 201 h 406"/>
              <a:gd name="connsiteX87" fmla="*/ 163 w 306"/>
              <a:gd name="connsiteY87" fmla="*/ 169 h 406"/>
              <a:gd name="connsiteX88" fmla="*/ 184 w 306"/>
              <a:gd name="connsiteY88" fmla="*/ 132 h 406"/>
              <a:gd name="connsiteX89" fmla="*/ 190 w 306"/>
              <a:gd name="connsiteY89" fmla="*/ 116 h 406"/>
              <a:gd name="connsiteX90" fmla="*/ 200 w 306"/>
              <a:gd name="connsiteY90" fmla="*/ 100 h 406"/>
              <a:gd name="connsiteX91" fmla="*/ 206 w 306"/>
              <a:gd name="connsiteY91" fmla="*/ 90 h 406"/>
              <a:gd name="connsiteX92" fmla="*/ 211 w 306"/>
              <a:gd name="connsiteY92" fmla="*/ 79 h 406"/>
              <a:gd name="connsiteX93" fmla="*/ 216 w 306"/>
              <a:gd name="connsiteY93" fmla="*/ 69 h 406"/>
              <a:gd name="connsiteX94" fmla="*/ 221 w 306"/>
              <a:gd name="connsiteY94" fmla="*/ 58 h 406"/>
              <a:gd name="connsiteX95" fmla="*/ 221 w 306"/>
              <a:gd name="connsiteY95" fmla="*/ 53 h 406"/>
              <a:gd name="connsiteX96" fmla="*/ 227 w 306"/>
              <a:gd name="connsiteY96" fmla="*/ 48 h 406"/>
              <a:gd name="connsiteX97" fmla="*/ 227 w 306"/>
              <a:gd name="connsiteY97" fmla="*/ 48 h 406"/>
              <a:gd name="connsiteX0" fmla="*/ 227 w 306"/>
              <a:gd name="connsiteY0" fmla="*/ 48 h 406"/>
              <a:gd name="connsiteX1" fmla="*/ 227 w 306"/>
              <a:gd name="connsiteY1" fmla="*/ 42 h 406"/>
              <a:gd name="connsiteX2" fmla="*/ 227 w 306"/>
              <a:gd name="connsiteY2" fmla="*/ 32 h 406"/>
              <a:gd name="connsiteX3" fmla="*/ 227 w 306"/>
              <a:gd name="connsiteY3" fmla="*/ 27 h 406"/>
              <a:gd name="connsiteX4" fmla="*/ 221 w 306"/>
              <a:gd name="connsiteY4" fmla="*/ 21 h 406"/>
              <a:gd name="connsiteX5" fmla="*/ 216 w 306"/>
              <a:gd name="connsiteY5" fmla="*/ 11 h 406"/>
              <a:gd name="connsiteX6" fmla="*/ 216 w 306"/>
              <a:gd name="connsiteY6" fmla="*/ 6 h 406"/>
              <a:gd name="connsiteX7" fmla="*/ 221 w 306"/>
              <a:gd name="connsiteY7" fmla="*/ 6 h 406"/>
              <a:gd name="connsiteX8" fmla="*/ 221 w 306"/>
              <a:gd name="connsiteY8" fmla="*/ 0 h 406"/>
              <a:gd name="connsiteX9" fmla="*/ 227 w 306"/>
              <a:gd name="connsiteY9" fmla="*/ 0 h 406"/>
              <a:gd name="connsiteX10" fmla="*/ 232 w 306"/>
              <a:gd name="connsiteY10" fmla="*/ 0 h 406"/>
              <a:gd name="connsiteX11" fmla="*/ 242 w 306"/>
              <a:gd name="connsiteY11" fmla="*/ 0 h 406"/>
              <a:gd name="connsiteX12" fmla="*/ 253 w 306"/>
              <a:gd name="connsiteY12" fmla="*/ 6 h 406"/>
              <a:gd name="connsiteX13" fmla="*/ 264 w 306"/>
              <a:gd name="connsiteY13" fmla="*/ 11 h 406"/>
              <a:gd name="connsiteX14" fmla="*/ 269 w 306"/>
              <a:gd name="connsiteY14" fmla="*/ 11 h 406"/>
              <a:gd name="connsiteX15" fmla="*/ 279 w 306"/>
              <a:gd name="connsiteY15" fmla="*/ 16 h 406"/>
              <a:gd name="connsiteX16" fmla="*/ 285 w 306"/>
              <a:gd name="connsiteY16" fmla="*/ 21 h 406"/>
              <a:gd name="connsiteX17" fmla="*/ 290 w 306"/>
              <a:gd name="connsiteY17" fmla="*/ 27 h 406"/>
              <a:gd name="connsiteX18" fmla="*/ 295 w 306"/>
              <a:gd name="connsiteY18" fmla="*/ 32 h 406"/>
              <a:gd name="connsiteX19" fmla="*/ 300 w 306"/>
              <a:gd name="connsiteY19" fmla="*/ 32 h 406"/>
              <a:gd name="connsiteX20" fmla="*/ 300 w 306"/>
              <a:gd name="connsiteY20" fmla="*/ 37 h 406"/>
              <a:gd name="connsiteX21" fmla="*/ 300 w 306"/>
              <a:gd name="connsiteY21" fmla="*/ 42 h 406"/>
              <a:gd name="connsiteX22" fmla="*/ 306 w 306"/>
              <a:gd name="connsiteY22" fmla="*/ 42 h 406"/>
              <a:gd name="connsiteX23" fmla="*/ 300 w 306"/>
              <a:gd name="connsiteY23" fmla="*/ 48 h 406"/>
              <a:gd name="connsiteX24" fmla="*/ 300 w 306"/>
              <a:gd name="connsiteY24" fmla="*/ 53 h 406"/>
              <a:gd name="connsiteX25" fmla="*/ 295 w 306"/>
              <a:gd name="connsiteY25" fmla="*/ 64 h 406"/>
              <a:gd name="connsiteX26" fmla="*/ 290 w 306"/>
              <a:gd name="connsiteY26" fmla="*/ 74 h 406"/>
              <a:gd name="connsiteX27" fmla="*/ 279 w 306"/>
              <a:gd name="connsiteY27" fmla="*/ 85 h 406"/>
              <a:gd name="connsiteX28" fmla="*/ 274 w 306"/>
              <a:gd name="connsiteY28" fmla="*/ 95 h 406"/>
              <a:gd name="connsiteX29" fmla="*/ 258 w 306"/>
              <a:gd name="connsiteY29" fmla="*/ 111 h 406"/>
              <a:gd name="connsiteX30" fmla="*/ 248 w 306"/>
              <a:gd name="connsiteY30" fmla="*/ 132 h 406"/>
              <a:gd name="connsiteX31" fmla="*/ 216 w 306"/>
              <a:gd name="connsiteY31" fmla="*/ 169 h 406"/>
              <a:gd name="connsiteX32" fmla="*/ 190 w 306"/>
              <a:gd name="connsiteY32" fmla="*/ 206 h 406"/>
              <a:gd name="connsiteX33" fmla="*/ 163 w 306"/>
              <a:gd name="connsiteY33" fmla="*/ 243 h 406"/>
              <a:gd name="connsiteX34" fmla="*/ 137 w 306"/>
              <a:gd name="connsiteY34" fmla="*/ 280 h 406"/>
              <a:gd name="connsiteX35" fmla="*/ 121 w 306"/>
              <a:gd name="connsiteY35" fmla="*/ 296 h 406"/>
              <a:gd name="connsiteX36" fmla="*/ 111 w 306"/>
              <a:gd name="connsiteY36" fmla="*/ 311 h 406"/>
              <a:gd name="connsiteX37" fmla="*/ 100 w 306"/>
              <a:gd name="connsiteY37" fmla="*/ 322 h 406"/>
              <a:gd name="connsiteX38" fmla="*/ 95 w 306"/>
              <a:gd name="connsiteY38" fmla="*/ 333 h 406"/>
              <a:gd name="connsiteX39" fmla="*/ 90 w 306"/>
              <a:gd name="connsiteY39" fmla="*/ 338 h 406"/>
              <a:gd name="connsiteX40" fmla="*/ 84 w 306"/>
              <a:gd name="connsiteY40" fmla="*/ 348 h 406"/>
              <a:gd name="connsiteX41" fmla="*/ 84 w 306"/>
              <a:gd name="connsiteY41" fmla="*/ 348 h 406"/>
              <a:gd name="connsiteX42" fmla="*/ 84 w 306"/>
              <a:gd name="connsiteY42" fmla="*/ 354 h 406"/>
              <a:gd name="connsiteX43" fmla="*/ 90 w 306"/>
              <a:gd name="connsiteY43" fmla="*/ 354 h 406"/>
              <a:gd name="connsiteX44" fmla="*/ 95 w 306"/>
              <a:gd name="connsiteY44" fmla="*/ 354 h 406"/>
              <a:gd name="connsiteX45" fmla="*/ 100 w 306"/>
              <a:gd name="connsiteY45" fmla="*/ 354 h 406"/>
              <a:gd name="connsiteX46" fmla="*/ 111 w 306"/>
              <a:gd name="connsiteY46" fmla="*/ 354 h 406"/>
              <a:gd name="connsiteX47" fmla="*/ 121 w 306"/>
              <a:gd name="connsiteY47" fmla="*/ 348 h 406"/>
              <a:gd name="connsiteX48" fmla="*/ 137 w 306"/>
              <a:gd name="connsiteY48" fmla="*/ 348 h 406"/>
              <a:gd name="connsiteX49" fmla="*/ 153 w 306"/>
              <a:gd name="connsiteY49" fmla="*/ 348 h 406"/>
              <a:gd name="connsiteX50" fmla="*/ 184 w 306"/>
              <a:gd name="connsiteY50" fmla="*/ 375 h 406"/>
              <a:gd name="connsiteX51" fmla="*/ 163 w 306"/>
              <a:gd name="connsiteY51" fmla="*/ 375 h 406"/>
              <a:gd name="connsiteX52" fmla="*/ 148 w 306"/>
              <a:gd name="connsiteY52" fmla="*/ 375 h 406"/>
              <a:gd name="connsiteX53" fmla="*/ 137 w 306"/>
              <a:gd name="connsiteY53" fmla="*/ 380 h 406"/>
              <a:gd name="connsiteX54" fmla="*/ 121 w 306"/>
              <a:gd name="connsiteY54" fmla="*/ 380 h 406"/>
              <a:gd name="connsiteX55" fmla="*/ 111 w 306"/>
              <a:gd name="connsiteY55" fmla="*/ 385 h 406"/>
              <a:gd name="connsiteX56" fmla="*/ 100 w 306"/>
              <a:gd name="connsiteY56" fmla="*/ 385 h 406"/>
              <a:gd name="connsiteX57" fmla="*/ 90 w 306"/>
              <a:gd name="connsiteY57" fmla="*/ 391 h 406"/>
              <a:gd name="connsiteX58" fmla="*/ 84 w 306"/>
              <a:gd name="connsiteY58" fmla="*/ 391 h 406"/>
              <a:gd name="connsiteX59" fmla="*/ 69 w 306"/>
              <a:gd name="connsiteY59" fmla="*/ 396 h 406"/>
              <a:gd name="connsiteX60" fmla="*/ 53 w 306"/>
              <a:gd name="connsiteY60" fmla="*/ 401 h 406"/>
              <a:gd name="connsiteX61" fmla="*/ 48 w 306"/>
              <a:gd name="connsiteY61" fmla="*/ 406 h 406"/>
              <a:gd name="connsiteX62" fmla="*/ 37 w 306"/>
              <a:gd name="connsiteY62" fmla="*/ 406 h 406"/>
              <a:gd name="connsiteX63" fmla="*/ 32 w 306"/>
              <a:gd name="connsiteY63" fmla="*/ 406 h 406"/>
              <a:gd name="connsiteX64" fmla="*/ 26 w 306"/>
              <a:gd name="connsiteY64" fmla="*/ 401 h 406"/>
              <a:gd name="connsiteX65" fmla="*/ 21 w 306"/>
              <a:gd name="connsiteY65" fmla="*/ 401 h 406"/>
              <a:gd name="connsiteX66" fmla="*/ 16 w 306"/>
              <a:gd name="connsiteY66" fmla="*/ 396 h 406"/>
              <a:gd name="connsiteX67" fmla="*/ 11 w 306"/>
              <a:gd name="connsiteY67" fmla="*/ 391 h 406"/>
              <a:gd name="connsiteX68" fmla="*/ 5 w 306"/>
              <a:gd name="connsiteY68" fmla="*/ 385 h 406"/>
              <a:gd name="connsiteX69" fmla="*/ 0 w 306"/>
              <a:gd name="connsiteY69" fmla="*/ 380 h 406"/>
              <a:gd name="connsiteX70" fmla="*/ 0 w 306"/>
              <a:gd name="connsiteY70" fmla="*/ 375 h 406"/>
              <a:gd name="connsiteX71" fmla="*/ 0 w 306"/>
              <a:gd name="connsiteY71" fmla="*/ 369 h 406"/>
              <a:gd name="connsiteX72" fmla="*/ 0 w 306"/>
              <a:gd name="connsiteY72" fmla="*/ 364 h 406"/>
              <a:gd name="connsiteX73" fmla="*/ 5 w 306"/>
              <a:gd name="connsiteY73" fmla="*/ 359 h 406"/>
              <a:gd name="connsiteX74" fmla="*/ 11 w 306"/>
              <a:gd name="connsiteY74" fmla="*/ 354 h 406"/>
              <a:gd name="connsiteX75" fmla="*/ 21 w 306"/>
              <a:gd name="connsiteY75" fmla="*/ 348 h 406"/>
              <a:gd name="connsiteX76" fmla="*/ 26 w 306"/>
              <a:gd name="connsiteY76" fmla="*/ 343 h 406"/>
              <a:gd name="connsiteX77" fmla="*/ 32 w 306"/>
              <a:gd name="connsiteY77" fmla="*/ 338 h 406"/>
              <a:gd name="connsiteX78" fmla="*/ 42 w 306"/>
              <a:gd name="connsiteY78" fmla="*/ 333 h 406"/>
              <a:gd name="connsiteX79" fmla="*/ 53 w 306"/>
              <a:gd name="connsiteY79" fmla="*/ 322 h 406"/>
              <a:gd name="connsiteX80" fmla="*/ 58 w 306"/>
              <a:gd name="connsiteY80" fmla="*/ 311 h 406"/>
              <a:gd name="connsiteX81" fmla="*/ 69 w 306"/>
              <a:gd name="connsiteY81" fmla="*/ 301 h 406"/>
              <a:gd name="connsiteX82" fmla="*/ 79 w 306"/>
              <a:gd name="connsiteY82" fmla="*/ 285 h 406"/>
              <a:gd name="connsiteX83" fmla="*/ 95 w 306"/>
              <a:gd name="connsiteY83" fmla="*/ 269 h 406"/>
              <a:gd name="connsiteX84" fmla="*/ 116 w 306"/>
              <a:gd name="connsiteY84" fmla="*/ 232 h 406"/>
              <a:gd name="connsiteX85" fmla="*/ 142 w 306"/>
              <a:gd name="connsiteY85" fmla="*/ 201 h 406"/>
              <a:gd name="connsiteX86" fmla="*/ 163 w 306"/>
              <a:gd name="connsiteY86" fmla="*/ 169 h 406"/>
              <a:gd name="connsiteX87" fmla="*/ 184 w 306"/>
              <a:gd name="connsiteY87" fmla="*/ 132 h 406"/>
              <a:gd name="connsiteX88" fmla="*/ 190 w 306"/>
              <a:gd name="connsiteY88" fmla="*/ 116 h 406"/>
              <a:gd name="connsiteX89" fmla="*/ 200 w 306"/>
              <a:gd name="connsiteY89" fmla="*/ 100 h 406"/>
              <a:gd name="connsiteX90" fmla="*/ 206 w 306"/>
              <a:gd name="connsiteY90" fmla="*/ 90 h 406"/>
              <a:gd name="connsiteX91" fmla="*/ 211 w 306"/>
              <a:gd name="connsiteY91" fmla="*/ 79 h 406"/>
              <a:gd name="connsiteX92" fmla="*/ 216 w 306"/>
              <a:gd name="connsiteY92" fmla="*/ 69 h 406"/>
              <a:gd name="connsiteX93" fmla="*/ 221 w 306"/>
              <a:gd name="connsiteY93" fmla="*/ 58 h 406"/>
              <a:gd name="connsiteX94" fmla="*/ 221 w 306"/>
              <a:gd name="connsiteY94" fmla="*/ 53 h 406"/>
              <a:gd name="connsiteX95" fmla="*/ 227 w 306"/>
              <a:gd name="connsiteY95" fmla="*/ 48 h 406"/>
              <a:gd name="connsiteX96" fmla="*/ 227 w 306"/>
              <a:gd name="connsiteY96" fmla="*/ 48 h 406"/>
              <a:gd name="connsiteX0" fmla="*/ 227 w 306"/>
              <a:gd name="connsiteY0" fmla="*/ 48 h 406"/>
              <a:gd name="connsiteX1" fmla="*/ 227 w 306"/>
              <a:gd name="connsiteY1" fmla="*/ 42 h 406"/>
              <a:gd name="connsiteX2" fmla="*/ 227 w 306"/>
              <a:gd name="connsiteY2" fmla="*/ 32 h 406"/>
              <a:gd name="connsiteX3" fmla="*/ 227 w 306"/>
              <a:gd name="connsiteY3" fmla="*/ 27 h 406"/>
              <a:gd name="connsiteX4" fmla="*/ 221 w 306"/>
              <a:gd name="connsiteY4" fmla="*/ 21 h 406"/>
              <a:gd name="connsiteX5" fmla="*/ 216 w 306"/>
              <a:gd name="connsiteY5" fmla="*/ 11 h 406"/>
              <a:gd name="connsiteX6" fmla="*/ 216 w 306"/>
              <a:gd name="connsiteY6" fmla="*/ 6 h 406"/>
              <a:gd name="connsiteX7" fmla="*/ 221 w 306"/>
              <a:gd name="connsiteY7" fmla="*/ 6 h 406"/>
              <a:gd name="connsiteX8" fmla="*/ 221 w 306"/>
              <a:gd name="connsiteY8" fmla="*/ 0 h 406"/>
              <a:gd name="connsiteX9" fmla="*/ 227 w 306"/>
              <a:gd name="connsiteY9" fmla="*/ 0 h 406"/>
              <a:gd name="connsiteX10" fmla="*/ 232 w 306"/>
              <a:gd name="connsiteY10" fmla="*/ 0 h 406"/>
              <a:gd name="connsiteX11" fmla="*/ 242 w 306"/>
              <a:gd name="connsiteY11" fmla="*/ 0 h 406"/>
              <a:gd name="connsiteX12" fmla="*/ 253 w 306"/>
              <a:gd name="connsiteY12" fmla="*/ 6 h 406"/>
              <a:gd name="connsiteX13" fmla="*/ 264 w 306"/>
              <a:gd name="connsiteY13" fmla="*/ 11 h 406"/>
              <a:gd name="connsiteX14" fmla="*/ 269 w 306"/>
              <a:gd name="connsiteY14" fmla="*/ 11 h 406"/>
              <a:gd name="connsiteX15" fmla="*/ 279 w 306"/>
              <a:gd name="connsiteY15" fmla="*/ 16 h 406"/>
              <a:gd name="connsiteX16" fmla="*/ 285 w 306"/>
              <a:gd name="connsiteY16" fmla="*/ 21 h 406"/>
              <a:gd name="connsiteX17" fmla="*/ 290 w 306"/>
              <a:gd name="connsiteY17" fmla="*/ 27 h 406"/>
              <a:gd name="connsiteX18" fmla="*/ 295 w 306"/>
              <a:gd name="connsiteY18" fmla="*/ 32 h 406"/>
              <a:gd name="connsiteX19" fmla="*/ 300 w 306"/>
              <a:gd name="connsiteY19" fmla="*/ 32 h 406"/>
              <a:gd name="connsiteX20" fmla="*/ 300 w 306"/>
              <a:gd name="connsiteY20" fmla="*/ 37 h 406"/>
              <a:gd name="connsiteX21" fmla="*/ 300 w 306"/>
              <a:gd name="connsiteY21" fmla="*/ 42 h 406"/>
              <a:gd name="connsiteX22" fmla="*/ 306 w 306"/>
              <a:gd name="connsiteY22" fmla="*/ 42 h 406"/>
              <a:gd name="connsiteX23" fmla="*/ 300 w 306"/>
              <a:gd name="connsiteY23" fmla="*/ 48 h 406"/>
              <a:gd name="connsiteX24" fmla="*/ 300 w 306"/>
              <a:gd name="connsiteY24" fmla="*/ 53 h 406"/>
              <a:gd name="connsiteX25" fmla="*/ 295 w 306"/>
              <a:gd name="connsiteY25" fmla="*/ 64 h 406"/>
              <a:gd name="connsiteX26" fmla="*/ 290 w 306"/>
              <a:gd name="connsiteY26" fmla="*/ 74 h 406"/>
              <a:gd name="connsiteX27" fmla="*/ 279 w 306"/>
              <a:gd name="connsiteY27" fmla="*/ 85 h 406"/>
              <a:gd name="connsiteX28" fmla="*/ 274 w 306"/>
              <a:gd name="connsiteY28" fmla="*/ 95 h 406"/>
              <a:gd name="connsiteX29" fmla="*/ 258 w 306"/>
              <a:gd name="connsiteY29" fmla="*/ 111 h 406"/>
              <a:gd name="connsiteX30" fmla="*/ 248 w 306"/>
              <a:gd name="connsiteY30" fmla="*/ 132 h 406"/>
              <a:gd name="connsiteX31" fmla="*/ 216 w 306"/>
              <a:gd name="connsiteY31" fmla="*/ 169 h 406"/>
              <a:gd name="connsiteX32" fmla="*/ 190 w 306"/>
              <a:gd name="connsiteY32" fmla="*/ 206 h 406"/>
              <a:gd name="connsiteX33" fmla="*/ 163 w 306"/>
              <a:gd name="connsiteY33" fmla="*/ 243 h 406"/>
              <a:gd name="connsiteX34" fmla="*/ 137 w 306"/>
              <a:gd name="connsiteY34" fmla="*/ 280 h 406"/>
              <a:gd name="connsiteX35" fmla="*/ 121 w 306"/>
              <a:gd name="connsiteY35" fmla="*/ 296 h 406"/>
              <a:gd name="connsiteX36" fmla="*/ 111 w 306"/>
              <a:gd name="connsiteY36" fmla="*/ 311 h 406"/>
              <a:gd name="connsiteX37" fmla="*/ 100 w 306"/>
              <a:gd name="connsiteY37" fmla="*/ 322 h 406"/>
              <a:gd name="connsiteX38" fmla="*/ 95 w 306"/>
              <a:gd name="connsiteY38" fmla="*/ 333 h 406"/>
              <a:gd name="connsiteX39" fmla="*/ 90 w 306"/>
              <a:gd name="connsiteY39" fmla="*/ 338 h 406"/>
              <a:gd name="connsiteX40" fmla="*/ 84 w 306"/>
              <a:gd name="connsiteY40" fmla="*/ 348 h 406"/>
              <a:gd name="connsiteX41" fmla="*/ 84 w 306"/>
              <a:gd name="connsiteY41" fmla="*/ 348 h 406"/>
              <a:gd name="connsiteX42" fmla="*/ 84 w 306"/>
              <a:gd name="connsiteY42" fmla="*/ 354 h 406"/>
              <a:gd name="connsiteX43" fmla="*/ 90 w 306"/>
              <a:gd name="connsiteY43" fmla="*/ 354 h 406"/>
              <a:gd name="connsiteX44" fmla="*/ 95 w 306"/>
              <a:gd name="connsiteY44" fmla="*/ 354 h 406"/>
              <a:gd name="connsiteX45" fmla="*/ 100 w 306"/>
              <a:gd name="connsiteY45" fmla="*/ 354 h 406"/>
              <a:gd name="connsiteX46" fmla="*/ 111 w 306"/>
              <a:gd name="connsiteY46" fmla="*/ 354 h 406"/>
              <a:gd name="connsiteX47" fmla="*/ 121 w 306"/>
              <a:gd name="connsiteY47" fmla="*/ 348 h 406"/>
              <a:gd name="connsiteX48" fmla="*/ 137 w 306"/>
              <a:gd name="connsiteY48" fmla="*/ 348 h 406"/>
              <a:gd name="connsiteX49" fmla="*/ 184 w 306"/>
              <a:gd name="connsiteY49" fmla="*/ 375 h 406"/>
              <a:gd name="connsiteX50" fmla="*/ 163 w 306"/>
              <a:gd name="connsiteY50" fmla="*/ 375 h 406"/>
              <a:gd name="connsiteX51" fmla="*/ 148 w 306"/>
              <a:gd name="connsiteY51" fmla="*/ 375 h 406"/>
              <a:gd name="connsiteX52" fmla="*/ 137 w 306"/>
              <a:gd name="connsiteY52" fmla="*/ 380 h 406"/>
              <a:gd name="connsiteX53" fmla="*/ 121 w 306"/>
              <a:gd name="connsiteY53" fmla="*/ 380 h 406"/>
              <a:gd name="connsiteX54" fmla="*/ 111 w 306"/>
              <a:gd name="connsiteY54" fmla="*/ 385 h 406"/>
              <a:gd name="connsiteX55" fmla="*/ 100 w 306"/>
              <a:gd name="connsiteY55" fmla="*/ 385 h 406"/>
              <a:gd name="connsiteX56" fmla="*/ 90 w 306"/>
              <a:gd name="connsiteY56" fmla="*/ 391 h 406"/>
              <a:gd name="connsiteX57" fmla="*/ 84 w 306"/>
              <a:gd name="connsiteY57" fmla="*/ 391 h 406"/>
              <a:gd name="connsiteX58" fmla="*/ 69 w 306"/>
              <a:gd name="connsiteY58" fmla="*/ 396 h 406"/>
              <a:gd name="connsiteX59" fmla="*/ 53 w 306"/>
              <a:gd name="connsiteY59" fmla="*/ 401 h 406"/>
              <a:gd name="connsiteX60" fmla="*/ 48 w 306"/>
              <a:gd name="connsiteY60" fmla="*/ 406 h 406"/>
              <a:gd name="connsiteX61" fmla="*/ 37 w 306"/>
              <a:gd name="connsiteY61" fmla="*/ 406 h 406"/>
              <a:gd name="connsiteX62" fmla="*/ 32 w 306"/>
              <a:gd name="connsiteY62" fmla="*/ 406 h 406"/>
              <a:gd name="connsiteX63" fmla="*/ 26 w 306"/>
              <a:gd name="connsiteY63" fmla="*/ 401 h 406"/>
              <a:gd name="connsiteX64" fmla="*/ 21 w 306"/>
              <a:gd name="connsiteY64" fmla="*/ 401 h 406"/>
              <a:gd name="connsiteX65" fmla="*/ 16 w 306"/>
              <a:gd name="connsiteY65" fmla="*/ 396 h 406"/>
              <a:gd name="connsiteX66" fmla="*/ 11 w 306"/>
              <a:gd name="connsiteY66" fmla="*/ 391 h 406"/>
              <a:gd name="connsiteX67" fmla="*/ 5 w 306"/>
              <a:gd name="connsiteY67" fmla="*/ 385 h 406"/>
              <a:gd name="connsiteX68" fmla="*/ 0 w 306"/>
              <a:gd name="connsiteY68" fmla="*/ 380 h 406"/>
              <a:gd name="connsiteX69" fmla="*/ 0 w 306"/>
              <a:gd name="connsiteY69" fmla="*/ 375 h 406"/>
              <a:gd name="connsiteX70" fmla="*/ 0 w 306"/>
              <a:gd name="connsiteY70" fmla="*/ 369 h 406"/>
              <a:gd name="connsiteX71" fmla="*/ 0 w 306"/>
              <a:gd name="connsiteY71" fmla="*/ 364 h 406"/>
              <a:gd name="connsiteX72" fmla="*/ 5 w 306"/>
              <a:gd name="connsiteY72" fmla="*/ 359 h 406"/>
              <a:gd name="connsiteX73" fmla="*/ 11 w 306"/>
              <a:gd name="connsiteY73" fmla="*/ 354 h 406"/>
              <a:gd name="connsiteX74" fmla="*/ 21 w 306"/>
              <a:gd name="connsiteY74" fmla="*/ 348 h 406"/>
              <a:gd name="connsiteX75" fmla="*/ 26 w 306"/>
              <a:gd name="connsiteY75" fmla="*/ 343 h 406"/>
              <a:gd name="connsiteX76" fmla="*/ 32 w 306"/>
              <a:gd name="connsiteY76" fmla="*/ 338 h 406"/>
              <a:gd name="connsiteX77" fmla="*/ 42 w 306"/>
              <a:gd name="connsiteY77" fmla="*/ 333 h 406"/>
              <a:gd name="connsiteX78" fmla="*/ 53 w 306"/>
              <a:gd name="connsiteY78" fmla="*/ 322 h 406"/>
              <a:gd name="connsiteX79" fmla="*/ 58 w 306"/>
              <a:gd name="connsiteY79" fmla="*/ 311 h 406"/>
              <a:gd name="connsiteX80" fmla="*/ 69 w 306"/>
              <a:gd name="connsiteY80" fmla="*/ 301 h 406"/>
              <a:gd name="connsiteX81" fmla="*/ 79 w 306"/>
              <a:gd name="connsiteY81" fmla="*/ 285 h 406"/>
              <a:gd name="connsiteX82" fmla="*/ 95 w 306"/>
              <a:gd name="connsiteY82" fmla="*/ 269 h 406"/>
              <a:gd name="connsiteX83" fmla="*/ 116 w 306"/>
              <a:gd name="connsiteY83" fmla="*/ 232 h 406"/>
              <a:gd name="connsiteX84" fmla="*/ 142 w 306"/>
              <a:gd name="connsiteY84" fmla="*/ 201 h 406"/>
              <a:gd name="connsiteX85" fmla="*/ 163 w 306"/>
              <a:gd name="connsiteY85" fmla="*/ 169 h 406"/>
              <a:gd name="connsiteX86" fmla="*/ 184 w 306"/>
              <a:gd name="connsiteY86" fmla="*/ 132 h 406"/>
              <a:gd name="connsiteX87" fmla="*/ 190 w 306"/>
              <a:gd name="connsiteY87" fmla="*/ 116 h 406"/>
              <a:gd name="connsiteX88" fmla="*/ 200 w 306"/>
              <a:gd name="connsiteY88" fmla="*/ 100 h 406"/>
              <a:gd name="connsiteX89" fmla="*/ 206 w 306"/>
              <a:gd name="connsiteY89" fmla="*/ 90 h 406"/>
              <a:gd name="connsiteX90" fmla="*/ 211 w 306"/>
              <a:gd name="connsiteY90" fmla="*/ 79 h 406"/>
              <a:gd name="connsiteX91" fmla="*/ 216 w 306"/>
              <a:gd name="connsiteY91" fmla="*/ 69 h 406"/>
              <a:gd name="connsiteX92" fmla="*/ 221 w 306"/>
              <a:gd name="connsiteY92" fmla="*/ 58 h 406"/>
              <a:gd name="connsiteX93" fmla="*/ 221 w 306"/>
              <a:gd name="connsiteY93" fmla="*/ 53 h 406"/>
              <a:gd name="connsiteX94" fmla="*/ 227 w 306"/>
              <a:gd name="connsiteY94" fmla="*/ 48 h 406"/>
              <a:gd name="connsiteX95" fmla="*/ 227 w 306"/>
              <a:gd name="connsiteY95" fmla="*/ 48 h 406"/>
              <a:gd name="connsiteX0" fmla="*/ 227 w 306"/>
              <a:gd name="connsiteY0" fmla="*/ 48 h 406"/>
              <a:gd name="connsiteX1" fmla="*/ 227 w 306"/>
              <a:gd name="connsiteY1" fmla="*/ 42 h 406"/>
              <a:gd name="connsiteX2" fmla="*/ 227 w 306"/>
              <a:gd name="connsiteY2" fmla="*/ 32 h 406"/>
              <a:gd name="connsiteX3" fmla="*/ 227 w 306"/>
              <a:gd name="connsiteY3" fmla="*/ 27 h 406"/>
              <a:gd name="connsiteX4" fmla="*/ 221 w 306"/>
              <a:gd name="connsiteY4" fmla="*/ 21 h 406"/>
              <a:gd name="connsiteX5" fmla="*/ 216 w 306"/>
              <a:gd name="connsiteY5" fmla="*/ 11 h 406"/>
              <a:gd name="connsiteX6" fmla="*/ 216 w 306"/>
              <a:gd name="connsiteY6" fmla="*/ 6 h 406"/>
              <a:gd name="connsiteX7" fmla="*/ 221 w 306"/>
              <a:gd name="connsiteY7" fmla="*/ 6 h 406"/>
              <a:gd name="connsiteX8" fmla="*/ 221 w 306"/>
              <a:gd name="connsiteY8" fmla="*/ 0 h 406"/>
              <a:gd name="connsiteX9" fmla="*/ 227 w 306"/>
              <a:gd name="connsiteY9" fmla="*/ 0 h 406"/>
              <a:gd name="connsiteX10" fmla="*/ 232 w 306"/>
              <a:gd name="connsiteY10" fmla="*/ 0 h 406"/>
              <a:gd name="connsiteX11" fmla="*/ 242 w 306"/>
              <a:gd name="connsiteY11" fmla="*/ 0 h 406"/>
              <a:gd name="connsiteX12" fmla="*/ 253 w 306"/>
              <a:gd name="connsiteY12" fmla="*/ 6 h 406"/>
              <a:gd name="connsiteX13" fmla="*/ 264 w 306"/>
              <a:gd name="connsiteY13" fmla="*/ 11 h 406"/>
              <a:gd name="connsiteX14" fmla="*/ 269 w 306"/>
              <a:gd name="connsiteY14" fmla="*/ 11 h 406"/>
              <a:gd name="connsiteX15" fmla="*/ 279 w 306"/>
              <a:gd name="connsiteY15" fmla="*/ 16 h 406"/>
              <a:gd name="connsiteX16" fmla="*/ 285 w 306"/>
              <a:gd name="connsiteY16" fmla="*/ 21 h 406"/>
              <a:gd name="connsiteX17" fmla="*/ 290 w 306"/>
              <a:gd name="connsiteY17" fmla="*/ 27 h 406"/>
              <a:gd name="connsiteX18" fmla="*/ 295 w 306"/>
              <a:gd name="connsiteY18" fmla="*/ 32 h 406"/>
              <a:gd name="connsiteX19" fmla="*/ 300 w 306"/>
              <a:gd name="connsiteY19" fmla="*/ 32 h 406"/>
              <a:gd name="connsiteX20" fmla="*/ 300 w 306"/>
              <a:gd name="connsiteY20" fmla="*/ 37 h 406"/>
              <a:gd name="connsiteX21" fmla="*/ 300 w 306"/>
              <a:gd name="connsiteY21" fmla="*/ 42 h 406"/>
              <a:gd name="connsiteX22" fmla="*/ 306 w 306"/>
              <a:gd name="connsiteY22" fmla="*/ 42 h 406"/>
              <a:gd name="connsiteX23" fmla="*/ 300 w 306"/>
              <a:gd name="connsiteY23" fmla="*/ 48 h 406"/>
              <a:gd name="connsiteX24" fmla="*/ 300 w 306"/>
              <a:gd name="connsiteY24" fmla="*/ 53 h 406"/>
              <a:gd name="connsiteX25" fmla="*/ 295 w 306"/>
              <a:gd name="connsiteY25" fmla="*/ 64 h 406"/>
              <a:gd name="connsiteX26" fmla="*/ 290 w 306"/>
              <a:gd name="connsiteY26" fmla="*/ 74 h 406"/>
              <a:gd name="connsiteX27" fmla="*/ 279 w 306"/>
              <a:gd name="connsiteY27" fmla="*/ 85 h 406"/>
              <a:gd name="connsiteX28" fmla="*/ 274 w 306"/>
              <a:gd name="connsiteY28" fmla="*/ 95 h 406"/>
              <a:gd name="connsiteX29" fmla="*/ 258 w 306"/>
              <a:gd name="connsiteY29" fmla="*/ 111 h 406"/>
              <a:gd name="connsiteX30" fmla="*/ 248 w 306"/>
              <a:gd name="connsiteY30" fmla="*/ 132 h 406"/>
              <a:gd name="connsiteX31" fmla="*/ 216 w 306"/>
              <a:gd name="connsiteY31" fmla="*/ 169 h 406"/>
              <a:gd name="connsiteX32" fmla="*/ 190 w 306"/>
              <a:gd name="connsiteY32" fmla="*/ 206 h 406"/>
              <a:gd name="connsiteX33" fmla="*/ 163 w 306"/>
              <a:gd name="connsiteY33" fmla="*/ 243 h 406"/>
              <a:gd name="connsiteX34" fmla="*/ 137 w 306"/>
              <a:gd name="connsiteY34" fmla="*/ 280 h 406"/>
              <a:gd name="connsiteX35" fmla="*/ 121 w 306"/>
              <a:gd name="connsiteY35" fmla="*/ 296 h 406"/>
              <a:gd name="connsiteX36" fmla="*/ 111 w 306"/>
              <a:gd name="connsiteY36" fmla="*/ 311 h 406"/>
              <a:gd name="connsiteX37" fmla="*/ 100 w 306"/>
              <a:gd name="connsiteY37" fmla="*/ 322 h 406"/>
              <a:gd name="connsiteX38" fmla="*/ 95 w 306"/>
              <a:gd name="connsiteY38" fmla="*/ 333 h 406"/>
              <a:gd name="connsiteX39" fmla="*/ 90 w 306"/>
              <a:gd name="connsiteY39" fmla="*/ 338 h 406"/>
              <a:gd name="connsiteX40" fmla="*/ 84 w 306"/>
              <a:gd name="connsiteY40" fmla="*/ 348 h 406"/>
              <a:gd name="connsiteX41" fmla="*/ 84 w 306"/>
              <a:gd name="connsiteY41" fmla="*/ 348 h 406"/>
              <a:gd name="connsiteX42" fmla="*/ 84 w 306"/>
              <a:gd name="connsiteY42" fmla="*/ 354 h 406"/>
              <a:gd name="connsiteX43" fmla="*/ 90 w 306"/>
              <a:gd name="connsiteY43" fmla="*/ 354 h 406"/>
              <a:gd name="connsiteX44" fmla="*/ 95 w 306"/>
              <a:gd name="connsiteY44" fmla="*/ 354 h 406"/>
              <a:gd name="connsiteX45" fmla="*/ 100 w 306"/>
              <a:gd name="connsiteY45" fmla="*/ 354 h 406"/>
              <a:gd name="connsiteX46" fmla="*/ 111 w 306"/>
              <a:gd name="connsiteY46" fmla="*/ 354 h 406"/>
              <a:gd name="connsiteX47" fmla="*/ 121 w 306"/>
              <a:gd name="connsiteY47" fmla="*/ 348 h 406"/>
              <a:gd name="connsiteX48" fmla="*/ 184 w 306"/>
              <a:gd name="connsiteY48" fmla="*/ 375 h 406"/>
              <a:gd name="connsiteX49" fmla="*/ 163 w 306"/>
              <a:gd name="connsiteY49" fmla="*/ 375 h 406"/>
              <a:gd name="connsiteX50" fmla="*/ 148 w 306"/>
              <a:gd name="connsiteY50" fmla="*/ 375 h 406"/>
              <a:gd name="connsiteX51" fmla="*/ 137 w 306"/>
              <a:gd name="connsiteY51" fmla="*/ 380 h 406"/>
              <a:gd name="connsiteX52" fmla="*/ 121 w 306"/>
              <a:gd name="connsiteY52" fmla="*/ 380 h 406"/>
              <a:gd name="connsiteX53" fmla="*/ 111 w 306"/>
              <a:gd name="connsiteY53" fmla="*/ 385 h 406"/>
              <a:gd name="connsiteX54" fmla="*/ 100 w 306"/>
              <a:gd name="connsiteY54" fmla="*/ 385 h 406"/>
              <a:gd name="connsiteX55" fmla="*/ 90 w 306"/>
              <a:gd name="connsiteY55" fmla="*/ 391 h 406"/>
              <a:gd name="connsiteX56" fmla="*/ 84 w 306"/>
              <a:gd name="connsiteY56" fmla="*/ 391 h 406"/>
              <a:gd name="connsiteX57" fmla="*/ 69 w 306"/>
              <a:gd name="connsiteY57" fmla="*/ 396 h 406"/>
              <a:gd name="connsiteX58" fmla="*/ 53 w 306"/>
              <a:gd name="connsiteY58" fmla="*/ 401 h 406"/>
              <a:gd name="connsiteX59" fmla="*/ 48 w 306"/>
              <a:gd name="connsiteY59" fmla="*/ 406 h 406"/>
              <a:gd name="connsiteX60" fmla="*/ 37 w 306"/>
              <a:gd name="connsiteY60" fmla="*/ 406 h 406"/>
              <a:gd name="connsiteX61" fmla="*/ 32 w 306"/>
              <a:gd name="connsiteY61" fmla="*/ 406 h 406"/>
              <a:gd name="connsiteX62" fmla="*/ 26 w 306"/>
              <a:gd name="connsiteY62" fmla="*/ 401 h 406"/>
              <a:gd name="connsiteX63" fmla="*/ 21 w 306"/>
              <a:gd name="connsiteY63" fmla="*/ 401 h 406"/>
              <a:gd name="connsiteX64" fmla="*/ 16 w 306"/>
              <a:gd name="connsiteY64" fmla="*/ 396 h 406"/>
              <a:gd name="connsiteX65" fmla="*/ 11 w 306"/>
              <a:gd name="connsiteY65" fmla="*/ 391 h 406"/>
              <a:gd name="connsiteX66" fmla="*/ 5 w 306"/>
              <a:gd name="connsiteY66" fmla="*/ 385 h 406"/>
              <a:gd name="connsiteX67" fmla="*/ 0 w 306"/>
              <a:gd name="connsiteY67" fmla="*/ 380 h 406"/>
              <a:gd name="connsiteX68" fmla="*/ 0 w 306"/>
              <a:gd name="connsiteY68" fmla="*/ 375 h 406"/>
              <a:gd name="connsiteX69" fmla="*/ 0 w 306"/>
              <a:gd name="connsiteY69" fmla="*/ 369 h 406"/>
              <a:gd name="connsiteX70" fmla="*/ 0 w 306"/>
              <a:gd name="connsiteY70" fmla="*/ 364 h 406"/>
              <a:gd name="connsiteX71" fmla="*/ 5 w 306"/>
              <a:gd name="connsiteY71" fmla="*/ 359 h 406"/>
              <a:gd name="connsiteX72" fmla="*/ 11 w 306"/>
              <a:gd name="connsiteY72" fmla="*/ 354 h 406"/>
              <a:gd name="connsiteX73" fmla="*/ 21 w 306"/>
              <a:gd name="connsiteY73" fmla="*/ 348 h 406"/>
              <a:gd name="connsiteX74" fmla="*/ 26 w 306"/>
              <a:gd name="connsiteY74" fmla="*/ 343 h 406"/>
              <a:gd name="connsiteX75" fmla="*/ 32 w 306"/>
              <a:gd name="connsiteY75" fmla="*/ 338 h 406"/>
              <a:gd name="connsiteX76" fmla="*/ 42 w 306"/>
              <a:gd name="connsiteY76" fmla="*/ 333 h 406"/>
              <a:gd name="connsiteX77" fmla="*/ 53 w 306"/>
              <a:gd name="connsiteY77" fmla="*/ 322 h 406"/>
              <a:gd name="connsiteX78" fmla="*/ 58 w 306"/>
              <a:gd name="connsiteY78" fmla="*/ 311 h 406"/>
              <a:gd name="connsiteX79" fmla="*/ 69 w 306"/>
              <a:gd name="connsiteY79" fmla="*/ 301 h 406"/>
              <a:gd name="connsiteX80" fmla="*/ 79 w 306"/>
              <a:gd name="connsiteY80" fmla="*/ 285 h 406"/>
              <a:gd name="connsiteX81" fmla="*/ 95 w 306"/>
              <a:gd name="connsiteY81" fmla="*/ 269 h 406"/>
              <a:gd name="connsiteX82" fmla="*/ 116 w 306"/>
              <a:gd name="connsiteY82" fmla="*/ 232 h 406"/>
              <a:gd name="connsiteX83" fmla="*/ 142 w 306"/>
              <a:gd name="connsiteY83" fmla="*/ 201 h 406"/>
              <a:gd name="connsiteX84" fmla="*/ 163 w 306"/>
              <a:gd name="connsiteY84" fmla="*/ 169 h 406"/>
              <a:gd name="connsiteX85" fmla="*/ 184 w 306"/>
              <a:gd name="connsiteY85" fmla="*/ 132 h 406"/>
              <a:gd name="connsiteX86" fmla="*/ 190 w 306"/>
              <a:gd name="connsiteY86" fmla="*/ 116 h 406"/>
              <a:gd name="connsiteX87" fmla="*/ 200 w 306"/>
              <a:gd name="connsiteY87" fmla="*/ 100 h 406"/>
              <a:gd name="connsiteX88" fmla="*/ 206 w 306"/>
              <a:gd name="connsiteY88" fmla="*/ 90 h 406"/>
              <a:gd name="connsiteX89" fmla="*/ 211 w 306"/>
              <a:gd name="connsiteY89" fmla="*/ 79 h 406"/>
              <a:gd name="connsiteX90" fmla="*/ 216 w 306"/>
              <a:gd name="connsiteY90" fmla="*/ 69 h 406"/>
              <a:gd name="connsiteX91" fmla="*/ 221 w 306"/>
              <a:gd name="connsiteY91" fmla="*/ 58 h 406"/>
              <a:gd name="connsiteX92" fmla="*/ 221 w 306"/>
              <a:gd name="connsiteY92" fmla="*/ 53 h 406"/>
              <a:gd name="connsiteX93" fmla="*/ 227 w 306"/>
              <a:gd name="connsiteY93" fmla="*/ 48 h 406"/>
              <a:gd name="connsiteX94" fmla="*/ 227 w 306"/>
              <a:gd name="connsiteY94" fmla="*/ 48 h 406"/>
              <a:gd name="connsiteX0" fmla="*/ 227 w 306"/>
              <a:gd name="connsiteY0" fmla="*/ 48 h 406"/>
              <a:gd name="connsiteX1" fmla="*/ 227 w 306"/>
              <a:gd name="connsiteY1" fmla="*/ 42 h 406"/>
              <a:gd name="connsiteX2" fmla="*/ 227 w 306"/>
              <a:gd name="connsiteY2" fmla="*/ 32 h 406"/>
              <a:gd name="connsiteX3" fmla="*/ 227 w 306"/>
              <a:gd name="connsiteY3" fmla="*/ 27 h 406"/>
              <a:gd name="connsiteX4" fmla="*/ 221 w 306"/>
              <a:gd name="connsiteY4" fmla="*/ 21 h 406"/>
              <a:gd name="connsiteX5" fmla="*/ 216 w 306"/>
              <a:gd name="connsiteY5" fmla="*/ 11 h 406"/>
              <a:gd name="connsiteX6" fmla="*/ 216 w 306"/>
              <a:gd name="connsiteY6" fmla="*/ 6 h 406"/>
              <a:gd name="connsiteX7" fmla="*/ 221 w 306"/>
              <a:gd name="connsiteY7" fmla="*/ 6 h 406"/>
              <a:gd name="connsiteX8" fmla="*/ 221 w 306"/>
              <a:gd name="connsiteY8" fmla="*/ 0 h 406"/>
              <a:gd name="connsiteX9" fmla="*/ 227 w 306"/>
              <a:gd name="connsiteY9" fmla="*/ 0 h 406"/>
              <a:gd name="connsiteX10" fmla="*/ 232 w 306"/>
              <a:gd name="connsiteY10" fmla="*/ 0 h 406"/>
              <a:gd name="connsiteX11" fmla="*/ 242 w 306"/>
              <a:gd name="connsiteY11" fmla="*/ 0 h 406"/>
              <a:gd name="connsiteX12" fmla="*/ 253 w 306"/>
              <a:gd name="connsiteY12" fmla="*/ 6 h 406"/>
              <a:gd name="connsiteX13" fmla="*/ 264 w 306"/>
              <a:gd name="connsiteY13" fmla="*/ 11 h 406"/>
              <a:gd name="connsiteX14" fmla="*/ 269 w 306"/>
              <a:gd name="connsiteY14" fmla="*/ 11 h 406"/>
              <a:gd name="connsiteX15" fmla="*/ 279 w 306"/>
              <a:gd name="connsiteY15" fmla="*/ 16 h 406"/>
              <a:gd name="connsiteX16" fmla="*/ 285 w 306"/>
              <a:gd name="connsiteY16" fmla="*/ 21 h 406"/>
              <a:gd name="connsiteX17" fmla="*/ 290 w 306"/>
              <a:gd name="connsiteY17" fmla="*/ 27 h 406"/>
              <a:gd name="connsiteX18" fmla="*/ 295 w 306"/>
              <a:gd name="connsiteY18" fmla="*/ 32 h 406"/>
              <a:gd name="connsiteX19" fmla="*/ 300 w 306"/>
              <a:gd name="connsiteY19" fmla="*/ 32 h 406"/>
              <a:gd name="connsiteX20" fmla="*/ 300 w 306"/>
              <a:gd name="connsiteY20" fmla="*/ 37 h 406"/>
              <a:gd name="connsiteX21" fmla="*/ 300 w 306"/>
              <a:gd name="connsiteY21" fmla="*/ 42 h 406"/>
              <a:gd name="connsiteX22" fmla="*/ 306 w 306"/>
              <a:gd name="connsiteY22" fmla="*/ 42 h 406"/>
              <a:gd name="connsiteX23" fmla="*/ 300 w 306"/>
              <a:gd name="connsiteY23" fmla="*/ 48 h 406"/>
              <a:gd name="connsiteX24" fmla="*/ 300 w 306"/>
              <a:gd name="connsiteY24" fmla="*/ 53 h 406"/>
              <a:gd name="connsiteX25" fmla="*/ 295 w 306"/>
              <a:gd name="connsiteY25" fmla="*/ 64 h 406"/>
              <a:gd name="connsiteX26" fmla="*/ 290 w 306"/>
              <a:gd name="connsiteY26" fmla="*/ 74 h 406"/>
              <a:gd name="connsiteX27" fmla="*/ 279 w 306"/>
              <a:gd name="connsiteY27" fmla="*/ 85 h 406"/>
              <a:gd name="connsiteX28" fmla="*/ 274 w 306"/>
              <a:gd name="connsiteY28" fmla="*/ 95 h 406"/>
              <a:gd name="connsiteX29" fmla="*/ 258 w 306"/>
              <a:gd name="connsiteY29" fmla="*/ 111 h 406"/>
              <a:gd name="connsiteX30" fmla="*/ 248 w 306"/>
              <a:gd name="connsiteY30" fmla="*/ 132 h 406"/>
              <a:gd name="connsiteX31" fmla="*/ 216 w 306"/>
              <a:gd name="connsiteY31" fmla="*/ 169 h 406"/>
              <a:gd name="connsiteX32" fmla="*/ 190 w 306"/>
              <a:gd name="connsiteY32" fmla="*/ 206 h 406"/>
              <a:gd name="connsiteX33" fmla="*/ 163 w 306"/>
              <a:gd name="connsiteY33" fmla="*/ 243 h 406"/>
              <a:gd name="connsiteX34" fmla="*/ 137 w 306"/>
              <a:gd name="connsiteY34" fmla="*/ 280 h 406"/>
              <a:gd name="connsiteX35" fmla="*/ 121 w 306"/>
              <a:gd name="connsiteY35" fmla="*/ 296 h 406"/>
              <a:gd name="connsiteX36" fmla="*/ 111 w 306"/>
              <a:gd name="connsiteY36" fmla="*/ 311 h 406"/>
              <a:gd name="connsiteX37" fmla="*/ 100 w 306"/>
              <a:gd name="connsiteY37" fmla="*/ 322 h 406"/>
              <a:gd name="connsiteX38" fmla="*/ 95 w 306"/>
              <a:gd name="connsiteY38" fmla="*/ 333 h 406"/>
              <a:gd name="connsiteX39" fmla="*/ 90 w 306"/>
              <a:gd name="connsiteY39" fmla="*/ 338 h 406"/>
              <a:gd name="connsiteX40" fmla="*/ 84 w 306"/>
              <a:gd name="connsiteY40" fmla="*/ 348 h 406"/>
              <a:gd name="connsiteX41" fmla="*/ 84 w 306"/>
              <a:gd name="connsiteY41" fmla="*/ 348 h 406"/>
              <a:gd name="connsiteX42" fmla="*/ 84 w 306"/>
              <a:gd name="connsiteY42" fmla="*/ 354 h 406"/>
              <a:gd name="connsiteX43" fmla="*/ 90 w 306"/>
              <a:gd name="connsiteY43" fmla="*/ 354 h 406"/>
              <a:gd name="connsiteX44" fmla="*/ 95 w 306"/>
              <a:gd name="connsiteY44" fmla="*/ 354 h 406"/>
              <a:gd name="connsiteX45" fmla="*/ 100 w 306"/>
              <a:gd name="connsiteY45" fmla="*/ 354 h 406"/>
              <a:gd name="connsiteX46" fmla="*/ 111 w 306"/>
              <a:gd name="connsiteY46" fmla="*/ 354 h 406"/>
              <a:gd name="connsiteX47" fmla="*/ 121 w 306"/>
              <a:gd name="connsiteY47" fmla="*/ 348 h 406"/>
              <a:gd name="connsiteX48" fmla="*/ 163 w 306"/>
              <a:gd name="connsiteY48" fmla="*/ 375 h 406"/>
              <a:gd name="connsiteX49" fmla="*/ 148 w 306"/>
              <a:gd name="connsiteY49" fmla="*/ 375 h 406"/>
              <a:gd name="connsiteX50" fmla="*/ 137 w 306"/>
              <a:gd name="connsiteY50" fmla="*/ 380 h 406"/>
              <a:gd name="connsiteX51" fmla="*/ 121 w 306"/>
              <a:gd name="connsiteY51" fmla="*/ 380 h 406"/>
              <a:gd name="connsiteX52" fmla="*/ 111 w 306"/>
              <a:gd name="connsiteY52" fmla="*/ 385 h 406"/>
              <a:gd name="connsiteX53" fmla="*/ 100 w 306"/>
              <a:gd name="connsiteY53" fmla="*/ 385 h 406"/>
              <a:gd name="connsiteX54" fmla="*/ 90 w 306"/>
              <a:gd name="connsiteY54" fmla="*/ 391 h 406"/>
              <a:gd name="connsiteX55" fmla="*/ 84 w 306"/>
              <a:gd name="connsiteY55" fmla="*/ 391 h 406"/>
              <a:gd name="connsiteX56" fmla="*/ 69 w 306"/>
              <a:gd name="connsiteY56" fmla="*/ 396 h 406"/>
              <a:gd name="connsiteX57" fmla="*/ 53 w 306"/>
              <a:gd name="connsiteY57" fmla="*/ 401 h 406"/>
              <a:gd name="connsiteX58" fmla="*/ 48 w 306"/>
              <a:gd name="connsiteY58" fmla="*/ 406 h 406"/>
              <a:gd name="connsiteX59" fmla="*/ 37 w 306"/>
              <a:gd name="connsiteY59" fmla="*/ 406 h 406"/>
              <a:gd name="connsiteX60" fmla="*/ 32 w 306"/>
              <a:gd name="connsiteY60" fmla="*/ 406 h 406"/>
              <a:gd name="connsiteX61" fmla="*/ 26 w 306"/>
              <a:gd name="connsiteY61" fmla="*/ 401 h 406"/>
              <a:gd name="connsiteX62" fmla="*/ 21 w 306"/>
              <a:gd name="connsiteY62" fmla="*/ 401 h 406"/>
              <a:gd name="connsiteX63" fmla="*/ 16 w 306"/>
              <a:gd name="connsiteY63" fmla="*/ 396 h 406"/>
              <a:gd name="connsiteX64" fmla="*/ 11 w 306"/>
              <a:gd name="connsiteY64" fmla="*/ 391 h 406"/>
              <a:gd name="connsiteX65" fmla="*/ 5 w 306"/>
              <a:gd name="connsiteY65" fmla="*/ 385 h 406"/>
              <a:gd name="connsiteX66" fmla="*/ 0 w 306"/>
              <a:gd name="connsiteY66" fmla="*/ 380 h 406"/>
              <a:gd name="connsiteX67" fmla="*/ 0 w 306"/>
              <a:gd name="connsiteY67" fmla="*/ 375 h 406"/>
              <a:gd name="connsiteX68" fmla="*/ 0 w 306"/>
              <a:gd name="connsiteY68" fmla="*/ 369 h 406"/>
              <a:gd name="connsiteX69" fmla="*/ 0 w 306"/>
              <a:gd name="connsiteY69" fmla="*/ 364 h 406"/>
              <a:gd name="connsiteX70" fmla="*/ 5 w 306"/>
              <a:gd name="connsiteY70" fmla="*/ 359 h 406"/>
              <a:gd name="connsiteX71" fmla="*/ 11 w 306"/>
              <a:gd name="connsiteY71" fmla="*/ 354 h 406"/>
              <a:gd name="connsiteX72" fmla="*/ 21 w 306"/>
              <a:gd name="connsiteY72" fmla="*/ 348 h 406"/>
              <a:gd name="connsiteX73" fmla="*/ 26 w 306"/>
              <a:gd name="connsiteY73" fmla="*/ 343 h 406"/>
              <a:gd name="connsiteX74" fmla="*/ 32 w 306"/>
              <a:gd name="connsiteY74" fmla="*/ 338 h 406"/>
              <a:gd name="connsiteX75" fmla="*/ 42 w 306"/>
              <a:gd name="connsiteY75" fmla="*/ 333 h 406"/>
              <a:gd name="connsiteX76" fmla="*/ 53 w 306"/>
              <a:gd name="connsiteY76" fmla="*/ 322 h 406"/>
              <a:gd name="connsiteX77" fmla="*/ 58 w 306"/>
              <a:gd name="connsiteY77" fmla="*/ 311 h 406"/>
              <a:gd name="connsiteX78" fmla="*/ 69 w 306"/>
              <a:gd name="connsiteY78" fmla="*/ 301 h 406"/>
              <a:gd name="connsiteX79" fmla="*/ 79 w 306"/>
              <a:gd name="connsiteY79" fmla="*/ 285 h 406"/>
              <a:gd name="connsiteX80" fmla="*/ 95 w 306"/>
              <a:gd name="connsiteY80" fmla="*/ 269 h 406"/>
              <a:gd name="connsiteX81" fmla="*/ 116 w 306"/>
              <a:gd name="connsiteY81" fmla="*/ 232 h 406"/>
              <a:gd name="connsiteX82" fmla="*/ 142 w 306"/>
              <a:gd name="connsiteY82" fmla="*/ 201 h 406"/>
              <a:gd name="connsiteX83" fmla="*/ 163 w 306"/>
              <a:gd name="connsiteY83" fmla="*/ 169 h 406"/>
              <a:gd name="connsiteX84" fmla="*/ 184 w 306"/>
              <a:gd name="connsiteY84" fmla="*/ 132 h 406"/>
              <a:gd name="connsiteX85" fmla="*/ 190 w 306"/>
              <a:gd name="connsiteY85" fmla="*/ 116 h 406"/>
              <a:gd name="connsiteX86" fmla="*/ 200 w 306"/>
              <a:gd name="connsiteY86" fmla="*/ 100 h 406"/>
              <a:gd name="connsiteX87" fmla="*/ 206 w 306"/>
              <a:gd name="connsiteY87" fmla="*/ 90 h 406"/>
              <a:gd name="connsiteX88" fmla="*/ 211 w 306"/>
              <a:gd name="connsiteY88" fmla="*/ 79 h 406"/>
              <a:gd name="connsiteX89" fmla="*/ 216 w 306"/>
              <a:gd name="connsiteY89" fmla="*/ 69 h 406"/>
              <a:gd name="connsiteX90" fmla="*/ 221 w 306"/>
              <a:gd name="connsiteY90" fmla="*/ 58 h 406"/>
              <a:gd name="connsiteX91" fmla="*/ 221 w 306"/>
              <a:gd name="connsiteY91" fmla="*/ 53 h 406"/>
              <a:gd name="connsiteX92" fmla="*/ 227 w 306"/>
              <a:gd name="connsiteY92" fmla="*/ 48 h 406"/>
              <a:gd name="connsiteX93" fmla="*/ 227 w 306"/>
              <a:gd name="connsiteY93" fmla="*/ 48 h 406"/>
              <a:gd name="connsiteX0" fmla="*/ 227 w 306"/>
              <a:gd name="connsiteY0" fmla="*/ 48 h 406"/>
              <a:gd name="connsiteX1" fmla="*/ 227 w 306"/>
              <a:gd name="connsiteY1" fmla="*/ 42 h 406"/>
              <a:gd name="connsiteX2" fmla="*/ 227 w 306"/>
              <a:gd name="connsiteY2" fmla="*/ 32 h 406"/>
              <a:gd name="connsiteX3" fmla="*/ 227 w 306"/>
              <a:gd name="connsiteY3" fmla="*/ 27 h 406"/>
              <a:gd name="connsiteX4" fmla="*/ 221 w 306"/>
              <a:gd name="connsiteY4" fmla="*/ 21 h 406"/>
              <a:gd name="connsiteX5" fmla="*/ 216 w 306"/>
              <a:gd name="connsiteY5" fmla="*/ 11 h 406"/>
              <a:gd name="connsiteX6" fmla="*/ 216 w 306"/>
              <a:gd name="connsiteY6" fmla="*/ 6 h 406"/>
              <a:gd name="connsiteX7" fmla="*/ 221 w 306"/>
              <a:gd name="connsiteY7" fmla="*/ 6 h 406"/>
              <a:gd name="connsiteX8" fmla="*/ 221 w 306"/>
              <a:gd name="connsiteY8" fmla="*/ 0 h 406"/>
              <a:gd name="connsiteX9" fmla="*/ 227 w 306"/>
              <a:gd name="connsiteY9" fmla="*/ 0 h 406"/>
              <a:gd name="connsiteX10" fmla="*/ 232 w 306"/>
              <a:gd name="connsiteY10" fmla="*/ 0 h 406"/>
              <a:gd name="connsiteX11" fmla="*/ 242 w 306"/>
              <a:gd name="connsiteY11" fmla="*/ 0 h 406"/>
              <a:gd name="connsiteX12" fmla="*/ 253 w 306"/>
              <a:gd name="connsiteY12" fmla="*/ 6 h 406"/>
              <a:gd name="connsiteX13" fmla="*/ 264 w 306"/>
              <a:gd name="connsiteY13" fmla="*/ 11 h 406"/>
              <a:gd name="connsiteX14" fmla="*/ 269 w 306"/>
              <a:gd name="connsiteY14" fmla="*/ 11 h 406"/>
              <a:gd name="connsiteX15" fmla="*/ 279 w 306"/>
              <a:gd name="connsiteY15" fmla="*/ 16 h 406"/>
              <a:gd name="connsiteX16" fmla="*/ 285 w 306"/>
              <a:gd name="connsiteY16" fmla="*/ 21 h 406"/>
              <a:gd name="connsiteX17" fmla="*/ 290 w 306"/>
              <a:gd name="connsiteY17" fmla="*/ 27 h 406"/>
              <a:gd name="connsiteX18" fmla="*/ 295 w 306"/>
              <a:gd name="connsiteY18" fmla="*/ 32 h 406"/>
              <a:gd name="connsiteX19" fmla="*/ 300 w 306"/>
              <a:gd name="connsiteY19" fmla="*/ 32 h 406"/>
              <a:gd name="connsiteX20" fmla="*/ 300 w 306"/>
              <a:gd name="connsiteY20" fmla="*/ 37 h 406"/>
              <a:gd name="connsiteX21" fmla="*/ 300 w 306"/>
              <a:gd name="connsiteY21" fmla="*/ 42 h 406"/>
              <a:gd name="connsiteX22" fmla="*/ 306 w 306"/>
              <a:gd name="connsiteY22" fmla="*/ 42 h 406"/>
              <a:gd name="connsiteX23" fmla="*/ 300 w 306"/>
              <a:gd name="connsiteY23" fmla="*/ 48 h 406"/>
              <a:gd name="connsiteX24" fmla="*/ 300 w 306"/>
              <a:gd name="connsiteY24" fmla="*/ 53 h 406"/>
              <a:gd name="connsiteX25" fmla="*/ 295 w 306"/>
              <a:gd name="connsiteY25" fmla="*/ 64 h 406"/>
              <a:gd name="connsiteX26" fmla="*/ 290 w 306"/>
              <a:gd name="connsiteY26" fmla="*/ 74 h 406"/>
              <a:gd name="connsiteX27" fmla="*/ 279 w 306"/>
              <a:gd name="connsiteY27" fmla="*/ 85 h 406"/>
              <a:gd name="connsiteX28" fmla="*/ 274 w 306"/>
              <a:gd name="connsiteY28" fmla="*/ 95 h 406"/>
              <a:gd name="connsiteX29" fmla="*/ 258 w 306"/>
              <a:gd name="connsiteY29" fmla="*/ 111 h 406"/>
              <a:gd name="connsiteX30" fmla="*/ 248 w 306"/>
              <a:gd name="connsiteY30" fmla="*/ 132 h 406"/>
              <a:gd name="connsiteX31" fmla="*/ 216 w 306"/>
              <a:gd name="connsiteY31" fmla="*/ 169 h 406"/>
              <a:gd name="connsiteX32" fmla="*/ 190 w 306"/>
              <a:gd name="connsiteY32" fmla="*/ 206 h 406"/>
              <a:gd name="connsiteX33" fmla="*/ 163 w 306"/>
              <a:gd name="connsiteY33" fmla="*/ 243 h 406"/>
              <a:gd name="connsiteX34" fmla="*/ 137 w 306"/>
              <a:gd name="connsiteY34" fmla="*/ 280 h 406"/>
              <a:gd name="connsiteX35" fmla="*/ 121 w 306"/>
              <a:gd name="connsiteY35" fmla="*/ 296 h 406"/>
              <a:gd name="connsiteX36" fmla="*/ 111 w 306"/>
              <a:gd name="connsiteY36" fmla="*/ 311 h 406"/>
              <a:gd name="connsiteX37" fmla="*/ 100 w 306"/>
              <a:gd name="connsiteY37" fmla="*/ 322 h 406"/>
              <a:gd name="connsiteX38" fmla="*/ 95 w 306"/>
              <a:gd name="connsiteY38" fmla="*/ 333 h 406"/>
              <a:gd name="connsiteX39" fmla="*/ 90 w 306"/>
              <a:gd name="connsiteY39" fmla="*/ 338 h 406"/>
              <a:gd name="connsiteX40" fmla="*/ 84 w 306"/>
              <a:gd name="connsiteY40" fmla="*/ 348 h 406"/>
              <a:gd name="connsiteX41" fmla="*/ 84 w 306"/>
              <a:gd name="connsiteY41" fmla="*/ 348 h 406"/>
              <a:gd name="connsiteX42" fmla="*/ 84 w 306"/>
              <a:gd name="connsiteY42" fmla="*/ 354 h 406"/>
              <a:gd name="connsiteX43" fmla="*/ 90 w 306"/>
              <a:gd name="connsiteY43" fmla="*/ 354 h 406"/>
              <a:gd name="connsiteX44" fmla="*/ 95 w 306"/>
              <a:gd name="connsiteY44" fmla="*/ 354 h 406"/>
              <a:gd name="connsiteX45" fmla="*/ 100 w 306"/>
              <a:gd name="connsiteY45" fmla="*/ 354 h 406"/>
              <a:gd name="connsiteX46" fmla="*/ 111 w 306"/>
              <a:gd name="connsiteY46" fmla="*/ 354 h 406"/>
              <a:gd name="connsiteX47" fmla="*/ 121 w 306"/>
              <a:gd name="connsiteY47" fmla="*/ 348 h 406"/>
              <a:gd name="connsiteX48" fmla="*/ 148 w 306"/>
              <a:gd name="connsiteY48" fmla="*/ 375 h 406"/>
              <a:gd name="connsiteX49" fmla="*/ 137 w 306"/>
              <a:gd name="connsiteY49" fmla="*/ 380 h 406"/>
              <a:gd name="connsiteX50" fmla="*/ 121 w 306"/>
              <a:gd name="connsiteY50" fmla="*/ 380 h 406"/>
              <a:gd name="connsiteX51" fmla="*/ 111 w 306"/>
              <a:gd name="connsiteY51" fmla="*/ 385 h 406"/>
              <a:gd name="connsiteX52" fmla="*/ 100 w 306"/>
              <a:gd name="connsiteY52" fmla="*/ 385 h 406"/>
              <a:gd name="connsiteX53" fmla="*/ 90 w 306"/>
              <a:gd name="connsiteY53" fmla="*/ 391 h 406"/>
              <a:gd name="connsiteX54" fmla="*/ 84 w 306"/>
              <a:gd name="connsiteY54" fmla="*/ 391 h 406"/>
              <a:gd name="connsiteX55" fmla="*/ 69 w 306"/>
              <a:gd name="connsiteY55" fmla="*/ 396 h 406"/>
              <a:gd name="connsiteX56" fmla="*/ 53 w 306"/>
              <a:gd name="connsiteY56" fmla="*/ 401 h 406"/>
              <a:gd name="connsiteX57" fmla="*/ 48 w 306"/>
              <a:gd name="connsiteY57" fmla="*/ 406 h 406"/>
              <a:gd name="connsiteX58" fmla="*/ 37 w 306"/>
              <a:gd name="connsiteY58" fmla="*/ 406 h 406"/>
              <a:gd name="connsiteX59" fmla="*/ 32 w 306"/>
              <a:gd name="connsiteY59" fmla="*/ 406 h 406"/>
              <a:gd name="connsiteX60" fmla="*/ 26 w 306"/>
              <a:gd name="connsiteY60" fmla="*/ 401 h 406"/>
              <a:gd name="connsiteX61" fmla="*/ 21 w 306"/>
              <a:gd name="connsiteY61" fmla="*/ 401 h 406"/>
              <a:gd name="connsiteX62" fmla="*/ 16 w 306"/>
              <a:gd name="connsiteY62" fmla="*/ 396 h 406"/>
              <a:gd name="connsiteX63" fmla="*/ 11 w 306"/>
              <a:gd name="connsiteY63" fmla="*/ 391 h 406"/>
              <a:gd name="connsiteX64" fmla="*/ 5 w 306"/>
              <a:gd name="connsiteY64" fmla="*/ 385 h 406"/>
              <a:gd name="connsiteX65" fmla="*/ 0 w 306"/>
              <a:gd name="connsiteY65" fmla="*/ 380 h 406"/>
              <a:gd name="connsiteX66" fmla="*/ 0 w 306"/>
              <a:gd name="connsiteY66" fmla="*/ 375 h 406"/>
              <a:gd name="connsiteX67" fmla="*/ 0 w 306"/>
              <a:gd name="connsiteY67" fmla="*/ 369 h 406"/>
              <a:gd name="connsiteX68" fmla="*/ 0 w 306"/>
              <a:gd name="connsiteY68" fmla="*/ 364 h 406"/>
              <a:gd name="connsiteX69" fmla="*/ 5 w 306"/>
              <a:gd name="connsiteY69" fmla="*/ 359 h 406"/>
              <a:gd name="connsiteX70" fmla="*/ 11 w 306"/>
              <a:gd name="connsiteY70" fmla="*/ 354 h 406"/>
              <a:gd name="connsiteX71" fmla="*/ 21 w 306"/>
              <a:gd name="connsiteY71" fmla="*/ 348 h 406"/>
              <a:gd name="connsiteX72" fmla="*/ 26 w 306"/>
              <a:gd name="connsiteY72" fmla="*/ 343 h 406"/>
              <a:gd name="connsiteX73" fmla="*/ 32 w 306"/>
              <a:gd name="connsiteY73" fmla="*/ 338 h 406"/>
              <a:gd name="connsiteX74" fmla="*/ 42 w 306"/>
              <a:gd name="connsiteY74" fmla="*/ 333 h 406"/>
              <a:gd name="connsiteX75" fmla="*/ 53 w 306"/>
              <a:gd name="connsiteY75" fmla="*/ 322 h 406"/>
              <a:gd name="connsiteX76" fmla="*/ 58 w 306"/>
              <a:gd name="connsiteY76" fmla="*/ 311 h 406"/>
              <a:gd name="connsiteX77" fmla="*/ 69 w 306"/>
              <a:gd name="connsiteY77" fmla="*/ 301 h 406"/>
              <a:gd name="connsiteX78" fmla="*/ 79 w 306"/>
              <a:gd name="connsiteY78" fmla="*/ 285 h 406"/>
              <a:gd name="connsiteX79" fmla="*/ 95 w 306"/>
              <a:gd name="connsiteY79" fmla="*/ 269 h 406"/>
              <a:gd name="connsiteX80" fmla="*/ 116 w 306"/>
              <a:gd name="connsiteY80" fmla="*/ 232 h 406"/>
              <a:gd name="connsiteX81" fmla="*/ 142 w 306"/>
              <a:gd name="connsiteY81" fmla="*/ 201 h 406"/>
              <a:gd name="connsiteX82" fmla="*/ 163 w 306"/>
              <a:gd name="connsiteY82" fmla="*/ 169 h 406"/>
              <a:gd name="connsiteX83" fmla="*/ 184 w 306"/>
              <a:gd name="connsiteY83" fmla="*/ 132 h 406"/>
              <a:gd name="connsiteX84" fmla="*/ 190 w 306"/>
              <a:gd name="connsiteY84" fmla="*/ 116 h 406"/>
              <a:gd name="connsiteX85" fmla="*/ 200 w 306"/>
              <a:gd name="connsiteY85" fmla="*/ 100 h 406"/>
              <a:gd name="connsiteX86" fmla="*/ 206 w 306"/>
              <a:gd name="connsiteY86" fmla="*/ 90 h 406"/>
              <a:gd name="connsiteX87" fmla="*/ 211 w 306"/>
              <a:gd name="connsiteY87" fmla="*/ 79 h 406"/>
              <a:gd name="connsiteX88" fmla="*/ 216 w 306"/>
              <a:gd name="connsiteY88" fmla="*/ 69 h 406"/>
              <a:gd name="connsiteX89" fmla="*/ 221 w 306"/>
              <a:gd name="connsiteY89" fmla="*/ 58 h 406"/>
              <a:gd name="connsiteX90" fmla="*/ 221 w 306"/>
              <a:gd name="connsiteY90" fmla="*/ 53 h 406"/>
              <a:gd name="connsiteX91" fmla="*/ 227 w 306"/>
              <a:gd name="connsiteY91" fmla="*/ 48 h 406"/>
              <a:gd name="connsiteX92" fmla="*/ 227 w 306"/>
              <a:gd name="connsiteY92" fmla="*/ 48 h 406"/>
              <a:gd name="connsiteX0" fmla="*/ 227 w 306"/>
              <a:gd name="connsiteY0" fmla="*/ 48 h 406"/>
              <a:gd name="connsiteX1" fmla="*/ 227 w 306"/>
              <a:gd name="connsiteY1" fmla="*/ 42 h 406"/>
              <a:gd name="connsiteX2" fmla="*/ 227 w 306"/>
              <a:gd name="connsiteY2" fmla="*/ 32 h 406"/>
              <a:gd name="connsiteX3" fmla="*/ 227 w 306"/>
              <a:gd name="connsiteY3" fmla="*/ 27 h 406"/>
              <a:gd name="connsiteX4" fmla="*/ 221 w 306"/>
              <a:gd name="connsiteY4" fmla="*/ 21 h 406"/>
              <a:gd name="connsiteX5" fmla="*/ 216 w 306"/>
              <a:gd name="connsiteY5" fmla="*/ 11 h 406"/>
              <a:gd name="connsiteX6" fmla="*/ 216 w 306"/>
              <a:gd name="connsiteY6" fmla="*/ 6 h 406"/>
              <a:gd name="connsiteX7" fmla="*/ 221 w 306"/>
              <a:gd name="connsiteY7" fmla="*/ 6 h 406"/>
              <a:gd name="connsiteX8" fmla="*/ 221 w 306"/>
              <a:gd name="connsiteY8" fmla="*/ 0 h 406"/>
              <a:gd name="connsiteX9" fmla="*/ 227 w 306"/>
              <a:gd name="connsiteY9" fmla="*/ 0 h 406"/>
              <a:gd name="connsiteX10" fmla="*/ 232 w 306"/>
              <a:gd name="connsiteY10" fmla="*/ 0 h 406"/>
              <a:gd name="connsiteX11" fmla="*/ 242 w 306"/>
              <a:gd name="connsiteY11" fmla="*/ 0 h 406"/>
              <a:gd name="connsiteX12" fmla="*/ 253 w 306"/>
              <a:gd name="connsiteY12" fmla="*/ 6 h 406"/>
              <a:gd name="connsiteX13" fmla="*/ 264 w 306"/>
              <a:gd name="connsiteY13" fmla="*/ 11 h 406"/>
              <a:gd name="connsiteX14" fmla="*/ 269 w 306"/>
              <a:gd name="connsiteY14" fmla="*/ 11 h 406"/>
              <a:gd name="connsiteX15" fmla="*/ 279 w 306"/>
              <a:gd name="connsiteY15" fmla="*/ 16 h 406"/>
              <a:gd name="connsiteX16" fmla="*/ 285 w 306"/>
              <a:gd name="connsiteY16" fmla="*/ 21 h 406"/>
              <a:gd name="connsiteX17" fmla="*/ 290 w 306"/>
              <a:gd name="connsiteY17" fmla="*/ 27 h 406"/>
              <a:gd name="connsiteX18" fmla="*/ 295 w 306"/>
              <a:gd name="connsiteY18" fmla="*/ 32 h 406"/>
              <a:gd name="connsiteX19" fmla="*/ 300 w 306"/>
              <a:gd name="connsiteY19" fmla="*/ 32 h 406"/>
              <a:gd name="connsiteX20" fmla="*/ 300 w 306"/>
              <a:gd name="connsiteY20" fmla="*/ 37 h 406"/>
              <a:gd name="connsiteX21" fmla="*/ 300 w 306"/>
              <a:gd name="connsiteY21" fmla="*/ 42 h 406"/>
              <a:gd name="connsiteX22" fmla="*/ 306 w 306"/>
              <a:gd name="connsiteY22" fmla="*/ 42 h 406"/>
              <a:gd name="connsiteX23" fmla="*/ 300 w 306"/>
              <a:gd name="connsiteY23" fmla="*/ 48 h 406"/>
              <a:gd name="connsiteX24" fmla="*/ 300 w 306"/>
              <a:gd name="connsiteY24" fmla="*/ 53 h 406"/>
              <a:gd name="connsiteX25" fmla="*/ 295 w 306"/>
              <a:gd name="connsiteY25" fmla="*/ 64 h 406"/>
              <a:gd name="connsiteX26" fmla="*/ 290 w 306"/>
              <a:gd name="connsiteY26" fmla="*/ 74 h 406"/>
              <a:gd name="connsiteX27" fmla="*/ 279 w 306"/>
              <a:gd name="connsiteY27" fmla="*/ 85 h 406"/>
              <a:gd name="connsiteX28" fmla="*/ 274 w 306"/>
              <a:gd name="connsiteY28" fmla="*/ 95 h 406"/>
              <a:gd name="connsiteX29" fmla="*/ 258 w 306"/>
              <a:gd name="connsiteY29" fmla="*/ 111 h 406"/>
              <a:gd name="connsiteX30" fmla="*/ 248 w 306"/>
              <a:gd name="connsiteY30" fmla="*/ 132 h 406"/>
              <a:gd name="connsiteX31" fmla="*/ 216 w 306"/>
              <a:gd name="connsiteY31" fmla="*/ 169 h 406"/>
              <a:gd name="connsiteX32" fmla="*/ 190 w 306"/>
              <a:gd name="connsiteY32" fmla="*/ 206 h 406"/>
              <a:gd name="connsiteX33" fmla="*/ 163 w 306"/>
              <a:gd name="connsiteY33" fmla="*/ 243 h 406"/>
              <a:gd name="connsiteX34" fmla="*/ 137 w 306"/>
              <a:gd name="connsiteY34" fmla="*/ 280 h 406"/>
              <a:gd name="connsiteX35" fmla="*/ 121 w 306"/>
              <a:gd name="connsiteY35" fmla="*/ 296 h 406"/>
              <a:gd name="connsiteX36" fmla="*/ 111 w 306"/>
              <a:gd name="connsiteY36" fmla="*/ 311 h 406"/>
              <a:gd name="connsiteX37" fmla="*/ 100 w 306"/>
              <a:gd name="connsiteY37" fmla="*/ 322 h 406"/>
              <a:gd name="connsiteX38" fmla="*/ 95 w 306"/>
              <a:gd name="connsiteY38" fmla="*/ 333 h 406"/>
              <a:gd name="connsiteX39" fmla="*/ 90 w 306"/>
              <a:gd name="connsiteY39" fmla="*/ 338 h 406"/>
              <a:gd name="connsiteX40" fmla="*/ 84 w 306"/>
              <a:gd name="connsiteY40" fmla="*/ 348 h 406"/>
              <a:gd name="connsiteX41" fmla="*/ 84 w 306"/>
              <a:gd name="connsiteY41" fmla="*/ 348 h 406"/>
              <a:gd name="connsiteX42" fmla="*/ 84 w 306"/>
              <a:gd name="connsiteY42" fmla="*/ 354 h 406"/>
              <a:gd name="connsiteX43" fmla="*/ 90 w 306"/>
              <a:gd name="connsiteY43" fmla="*/ 354 h 406"/>
              <a:gd name="connsiteX44" fmla="*/ 95 w 306"/>
              <a:gd name="connsiteY44" fmla="*/ 354 h 406"/>
              <a:gd name="connsiteX45" fmla="*/ 100 w 306"/>
              <a:gd name="connsiteY45" fmla="*/ 354 h 406"/>
              <a:gd name="connsiteX46" fmla="*/ 111 w 306"/>
              <a:gd name="connsiteY46" fmla="*/ 354 h 406"/>
              <a:gd name="connsiteX47" fmla="*/ 121 w 306"/>
              <a:gd name="connsiteY47" fmla="*/ 348 h 406"/>
              <a:gd name="connsiteX48" fmla="*/ 137 w 306"/>
              <a:gd name="connsiteY48" fmla="*/ 380 h 406"/>
              <a:gd name="connsiteX49" fmla="*/ 121 w 306"/>
              <a:gd name="connsiteY49" fmla="*/ 380 h 406"/>
              <a:gd name="connsiteX50" fmla="*/ 111 w 306"/>
              <a:gd name="connsiteY50" fmla="*/ 385 h 406"/>
              <a:gd name="connsiteX51" fmla="*/ 100 w 306"/>
              <a:gd name="connsiteY51" fmla="*/ 385 h 406"/>
              <a:gd name="connsiteX52" fmla="*/ 90 w 306"/>
              <a:gd name="connsiteY52" fmla="*/ 391 h 406"/>
              <a:gd name="connsiteX53" fmla="*/ 84 w 306"/>
              <a:gd name="connsiteY53" fmla="*/ 391 h 406"/>
              <a:gd name="connsiteX54" fmla="*/ 69 w 306"/>
              <a:gd name="connsiteY54" fmla="*/ 396 h 406"/>
              <a:gd name="connsiteX55" fmla="*/ 53 w 306"/>
              <a:gd name="connsiteY55" fmla="*/ 401 h 406"/>
              <a:gd name="connsiteX56" fmla="*/ 48 w 306"/>
              <a:gd name="connsiteY56" fmla="*/ 406 h 406"/>
              <a:gd name="connsiteX57" fmla="*/ 37 w 306"/>
              <a:gd name="connsiteY57" fmla="*/ 406 h 406"/>
              <a:gd name="connsiteX58" fmla="*/ 32 w 306"/>
              <a:gd name="connsiteY58" fmla="*/ 406 h 406"/>
              <a:gd name="connsiteX59" fmla="*/ 26 w 306"/>
              <a:gd name="connsiteY59" fmla="*/ 401 h 406"/>
              <a:gd name="connsiteX60" fmla="*/ 21 w 306"/>
              <a:gd name="connsiteY60" fmla="*/ 401 h 406"/>
              <a:gd name="connsiteX61" fmla="*/ 16 w 306"/>
              <a:gd name="connsiteY61" fmla="*/ 396 h 406"/>
              <a:gd name="connsiteX62" fmla="*/ 11 w 306"/>
              <a:gd name="connsiteY62" fmla="*/ 391 h 406"/>
              <a:gd name="connsiteX63" fmla="*/ 5 w 306"/>
              <a:gd name="connsiteY63" fmla="*/ 385 h 406"/>
              <a:gd name="connsiteX64" fmla="*/ 0 w 306"/>
              <a:gd name="connsiteY64" fmla="*/ 380 h 406"/>
              <a:gd name="connsiteX65" fmla="*/ 0 w 306"/>
              <a:gd name="connsiteY65" fmla="*/ 375 h 406"/>
              <a:gd name="connsiteX66" fmla="*/ 0 w 306"/>
              <a:gd name="connsiteY66" fmla="*/ 369 h 406"/>
              <a:gd name="connsiteX67" fmla="*/ 0 w 306"/>
              <a:gd name="connsiteY67" fmla="*/ 364 h 406"/>
              <a:gd name="connsiteX68" fmla="*/ 5 w 306"/>
              <a:gd name="connsiteY68" fmla="*/ 359 h 406"/>
              <a:gd name="connsiteX69" fmla="*/ 11 w 306"/>
              <a:gd name="connsiteY69" fmla="*/ 354 h 406"/>
              <a:gd name="connsiteX70" fmla="*/ 21 w 306"/>
              <a:gd name="connsiteY70" fmla="*/ 348 h 406"/>
              <a:gd name="connsiteX71" fmla="*/ 26 w 306"/>
              <a:gd name="connsiteY71" fmla="*/ 343 h 406"/>
              <a:gd name="connsiteX72" fmla="*/ 32 w 306"/>
              <a:gd name="connsiteY72" fmla="*/ 338 h 406"/>
              <a:gd name="connsiteX73" fmla="*/ 42 w 306"/>
              <a:gd name="connsiteY73" fmla="*/ 333 h 406"/>
              <a:gd name="connsiteX74" fmla="*/ 53 w 306"/>
              <a:gd name="connsiteY74" fmla="*/ 322 h 406"/>
              <a:gd name="connsiteX75" fmla="*/ 58 w 306"/>
              <a:gd name="connsiteY75" fmla="*/ 311 h 406"/>
              <a:gd name="connsiteX76" fmla="*/ 69 w 306"/>
              <a:gd name="connsiteY76" fmla="*/ 301 h 406"/>
              <a:gd name="connsiteX77" fmla="*/ 79 w 306"/>
              <a:gd name="connsiteY77" fmla="*/ 285 h 406"/>
              <a:gd name="connsiteX78" fmla="*/ 95 w 306"/>
              <a:gd name="connsiteY78" fmla="*/ 269 h 406"/>
              <a:gd name="connsiteX79" fmla="*/ 116 w 306"/>
              <a:gd name="connsiteY79" fmla="*/ 232 h 406"/>
              <a:gd name="connsiteX80" fmla="*/ 142 w 306"/>
              <a:gd name="connsiteY80" fmla="*/ 201 h 406"/>
              <a:gd name="connsiteX81" fmla="*/ 163 w 306"/>
              <a:gd name="connsiteY81" fmla="*/ 169 h 406"/>
              <a:gd name="connsiteX82" fmla="*/ 184 w 306"/>
              <a:gd name="connsiteY82" fmla="*/ 132 h 406"/>
              <a:gd name="connsiteX83" fmla="*/ 190 w 306"/>
              <a:gd name="connsiteY83" fmla="*/ 116 h 406"/>
              <a:gd name="connsiteX84" fmla="*/ 200 w 306"/>
              <a:gd name="connsiteY84" fmla="*/ 100 h 406"/>
              <a:gd name="connsiteX85" fmla="*/ 206 w 306"/>
              <a:gd name="connsiteY85" fmla="*/ 90 h 406"/>
              <a:gd name="connsiteX86" fmla="*/ 211 w 306"/>
              <a:gd name="connsiteY86" fmla="*/ 79 h 406"/>
              <a:gd name="connsiteX87" fmla="*/ 216 w 306"/>
              <a:gd name="connsiteY87" fmla="*/ 69 h 406"/>
              <a:gd name="connsiteX88" fmla="*/ 221 w 306"/>
              <a:gd name="connsiteY88" fmla="*/ 58 h 406"/>
              <a:gd name="connsiteX89" fmla="*/ 221 w 306"/>
              <a:gd name="connsiteY89" fmla="*/ 53 h 406"/>
              <a:gd name="connsiteX90" fmla="*/ 227 w 306"/>
              <a:gd name="connsiteY90" fmla="*/ 48 h 406"/>
              <a:gd name="connsiteX91" fmla="*/ 227 w 306"/>
              <a:gd name="connsiteY91" fmla="*/ 48 h 406"/>
              <a:gd name="connsiteX0" fmla="*/ 227 w 306"/>
              <a:gd name="connsiteY0" fmla="*/ 48 h 406"/>
              <a:gd name="connsiteX1" fmla="*/ 227 w 306"/>
              <a:gd name="connsiteY1" fmla="*/ 42 h 406"/>
              <a:gd name="connsiteX2" fmla="*/ 227 w 306"/>
              <a:gd name="connsiteY2" fmla="*/ 32 h 406"/>
              <a:gd name="connsiteX3" fmla="*/ 227 w 306"/>
              <a:gd name="connsiteY3" fmla="*/ 27 h 406"/>
              <a:gd name="connsiteX4" fmla="*/ 221 w 306"/>
              <a:gd name="connsiteY4" fmla="*/ 21 h 406"/>
              <a:gd name="connsiteX5" fmla="*/ 216 w 306"/>
              <a:gd name="connsiteY5" fmla="*/ 11 h 406"/>
              <a:gd name="connsiteX6" fmla="*/ 216 w 306"/>
              <a:gd name="connsiteY6" fmla="*/ 6 h 406"/>
              <a:gd name="connsiteX7" fmla="*/ 221 w 306"/>
              <a:gd name="connsiteY7" fmla="*/ 6 h 406"/>
              <a:gd name="connsiteX8" fmla="*/ 221 w 306"/>
              <a:gd name="connsiteY8" fmla="*/ 0 h 406"/>
              <a:gd name="connsiteX9" fmla="*/ 227 w 306"/>
              <a:gd name="connsiteY9" fmla="*/ 0 h 406"/>
              <a:gd name="connsiteX10" fmla="*/ 232 w 306"/>
              <a:gd name="connsiteY10" fmla="*/ 0 h 406"/>
              <a:gd name="connsiteX11" fmla="*/ 242 w 306"/>
              <a:gd name="connsiteY11" fmla="*/ 0 h 406"/>
              <a:gd name="connsiteX12" fmla="*/ 253 w 306"/>
              <a:gd name="connsiteY12" fmla="*/ 6 h 406"/>
              <a:gd name="connsiteX13" fmla="*/ 264 w 306"/>
              <a:gd name="connsiteY13" fmla="*/ 11 h 406"/>
              <a:gd name="connsiteX14" fmla="*/ 269 w 306"/>
              <a:gd name="connsiteY14" fmla="*/ 11 h 406"/>
              <a:gd name="connsiteX15" fmla="*/ 279 w 306"/>
              <a:gd name="connsiteY15" fmla="*/ 16 h 406"/>
              <a:gd name="connsiteX16" fmla="*/ 285 w 306"/>
              <a:gd name="connsiteY16" fmla="*/ 21 h 406"/>
              <a:gd name="connsiteX17" fmla="*/ 290 w 306"/>
              <a:gd name="connsiteY17" fmla="*/ 27 h 406"/>
              <a:gd name="connsiteX18" fmla="*/ 295 w 306"/>
              <a:gd name="connsiteY18" fmla="*/ 32 h 406"/>
              <a:gd name="connsiteX19" fmla="*/ 300 w 306"/>
              <a:gd name="connsiteY19" fmla="*/ 32 h 406"/>
              <a:gd name="connsiteX20" fmla="*/ 300 w 306"/>
              <a:gd name="connsiteY20" fmla="*/ 37 h 406"/>
              <a:gd name="connsiteX21" fmla="*/ 300 w 306"/>
              <a:gd name="connsiteY21" fmla="*/ 42 h 406"/>
              <a:gd name="connsiteX22" fmla="*/ 306 w 306"/>
              <a:gd name="connsiteY22" fmla="*/ 42 h 406"/>
              <a:gd name="connsiteX23" fmla="*/ 300 w 306"/>
              <a:gd name="connsiteY23" fmla="*/ 48 h 406"/>
              <a:gd name="connsiteX24" fmla="*/ 300 w 306"/>
              <a:gd name="connsiteY24" fmla="*/ 53 h 406"/>
              <a:gd name="connsiteX25" fmla="*/ 295 w 306"/>
              <a:gd name="connsiteY25" fmla="*/ 64 h 406"/>
              <a:gd name="connsiteX26" fmla="*/ 290 w 306"/>
              <a:gd name="connsiteY26" fmla="*/ 74 h 406"/>
              <a:gd name="connsiteX27" fmla="*/ 279 w 306"/>
              <a:gd name="connsiteY27" fmla="*/ 85 h 406"/>
              <a:gd name="connsiteX28" fmla="*/ 274 w 306"/>
              <a:gd name="connsiteY28" fmla="*/ 95 h 406"/>
              <a:gd name="connsiteX29" fmla="*/ 258 w 306"/>
              <a:gd name="connsiteY29" fmla="*/ 111 h 406"/>
              <a:gd name="connsiteX30" fmla="*/ 248 w 306"/>
              <a:gd name="connsiteY30" fmla="*/ 132 h 406"/>
              <a:gd name="connsiteX31" fmla="*/ 216 w 306"/>
              <a:gd name="connsiteY31" fmla="*/ 169 h 406"/>
              <a:gd name="connsiteX32" fmla="*/ 190 w 306"/>
              <a:gd name="connsiteY32" fmla="*/ 206 h 406"/>
              <a:gd name="connsiteX33" fmla="*/ 163 w 306"/>
              <a:gd name="connsiteY33" fmla="*/ 243 h 406"/>
              <a:gd name="connsiteX34" fmla="*/ 137 w 306"/>
              <a:gd name="connsiteY34" fmla="*/ 280 h 406"/>
              <a:gd name="connsiteX35" fmla="*/ 121 w 306"/>
              <a:gd name="connsiteY35" fmla="*/ 296 h 406"/>
              <a:gd name="connsiteX36" fmla="*/ 111 w 306"/>
              <a:gd name="connsiteY36" fmla="*/ 311 h 406"/>
              <a:gd name="connsiteX37" fmla="*/ 100 w 306"/>
              <a:gd name="connsiteY37" fmla="*/ 322 h 406"/>
              <a:gd name="connsiteX38" fmla="*/ 95 w 306"/>
              <a:gd name="connsiteY38" fmla="*/ 333 h 406"/>
              <a:gd name="connsiteX39" fmla="*/ 90 w 306"/>
              <a:gd name="connsiteY39" fmla="*/ 338 h 406"/>
              <a:gd name="connsiteX40" fmla="*/ 84 w 306"/>
              <a:gd name="connsiteY40" fmla="*/ 348 h 406"/>
              <a:gd name="connsiteX41" fmla="*/ 84 w 306"/>
              <a:gd name="connsiteY41" fmla="*/ 348 h 406"/>
              <a:gd name="connsiteX42" fmla="*/ 84 w 306"/>
              <a:gd name="connsiteY42" fmla="*/ 354 h 406"/>
              <a:gd name="connsiteX43" fmla="*/ 90 w 306"/>
              <a:gd name="connsiteY43" fmla="*/ 354 h 406"/>
              <a:gd name="connsiteX44" fmla="*/ 95 w 306"/>
              <a:gd name="connsiteY44" fmla="*/ 354 h 406"/>
              <a:gd name="connsiteX45" fmla="*/ 100 w 306"/>
              <a:gd name="connsiteY45" fmla="*/ 354 h 406"/>
              <a:gd name="connsiteX46" fmla="*/ 111 w 306"/>
              <a:gd name="connsiteY46" fmla="*/ 354 h 406"/>
              <a:gd name="connsiteX47" fmla="*/ 121 w 306"/>
              <a:gd name="connsiteY47" fmla="*/ 348 h 406"/>
              <a:gd name="connsiteX48" fmla="*/ 121 w 306"/>
              <a:gd name="connsiteY48" fmla="*/ 380 h 406"/>
              <a:gd name="connsiteX49" fmla="*/ 111 w 306"/>
              <a:gd name="connsiteY49" fmla="*/ 385 h 406"/>
              <a:gd name="connsiteX50" fmla="*/ 100 w 306"/>
              <a:gd name="connsiteY50" fmla="*/ 385 h 406"/>
              <a:gd name="connsiteX51" fmla="*/ 90 w 306"/>
              <a:gd name="connsiteY51" fmla="*/ 391 h 406"/>
              <a:gd name="connsiteX52" fmla="*/ 84 w 306"/>
              <a:gd name="connsiteY52" fmla="*/ 391 h 406"/>
              <a:gd name="connsiteX53" fmla="*/ 69 w 306"/>
              <a:gd name="connsiteY53" fmla="*/ 396 h 406"/>
              <a:gd name="connsiteX54" fmla="*/ 53 w 306"/>
              <a:gd name="connsiteY54" fmla="*/ 401 h 406"/>
              <a:gd name="connsiteX55" fmla="*/ 48 w 306"/>
              <a:gd name="connsiteY55" fmla="*/ 406 h 406"/>
              <a:gd name="connsiteX56" fmla="*/ 37 w 306"/>
              <a:gd name="connsiteY56" fmla="*/ 406 h 406"/>
              <a:gd name="connsiteX57" fmla="*/ 32 w 306"/>
              <a:gd name="connsiteY57" fmla="*/ 406 h 406"/>
              <a:gd name="connsiteX58" fmla="*/ 26 w 306"/>
              <a:gd name="connsiteY58" fmla="*/ 401 h 406"/>
              <a:gd name="connsiteX59" fmla="*/ 21 w 306"/>
              <a:gd name="connsiteY59" fmla="*/ 401 h 406"/>
              <a:gd name="connsiteX60" fmla="*/ 16 w 306"/>
              <a:gd name="connsiteY60" fmla="*/ 396 h 406"/>
              <a:gd name="connsiteX61" fmla="*/ 11 w 306"/>
              <a:gd name="connsiteY61" fmla="*/ 391 h 406"/>
              <a:gd name="connsiteX62" fmla="*/ 5 w 306"/>
              <a:gd name="connsiteY62" fmla="*/ 385 h 406"/>
              <a:gd name="connsiteX63" fmla="*/ 0 w 306"/>
              <a:gd name="connsiteY63" fmla="*/ 380 h 406"/>
              <a:gd name="connsiteX64" fmla="*/ 0 w 306"/>
              <a:gd name="connsiteY64" fmla="*/ 375 h 406"/>
              <a:gd name="connsiteX65" fmla="*/ 0 w 306"/>
              <a:gd name="connsiteY65" fmla="*/ 369 h 406"/>
              <a:gd name="connsiteX66" fmla="*/ 0 w 306"/>
              <a:gd name="connsiteY66" fmla="*/ 364 h 406"/>
              <a:gd name="connsiteX67" fmla="*/ 5 w 306"/>
              <a:gd name="connsiteY67" fmla="*/ 359 h 406"/>
              <a:gd name="connsiteX68" fmla="*/ 11 w 306"/>
              <a:gd name="connsiteY68" fmla="*/ 354 h 406"/>
              <a:gd name="connsiteX69" fmla="*/ 21 w 306"/>
              <a:gd name="connsiteY69" fmla="*/ 348 h 406"/>
              <a:gd name="connsiteX70" fmla="*/ 26 w 306"/>
              <a:gd name="connsiteY70" fmla="*/ 343 h 406"/>
              <a:gd name="connsiteX71" fmla="*/ 32 w 306"/>
              <a:gd name="connsiteY71" fmla="*/ 338 h 406"/>
              <a:gd name="connsiteX72" fmla="*/ 42 w 306"/>
              <a:gd name="connsiteY72" fmla="*/ 333 h 406"/>
              <a:gd name="connsiteX73" fmla="*/ 53 w 306"/>
              <a:gd name="connsiteY73" fmla="*/ 322 h 406"/>
              <a:gd name="connsiteX74" fmla="*/ 58 w 306"/>
              <a:gd name="connsiteY74" fmla="*/ 311 h 406"/>
              <a:gd name="connsiteX75" fmla="*/ 69 w 306"/>
              <a:gd name="connsiteY75" fmla="*/ 301 h 406"/>
              <a:gd name="connsiteX76" fmla="*/ 79 w 306"/>
              <a:gd name="connsiteY76" fmla="*/ 285 h 406"/>
              <a:gd name="connsiteX77" fmla="*/ 95 w 306"/>
              <a:gd name="connsiteY77" fmla="*/ 269 h 406"/>
              <a:gd name="connsiteX78" fmla="*/ 116 w 306"/>
              <a:gd name="connsiteY78" fmla="*/ 232 h 406"/>
              <a:gd name="connsiteX79" fmla="*/ 142 w 306"/>
              <a:gd name="connsiteY79" fmla="*/ 201 h 406"/>
              <a:gd name="connsiteX80" fmla="*/ 163 w 306"/>
              <a:gd name="connsiteY80" fmla="*/ 169 h 406"/>
              <a:gd name="connsiteX81" fmla="*/ 184 w 306"/>
              <a:gd name="connsiteY81" fmla="*/ 132 h 406"/>
              <a:gd name="connsiteX82" fmla="*/ 190 w 306"/>
              <a:gd name="connsiteY82" fmla="*/ 116 h 406"/>
              <a:gd name="connsiteX83" fmla="*/ 200 w 306"/>
              <a:gd name="connsiteY83" fmla="*/ 100 h 406"/>
              <a:gd name="connsiteX84" fmla="*/ 206 w 306"/>
              <a:gd name="connsiteY84" fmla="*/ 90 h 406"/>
              <a:gd name="connsiteX85" fmla="*/ 211 w 306"/>
              <a:gd name="connsiteY85" fmla="*/ 79 h 406"/>
              <a:gd name="connsiteX86" fmla="*/ 216 w 306"/>
              <a:gd name="connsiteY86" fmla="*/ 69 h 406"/>
              <a:gd name="connsiteX87" fmla="*/ 221 w 306"/>
              <a:gd name="connsiteY87" fmla="*/ 58 h 406"/>
              <a:gd name="connsiteX88" fmla="*/ 221 w 306"/>
              <a:gd name="connsiteY88" fmla="*/ 53 h 406"/>
              <a:gd name="connsiteX89" fmla="*/ 227 w 306"/>
              <a:gd name="connsiteY89" fmla="*/ 48 h 406"/>
              <a:gd name="connsiteX90" fmla="*/ 227 w 306"/>
              <a:gd name="connsiteY90" fmla="*/ 48 h 406"/>
              <a:gd name="connsiteX0" fmla="*/ 227 w 306"/>
              <a:gd name="connsiteY0" fmla="*/ 48 h 406"/>
              <a:gd name="connsiteX1" fmla="*/ 227 w 306"/>
              <a:gd name="connsiteY1" fmla="*/ 42 h 406"/>
              <a:gd name="connsiteX2" fmla="*/ 227 w 306"/>
              <a:gd name="connsiteY2" fmla="*/ 32 h 406"/>
              <a:gd name="connsiteX3" fmla="*/ 227 w 306"/>
              <a:gd name="connsiteY3" fmla="*/ 27 h 406"/>
              <a:gd name="connsiteX4" fmla="*/ 221 w 306"/>
              <a:gd name="connsiteY4" fmla="*/ 21 h 406"/>
              <a:gd name="connsiteX5" fmla="*/ 216 w 306"/>
              <a:gd name="connsiteY5" fmla="*/ 11 h 406"/>
              <a:gd name="connsiteX6" fmla="*/ 216 w 306"/>
              <a:gd name="connsiteY6" fmla="*/ 6 h 406"/>
              <a:gd name="connsiteX7" fmla="*/ 221 w 306"/>
              <a:gd name="connsiteY7" fmla="*/ 6 h 406"/>
              <a:gd name="connsiteX8" fmla="*/ 221 w 306"/>
              <a:gd name="connsiteY8" fmla="*/ 0 h 406"/>
              <a:gd name="connsiteX9" fmla="*/ 227 w 306"/>
              <a:gd name="connsiteY9" fmla="*/ 0 h 406"/>
              <a:gd name="connsiteX10" fmla="*/ 232 w 306"/>
              <a:gd name="connsiteY10" fmla="*/ 0 h 406"/>
              <a:gd name="connsiteX11" fmla="*/ 242 w 306"/>
              <a:gd name="connsiteY11" fmla="*/ 0 h 406"/>
              <a:gd name="connsiteX12" fmla="*/ 253 w 306"/>
              <a:gd name="connsiteY12" fmla="*/ 6 h 406"/>
              <a:gd name="connsiteX13" fmla="*/ 264 w 306"/>
              <a:gd name="connsiteY13" fmla="*/ 11 h 406"/>
              <a:gd name="connsiteX14" fmla="*/ 269 w 306"/>
              <a:gd name="connsiteY14" fmla="*/ 11 h 406"/>
              <a:gd name="connsiteX15" fmla="*/ 279 w 306"/>
              <a:gd name="connsiteY15" fmla="*/ 16 h 406"/>
              <a:gd name="connsiteX16" fmla="*/ 285 w 306"/>
              <a:gd name="connsiteY16" fmla="*/ 21 h 406"/>
              <a:gd name="connsiteX17" fmla="*/ 290 w 306"/>
              <a:gd name="connsiteY17" fmla="*/ 27 h 406"/>
              <a:gd name="connsiteX18" fmla="*/ 295 w 306"/>
              <a:gd name="connsiteY18" fmla="*/ 32 h 406"/>
              <a:gd name="connsiteX19" fmla="*/ 300 w 306"/>
              <a:gd name="connsiteY19" fmla="*/ 32 h 406"/>
              <a:gd name="connsiteX20" fmla="*/ 300 w 306"/>
              <a:gd name="connsiteY20" fmla="*/ 37 h 406"/>
              <a:gd name="connsiteX21" fmla="*/ 300 w 306"/>
              <a:gd name="connsiteY21" fmla="*/ 42 h 406"/>
              <a:gd name="connsiteX22" fmla="*/ 306 w 306"/>
              <a:gd name="connsiteY22" fmla="*/ 42 h 406"/>
              <a:gd name="connsiteX23" fmla="*/ 300 w 306"/>
              <a:gd name="connsiteY23" fmla="*/ 48 h 406"/>
              <a:gd name="connsiteX24" fmla="*/ 300 w 306"/>
              <a:gd name="connsiteY24" fmla="*/ 53 h 406"/>
              <a:gd name="connsiteX25" fmla="*/ 295 w 306"/>
              <a:gd name="connsiteY25" fmla="*/ 64 h 406"/>
              <a:gd name="connsiteX26" fmla="*/ 290 w 306"/>
              <a:gd name="connsiteY26" fmla="*/ 74 h 406"/>
              <a:gd name="connsiteX27" fmla="*/ 279 w 306"/>
              <a:gd name="connsiteY27" fmla="*/ 85 h 406"/>
              <a:gd name="connsiteX28" fmla="*/ 274 w 306"/>
              <a:gd name="connsiteY28" fmla="*/ 95 h 406"/>
              <a:gd name="connsiteX29" fmla="*/ 258 w 306"/>
              <a:gd name="connsiteY29" fmla="*/ 111 h 406"/>
              <a:gd name="connsiteX30" fmla="*/ 248 w 306"/>
              <a:gd name="connsiteY30" fmla="*/ 132 h 406"/>
              <a:gd name="connsiteX31" fmla="*/ 216 w 306"/>
              <a:gd name="connsiteY31" fmla="*/ 169 h 406"/>
              <a:gd name="connsiteX32" fmla="*/ 190 w 306"/>
              <a:gd name="connsiteY32" fmla="*/ 206 h 406"/>
              <a:gd name="connsiteX33" fmla="*/ 163 w 306"/>
              <a:gd name="connsiteY33" fmla="*/ 243 h 406"/>
              <a:gd name="connsiteX34" fmla="*/ 137 w 306"/>
              <a:gd name="connsiteY34" fmla="*/ 280 h 406"/>
              <a:gd name="connsiteX35" fmla="*/ 121 w 306"/>
              <a:gd name="connsiteY35" fmla="*/ 296 h 406"/>
              <a:gd name="connsiteX36" fmla="*/ 111 w 306"/>
              <a:gd name="connsiteY36" fmla="*/ 311 h 406"/>
              <a:gd name="connsiteX37" fmla="*/ 100 w 306"/>
              <a:gd name="connsiteY37" fmla="*/ 322 h 406"/>
              <a:gd name="connsiteX38" fmla="*/ 95 w 306"/>
              <a:gd name="connsiteY38" fmla="*/ 333 h 406"/>
              <a:gd name="connsiteX39" fmla="*/ 90 w 306"/>
              <a:gd name="connsiteY39" fmla="*/ 338 h 406"/>
              <a:gd name="connsiteX40" fmla="*/ 84 w 306"/>
              <a:gd name="connsiteY40" fmla="*/ 348 h 406"/>
              <a:gd name="connsiteX41" fmla="*/ 84 w 306"/>
              <a:gd name="connsiteY41" fmla="*/ 348 h 406"/>
              <a:gd name="connsiteX42" fmla="*/ 84 w 306"/>
              <a:gd name="connsiteY42" fmla="*/ 354 h 406"/>
              <a:gd name="connsiteX43" fmla="*/ 90 w 306"/>
              <a:gd name="connsiteY43" fmla="*/ 354 h 406"/>
              <a:gd name="connsiteX44" fmla="*/ 95 w 306"/>
              <a:gd name="connsiteY44" fmla="*/ 354 h 406"/>
              <a:gd name="connsiteX45" fmla="*/ 100 w 306"/>
              <a:gd name="connsiteY45" fmla="*/ 354 h 406"/>
              <a:gd name="connsiteX46" fmla="*/ 111 w 306"/>
              <a:gd name="connsiteY46" fmla="*/ 354 h 406"/>
              <a:gd name="connsiteX47" fmla="*/ 121 w 306"/>
              <a:gd name="connsiteY47" fmla="*/ 348 h 406"/>
              <a:gd name="connsiteX48" fmla="*/ 111 w 306"/>
              <a:gd name="connsiteY48" fmla="*/ 385 h 406"/>
              <a:gd name="connsiteX49" fmla="*/ 100 w 306"/>
              <a:gd name="connsiteY49" fmla="*/ 385 h 406"/>
              <a:gd name="connsiteX50" fmla="*/ 90 w 306"/>
              <a:gd name="connsiteY50" fmla="*/ 391 h 406"/>
              <a:gd name="connsiteX51" fmla="*/ 84 w 306"/>
              <a:gd name="connsiteY51" fmla="*/ 391 h 406"/>
              <a:gd name="connsiteX52" fmla="*/ 69 w 306"/>
              <a:gd name="connsiteY52" fmla="*/ 396 h 406"/>
              <a:gd name="connsiteX53" fmla="*/ 53 w 306"/>
              <a:gd name="connsiteY53" fmla="*/ 401 h 406"/>
              <a:gd name="connsiteX54" fmla="*/ 48 w 306"/>
              <a:gd name="connsiteY54" fmla="*/ 406 h 406"/>
              <a:gd name="connsiteX55" fmla="*/ 37 w 306"/>
              <a:gd name="connsiteY55" fmla="*/ 406 h 406"/>
              <a:gd name="connsiteX56" fmla="*/ 32 w 306"/>
              <a:gd name="connsiteY56" fmla="*/ 406 h 406"/>
              <a:gd name="connsiteX57" fmla="*/ 26 w 306"/>
              <a:gd name="connsiteY57" fmla="*/ 401 h 406"/>
              <a:gd name="connsiteX58" fmla="*/ 21 w 306"/>
              <a:gd name="connsiteY58" fmla="*/ 401 h 406"/>
              <a:gd name="connsiteX59" fmla="*/ 16 w 306"/>
              <a:gd name="connsiteY59" fmla="*/ 396 h 406"/>
              <a:gd name="connsiteX60" fmla="*/ 11 w 306"/>
              <a:gd name="connsiteY60" fmla="*/ 391 h 406"/>
              <a:gd name="connsiteX61" fmla="*/ 5 w 306"/>
              <a:gd name="connsiteY61" fmla="*/ 385 h 406"/>
              <a:gd name="connsiteX62" fmla="*/ 0 w 306"/>
              <a:gd name="connsiteY62" fmla="*/ 380 h 406"/>
              <a:gd name="connsiteX63" fmla="*/ 0 w 306"/>
              <a:gd name="connsiteY63" fmla="*/ 375 h 406"/>
              <a:gd name="connsiteX64" fmla="*/ 0 w 306"/>
              <a:gd name="connsiteY64" fmla="*/ 369 h 406"/>
              <a:gd name="connsiteX65" fmla="*/ 0 w 306"/>
              <a:gd name="connsiteY65" fmla="*/ 364 h 406"/>
              <a:gd name="connsiteX66" fmla="*/ 5 w 306"/>
              <a:gd name="connsiteY66" fmla="*/ 359 h 406"/>
              <a:gd name="connsiteX67" fmla="*/ 11 w 306"/>
              <a:gd name="connsiteY67" fmla="*/ 354 h 406"/>
              <a:gd name="connsiteX68" fmla="*/ 21 w 306"/>
              <a:gd name="connsiteY68" fmla="*/ 348 h 406"/>
              <a:gd name="connsiteX69" fmla="*/ 26 w 306"/>
              <a:gd name="connsiteY69" fmla="*/ 343 h 406"/>
              <a:gd name="connsiteX70" fmla="*/ 32 w 306"/>
              <a:gd name="connsiteY70" fmla="*/ 338 h 406"/>
              <a:gd name="connsiteX71" fmla="*/ 42 w 306"/>
              <a:gd name="connsiteY71" fmla="*/ 333 h 406"/>
              <a:gd name="connsiteX72" fmla="*/ 53 w 306"/>
              <a:gd name="connsiteY72" fmla="*/ 322 h 406"/>
              <a:gd name="connsiteX73" fmla="*/ 58 w 306"/>
              <a:gd name="connsiteY73" fmla="*/ 311 h 406"/>
              <a:gd name="connsiteX74" fmla="*/ 69 w 306"/>
              <a:gd name="connsiteY74" fmla="*/ 301 h 406"/>
              <a:gd name="connsiteX75" fmla="*/ 79 w 306"/>
              <a:gd name="connsiteY75" fmla="*/ 285 h 406"/>
              <a:gd name="connsiteX76" fmla="*/ 95 w 306"/>
              <a:gd name="connsiteY76" fmla="*/ 269 h 406"/>
              <a:gd name="connsiteX77" fmla="*/ 116 w 306"/>
              <a:gd name="connsiteY77" fmla="*/ 232 h 406"/>
              <a:gd name="connsiteX78" fmla="*/ 142 w 306"/>
              <a:gd name="connsiteY78" fmla="*/ 201 h 406"/>
              <a:gd name="connsiteX79" fmla="*/ 163 w 306"/>
              <a:gd name="connsiteY79" fmla="*/ 169 h 406"/>
              <a:gd name="connsiteX80" fmla="*/ 184 w 306"/>
              <a:gd name="connsiteY80" fmla="*/ 132 h 406"/>
              <a:gd name="connsiteX81" fmla="*/ 190 w 306"/>
              <a:gd name="connsiteY81" fmla="*/ 116 h 406"/>
              <a:gd name="connsiteX82" fmla="*/ 200 w 306"/>
              <a:gd name="connsiteY82" fmla="*/ 100 h 406"/>
              <a:gd name="connsiteX83" fmla="*/ 206 w 306"/>
              <a:gd name="connsiteY83" fmla="*/ 90 h 406"/>
              <a:gd name="connsiteX84" fmla="*/ 211 w 306"/>
              <a:gd name="connsiteY84" fmla="*/ 79 h 406"/>
              <a:gd name="connsiteX85" fmla="*/ 216 w 306"/>
              <a:gd name="connsiteY85" fmla="*/ 69 h 406"/>
              <a:gd name="connsiteX86" fmla="*/ 221 w 306"/>
              <a:gd name="connsiteY86" fmla="*/ 58 h 406"/>
              <a:gd name="connsiteX87" fmla="*/ 221 w 306"/>
              <a:gd name="connsiteY87" fmla="*/ 53 h 406"/>
              <a:gd name="connsiteX88" fmla="*/ 227 w 306"/>
              <a:gd name="connsiteY88" fmla="*/ 48 h 406"/>
              <a:gd name="connsiteX89" fmla="*/ 227 w 306"/>
              <a:gd name="connsiteY89" fmla="*/ 48 h 406"/>
              <a:gd name="connsiteX0" fmla="*/ 227 w 306"/>
              <a:gd name="connsiteY0" fmla="*/ 48 h 406"/>
              <a:gd name="connsiteX1" fmla="*/ 227 w 306"/>
              <a:gd name="connsiteY1" fmla="*/ 42 h 406"/>
              <a:gd name="connsiteX2" fmla="*/ 227 w 306"/>
              <a:gd name="connsiteY2" fmla="*/ 32 h 406"/>
              <a:gd name="connsiteX3" fmla="*/ 227 w 306"/>
              <a:gd name="connsiteY3" fmla="*/ 27 h 406"/>
              <a:gd name="connsiteX4" fmla="*/ 221 w 306"/>
              <a:gd name="connsiteY4" fmla="*/ 21 h 406"/>
              <a:gd name="connsiteX5" fmla="*/ 216 w 306"/>
              <a:gd name="connsiteY5" fmla="*/ 11 h 406"/>
              <a:gd name="connsiteX6" fmla="*/ 216 w 306"/>
              <a:gd name="connsiteY6" fmla="*/ 6 h 406"/>
              <a:gd name="connsiteX7" fmla="*/ 221 w 306"/>
              <a:gd name="connsiteY7" fmla="*/ 6 h 406"/>
              <a:gd name="connsiteX8" fmla="*/ 221 w 306"/>
              <a:gd name="connsiteY8" fmla="*/ 0 h 406"/>
              <a:gd name="connsiteX9" fmla="*/ 227 w 306"/>
              <a:gd name="connsiteY9" fmla="*/ 0 h 406"/>
              <a:gd name="connsiteX10" fmla="*/ 232 w 306"/>
              <a:gd name="connsiteY10" fmla="*/ 0 h 406"/>
              <a:gd name="connsiteX11" fmla="*/ 242 w 306"/>
              <a:gd name="connsiteY11" fmla="*/ 0 h 406"/>
              <a:gd name="connsiteX12" fmla="*/ 253 w 306"/>
              <a:gd name="connsiteY12" fmla="*/ 6 h 406"/>
              <a:gd name="connsiteX13" fmla="*/ 264 w 306"/>
              <a:gd name="connsiteY13" fmla="*/ 11 h 406"/>
              <a:gd name="connsiteX14" fmla="*/ 269 w 306"/>
              <a:gd name="connsiteY14" fmla="*/ 11 h 406"/>
              <a:gd name="connsiteX15" fmla="*/ 279 w 306"/>
              <a:gd name="connsiteY15" fmla="*/ 16 h 406"/>
              <a:gd name="connsiteX16" fmla="*/ 285 w 306"/>
              <a:gd name="connsiteY16" fmla="*/ 21 h 406"/>
              <a:gd name="connsiteX17" fmla="*/ 290 w 306"/>
              <a:gd name="connsiteY17" fmla="*/ 27 h 406"/>
              <a:gd name="connsiteX18" fmla="*/ 295 w 306"/>
              <a:gd name="connsiteY18" fmla="*/ 32 h 406"/>
              <a:gd name="connsiteX19" fmla="*/ 300 w 306"/>
              <a:gd name="connsiteY19" fmla="*/ 32 h 406"/>
              <a:gd name="connsiteX20" fmla="*/ 300 w 306"/>
              <a:gd name="connsiteY20" fmla="*/ 37 h 406"/>
              <a:gd name="connsiteX21" fmla="*/ 300 w 306"/>
              <a:gd name="connsiteY21" fmla="*/ 42 h 406"/>
              <a:gd name="connsiteX22" fmla="*/ 306 w 306"/>
              <a:gd name="connsiteY22" fmla="*/ 42 h 406"/>
              <a:gd name="connsiteX23" fmla="*/ 300 w 306"/>
              <a:gd name="connsiteY23" fmla="*/ 48 h 406"/>
              <a:gd name="connsiteX24" fmla="*/ 300 w 306"/>
              <a:gd name="connsiteY24" fmla="*/ 53 h 406"/>
              <a:gd name="connsiteX25" fmla="*/ 295 w 306"/>
              <a:gd name="connsiteY25" fmla="*/ 64 h 406"/>
              <a:gd name="connsiteX26" fmla="*/ 290 w 306"/>
              <a:gd name="connsiteY26" fmla="*/ 74 h 406"/>
              <a:gd name="connsiteX27" fmla="*/ 279 w 306"/>
              <a:gd name="connsiteY27" fmla="*/ 85 h 406"/>
              <a:gd name="connsiteX28" fmla="*/ 274 w 306"/>
              <a:gd name="connsiteY28" fmla="*/ 95 h 406"/>
              <a:gd name="connsiteX29" fmla="*/ 258 w 306"/>
              <a:gd name="connsiteY29" fmla="*/ 111 h 406"/>
              <a:gd name="connsiteX30" fmla="*/ 248 w 306"/>
              <a:gd name="connsiteY30" fmla="*/ 132 h 406"/>
              <a:gd name="connsiteX31" fmla="*/ 216 w 306"/>
              <a:gd name="connsiteY31" fmla="*/ 169 h 406"/>
              <a:gd name="connsiteX32" fmla="*/ 190 w 306"/>
              <a:gd name="connsiteY32" fmla="*/ 206 h 406"/>
              <a:gd name="connsiteX33" fmla="*/ 163 w 306"/>
              <a:gd name="connsiteY33" fmla="*/ 243 h 406"/>
              <a:gd name="connsiteX34" fmla="*/ 137 w 306"/>
              <a:gd name="connsiteY34" fmla="*/ 280 h 406"/>
              <a:gd name="connsiteX35" fmla="*/ 121 w 306"/>
              <a:gd name="connsiteY35" fmla="*/ 296 h 406"/>
              <a:gd name="connsiteX36" fmla="*/ 111 w 306"/>
              <a:gd name="connsiteY36" fmla="*/ 311 h 406"/>
              <a:gd name="connsiteX37" fmla="*/ 100 w 306"/>
              <a:gd name="connsiteY37" fmla="*/ 322 h 406"/>
              <a:gd name="connsiteX38" fmla="*/ 95 w 306"/>
              <a:gd name="connsiteY38" fmla="*/ 333 h 406"/>
              <a:gd name="connsiteX39" fmla="*/ 90 w 306"/>
              <a:gd name="connsiteY39" fmla="*/ 338 h 406"/>
              <a:gd name="connsiteX40" fmla="*/ 84 w 306"/>
              <a:gd name="connsiteY40" fmla="*/ 348 h 406"/>
              <a:gd name="connsiteX41" fmla="*/ 84 w 306"/>
              <a:gd name="connsiteY41" fmla="*/ 348 h 406"/>
              <a:gd name="connsiteX42" fmla="*/ 84 w 306"/>
              <a:gd name="connsiteY42" fmla="*/ 354 h 406"/>
              <a:gd name="connsiteX43" fmla="*/ 90 w 306"/>
              <a:gd name="connsiteY43" fmla="*/ 354 h 406"/>
              <a:gd name="connsiteX44" fmla="*/ 95 w 306"/>
              <a:gd name="connsiteY44" fmla="*/ 354 h 406"/>
              <a:gd name="connsiteX45" fmla="*/ 100 w 306"/>
              <a:gd name="connsiteY45" fmla="*/ 354 h 406"/>
              <a:gd name="connsiteX46" fmla="*/ 111 w 306"/>
              <a:gd name="connsiteY46" fmla="*/ 354 h 406"/>
              <a:gd name="connsiteX47" fmla="*/ 121 w 306"/>
              <a:gd name="connsiteY47" fmla="*/ 348 h 406"/>
              <a:gd name="connsiteX48" fmla="*/ 100 w 306"/>
              <a:gd name="connsiteY48" fmla="*/ 385 h 406"/>
              <a:gd name="connsiteX49" fmla="*/ 90 w 306"/>
              <a:gd name="connsiteY49" fmla="*/ 391 h 406"/>
              <a:gd name="connsiteX50" fmla="*/ 84 w 306"/>
              <a:gd name="connsiteY50" fmla="*/ 391 h 406"/>
              <a:gd name="connsiteX51" fmla="*/ 69 w 306"/>
              <a:gd name="connsiteY51" fmla="*/ 396 h 406"/>
              <a:gd name="connsiteX52" fmla="*/ 53 w 306"/>
              <a:gd name="connsiteY52" fmla="*/ 401 h 406"/>
              <a:gd name="connsiteX53" fmla="*/ 48 w 306"/>
              <a:gd name="connsiteY53" fmla="*/ 406 h 406"/>
              <a:gd name="connsiteX54" fmla="*/ 37 w 306"/>
              <a:gd name="connsiteY54" fmla="*/ 406 h 406"/>
              <a:gd name="connsiteX55" fmla="*/ 32 w 306"/>
              <a:gd name="connsiteY55" fmla="*/ 406 h 406"/>
              <a:gd name="connsiteX56" fmla="*/ 26 w 306"/>
              <a:gd name="connsiteY56" fmla="*/ 401 h 406"/>
              <a:gd name="connsiteX57" fmla="*/ 21 w 306"/>
              <a:gd name="connsiteY57" fmla="*/ 401 h 406"/>
              <a:gd name="connsiteX58" fmla="*/ 16 w 306"/>
              <a:gd name="connsiteY58" fmla="*/ 396 h 406"/>
              <a:gd name="connsiteX59" fmla="*/ 11 w 306"/>
              <a:gd name="connsiteY59" fmla="*/ 391 h 406"/>
              <a:gd name="connsiteX60" fmla="*/ 5 w 306"/>
              <a:gd name="connsiteY60" fmla="*/ 385 h 406"/>
              <a:gd name="connsiteX61" fmla="*/ 0 w 306"/>
              <a:gd name="connsiteY61" fmla="*/ 380 h 406"/>
              <a:gd name="connsiteX62" fmla="*/ 0 w 306"/>
              <a:gd name="connsiteY62" fmla="*/ 375 h 406"/>
              <a:gd name="connsiteX63" fmla="*/ 0 w 306"/>
              <a:gd name="connsiteY63" fmla="*/ 369 h 406"/>
              <a:gd name="connsiteX64" fmla="*/ 0 w 306"/>
              <a:gd name="connsiteY64" fmla="*/ 364 h 406"/>
              <a:gd name="connsiteX65" fmla="*/ 5 w 306"/>
              <a:gd name="connsiteY65" fmla="*/ 359 h 406"/>
              <a:gd name="connsiteX66" fmla="*/ 11 w 306"/>
              <a:gd name="connsiteY66" fmla="*/ 354 h 406"/>
              <a:gd name="connsiteX67" fmla="*/ 21 w 306"/>
              <a:gd name="connsiteY67" fmla="*/ 348 h 406"/>
              <a:gd name="connsiteX68" fmla="*/ 26 w 306"/>
              <a:gd name="connsiteY68" fmla="*/ 343 h 406"/>
              <a:gd name="connsiteX69" fmla="*/ 32 w 306"/>
              <a:gd name="connsiteY69" fmla="*/ 338 h 406"/>
              <a:gd name="connsiteX70" fmla="*/ 42 w 306"/>
              <a:gd name="connsiteY70" fmla="*/ 333 h 406"/>
              <a:gd name="connsiteX71" fmla="*/ 53 w 306"/>
              <a:gd name="connsiteY71" fmla="*/ 322 h 406"/>
              <a:gd name="connsiteX72" fmla="*/ 58 w 306"/>
              <a:gd name="connsiteY72" fmla="*/ 311 h 406"/>
              <a:gd name="connsiteX73" fmla="*/ 69 w 306"/>
              <a:gd name="connsiteY73" fmla="*/ 301 h 406"/>
              <a:gd name="connsiteX74" fmla="*/ 79 w 306"/>
              <a:gd name="connsiteY74" fmla="*/ 285 h 406"/>
              <a:gd name="connsiteX75" fmla="*/ 95 w 306"/>
              <a:gd name="connsiteY75" fmla="*/ 269 h 406"/>
              <a:gd name="connsiteX76" fmla="*/ 116 w 306"/>
              <a:gd name="connsiteY76" fmla="*/ 232 h 406"/>
              <a:gd name="connsiteX77" fmla="*/ 142 w 306"/>
              <a:gd name="connsiteY77" fmla="*/ 201 h 406"/>
              <a:gd name="connsiteX78" fmla="*/ 163 w 306"/>
              <a:gd name="connsiteY78" fmla="*/ 169 h 406"/>
              <a:gd name="connsiteX79" fmla="*/ 184 w 306"/>
              <a:gd name="connsiteY79" fmla="*/ 132 h 406"/>
              <a:gd name="connsiteX80" fmla="*/ 190 w 306"/>
              <a:gd name="connsiteY80" fmla="*/ 116 h 406"/>
              <a:gd name="connsiteX81" fmla="*/ 200 w 306"/>
              <a:gd name="connsiteY81" fmla="*/ 100 h 406"/>
              <a:gd name="connsiteX82" fmla="*/ 206 w 306"/>
              <a:gd name="connsiteY82" fmla="*/ 90 h 406"/>
              <a:gd name="connsiteX83" fmla="*/ 211 w 306"/>
              <a:gd name="connsiteY83" fmla="*/ 79 h 406"/>
              <a:gd name="connsiteX84" fmla="*/ 216 w 306"/>
              <a:gd name="connsiteY84" fmla="*/ 69 h 406"/>
              <a:gd name="connsiteX85" fmla="*/ 221 w 306"/>
              <a:gd name="connsiteY85" fmla="*/ 58 h 406"/>
              <a:gd name="connsiteX86" fmla="*/ 221 w 306"/>
              <a:gd name="connsiteY86" fmla="*/ 53 h 406"/>
              <a:gd name="connsiteX87" fmla="*/ 227 w 306"/>
              <a:gd name="connsiteY87" fmla="*/ 48 h 406"/>
              <a:gd name="connsiteX88" fmla="*/ 227 w 306"/>
              <a:gd name="connsiteY88" fmla="*/ 48 h 406"/>
              <a:gd name="connsiteX0" fmla="*/ 227 w 306"/>
              <a:gd name="connsiteY0" fmla="*/ 48 h 406"/>
              <a:gd name="connsiteX1" fmla="*/ 227 w 306"/>
              <a:gd name="connsiteY1" fmla="*/ 42 h 406"/>
              <a:gd name="connsiteX2" fmla="*/ 227 w 306"/>
              <a:gd name="connsiteY2" fmla="*/ 32 h 406"/>
              <a:gd name="connsiteX3" fmla="*/ 227 w 306"/>
              <a:gd name="connsiteY3" fmla="*/ 27 h 406"/>
              <a:gd name="connsiteX4" fmla="*/ 221 w 306"/>
              <a:gd name="connsiteY4" fmla="*/ 21 h 406"/>
              <a:gd name="connsiteX5" fmla="*/ 216 w 306"/>
              <a:gd name="connsiteY5" fmla="*/ 11 h 406"/>
              <a:gd name="connsiteX6" fmla="*/ 216 w 306"/>
              <a:gd name="connsiteY6" fmla="*/ 6 h 406"/>
              <a:gd name="connsiteX7" fmla="*/ 221 w 306"/>
              <a:gd name="connsiteY7" fmla="*/ 6 h 406"/>
              <a:gd name="connsiteX8" fmla="*/ 221 w 306"/>
              <a:gd name="connsiteY8" fmla="*/ 0 h 406"/>
              <a:gd name="connsiteX9" fmla="*/ 227 w 306"/>
              <a:gd name="connsiteY9" fmla="*/ 0 h 406"/>
              <a:gd name="connsiteX10" fmla="*/ 232 w 306"/>
              <a:gd name="connsiteY10" fmla="*/ 0 h 406"/>
              <a:gd name="connsiteX11" fmla="*/ 242 w 306"/>
              <a:gd name="connsiteY11" fmla="*/ 0 h 406"/>
              <a:gd name="connsiteX12" fmla="*/ 253 w 306"/>
              <a:gd name="connsiteY12" fmla="*/ 6 h 406"/>
              <a:gd name="connsiteX13" fmla="*/ 264 w 306"/>
              <a:gd name="connsiteY13" fmla="*/ 11 h 406"/>
              <a:gd name="connsiteX14" fmla="*/ 269 w 306"/>
              <a:gd name="connsiteY14" fmla="*/ 11 h 406"/>
              <a:gd name="connsiteX15" fmla="*/ 279 w 306"/>
              <a:gd name="connsiteY15" fmla="*/ 16 h 406"/>
              <a:gd name="connsiteX16" fmla="*/ 285 w 306"/>
              <a:gd name="connsiteY16" fmla="*/ 21 h 406"/>
              <a:gd name="connsiteX17" fmla="*/ 290 w 306"/>
              <a:gd name="connsiteY17" fmla="*/ 27 h 406"/>
              <a:gd name="connsiteX18" fmla="*/ 295 w 306"/>
              <a:gd name="connsiteY18" fmla="*/ 32 h 406"/>
              <a:gd name="connsiteX19" fmla="*/ 300 w 306"/>
              <a:gd name="connsiteY19" fmla="*/ 32 h 406"/>
              <a:gd name="connsiteX20" fmla="*/ 300 w 306"/>
              <a:gd name="connsiteY20" fmla="*/ 37 h 406"/>
              <a:gd name="connsiteX21" fmla="*/ 300 w 306"/>
              <a:gd name="connsiteY21" fmla="*/ 42 h 406"/>
              <a:gd name="connsiteX22" fmla="*/ 306 w 306"/>
              <a:gd name="connsiteY22" fmla="*/ 42 h 406"/>
              <a:gd name="connsiteX23" fmla="*/ 300 w 306"/>
              <a:gd name="connsiteY23" fmla="*/ 48 h 406"/>
              <a:gd name="connsiteX24" fmla="*/ 300 w 306"/>
              <a:gd name="connsiteY24" fmla="*/ 53 h 406"/>
              <a:gd name="connsiteX25" fmla="*/ 295 w 306"/>
              <a:gd name="connsiteY25" fmla="*/ 64 h 406"/>
              <a:gd name="connsiteX26" fmla="*/ 290 w 306"/>
              <a:gd name="connsiteY26" fmla="*/ 74 h 406"/>
              <a:gd name="connsiteX27" fmla="*/ 279 w 306"/>
              <a:gd name="connsiteY27" fmla="*/ 85 h 406"/>
              <a:gd name="connsiteX28" fmla="*/ 274 w 306"/>
              <a:gd name="connsiteY28" fmla="*/ 95 h 406"/>
              <a:gd name="connsiteX29" fmla="*/ 258 w 306"/>
              <a:gd name="connsiteY29" fmla="*/ 111 h 406"/>
              <a:gd name="connsiteX30" fmla="*/ 248 w 306"/>
              <a:gd name="connsiteY30" fmla="*/ 132 h 406"/>
              <a:gd name="connsiteX31" fmla="*/ 216 w 306"/>
              <a:gd name="connsiteY31" fmla="*/ 169 h 406"/>
              <a:gd name="connsiteX32" fmla="*/ 190 w 306"/>
              <a:gd name="connsiteY32" fmla="*/ 206 h 406"/>
              <a:gd name="connsiteX33" fmla="*/ 163 w 306"/>
              <a:gd name="connsiteY33" fmla="*/ 243 h 406"/>
              <a:gd name="connsiteX34" fmla="*/ 137 w 306"/>
              <a:gd name="connsiteY34" fmla="*/ 280 h 406"/>
              <a:gd name="connsiteX35" fmla="*/ 121 w 306"/>
              <a:gd name="connsiteY35" fmla="*/ 296 h 406"/>
              <a:gd name="connsiteX36" fmla="*/ 111 w 306"/>
              <a:gd name="connsiteY36" fmla="*/ 311 h 406"/>
              <a:gd name="connsiteX37" fmla="*/ 100 w 306"/>
              <a:gd name="connsiteY37" fmla="*/ 322 h 406"/>
              <a:gd name="connsiteX38" fmla="*/ 95 w 306"/>
              <a:gd name="connsiteY38" fmla="*/ 333 h 406"/>
              <a:gd name="connsiteX39" fmla="*/ 90 w 306"/>
              <a:gd name="connsiteY39" fmla="*/ 338 h 406"/>
              <a:gd name="connsiteX40" fmla="*/ 84 w 306"/>
              <a:gd name="connsiteY40" fmla="*/ 348 h 406"/>
              <a:gd name="connsiteX41" fmla="*/ 84 w 306"/>
              <a:gd name="connsiteY41" fmla="*/ 348 h 406"/>
              <a:gd name="connsiteX42" fmla="*/ 84 w 306"/>
              <a:gd name="connsiteY42" fmla="*/ 354 h 406"/>
              <a:gd name="connsiteX43" fmla="*/ 90 w 306"/>
              <a:gd name="connsiteY43" fmla="*/ 354 h 406"/>
              <a:gd name="connsiteX44" fmla="*/ 95 w 306"/>
              <a:gd name="connsiteY44" fmla="*/ 354 h 406"/>
              <a:gd name="connsiteX45" fmla="*/ 100 w 306"/>
              <a:gd name="connsiteY45" fmla="*/ 354 h 406"/>
              <a:gd name="connsiteX46" fmla="*/ 111 w 306"/>
              <a:gd name="connsiteY46" fmla="*/ 354 h 406"/>
              <a:gd name="connsiteX47" fmla="*/ 121 w 306"/>
              <a:gd name="connsiteY47" fmla="*/ 348 h 406"/>
              <a:gd name="connsiteX48" fmla="*/ 100 w 306"/>
              <a:gd name="connsiteY48" fmla="*/ 385 h 406"/>
              <a:gd name="connsiteX49" fmla="*/ 84 w 306"/>
              <a:gd name="connsiteY49" fmla="*/ 391 h 406"/>
              <a:gd name="connsiteX50" fmla="*/ 69 w 306"/>
              <a:gd name="connsiteY50" fmla="*/ 396 h 406"/>
              <a:gd name="connsiteX51" fmla="*/ 53 w 306"/>
              <a:gd name="connsiteY51" fmla="*/ 401 h 406"/>
              <a:gd name="connsiteX52" fmla="*/ 48 w 306"/>
              <a:gd name="connsiteY52" fmla="*/ 406 h 406"/>
              <a:gd name="connsiteX53" fmla="*/ 37 w 306"/>
              <a:gd name="connsiteY53" fmla="*/ 406 h 406"/>
              <a:gd name="connsiteX54" fmla="*/ 32 w 306"/>
              <a:gd name="connsiteY54" fmla="*/ 406 h 406"/>
              <a:gd name="connsiteX55" fmla="*/ 26 w 306"/>
              <a:gd name="connsiteY55" fmla="*/ 401 h 406"/>
              <a:gd name="connsiteX56" fmla="*/ 21 w 306"/>
              <a:gd name="connsiteY56" fmla="*/ 401 h 406"/>
              <a:gd name="connsiteX57" fmla="*/ 16 w 306"/>
              <a:gd name="connsiteY57" fmla="*/ 396 h 406"/>
              <a:gd name="connsiteX58" fmla="*/ 11 w 306"/>
              <a:gd name="connsiteY58" fmla="*/ 391 h 406"/>
              <a:gd name="connsiteX59" fmla="*/ 5 w 306"/>
              <a:gd name="connsiteY59" fmla="*/ 385 h 406"/>
              <a:gd name="connsiteX60" fmla="*/ 0 w 306"/>
              <a:gd name="connsiteY60" fmla="*/ 380 h 406"/>
              <a:gd name="connsiteX61" fmla="*/ 0 w 306"/>
              <a:gd name="connsiteY61" fmla="*/ 375 h 406"/>
              <a:gd name="connsiteX62" fmla="*/ 0 w 306"/>
              <a:gd name="connsiteY62" fmla="*/ 369 h 406"/>
              <a:gd name="connsiteX63" fmla="*/ 0 w 306"/>
              <a:gd name="connsiteY63" fmla="*/ 364 h 406"/>
              <a:gd name="connsiteX64" fmla="*/ 5 w 306"/>
              <a:gd name="connsiteY64" fmla="*/ 359 h 406"/>
              <a:gd name="connsiteX65" fmla="*/ 11 w 306"/>
              <a:gd name="connsiteY65" fmla="*/ 354 h 406"/>
              <a:gd name="connsiteX66" fmla="*/ 21 w 306"/>
              <a:gd name="connsiteY66" fmla="*/ 348 h 406"/>
              <a:gd name="connsiteX67" fmla="*/ 26 w 306"/>
              <a:gd name="connsiteY67" fmla="*/ 343 h 406"/>
              <a:gd name="connsiteX68" fmla="*/ 32 w 306"/>
              <a:gd name="connsiteY68" fmla="*/ 338 h 406"/>
              <a:gd name="connsiteX69" fmla="*/ 42 w 306"/>
              <a:gd name="connsiteY69" fmla="*/ 333 h 406"/>
              <a:gd name="connsiteX70" fmla="*/ 53 w 306"/>
              <a:gd name="connsiteY70" fmla="*/ 322 h 406"/>
              <a:gd name="connsiteX71" fmla="*/ 58 w 306"/>
              <a:gd name="connsiteY71" fmla="*/ 311 h 406"/>
              <a:gd name="connsiteX72" fmla="*/ 69 w 306"/>
              <a:gd name="connsiteY72" fmla="*/ 301 h 406"/>
              <a:gd name="connsiteX73" fmla="*/ 79 w 306"/>
              <a:gd name="connsiteY73" fmla="*/ 285 h 406"/>
              <a:gd name="connsiteX74" fmla="*/ 95 w 306"/>
              <a:gd name="connsiteY74" fmla="*/ 269 h 406"/>
              <a:gd name="connsiteX75" fmla="*/ 116 w 306"/>
              <a:gd name="connsiteY75" fmla="*/ 232 h 406"/>
              <a:gd name="connsiteX76" fmla="*/ 142 w 306"/>
              <a:gd name="connsiteY76" fmla="*/ 201 h 406"/>
              <a:gd name="connsiteX77" fmla="*/ 163 w 306"/>
              <a:gd name="connsiteY77" fmla="*/ 169 h 406"/>
              <a:gd name="connsiteX78" fmla="*/ 184 w 306"/>
              <a:gd name="connsiteY78" fmla="*/ 132 h 406"/>
              <a:gd name="connsiteX79" fmla="*/ 190 w 306"/>
              <a:gd name="connsiteY79" fmla="*/ 116 h 406"/>
              <a:gd name="connsiteX80" fmla="*/ 200 w 306"/>
              <a:gd name="connsiteY80" fmla="*/ 100 h 406"/>
              <a:gd name="connsiteX81" fmla="*/ 206 w 306"/>
              <a:gd name="connsiteY81" fmla="*/ 90 h 406"/>
              <a:gd name="connsiteX82" fmla="*/ 211 w 306"/>
              <a:gd name="connsiteY82" fmla="*/ 79 h 406"/>
              <a:gd name="connsiteX83" fmla="*/ 216 w 306"/>
              <a:gd name="connsiteY83" fmla="*/ 69 h 406"/>
              <a:gd name="connsiteX84" fmla="*/ 221 w 306"/>
              <a:gd name="connsiteY84" fmla="*/ 58 h 406"/>
              <a:gd name="connsiteX85" fmla="*/ 221 w 306"/>
              <a:gd name="connsiteY85" fmla="*/ 53 h 406"/>
              <a:gd name="connsiteX86" fmla="*/ 227 w 306"/>
              <a:gd name="connsiteY86" fmla="*/ 48 h 406"/>
              <a:gd name="connsiteX87" fmla="*/ 227 w 306"/>
              <a:gd name="connsiteY87" fmla="*/ 48 h 406"/>
              <a:gd name="connsiteX0" fmla="*/ 227 w 306"/>
              <a:gd name="connsiteY0" fmla="*/ 48 h 406"/>
              <a:gd name="connsiteX1" fmla="*/ 227 w 306"/>
              <a:gd name="connsiteY1" fmla="*/ 42 h 406"/>
              <a:gd name="connsiteX2" fmla="*/ 227 w 306"/>
              <a:gd name="connsiteY2" fmla="*/ 32 h 406"/>
              <a:gd name="connsiteX3" fmla="*/ 227 w 306"/>
              <a:gd name="connsiteY3" fmla="*/ 27 h 406"/>
              <a:gd name="connsiteX4" fmla="*/ 221 w 306"/>
              <a:gd name="connsiteY4" fmla="*/ 21 h 406"/>
              <a:gd name="connsiteX5" fmla="*/ 216 w 306"/>
              <a:gd name="connsiteY5" fmla="*/ 11 h 406"/>
              <a:gd name="connsiteX6" fmla="*/ 216 w 306"/>
              <a:gd name="connsiteY6" fmla="*/ 6 h 406"/>
              <a:gd name="connsiteX7" fmla="*/ 221 w 306"/>
              <a:gd name="connsiteY7" fmla="*/ 6 h 406"/>
              <a:gd name="connsiteX8" fmla="*/ 221 w 306"/>
              <a:gd name="connsiteY8" fmla="*/ 0 h 406"/>
              <a:gd name="connsiteX9" fmla="*/ 227 w 306"/>
              <a:gd name="connsiteY9" fmla="*/ 0 h 406"/>
              <a:gd name="connsiteX10" fmla="*/ 232 w 306"/>
              <a:gd name="connsiteY10" fmla="*/ 0 h 406"/>
              <a:gd name="connsiteX11" fmla="*/ 242 w 306"/>
              <a:gd name="connsiteY11" fmla="*/ 0 h 406"/>
              <a:gd name="connsiteX12" fmla="*/ 253 w 306"/>
              <a:gd name="connsiteY12" fmla="*/ 6 h 406"/>
              <a:gd name="connsiteX13" fmla="*/ 264 w 306"/>
              <a:gd name="connsiteY13" fmla="*/ 11 h 406"/>
              <a:gd name="connsiteX14" fmla="*/ 269 w 306"/>
              <a:gd name="connsiteY14" fmla="*/ 11 h 406"/>
              <a:gd name="connsiteX15" fmla="*/ 279 w 306"/>
              <a:gd name="connsiteY15" fmla="*/ 16 h 406"/>
              <a:gd name="connsiteX16" fmla="*/ 285 w 306"/>
              <a:gd name="connsiteY16" fmla="*/ 21 h 406"/>
              <a:gd name="connsiteX17" fmla="*/ 290 w 306"/>
              <a:gd name="connsiteY17" fmla="*/ 27 h 406"/>
              <a:gd name="connsiteX18" fmla="*/ 295 w 306"/>
              <a:gd name="connsiteY18" fmla="*/ 32 h 406"/>
              <a:gd name="connsiteX19" fmla="*/ 300 w 306"/>
              <a:gd name="connsiteY19" fmla="*/ 32 h 406"/>
              <a:gd name="connsiteX20" fmla="*/ 300 w 306"/>
              <a:gd name="connsiteY20" fmla="*/ 37 h 406"/>
              <a:gd name="connsiteX21" fmla="*/ 300 w 306"/>
              <a:gd name="connsiteY21" fmla="*/ 42 h 406"/>
              <a:gd name="connsiteX22" fmla="*/ 306 w 306"/>
              <a:gd name="connsiteY22" fmla="*/ 42 h 406"/>
              <a:gd name="connsiteX23" fmla="*/ 300 w 306"/>
              <a:gd name="connsiteY23" fmla="*/ 48 h 406"/>
              <a:gd name="connsiteX24" fmla="*/ 300 w 306"/>
              <a:gd name="connsiteY24" fmla="*/ 53 h 406"/>
              <a:gd name="connsiteX25" fmla="*/ 295 w 306"/>
              <a:gd name="connsiteY25" fmla="*/ 64 h 406"/>
              <a:gd name="connsiteX26" fmla="*/ 290 w 306"/>
              <a:gd name="connsiteY26" fmla="*/ 74 h 406"/>
              <a:gd name="connsiteX27" fmla="*/ 279 w 306"/>
              <a:gd name="connsiteY27" fmla="*/ 85 h 406"/>
              <a:gd name="connsiteX28" fmla="*/ 274 w 306"/>
              <a:gd name="connsiteY28" fmla="*/ 95 h 406"/>
              <a:gd name="connsiteX29" fmla="*/ 258 w 306"/>
              <a:gd name="connsiteY29" fmla="*/ 111 h 406"/>
              <a:gd name="connsiteX30" fmla="*/ 248 w 306"/>
              <a:gd name="connsiteY30" fmla="*/ 132 h 406"/>
              <a:gd name="connsiteX31" fmla="*/ 216 w 306"/>
              <a:gd name="connsiteY31" fmla="*/ 169 h 406"/>
              <a:gd name="connsiteX32" fmla="*/ 190 w 306"/>
              <a:gd name="connsiteY32" fmla="*/ 206 h 406"/>
              <a:gd name="connsiteX33" fmla="*/ 163 w 306"/>
              <a:gd name="connsiteY33" fmla="*/ 243 h 406"/>
              <a:gd name="connsiteX34" fmla="*/ 137 w 306"/>
              <a:gd name="connsiteY34" fmla="*/ 280 h 406"/>
              <a:gd name="connsiteX35" fmla="*/ 121 w 306"/>
              <a:gd name="connsiteY35" fmla="*/ 296 h 406"/>
              <a:gd name="connsiteX36" fmla="*/ 111 w 306"/>
              <a:gd name="connsiteY36" fmla="*/ 311 h 406"/>
              <a:gd name="connsiteX37" fmla="*/ 100 w 306"/>
              <a:gd name="connsiteY37" fmla="*/ 322 h 406"/>
              <a:gd name="connsiteX38" fmla="*/ 95 w 306"/>
              <a:gd name="connsiteY38" fmla="*/ 333 h 406"/>
              <a:gd name="connsiteX39" fmla="*/ 90 w 306"/>
              <a:gd name="connsiteY39" fmla="*/ 338 h 406"/>
              <a:gd name="connsiteX40" fmla="*/ 84 w 306"/>
              <a:gd name="connsiteY40" fmla="*/ 348 h 406"/>
              <a:gd name="connsiteX41" fmla="*/ 84 w 306"/>
              <a:gd name="connsiteY41" fmla="*/ 348 h 406"/>
              <a:gd name="connsiteX42" fmla="*/ 84 w 306"/>
              <a:gd name="connsiteY42" fmla="*/ 354 h 406"/>
              <a:gd name="connsiteX43" fmla="*/ 90 w 306"/>
              <a:gd name="connsiteY43" fmla="*/ 354 h 406"/>
              <a:gd name="connsiteX44" fmla="*/ 95 w 306"/>
              <a:gd name="connsiteY44" fmla="*/ 354 h 406"/>
              <a:gd name="connsiteX45" fmla="*/ 100 w 306"/>
              <a:gd name="connsiteY45" fmla="*/ 354 h 406"/>
              <a:gd name="connsiteX46" fmla="*/ 111 w 306"/>
              <a:gd name="connsiteY46" fmla="*/ 354 h 406"/>
              <a:gd name="connsiteX47" fmla="*/ 121 w 306"/>
              <a:gd name="connsiteY47" fmla="*/ 348 h 406"/>
              <a:gd name="connsiteX48" fmla="*/ 84 w 306"/>
              <a:gd name="connsiteY48" fmla="*/ 391 h 406"/>
              <a:gd name="connsiteX49" fmla="*/ 69 w 306"/>
              <a:gd name="connsiteY49" fmla="*/ 396 h 406"/>
              <a:gd name="connsiteX50" fmla="*/ 53 w 306"/>
              <a:gd name="connsiteY50" fmla="*/ 401 h 406"/>
              <a:gd name="connsiteX51" fmla="*/ 48 w 306"/>
              <a:gd name="connsiteY51" fmla="*/ 406 h 406"/>
              <a:gd name="connsiteX52" fmla="*/ 37 w 306"/>
              <a:gd name="connsiteY52" fmla="*/ 406 h 406"/>
              <a:gd name="connsiteX53" fmla="*/ 32 w 306"/>
              <a:gd name="connsiteY53" fmla="*/ 406 h 406"/>
              <a:gd name="connsiteX54" fmla="*/ 26 w 306"/>
              <a:gd name="connsiteY54" fmla="*/ 401 h 406"/>
              <a:gd name="connsiteX55" fmla="*/ 21 w 306"/>
              <a:gd name="connsiteY55" fmla="*/ 401 h 406"/>
              <a:gd name="connsiteX56" fmla="*/ 16 w 306"/>
              <a:gd name="connsiteY56" fmla="*/ 396 h 406"/>
              <a:gd name="connsiteX57" fmla="*/ 11 w 306"/>
              <a:gd name="connsiteY57" fmla="*/ 391 h 406"/>
              <a:gd name="connsiteX58" fmla="*/ 5 w 306"/>
              <a:gd name="connsiteY58" fmla="*/ 385 h 406"/>
              <a:gd name="connsiteX59" fmla="*/ 0 w 306"/>
              <a:gd name="connsiteY59" fmla="*/ 380 h 406"/>
              <a:gd name="connsiteX60" fmla="*/ 0 w 306"/>
              <a:gd name="connsiteY60" fmla="*/ 375 h 406"/>
              <a:gd name="connsiteX61" fmla="*/ 0 w 306"/>
              <a:gd name="connsiteY61" fmla="*/ 369 h 406"/>
              <a:gd name="connsiteX62" fmla="*/ 0 w 306"/>
              <a:gd name="connsiteY62" fmla="*/ 364 h 406"/>
              <a:gd name="connsiteX63" fmla="*/ 5 w 306"/>
              <a:gd name="connsiteY63" fmla="*/ 359 h 406"/>
              <a:gd name="connsiteX64" fmla="*/ 11 w 306"/>
              <a:gd name="connsiteY64" fmla="*/ 354 h 406"/>
              <a:gd name="connsiteX65" fmla="*/ 21 w 306"/>
              <a:gd name="connsiteY65" fmla="*/ 348 h 406"/>
              <a:gd name="connsiteX66" fmla="*/ 26 w 306"/>
              <a:gd name="connsiteY66" fmla="*/ 343 h 406"/>
              <a:gd name="connsiteX67" fmla="*/ 32 w 306"/>
              <a:gd name="connsiteY67" fmla="*/ 338 h 406"/>
              <a:gd name="connsiteX68" fmla="*/ 42 w 306"/>
              <a:gd name="connsiteY68" fmla="*/ 333 h 406"/>
              <a:gd name="connsiteX69" fmla="*/ 53 w 306"/>
              <a:gd name="connsiteY69" fmla="*/ 322 h 406"/>
              <a:gd name="connsiteX70" fmla="*/ 58 w 306"/>
              <a:gd name="connsiteY70" fmla="*/ 311 h 406"/>
              <a:gd name="connsiteX71" fmla="*/ 69 w 306"/>
              <a:gd name="connsiteY71" fmla="*/ 301 h 406"/>
              <a:gd name="connsiteX72" fmla="*/ 79 w 306"/>
              <a:gd name="connsiteY72" fmla="*/ 285 h 406"/>
              <a:gd name="connsiteX73" fmla="*/ 95 w 306"/>
              <a:gd name="connsiteY73" fmla="*/ 269 h 406"/>
              <a:gd name="connsiteX74" fmla="*/ 116 w 306"/>
              <a:gd name="connsiteY74" fmla="*/ 232 h 406"/>
              <a:gd name="connsiteX75" fmla="*/ 142 w 306"/>
              <a:gd name="connsiteY75" fmla="*/ 201 h 406"/>
              <a:gd name="connsiteX76" fmla="*/ 163 w 306"/>
              <a:gd name="connsiteY76" fmla="*/ 169 h 406"/>
              <a:gd name="connsiteX77" fmla="*/ 184 w 306"/>
              <a:gd name="connsiteY77" fmla="*/ 132 h 406"/>
              <a:gd name="connsiteX78" fmla="*/ 190 w 306"/>
              <a:gd name="connsiteY78" fmla="*/ 116 h 406"/>
              <a:gd name="connsiteX79" fmla="*/ 200 w 306"/>
              <a:gd name="connsiteY79" fmla="*/ 100 h 406"/>
              <a:gd name="connsiteX80" fmla="*/ 206 w 306"/>
              <a:gd name="connsiteY80" fmla="*/ 90 h 406"/>
              <a:gd name="connsiteX81" fmla="*/ 211 w 306"/>
              <a:gd name="connsiteY81" fmla="*/ 79 h 406"/>
              <a:gd name="connsiteX82" fmla="*/ 216 w 306"/>
              <a:gd name="connsiteY82" fmla="*/ 69 h 406"/>
              <a:gd name="connsiteX83" fmla="*/ 221 w 306"/>
              <a:gd name="connsiteY83" fmla="*/ 58 h 406"/>
              <a:gd name="connsiteX84" fmla="*/ 221 w 306"/>
              <a:gd name="connsiteY84" fmla="*/ 53 h 406"/>
              <a:gd name="connsiteX85" fmla="*/ 227 w 306"/>
              <a:gd name="connsiteY85" fmla="*/ 48 h 406"/>
              <a:gd name="connsiteX86" fmla="*/ 227 w 306"/>
              <a:gd name="connsiteY86" fmla="*/ 48 h 406"/>
              <a:gd name="connsiteX0" fmla="*/ 227 w 306"/>
              <a:gd name="connsiteY0" fmla="*/ 48 h 406"/>
              <a:gd name="connsiteX1" fmla="*/ 227 w 306"/>
              <a:gd name="connsiteY1" fmla="*/ 42 h 406"/>
              <a:gd name="connsiteX2" fmla="*/ 227 w 306"/>
              <a:gd name="connsiteY2" fmla="*/ 32 h 406"/>
              <a:gd name="connsiteX3" fmla="*/ 227 w 306"/>
              <a:gd name="connsiteY3" fmla="*/ 27 h 406"/>
              <a:gd name="connsiteX4" fmla="*/ 221 w 306"/>
              <a:gd name="connsiteY4" fmla="*/ 21 h 406"/>
              <a:gd name="connsiteX5" fmla="*/ 216 w 306"/>
              <a:gd name="connsiteY5" fmla="*/ 11 h 406"/>
              <a:gd name="connsiteX6" fmla="*/ 216 w 306"/>
              <a:gd name="connsiteY6" fmla="*/ 6 h 406"/>
              <a:gd name="connsiteX7" fmla="*/ 221 w 306"/>
              <a:gd name="connsiteY7" fmla="*/ 6 h 406"/>
              <a:gd name="connsiteX8" fmla="*/ 221 w 306"/>
              <a:gd name="connsiteY8" fmla="*/ 0 h 406"/>
              <a:gd name="connsiteX9" fmla="*/ 227 w 306"/>
              <a:gd name="connsiteY9" fmla="*/ 0 h 406"/>
              <a:gd name="connsiteX10" fmla="*/ 232 w 306"/>
              <a:gd name="connsiteY10" fmla="*/ 0 h 406"/>
              <a:gd name="connsiteX11" fmla="*/ 242 w 306"/>
              <a:gd name="connsiteY11" fmla="*/ 0 h 406"/>
              <a:gd name="connsiteX12" fmla="*/ 253 w 306"/>
              <a:gd name="connsiteY12" fmla="*/ 6 h 406"/>
              <a:gd name="connsiteX13" fmla="*/ 264 w 306"/>
              <a:gd name="connsiteY13" fmla="*/ 11 h 406"/>
              <a:gd name="connsiteX14" fmla="*/ 269 w 306"/>
              <a:gd name="connsiteY14" fmla="*/ 11 h 406"/>
              <a:gd name="connsiteX15" fmla="*/ 279 w 306"/>
              <a:gd name="connsiteY15" fmla="*/ 16 h 406"/>
              <a:gd name="connsiteX16" fmla="*/ 285 w 306"/>
              <a:gd name="connsiteY16" fmla="*/ 21 h 406"/>
              <a:gd name="connsiteX17" fmla="*/ 290 w 306"/>
              <a:gd name="connsiteY17" fmla="*/ 27 h 406"/>
              <a:gd name="connsiteX18" fmla="*/ 295 w 306"/>
              <a:gd name="connsiteY18" fmla="*/ 32 h 406"/>
              <a:gd name="connsiteX19" fmla="*/ 300 w 306"/>
              <a:gd name="connsiteY19" fmla="*/ 32 h 406"/>
              <a:gd name="connsiteX20" fmla="*/ 300 w 306"/>
              <a:gd name="connsiteY20" fmla="*/ 37 h 406"/>
              <a:gd name="connsiteX21" fmla="*/ 300 w 306"/>
              <a:gd name="connsiteY21" fmla="*/ 42 h 406"/>
              <a:gd name="connsiteX22" fmla="*/ 306 w 306"/>
              <a:gd name="connsiteY22" fmla="*/ 42 h 406"/>
              <a:gd name="connsiteX23" fmla="*/ 300 w 306"/>
              <a:gd name="connsiteY23" fmla="*/ 48 h 406"/>
              <a:gd name="connsiteX24" fmla="*/ 300 w 306"/>
              <a:gd name="connsiteY24" fmla="*/ 53 h 406"/>
              <a:gd name="connsiteX25" fmla="*/ 295 w 306"/>
              <a:gd name="connsiteY25" fmla="*/ 64 h 406"/>
              <a:gd name="connsiteX26" fmla="*/ 290 w 306"/>
              <a:gd name="connsiteY26" fmla="*/ 74 h 406"/>
              <a:gd name="connsiteX27" fmla="*/ 279 w 306"/>
              <a:gd name="connsiteY27" fmla="*/ 85 h 406"/>
              <a:gd name="connsiteX28" fmla="*/ 274 w 306"/>
              <a:gd name="connsiteY28" fmla="*/ 95 h 406"/>
              <a:gd name="connsiteX29" fmla="*/ 258 w 306"/>
              <a:gd name="connsiteY29" fmla="*/ 111 h 406"/>
              <a:gd name="connsiteX30" fmla="*/ 248 w 306"/>
              <a:gd name="connsiteY30" fmla="*/ 132 h 406"/>
              <a:gd name="connsiteX31" fmla="*/ 216 w 306"/>
              <a:gd name="connsiteY31" fmla="*/ 169 h 406"/>
              <a:gd name="connsiteX32" fmla="*/ 190 w 306"/>
              <a:gd name="connsiteY32" fmla="*/ 206 h 406"/>
              <a:gd name="connsiteX33" fmla="*/ 163 w 306"/>
              <a:gd name="connsiteY33" fmla="*/ 243 h 406"/>
              <a:gd name="connsiteX34" fmla="*/ 137 w 306"/>
              <a:gd name="connsiteY34" fmla="*/ 280 h 406"/>
              <a:gd name="connsiteX35" fmla="*/ 121 w 306"/>
              <a:gd name="connsiteY35" fmla="*/ 296 h 406"/>
              <a:gd name="connsiteX36" fmla="*/ 111 w 306"/>
              <a:gd name="connsiteY36" fmla="*/ 311 h 406"/>
              <a:gd name="connsiteX37" fmla="*/ 100 w 306"/>
              <a:gd name="connsiteY37" fmla="*/ 322 h 406"/>
              <a:gd name="connsiteX38" fmla="*/ 95 w 306"/>
              <a:gd name="connsiteY38" fmla="*/ 333 h 406"/>
              <a:gd name="connsiteX39" fmla="*/ 90 w 306"/>
              <a:gd name="connsiteY39" fmla="*/ 338 h 406"/>
              <a:gd name="connsiteX40" fmla="*/ 84 w 306"/>
              <a:gd name="connsiteY40" fmla="*/ 348 h 406"/>
              <a:gd name="connsiteX41" fmla="*/ 84 w 306"/>
              <a:gd name="connsiteY41" fmla="*/ 348 h 406"/>
              <a:gd name="connsiteX42" fmla="*/ 84 w 306"/>
              <a:gd name="connsiteY42" fmla="*/ 354 h 406"/>
              <a:gd name="connsiteX43" fmla="*/ 90 w 306"/>
              <a:gd name="connsiteY43" fmla="*/ 354 h 406"/>
              <a:gd name="connsiteX44" fmla="*/ 95 w 306"/>
              <a:gd name="connsiteY44" fmla="*/ 354 h 406"/>
              <a:gd name="connsiteX45" fmla="*/ 100 w 306"/>
              <a:gd name="connsiteY45" fmla="*/ 354 h 406"/>
              <a:gd name="connsiteX46" fmla="*/ 111 w 306"/>
              <a:gd name="connsiteY46" fmla="*/ 354 h 406"/>
              <a:gd name="connsiteX47" fmla="*/ 121 w 306"/>
              <a:gd name="connsiteY47" fmla="*/ 348 h 406"/>
              <a:gd name="connsiteX48" fmla="*/ 69 w 306"/>
              <a:gd name="connsiteY48" fmla="*/ 396 h 406"/>
              <a:gd name="connsiteX49" fmla="*/ 53 w 306"/>
              <a:gd name="connsiteY49" fmla="*/ 401 h 406"/>
              <a:gd name="connsiteX50" fmla="*/ 48 w 306"/>
              <a:gd name="connsiteY50" fmla="*/ 406 h 406"/>
              <a:gd name="connsiteX51" fmla="*/ 37 w 306"/>
              <a:gd name="connsiteY51" fmla="*/ 406 h 406"/>
              <a:gd name="connsiteX52" fmla="*/ 32 w 306"/>
              <a:gd name="connsiteY52" fmla="*/ 406 h 406"/>
              <a:gd name="connsiteX53" fmla="*/ 26 w 306"/>
              <a:gd name="connsiteY53" fmla="*/ 401 h 406"/>
              <a:gd name="connsiteX54" fmla="*/ 21 w 306"/>
              <a:gd name="connsiteY54" fmla="*/ 401 h 406"/>
              <a:gd name="connsiteX55" fmla="*/ 16 w 306"/>
              <a:gd name="connsiteY55" fmla="*/ 396 h 406"/>
              <a:gd name="connsiteX56" fmla="*/ 11 w 306"/>
              <a:gd name="connsiteY56" fmla="*/ 391 h 406"/>
              <a:gd name="connsiteX57" fmla="*/ 5 w 306"/>
              <a:gd name="connsiteY57" fmla="*/ 385 h 406"/>
              <a:gd name="connsiteX58" fmla="*/ 0 w 306"/>
              <a:gd name="connsiteY58" fmla="*/ 380 h 406"/>
              <a:gd name="connsiteX59" fmla="*/ 0 w 306"/>
              <a:gd name="connsiteY59" fmla="*/ 375 h 406"/>
              <a:gd name="connsiteX60" fmla="*/ 0 w 306"/>
              <a:gd name="connsiteY60" fmla="*/ 369 h 406"/>
              <a:gd name="connsiteX61" fmla="*/ 0 w 306"/>
              <a:gd name="connsiteY61" fmla="*/ 364 h 406"/>
              <a:gd name="connsiteX62" fmla="*/ 5 w 306"/>
              <a:gd name="connsiteY62" fmla="*/ 359 h 406"/>
              <a:gd name="connsiteX63" fmla="*/ 11 w 306"/>
              <a:gd name="connsiteY63" fmla="*/ 354 h 406"/>
              <a:gd name="connsiteX64" fmla="*/ 21 w 306"/>
              <a:gd name="connsiteY64" fmla="*/ 348 h 406"/>
              <a:gd name="connsiteX65" fmla="*/ 26 w 306"/>
              <a:gd name="connsiteY65" fmla="*/ 343 h 406"/>
              <a:gd name="connsiteX66" fmla="*/ 32 w 306"/>
              <a:gd name="connsiteY66" fmla="*/ 338 h 406"/>
              <a:gd name="connsiteX67" fmla="*/ 42 w 306"/>
              <a:gd name="connsiteY67" fmla="*/ 333 h 406"/>
              <a:gd name="connsiteX68" fmla="*/ 53 w 306"/>
              <a:gd name="connsiteY68" fmla="*/ 322 h 406"/>
              <a:gd name="connsiteX69" fmla="*/ 58 w 306"/>
              <a:gd name="connsiteY69" fmla="*/ 311 h 406"/>
              <a:gd name="connsiteX70" fmla="*/ 69 w 306"/>
              <a:gd name="connsiteY70" fmla="*/ 301 h 406"/>
              <a:gd name="connsiteX71" fmla="*/ 79 w 306"/>
              <a:gd name="connsiteY71" fmla="*/ 285 h 406"/>
              <a:gd name="connsiteX72" fmla="*/ 95 w 306"/>
              <a:gd name="connsiteY72" fmla="*/ 269 h 406"/>
              <a:gd name="connsiteX73" fmla="*/ 116 w 306"/>
              <a:gd name="connsiteY73" fmla="*/ 232 h 406"/>
              <a:gd name="connsiteX74" fmla="*/ 142 w 306"/>
              <a:gd name="connsiteY74" fmla="*/ 201 h 406"/>
              <a:gd name="connsiteX75" fmla="*/ 163 w 306"/>
              <a:gd name="connsiteY75" fmla="*/ 169 h 406"/>
              <a:gd name="connsiteX76" fmla="*/ 184 w 306"/>
              <a:gd name="connsiteY76" fmla="*/ 132 h 406"/>
              <a:gd name="connsiteX77" fmla="*/ 190 w 306"/>
              <a:gd name="connsiteY77" fmla="*/ 116 h 406"/>
              <a:gd name="connsiteX78" fmla="*/ 200 w 306"/>
              <a:gd name="connsiteY78" fmla="*/ 100 h 406"/>
              <a:gd name="connsiteX79" fmla="*/ 206 w 306"/>
              <a:gd name="connsiteY79" fmla="*/ 90 h 406"/>
              <a:gd name="connsiteX80" fmla="*/ 211 w 306"/>
              <a:gd name="connsiteY80" fmla="*/ 79 h 406"/>
              <a:gd name="connsiteX81" fmla="*/ 216 w 306"/>
              <a:gd name="connsiteY81" fmla="*/ 69 h 406"/>
              <a:gd name="connsiteX82" fmla="*/ 221 w 306"/>
              <a:gd name="connsiteY82" fmla="*/ 58 h 406"/>
              <a:gd name="connsiteX83" fmla="*/ 221 w 306"/>
              <a:gd name="connsiteY83" fmla="*/ 53 h 406"/>
              <a:gd name="connsiteX84" fmla="*/ 227 w 306"/>
              <a:gd name="connsiteY84" fmla="*/ 48 h 406"/>
              <a:gd name="connsiteX85" fmla="*/ 227 w 306"/>
              <a:gd name="connsiteY85" fmla="*/ 48 h 406"/>
              <a:gd name="connsiteX0" fmla="*/ 227 w 306"/>
              <a:gd name="connsiteY0" fmla="*/ 48 h 406"/>
              <a:gd name="connsiteX1" fmla="*/ 227 w 306"/>
              <a:gd name="connsiteY1" fmla="*/ 42 h 406"/>
              <a:gd name="connsiteX2" fmla="*/ 227 w 306"/>
              <a:gd name="connsiteY2" fmla="*/ 32 h 406"/>
              <a:gd name="connsiteX3" fmla="*/ 227 w 306"/>
              <a:gd name="connsiteY3" fmla="*/ 27 h 406"/>
              <a:gd name="connsiteX4" fmla="*/ 221 w 306"/>
              <a:gd name="connsiteY4" fmla="*/ 21 h 406"/>
              <a:gd name="connsiteX5" fmla="*/ 216 w 306"/>
              <a:gd name="connsiteY5" fmla="*/ 11 h 406"/>
              <a:gd name="connsiteX6" fmla="*/ 216 w 306"/>
              <a:gd name="connsiteY6" fmla="*/ 6 h 406"/>
              <a:gd name="connsiteX7" fmla="*/ 221 w 306"/>
              <a:gd name="connsiteY7" fmla="*/ 6 h 406"/>
              <a:gd name="connsiteX8" fmla="*/ 221 w 306"/>
              <a:gd name="connsiteY8" fmla="*/ 0 h 406"/>
              <a:gd name="connsiteX9" fmla="*/ 227 w 306"/>
              <a:gd name="connsiteY9" fmla="*/ 0 h 406"/>
              <a:gd name="connsiteX10" fmla="*/ 232 w 306"/>
              <a:gd name="connsiteY10" fmla="*/ 0 h 406"/>
              <a:gd name="connsiteX11" fmla="*/ 242 w 306"/>
              <a:gd name="connsiteY11" fmla="*/ 0 h 406"/>
              <a:gd name="connsiteX12" fmla="*/ 253 w 306"/>
              <a:gd name="connsiteY12" fmla="*/ 6 h 406"/>
              <a:gd name="connsiteX13" fmla="*/ 264 w 306"/>
              <a:gd name="connsiteY13" fmla="*/ 11 h 406"/>
              <a:gd name="connsiteX14" fmla="*/ 269 w 306"/>
              <a:gd name="connsiteY14" fmla="*/ 11 h 406"/>
              <a:gd name="connsiteX15" fmla="*/ 279 w 306"/>
              <a:gd name="connsiteY15" fmla="*/ 16 h 406"/>
              <a:gd name="connsiteX16" fmla="*/ 285 w 306"/>
              <a:gd name="connsiteY16" fmla="*/ 21 h 406"/>
              <a:gd name="connsiteX17" fmla="*/ 290 w 306"/>
              <a:gd name="connsiteY17" fmla="*/ 27 h 406"/>
              <a:gd name="connsiteX18" fmla="*/ 295 w 306"/>
              <a:gd name="connsiteY18" fmla="*/ 32 h 406"/>
              <a:gd name="connsiteX19" fmla="*/ 300 w 306"/>
              <a:gd name="connsiteY19" fmla="*/ 32 h 406"/>
              <a:gd name="connsiteX20" fmla="*/ 300 w 306"/>
              <a:gd name="connsiteY20" fmla="*/ 37 h 406"/>
              <a:gd name="connsiteX21" fmla="*/ 300 w 306"/>
              <a:gd name="connsiteY21" fmla="*/ 42 h 406"/>
              <a:gd name="connsiteX22" fmla="*/ 306 w 306"/>
              <a:gd name="connsiteY22" fmla="*/ 42 h 406"/>
              <a:gd name="connsiteX23" fmla="*/ 300 w 306"/>
              <a:gd name="connsiteY23" fmla="*/ 48 h 406"/>
              <a:gd name="connsiteX24" fmla="*/ 300 w 306"/>
              <a:gd name="connsiteY24" fmla="*/ 53 h 406"/>
              <a:gd name="connsiteX25" fmla="*/ 295 w 306"/>
              <a:gd name="connsiteY25" fmla="*/ 64 h 406"/>
              <a:gd name="connsiteX26" fmla="*/ 290 w 306"/>
              <a:gd name="connsiteY26" fmla="*/ 74 h 406"/>
              <a:gd name="connsiteX27" fmla="*/ 279 w 306"/>
              <a:gd name="connsiteY27" fmla="*/ 85 h 406"/>
              <a:gd name="connsiteX28" fmla="*/ 274 w 306"/>
              <a:gd name="connsiteY28" fmla="*/ 95 h 406"/>
              <a:gd name="connsiteX29" fmla="*/ 258 w 306"/>
              <a:gd name="connsiteY29" fmla="*/ 111 h 406"/>
              <a:gd name="connsiteX30" fmla="*/ 248 w 306"/>
              <a:gd name="connsiteY30" fmla="*/ 132 h 406"/>
              <a:gd name="connsiteX31" fmla="*/ 216 w 306"/>
              <a:gd name="connsiteY31" fmla="*/ 169 h 406"/>
              <a:gd name="connsiteX32" fmla="*/ 190 w 306"/>
              <a:gd name="connsiteY32" fmla="*/ 206 h 406"/>
              <a:gd name="connsiteX33" fmla="*/ 163 w 306"/>
              <a:gd name="connsiteY33" fmla="*/ 243 h 406"/>
              <a:gd name="connsiteX34" fmla="*/ 137 w 306"/>
              <a:gd name="connsiteY34" fmla="*/ 280 h 406"/>
              <a:gd name="connsiteX35" fmla="*/ 121 w 306"/>
              <a:gd name="connsiteY35" fmla="*/ 296 h 406"/>
              <a:gd name="connsiteX36" fmla="*/ 111 w 306"/>
              <a:gd name="connsiteY36" fmla="*/ 311 h 406"/>
              <a:gd name="connsiteX37" fmla="*/ 100 w 306"/>
              <a:gd name="connsiteY37" fmla="*/ 322 h 406"/>
              <a:gd name="connsiteX38" fmla="*/ 95 w 306"/>
              <a:gd name="connsiteY38" fmla="*/ 333 h 406"/>
              <a:gd name="connsiteX39" fmla="*/ 90 w 306"/>
              <a:gd name="connsiteY39" fmla="*/ 338 h 406"/>
              <a:gd name="connsiteX40" fmla="*/ 84 w 306"/>
              <a:gd name="connsiteY40" fmla="*/ 348 h 406"/>
              <a:gd name="connsiteX41" fmla="*/ 84 w 306"/>
              <a:gd name="connsiteY41" fmla="*/ 348 h 406"/>
              <a:gd name="connsiteX42" fmla="*/ 84 w 306"/>
              <a:gd name="connsiteY42" fmla="*/ 354 h 406"/>
              <a:gd name="connsiteX43" fmla="*/ 90 w 306"/>
              <a:gd name="connsiteY43" fmla="*/ 354 h 406"/>
              <a:gd name="connsiteX44" fmla="*/ 95 w 306"/>
              <a:gd name="connsiteY44" fmla="*/ 354 h 406"/>
              <a:gd name="connsiteX45" fmla="*/ 100 w 306"/>
              <a:gd name="connsiteY45" fmla="*/ 354 h 406"/>
              <a:gd name="connsiteX46" fmla="*/ 111 w 306"/>
              <a:gd name="connsiteY46" fmla="*/ 354 h 406"/>
              <a:gd name="connsiteX47" fmla="*/ 121 w 306"/>
              <a:gd name="connsiteY47" fmla="*/ 348 h 406"/>
              <a:gd name="connsiteX48" fmla="*/ 53 w 306"/>
              <a:gd name="connsiteY48" fmla="*/ 401 h 406"/>
              <a:gd name="connsiteX49" fmla="*/ 48 w 306"/>
              <a:gd name="connsiteY49" fmla="*/ 406 h 406"/>
              <a:gd name="connsiteX50" fmla="*/ 37 w 306"/>
              <a:gd name="connsiteY50" fmla="*/ 406 h 406"/>
              <a:gd name="connsiteX51" fmla="*/ 32 w 306"/>
              <a:gd name="connsiteY51" fmla="*/ 406 h 406"/>
              <a:gd name="connsiteX52" fmla="*/ 26 w 306"/>
              <a:gd name="connsiteY52" fmla="*/ 401 h 406"/>
              <a:gd name="connsiteX53" fmla="*/ 21 w 306"/>
              <a:gd name="connsiteY53" fmla="*/ 401 h 406"/>
              <a:gd name="connsiteX54" fmla="*/ 16 w 306"/>
              <a:gd name="connsiteY54" fmla="*/ 396 h 406"/>
              <a:gd name="connsiteX55" fmla="*/ 11 w 306"/>
              <a:gd name="connsiteY55" fmla="*/ 391 h 406"/>
              <a:gd name="connsiteX56" fmla="*/ 5 w 306"/>
              <a:gd name="connsiteY56" fmla="*/ 385 h 406"/>
              <a:gd name="connsiteX57" fmla="*/ 0 w 306"/>
              <a:gd name="connsiteY57" fmla="*/ 380 h 406"/>
              <a:gd name="connsiteX58" fmla="*/ 0 w 306"/>
              <a:gd name="connsiteY58" fmla="*/ 375 h 406"/>
              <a:gd name="connsiteX59" fmla="*/ 0 w 306"/>
              <a:gd name="connsiteY59" fmla="*/ 369 h 406"/>
              <a:gd name="connsiteX60" fmla="*/ 0 w 306"/>
              <a:gd name="connsiteY60" fmla="*/ 364 h 406"/>
              <a:gd name="connsiteX61" fmla="*/ 5 w 306"/>
              <a:gd name="connsiteY61" fmla="*/ 359 h 406"/>
              <a:gd name="connsiteX62" fmla="*/ 11 w 306"/>
              <a:gd name="connsiteY62" fmla="*/ 354 h 406"/>
              <a:gd name="connsiteX63" fmla="*/ 21 w 306"/>
              <a:gd name="connsiteY63" fmla="*/ 348 h 406"/>
              <a:gd name="connsiteX64" fmla="*/ 26 w 306"/>
              <a:gd name="connsiteY64" fmla="*/ 343 h 406"/>
              <a:gd name="connsiteX65" fmla="*/ 32 w 306"/>
              <a:gd name="connsiteY65" fmla="*/ 338 h 406"/>
              <a:gd name="connsiteX66" fmla="*/ 42 w 306"/>
              <a:gd name="connsiteY66" fmla="*/ 333 h 406"/>
              <a:gd name="connsiteX67" fmla="*/ 53 w 306"/>
              <a:gd name="connsiteY67" fmla="*/ 322 h 406"/>
              <a:gd name="connsiteX68" fmla="*/ 58 w 306"/>
              <a:gd name="connsiteY68" fmla="*/ 311 h 406"/>
              <a:gd name="connsiteX69" fmla="*/ 69 w 306"/>
              <a:gd name="connsiteY69" fmla="*/ 301 h 406"/>
              <a:gd name="connsiteX70" fmla="*/ 79 w 306"/>
              <a:gd name="connsiteY70" fmla="*/ 285 h 406"/>
              <a:gd name="connsiteX71" fmla="*/ 95 w 306"/>
              <a:gd name="connsiteY71" fmla="*/ 269 h 406"/>
              <a:gd name="connsiteX72" fmla="*/ 116 w 306"/>
              <a:gd name="connsiteY72" fmla="*/ 232 h 406"/>
              <a:gd name="connsiteX73" fmla="*/ 142 w 306"/>
              <a:gd name="connsiteY73" fmla="*/ 201 h 406"/>
              <a:gd name="connsiteX74" fmla="*/ 163 w 306"/>
              <a:gd name="connsiteY74" fmla="*/ 169 h 406"/>
              <a:gd name="connsiteX75" fmla="*/ 184 w 306"/>
              <a:gd name="connsiteY75" fmla="*/ 132 h 406"/>
              <a:gd name="connsiteX76" fmla="*/ 190 w 306"/>
              <a:gd name="connsiteY76" fmla="*/ 116 h 406"/>
              <a:gd name="connsiteX77" fmla="*/ 200 w 306"/>
              <a:gd name="connsiteY77" fmla="*/ 100 h 406"/>
              <a:gd name="connsiteX78" fmla="*/ 206 w 306"/>
              <a:gd name="connsiteY78" fmla="*/ 90 h 406"/>
              <a:gd name="connsiteX79" fmla="*/ 211 w 306"/>
              <a:gd name="connsiteY79" fmla="*/ 79 h 406"/>
              <a:gd name="connsiteX80" fmla="*/ 216 w 306"/>
              <a:gd name="connsiteY80" fmla="*/ 69 h 406"/>
              <a:gd name="connsiteX81" fmla="*/ 221 w 306"/>
              <a:gd name="connsiteY81" fmla="*/ 58 h 406"/>
              <a:gd name="connsiteX82" fmla="*/ 221 w 306"/>
              <a:gd name="connsiteY82" fmla="*/ 53 h 406"/>
              <a:gd name="connsiteX83" fmla="*/ 227 w 306"/>
              <a:gd name="connsiteY83" fmla="*/ 48 h 406"/>
              <a:gd name="connsiteX84" fmla="*/ 227 w 306"/>
              <a:gd name="connsiteY84" fmla="*/ 48 h 406"/>
              <a:gd name="connsiteX0" fmla="*/ 227 w 306"/>
              <a:gd name="connsiteY0" fmla="*/ 48 h 406"/>
              <a:gd name="connsiteX1" fmla="*/ 227 w 306"/>
              <a:gd name="connsiteY1" fmla="*/ 42 h 406"/>
              <a:gd name="connsiteX2" fmla="*/ 227 w 306"/>
              <a:gd name="connsiteY2" fmla="*/ 32 h 406"/>
              <a:gd name="connsiteX3" fmla="*/ 227 w 306"/>
              <a:gd name="connsiteY3" fmla="*/ 27 h 406"/>
              <a:gd name="connsiteX4" fmla="*/ 221 w 306"/>
              <a:gd name="connsiteY4" fmla="*/ 21 h 406"/>
              <a:gd name="connsiteX5" fmla="*/ 216 w 306"/>
              <a:gd name="connsiteY5" fmla="*/ 11 h 406"/>
              <a:gd name="connsiteX6" fmla="*/ 216 w 306"/>
              <a:gd name="connsiteY6" fmla="*/ 6 h 406"/>
              <a:gd name="connsiteX7" fmla="*/ 221 w 306"/>
              <a:gd name="connsiteY7" fmla="*/ 6 h 406"/>
              <a:gd name="connsiteX8" fmla="*/ 221 w 306"/>
              <a:gd name="connsiteY8" fmla="*/ 0 h 406"/>
              <a:gd name="connsiteX9" fmla="*/ 227 w 306"/>
              <a:gd name="connsiteY9" fmla="*/ 0 h 406"/>
              <a:gd name="connsiteX10" fmla="*/ 232 w 306"/>
              <a:gd name="connsiteY10" fmla="*/ 0 h 406"/>
              <a:gd name="connsiteX11" fmla="*/ 242 w 306"/>
              <a:gd name="connsiteY11" fmla="*/ 0 h 406"/>
              <a:gd name="connsiteX12" fmla="*/ 253 w 306"/>
              <a:gd name="connsiteY12" fmla="*/ 6 h 406"/>
              <a:gd name="connsiteX13" fmla="*/ 264 w 306"/>
              <a:gd name="connsiteY13" fmla="*/ 11 h 406"/>
              <a:gd name="connsiteX14" fmla="*/ 269 w 306"/>
              <a:gd name="connsiteY14" fmla="*/ 11 h 406"/>
              <a:gd name="connsiteX15" fmla="*/ 279 w 306"/>
              <a:gd name="connsiteY15" fmla="*/ 16 h 406"/>
              <a:gd name="connsiteX16" fmla="*/ 285 w 306"/>
              <a:gd name="connsiteY16" fmla="*/ 21 h 406"/>
              <a:gd name="connsiteX17" fmla="*/ 290 w 306"/>
              <a:gd name="connsiteY17" fmla="*/ 27 h 406"/>
              <a:gd name="connsiteX18" fmla="*/ 295 w 306"/>
              <a:gd name="connsiteY18" fmla="*/ 32 h 406"/>
              <a:gd name="connsiteX19" fmla="*/ 300 w 306"/>
              <a:gd name="connsiteY19" fmla="*/ 32 h 406"/>
              <a:gd name="connsiteX20" fmla="*/ 300 w 306"/>
              <a:gd name="connsiteY20" fmla="*/ 37 h 406"/>
              <a:gd name="connsiteX21" fmla="*/ 300 w 306"/>
              <a:gd name="connsiteY21" fmla="*/ 42 h 406"/>
              <a:gd name="connsiteX22" fmla="*/ 306 w 306"/>
              <a:gd name="connsiteY22" fmla="*/ 42 h 406"/>
              <a:gd name="connsiteX23" fmla="*/ 300 w 306"/>
              <a:gd name="connsiteY23" fmla="*/ 48 h 406"/>
              <a:gd name="connsiteX24" fmla="*/ 300 w 306"/>
              <a:gd name="connsiteY24" fmla="*/ 53 h 406"/>
              <a:gd name="connsiteX25" fmla="*/ 295 w 306"/>
              <a:gd name="connsiteY25" fmla="*/ 64 h 406"/>
              <a:gd name="connsiteX26" fmla="*/ 290 w 306"/>
              <a:gd name="connsiteY26" fmla="*/ 74 h 406"/>
              <a:gd name="connsiteX27" fmla="*/ 279 w 306"/>
              <a:gd name="connsiteY27" fmla="*/ 85 h 406"/>
              <a:gd name="connsiteX28" fmla="*/ 274 w 306"/>
              <a:gd name="connsiteY28" fmla="*/ 95 h 406"/>
              <a:gd name="connsiteX29" fmla="*/ 258 w 306"/>
              <a:gd name="connsiteY29" fmla="*/ 111 h 406"/>
              <a:gd name="connsiteX30" fmla="*/ 248 w 306"/>
              <a:gd name="connsiteY30" fmla="*/ 132 h 406"/>
              <a:gd name="connsiteX31" fmla="*/ 216 w 306"/>
              <a:gd name="connsiteY31" fmla="*/ 169 h 406"/>
              <a:gd name="connsiteX32" fmla="*/ 190 w 306"/>
              <a:gd name="connsiteY32" fmla="*/ 206 h 406"/>
              <a:gd name="connsiteX33" fmla="*/ 163 w 306"/>
              <a:gd name="connsiteY33" fmla="*/ 243 h 406"/>
              <a:gd name="connsiteX34" fmla="*/ 137 w 306"/>
              <a:gd name="connsiteY34" fmla="*/ 280 h 406"/>
              <a:gd name="connsiteX35" fmla="*/ 121 w 306"/>
              <a:gd name="connsiteY35" fmla="*/ 296 h 406"/>
              <a:gd name="connsiteX36" fmla="*/ 111 w 306"/>
              <a:gd name="connsiteY36" fmla="*/ 311 h 406"/>
              <a:gd name="connsiteX37" fmla="*/ 100 w 306"/>
              <a:gd name="connsiteY37" fmla="*/ 322 h 406"/>
              <a:gd name="connsiteX38" fmla="*/ 95 w 306"/>
              <a:gd name="connsiteY38" fmla="*/ 333 h 406"/>
              <a:gd name="connsiteX39" fmla="*/ 90 w 306"/>
              <a:gd name="connsiteY39" fmla="*/ 338 h 406"/>
              <a:gd name="connsiteX40" fmla="*/ 84 w 306"/>
              <a:gd name="connsiteY40" fmla="*/ 348 h 406"/>
              <a:gd name="connsiteX41" fmla="*/ 84 w 306"/>
              <a:gd name="connsiteY41" fmla="*/ 348 h 406"/>
              <a:gd name="connsiteX42" fmla="*/ 84 w 306"/>
              <a:gd name="connsiteY42" fmla="*/ 354 h 406"/>
              <a:gd name="connsiteX43" fmla="*/ 90 w 306"/>
              <a:gd name="connsiteY43" fmla="*/ 354 h 406"/>
              <a:gd name="connsiteX44" fmla="*/ 95 w 306"/>
              <a:gd name="connsiteY44" fmla="*/ 354 h 406"/>
              <a:gd name="connsiteX45" fmla="*/ 100 w 306"/>
              <a:gd name="connsiteY45" fmla="*/ 354 h 406"/>
              <a:gd name="connsiteX46" fmla="*/ 111 w 306"/>
              <a:gd name="connsiteY46" fmla="*/ 354 h 406"/>
              <a:gd name="connsiteX47" fmla="*/ 121 w 306"/>
              <a:gd name="connsiteY47" fmla="*/ 348 h 406"/>
              <a:gd name="connsiteX48" fmla="*/ 53 w 306"/>
              <a:gd name="connsiteY48" fmla="*/ 401 h 406"/>
              <a:gd name="connsiteX49" fmla="*/ 37 w 306"/>
              <a:gd name="connsiteY49" fmla="*/ 406 h 406"/>
              <a:gd name="connsiteX50" fmla="*/ 32 w 306"/>
              <a:gd name="connsiteY50" fmla="*/ 406 h 406"/>
              <a:gd name="connsiteX51" fmla="*/ 26 w 306"/>
              <a:gd name="connsiteY51" fmla="*/ 401 h 406"/>
              <a:gd name="connsiteX52" fmla="*/ 21 w 306"/>
              <a:gd name="connsiteY52" fmla="*/ 401 h 406"/>
              <a:gd name="connsiteX53" fmla="*/ 16 w 306"/>
              <a:gd name="connsiteY53" fmla="*/ 396 h 406"/>
              <a:gd name="connsiteX54" fmla="*/ 11 w 306"/>
              <a:gd name="connsiteY54" fmla="*/ 391 h 406"/>
              <a:gd name="connsiteX55" fmla="*/ 5 w 306"/>
              <a:gd name="connsiteY55" fmla="*/ 385 h 406"/>
              <a:gd name="connsiteX56" fmla="*/ 0 w 306"/>
              <a:gd name="connsiteY56" fmla="*/ 380 h 406"/>
              <a:gd name="connsiteX57" fmla="*/ 0 w 306"/>
              <a:gd name="connsiteY57" fmla="*/ 375 h 406"/>
              <a:gd name="connsiteX58" fmla="*/ 0 w 306"/>
              <a:gd name="connsiteY58" fmla="*/ 369 h 406"/>
              <a:gd name="connsiteX59" fmla="*/ 0 w 306"/>
              <a:gd name="connsiteY59" fmla="*/ 364 h 406"/>
              <a:gd name="connsiteX60" fmla="*/ 5 w 306"/>
              <a:gd name="connsiteY60" fmla="*/ 359 h 406"/>
              <a:gd name="connsiteX61" fmla="*/ 11 w 306"/>
              <a:gd name="connsiteY61" fmla="*/ 354 h 406"/>
              <a:gd name="connsiteX62" fmla="*/ 21 w 306"/>
              <a:gd name="connsiteY62" fmla="*/ 348 h 406"/>
              <a:gd name="connsiteX63" fmla="*/ 26 w 306"/>
              <a:gd name="connsiteY63" fmla="*/ 343 h 406"/>
              <a:gd name="connsiteX64" fmla="*/ 32 w 306"/>
              <a:gd name="connsiteY64" fmla="*/ 338 h 406"/>
              <a:gd name="connsiteX65" fmla="*/ 42 w 306"/>
              <a:gd name="connsiteY65" fmla="*/ 333 h 406"/>
              <a:gd name="connsiteX66" fmla="*/ 53 w 306"/>
              <a:gd name="connsiteY66" fmla="*/ 322 h 406"/>
              <a:gd name="connsiteX67" fmla="*/ 58 w 306"/>
              <a:gd name="connsiteY67" fmla="*/ 311 h 406"/>
              <a:gd name="connsiteX68" fmla="*/ 69 w 306"/>
              <a:gd name="connsiteY68" fmla="*/ 301 h 406"/>
              <a:gd name="connsiteX69" fmla="*/ 79 w 306"/>
              <a:gd name="connsiteY69" fmla="*/ 285 h 406"/>
              <a:gd name="connsiteX70" fmla="*/ 95 w 306"/>
              <a:gd name="connsiteY70" fmla="*/ 269 h 406"/>
              <a:gd name="connsiteX71" fmla="*/ 116 w 306"/>
              <a:gd name="connsiteY71" fmla="*/ 232 h 406"/>
              <a:gd name="connsiteX72" fmla="*/ 142 w 306"/>
              <a:gd name="connsiteY72" fmla="*/ 201 h 406"/>
              <a:gd name="connsiteX73" fmla="*/ 163 w 306"/>
              <a:gd name="connsiteY73" fmla="*/ 169 h 406"/>
              <a:gd name="connsiteX74" fmla="*/ 184 w 306"/>
              <a:gd name="connsiteY74" fmla="*/ 132 h 406"/>
              <a:gd name="connsiteX75" fmla="*/ 190 w 306"/>
              <a:gd name="connsiteY75" fmla="*/ 116 h 406"/>
              <a:gd name="connsiteX76" fmla="*/ 200 w 306"/>
              <a:gd name="connsiteY76" fmla="*/ 100 h 406"/>
              <a:gd name="connsiteX77" fmla="*/ 206 w 306"/>
              <a:gd name="connsiteY77" fmla="*/ 90 h 406"/>
              <a:gd name="connsiteX78" fmla="*/ 211 w 306"/>
              <a:gd name="connsiteY78" fmla="*/ 79 h 406"/>
              <a:gd name="connsiteX79" fmla="*/ 216 w 306"/>
              <a:gd name="connsiteY79" fmla="*/ 69 h 406"/>
              <a:gd name="connsiteX80" fmla="*/ 221 w 306"/>
              <a:gd name="connsiteY80" fmla="*/ 58 h 406"/>
              <a:gd name="connsiteX81" fmla="*/ 221 w 306"/>
              <a:gd name="connsiteY81" fmla="*/ 53 h 406"/>
              <a:gd name="connsiteX82" fmla="*/ 227 w 306"/>
              <a:gd name="connsiteY82" fmla="*/ 48 h 406"/>
              <a:gd name="connsiteX83" fmla="*/ 227 w 306"/>
              <a:gd name="connsiteY83" fmla="*/ 48 h 406"/>
              <a:gd name="connsiteX0" fmla="*/ 227 w 306"/>
              <a:gd name="connsiteY0" fmla="*/ 48 h 406"/>
              <a:gd name="connsiteX1" fmla="*/ 227 w 306"/>
              <a:gd name="connsiteY1" fmla="*/ 42 h 406"/>
              <a:gd name="connsiteX2" fmla="*/ 227 w 306"/>
              <a:gd name="connsiteY2" fmla="*/ 32 h 406"/>
              <a:gd name="connsiteX3" fmla="*/ 227 w 306"/>
              <a:gd name="connsiteY3" fmla="*/ 27 h 406"/>
              <a:gd name="connsiteX4" fmla="*/ 221 w 306"/>
              <a:gd name="connsiteY4" fmla="*/ 21 h 406"/>
              <a:gd name="connsiteX5" fmla="*/ 216 w 306"/>
              <a:gd name="connsiteY5" fmla="*/ 11 h 406"/>
              <a:gd name="connsiteX6" fmla="*/ 216 w 306"/>
              <a:gd name="connsiteY6" fmla="*/ 6 h 406"/>
              <a:gd name="connsiteX7" fmla="*/ 221 w 306"/>
              <a:gd name="connsiteY7" fmla="*/ 6 h 406"/>
              <a:gd name="connsiteX8" fmla="*/ 221 w 306"/>
              <a:gd name="connsiteY8" fmla="*/ 0 h 406"/>
              <a:gd name="connsiteX9" fmla="*/ 227 w 306"/>
              <a:gd name="connsiteY9" fmla="*/ 0 h 406"/>
              <a:gd name="connsiteX10" fmla="*/ 232 w 306"/>
              <a:gd name="connsiteY10" fmla="*/ 0 h 406"/>
              <a:gd name="connsiteX11" fmla="*/ 242 w 306"/>
              <a:gd name="connsiteY11" fmla="*/ 0 h 406"/>
              <a:gd name="connsiteX12" fmla="*/ 253 w 306"/>
              <a:gd name="connsiteY12" fmla="*/ 6 h 406"/>
              <a:gd name="connsiteX13" fmla="*/ 264 w 306"/>
              <a:gd name="connsiteY13" fmla="*/ 11 h 406"/>
              <a:gd name="connsiteX14" fmla="*/ 269 w 306"/>
              <a:gd name="connsiteY14" fmla="*/ 11 h 406"/>
              <a:gd name="connsiteX15" fmla="*/ 279 w 306"/>
              <a:gd name="connsiteY15" fmla="*/ 16 h 406"/>
              <a:gd name="connsiteX16" fmla="*/ 285 w 306"/>
              <a:gd name="connsiteY16" fmla="*/ 21 h 406"/>
              <a:gd name="connsiteX17" fmla="*/ 290 w 306"/>
              <a:gd name="connsiteY17" fmla="*/ 27 h 406"/>
              <a:gd name="connsiteX18" fmla="*/ 295 w 306"/>
              <a:gd name="connsiteY18" fmla="*/ 32 h 406"/>
              <a:gd name="connsiteX19" fmla="*/ 300 w 306"/>
              <a:gd name="connsiteY19" fmla="*/ 32 h 406"/>
              <a:gd name="connsiteX20" fmla="*/ 300 w 306"/>
              <a:gd name="connsiteY20" fmla="*/ 37 h 406"/>
              <a:gd name="connsiteX21" fmla="*/ 300 w 306"/>
              <a:gd name="connsiteY21" fmla="*/ 42 h 406"/>
              <a:gd name="connsiteX22" fmla="*/ 306 w 306"/>
              <a:gd name="connsiteY22" fmla="*/ 42 h 406"/>
              <a:gd name="connsiteX23" fmla="*/ 300 w 306"/>
              <a:gd name="connsiteY23" fmla="*/ 48 h 406"/>
              <a:gd name="connsiteX24" fmla="*/ 300 w 306"/>
              <a:gd name="connsiteY24" fmla="*/ 53 h 406"/>
              <a:gd name="connsiteX25" fmla="*/ 295 w 306"/>
              <a:gd name="connsiteY25" fmla="*/ 64 h 406"/>
              <a:gd name="connsiteX26" fmla="*/ 290 w 306"/>
              <a:gd name="connsiteY26" fmla="*/ 74 h 406"/>
              <a:gd name="connsiteX27" fmla="*/ 279 w 306"/>
              <a:gd name="connsiteY27" fmla="*/ 85 h 406"/>
              <a:gd name="connsiteX28" fmla="*/ 274 w 306"/>
              <a:gd name="connsiteY28" fmla="*/ 95 h 406"/>
              <a:gd name="connsiteX29" fmla="*/ 258 w 306"/>
              <a:gd name="connsiteY29" fmla="*/ 111 h 406"/>
              <a:gd name="connsiteX30" fmla="*/ 248 w 306"/>
              <a:gd name="connsiteY30" fmla="*/ 132 h 406"/>
              <a:gd name="connsiteX31" fmla="*/ 216 w 306"/>
              <a:gd name="connsiteY31" fmla="*/ 169 h 406"/>
              <a:gd name="connsiteX32" fmla="*/ 190 w 306"/>
              <a:gd name="connsiteY32" fmla="*/ 206 h 406"/>
              <a:gd name="connsiteX33" fmla="*/ 163 w 306"/>
              <a:gd name="connsiteY33" fmla="*/ 243 h 406"/>
              <a:gd name="connsiteX34" fmla="*/ 137 w 306"/>
              <a:gd name="connsiteY34" fmla="*/ 280 h 406"/>
              <a:gd name="connsiteX35" fmla="*/ 121 w 306"/>
              <a:gd name="connsiteY35" fmla="*/ 296 h 406"/>
              <a:gd name="connsiteX36" fmla="*/ 111 w 306"/>
              <a:gd name="connsiteY36" fmla="*/ 311 h 406"/>
              <a:gd name="connsiteX37" fmla="*/ 100 w 306"/>
              <a:gd name="connsiteY37" fmla="*/ 322 h 406"/>
              <a:gd name="connsiteX38" fmla="*/ 95 w 306"/>
              <a:gd name="connsiteY38" fmla="*/ 333 h 406"/>
              <a:gd name="connsiteX39" fmla="*/ 90 w 306"/>
              <a:gd name="connsiteY39" fmla="*/ 338 h 406"/>
              <a:gd name="connsiteX40" fmla="*/ 84 w 306"/>
              <a:gd name="connsiteY40" fmla="*/ 348 h 406"/>
              <a:gd name="connsiteX41" fmla="*/ 84 w 306"/>
              <a:gd name="connsiteY41" fmla="*/ 348 h 406"/>
              <a:gd name="connsiteX42" fmla="*/ 84 w 306"/>
              <a:gd name="connsiteY42" fmla="*/ 354 h 406"/>
              <a:gd name="connsiteX43" fmla="*/ 90 w 306"/>
              <a:gd name="connsiteY43" fmla="*/ 354 h 406"/>
              <a:gd name="connsiteX44" fmla="*/ 95 w 306"/>
              <a:gd name="connsiteY44" fmla="*/ 354 h 406"/>
              <a:gd name="connsiteX45" fmla="*/ 100 w 306"/>
              <a:gd name="connsiteY45" fmla="*/ 354 h 406"/>
              <a:gd name="connsiteX46" fmla="*/ 111 w 306"/>
              <a:gd name="connsiteY46" fmla="*/ 354 h 406"/>
              <a:gd name="connsiteX47" fmla="*/ 121 w 306"/>
              <a:gd name="connsiteY47" fmla="*/ 348 h 406"/>
              <a:gd name="connsiteX48" fmla="*/ 37 w 306"/>
              <a:gd name="connsiteY48" fmla="*/ 406 h 406"/>
              <a:gd name="connsiteX49" fmla="*/ 32 w 306"/>
              <a:gd name="connsiteY49" fmla="*/ 406 h 406"/>
              <a:gd name="connsiteX50" fmla="*/ 26 w 306"/>
              <a:gd name="connsiteY50" fmla="*/ 401 h 406"/>
              <a:gd name="connsiteX51" fmla="*/ 21 w 306"/>
              <a:gd name="connsiteY51" fmla="*/ 401 h 406"/>
              <a:gd name="connsiteX52" fmla="*/ 16 w 306"/>
              <a:gd name="connsiteY52" fmla="*/ 396 h 406"/>
              <a:gd name="connsiteX53" fmla="*/ 11 w 306"/>
              <a:gd name="connsiteY53" fmla="*/ 391 h 406"/>
              <a:gd name="connsiteX54" fmla="*/ 5 w 306"/>
              <a:gd name="connsiteY54" fmla="*/ 385 h 406"/>
              <a:gd name="connsiteX55" fmla="*/ 0 w 306"/>
              <a:gd name="connsiteY55" fmla="*/ 380 h 406"/>
              <a:gd name="connsiteX56" fmla="*/ 0 w 306"/>
              <a:gd name="connsiteY56" fmla="*/ 375 h 406"/>
              <a:gd name="connsiteX57" fmla="*/ 0 w 306"/>
              <a:gd name="connsiteY57" fmla="*/ 369 h 406"/>
              <a:gd name="connsiteX58" fmla="*/ 0 w 306"/>
              <a:gd name="connsiteY58" fmla="*/ 364 h 406"/>
              <a:gd name="connsiteX59" fmla="*/ 5 w 306"/>
              <a:gd name="connsiteY59" fmla="*/ 359 h 406"/>
              <a:gd name="connsiteX60" fmla="*/ 11 w 306"/>
              <a:gd name="connsiteY60" fmla="*/ 354 h 406"/>
              <a:gd name="connsiteX61" fmla="*/ 21 w 306"/>
              <a:gd name="connsiteY61" fmla="*/ 348 h 406"/>
              <a:gd name="connsiteX62" fmla="*/ 26 w 306"/>
              <a:gd name="connsiteY62" fmla="*/ 343 h 406"/>
              <a:gd name="connsiteX63" fmla="*/ 32 w 306"/>
              <a:gd name="connsiteY63" fmla="*/ 338 h 406"/>
              <a:gd name="connsiteX64" fmla="*/ 42 w 306"/>
              <a:gd name="connsiteY64" fmla="*/ 333 h 406"/>
              <a:gd name="connsiteX65" fmla="*/ 53 w 306"/>
              <a:gd name="connsiteY65" fmla="*/ 322 h 406"/>
              <a:gd name="connsiteX66" fmla="*/ 58 w 306"/>
              <a:gd name="connsiteY66" fmla="*/ 311 h 406"/>
              <a:gd name="connsiteX67" fmla="*/ 69 w 306"/>
              <a:gd name="connsiteY67" fmla="*/ 301 h 406"/>
              <a:gd name="connsiteX68" fmla="*/ 79 w 306"/>
              <a:gd name="connsiteY68" fmla="*/ 285 h 406"/>
              <a:gd name="connsiteX69" fmla="*/ 95 w 306"/>
              <a:gd name="connsiteY69" fmla="*/ 269 h 406"/>
              <a:gd name="connsiteX70" fmla="*/ 116 w 306"/>
              <a:gd name="connsiteY70" fmla="*/ 232 h 406"/>
              <a:gd name="connsiteX71" fmla="*/ 142 w 306"/>
              <a:gd name="connsiteY71" fmla="*/ 201 h 406"/>
              <a:gd name="connsiteX72" fmla="*/ 163 w 306"/>
              <a:gd name="connsiteY72" fmla="*/ 169 h 406"/>
              <a:gd name="connsiteX73" fmla="*/ 184 w 306"/>
              <a:gd name="connsiteY73" fmla="*/ 132 h 406"/>
              <a:gd name="connsiteX74" fmla="*/ 190 w 306"/>
              <a:gd name="connsiteY74" fmla="*/ 116 h 406"/>
              <a:gd name="connsiteX75" fmla="*/ 200 w 306"/>
              <a:gd name="connsiteY75" fmla="*/ 100 h 406"/>
              <a:gd name="connsiteX76" fmla="*/ 206 w 306"/>
              <a:gd name="connsiteY76" fmla="*/ 90 h 406"/>
              <a:gd name="connsiteX77" fmla="*/ 211 w 306"/>
              <a:gd name="connsiteY77" fmla="*/ 79 h 406"/>
              <a:gd name="connsiteX78" fmla="*/ 216 w 306"/>
              <a:gd name="connsiteY78" fmla="*/ 69 h 406"/>
              <a:gd name="connsiteX79" fmla="*/ 221 w 306"/>
              <a:gd name="connsiteY79" fmla="*/ 58 h 406"/>
              <a:gd name="connsiteX80" fmla="*/ 221 w 306"/>
              <a:gd name="connsiteY80" fmla="*/ 53 h 406"/>
              <a:gd name="connsiteX81" fmla="*/ 227 w 306"/>
              <a:gd name="connsiteY81" fmla="*/ 48 h 406"/>
              <a:gd name="connsiteX82" fmla="*/ 227 w 306"/>
              <a:gd name="connsiteY82" fmla="*/ 48 h 406"/>
              <a:gd name="connsiteX0" fmla="*/ 227 w 306"/>
              <a:gd name="connsiteY0" fmla="*/ 48 h 406"/>
              <a:gd name="connsiteX1" fmla="*/ 227 w 306"/>
              <a:gd name="connsiteY1" fmla="*/ 42 h 406"/>
              <a:gd name="connsiteX2" fmla="*/ 227 w 306"/>
              <a:gd name="connsiteY2" fmla="*/ 32 h 406"/>
              <a:gd name="connsiteX3" fmla="*/ 227 w 306"/>
              <a:gd name="connsiteY3" fmla="*/ 27 h 406"/>
              <a:gd name="connsiteX4" fmla="*/ 221 w 306"/>
              <a:gd name="connsiteY4" fmla="*/ 21 h 406"/>
              <a:gd name="connsiteX5" fmla="*/ 216 w 306"/>
              <a:gd name="connsiteY5" fmla="*/ 11 h 406"/>
              <a:gd name="connsiteX6" fmla="*/ 216 w 306"/>
              <a:gd name="connsiteY6" fmla="*/ 6 h 406"/>
              <a:gd name="connsiteX7" fmla="*/ 221 w 306"/>
              <a:gd name="connsiteY7" fmla="*/ 6 h 406"/>
              <a:gd name="connsiteX8" fmla="*/ 221 w 306"/>
              <a:gd name="connsiteY8" fmla="*/ 0 h 406"/>
              <a:gd name="connsiteX9" fmla="*/ 227 w 306"/>
              <a:gd name="connsiteY9" fmla="*/ 0 h 406"/>
              <a:gd name="connsiteX10" fmla="*/ 232 w 306"/>
              <a:gd name="connsiteY10" fmla="*/ 0 h 406"/>
              <a:gd name="connsiteX11" fmla="*/ 242 w 306"/>
              <a:gd name="connsiteY11" fmla="*/ 0 h 406"/>
              <a:gd name="connsiteX12" fmla="*/ 253 w 306"/>
              <a:gd name="connsiteY12" fmla="*/ 6 h 406"/>
              <a:gd name="connsiteX13" fmla="*/ 264 w 306"/>
              <a:gd name="connsiteY13" fmla="*/ 11 h 406"/>
              <a:gd name="connsiteX14" fmla="*/ 269 w 306"/>
              <a:gd name="connsiteY14" fmla="*/ 11 h 406"/>
              <a:gd name="connsiteX15" fmla="*/ 279 w 306"/>
              <a:gd name="connsiteY15" fmla="*/ 16 h 406"/>
              <a:gd name="connsiteX16" fmla="*/ 285 w 306"/>
              <a:gd name="connsiteY16" fmla="*/ 21 h 406"/>
              <a:gd name="connsiteX17" fmla="*/ 290 w 306"/>
              <a:gd name="connsiteY17" fmla="*/ 27 h 406"/>
              <a:gd name="connsiteX18" fmla="*/ 295 w 306"/>
              <a:gd name="connsiteY18" fmla="*/ 32 h 406"/>
              <a:gd name="connsiteX19" fmla="*/ 300 w 306"/>
              <a:gd name="connsiteY19" fmla="*/ 32 h 406"/>
              <a:gd name="connsiteX20" fmla="*/ 300 w 306"/>
              <a:gd name="connsiteY20" fmla="*/ 37 h 406"/>
              <a:gd name="connsiteX21" fmla="*/ 300 w 306"/>
              <a:gd name="connsiteY21" fmla="*/ 42 h 406"/>
              <a:gd name="connsiteX22" fmla="*/ 306 w 306"/>
              <a:gd name="connsiteY22" fmla="*/ 42 h 406"/>
              <a:gd name="connsiteX23" fmla="*/ 300 w 306"/>
              <a:gd name="connsiteY23" fmla="*/ 48 h 406"/>
              <a:gd name="connsiteX24" fmla="*/ 300 w 306"/>
              <a:gd name="connsiteY24" fmla="*/ 53 h 406"/>
              <a:gd name="connsiteX25" fmla="*/ 295 w 306"/>
              <a:gd name="connsiteY25" fmla="*/ 64 h 406"/>
              <a:gd name="connsiteX26" fmla="*/ 290 w 306"/>
              <a:gd name="connsiteY26" fmla="*/ 74 h 406"/>
              <a:gd name="connsiteX27" fmla="*/ 279 w 306"/>
              <a:gd name="connsiteY27" fmla="*/ 85 h 406"/>
              <a:gd name="connsiteX28" fmla="*/ 274 w 306"/>
              <a:gd name="connsiteY28" fmla="*/ 95 h 406"/>
              <a:gd name="connsiteX29" fmla="*/ 258 w 306"/>
              <a:gd name="connsiteY29" fmla="*/ 111 h 406"/>
              <a:gd name="connsiteX30" fmla="*/ 248 w 306"/>
              <a:gd name="connsiteY30" fmla="*/ 132 h 406"/>
              <a:gd name="connsiteX31" fmla="*/ 216 w 306"/>
              <a:gd name="connsiteY31" fmla="*/ 169 h 406"/>
              <a:gd name="connsiteX32" fmla="*/ 190 w 306"/>
              <a:gd name="connsiteY32" fmla="*/ 206 h 406"/>
              <a:gd name="connsiteX33" fmla="*/ 163 w 306"/>
              <a:gd name="connsiteY33" fmla="*/ 243 h 406"/>
              <a:gd name="connsiteX34" fmla="*/ 137 w 306"/>
              <a:gd name="connsiteY34" fmla="*/ 280 h 406"/>
              <a:gd name="connsiteX35" fmla="*/ 121 w 306"/>
              <a:gd name="connsiteY35" fmla="*/ 296 h 406"/>
              <a:gd name="connsiteX36" fmla="*/ 111 w 306"/>
              <a:gd name="connsiteY36" fmla="*/ 311 h 406"/>
              <a:gd name="connsiteX37" fmla="*/ 100 w 306"/>
              <a:gd name="connsiteY37" fmla="*/ 322 h 406"/>
              <a:gd name="connsiteX38" fmla="*/ 95 w 306"/>
              <a:gd name="connsiteY38" fmla="*/ 333 h 406"/>
              <a:gd name="connsiteX39" fmla="*/ 90 w 306"/>
              <a:gd name="connsiteY39" fmla="*/ 338 h 406"/>
              <a:gd name="connsiteX40" fmla="*/ 84 w 306"/>
              <a:gd name="connsiteY40" fmla="*/ 348 h 406"/>
              <a:gd name="connsiteX41" fmla="*/ 84 w 306"/>
              <a:gd name="connsiteY41" fmla="*/ 348 h 406"/>
              <a:gd name="connsiteX42" fmla="*/ 84 w 306"/>
              <a:gd name="connsiteY42" fmla="*/ 354 h 406"/>
              <a:gd name="connsiteX43" fmla="*/ 90 w 306"/>
              <a:gd name="connsiteY43" fmla="*/ 354 h 406"/>
              <a:gd name="connsiteX44" fmla="*/ 95 w 306"/>
              <a:gd name="connsiteY44" fmla="*/ 354 h 406"/>
              <a:gd name="connsiteX45" fmla="*/ 100 w 306"/>
              <a:gd name="connsiteY45" fmla="*/ 354 h 406"/>
              <a:gd name="connsiteX46" fmla="*/ 111 w 306"/>
              <a:gd name="connsiteY46" fmla="*/ 354 h 406"/>
              <a:gd name="connsiteX47" fmla="*/ 121 w 306"/>
              <a:gd name="connsiteY47" fmla="*/ 348 h 406"/>
              <a:gd name="connsiteX48" fmla="*/ 37 w 306"/>
              <a:gd name="connsiteY48" fmla="*/ 406 h 406"/>
              <a:gd name="connsiteX49" fmla="*/ 26 w 306"/>
              <a:gd name="connsiteY49" fmla="*/ 401 h 406"/>
              <a:gd name="connsiteX50" fmla="*/ 21 w 306"/>
              <a:gd name="connsiteY50" fmla="*/ 401 h 406"/>
              <a:gd name="connsiteX51" fmla="*/ 16 w 306"/>
              <a:gd name="connsiteY51" fmla="*/ 396 h 406"/>
              <a:gd name="connsiteX52" fmla="*/ 11 w 306"/>
              <a:gd name="connsiteY52" fmla="*/ 391 h 406"/>
              <a:gd name="connsiteX53" fmla="*/ 5 w 306"/>
              <a:gd name="connsiteY53" fmla="*/ 385 h 406"/>
              <a:gd name="connsiteX54" fmla="*/ 0 w 306"/>
              <a:gd name="connsiteY54" fmla="*/ 380 h 406"/>
              <a:gd name="connsiteX55" fmla="*/ 0 w 306"/>
              <a:gd name="connsiteY55" fmla="*/ 375 h 406"/>
              <a:gd name="connsiteX56" fmla="*/ 0 w 306"/>
              <a:gd name="connsiteY56" fmla="*/ 369 h 406"/>
              <a:gd name="connsiteX57" fmla="*/ 0 w 306"/>
              <a:gd name="connsiteY57" fmla="*/ 364 h 406"/>
              <a:gd name="connsiteX58" fmla="*/ 5 w 306"/>
              <a:gd name="connsiteY58" fmla="*/ 359 h 406"/>
              <a:gd name="connsiteX59" fmla="*/ 11 w 306"/>
              <a:gd name="connsiteY59" fmla="*/ 354 h 406"/>
              <a:gd name="connsiteX60" fmla="*/ 21 w 306"/>
              <a:gd name="connsiteY60" fmla="*/ 348 h 406"/>
              <a:gd name="connsiteX61" fmla="*/ 26 w 306"/>
              <a:gd name="connsiteY61" fmla="*/ 343 h 406"/>
              <a:gd name="connsiteX62" fmla="*/ 32 w 306"/>
              <a:gd name="connsiteY62" fmla="*/ 338 h 406"/>
              <a:gd name="connsiteX63" fmla="*/ 42 w 306"/>
              <a:gd name="connsiteY63" fmla="*/ 333 h 406"/>
              <a:gd name="connsiteX64" fmla="*/ 53 w 306"/>
              <a:gd name="connsiteY64" fmla="*/ 322 h 406"/>
              <a:gd name="connsiteX65" fmla="*/ 58 w 306"/>
              <a:gd name="connsiteY65" fmla="*/ 311 h 406"/>
              <a:gd name="connsiteX66" fmla="*/ 69 w 306"/>
              <a:gd name="connsiteY66" fmla="*/ 301 h 406"/>
              <a:gd name="connsiteX67" fmla="*/ 79 w 306"/>
              <a:gd name="connsiteY67" fmla="*/ 285 h 406"/>
              <a:gd name="connsiteX68" fmla="*/ 95 w 306"/>
              <a:gd name="connsiteY68" fmla="*/ 269 h 406"/>
              <a:gd name="connsiteX69" fmla="*/ 116 w 306"/>
              <a:gd name="connsiteY69" fmla="*/ 232 h 406"/>
              <a:gd name="connsiteX70" fmla="*/ 142 w 306"/>
              <a:gd name="connsiteY70" fmla="*/ 201 h 406"/>
              <a:gd name="connsiteX71" fmla="*/ 163 w 306"/>
              <a:gd name="connsiteY71" fmla="*/ 169 h 406"/>
              <a:gd name="connsiteX72" fmla="*/ 184 w 306"/>
              <a:gd name="connsiteY72" fmla="*/ 132 h 406"/>
              <a:gd name="connsiteX73" fmla="*/ 190 w 306"/>
              <a:gd name="connsiteY73" fmla="*/ 116 h 406"/>
              <a:gd name="connsiteX74" fmla="*/ 200 w 306"/>
              <a:gd name="connsiteY74" fmla="*/ 100 h 406"/>
              <a:gd name="connsiteX75" fmla="*/ 206 w 306"/>
              <a:gd name="connsiteY75" fmla="*/ 90 h 406"/>
              <a:gd name="connsiteX76" fmla="*/ 211 w 306"/>
              <a:gd name="connsiteY76" fmla="*/ 79 h 406"/>
              <a:gd name="connsiteX77" fmla="*/ 216 w 306"/>
              <a:gd name="connsiteY77" fmla="*/ 69 h 406"/>
              <a:gd name="connsiteX78" fmla="*/ 221 w 306"/>
              <a:gd name="connsiteY78" fmla="*/ 58 h 406"/>
              <a:gd name="connsiteX79" fmla="*/ 221 w 306"/>
              <a:gd name="connsiteY79" fmla="*/ 53 h 406"/>
              <a:gd name="connsiteX80" fmla="*/ 227 w 306"/>
              <a:gd name="connsiteY80" fmla="*/ 48 h 406"/>
              <a:gd name="connsiteX81" fmla="*/ 227 w 306"/>
              <a:gd name="connsiteY81" fmla="*/ 48 h 406"/>
              <a:gd name="connsiteX0" fmla="*/ 227 w 306"/>
              <a:gd name="connsiteY0" fmla="*/ 48 h 401"/>
              <a:gd name="connsiteX1" fmla="*/ 227 w 306"/>
              <a:gd name="connsiteY1" fmla="*/ 42 h 401"/>
              <a:gd name="connsiteX2" fmla="*/ 227 w 306"/>
              <a:gd name="connsiteY2" fmla="*/ 32 h 401"/>
              <a:gd name="connsiteX3" fmla="*/ 227 w 306"/>
              <a:gd name="connsiteY3" fmla="*/ 27 h 401"/>
              <a:gd name="connsiteX4" fmla="*/ 221 w 306"/>
              <a:gd name="connsiteY4" fmla="*/ 21 h 401"/>
              <a:gd name="connsiteX5" fmla="*/ 216 w 306"/>
              <a:gd name="connsiteY5" fmla="*/ 11 h 401"/>
              <a:gd name="connsiteX6" fmla="*/ 216 w 306"/>
              <a:gd name="connsiteY6" fmla="*/ 6 h 401"/>
              <a:gd name="connsiteX7" fmla="*/ 221 w 306"/>
              <a:gd name="connsiteY7" fmla="*/ 6 h 401"/>
              <a:gd name="connsiteX8" fmla="*/ 221 w 306"/>
              <a:gd name="connsiteY8" fmla="*/ 0 h 401"/>
              <a:gd name="connsiteX9" fmla="*/ 227 w 306"/>
              <a:gd name="connsiteY9" fmla="*/ 0 h 401"/>
              <a:gd name="connsiteX10" fmla="*/ 232 w 306"/>
              <a:gd name="connsiteY10" fmla="*/ 0 h 401"/>
              <a:gd name="connsiteX11" fmla="*/ 242 w 306"/>
              <a:gd name="connsiteY11" fmla="*/ 0 h 401"/>
              <a:gd name="connsiteX12" fmla="*/ 253 w 306"/>
              <a:gd name="connsiteY12" fmla="*/ 6 h 401"/>
              <a:gd name="connsiteX13" fmla="*/ 264 w 306"/>
              <a:gd name="connsiteY13" fmla="*/ 11 h 401"/>
              <a:gd name="connsiteX14" fmla="*/ 269 w 306"/>
              <a:gd name="connsiteY14" fmla="*/ 11 h 401"/>
              <a:gd name="connsiteX15" fmla="*/ 279 w 306"/>
              <a:gd name="connsiteY15" fmla="*/ 16 h 401"/>
              <a:gd name="connsiteX16" fmla="*/ 285 w 306"/>
              <a:gd name="connsiteY16" fmla="*/ 21 h 401"/>
              <a:gd name="connsiteX17" fmla="*/ 290 w 306"/>
              <a:gd name="connsiteY17" fmla="*/ 27 h 401"/>
              <a:gd name="connsiteX18" fmla="*/ 295 w 306"/>
              <a:gd name="connsiteY18" fmla="*/ 32 h 401"/>
              <a:gd name="connsiteX19" fmla="*/ 300 w 306"/>
              <a:gd name="connsiteY19" fmla="*/ 32 h 401"/>
              <a:gd name="connsiteX20" fmla="*/ 300 w 306"/>
              <a:gd name="connsiteY20" fmla="*/ 37 h 401"/>
              <a:gd name="connsiteX21" fmla="*/ 300 w 306"/>
              <a:gd name="connsiteY21" fmla="*/ 42 h 401"/>
              <a:gd name="connsiteX22" fmla="*/ 306 w 306"/>
              <a:gd name="connsiteY22" fmla="*/ 42 h 401"/>
              <a:gd name="connsiteX23" fmla="*/ 300 w 306"/>
              <a:gd name="connsiteY23" fmla="*/ 48 h 401"/>
              <a:gd name="connsiteX24" fmla="*/ 300 w 306"/>
              <a:gd name="connsiteY24" fmla="*/ 53 h 401"/>
              <a:gd name="connsiteX25" fmla="*/ 295 w 306"/>
              <a:gd name="connsiteY25" fmla="*/ 64 h 401"/>
              <a:gd name="connsiteX26" fmla="*/ 290 w 306"/>
              <a:gd name="connsiteY26" fmla="*/ 74 h 401"/>
              <a:gd name="connsiteX27" fmla="*/ 279 w 306"/>
              <a:gd name="connsiteY27" fmla="*/ 85 h 401"/>
              <a:gd name="connsiteX28" fmla="*/ 274 w 306"/>
              <a:gd name="connsiteY28" fmla="*/ 95 h 401"/>
              <a:gd name="connsiteX29" fmla="*/ 258 w 306"/>
              <a:gd name="connsiteY29" fmla="*/ 111 h 401"/>
              <a:gd name="connsiteX30" fmla="*/ 248 w 306"/>
              <a:gd name="connsiteY30" fmla="*/ 132 h 401"/>
              <a:gd name="connsiteX31" fmla="*/ 216 w 306"/>
              <a:gd name="connsiteY31" fmla="*/ 169 h 401"/>
              <a:gd name="connsiteX32" fmla="*/ 190 w 306"/>
              <a:gd name="connsiteY32" fmla="*/ 206 h 401"/>
              <a:gd name="connsiteX33" fmla="*/ 163 w 306"/>
              <a:gd name="connsiteY33" fmla="*/ 243 h 401"/>
              <a:gd name="connsiteX34" fmla="*/ 137 w 306"/>
              <a:gd name="connsiteY34" fmla="*/ 280 h 401"/>
              <a:gd name="connsiteX35" fmla="*/ 121 w 306"/>
              <a:gd name="connsiteY35" fmla="*/ 296 h 401"/>
              <a:gd name="connsiteX36" fmla="*/ 111 w 306"/>
              <a:gd name="connsiteY36" fmla="*/ 311 h 401"/>
              <a:gd name="connsiteX37" fmla="*/ 100 w 306"/>
              <a:gd name="connsiteY37" fmla="*/ 322 h 401"/>
              <a:gd name="connsiteX38" fmla="*/ 95 w 306"/>
              <a:gd name="connsiteY38" fmla="*/ 333 h 401"/>
              <a:gd name="connsiteX39" fmla="*/ 90 w 306"/>
              <a:gd name="connsiteY39" fmla="*/ 338 h 401"/>
              <a:gd name="connsiteX40" fmla="*/ 84 w 306"/>
              <a:gd name="connsiteY40" fmla="*/ 348 h 401"/>
              <a:gd name="connsiteX41" fmla="*/ 84 w 306"/>
              <a:gd name="connsiteY41" fmla="*/ 348 h 401"/>
              <a:gd name="connsiteX42" fmla="*/ 84 w 306"/>
              <a:gd name="connsiteY42" fmla="*/ 354 h 401"/>
              <a:gd name="connsiteX43" fmla="*/ 90 w 306"/>
              <a:gd name="connsiteY43" fmla="*/ 354 h 401"/>
              <a:gd name="connsiteX44" fmla="*/ 95 w 306"/>
              <a:gd name="connsiteY44" fmla="*/ 354 h 401"/>
              <a:gd name="connsiteX45" fmla="*/ 100 w 306"/>
              <a:gd name="connsiteY45" fmla="*/ 354 h 401"/>
              <a:gd name="connsiteX46" fmla="*/ 111 w 306"/>
              <a:gd name="connsiteY46" fmla="*/ 354 h 401"/>
              <a:gd name="connsiteX47" fmla="*/ 121 w 306"/>
              <a:gd name="connsiteY47" fmla="*/ 348 h 401"/>
              <a:gd name="connsiteX48" fmla="*/ 26 w 306"/>
              <a:gd name="connsiteY48" fmla="*/ 401 h 401"/>
              <a:gd name="connsiteX49" fmla="*/ 21 w 306"/>
              <a:gd name="connsiteY49" fmla="*/ 401 h 401"/>
              <a:gd name="connsiteX50" fmla="*/ 16 w 306"/>
              <a:gd name="connsiteY50" fmla="*/ 396 h 401"/>
              <a:gd name="connsiteX51" fmla="*/ 11 w 306"/>
              <a:gd name="connsiteY51" fmla="*/ 391 h 401"/>
              <a:gd name="connsiteX52" fmla="*/ 5 w 306"/>
              <a:gd name="connsiteY52" fmla="*/ 385 h 401"/>
              <a:gd name="connsiteX53" fmla="*/ 0 w 306"/>
              <a:gd name="connsiteY53" fmla="*/ 380 h 401"/>
              <a:gd name="connsiteX54" fmla="*/ 0 w 306"/>
              <a:gd name="connsiteY54" fmla="*/ 375 h 401"/>
              <a:gd name="connsiteX55" fmla="*/ 0 w 306"/>
              <a:gd name="connsiteY55" fmla="*/ 369 h 401"/>
              <a:gd name="connsiteX56" fmla="*/ 0 w 306"/>
              <a:gd name="connsiteY56" fmla="*/ 364 h 401"/>
              <a:gd name="connsiteX57" fmla="*/ 5 w 306"/>
              <a:gd name="connsiteY57" fmla="*/ 359 h 401"/>
              <a:gd name="connsiteX58" fmla="*/ 11 w 306"/>
              <a:gd name="connsiteY58" fmla="*/ 354 h 401"/>
              <a:gd name="connsiteX59" fmla="*/ 21 w 306"/>
              <a:gd name="connsiteY59" fmla="*/ 348 h 401"/>
              <a:gd name="connsiteX60" fmla="*/ 26 w 306"/>
              <a:gd name="connsiteY60" fmla="*/ 343 h 401"/>
              <a:gd name="connsiteX61" fmla="*/ 32 w 306"/>
              <a:gd name="connsiteY61" fmla="*/ 338 h 401"/>
              <a:gd name="connsiteX62" fmla="*/ 42 w 306"/>
              <a:gd name="connsiteY62" fmla="*/ 333 h 401"/>
              <a:gd name="connsiteX63" fmla="*/ 53 w 306"/>
              <a:gd name="connsiteY63" fmla="*/ 322 h 401"/>
              <a:gd name="connsiteX64" fmla="*/ 58 w 306"/>
              <a:gd name="connsiteY64" fmla="*/ 311 h 401"/>
              <a:gd name="connsiteX65" fmla="*/ 69 w 306"/>
              <a:gd name="connsiteY65" fmla="*/ 301 h 401"/>
              <a:gd name="connsiteX66" fmla="*/ 79 w 306"/>
              <a:gd name="connsiteY66" fmla="*/ 285 h 401"/>
              <a:gd name="connsiteX67" fmla="*/ 95 w 306"/>
              <a:gd name="connsiteY67" fmla="*/ 269 h 401"/>
              <a:gd name="connsiteX68" fmla="*/ 116 w 306"/>
              <a:gd name="connsiteY68" fmla="*/ 232 h 401"/>
              <a:gd name="connsiteX69" fmla="*/ 142 w 306"/>
              <a:gd name="connsiteY69" fmla="*/ 201 h 401"/>
              <a:gd name="connsiteX70" fmla="*/ 163 w 306"/>
              <a:gd name="connsiteY70" fmla="*/ 169 h 401"/>
              <a:gd name="connsiteX71" fmla="*/ 184 w 306"/>
              <a:gd name="connsiteY71" fmla="*/ 132 h 401"/>
              <a:gd name="connsiteX72" fmla="*/ 190 w 306"/>
              <a:gd name="connsiteY72" fmla="*/ 116 h 401"/>
              <a:gd name="connsiteX73" fmla="*/ 200 w 306"/>
              <a:gd name="connsiteY73" fmla="*/ 100 h 401"/>
              <a:gd name="connsiteX74" fmla="*/ 206 w 306"/>
              <a:gd name="connsiteY74" fmla="*/ 90 h 401"/>
              <a:gd name="connsiteX75" fmla="*/ 211 w 306"/>
              <a:gd name="connsiteY75" fmla="*/ 79 h 401"/>
              <a:gd name="connsiteX76" fmla="*/ 216 w 306"/>
              <a:gd name="connsiteY76" fmla="*/ 69 h 401"/>
              <a:gd name="connsiteX77" fmla="*/ 221 w 306"/>
              <a:gd name="connsiteY77" fmla="*/ 58 h 401"/>
              <a:gd name="connsiteX78" fmla="*/ 221 w 306"/>
              <a:gd name="connsiteY78" fmla="*/ 53 h 401"/>
              <a:gd name="connsiteX79" fmla="*/ 227 w 306"/>
              <a:gd name="connsiteY79" fmla="*/ 48 h 401"/>
              <a:gd name="connsiteX80" fmla="*/ 227 w 306"/>
              <a:gd name="connsiteY80" fmla="*/ 48 h 401"/>
              <a:gd name="connsiteX0" fmla="*/ 227 w 306"/>
              <a:gd name="connsiteY0" fmla="*/ 48 h 409"/>
              <a:gd name="connsiteX1" fmla="*/ 227 w 306"/>
              <a:gd name="connsiteY1" fmla="*/ 42 h 409"/>
              <a:gd name="connsiteX2" fmla="*/ 227 w 306"/>
              <a:gd name="connsiteY2" fmla="*/ 32 h 409"/>
              <a:gd name="connsiteX3" fmla="*/ 227 w 306"/>
              <a:gd name="connsiteY3" fmla="*/ 27 h 409"/>
              <a:gd name="connsiteX4" fmla="*/ 221 w 306"/>
              <a:gd name="connsiteY4" fmla="*/ 21 h 409"/>
              <a:gd name="connsiteX5" fmla="*/ 216 w 306"/>
              <a:gd name="connsiteY5" fmla="*/ 11 h 409"/>
              <a:gd name="connsiteX6" fmla="*/ 216 w 306"/>
              <a:gd name="connsiteY6" fmla="*/ 6 h 409"/>
              <a:gd name="connsiteX7" fmla="*/ 221 w 306"/>
              <a:gd name="connsiteY7" fmla="*/ 6 h 409"/>
              <a:gd name="connsiteX8" fmla="*/ 221 w 306"/>
              <a:gd name="connsiteY8" fmla="*/ 0 h 409"/>
              <a:gd name="connsiteX9" fmla="*/ 227 w 306"/>
              <a:gd name="connsiteY9" fmla="*/ 0 h 409"/>
              <a:gd name="connsiteX10" fmla="*/ 232 w 306"/>
              <a:gd name="connsiteY10" fmla="*/ 0 h 409"/>
              <a:gd name="connsiteX11" fmla="*/ 242 w 306"/>
              <a:gd name="connsiteY11" fmla="*/ 0 h 409"/>
              <a:gd name="connsiteX12" fmla="*/ 253 w 306"/>
              <a:gd name="connsiteY12" fmla="*/ 6 h 409"/>
              <a:gd name="connsiteX13" fmla="*/ 264 w 306"/>
              <a:gd name="connsiteY13" fmla="*/ 11 h 409"/>
              <a:gd name="connsiteX14" fmla="*/ 269 w 306"/>
              <a:gd name="connsiteY14" fmla="*/ 11 h 409"/>
              <a:gd name="connsiteX15" fmla="*/ 279 w 306"/>
              <a:gd name="connsiteY15" fmla="*/ 16 h 409"/>
              <a:gd name="connsiteX16" fmla="*/ 285 w 306"/>
              <a:gd name="connsiteY16" fmla="*/ 21 h 409"/>
              <a:gd name="connsiteX17" fmla="*/ 290 w 306"/>
              <a:gd name="connsiteY17" fmla="*/ 27 h 409"/>
              <a:gd name="connsiteX18" fmla="*/ 295 w 306"/>
              <a:gd name="connsiteY18" fmla="*/ 32 h 409"/>
              <a:gd name="connsiteX19" fmla="*/ 300 w 306"/>
              <a:gd name="connsiteY19" fmla="*/ 32 h 409"/>
              <a:gd name="connsiteX20" fmla="*/ 300 w 306"/>
              <a:gd name="connsiteY20" fmla="*/ 37 h 409"/>
              <a:gd name="connsiteX21" fmla="*/ 300 w 306"/>
              <a:gd name="connsiteY21" fmla="*/ 42 h 409"/>
              <a:gd name="connsiteX22" fmla="*/ 306 w 306"/>
              <a:gd name="connsiteY22" fmla="*/ 42 h 409"/>
              <a:gd name="connsiteX23" fmla="*/ 300 w 306"/>
              <a:gd name="connsiteY23" fmla="*/ 48 h 409"/>
              <a:gd name="connsiteX24" fmla="*/ 300 w 306"/>
              <a:gd name="connsiteY24" fmla="*/ 53 h 409"/>
              <a:gd name="connsiteX25" fmla="*/ 295 w 306"/>
              <a:gd name="connsiteY25" fmla="*/ 64 h 409"/>
              <a:gd name="connsiteX26" fmla="*/ 290 w 306"/>
              <a:gd name="connsiteY26" fmla="*/ 74 h 409"/>
              <a:gd name="connsiteX27" fmla="*/ 279 w 306"/>
              <a:gd name="connsiteY27" fmla="*/ 85 h 409"/>
              <a:gd name="connsiteX28" fmla="*/ 274 w 306"/>
              <a:gd name="connsiteY28" fmla="*/ 95 h 409"/>
              <a:gd name="connsiteX29" fmla="*/ 258 w 306"/>
              <a:gd name="connsiteY29" fmla="*/ 111 h 409"/>
              <a:gd name="connsiteX30" fmla="*/ 248 w 306"/>
              <a:gd name="connsiteY30" fmla="*/ 132 h 409"/>
              <a:gd name="connsiteX31" fmla="*/ 216 w 306"/>
              <a:gd name="connsiteY31" fmla="*/ 169 h 409"/>
              <a:gd name="connsiteX32" fmla="*/ 190 w 306"/>
              <a:gd name="connsiteY32" fmla="*/ 206 h 409"/>
              <a:gd name="connsiteX33" fmla="*/ 163 w 306"/>
              <a:gd name="connsiteY33" fmla="*/ 243 h 409"/>
              <a:gd name="connsiteX34" fmla="*/ 137 w 306"/>
              <a:gd name="connsiteY34" fmla="*/ 280 h 409"/>
              <a:gd name="connsiteX35" fmla="*/ 121 w 306"/>
              <a:gd name="connsiteY35" fmla="*/ 296 h 409"/>
              <a:gd name="connsiteX36" fmla="*/ 111 w 306"/>
              <a:gd name="connsiteY36" fmla="*/ 311 h 409"/>
              <a:gd name="connsiteX37" fmla="*/ 100 w 306"/>
              <a:gd name="connsiteY37" fmla="*/ 322 h 409"/>
              <a:gd name="connsiteX38" fmla="*/ 95 w 306"/>
              <a:gd name="connsiteY38" fmla="*/ 333 h 409"/>
              <a:gd name="connsiteX39" fmla="*/ 90 w 306"/>
              <a:gd name="connsiteY39" fmla="*/ 338 h 409"/>
              <a:gd name="connsiteX40" fmla="*/ 84 w 306"/>
              <a:gd name="connsiteY40" fmla="*/ 348 h 409"/>
              <a:gd name="connsiteX41" fmla="*/ 84 w 306"/>
              <a:gd name="connsiteY41" fmla="*/ 348 h 409"/>
              <a:gd name="connsiteX42" fmla="*/ 84 w 306"/>
              <a:gd name="connsiteY42" fmla="*/ 354 h 409"/>
              <a:gd name="connsiteX43" fmla="*/ 90 w 306"/>
              <a:gd name="connsiteY43" fmla="*/ 354 h 409"/>
              <a:gd name="connsiteX44" fmla="*/ 95 w 306"/>
              <a:gd name="connsiteY44" fmla="*/ 354 h 409"/>
              <a:gd name="connsiteX45" fmla="*/ 100 w 306"/>
              <a:gd name="connsiteY45" fmla="*/ 354 h 409"/>
              <a:gd name="connsiteX46" fmla="*/ 111 w 306"/>
              <a:gd name="connsiteY46" fmla="*/ 354 h 409"/>
              <a:gd name="connsiteX47" fmla="*/ 121 w 306"/>
              <a:gd name="connsiteY47" fmla="*/ 348 h 409"/>
              <a:gd name="connsiteX48" fmla="*/ 21 w 306"/>
              <a:gd name="connsiteY48" fmla="*/ 401 h 409"/>
              <a:gd name="connsiteX49" fmla="*/ 16 w 306"/>
              <a:gd name="connsiteY49" fmla="*/ 396 h 409"/>
              <a:gd name="connsiteX50" fmla="*/ 11 w 306"/>
              <a:gd name="connsiteY50" fmla="*/ 391 h 409"/>
              <a:gd name="connsiteX51" fmla="*/ 5 w 306"/>
              <a:gd name="connsiteY51" fmla="*/ 385 h 409"/>
              <a:gd name="connsiteX52" fmla="*/ 0 w 306"/>
              <a:gd name="connsiteY52" fmla="*/ 380 h 409"/>
              <a:gd name="connsiteX53" fmla="*/ 0 w 306"/>
              <a:gd name="connsiteY53" fmla="*/ 375 h 409"/>
              <a:gd name="connsiteX54" fmla="*/ 0 w 306"/>
              <a:gd name="connsiteY54" fmla="*/ 369 h 409"/>
              <a:gd name="connsiteX55" fmla="*/ 0 w 306"/>
              <a:gd name="connsiteY55" fmla="*/ 364 h 409"/>
              <a:gd name="connsiteX56" fmla="*/ 5 w 306"/>
              <a:gd name="connsiteY56" fmla="*/ 359 h 409"/>
              <a:gd name="connsiteX57" fmla="*/ 11 w 306"/>
              <a:gd name="connsiteY57" fmla="*/ 354 h 409"/>
              <a:gd name="connsiteX58" fmla="*/ 21 w 306"/>
              <a:gd name="connsiteY58" fmla="*/ 348 h 409"/>
              <a:gd name="connsiteX59" fmla="*/ 26 w 306"/>
              <a:gd name="connsiteY59" fmla="*/ 343 h 409"/>
              <a:gd name="connsiteX60" fmla="*/ 32 w 306"/>
              <a:gd name="connsiteY60" fmla="*/ 338 h 409"/>
              <a:gd name="connsiteX61" fmla="*/ 42 w 306"/>
              <a:gd name="connsiteY61" fmla="*/ 333 h 409"/>
              <a:gd name="connsiteX62" fmla="*/ 53 w 306"/>
              <a:gd name="connsiteY62" fmla="*/ 322 h 409"/>
              <a:gd name="connsiteX63" fmla="*/ 58 w 306"/>
              <a:gd name="connsiteY63" fmla="*/ 311 h 409"/>
              <a:gd name="connsiteX64" fmla="*/ 69 w 306"/>
              <a:gd name="connsiteY64" fmla="*/ 301 h 409"/>
              <a:gd name="connsiteX65" fmla="*/ 79 w 306"/>
              <a:gd name="connsiteY65" fmla="*/ 285 h 409"/>
              <a:gd name="connsiteX66" fmla="*/ 95 w 306"/>
              <a:gd name="connsiteY66" fmla="*/ 269 h 409"/>
              <a:gd name="connsiteX67" fmla="*/ 116 w 306"/>
              <a:gd name="connsiteY67" fmla="*/ 232 h 409"/>
              <a:gd name="connsiteX68" fmla="*/ 142 w 306"/>
              <a:gd name="connsiteY68" fmla="*/ 201 h 409"/>
              <a:gd name="connsiteX69" fmla="*/ 163 w 306"/>
              <a:gd name="connsiteY69" fmla="*/ 169 h 409"/>
              <a:gd name="connsiteX70" fmla="*/ 184 w 306"/>
              <a:gd name="connsiteY70" fmla="*/ 132 h 409"/>
              <a:gd name="connsiteX71" fmla="*/ 190 w 306"/>
              <a:gd name="connsiteY71" fmla="*/ 116 h 409"/>
              <a:gd name="connsiteX72" fmla="*/ 200 w 306"/>
              <a:gd name="connsiteY72" fmla="*/ 100 h 409"/>
              <a:gd name="connsiteX73" fmla="*/ 206 w 306"/>
              <a:gd name="connsiteY73" fmla="*/ 90 h 409"/>
              <a:gd name="connsiteX74" fmla="*/ 211 w 306"/>
              <a:gd name="connsiteY74" fmla="*/ 79 h 409"/>
              <a:gd name="connsiteX75" fmla="*/ 216 w 306"/>
              <a:gd name="connsiteY75" fmla="*/ 69 h 409"/>
              <a:gd name="connsiteX76" fmla="*/ 221 w 306"/>
              <a:gd name="connsiteY76" fmla="*/ 58 h 409"/>
              <a:gd name="connsiteX77" fmla="*/ 221 w 306"/>
              <a:gd name="connsiteY77" fmla="*/ 53 h 409"/>
              <a:gd name="connsiteX78" fmla="*/ 227 w 306"/>
              <a:gd name="connsiteY78" fmla="*/ 48 h 409"/>
              <a:gd name="connsiteX79" fmla="*/ 227 w 306"/>
              <a:gd name="connsiteY79" fmla="*/ 48 h 409"/>
              <a:gd name="connsiteX0" fmla="*/ 227 w 306"/>
              <a:gd name="connsiteY0" fmla="*/ 48 h 408"/>
              <a:gd name="connsiteX1" fmla="*/ 227 w 306"/>
              <a:gd name="connsiteY1" fmla="*/ 42 h 408"/>
              <a:gd name="connsiteX2" fmla="*/ 227 w 306"/>
              <a:gd name="connsiteY2" fmla="*/ 32 h 408"/>
              <a:gd name="connsiteX3" fmla="*/ 227 w 306"/>
              <a:gd name="connsiteY3" fmla="*/ 27 h 408"/>
              <a:gd name="connsiteX4" fmla="*/ 221 w 306"/>
              <a:gd name="connsiteY4" fmla="*/ 21 h 408"/>
              <a:gd name="connsiteX5" fmla="*/ 216 w 306"/>
              <a:gd name="connsiteY5" fmla="*/ 11 h 408"/>
              <a:gd name="connsiteX6" fmla="*/ 216 w 306"/>
              <a:gd name="connsiteY6" fmla="*/ 6 h 408"/>
              <a:gd name="connsiteX7" fmla="*/ 221 w 306"/>
              <a:gd name="connsiteY7" fmla="*/ 6 h 408"/>
              <a:gd name="connsiteX8" fmla="*/ 221 w 306"/>
              <a:gd name="connsiteY8" fmla="*/ 0 h 408"/>
              <a:gd name="connsiteX9" fmla="*/ 227 w 306"/>
              <a:gd name="connsiteY9" fmla="*/ 0 h 408"/>
              <a:gd name="connsiteX10" fmla="*/ 232 w 306"/>
              <a:gd name="connsiteY10" fmla="*/ 0 h 408"/>
              <a:gd name="connsiteX11" fmla="*/ 242 w 306"/>
              <a:gd name="connsiteY11" fmla="*/ 0 h 408"/>
              <a:gd name="connsiteX12" fmla="*/ 253 w 306"/>
              <a:gd name="connsiteY12" fmla="*/ 6 h 408"/>
              <a:gd name="connsiteX13" fmla="*/ 264 w 306"/>
              <a:gd name="connsiteY13" fmla="*/ 11 h 408"/>
              <a:gd name="connsiteX14" fmla="*/ 269 w 306"/>
              <a:gd name="connsiteY14" fmla="*/ 11 h 408"/>
              <a:gd name="connsiteX15" fmla="*/ 279 w 306"/>
              <a:gd name="connsiteY15" fmla="*/ 16 h 408"/>
              <a:gd name="connsiteX16" fmla="*/ 285 w 306"/>
              <a:gd name="connsiteY16" fmla="*/ 21 h 408"/>
              <a:gd name="connsiteX17" fmla="*/ 290 w 306"/>
              <a:gd name="connsiteY17" fmla="*/ 27 h 408"/>
              <a:gd name="connsiteX18" fmla="*/ 295 w 306"/>
              <a:gd name="connsiteY18" fmla="*/ 32 h 408"/>
              <a:gd name="connsiteX19" fmla="*/ 300 w 306"/>
              <a:gd name="connsiteY19" fmla="*/ 32 h 408"/>
              <a:gd name="connsiteX20" fmla="*/ 300 w 306"/>
              <a:gd name="connsiteY20" fmla="*/ 37 h 408"/>
              <a:gd name="connsiteX21" fmla="*/ 300 w 306"/>
              <a:gd name="connsiteY21" fmla="*/ 42 h 408"/>
              <a:gd name="connsiteX22" fmla="*/ 306 w 306"/>
              <a:gd name="connsiteY22" fmla="*/ 42 h 408"/>
              <a:gd name="connsiteX23" fmla="*/ 300 w 306"/>
              <a:gd name="connsiteY23" fmla="*/ 48 h 408"/>
              <a:gd name="connsiteX24" fmla="*/ 300 w 306"/>
              <a:gd name="connsiteY24" fmla="*/ 53 h 408"/>
              <a:gd name="connsiteX25" fmla="*/ 295 w 306"/>
              <a:gd name="connsiteY25" fmla="*/ 64 h 408"/>
              <a:gd name="connsiteX26" fmla="*/ 290 w 306"/>
              <a:gd name="connsiteY26" fmla="*/ 74 h 408"/>
              <a:gd name="connsiteX27" fmla="*/ 279 w 306"/>
              <a:gd name="connsiteY27" fmla="*/ 85 h 408"/>
              <a:gd name="connsiteX28" fmla="*/ 274 w 306"/>
              <a:gd name="connsiteY28" fmla="*/ 95 h 408"/>
              <a:gd name="connsiteX29" fmla="*/ 258 w 306"/>
              <a:gd name="connsiteY29" fmla="*/ 111 h 408"/>
              <a:gd name="connsiteX30" fmla="*/ 248 w 306"/>
              <a:gd name="connsiteY30" fmla="*/ 132 h 408"/>
              <a:gd name="connsiteX31" fmla="*/ 216 w 306"/>
              <a:gd name="connsiteY31" fmla="*/ 169 h 408"/>
              <a:gd name="connsiteX32" fmla="*/ 190 w 306"/>
              <a:gd name="connsiteY32" fmla="*/ 206 h 408"/>
              <a:gd name="connsiteX33" fmla="*/ 163 w 306"/>
              <a:gd name="connsiteY33" fmla="*/ 243 h 408"/>
              <a:gd name="connsiteX34" fmla="*/ 137 w 306"/>
              <a:gd name="connsiteY34" fmla="*/ 280 h 408"/>
              <a:gd name="connsiteX35" fmla="*/ 121 w 306"/>
              <a:gd name="connsiteY35" fmla="*/ 296 h 408"/>
              <a:gd name="connsiteX36" fmla="*/ 111 w 306"/>
              <a:gd name="connsiteY36" fmla="*/ 311 h 408"/>
              <a:gd name="connsiteX37" fmla="*/ 100 w 306"/>
              <a:gd name="connsiteY37" fmla="*/ 322 h 408"/>
              <a:gd name="connsiteX38" fmla="*/ 95 w 306"/>
              <a:gd name="connsiteY38" fmla="*/ 333 h 408"/>
              <a:gd name="connsiteX39" fmla="*/ 90 w 306"/>
              <a:gd name="connsiteY39" fmla="*/ 338 h 408"/>
              <a:gd name="connsiteX40" fmla="*/ 84 w 306"/>
              <a:gd name="connsiteY40" fmla="*/ 348 h 408"/>
              <a:gd name="connsiteX41" fmla="*/ 84 w 306"/>
              <a:gd name="connsiteY41" fmla="*/ 348 h 408"/>
              <a:gd name="connsiteX42" fmla="*/ 84 w 306"/>
              <a:gd name="connsiteY42" fmla="*/ 354 h 408"/>
              <a:gd name="connsiteX43" fmla="*/ 90 w 306"/>
              <a:gd name="connsiteY43" fmla="*/ 354 h 408"/>
              <a:gd name="connsiteX44" fmla="*/ 95 w 306"/>
              <a:gd name="connsiteY44" fmla="*/ 354 h 408"/>
              <a:gd name="connsiteX45" fmla="*/ 100 w 306"/>
              <a:gd name="connsiteY45" fmla="*/ 354 h 408"/>
              <a:gd name="connsiteX46" fmla="*/ 111 w 306"/>
              <a:gd name="connsiteY46" fmla="*/ 354 h 408"/>
              <a:gd name="connsiteX47" fmla="*/ 121 w 306"/>
              <a:gd name="connsiteY47" fmla="*/ 348 h 408"/>
              <a:gd name="connsiteX48" fmla="*/ 21 w 306"/>
              <a:gd name="connsiteY48" fmla="*/ 401 h 408"/>
              <a:gd name="connsiteX49" fmla="*/ 11 w 306"/>
              <a:gd name="connsiteY49" fmla="*/ 391 h 408"/>
              <a:gd name="connsiteX50" fmla="*/ 5 w 306"/>
              <a:gd name="connsiteY50" fmla="*/ 385 h 408"/>
              <a:gd name="connsiteX51" fmla="*/ 0 w 306"/>
              <a:gd name="connsiteY51" fmla="*/ 380 h 408"/>
              <a:gd name="connsiteX52" fmla="*/ 0 w 306"/>
              <a:gd name="connsiteY52" fmla="*/ 375 h 408"/>
              <a:gd name="connsiteX53" fmla="*/ 0 w 306"/>
              <a:gd name="connsiteY53" fmla="*/ 369 h 408"/>
              <a:gd name="connsiteX54" fmla="*/ 0 w 306"/>
              <a:gd name="connsiteY54" fmla="*/ 364 h 408"/>
              <a:gd name="connsiteX55" fmla="*/ 5 w 306"/>
              <a:gd name="connsiteY55" fmla="*/ 359 h 408"/>
              <a:gd name="connsiteX56" fmla="*/ 11 w 306"/>
              <a:gd name="connsiteY56" fmla="*/ 354 h 408"/>
              <a:gd name="connsiteX57" fmla="*/ 21 w 306"/>
              <a:gd name="connsiteY57" fmla="*/ 348 h 408"/>
              <a:gd name="connsiteX58" fmla="*/ 26 w 306"/>
              <a:gd name="connsiteY58" fmla="*/ 343 h 408"/>
              <a:gd name="connsiteX59" fmla="*/ 32 w 306"/>
              <a:gd name="connsiteY59" fmla="*/ 338 h 408"/>
              <a:gd name="connsiteX60" fmla="*/ 42 w 306"/>
              <a:gd name="connsiteY60" fmla="*/ 333 h 408"/>
              <a:gd name="connsiteX61" fmla="*/ 53 w 306"/>
              <a:gd name="connsiteY61" fmla="*/ 322 h 408"/>
              <a:gd name="connsiteX62" fmla="*/ 58 w 306"/>
              <a:gd name="connsiteY62" fmla="*/ 311 h 408"/>
              <a:gd name="connsiteX63" fmla="*/ 69 w 306"/>
              <a:gd name="connsiteY63" fmla="*/ 301 h 408"/>
              <a:gd name="connsiteX64" fmla="*/ 79 w 306"/>
              <a:gd name="connsiteY64" fmla="*/ 285 h 408"/>
              <a:gd name="connsiteX65" fmla="*/ 95 w 306"/>
              <a:gd name="connsiteY65" fmla="*/ 269 h 408"/>
              <a:gd name="connsiteX66" fmla="*/ 116 w 306"/>
              <a:gd name="connsiteY66" fmla="*/ 232 h 408"/>
              <a:gd name="connsiteX67" fmla="*/ 142 w 306"/>
              <a:gd name="connsiteY67" fmla="*/ 201 h 408"/>
              <a:gd name="connsiteX68" fmla="*/ 163 w 306"/>
              <a:gd name="connsiteY68" fmla="*/ 169 h 408"/>
              <a:gd name="connsiteX69" fmla="*/ 184 w 306"/>
              <a:gd name="connsiteY69" fmla="*/ 132 h 408"/>
              <a:gd name="connsiteX70" fmla="*/ 190 w 306"/>
              <a:gd name="connsiteY70" fmla="*/ 116 h 408"/>
              <a:gd name="connsiteX71" fmla="*/ 200 w 306"/>
              <a:gd name="connsiteY71" fmla="*/ 100 h 408"/>
              <a:gd name="connsiteX72" fmla="*/ 206 w 306"/>
              <a:gd name="connsiteY72" fmla="*/ 90 h 408"/>
              <a:gd name="connsiteX73" fmla="*/ 211 w 306"/>
              <a:gd name="connsiteY73" fmla="*/ 79 h 408"/>
              <a:gd name="connsiteX74" fmla="*/ 216 w 306"/>
              <a:gd name="connsiteY74" fmla="*/ 69 h 408"/>
              <a:gd name="connsiteX75" fmla="*/ 221 w 306"/>
              <a:gd name="connsiteY75" fmla="*/ 58 h 408"/>
              <a:gd name="connsiteX76" fmla="*/ 221 w 306"/>
              <a:gd name="connsiteY76" fmla="*/ 53 h 408"/>
              <a:gd name="connsiteX77" fmla="*/ 227 w 306"/>
              <a:gd name="connsiteY77" fmla="*/ 48 h 408"/>
              <a:gd name="connsiteX78" fmla="*/ 227 w 306"/>
              <a:gd name="connsiteY78" fmla="*/ 48 h 408"/>
              <a:gd name="connsiteX0" fmla="*/ 227 w 306"/>
              <a:gd name="connsiteY0" fmla="*/ 48 h 408"/>
              <a:gd name="connsiteX1" fmla="*/ 227 w 306"/>
              <a:gd name="connsiteY1" fmla="*/ 42 h 408"/>
              <a:gd name="connsiteX2" fmla="*/ 227 w 306"/>
              <a:gd name="connsiteY2" fmla="*/ 32 h 408"/>
              <a:gd name="connsiteX3" fmla="*/ 227 w 306"/>
              <a:gd name="connsiteY3" fmla="*/ 27 h 408"/>
              <a:gd name="connsiteX4" fmla="*/ 221 w 306"/>
              <a:gd name="connsiteY4" fmla="*/ 21 h 408"/>
              <a:gd name="connsiteX5" fmla="*/ 216 w 306"/>
              <a:gd name="connsiteY5" fmla="*/ 11 h 408"/>
              <a:gd name="connsiteX6" fmla="*/ 216 w 306"/>
              <a:gd name="connsiteY6" fmla="*/ 6 h 408"/>
              <a:gd name="connsiteX7" fmla="*/ 221 w 306"/>
              <a:gd name="connsiteY7" fmla="*/ 6 h 408"/>
              <a:gd name="connsiteX8" fmla="*/ 221 w 306"/>
              <a:gd name="connsiteY8" fmla="*/ 0 h 408"/>
              <a:gd name="connsiteX9" fmla="*/ 227 w 306"/>
              <a:gd name="connsiteY9" fmla="*/ 0 h 408"/>
              <a:gd name="connsiteX10" fmla="*/ 232 w 306"/>
              <a:gd name="connsiteY10" fmla="*/ 0 h 408"/>
              <a:gd name="connsiteX11" fmla="*/ 242 w 306"/>
              <a:gd name="connsiteY11" fmla="*/ 0 h 408"/>
              <a:gd name="connsiteX12" fmla="*/ 253 w 306"/>
              <a:gd name="connsiteY12" fmla="*/ 6 h 408"/>
              <a:gd name="connsiteX13" fmla="*/ 264 w 306"/>
              <a:gd name="connsiteY13" fmla="*/ 11 h 408"/>
              <a:gd name="connsiteX14" fmla="*/ 269 w 306"/>
              <a:gd name="connsiteY14" fmla="*/ 11 h 408"/>
              <a:gd name="connsiteX15" fmla="*/ 279 w 306"/>
              <a:gd name="connsiteY15" fmla="*/ 16 h 408"/>
              <a:gd name="connsiteX16" fmla="*/ 285 w 306"/>
              <a:gd name="connsiteY16" fmla="*/ 21 h 408"/>
              <a:gd name="connsiteX17" fmla="*/ 290 w 306"/>
              <a:gd name="connsiteY17" fmla="*/ 27 h 408"/>
              <a:gd name="connsiteX18" fmla="*/ 295 w 306"/>
              <a:gd name="connsiteY18" fmla="*/ 32 h 408"/>
              <a:gd name="connsiteX19" fmla="*/ 300 w 306"/>
              <a:gd name="connsiteY19" fmla="*/ 32 h 408"/>
              <a:gd name="connsiteX20" fmla="*/ 300 w 306"/>
              <a:gd name="connsiteY20" fmla="*/ 37 h 408"/>
              <a:gd name="connsiteX21" fmla="*/ 300 w 306"/>
              <a:gd name="connsiteY21" fmla="*/ 42 h 408"/>
              <a:gd name="connsiteX22" fmla="*/ 306 w 306"/>
              <a:gd name="connsiteY22" fmla="*/ 42 h 408"/>
              <a:gd name="connsiteX23" fmla="*/ 300 w 306"/>
              <a:gd name="connsiteY23" fmla="*/ 48 h 408"/>
              <a:gd name="connsiteX24" fmla="*/ 300 w 306"/>
              <a:gd name="connsiteY24" fmla="*/ 53 h 408"/>
              <a:gd name="connsiteX25" fmla="*/ 295 w 306"/>
              <a:gd name="connsiteY25" fmla="*/ 64 h 408"/>
              <a:gd name="connsiteX26" fmla="*/ 290 w 306"/>
              <a:gd name="connsiteY26" fmla="*/ 74 h 408"/>
              <a:gd name="connsiteX27" fmla="*/ 279 w 306"/>
              <a:gd name="connsiteY27" fmla="*/ 85 h 408"/>
              <a:gd name="connsiteX28" fmla="*/ 274 w 306"/>
              <a:gd name="connsiteY28" fmla="*/ 95 h 408"/>
              <a:gd name="connsiteX29" fmla="*/ 258 w 306"/>
              <a:gd name="connsiteY29" fmla="*/ 111 h 408"/>
              <a:gd name="connsiteX30" fmla="*/ 248 w 306"/>
              <a:gd name="connsiteY30" fmla="*/ 132 h 408"/>
              <a:gd name="connsiteX31" fmla="*/ 216 w 306"/>
              <a:gd name="connsiteY31" fmla="*/ 169 h 408"/>
              <a:gd name="connsiteX32" fmla="*/ 190 w 306"/>
              <a:gd name="connsiteY32" fmla="*/ 206 h 408"/>
              <a:gd name="connsiteX33" fmla="*/ 163 w 306"/>
              <a:gd name="connsiteY33" fmla="*/ 243 h 408"/>
              <a:gd name="connsiteX34" fmla="*/ 137 w 306"/>
              <a:gd name="connsiteY34" fmla="*/ 280 h 408"/>
              <a:gd name="connsiteX35" fmla="*/ 121 w 306"/>
              <a:gd name="connsiteY35" fmla="*/ 296 h 408"/>
              <a:gd name="connsiteX36" fmla="*/ 111 w 306"/>
              <a:gd name="connsiteY36" fmla="*/ 311 h 408"/>
              <a:gd name="connsiteX37" fmla="*/ 100 w 306"/>
              <a:gd name="connsiteY37" fmla="*/ 322 h 408"/>
              <a:gd name="connsiteX38" fmla="*/ 95 w 306"/>
              <a:gd name="connsiteY38" fmla="*/ 333 h 408"/>
              <a:gd name="connsiteX39" fmla="*/ 90 w 306"/>
              <a:gd name="connsiteY39" fmla="*/ 338 h 408"/>
              <a:gd name="connsiteX40" fmla="*/ 84 w 306"/>
              <a:gd name="connsiteY40" fmla="*/ 348 h 408"/>
              <a:gd name="connsiteX41" fmla="*/ 84 w 306"/>
              <a:gd name="connsiteY41" fmla="*/ 348 h 408"/>
              <a:gd name="connsiteX42" fmla="*/ 84 w 306"/>
              <a:gd name="connsiteY42" fmla="*/ 354 h 408"/>
              <a:gd name="connsiteX43" fmla="*/ 90 w 306"/>
              <a:gd name="connsiteY43" fmla="*/ 354 h 408"/>
              <a:gd name="connsiteX44" fmla="*/ 95 w 306"/>
              <a:gd name="connsiteY44" fmla="*/ 354 h 408"/>
              <a:gd name="connsiteX45" fmla="*/ 100 w 306"/>
              <a:gd name="connsiteY45" fmla="*/ 354 h 408"/>
              <a:gd name="connsiteX46" fmla="*/ 121 w 306"/>
              <a:gd name="connsiteY46" fmla="*/ 348 h 408"/>
              <a:gd name="connsiteX47" fmla="*/ 21 w 306"/>
              <a:gd name="connsiteY47" fmla="*/ 401 h 408"/>
              <a:gd name="connsiteX48" fmla="*/ 11 w 306"/>
              <a:gd name="connsiteY48" fmla="*/ 391 h 408"/>
              <a:gd name="connsiteX49" fmla="*/ 5 w 306"/>
              <a:gd name="connsiteY49" fmla="*/ 385 h 408"/>
              <a:gd name="connsiteX50" fmla="*/ 0 w 306"/>
              <a:gd name="connsiteY50" fmla="*/ 380 h 408"/>
              <a:gd name="connsiteX51" fmla="*/ 0 w 306"/>
              <a:gd name="connsiteY51" fmla="*/ 375 h 408"/>
              <a:gd name="connsiteX52" fmla="*/ 0 w 306"/>
              <a:gd name="connsiteY52" fmla="*/ 369 h 408"/>
              <a:gd name="connsiteX53" fmla="*/ 0 w 306"/>
              <a:gd name="connsiteY53" fmla="*/ 364 h 408"/>
              <a:gd name="connsiteX54" fmla="*/ 5 w 306"/>
              <a:gd name="connsiteY54" fmla="*/ 359 h 408"/>
              <a:gd name="connsiteX55" fmla="*/ 11 w 306"/>
              <a:gd name="connsiteY55" fmla="*/ 354 h 408"/>
              <a:gd name="connsiteX56" fmla="*/ 21 w 306"/>
              <a:gd name="connsiteY56" fmla="*/ 348 h 408"/>
              <a:gd name="connsiteX57" fmla="*/ 26 w 306"/>
              <a:gd name="connsiteY57" fmla="*/ 343 h 408"/>
              <a:gd name="connsiteX58" fmla="*/ 32 w 306"/>
              <a:gd name="connsiteY58" fmla="*/ 338 h 408"/>
              <a:gd name="connsiteX59" fmla="*/ 42 w 306"/>
              <a:gd name="connsiteY59" fmla="*/ 333 h 408"/>
              <a:gd name="connsiteX60" fmla="*/ 53 w 306"/>
              <a:gd name="connsiteY60" fmla="*/ 322 h 408"/>
              <a:gd name="connsiteX61" fmla="*/ 58 w 306"/>
              <a:gd name="connsiteY61" fmla="*/ 311 h 408"/>
              <a:gd name="connsiteX62" fmla="*/ 69 w 306"/>
              <a:gd name="connsiteY62" fmla="*/ 301 h 408"/>
              <a:gd name="connsiteX63" fmla="*/ 79 w 306"/>
              <a:gd name="connsiteY63" fmla="*/ 285 h 408"/>
              <a:gd name="connsiteX64" fmla="*/ 95 w 306"/>
              <a:gd name="connsiteY64" fmla="*/ 269 h 408"/>
              <a:gd name="connsiteX65" fmla="*/ 116 w 306"/>
              <a:gd name="connsiteY65" fmla="*/ 232 h 408"/>
              <a:gd name="connsiteX66" fmla="*/ 142 w 306"/>
              <a:gd name="connsiteY66" fmla="*/ 201 h 408"/>
              <a:gd name="connsiteX67" fmla="*/ 163 w 306"/>
              <a:gd name="connsiteY67" fmla="*/ 169 h 408"/>
              <a:gd name="connsiteX68" fmla="*/ 184 w 306"/>
              <a:gd name="connsiteY68" fmla="*/ 132 h 408"/>
              <a:gd name="connsiteX69" fmla="*/ 190 w 306"/>
              <a:gd name="connsiteY69" fmla="*/ 116 h 408"/>
              <a:gd name="connsiteX70" fmla="*/ 200 w 306"/>
              <a:gd name="connsiteY70" fmla="*/ 100 h 408"/>
              <a:gd name="connsiteX71" fmla="*/ 206 w 306"/>
              <a:gd name="connsiteY71" fmla="*/ 90 h 408"/>
              <a:gd name="connsiteX72" fmla="*/ 211 w 306"/>
              <a:gd name="connsiteY72" fmla="*/ 79 h 408"/>
              <a:gd name="connsiteX73" fmla="*/ 216 w 306"/>
              <a:gd name="connsiteY73" fmla="*/ 69 h 408"/>
              <a:gd name="connsiteX74" fmla="*/ 221 w 306"/>
              <a:gd name="connsiteY74" fmla="*/ 58 h 408"/>
              <a:gd name="connsiteX75" fmla="*/ 221 w 306"/>
              <a:gd name="connsiteY75" fmla="*/ 53 h 408"/>
              <a:gd name="connsiteX76" fmla="*/ 227 w 306"/>
              <a:gd name="connsiteY76" fmla="*/ 48 h 408"/>
              <a:gd name="connsiteX77" fmla="*/ 227 w 306"/>
              <a:gd name="connsiteY77" fmla="*/ 48 h 408"/>
              <a:gd name="connsiteX0" fmla="*/ 227 w 306"/>
              <a:gd name="connsiteY0" fmla="*/ 48 h 408"/>
              <a:gd name="connsiteX1" fmla="*/ 227 w 306"/>
              <a:gd name="connsiteY1" fmla="*/ 42 h 408"/>
              <a:gd name="connsiteX2" fmla="*/ 227 w 306"/>
              <a:gd name="connsiteY2" fmla="*/ 32 h 408"/>
              <a:gd name="connsiteX3" fmla="*/ 227 w 306"/>
              <a:gd name="connsiteY3" fmla="*/ 27 h 408"/>
              <a:gd name="connsiteX4" fmla="*/ 221 w 306"/>
              <a:gd name="connsiteY4" fmla="*/ 21 h 408"/>
              <a:gd name="connsiteX5" fmla="*/ 216 w 306"/>
              <a:gd name="connsiteY5" fmla="*/ 11 h 408"/>
              <a:gd name="connsiteX6" fmla="*/ 216 w 306"/>
              <a:gd name="connsiteY6" fmla="*/ 6 h 408"/>
              <a:gd name="connsiteX7" fmla="*/ 221 w 306"/>
              <a:gd name="connsiteY7" fmla="*/ 6 h 408"/>
              <a:gd name="connsiteX8" fmla="*/ 221 w 306"/>
              <a:gd name="connsiteY8" fmla="*/ 0 h 408"/>
              <a:gd name="connsiteX9" fmla="*/ 227 w 306"/>
              <a:gd name="connsiteY9" fmla="*/ 0 h 408"/>
              <a:gd name="connsiteX10" fmla="*/ 232 w 306"/>
              <a:gd name="connsiteY10" fmla="*/ 0 h 408"/>
              <a:gd name="connsiteX11" fmla="*/ 242 w 306"/>
              <a:gd name="connsiteY11" fmla="*/ 0 h 408"/>
              <a:gd name="connsiteX12" fmla="*/ 253 w 306"/>
              <a:gd name="connsiteY12" fmla="*/ 6 h 408"/>
              <a:gd name="connsiteX13" fmla="*/ 264 w 306"/>
              <a:gd name="connsiteY13" fmla="*/ 11 h 408"/>
              <a:gd name="connsiteX14" fmla="*/ 269 w 306"/>
              <a:gd name="connsiteY14" fmla="*/ 11 h 408"/>
              <a:gd name="connsiteX15" fmla="*/ 279 w 306"/>
              <a:gd name="connsiteY15" fmla="*/ 16 h 408"/>
              <a:gd name="connsiteX16" fmla="*/ 285 w 306"/>
              <a:gd name="connsiteY16" fmla="*/ 21 h 408"/>
              <a:gd name="connsiteX17" fmla="*/ 290 w 306"/>
              <a:gd name="connsiteY17" fmla="*/ 27 h 408"/>
              <a:gd name="connsiteX18" fmla="*/ 295 w 306"/>
              <a:gd name="connsiteY18" fmla="*/ 32 h 408"/>
              <a:gd name="connsiteX19" fmla="*/ 300 w 306"/>
              <a:gd name="connsiteY19" fmla="*/ 32 h 408"/>
              <a:gd name="connsiteX20" fmla="*/ 300 w 306"/>
              <a:gd name="connsiteY20" fmla="*/ 37 h 408"/>
              <a:gd name="connsiteX21" fmla="*/ 300 w 306"/>
              <a:gd name="connsiteY21" fmla="*/ 42 h 408"/>
              <a:gd name="connsiteX22" fmla="*/ 306 w 306"/>
              <a:gd name="connsiteY22" fmla="*/ 42 h 408"/>
              <a:gd name="connsiteX23" fmla="*/ 300 w 306"/>
              <a:gd name="connsiteY23" fmla="*/ 48 h 408"/>
              <a:gd name="connsiteX24" fmla="*/ 300 w 306"/>
              <a:gd name="connsiteY24" fmla="*/ 53 h 408"/>
              <a:gd name="connsiteX25" fmla="*/ 295 w 306"/>
              <a:gd name="connsiteY25" fmla="*/ 64 h 408"/>
              <a:gd name="connsiteX26" fmla="*/ 290 w 306"/>
              <a:gd name="connsiteY26" fmla="*/ 74 h 408"/>
              <a:gd name="connsiteX27" fmla="*/ 279 w 306"/>
              <a:gd name="connsiteY27" fmla="*/ 85 h 408"/>
              <a:gd name="connsiteX28" fmla="*/ 274 w 306"/>
              <a:gd name="connsiteY28" fmla="*/ 95 h 408"/>
              <a:gd name="connsiteX29" fmla="*/ 258 w 306"/>
              <a:gd name="connsiteY29" fmla="*/ 111 h 408"/>
              <a:gd name="connsiteX30" fmla="*/ 248 w 306"/>
              <a:gd name="connsiteY30" fmla="*/ 132 h 408"/>
              <a:gd name="connsiteX31" fmla="*/ 216 w 306"/>
              <a:gd name="connsiteY31" fmla="*/ 169 h 408"/>
              <a:gd name="connsiteX32" fmla="*/ 190 w 306"/>
              <a:gd name="connsiteY32" fmla="*/ 206 h 408"/>
              <a:gd name="connsiteX33" fmla="*/ 163 w 306"/>
              <a:gd name="connsiteY33" fmla="*/ 243 h 408"/>
              <a:gd name="connsiteX34" fmla="*/ 137 w 306"/>
              <a:gd name="connsiteY34" fmla="*/ 280 h 408"/>
              <a:gd name="connsiteX35" fmla="*/ 121 w 306"/>
              <a:gd name="connsiteY35" fmla="*/ 296 h 408"/>
              <a:gd name="connsiteX36" fmla="*/ 111 w 306"/>
              <a:gd name="connsiteY36" fmla="*/ 311 h 408"/>
              <a:gd name="connsiteX37" fmla="*/ 100 w 306"/>
              <a:gd name="connsiteY37" fmla="*/ 322 h 408"/>
              <a:gd name="connsiteX38" fmla="*/ 95 w 306"/>
              <a:gd name="connsiteY38" fmla="*/ 333 h 408"/>
              <a:gd name="connsiteX39" fmla="*/ 90 w 306"/>
              <a:gd name="connsiteY39" fmla="*/ 338 h 408"/>
              <a:gd name="connsiteX40" fmla="*/ 84 w 306"/>
              <a:gd name="connsiteY40" fmla="*/ 348 h 408"/>
              <a:gd name="connsiteX41" fmla="*/ 84 w 306"/>
              <a:gd name="connsiteY41" fmla="*/ 348 h 408"/>
              <a:gd name="connsiteX42" fmla="*/ 84 w 306"/>
              <a:gd name="connsiteY42" fmla="*/ 354 h 408"/>
              <a:gd name="connsiteX43" fmla="*/ 90 w 306"/>
              <a:gd name="connsiteY43" fmla="*/ 354 h 408"/>
              <a:gd name="connsiteX44" fmla="*/ 95 w 306"/>
              <a:gd name="connsiteY44" fmla="*/ 354 h 408"/>
              <a:gd name="connsiteX45" fmla="*/ 100 w 306"/>
              <a:gd name="connsiteY45" fmla="*/ 354 h 408"/>
              <a:gd name="connsiteX46" fmla="*/ 21 w 306"/>
              <a:gd name="connsiteY46" fmla="*/ 401 h 408"/>
              <a:gd name="connsiteX47" fmla="*/ 11 w 306"/>
              <a:gd name="connsiteY47" fmla="*/ 391 h 408"/>
              <a:gd name="connsiteX48" fmla="*/ 5 w 306"/>
              <a:gd name="connsiteY48" fmla="*/ 385 h 408"/>
              <a:gd name="connsiteX49" fmla="*/ 0 w 306"/>
              <a:gd name="connsiteY49" fmla="*/ 380 h 408"/>
              <a:gd name="connsiteX50" fmla="*/ 0 w 306"/>
              <a:gd name="connsiteY50" fmla="*/ 375 h 408"/>
              <a:gd name="connsiteX51" fmla="*/ 0 w 306"/>
              <a:gd name="connsiteY51" fmla="*/ 369 h 408"/>
              <a:gd name="connsiteX52" fmla="*/ 0 w 306"/>
              <a:gd name="connsiteY52" fmla="*/ 364 h 408"/>
              <a:gd name="connsiteX53" fmla="*/ 5 w 306"/>
              <a:gd name="connsiteY53" fmla="*/ 359 h 408"/>
              <a:gd name="connsiteX54" fmla="*/ 11 w 306"/>
              <a:gd name="connsiteY54" fmla="*/ 354 h 408"/>
              <a:gd name="connsiteX55" fmla="*/ 21 w 306"/>
              <a:gd name="connsiteY55" fmla="*/ 348 h 408"/>
              <a:gd name="connsiteX56" fmla="*/ 26 w 306"/>
              <a:gd name="connsiteY56" fmla="*/ 343 h 408"/>
              <a:gd name="connsiteX57" fmla="*/ 32 w 306"/>
              <a:gd name="connsiteY57" fmla="*/ 338 h 408"/>
              <a:gd name="connsiteX58" fmla="*/ 42 w 306"/>
              <a:gd name="connsiteY58" fmla="*/ 333 h 408"/>
              <a:gd name="connsiteX59" fmla="*/ 53 w 306"/>
              <a:gd name="connsiteY59" fmla="*/ 322 h 408"/>
              <a:gd name="connsiteX60" fmla="*/ 58 w 306"/>
              <a:gd name="connsiteY60" fmla="*/ 311 h 408"/>
              <a:gd name="connsiteX61" fmla="*/ 69 w 306"/>
              <a:gd name="connsiteY61" fmla="*/ 301 h 408"/>
              <a:gd name="connsiteX62" fmla="*/ 79 w 306"/>
              <a:gd name="connsiteY62" fmla="*/ 285 h 408"/>
              <a:gd name="connsiteX63" fmla="*/ 95 w 306"/>
              <a:gd name="connsiteY63" fmla="*/ 269 h 408"/>
              <a:gd name="connsiteX64" fmla="*/ 116 w 306"/>
              <a:gd name="connsiteY64" fmla="*/ 232 h 408"/>
              <a:gd name="connsiteX65" fmla="*/ 142 w 306"/>
              <a:gd name="connsiteY65" fmla="*/ 201 h 408"/>
              <a:gd name="connsiteX66" fmla="*/ 163 w 306"/>
              <a:gd name="connsiteY66" fmla="*/ 169 h 408"/>
              <a:gd name="connsiteX67" fmla="*/ 184 w 306"/>
              <a:gd name="connsiteY67" fmla="*/ 132 h 408"/>
              <a:gd name="connsiteX68" fmla="*/ 190 w 306"/>
              <a:gd name="connsiteY68" fmla="*/ 116 h 408"/>
              <a:gd name="connsiteX69" fmla="*/ 200 w 306"/>
              <a:gd name="connsiteY69" fmla="*/ 100 h 408"/>
              <a:gd name="connsiteX70" fmla="*/ 206 w 306"/>
              <a:gd name="connsiteY70" fmla="*/ 90 h 408"/>
              <a:gd name="connsiteX71" fmla="*/ 211 w 306"/>
              <a:gd name="connsiteY71" fmla="*/ 79 h 408"/>
              <a:gd name="connsiteX72" fmla="*/ 216 w 306"/>
              <a:gd name="connsiteY72" fmla="*/ 69 h 408"/>
              <a:gd name="connsiteX73" fmla="*/ 221 w 306"/>
              <a:gd name="connsiteY73" fmla="*/ 58 h 408"/>
              <a:gd name="connsiteX74" fmla="*/ 221 w 306"/>
              <a:gd name="connsiteY74" fmla="*/ 53 h 408"/>
              <a:gd name="connsiteX75" fmla="*/ 227 w 306"/>
              <a:gd name="connsiteY75" fmla="*/ 48 h 408"/>
              <a:gd name="connsiteX76" fmla="*/ 227 w 306"/>
              <a:gd name="connsiteY76" fmla="*/ 48 h 408"/>
              <a:gd name="connsiteX0" fmla="*/ 227 w 306"/>
              <a:gd name="connsiteY0" fmla="*/ 48 h 408"/>
              <a:gd name="connsiteX1" fmla="*/ 227 w 306"/>
              <a:gd name="connsiteY1" fmla="*/ 42 h 408"/>
              <a:gd name="connsiteX2" fmla="*/ 227 w 306"/>
              <a:gd name="connsiteY2" fmla="*/ 32 h 408"/>
              <a:gd name="connsiteX3" fmla="*/ 227 w 306"/>
              <a:gd name="connsiteY3" fmla="*/ 27 h 408"/>
              <a:gd name="connsiteX4" fmla="*/ 221 w 306"/>
              <a:gd name="connsiteY4" fmla="*/ 21 h 408"/>
              <a:gd name="connsiteX5" fmla="*/ 216 w 306"/>
              <a:gd name="connsiteY5" fmla="*/ 11 h 408"/>
              <a:gd name="connsiteX6" fmla="*/ 216 w 306"/>
              <a:gd name="connsiteY6" fmla="*/ 6 h 408"/>
              <a:gd name="connsiteX7" fmla="*/ 221 w 306"/>
              <a:gd name="connsiteY7" fmla="*/ 6 h 408"/>
              <a:gd name="connsiteX8" fmla="*/ 221 w 306"/>
              <a:gd name="connsiteY8" fmla="*/ 0 h 408"/>
              <a:gd name="connsiteX9" fmla="*/ 227 w 306"/>
              <a:gd name="connsiteY9" fmla="*/ 0 h 408"/>
              <a:gd name="connsiteX10" fmla="*/ 232 w 306"/>
              <a:gd name="connsiteY10" fmla="*/ 0 h 408"/>
              <a:gd name="connsiteX11" fmla="*/ 242 w 306"/>
              <a:gd name="connsiteY11" fmla="*/ 0 h 408"/>
              <a:gd name="connsiteX12" fmla="*/ 253 w 306"/>
              <a:gd name="connsiteY12" fmla="*/ 6 h 408"/>
              <a:gd name="connsiteX13" fmla="*/ 264 w 306"/>
              <a:gd name="connsiteY13" fmla="*/ 11 h 408"/>
              <a:gd name="connsiteX14" fmla="*/ 269 w 306"/>
              <a:gd name="connsiteY14" fmla="*/ 11 h 408"/>
              <a:gd name="connsiteX15" fmla="*/ 279 w 306"/>
              <a:gd name="connsiteY15" fmla="*/ 16 h 408"/>
              <a:gd name="connsiteX16" fmla="*/ 285 w 306"/>
              <a:gd name="connsiteY16" fmla="*/ 21 h 408"/>
              <a:gd name="connsiteX17" fmla="*/ 290 w 306"/>
              <a:gd name="connsiteY17" fmla="*/ 27 h 408"/>
              <a:gd name="connsiteX18" fmla="*/ 295 w 306"/>
              <a:gd name="connsiteY18" fmla="*/ 32 h 408"/>
              <a:gd name="connsiteX19" fmla="*/ 300 w 306"/>
              <a:gd name="connsiteY19" fmla="*/ 32 h 408"/>
              <a:gd name="connsiteX20" fmla="*/ 300 w 306"/>
              <a:gd name="connsiteY20" fmla="*/ 37 h 408"/>
              <a:gd name="connsiteX21" fmla="*/ 300 w 306"/>
              <a:gd name="connsiteY21" fmla="*/ 42 h 408"/>
              <a:gd name="connsiteX22" fmla="*/ 306 w 306"/>
              <a:gd name="connsiteY22" fmla="*/ 42 h 408"/>
              <a:gd name="connsiteX23" fmla="*/ 300 w 306"/>
              <a:gd name="connsiteY23" fmla="*/ 48 h 408"/>
              <a:gd name="connsiteX24" fmla="*/ 300 w 306"/>
              <a:gd name="connsiteY24" fmla="*/ 53 h 408"/>
              <a:gd name="connsiteX25" fmla="*/ 295 w 306"/>
              <a:gd name="connsiteY25" fmla="*/ 64 h 408"/>
              <a:gd name="connsiteX26" fmla="*/ 290 w 306"/>
              <a:gd name="connsiteY26" fmla="*/ 74 h 408"/>
              <a:gd name="connsiteX27" fmla="*/ 279 w 306"/>
              <a:gd name="connsiteY27" fmla="*/ 85 h 408"/>
              <a:gd name="connsiteX28" fmla="*/ 274 w 306"/>
              <a:gd name="connsiteY28" fmla="*/ 95 h 408"/>
              <a:gd name="connsiteX29" fmla="*/ 258 w 306"/>
              <a:gd name="connsiteY29" fmla="*/ 111 h 408"/>
              <a:gd name="connsiteX30" fmla="*/ 248 w 306"/>
              <a:gd name="connsiteY30" fmla="*/ 132 h 408"/>
              <a:gd name="connsiteX31" fmla="*/ 216 w 306"/>
              <a:gd name="connsiteY31" fmla="*/ 169 h 408"/>
              <a:gd name="connsiteX32" fmla="*/ 190 w 306"/>
              <a:gd name="connsiteY32" fmla="*/ 206 h 408"/>
              <a:gd name="connsiteX33" fmla="*/ 163 w 306"/>
              <a:gd name="connsiteY33" fmla="*/ 243 h 408"/>
              <a:gd name="connsiteX34" fmla="*/ 137 w 306"/>
              <a:gd name="connsiteY34" fmla="*/ 280 h 408"/>
              <a:gd name="connsiteX35" fmla="*/ 121 w 306"/>
              <a:gd name="connsiteY35" fmla="*/ 296 h 408"/>
              <a:gd name="connsiteX36" fmla="*/ 111 w 306"/>
              <a:gd name="connsiteY36" fmla="*/ 311 h 408"/>
              <a:gd name="connsiteX37" fmla="*/ 100 w 306"/>
              <a:gd name="connsiteY37" fmla="*/ 322 h 408"/>
              <a:gd name="connsiteX38" fmla="*/ 95 w 306"/>
              <a:gd name="connsiteY38" fmla="*/ 333 h 408"/>
              <a:gd name="connsiteX39" fmla="*/ 90 w 306"/>
              <a:gd name="connsiteY39" fmla="*/ 338 h 408"/>
              <a:gd name="connsiteX40" fmla="*/ 84 w 306"/>
              <a:gd name="connsiteY40" fmla="*/ 348 h 408"/>
              <a:gd name="connsiteX41" fmla="*/ 84 w 306"/>
              <a:gd name="connsiteY41" fmla="*/ 348 h 408"/>
              <a:gd name="connsiteX42" fmla="*/ 84 w 306"/>
              <a:gd name="connsiteY42" fmla="*/ 354 h 408"/>
              <a:gd name="connsiteX43" fmla="*/ 90 w 306"/>
              <a:gd name="connsiteY43" fmla="*/ 354 h 408"/>
              <a:gd name="connsiteX44" fmla="*/ 95 w 306"/>
              <a:gd name="connsiteY44" fmla="*/ 354 h 408"/>
              <a:gd name="connsiteX45" fmla="*/ 21 w 306"/>
              <a:gd name="connsiteY45" fmla="*/ 401 h 408"/>
              <a:gd name="connsiteX46" fmla="*/ 11 w 306"/>
              <a:gd name="connsiteY46" fmla="*/ 391 h 408"/>
              <a:gd name="connsiteX47" fmla="*/ 5 w 306"/>
              <a:gd name="connsiteY47" fmla="*/ 385 h 408"/>
              <a:gd name="connsiteX48" fmla="*/ 0 w 306"/>
              <a:gd name="connsiteY48" fmla="*/ 380 h 408"/>
              <a:gd name="connsiteX49" fmla="*/ 0 w 306"/>
              <a:gd name="connsiteY49" fmla="*/ 375 h 408"/>
              <a:gd name="connsiteX50" fmla="*/ 0 w 306"/>
              <a:gd name="connsiteY50" fmla="*/ 369 h 408"/>
              <a:gd name="connsiteX51" fmla="*/ 0 w 306"/>
              <a:gd name="connsiteY51" fmla="*/ 364 h 408"/>
              <a:gd name="connsiteX52" fmla="*/ 5 w 306"/>
              <a:gd name="connsiteY52" fmla="*/ 359 h 408"/>
              <a:gd name="connsiteX53" fmla="*/ 11 w 306"/>
              <a:gd name="connsiteY53" fmla="*/ 354 h 408"/>
              <a:gd name="connsiteX54" fmla="*/ 21 w 306"/>
              <a:gd name="connsiteY54" fmla="*/ 348 h 408"/>
              <a:gd name="connsiteX55" fmla="*/ 26 w 306"/>
              <a:gd name="connsiteY55" fmla="*/ 343 h 408"/>
              <a:gd name="connsiteX56" fmla="*/ 32 w 306"/>
              <a:gd name="connsiteY56" fmla="*/ 338 h 408"/>
              <a:gd name="connsiteX57" fmla="*/ 42 w 306"/>
              <a:gd name="connsiteY57" fmla="*/ 333 h 408"/>
              <a:gd name="connsiteX58" fmla="*/ 53 w 306"/>
              <a:gd name="connsiteY58" fmla="*/ 322 h 408"/>
              <a:gd name="connsiteX59" fmla="*/ 58 w 306"/>
              <a:gd name="connsiteY59" fmla="*/ 311 h 408"/>
              <a:gd name="connsiteX60" fmla="*/ 69 w 306"/>
              <a:gd name="connsiteY60" fmla="*/ 301 h 408"/>
              <a:gd name="connsiteX61" fmla="*/ 79 w 306"/>
              <a:gd name="connsiteY61" fmla="*/ 285 h 408"/>
              <a:gd name="connsiteX62" fmla="*/ 95 w 306"/>
              <a:gd name="connsiteY62" fmla="*/ 269 h 408"/>
              <a:gd name="connsiteX63" fmla="*/ 116 w 306"/>
              <a:gd name="connsiteY63" fmla="*/ 232 h 408"/>
              <a:gd name="connsiteX64" fmla="*/ 142 w 306"/>
              <a:gd name="connsiteY64" fmla="*/ 201 h 408"/>
              <a:gd name="connsiteX65" fmla="*/ 163 w 306"/>
              <a:gd name="connsiteY65" fmla="*/ 169 h 408"/>
              <a:gd name="connsiteX66" fmla="*/ 184 w 306"/>
              <a:gd name="connsiteY66" fmla="*/ 132 h 408"/>
              <a:gd name="connsiteX67" fmla="*/ 190 w 306"/>
              <a:gd name="connsiteY67" fmla="*/ 116 h 408"/>
              <a:gd name="connsiteX68" fmla="*/ 200 w 306"/>
              <a:gd name="connsiteY68" fmla="*/ 100 h 408"/>
              <a:gd name="connsiteX69" fmla="*/ 206 w 306"/>
              <a:gd name="connsiteY69" fmla="*/ 90 h 408"/>
              <a:gd name="connsiteX70" fmla="*/ 211 w 306"/>
              <a:gd name="connsiteY70" fmla="*/ 79 h 408"/>
              <a:gd name="connsiteX71" fmla="*/ 216 w 306"/>
              <a:gd name="connsiteY71" fmla="*/ 69 h 408"/>
              <a:gd name="connsiteX72" fmla="*/ 221 w 306"/>
              <a:gd name="connsiteY72" fmla="*/ 58 h 408"/>
              <a:gd name="connsiteX73" fmla="*/ 221 w 306"/>
              <a:gd name="connsiteY73" fmla="*/ 53 h 408"/>
              <a:gd name="connsiteX74" fmla="*/ 227 w 306"/>
              <a:gd name="connsiteY74" fmla="*/ 48 h 408"/>
              <a:gd name="connsiteX75" fmla="*/ 227 w 306"/>
              <a:gd name="connsiteY75" fmla="*/ 48 h 408"/>
              <a:gd name="connsiteX0" fmla="*/ 227 w 306"/>
              <a:gd name="connsiteY0" fmla="*/ 48 h 408"/>
              <a:gd name="connsiteX1" fmla="*/ 227 w 306"/>
              <a:gd name="connsiteY1" fmla="*/ 42 h 408"/>
              <a:gd name="connsiteX2" fmla="*/ 227 w 306"/>
              <a:gd name="connsiteY2" fmla="*/ 32 h 408"/>
              <a:gd name="connsiteX3" fmla="*/ 227 w 306"/>
              <a:gd name="connsiteY3" fmla="*/ 27 h 408"/>
              <a:gd name="connsiteX4" fmla="*/ 221 w 306"/>
              <a:gd name="connsiteY4" fmla="*/ 21 h 408"/>
              <a:gd name="connsiteX5" fmla="*/ 216 w 306"/>
              <a:gd name="connsiteY5" fmla="*/ 11 h 408"/>
              <a:gd name="connsiteX6" fmla="*/ 216 w 306"/>
              <a:gd name="connsiteY6" fmla="*/ 6 h 408"/>
              <a:gd name="connsiteX7" fmla="*/ 221 w 306"/>
              <a:gd name="connsiteY7" fmla="*/ 6 h 408"/>
              <a:gd name="connsiteX8" fmla="*/ 221 w 306"/>
              <a:gd name="connsiteY8" fmla="*/ 0 h 408"/>
              <a:gd name="connsiteX9" fmla="*/ 227 w 306"/>
              <a:gd name="connsiteY9" fmla="*/ 0 h 408"/>
              <a:gd name="connsiteX10" fmla="*/ 232 w 306"/>
              <a:gd name="connsiteY10" fmla="*/ 0 h 408"/>
              <a:gd name="connsiteX11" fmla="*/ 242 w 306"/>
              <a:gd name="connsiteY11" fmla="*/ 0 h 408"/>
              <a:gd name="connsiteX12" fmla="*/ 253 w 306"/>
              <a:gd name="connsiteY12" fmla="*/ 6 h 408"/>
              <a:gd name="connsiteX13" fmla="*/ 264 w 306"/>
              <a:gd name="connsiteY13" fmla="*/ 11 h 408"/>
              <a:gd name="connsiteX14" fmla="*/ 269 w 306"/>
              <a:gd name="connsiteY14" fmla="*/ 11 h 408"/>
              <a:gd name="connsiteX15" fmla="*/ 279 w 306"/>
              <a:gd name="connsiteY15" fmla="*/ 16 h 408"/>
              <a:gd name="connsiteX16" fmla="*/ 285 w 306"/>
              <a:gd name="connsiteY16" fmla="*/ 21 h 408"/>
              <a:gd name="connsiteX17" fmla="*/ 290 w 306"/>
              <a:gd name="connsiteY17" fmla="*/ 27 h 408"/>
              <a:gd name="connsiteX18" fmla="*/ 295 w 306"/>
              <a:gd name="connsiteY18" fmla="*/ 32 h 408"/>
              <a:gd name="connsiteX19" fmla="*/ 300 w 306"/>
              <a:gd name="connsiteY19" fmla="*/ 32 h 408"/>
              <a:gd name="connsiteX20" fmla="*/ 300 w 306"/>
              <a:gd name="connsiteY20" fmla="*/ 37 h 408"/>
              <a:gd name="connsiteX21" fmla="*/ 300 w 306"/>
              <a:gd name="connsiteY21" fmla="*/ 42 h 408"/>
              <a:gd name="connsiteX22" fmla="*/ 306 w 306"/>
              <a:gd name="connsiteY22" fmla="*/ 42 h 408"/>
              <a:gd name="connsiteX23" fmla="*/ 300 w 306"/>
              <a:gd name="connsiteY23" fmla="*/ 48 h 408"/>
              <a:gd name="connsiteX24" fmla="*/ 300 w 306"/>
              <a:gd name="connsiteY24" fmla="*/ 53 h 408"/>
              <a:gd name="connsiteX25" fmla="*/ 295 w 306"/>
              <a:gd name="connsiteY25" fmla="*/ 64 h 408"/>
              <a:gd name="connsiteX26" fmla="*/ 290 w 306"/>
              <a:gd name="connsiteY26" fmla="*/ 74 h 408"/>
              <a:gd name="connsiteX27" fmla="*/ 279 w 306"/>
              <a:gd name="connsiteY27" fmla="*/ 85 h 408"/>
              <a:gd name="connsiteX28" fmla="*/ 274 w 306"/>
              <a:gd name="connsiteY28" fmla="*/ 95 h 408"/>
              <a:gd name="connsiteX29" fmla="*/ 258 w 306"/>
              <a:gd name="connsiteY29" fmla="*/ 111 h 408"/>
              <a:gd name="connsiteX30" fmla="*/ 248 w 306"/>
              <a:gd name="connsiteY30" fmla="*/ 132 h 408"/>
              <a:gd name="connsiteX31" fmla="*/ 216 w 306"/>
              <a:gd name="connsiteY31" fmla="*/ 169 h 408"/>
              <a:gd name="connsiteX32" fmla="*/ 190 w 306"/>
              <a:gd name="connsiteY32" fmla="*/ 206 h 408"/>
              <a:gd name="connsiteX33" fmla="*/ 163 w 306"/>
              <a:gd name="connsiteY33" fmla="*/ 243 h 408"/>
              <a:gd name="connsiteX34" fmla="*/ 137 w 306"/>
              <a:gd name="connsiteY34" fmla="*/ 280 h 408"/>
              <a:gd name="connsiteX35" fmla="*/ 121 w 306"/>
              <a:gd name="connsiteY35" fmla="*/ 296 h 408"/>
              <a:gd name="connsiteX36" fmla="*/ 111 w 306"/>
              <a:gd name="connsiteY36" fmla="*/ 311 h 408"/>
              <a:gd name="connsiteX37" fmla="*/ 100 w 306"/>
              <a:gd name="connsiteY37" fmla="*/ 322 h 408"/>
              <a:gd name="connsiteX38" fmla="*/ 95 w 306"/>
              <a:gd name="connsiteY38" fmla="*/ 333 h 408"/>
              <a:gd name="connsiteX39" fmla="*/ 90 w 306"/>
              <a:gd name="connsiteY39" fmla="*/ 338 h 408"/>
              <a:gd name="connsiteX40" fmla="*/ 84 w 306"/>
              <a:gd name="connsiteY40" fmla="*/ 348 h 408"/>
              <a:gd name="connsiteX41" fmla="*/ 84 w 306"/>
              <a:gd name="connsiteY41" fmla="*/ 348 h 408"/>
              <a:gd name="connsiteX42" fmla="*/ 84 w 306"/>
              <a:gd name="connsiteY42" fmla="*/ 354 h 408"/>
              <a:gd name="connsiteX43" fmla="*/ 90 w 306"/>
              <a:gd name="connsiteY43" fmla="*/ 354 h 408"/>
              <a:gd name="connsiteX44" fmla="*/ 21 w 306"/>
              <a:gd name="connsiteY44" fmla="*/ 401 h 408"/>
              <a:gd name="connsiteX45" fmla="*/ 11 w 306"/>
              <a:gd name="connsiteY45" fmla="*/ 391 h 408"/>
              <a:gd name="connsiteX46" fmla="*/ 5 w 306"/>
              <a:gd name="connsiteY46" fmla="*/ 385 h 408"/>
              <a:gd name="connsiteX47" fmla="*/ 0 w 306"/>
              <a:gd name="connsiteY47" fmla="*/ 380 h 408"/>
              <a:gd name="connsiteX48" fmla="*/ 0 w 306"/>
              <a:gd name="connsiteY48" fmla="*/ 375 h 408"/>
              <a:gd name="connsiteX49" fmla="*/ 0 w 306"/>
              <a:gd name="connsiteY49" fmla="*/ 369 h 408"/>
              <a:gd name="connsiteX50" fmla="*/ 0 w 306"/>
              <a:gd name="connsiteY50" fmla="*/ 364 h 408"/>
              <a:gd name="connsiteX51" fmla="*/ 5 w 306"/>
              <a:gd name="connsiteY51" fmla="*/ 359 h 408"/>
              <a:gd name="connsiteX52" fmla="*/ 11 w 306"/>
              <a:gd name="connsiteY52" fmla="*/ 354 h 408"/>
              <a:gd name="connsiteX53" fmla="*/ 21 w 306"/>
              <a:gd name="connsiteY53" fmla="*/ 348 h 408"/>
              <a:gd name="connsiteX54" fmla="*/ 26 w 306"/>
              <a:gd name="connsiteY54" fmla="*/ 343 h 408"/>
              <a:gd name="connsiteX55" fmla="*/ 32 w 306"/>
              <a:gd name="connsiteY55" fmla="*/ 338 h 408"/>
              <a:gd name="connsiteX56" fmla="*/ 42 w 306"/>
              <a:gd name="connsiteY56" fmla="*/ 333 h 408"/>
              <a:gd name="connsiteX57" fmla="*/ 53 w 306"/>
              <a:gd name="connsiteY57" fmla="*/ 322 h 408"/>
              <a:gd name="connsiteX58" fmla="*/ 58 w 306"/>
              <a:gd name="connsiteY58" fmla="*/ 311 h 408"/>
              <a:gd name="connsiteX59" fmla="*/ 69 w 306"/>
              <a:gd name="connsiteY59" fmla="*/ 301 h 408"/>
              <a:gd name="connsiteX60" fmla="*/ 79 w 306"/>
              <a:gd name="connsiteY60" fmla="*/ 285 h 408"/>
              <a:gd name="connsiteX61" fmla="*/ 95 w 306"/>
              <a:gd name="connsiteY61" fmla="*/ 269 h 408"/>
              <a:gd name="connsiteX62" fmla="*/ 116 w 306"/>
              <a:gd name="connsiteY62" fmla="*/ 232 h 408"/>
              <a:gd name="connsiteX63" fmla="*/ 142 w 306"/>
              <a:gd name="connsiteY63" fmla="*/ 201 h 408"/>
              <a:gd name="connsiteX64" fmla="*/ 163 w 306"/>
              <a:gd name="connsiteY64" fmla="*/ 169 h 408"/>
              <a:gd name="connsiteX65" fmla="*/ 184 w 306"/>
              <a:gd name="connsiteY65" fmla="*/ 132 h 408"/>
              <a:gd name="connsiteX66" fmla="*/ 190 w 306"/>
              <a:gd name="connsiteY66" fmla="*/ 116 h 408"/>
              <a:gd name="connsiteX67" fmla="*/ 200 w 306"/>
              <a:gd name="connsiteY67" fmla="*/ 100 h 408"/>
              <a:gd name="connsiteX68" fmla="*/ 206 w 306"/>
              <a:gd name="connsiteY68" fmla="*/ 90 h 408"/>
              <a:gd name="connsiteX69" fmla="*/ 211 w 306"/>
              <a:gd name="connsiteY69" fmla="*/ 79 h 408"/>
              <a:gd name="connsiteX70" fmla="*/ 216 w 306"/>
              <a:gd name="connsiteY70" fmla="*/ 69 h 408"/>
              <a:gd name="connsiteX71" fmla="*/ 221 w 306"/>
              <a:gd name="connsiteY71" fmla="*/ 58 h 408"/>
              <a:gd name="connsiteX72" fmla="*/ 221 w 306"/>
              <a:gd name="connsiteY72" fmla="*/ 53 h 408"/>
              <a:gd name="connsiteX73" fmla="*/ 227 w 306"/>
              <a:gd name="connsiteY73" fmla="*/ 48 h 408"/>
              <a:gd name="connsiteX74" fmla="*/ 227 w 306"/>
              <a:gd name="connsiteY74" fmla="*/ 48 h 408"/>
              <a:gd name="connsiteX0" fmla="*/ 230 w 309"/>
              <a:gd name="connsiteY0" fmla="*/ 48 h 396"/>
              <a:gd name="connsiteX1" fmla="*/ 230 w 309"/>
              <a:gd name="connsiteY1" fmla="*/ 42 h 396"/>
              <a:gd name="connsiteX2" fmla="*/ 230 w 309"/>
              <a:gd name="connsiteY2" fmla="*/ 32 h 396"/>
              <a:gd name="connsiteX3" fmla="*/ 230 w 309"/>
              <a:gd name="connsiteY3" fmla="*/ 27 h 396"/>
              <a:gd name="connsiteX4" fmla="*/ 224 w 309"/>
              <a:gd name="connsiteY4" fmla="*/ 21 h 396"/>
              <a:gd name="connsiteX5" fmla="*/ 219 w 309"/>
              <a:gd name="connsiteY5" fmla="*/ 11 h 396"/>
              <a:gd name="connsiteX6" fmla="*/ 219 w 309"/>
              <a:gd name="connsiteY6" fmla="*/ 6 h 396"/>
              <a:gd name="connsiteX7" fmla="*/ 224 w 309"/>
              <a:gd name="connsiteY7" fmla="*/ 6 h 396"/>
              <a:gd name="connsiteX8" fmla="*/ 224 w 309"/>
              <a:gd name="connsiteY8" fmla="*/ 0 h 396"/>
              <a:gd name="connsiteX9" fmla="*/ 230 w 309"/>
              <a:gd name="connsiteY9" fmla="*/ 0 h 396"/>
              <a:gd name="connsiteX10" fmla="*/ 235 w 309"/>
              <a:gd name="connsiteY10" fmla="*/ 0 h 396"/>
              <a:gd name="connsiteX11" fmla="*/ 245 w 309"/>
              <a:gd name="connsiteY11" fmla="*/ 0 h 396"/>
              <a:gd name="connsiteX12" fmla="*/ 256 w 309"/>
              <a:gd name="connsiteY12" fmla="*/ 6 h 396"/>
              <a:gd name="connsiteX13" fmla="*/ 267 w 309"/>
              <a:gd name="connsiteY13" fmla="*/ 11 h 396"/>
              <a:gd name="connsiteX14" fmla="*/ 272 w 309"/>
              <a:gd name="connsiteY14" fmla="*/ 11 h 396"/>
              <a:gd name="connsiteX15" fmla="*/ 282 w 309"/>
              <a:gd name="connsiteY15" fmla="*/ 16 h 396"/>
              <a:gd name="connsiteX16" fmla="*/ 288 w 309"/>
              <a:gd name="connsiteY16" fmla="*/ 21 h 396"/>
              <a:gd name="connsiteX17" fmla="*/ 293 w 309"/>
              <a:gd name="connsiteY17" fmla="*/ 27 h 396"/>
              <a:gd name="connsiteX18" fmla="*/ 298 w 309"/>
              <a:gd name="connsiteY18" fmla="*/ 32 h 396"/>
              <a:gd name="connsiteX19" fmla="*/ 303 w 309"/>
              <a:gd name="connsiteY19" fmla="*/ 32 h 396"/>
              <a:gd name="connsiteX20" fmla="*/ 303 w 309"/>
              <a:gd name="connsiteY20" fmla="*/ 37 h 396"/>
              <a:gd name="connsiteX21" fmla="*/ 303 w 309"/>
              <a:gd name="connsiteY21" fmla="*/ 42 h 396"/>
              <a:gd name="connsiteX22" fmla="*/ 309 w 309"/>
              <a:gd name="connsiteY22" fmla="*/ 42 h 396"/>
              <a:gd name="connsiteX23" fmla="*/ 303 w 309"/>
              <a:gd name="connsiteY23" fmla="*/ 48 h 396"/>
              <a:gd name="connsiteX24" fmla="*/ 303 w 309"/>
              <a:gd name="connsiteY24" fmla="*/ 53 h 396"/>
              <a:gd name="connsiteX25" fmla="*/ 298 w 309"/>
              <a:gd name="connsiteY25" fmla="*/ 64 h 396"/>
              <a:gd name="connsiteX26" fmla="*/ 293 w 309"/>
              <a:gd name="connsiteY26" fmla="*/ 74 h 396"/>
              <a:gd name="connsiteX27" fmla="*/ 282 w 309"/>
              <a:gd name="connsiteY27" fmla="*/ 85 h 396"/>
              <a:gd name="connsiteX28" fmla="*/ 277 w 309"/>
              <a:gd name="connsiteY28" fmla="*/ 95 h 396"/>
              <a:gd name="connsiteX29" fmla="*/ 261 w 309"/>
              <a:gd name="connsiteY29" fmla="*/ 111 h 396"/>
              <a:gd name="connsiteX30" fmla="*/ 251 w 309"/>
              <a:gd name="connsiteY30" fmla="*/ 132 h 396"/>
              <a:gd name="connsiteX31" fmla="*/ 219 w 309"/>
              <a:gd name="connsiteY31" fmla="*/ 169 h 396"/>
              <a:gd name="connsiteX32" fmla="*/ 193 w 309"/>
              <a:gd name="connsiteY32" fmla="*/ 206 h 396"/>
              <a:gd name="connsiteX33" fmla="*/ 166 w 309"/>
              <a:gd name="connsiteY33" fmla="*/ 243 h 396"/>
              <a:gd name="connsiteX34" fmla="*/ 140 w 309"/>
              <a:gd name="connsiteY34" fmla="*/ 280 h 396"/>
              <a:gd name="connsiteX35" fmla="*/ 124 w 309"/>
              <a:gd name="connsiteY35" fmla="*/ 296 h 396"/>
              <a:gd name="connsiteX36" fmla="*/ 114 w 309"/>
              <a:gd name="connsiteY36" fmla="*/ 311 h 396"/>
              <a:gd name="connsiteX37" fmla="*/ 103 w 309"/>
              <a:gd name="connsiteY37" fmla="*/ 322 h 396"/>
              <a:gd name="connsiteX38" fmla="*/ 98 w 309"/>
              <a:gd name="connsiteY38" fmla="*/ 333 h 396"/>
              <a:gd name="connsiteX39" fmla="*/ 93 w 309"/>
              <a:gd name="connsiteY39" fmla="*/ 338 h 396"/>
              <a:gd name="connsiteX40" fmla="*/ 87 w 309"/>
              <a:gd name="connsiteY40" fmla="*/ 348 h 396"/>
              <a:gd name="connsiteX41" fmla="*/ 87 w 309"/>
              <a:gd name="connsiteY41" fmla="*/ 348 h 396"/>
              <a:gd name="connsiteX42" fmla="*/ 87 w 309"/>
              <a:gd name="connsiteY42" fmla="*/ 354 h 396"/>
              <a:gd name="connsiteX43" fmla="*/ 93 w 309"/>
              <a:gd name="connsiteY43" fmla="*/ 354 h 396"/>
              <a:gd name="connsiteX44" fmla="*/ 14 w 309"/>
              <a:gd name="connsiteY44" fmla="*/ 391 h 396"/>
              <a:gd name="connsiteX45" fmla="*/ 8 w 309"/>
              <a:gd name="connsiteY45" fmla="*/ 385 h 396"/>
              <a:gd name="connsiteX46" fmla="*/ 3 w 309"/>
              <a:gd name="connsiteY46" fmla="*/ 380 h 396"/>
              <a:gd name="connsiteX47" fmla="*/ 3 w 309"/>
              <a:gd name="connsiteY47" fmla="*/ 375 h 396"/>
              <a:gd name="connsiteX48" fmla="*/ 3 w 309"/>
              <a:gd name="connsiteY48" fmla="*/ 369 h 396"/>
              <a:gd name="connsiteX49" fmla="*/ 3 w 309"/>
              <a:gd name="connsiteY49" fmla="*/ 364 h 396"/>
              <a:gd name="connsiteX50" fmla="*/ 8 w 309"/>
              <a:gd name="connsiteY50" fmla="*/ 359 h 396"/>
              <a:gd name="connsiteX51" fmla="*/ 14 w 309"/>
              <a:gd name="connsiteY51" fmla="*/ 354 h 396"/>
              <a:gd name="connsiteX52" fmla="*/ 24 w 309"/>
              <a:gd name="connsiteY52" fmla="*/ 348 h 396"/>
              <a:gd name="connsiteX53" fmla="*/ 29 w 309"/>
              <a:gd name="connsiteY53" fmla="*/ 343 h 396"/>
              <a:gd name="connsiteX54" fmla="*/ 35 w 309"/>
              <a:gd name="connsiteY54" fmla="*/ 338 h 396"/>
              <a:gd name="connsiteX55" fmla="*/ 45 w 309"/>
              <a:gd name="connsiteY55" fmla="*/ 333 h 396"/>
              <a:gd name="connsiteX56" fmla="*/ 56 w 309"/>
              <a:gd name="connsiteY56" fmla="*/ 322 h 396"/>
              <a:gd name="connsiteX57" fmla="*/ 61 w 309"/>
              <a:gd name="connsiteY57" fmla="*/ 311 h 396"/>
              <a:gd name="connsiteX58" fmla="*/ 72 w 309"/>
              <a:gd name="connsiteY58" fmla="*/ 301 h 396"/>
              <a:gd name="connsiteX59" fmla="*/ 82 w 309"/>
              <a:gd name="connsiteY59" fmla="*/ 285 h 396"/>
              <a:gd name="connsiteX60" fmla="*/ 98 w 309"/>
              <a:gd name="connsiteY60" fmla="*/ 269 h 396"/>
              <a:gd name="connsiteX61" fmla="*/ 119 w 309"/>
              <a:gd name="connsiteY61" fmla="*/ 232 h 396"/>
              <a:gd name="connsiteX62" fmla="*/ 145 w 309"/>
              <a:gd name="connsiteY62" fmla="*/ 201 h 396"/>
              <a:gd name="connsiteX63" fmla="*/ 166 w 309"/>
              <a:gd name="connsiteY63" fmla="*/ 169 h 396"/>
              <a:gd name="connsiteX64" fmla="*/ 187 w 309"/>
              <a:gd name="connsiteY64" fmla="*/ 132 h 396"/>
              <a:gd name="connsiteX65" fmla="*/ 193 w 309"/>
              <a:gd name="connsiteY65" fmla="*/ 116 h 396"/>
              <a:gd name="connsiteX66" fmla="*/ 203 w 309"/>
              <a:gd name="connsiteY66" fmla="*/ 100 h 396"/>
              <a:gd name="connsiteX67" fmla="*/ 209 w 309"/>
              <a:gd name="connsiteY67" fmla="*/ 90 h 396"/>
              <a:gd name="connsiteX68" fmla="*/ 214 w 309"/>
              <a:gd name="connsiteY68" fmla="*/ 79 h 396"/>
              <a:gd name="connsiteX69" fmla="*/ 219 w 309"/>
              <a:gd name="connsiteY69" fmla="*/ 69 h 396"/>
              <a:gd name="connsiteX70" fmla="*/ 224 w 309"/>
              <a:gd name="connsiteY70" fmla="*/ 58 h 396"/>
              <a:gd name="connsiteX71" fmla="*/ 224 w 309"/>
              <a:gd name="connsiteY71" fmla="*/ 53 h 396"/>
              <a:gd name="connsiteX72" fmla="*/ 230 w 309"/>
              <a:gd name="connsiteY72" fmla="*/ 48 h 396"/>
              <a:gd name="connsiteX73" fmla="*/ 230 w 309"/>
              <a:gd name="connsiteY73" fmla="*/ 48 h 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09" h="396">
                <a:moveTo>
                  <a:pt x="230" y="48"/>
                </a:moveTo>
                <a:lnTo>
                  <a:pt x="230" y="42"/>
                </a:lnTo>
                <a:lnTo>
                  <a:pt x="230" y="32"/>
                </a:lnTo>
                <a:lnTo>
                  <a:pt x="230" y="27"/>
                </a:lnTo>
                <a:lnTo>
                  <a:pt x="224" y="21"/>
                </a:lnTo>
                <a:cubicBezTo>
                  <a:pt x="222" y="18"/>
                  <a:pt x="221" y="14"/>
                  <a:pt x="219" y="11"/>
                </a:cubicBezTo>
                <a:lnTo>
                  <a:pt x="219" y="6"/>
                </a:lnTo>
                <a:lnTo>
                  <a:pt x="224" y="6"/>
                </a:lnTo>
                <a:lnTo>
                  <a:pt x="224" y="0"/>
                </a:lnTo>
                <a:lnTo>
                  <a:pt x="230" y="0"/>
                </a:lnTo>
                <a:lnTo>
                  <a:pt x="235" y="0"/>
                </a:lnTo>
                <a:lnTo>
                  <a:pt x="245" y="0"/>
                </a:lnTo>
                <a:cubicBezTo>
                  <a:pt x="249" y="2"/>
                  <a:pt x="252" y="4"/>
                  <a:pt x="256" y="6"/>
                </a:cubicBezTo>
                <a:cubicBezTo>
                  <a:pt x="260" y="8"/>
                  <a:pt x="263" y="9"/>
                  <a:pt x="267" y="11"/>
                </a:cubicBezTo>
                <a:lnTo>
                  <a:pt x="272" y="11"/>
                </a:lnTo>
                <a:cubicBezTo>
                  <a:pt x="275" y="13"/>
                  <a:pt x="279" y="14"/>
                  <a:pt x="282" y="16"/>
                </a:cubicBezTo>
                <a:cubicBezTo>
                  <a:pt x="284" y="18"/>
                  <a:pt x="286" y="19"/>
                  <a:pt x="288" y="21"/>
                </a:cubicBezTo>
                <a:cubicBezTo>
                  <a:pt x="290" y="23"/>
                  <a:pt x="291" y="25"/>
                  <a:pt x="293" y="27"/>
                </a:cubicBezTo>
                <a:lnTo>
                  <a:pt x="298" y="32"/>
                </a:lnTo>
                <a:lnTo>
                  <a:pt x="303" y="32"/>
                </a:lnTo>
                <a:lnTo>
                  <a:pt x="303" y="37"/>
                </a:lnTo>
                <a:lnTo>
                  <a:pt x="303" y="42"/>
                </a:lnTo>
                <a:lnTo>
                  <a:pt x="309" y="42"/>
                </a:lnTo>
                <a:lnTo>
                  <a:pt x="303" y="48"/>
                </a:lnTo>
                <a:lnTo>
                  <a:pt x="303" y="53"/>
                </a:lnTo>
                <a:cubicBezTo>
                  <a:pt x="301" y="57"/>
                  <a:pt x="300" y="60"/>
                  <a:pt x="298" y="64"/>
                </a:cubicBezTo>
                <a:cubicBezTo>
                  <a:pt x="296" y="67"/>
                  <a:pt x="295" y="71"/>
                  <a:pt x="293" y="74"/>
                </a:cubicBezTo>
                <a:lnTo>
                  <a:pt x="282" y="85"/>
                </a:lnTo>
                <a:cubicBezTo>
                  <a:pt x="280" y="88"/>
                  <a:pt x="279" y="92"/>
                  <a:pt x="277" y="95"/>
                </a:cubicBezTo>
                <a:lnTo>
                  <a:pt x="261" y="111"/>
                </a:lnTo>
                <a:cubicBezTo>
                  <a:pt x="258" y="118"/>
                  <a:pt x="254" y="125"/>
                  <a:pt x="251" y="132"/>
                </a:cubicBezTo>
                <a:cubicBezTo>
                  <a:pt x="240" y="144"/>
                  <a:pt x="230" y="157"/>
                  <a:pt x="219" y="169"/>
                </a:cubicBezTo>
                <a:cubicBezTo>
                  <a:pt x="210" y="181"/>
                  <a:pt x="202" y="194"/>
                  <a:pt x="193" y="206"/>
                </a:cubicBezTo>
                <a:cubicBezTo>
                  <a:pt x="184" y="218"/>
                  <a:pt x="175" y="231"/>
                  <a:pt x="166" y="243"/>
                </a:cubicBezTo>
                <a:cubicBezTo>
                  <a:pt x="157" y="255"/>
                  <a:pt x="149" y="268"/>
                  <a:pt x="140" y="280"/>
                </a:cubicBezTo>
                <a:lnTo>
                  <a:pt x="124" y="296"/>
                </a:lnTo>
                <a:cubicBezTo>
                  <a:pt x="121" y="301"/>
                  <a:pt x="117" y="306"/>
                  <a:pt x="114" y="311"/>
                </a:cubicBezTo>
                <a:lnTo>
                  <a:pt x="103" y="322"/>
                </a:lnTo>
                <a:cubicBezTo>
                  <a:pt x="101" y="326"/>
                  <a:pt x="100" y="329"/>
                  <a:pt x="98" y="333"/>
                </a:cubicBezTo>
                <a:lnTo>
                  <a:pt x="93" y="338"/>
                </a:lnTo>
                <a:cubicBezTo>
                  <a:pt x="91" y="341"/>
                  <a:pt x="89" y="345"/>
                  <a:pt x="87" y="348"/>
                </a:cubicBezTo>
                <a:lnTo>
                  <a:pt x="87" y="348"/>
                </a:lnTo>
                <a:lnTo>
                  <a:pt x="87" y="354"/>
                </a:lnTo>
                <a:lnTo>
                  <a:pt x="93" y="354"/>
                </a:lnTo>
                <a:cubicBezTo>
                  <a:pt x="81" y="360"/>
                  <a:pt x="28" y="386"/>
                  <a:pt x="14" y="391"/>
                </a:cubicBezTo>
                <a:cubicBezTo>
                  <a:pt x="0" y="396"/>
                  <a:pt x="10" y="387"/>
                  <a:pt x="8" y="385"/>
                </a:cubicBezTo>
                <a:lnTo>
                  <a:pt x="3" y="380"/>
                </a:lnTo>
                <a:lnTo>
                  <a:pt x="3" y="375"/>
                </a:lnTo>
                <a:lnTo>
                  <a:pt x="3" y="369"/>
                </a:lnTo>
                <a:lnTo>
                  <a:pt x="3" y="364"/>
                </a:lnTo>
                <a:lnTo>
                  <a:pt x="8" y="359"/>
                </a:lnTo>
                <a:cubicBezTo>
                  <a:pt x="10" y="357"/>
                  <a:pt x="12" y="356"/>
                  <a:pt x="14" y="354"/>
                </a:cubicBezTo>
                <a:cubicBezTo>
                  <a:pt x="17" y="352"/>
                  <a:pt x="21" y="350"/>
                  <a:pt x="24" y="348"/>
                </a:cubicBezTo>
                <a:lnTo>
                  <a:pt x="29" y="343"/>
                </a:lnTo>
                <a:cubicBezTo>
                  <a:pt x="31" y="341"/>
                  <a:pt x="33" y="340"/>
                  <a:pt x="35" y="338"/>
                </a:cubicBezTo>
                <a:cubicBezTo>
                  <a:pt x="38" y="336"/>
                  <a:pt x="42" y="335"/>
                  <a:pt x="45" y="333"/>
                </a:cubicBezTo>
                <a:lnTo>
                  <a:pt x="56" y="322"/>
                </a:lnTo>
                <a:cubicBezTo>
                  <a:pt x="58" y="318"/>
                  <a:pt x="59" y="315"/>
                  <a:pt x="61" y="311"/>
                </a:cubicBezTo>
                <a:cubicBezTo>
                  <a:pt x="65" y="308"/>
                  <a:pt x="68" y="304"/>
                  <a:pt x="72" y="301"/>
                </a:cubicBezTo>
                <a:cubicBezTo>
                  <a:pt x="75" y="296"/>
                  <a:pt x="79" y="290"/>
                  <a:pt x="82" y="285"/>
                </a:cubicBezTo>
                <a:lnTo>
                  <a:pt x="98" y="269"/>
                </a:lnTo>
                <a:cubicBezTo>
                  <a:pt x="105" y="257"/>
                  <a:pt x="112" y="244"/>
                  <a:pt x="119" y="232"/>
                </a:cubicBezTo>
                <a:cubicBezTo>
                  <a:pt x="128" y="222"/>
                  <a:pt x="136" y="211"/>
                  <a:pt x="145" y="201"/>
                </a:cubicBezTo>
                <a:cubicBezTo>
                  <a:pt x="152" y="190"/>
                  <a:pt x="159" y="180"/>
                  <a:pt x="166" y="169"/>
                </a:cubicBezTo>
                <a:cubicBezTo>
                  <a:pt x="173" y="157"/>
                  <a:pt x="180" y="144"/>
                  <a:pt x="187" y="132"/>
                </a:cubicBezTo>
                <a:cubicBezTo>
                  <a:pt x="189" y="127"/>
                  <a:pt x="191" y="121"/>
                  <a:pt x="193" y="116"/>
                </a:cubicBezTo>
                <a:cubicBezTo>
                  <a:pt x="196" y="111"/>
                  <a:pt x="200" y="105"/>
                  <a:pt x="203" y="100"/>
                </a:cubicBezTo>
                <a:cubicBezTo>
                  <a:pt x="205" y="97"/>
                  <a:pt x="207" y="93"/>
                  <a:pt x="209" y="90"/>
                </a:cubicBezTo>
                <a:cubicBezTo>
                  <a:pt x="211" y="86"/>
                  <a:pt x="212" y="83"/>
                  <a:pt x="214" y="79"/>
                </a:cubicBezTo>
                <a:cubicBezTo>
                  <a:pt x="216" y="76"/>
                  <a:pt x="217" y="72"/>
                  <a:pt x="219" y="69"/>
                </a:cubicBezTo>
                <a:cubicBezTo>
                  <a:pt x="221" y="65"/>
                  <a:pt x="222" y="62"/>
                  <a:pt x="224" y="58"/>
                </a:cubicBezTo>
                <a:lnTo>
                  <a:pt x="224" y="53"/>
                </a:lnTo>
                <a:cubicBezTo>
                  <a:pt x="226" y="51"/>
                  <a:pt x="228" y="50"/>
                  <a:pt x="230" y="48"/>
                </a:cubicBezTo>
                <a:lnTo>
                  <a:pt x="230" y="48"/>
                </a:lnTo>
              </a:path>
            </a:pathLst>
          </a:custGeom>
          <a:solidFill>
            <a:schemeClr val="accent6">
              <a:lumMod val="75000"/>
            </a:schemeClr>
          </a:solidFill>
          <a:ln w="5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9" name="Freeform 55"/>
          <p:cNvSpPr>
            <a:spLocks/>
          </p:cNvSpPr>
          <p:nvPr/>
        </p:nvSpPr>
        <p:spPr bwMode="auto">
          <a:xfrm>
            <a:off x="10294938" y="3927475"/>
            <a:ext cx="125412" cy="268288"/>
          </a:xfrm>
          <a:custGeom>
            <a:avLst/>
            <a:gdLst>
              <a:gd name="connsiteX0" fmla="*/ 601 w 711"/>
              <a:gd name="connsiteY0" fmla="*/ 221 h 763"/>
              <a:gd name="connsiteX1" fmla="*/ 601 w 711"/>
              <a:gd name="connsiteY1" fmla="*/ 195 h 763"/>
              <a:gd name="connsiteX2" fmla="*/ 601 w 711"/>
              <a:gd name="connsiteY2" fmla="*/ 168 h 763"/>
              <a:gd name="connsiteX3" fmla="*/ 601 w 711"/>
              <a:gd name="connsiteY3" fmla="*/ 147 h 763"/>
              <a:gd name="connsiteX4" fmla="*/ 601 w 711"/>
              <a:gd name="connsiteY4" fmla="*/ 132 h 763"/>
              <a:gd name="connsiteX5" fmla="*/ 601 w 711"/>
              <a:gd name="connsiteY5" fmla="*/ 116 h 763"/>
              <a:gd name="connsiteX6" fmla="*/ 601 w 711"/>
              <a:gd name="connsiteY6" fmla="*/ 105 h 763"/>
              <a:gd name="connsiteX7" fmla="*/ 596 w 711"/>
              <a:gd name="connsiteY7" fmla="*/ 95 h 763"/>
              <a:gd name="connsiteX8" fmla="*/ 596 w 711"/>
              <a:gd name="connsiteY8" fmla="*/ 89 h 763"/>
              <a:gd name="connsiteX9" fmla="*/ 596 w 711"/>
              <a:gd name="connsiteY9" fmla="*/ 84 h 763"/>
              <a:gd name="connsiteX10" fmla="*/ 590 w 711"/>
              <a:gd name="connsiteY10" fmla="*/ 84 h 763"/>
              <a:gd name="connsiteX11" fmla="*/ 585 w 711"/>
              <a:gd name="connsiteY11" fmla="*/ 79 h 763"/>
              <a:gd name="connsiteX12" fmla="*/ 575 w 711"/>
              <a:gd name="connsiteY12" fmla="*/ 79 h 763"/>
              <a:gd name="connsiteX13" fmla="*/ 569 w 711"/>
              <a:gd name="connsiteY13" fmla="*/ 74 h 763"/>
              <a:gd name="connsiteX14" fmla="*/ 553 w 711"/>
              <a:gd name="connsiteY14" fmla="*/ 74 h 763"/>
              <a:gd name="connsiteX15" fmla="*/ 543 w 711"/>
              <a:gd name="connsiteY15" fmla="*/ 74 h 763"/>
              <a:gd name="connsiteX16" fmla="*/ 527 w 711"/>
              <a:gd name="connsiteY16" fmla="*/ 79 h 763"/>
              <a:gd name="connsiteX17" fmla="*/ 496 w 711"/>
              <a:gd name="connsiteY17" fmla="*/ 79 h 763"/>
              <a:gd name="connsiteX18" fmla="*/ 459 w 711"/>
              <a:gd name="connsiteY18" fmla="*/ 84 h 763"/>
              <a:gd name="connsiteX19" fmla="*/ 422 w 711"/>
              <a:gd name="connsiteY19" fmla="*/ 89 h 763"/>
              <a:gd name="connsiteX20" fmla="*/ 385 w 711"/>
              <a:gd name="connsiteY20" fmla="*/ 89 h 763"/>
              <a:gd name="connsiteX21" fmla="*/ 343 w 711"/>
              <a:gd name="connsiteY21" fmla="*/ 95 h 763"/>
              <a:gd name="connsiteX22" fmla="*/ 295 w 711"/>
              <a:gd name="connsiteY22" fmla="*/ 105 h 763"/>
              <a:gd name="connsiteX23" fmla="*/ 269 w 711"/>
              <a:gd name="connsiteY23" fmla="*/ 105 h 763"/>
              <a:gd name="connsiteX24" fmla="*/ 243 w 711"/>
              <a:gd name="connsiteY24" fmla="*/ 110 h 763"/>
              <a:gd name="connsiteX25" fmla="*/ 216 w 711"/>
              <a:gd name="connsiteY25" fmla="*/ 116 h 763"/>
              <a:gd name="connsiteX26" fmla="*/ 190 w 711"/>
              <a:gd name="connsiteY26" fmla="*/ 116 h 763"/>
              <a:gd name="connsiteX27" fmla="*/ 158 w 711"/>
              <a:gd name="connsiteY27" fmla="*/ 121 h 763"/>
              <a:gd name="connsiteX28" fmla="*/ 132 w 711"/>
              <a:gd name="connsiteY28" fmla="*/ 126 h 763"/>
              <a:gd name="connsiteX29" fmla="*/ 106 w 711"/>
              <a:gd name="connsiteY29" fmla="*/ 126 h 763"/>
              <a:gd name="connsiteX30" fmla="*/ 85 w 711"/>
              <a:gd name="connsiteY30" fmla="*/ 132 h 763"/>
              <a:gd name="connsiteX31" fmla="*/ 64 w 711"/>
              <a:gd name="connsiteY31" fmla="*/ 132 h 763"/>
              <a:gd name="connsiteX32" fmla="*/ 37 w 711"/>
              <a:gd name="connsiteY32" fmla="*/ 132 h 763"/>
              <a:gd name="connsiteX33" fmla="*/ 0 w 711"/>
              <a:gd name="connsiteY33" fmla="*/ 137 h 763"/>
              <a:gd name="connsiteX34" fmla="*/ 0 w 711"/>
              <a:gd name="connsiteY34" fmla="*/ 100 h 763"/>
              <a:gd name="connsiteX35" fmla="*/ 16 w 711"/>
              <a:gd name="connsiteY35" fmla="*/ 100 h 763"/>
              <a:gd name="connsiteX36" fmla="*/ 37 w 711"/>
              <a:gd name="connsiteY36" fmla="*/ 100 h 763"/>
              <a:gd name="connsiteX37" fmla="*/ 53 w 711"/>
              <a:gd name="connsiteY37" fmla="*/ 100 h 763"/>
              <a:gd name="connsiteX38" fmla="*/ 74 w 711"/>
              <a:gd name="connsiteY38" fmla="*/ 95 h 763"/>
              <a:gd name="connsiteX39" fmla="*/ 100 w 711"/>
              <a:gd name="connsiteY39" fmla="*/ 95 h 763"/>
              <a:gd name="connsiteX40" fmla="*/ 122 w 711"/>
              <a:gd name="connsiteY40" fmla="*/ 89 h 763"/>
              <a:gd name="connsiteX41" fmla="*/ 148 w 711"/>
              <a:gd name="connsiteY41" fmla="*/ 84 h 763"/>
              <a:gd name="connsiteX42" fmla="*/ 179 w 711"/>
              <a:gd name="connsiteY42" fmla="*/ 84 h 763"/>
              <a:gd name="connsiteX43" fmla="*/ 237 w 711"/>
              <a:gd name="connsiteY43" fmla="*/ 74 h 763"/>
              <a:gd name="connsiteX44" fmla="*/ 295 w 711"/>
              <a:gd name="connsiteY44" fmla="*/ 63 h 763"/>
              <a:gd name="connsiteX45" fmla="*/ 353 w 711"/>
              <a:gd name="connsiteY45" fmla="*/ 58 h 763"/>
              <a:gd name="connsiteX46" fmla="*/ 411 w 711"/>
              <a:gd name="connsiteY46" fmla="*/ 47 h 763"/>
              <a:gd name="connsiteX47" fmla="*/ 438 w 711"/>
              <a:gd name="connsiteY47" fmla="*/ 42 h 763"/>
              <a:gd name="connsiteX48" fmla="*/ 464 w 711"/>
              <a:gd name="connsiteY48" fmla="*/ 37 h 763"/>
              <a:gd name="connsiteX49" fmla="*/ 490 w 711"/>
              <a:gd name="connsiteY49" fmla="*/ 32 h 763"/>
              <a:gd name="connsiteX50" fmla="*/ 506 w 711"/>
              <a:gd name="connsiteY50" fmla="*/ 32 h 763"/>
              <a:gd name="connsiteX51" fmla="*/ 522 w 711"/>
              <a:gd name="connsiteY51" fmla="*/ 26 h 763"/>
              <a:gd name="connsiteX52" fmla="*/ 538 w 711"/>
              <a:gd name="connsiteY52" fmla="*/ 21 h 763"/>
              <a:gd name="connsiteX53" fmla="*/ 543 w 711"/>
              <a:gd name="connsiteY53" fmla="*/ 21 h 763"/>
              <a:gd name="connsiteX54" fmla="*/ 553 w 711"/>
              <a:gd name="connsiteY54" fmla="*/ 16 h 763"/>
              <a:gd name="connsiteX55" fmla="*/ 559 w 711"/>
              <a:gd name="connsiteY55" fmla="*/ 11 h 763"/>
              <a:gd name="connsiteX56" fmla="*/ 569 w 711"/>
              <a:gd name="connsiteY56" fmla="*/ 5 h 763"/>
              <a:gd name="connsiteX57" fmla="*/ 575 w 711"/>
              <a:gd name="connsiteY57" fmla="*/ 5 h 763"/>
              <a:gd name="connsiteX58" fmla="*/ 585 w 711"/>
              <a:gd name="connsiteY58" fmla="*/ 0 h 763"/>
              <a:gd name="connsiteX59" fmla="*/ 590 w 711"/>
              <a:gd name="connsiteY59" fmla="*/ 5 h 763"/>
              <a:gd name="connsiteX60" fmla="*/ 596 w 711"/>
              <a:gd name="connsiteY60" fmla="*/ 5 h 763"/>
              <a:gd name="connsiteX61" fmla="*/ 601 w 711"/>
              <a:gd name="connsiteY61" fmla="*/ 11 h 763"/>
              <a:gd name="connsiteX62" fmla="*/ 611 w 711"/>
              <a:gd name="connsiteY62" fmla="*/ 16 h 763"/>
              <a:gd name="connsiteX63" fmla="*/ 622 w 711"/>
              <a:gd name="connsiteY63" fmla="*/ 21 h 763"/>
              <a:gd name="connsiteX64" fmla="*/ 632 w 711"/>
              <a:gd name="connsiteY64" fmla="*/ 26 h 763"/>
              <a:gd name="connsiteX65" fmla="*/ 643 w 711"/>
              <a:gd name="connsiteY65" fmla="*/ 32 h 763"/>
              <a:gd name="connsiteX66" fmla="*/ 659 w 711"/>
              <a:gd name="connsiteY66" fmla="*/ 42 h 763"/>
              <a:gd name="connsiteX67" fmla="*/ 669 w 711"/>
              <a:gd name="connsiteY67" fmla="*/ 53 h 763"/>
              <a:gd name="connsiteX68" fmla="*/ 680 w 711"/>
              <a:gd name="connsiteY68" fmla="*/ 58 h 763"/>
              <a:gd name="connsiteX69" fmla="*/ 690 w 711"/>
              <a:gd name="connsiteY69" fmla="*/ 68 h 763"/>
              <a:gd name="connsiteX70" fmla="*/ 701 w 711"/>
              <a:gd name="connsiteY70" fmla="*/ 74 h 763"/>
              <a:gd name="connsiteX71" fmla="*/ 706 w 711"/>
              <a:gd name="connsiteY71" fmla="*/ 79 h 763"/>
              <a:gd name="connsiteX72" fmla="*/ 711 w 711"/>
              <a:gd name="connsiteY72" fmla="*/ 84 h 763"/>
              <a:gd name="connsiteX73" fmla="*/ 711 w 711"/>
              <a:gd name="connsiteY73" fmla="*/ 89 h 763"/>
              <a:gd name="connsiteX74" fmla="*/ 711 w 711"/>
              <a:gd name="connsiteY74" fmla="*/ 95 h 763"/>
              <a:gd name="connsiteX75" fmla="*/ 711 w 711"/>
              <a:gd name="connsiteY75" fmla="*/ 100 h 763"/>
              <a:gd name="connsiteX76" fmla="*/ 711 w 711"/>
              <a:gd name="connsiteY76" fmla="*/ 105 h 763"/>
              <a:gd name="connsiteX77" fmla="*/ 706 w 711"/>
              <a:gd name="connsiteY77" fmla="*/ 110 h 763"/>
              <a:gd name="connsiteX78" fmla="*/ 696 w 711"/>
              <a:gd name="connsiteY78" fmla="*/ 116 h 763"/>
              <a:gd name="connsiteX79" fmla="*/ 696 w 711"/>
              <a:gd name="connsiteY79" fmla="*/ 121 h 763"/>
              <a:gd name="connsiteX80" fmla="*/ 696 w 711"/>
              <a:gd name="connsiteY80" fmla="*/ 121 h 763"/>
              <a:gd name="connsiteX81" fmla="*/ 690 w 711"/>
              <a:gd name="connsiteY81" fmla="*/ 126 h 763"/>
              <a:gd name="connsiteX82" fmla="*/ 690 w 711"/>
              <a:gd name="connsiteY82" fmla="*/ 132 h 763"/>
              <a:gd name="connsiteX83" fmla="*/ 685 w 711"/>
              <a:gd name="connsiteY83" fmla="*/ 142 h 763"/>
              <a:gd name="connsiteX84" fmla="*/ 685 w 711"/>
              <a:gd name="connsiteY84" fmla="*/ 147 h 763"/>
              <a:gd name="connsiteX85" fmla="*/ 685 w 711"/>
              <a:gd name="connsiteY85" fmla="*/ 158 h 763"/>
              <a:gd name="connsiteX86" fmla="*/ 680 w 711"/>
              <a:gd name="connsiteY86" fmla="*/ 168 h 763"/>
              <a:gd name="connsiteX87" fmla="*/ 680 w 711"/>
              <a:gd name="connsiteY87" fmla="*/ 179 h 763"/>
              <a:gd name="connsiteX88" fmla="*/ 680 w 711"/>
              <a:gd name="connsiteY88" fmla="*/ 189 h 763"/>
              <a:gd name="connsiteX89" fmla="*/ 675 w 711"/>
              <a:gd name="connsiteY89" fmla="*/ 205 h 763"/>
              <a:gd name="connsiteX90" fmla="*/ 675 w 711"/>
              <a:gd name="connsiteY90" fmla="*/ 221 h 763"/>
              <a:gd name="connsiteX91" fmla="*/ 675 w 711"/>
              <a:gd name="connsiteY91" fmla="*/ 237 h 763"/>
              <a:gd name="connsiteX92" fmla="*/ 669 w 711"/>
              <a:gd name="connsiteY92" fmla="*/ 252 h 763"/>
              <a:gd name="connsiteX93" fmla="*/ 669 w 711"/>
              <a:gd name="connsiteY93" fmla="*/ 268 h 763"/>
              <a:gd name="connsiteX94" fmla="*/ 669 w 711"/>
              <a:gd name="connsiteY94" fmla="*/ 289 h 763"/>
              <a:gd name="connsiteX95" fmla="*/ 664 w 711"/>
              <a:gd name="connsiteY95" fmla="*/ 331 h 763"/>
              <a:gd name="connsiteX96" fmla="*/ 659 w 711"/>
              <a:gd name="connsiteY96" fmla="*/ 368 h 763"/>
              <a:gd name="connsiteX97" fmla="*/ 659 w 711"/>
              <a:gd name="connsiteY97" fmla="*/ 400 h 763"/>
              <a:gd name="connsiteX98" fmla="*/ 654 w 711"/>
              <a:gd name="connsiteY98" fmla="*/ 431 h 763"/>
              <a:gd name="connsiteX99" fmla="*/ 648 w 711"/>
              <a:gd name="connsiteY99" fmla="*/ 463 h 763"/>
              <a:gd name="connsiteX100" fmla="*/ 648 w 711"/>
              <a:gd name="connsiteY100" fmla="*/ 489 h 763"/>
              <a:gd name="connsiteX101" fmla="*/ 643 w 711"/>
              <a:gd name="connsiteY101" fmla="*/ 510 h 763"/>
              <a:gd name="connsiteX102" fmla="*/ 638 w 711"/>
              <a:gd name="connsiteY102" fmla="*/ 531 h 763"/>
              <a:gd name="connsiteX103" fmla="*/ 632 w 711"/>
              <a:gd name="connsiteY103" fmla="*/ 568 h 763"/>
              <a:gd name="connsiteX104" fmla="*/ 622 w 711"/>
              <a:gd name="connsiteY104" fmla="*/ 605 h 763"/>
              <a:gd name="connsiteX105" fmla="*/ 617 w 711"/>
              <a:gd name="connsiteY105" fmla="*/ 636 h 763"/>
              <a:gd name="connsiteX106" fmla="*/ 606 w 711"/>
              <a:gd name="connsiteY106" fmla="*/ 663 h 763"/>
              <a:gd name="connsiteX107" fmla="*/ 601 w 711"/>
              <a:gd name="connsiteY107" fmla="*/ 689 h 763"/>
              <a:gd name="connsiteX108" fmla="*/ 596 w 711"/>
              <a:gd name="connsiteY108" fmla="*/ 700 h 763"/>
              <a:gd name="connsiteX109" fmla="*/ 590 w 711"/>
              <a:gd name="connsiteY109" fmla="*/ 710 h 763"/>
              <a:gd name="connsiteX110" fmla="*/ 590 w 711"/>
              <a:gd name="connsiteY110" fmla="*/ 721 h 763"/>
              <a:gd name="connsiteX111" fmla="*/ 585 w 711"/>
              <a:gd name="connsiteY111" fmla="*/ 726 h 763"/>
              <a:gd name="connsiteX112" fmla="*/ 580 w 711"/>
              <a:gd name="connsiteY112" fmla="*/ 736 h 763"/>
              <a:gd name="connsiteX113" fmla="*/ 580 w 711"/>
              <a:gd name="connsiteY113" fmla="*/ 742 h 763"/>
              <a:gd name="connsiteX114" fmla="*/ 569 w 711"/>
              <a:gd name="connsiteY114" fmla="*/ 747 h 763"/>
              <a:gd name="connsiteX115" fmla="*/ 564 w 711"/>
              <a:gd name="connsiteY115" fmla="*/ 757 h 763"/>
              <a:gd name="connsiteX116" fmla="*/ 559 w 711"/>
              <a:gd name="connsiteY116" fmla="*/ 757 h 763"/>
              <a:gd name="connsiteX117" fmla="*/ 553 w 711"/>
              <a:gd name="connsiteY117" fmla="*/ 763 h 763"/>
              <a:gd name="connsiteX118" fmla="*/ 548 w 711"/>
              <a:gd name="connsiteY118" fmla="*/ 763 h 763"/>
              <a:gd name="connsiteX119" fmla="*/ 548 w 711"/>
              <a:gd name="connsiteY119" fmla="*/ 757 h 763"/>
              <a:gd name="connsiteX120" fmla="*/ 543 w 711"/>
              <a:gd name="connsiteY120" fmla="*/ 757 h 763"/>
              <a:gd name="connsiteX121" fmla="*/ 543 w 711"/>
              <a:gd name="connsiteY121" fmla="*/ 752 h 763"/>
              <a:gd name="connsiteX122" fmla="*/ 543 w 711"/>
              <a:gd name="connsiteY122" fmla="*/ 747 h 763"/>
              <a:gd name="connsiteX123" fmla="*/ 538 w 711"/>
              <a:gd name="connsiteY123" fmla="*/ 742 h 763"/>
              <a:gd name="connsiteX124" fmla="*/ 538 w 711"/>
              <a:gd name="connsiteY124" fmla="*/ 731 h 763"/>
              <a:gd name="connsiteX125" fmla="*/ 538 w 711"/>
              <a:gd name="connsiteY125" fmla="*/ 721 h 763"/>
              <a:gd name="connsiteX126" fmla="*/ 532 w 711"/>
              <a:gd name="connsiteY126" fmla="*/ 705 h 763"/>
              <a:gd name="connsiteX127" fmla="*/ 527 w 711"/>
              <a:gd name="connsiteY127" fmla="*/ 684 h 763"/>
              <a:gd name="connsiteX128" fmla="*/ 522 w 711"/>
              <a:gd name="connsiteY128" fmla="*/ 668 h 763"/>
              <a:gd name="connsiteX129" fmla="*/ 517 w 711"/>
              <a:gd name="connsiteY129" fmla="*/ 652 h 763"/>
              <a:gd name="connsiteX130" fmla="*/ 511 w 711"/>
              <a:gd name="connsiteY130" fmla="*/ 636 h 763"/>
              <a:gd name="connsiteX131" fmla="*/ 501 w 711"/>
              <a:gd name="connsiteY131" fmla="*/ 626 h 763"/>
              <a:gd name="connsiteX132" fmla="*/ 490 w 711"/>
              <a:gd name="connsiteY132" fmla="*/ 615 h 763"/>
              <a:gd name="connsiteX133" fmla="*/ 485 w 711"/>
              <a:gd name="connsiteY133" fmla="*/ 605 h 763"/>
              <a:gd name="connsiteX134" fmla="*/ 496 w 711"/>
              <a:gd name="connsiteY134" fmla="*/ 610 h 763"/>
              <a:gd name="connsiteX135" fmla="*/ 511 w 711"/>
              <a:gd name="connsiteY135" fmla="*/ 610 h 763"/>
              <a:gd name="connsiteX136" fmla="*/ 522 w 711"/>
              <a:gd name="connsiteY136" fmla="*/ 610 h 763"/>
              <a:gd name="connsiteX137" fmla="*/ 532 w 711"/>
              <a:gd name="connsiteY137" fmla="*/ 610 h 763"/>
              <a:gd name="connsiteX138" fmla="*/ 543 w 711"/>
              <a:gd name="connsiteY138" fmla="*/ 605 h 763"/>
              <a:gd name="connsiteX139" fmla="*/ 548 w 711"/>
              <a:gd name="connsiteY139" fmla="*/ 605 h 763"/>
              <a:gd name="connsiteX140" fmla="*/ 553 w 711"/>
              <a:gd name="connsiteY140" fmla="*/ 600 h 763"/>
              <a:gd name="connsiteX141" fmla="*/ 553 w 711"/>
              <a:gd name="connsiteY141" fmla="*/ 600 h 763"/>
              <a:gd name="connsiteX142" fmla="*/ 559 w 711"/>
              <a:gd name="connsiteY142" fmla="*/ 594 h 763"/>
              <a:gd name="connsiteX143" fmla="*/ 559 w 711"/>
              <a:gd name="connsiteY143" fmla="*/ 584 h 763"/>
              <a:gd name="connsiteX144" fmla="*/ 564 w 711"/>
              <a:gd name="connsiteY144" fmla="*/ 573 h 763"/>
              <a:gd name="connsiteX145" fmla="*/ 564 w 711"/>
              <a:gd name="connsiteY145" fmla="*/ 558 h 763"/>
              <a:gd name="connsiteX146" fmla="*/ 569 w 711"/>
              <a:gd name="connsiteY146" fmla="*/ 537 h 763"/>
              <a:gd name="connsiteX147" fmla="*/ 575 w 711"/>
              <a:gd name="connsiteY147" fmla="*/ 516 h 763"/>
              <a:gd name="connsiteX148" fmla="*/ 575 w 711"/>
              <a:gd name="connsiteY148" fmla="*/ 489 h 763"/>
              <a:gd name="connsiteX149" fmla="*/ 580 w 711"/>
              <a:gd name="connsiteY149" fmla="*/ 458 h 763"/>
              <a:gd name="connsiteX150" fmla="*/ 590 w 711"/>
              <a:gd name="connsiteY150" fmla="*/ 395 h 763"/>
              <a:gd name="connsiteX151" fmla="*/ 596 w 711"/>
              <a:gd name="connsiteY151" fmla="*/ 337 h 763"/>
              <a:gd name="connsiteX152" fmla="*/ 601 w 711"/>
              <a:gd name="connsiteY152" fmla="*/ 274 h 763"/>
              <a:gd name="connsiteX153" fmla="*/ 601 w 711"/>
              <a:gd name="connsiteY153" fmla="*/ 221 h 763"/>
              <a:gd name="connsiteX154" fmla="*/ 601 w 711"/>
              <a:gd name="connsiteY154" fmla="*/ 221 h 763"/>
              <a:gd name="connsiteX0" fmla="*/ 604 w 714"/>
              <a:gd name="connsiteY0" fmla="*/ 221 h 763"/>
              <a:gd name="connsiteX1" fmla="*/ 604 w 714"/>
              <a:gd name="connsiteY1" fmla="*/ 195 h 763"/>
              <a:gd name="connsiteX2" fmla="*/ 604 w 714"/>
              <a:gd name="connsiteY2" fmla="*/ 168 h 763"/>
              <a:gd name="connsiteX3" fmla="*/ 604 w 714"/>
              <a:gd name="connsiteY3" fmla="*/ 147 h 763"/>
              <a:gd name="connsiteX4" fmla="*/ 604 w 714"/>
              <a:gd name="connsiteY4" fmla="*/ 132 h 763"/>
              <a:gd name="connsiteX5" fmla="*/ 604 w 714"/>
              <a:gd name="connsiteY5" fmla="*/ 116 h 763"/>
              <a:gd name="connsiteX6" fmla="*/ 604 w 714"/>
              <a:gd name="connsiteY6" fmla="*/ 105 h 763"/>
              <a:gd name="connsiteX7" fmla="*/ 599 w 714"/>
              <a:gd name="connsiteY7" fmla="*/ 95 h 763"/>
              <a:gd name="connsiteX8" fmla="*/ 599 w 714"/>
              <a:gd name="connsiteY8" fmla="*/ 89 h 763"/>
              <a:gd name="connsiteX9" fmla="*/ 599 w 714"/>
              <a:gd name="connsiteY9" fmla="*/ 84 h 763"/>
              <a:gd name="connsiteX10" fmla="*/ 593 w 714"/>
              <a:gd name="connsiteY10" fmla="*/ 84 h 763"/>
              <a:gd name="connsiteX11" fmla="*/ 588 w 714"/>
              <a:gd name="connsiteY11" fmla="*/ 79 h 763"/>
              <a:gd name="connsiteX12" fmla="*/ 578 w 714"/>
              <a:gd name="connsiteY12" fmla="*/ 79 h 763"/>
              <a:gd name="connsiteX13" fmla="*/ 572 w 714"/>
              <a:gd name="connsiteY13" fmla="*/ 74 h 763"/>
              <a:gd name="connsiteX14" fmla="*/ 556 w 714"/>
              <a:gd name="connsiteY14" fmla="*/ 74 h 763"/>
              <a:gd name="connsiteX15" fmla="*/ 546 w 714"/>
              <a:gd name="connsiteY15" fmla="*/ 74 h 763"/>
              <a:gd name="connsiteX16" fmla="*/ 530 w 714"/>
              <a:gd name="connsiteY16" fmla="*/ 79 h 763"/>
              <a:gd name="connsiteX17" fmla="*/ 499 w 714"/>
              <a:gd name="connsiteY17" fmla="*/ 79 h 763"/>
              <a:gd name="connsiteX18" fmla="*/ 462 w 714"/>
              <a:gd name="connsiteY18" fmla="*/ 84 h 763"/>
              <a:gd name="connsiteX19" fmla="*/ 425 w 714"/>
              <a:gd name="connsiteY19" fmla="*/ 89 h 763"/>
              <a:gd name="connsiteX20" fmla="*/ 388 w 714"/>
              <a:gd name="connsiteY20" fmla="*/ 89 h 763"/>
              <a:gd name="connsiteX21" fmla="*/ 346 w 714"/>
              <a:gd name="connsiteY21" fmla="*/ 95 h 763"/>
              <a:gd name="connsiteX22" fmla="*/ 298 w 714"/>
              <a:gd name="connsiteY22" fmla="*/ 105 h 763"/>
              <a:gd name="connsiteX23" fmla="*/ 272 w 714"/>
              <a:gd name="connsiteY23" fmla="*/ 105 h 763"/>
              <a:gd name="connsiteX24" fmla="*/ 246 w 714"/>
              <a:gd name="connsiteY24" fmla="*/ 110 h 763"/>
              <a:gd name="connsiteX25" fmla="*/ 219 w 714"/>
              <a:gd name="connsiteY25" fmla="*/ 116 h 763"/>
              <a:gd name="connsiteX26" fmla="*/ 193 w 714"/>
              <a:gd name="connsiteY26" fmla="*/ 116 h 763"/>
              <a:gd name="connsiteX27" fmla="*/ 161 w 714"/>
              <a:gd name="connsiteY27" fmla="*/ 121 h 763"/>
              <a:gd name="connsiteX28" fmla="*/ 135 w 714"/>
              <a:gd name="connsiteY28" fmla="*/ 126 h 763"/>
              <a:gd name="connsiteX29" fmla="*/ 109 w 714"/>
              <a:gd name="connsiteY29" fmla="*/ 126 h 763"/>
              <a:gd name="connsiteX30" fmla="*/ 88 w 714"/>
              <a:gd name="connsiteY30" fmla="*/ 132 h 763"/>
              <a:gd name="connsiteX31" fmla="*/ 67 w 714"/>
              <a:gd name="connsiteY31" fmla="*/ 132 h 763"/>
              <a:gd name="connsiteX32" fmla="*/ 40 w 714"/>
              <a:gd name="connsiteY32" fmla="*/ 132 h 763"/>
              <a:gd name="connsiteX33" fmla="*/ 3 w 714"/>
              <a:gd name="connsiteY33" fmla="*/ 100 h 763"/>
              <a:gd name="connsiteX34" fmla="*/ 19 w 714"/>
              <a:gd name="connsiteY34" fmla="*/ 100 h 763"/>
              <a:gd name="connsiteX35" fmla="*/ 40 w 714"/>
              <a:gd name="connsiteY35" fmla="*/ 100 h 763"/>
              <a:gd name="connsiteX36" fmla="*/ 56 w 714"/>
              <a:gd name="connsiteY36" fmla="*/ 100 h 763"/>
              <a:gd name="connsiteX37" fmla="*/ 77 w 714"/>
              <a:gd name="connsiteY37" fmla="*/ 95 h 763"/>
              <a:gd name="connsiteX38" fmla="*/ 103 w 714"/>
              <a:gd name="connsiteY38" fmla="*/ 95 h 763"/>
              <a:gd name="connsiteX39" fmla="*/ 125 w 714"/>
              <a:gd name="connsiteY39" fmla="*/ 89 h 763"/>
              <a:gd name="connsiteX40" fmla="*/ 151 w 714"/>
              <a:gd name="connsiteY40" fmla="*/ 84 h 763"/>
              <a:gd name="connsiteX41" fmla="*/ 182 w 714"/>
              <a:gd name="connsiteY41" fmla="*/ 84 h 763"/>
              <a:gd name="connsiteX42" fmla="*/ 240 w 714"/>
              <a:gd name="connsiteY42" fmla="*/ 74 h 763"/>
              <a:gd name="connsiteX43" fmla="*/ 298 w 714"/>
              <a:gd name="connsiteY43" fmla="*/ 63 h 763"/>
              <a:gd name="connsiteX44" fmla="*/ 356 w 714"/>
              <a:gd name="connsiteY44" fmla="*/ 58 h 763"/>
              <a:gd name="connsiteX45" fmla="*/ 414 w 714"/>
              <a:gd name="connsiteY45" fmla="*/ 47 h 763"/>
              <a:gd name="connsiteX46" fmla="*/ 441 w 714"/>
              <a:gd name="connsiteY46" fmla="*/ 42 h 763"/>
              <a:gd name="connsiteX47" fmla="*/ 467 w 714"/>
              <a:gd name="connsiteY47" fmla="*/ 37 h 763"/>
              <a:gd name="connsiteX48" fmla="*/ 493 w 714"/>
              <a:gd name="connsiteY48" fmla="*/ 32 h 763"/>
              <a:gd name="connsiteX49" fmla="*/ 509 w 714"/>
              <a:gd name="connsiteY49" fmla="*/ 32 h 763"/>
              <a:gd name="connsiteX50" fmla="*/ 525 w 714"/>
              <a:gd name="connsiteY50" fmla="*/ 26 h 763"/>
              <a:gd name="connsiteX51" fmla="*/ 541 w 714"/>
              <a:gd name="connsiteY51" fmla="*/ 21 h 763"/>
              <a:gd name="connsiteX52" fmla="*/ 546 w 714"/>
              <a:gd name="connsiteY52" fmla="*/ 21 h 763"/>
              <a:gd name="connsiteX53" fmla="*/ 556 w 714"/>
              <a:gd name="connsiteY53" fmla="*/ 16 h 763"/>
              <a:gd name="connsiteX54" fmla="*/ 562 w 714"/>
              <a:gd name="connsiteY54" fmla="*/ 11 h 763"/>
              <a:gd name="connsiteX55" fmla="*/ 572 w 714"/>
              <a:gd name="connsiteY55" fmla="*/ 5 h 763"/>
              <a:gd name="connsiteX56" fmla="*/ 578 w 714"/>
              <a:gd name="connsiteY56" fmla="*/ 5 h 763"/>
              <a:gd name="connsiteX57" fmla="*/ 588 w 714"/>
              <a:gd name="connsiteY57" fmla="*/ 0 h 763"/>
              <a:gd name="connsiteX58" fmla="*/ 593 w 714"/>
              <a:gd name="connsiteY58" fmla="*/ 5 h 763"/>
              <a:gd name="connsiteX59" fmla="*/ 599 w 714"/>
              <a:gd name="connsiteY59" fmla="*/ 5 h 763"/>
              <a:gd name="connsiteX60" fmla="*/ 604 w 714"/>
              <a:gd name="connsiteY60" fmla="*/ 11 h 763"/>
              <a:gd name="connsiteX61" fmla="*/ 614 w 714"/>
              <a:gd name="connsiteY61" fmla="*/ 16 h 763"/>
              <a:gd name="connsiteX62" fmla="*/ 625 w 714"/>
              <a:gd name="connsiteY62" fmla="*/ 21 h 763"/>
              <a:gd name="connsiteX63" fmla="*/ 635 w 714"/>
              <a:gd name="connsiteY63" fmla="*/ 26 h 763"/>
              <a:gd name="connsiteX64" fmla="*/ 646 w 714"/>
              <a:gd name="connsiteY64" fmla="*/ 32 h 763"/>
              <a:gd name="connsiteX65" fmla="*/ 662 w 714"/>
              <a:gd name="connsiteY65" fmla="*/ 42 h 763"/>
              <a:gd name="connsiteX66" fmla="*/ 672 w 714"/>
              <a:gd name="connsiteY66" fmla="*/ 53 h 763"/>
              <a:gd name="connsiteX67" fmla="*/ 683 w 714"/>
              <a:gd name="connsiteY67" fmla="*/ 58 h 763"/>
              <a:gd name="connsiteX68" fmla="*/ 693 w 714"/>
              <a:gd name="connsiteY68" fmla="*/ 68 h 763"/>
              <a:gd name="connsiteX69" fmla="*/ 704 w 714"/>
              <a:gd name="connsiteY69" fmla="*/ 74 h 763"/>
              <a:gd name="connsiteX70" fmla="*/ 709 w 714"/>
              <a:gd name="connsiteY70" fmla="*/ 79 h 763"/>
              <a:gd name="connsiteX71" fmla="*/ 714 w 714"/>
              <a:gd name="connsiteY71" fmla="*/ 84 h 763"/>
              <a:gd name="connsiteX72" fmla="*/ 714 w 714"/>
              <a:gd name="connsiteY72" fmla="*/ 89 h 763"/>
              <a:gd name="connsiteX73" fmla="*/ 714 w 714"/>
              <a:gd name="connsiteY73" fmla="*/ 95 h 763"/>
              <a:gd name="connsiteX74" fmla="*/ 714 w 714"/>
              <a:gd name="connsiteY74" fmla="*/ 100 h 763"/>
              <a:gd name="connsiteX75" fmla="*/ 714 w 714"/>
              <a:gd name="connsiteY75" fmla="*/ 105 h 763"/>
              <a:gd name="connsiteX76" fmla="*/ 709 w 714"/>
              <a:gd name="connsiteY76" fmla="*/ 110 h 763"/>
              <a:gd name="connsiteX77" fmla="*/ 699 w 714"/>
              <a:gd name="connsiteY77" fmla="*/ 116 h 763"/>
              <a:gd name="connsiteX78" fmla="*/ 699 w 714"/>
              <a:gd name="connsiteY78" fmla="*/ 121 h 763"/>
              <a:gd name="connsiteX79" fmla="*/ 699 w 714"/>
              <a:gd name="connsiteY79" fmla="*/ 121 h 763"/>
              <a:gd name="connsiteX80" fmla="*/ 693 w 714"/>
              <a:gd name="connsiteY80" fmla="*/ 126 h 763"/>
              <a:gd name="connsiteX81" fmla="*/ 693 w 714"/>
              <a:gd name="connsiteY81" fmla="*/ 132 h 763"/>
              <a:gd name="connsiteX82" fmla="*/ 688 w 714"/>
              <a:gd name="connsiteY82" fmla="*/ 142 h 763"/>
              <a:gd name="connsiteX83" fmla="*/ 688 w 714"/>
              <a:gd name="connsiteY83" fmla="*/ 147 h 763"/>
              <a:gd name="connsiteX84" fmla="*/ 688 w 714"/>
              <a:gd name="connsiteY84" fmla="*/ 158 h 763"/>
              <a:gd name="connsiteX85" fmla="*/ 683 w 714"/>
              <a:gd name="connsiteY85" fmla="*/ 168 h 763"/>
              <a:gd name="connsiteX86" fmla="*/ 683 w 714"/>
              <a:gd name="connsiteY86" fmla="*/ 179 h 763"/>
              <a:gd name="connsiteX87" fmla="*/ 683 w 714"/>
              <a:gd name="connsiteY87" fmla="*/ 189 h 763"/>
              <a:gd name="connsiteX88" fmla="*/ 678 w 714"/>
              <a:gd name="connsiteY88" fmla="*/ 205 h 763"/>
              <a:gd name="connsiteX89" fmla="*/ 678 w 714"/>
              <a:gd name="connsiteY89" fmla="*/ 221 h 763"/>
              <a:gd name="connsiteX90" fmla="*/ 678 w 714"/>
              <a:gd name="connsiteY90" fmla="*/ 237 h 763"/>
              <a:gd name="connsiteX91" fmla="*/ 672 w 714"/>
              <a:gd name="connsiteY91" fmla="*/ 252 h 763"/>
              <a:gd name="connsiteX92" fmla="*/ 672 w 714"/>
              <a:gd name="connsiteY92" fmla="*/ 268 h 763"/>
              <a:gd name="connsiteX93" fmla="*/ 672 w 714"/>
              <a:gd name="connsiteY93" fmla="*/ 289 h 763"/>
              <a:gd name="connsiteX94" fmla="*/ 667 w 714"/>
              <a:gd name="connsiteY94" fmla="*/ 331 h 763"/>
              <a:gd name="connsiteX95" fmla="*/ 662 w 714"/>
              <a:gd name="connsiteY95" fmla="*/ 368 h 763"/>
              <a:gd name="connsiteX96" fmla="*/ 662 w 714"/>
              <a:gd name="connsiteY96" fmla="*/ 400 h 763"/>
              <a:gd name="connsiteX97" fmla="*/ 657 w 714"/>
              <a:gd name="connsiteY97" fmla="*/ 431 h 763"/>
              <a:gd name="connsiteX98" fmla="*/ 651 w 714"/>
              <a:gd name="connsiteY98" fmla="*/ 463 h 763"/>
              <a:gd name="connsiteX99" fmla="*/ 651 w 714"/>
              <a:gd name="connsiteY99" fmla="*/ 489 h 763"/>
              <a:gd name="connsiteX100" fmla="*/ 646 w 714"/>
              <a:gd name="connsiteY100" fmla="*/ 510 h 763"/>
              <a:gd name="connsiteX101" fmla="*/ 641 w 714"/>
              <a:gd name="connsiteY101" fmla="*/ 531 h 763"/>
              <a:gd name="connsiteX102" fmla="*/ 635 w 714"/>
              <a:gd name="connsiteY102" fmla="*/ 568 h 763"/>
              <a:gd name="connsiteX103" fmla="*/ 625 w 714"/>
              <a:gd name="connsiteY103" fmla="*/ 605 h 763"/>
              <a:gd name="connsiteX104" fmla="*/ 620 w 714"/>
              <a:gd name="connsiteY104" fmla="*/ 636 h 763"/>
              <a:gd name="connsiteX105" fmla="*/ 609 w 714"/>
              <a:gd name="connsiteY105" fmla="*/ 663 h 763"/>
              <a:gd name="connsiteX106" fmla="*/ 604 w 714"/>
              <a:gd name="connsiteY106" fmla="*/ 689 h 763"/>
              <a:gd name="connsiteX107" fmla="*/ 599 w 714"/>
              <a:gd name="connsiteY107" fmla="*/ 700 h 763"/>
              <a:gd name="connsiteX108" fmla="*/ 593 w 714"/>
              <a:gd name="connsiteY108" fmla="*/ 710 h 763"/>
              <a:gd name="connsiteX109" fmla="*/ 593 w 714"/>
              <a:gd name="connsiteY109" fmla="*/ 721 h 763"/>
              <a:gd name="connsiteX110" fmla="*/ 588 w 714"/>
              <a:gd name="connsiteY110" fmla="*/ 726 h 763"/>
              <a:gd name="connsiteX111" fmla="*/ 583 w 714"/>
              <a:gd name="connsiteY111" fmla="*/ 736 h 763"/>
              <a:gd name="connsiteX112" fmla="*/ 583 w 714"/>
              <a:gd name="connsiteY112" fmla="*/ 742 h 763"/>
              <a:gd name="connsiteX113" fmla="*/ 572 w 714"/>
              <a:gd name="connsiteY113" fmla="*/ 747 h 763"/>
              <a:gd name="connsiteX114" fmla="*/ 567 w 714"/>
              <a:gd name="connsiteY114" fmla="*/ 757 h 763"/>
              <a:gd name="connsiteX115" fmla="*/ 562 w 714"/>
              <a:gd name="connsiteY115" fmla="*/ 757 h 763"/>
              <a:gd name="connsiteX116" fmla="*/ 556 w 714"/>
              <a:gd name="connsiteY116" fmla="*/ 763 h 763"/>
              <a:gd name="connsiteX117" fmla="*/ 551 w 714"/>
              <a:gd name="connsiteY117" fmla="*/ 763 h 763"/>
              <a:gd name="connsiteX118" fmla="*/ 551 w 714"/>
              <a:gd name="connsiteY118" fmla="*/ 757 h 763"/>
              <a:gd name="connsiteX119" fmla="*/ 546 w 714"/>
              <a:gd name="connsiteY119" fmla="*/ 757 h 763"/>
              <a:gd name="connsiteX120" fmla="*/ 546 w 714"/>
              <a:gd name="connsiteY120" fmla="*/ 752 h 763"/>
              <a:gd name="connsiteX121" fmla="*/ 546 w 714"/>
              <a:gd name="connsiteY121" fmla="*/ 747 h 763"/>
              <a:gd name="connsiteX122" fmla="*/ 541 w 714"/>
              <a:gd name="connsiteY122" fmla="*/ 742 h 763"/>
              <a:gd name="connsiteX123" fmla="*/ 541 w 714"/>
              <a:gd name="connsiteY123" fmla="*/ 731 h 763"/>
              <a:gd name="connsiteX124" fmla="*/ 541 w 714"/>
              <a:gd name="connsiteY124" fmla="*/ 721 h 763"/>
              <a:gd name="connsiteX125" fmla="*/ 535 w 714"/>
              <a:gd name="connsiteY125" fmla="*/ 705 h 763"/>
              <a:gd name="connsiteX126" fmla="*/ 530 w 714"/>
              <a:gd name="connsiteY126" fmla="*/ 684 h 763"/>
              <a:gd name="connsiteX127" fmla="*/ 525 w 714"/>
              <a:gd name="connsiteY127" fmla="*/ 668 h 763"/>
              <a:gd name="connsiteX128" fmla="*/ 520 w 714"/>
              <a:gd name="connsiteY128" fmla="*/ 652 h 763"/>
              <a:gd name="connsiteX129" fmla="*/ 514 w 714"/>
              <a:gd name="connsiteY129" fmla="*/ 636 h 763"/>
              <a:gd name="connsiteX130" fmla="*/ 504 w 714"/>
              <a:gd name="connsiteY130" fmla="*/ 626 h 763"/>
              <a:gd name="connsiteX131" fmla="*/ 493 w 714"/>
              <a:gd name="connsiteY131" fmla="*/ 615 h 763"/>
              <a:gd name="connsiteX132" fmla="*/ 488 w 714"/>
              <a:gd name="connsiteY132" fmla="*/ 605 h 763"/>
              <a:gd name="connsiteX133" fmla="*/ 499 w 714"/>
              <a:gd name="connsiteY133" fmla="*/ 610 h 763"/>
              <a:gd name="connsiteX134" fmla="*/ 514 w 714"/>
              <a:gd name="connsiteY134" fmla="*/ 610 h 763"/>
              <a:gd name="connsiteX135" fmla="*/ 525 w 714"/>
              <a:gd name="connsiteY135" fmla="*/ 610 h 763"/>
              <a:gd name="connsiteX136" fmla="*/ 535 w 714"/>
              <a:gd name="connsiteY136" fmla="*/ 610 h 763"/>
              <a:gd name="connsiteX137" fmla="*/ 546 w 714"/>
              <a:gd name="connsiteY137" fmla="*/ 605 h 763"/>
              <a:gd name="connsiteX138" fmla="*/ 551 w 714"/>
              <a:gd name="connsiteY138" fmla="*/ 605 h 763"/>
              <a:gd name="connsiteX139" fmla="*/ 556 w 714"/>
              <a:gd name="connsiteY139" fmla="*/ 600 h 763"/>
              <a:gd name="connsiteX140" fmla="*/ 556 w 714"/>
              <a:gd name="connsiteY140" fmla="*/ 600 h 763"/>
              <a:gd name="connsiteX141" fmla="*/ 562 w 714"/>
              <a:gd name="connsiteY141" fmla="*/ 594 h 763"/>
              <a:gd name="connsiteX142" fmla="*/ 562 w 714"/>
              <a:gd name="connsiteY142" fmla="*/ 584 h 763"/>
              <a:gd name="connsiteX143" fmla="*/ 567 w 714"/>
              <a:gd name="connsiteY143" fmla="*/ 573 h 763"/>
              <a:gd name="connsiteX144" fmla="*/ 567 w 714"/>
              <a:gd name="connsiteY144" fmla="*/ 558 h 763"/>
              <a:gd name="connsiteX145" fmla="*/ 572 w 714"/>
              <a:gd name="connsiteY145" fmla="*/ 537 h 763"/>
              <a:gd name="connsiteX146" fmla="*/ 578 w 714"/>
              <a:gd name="connsiteY146" fmla="*/ 516 h 763"/>
              <a:gd name="connsiteX147" fmla="*/ 578 w 714"/>
              <a:gd name="connsiteY147" fmla="*/ 489 h 763"/>
              <a:gd name="connsiteX148" fmla="*/ 583 w 714"/>
              <a:gd name="connsiteY148" fmla="*/ 458 h 763"/>
              <a:gd name="connsiteX149" fmla="*/ 593 w 714"/>
              <a:gd name="connsiteY149" fmla="*/ 395 h 763"/>
              <a:gd name="connsiteX150" fmla="*/ 599 w 714"/>
              <a:gd name="connsiteY150" fmla="*/ 337 h 763"/>
              <a:gd name="connsiteX151" fmla="*/ 604 w 714"/>
              <a:gd name="connsiteY151" fmla="*/ 274 h 763"/>
              <a:gd name="connsiteX152" fmla="*/ 604 w 714"/>
              <a:gd name="connsiteY152" fmla="*/ 221 h 763"/>
              <a:gd name="connsiteX153" fmla="*/ 604 w 714"/>
              <a:gd name="connsiteY153" fmla="*/ 221 h 763"/>
              <a:gd name="connsiteX0" fmla="*/ 585 w 695"/>
              <a:gd name="connsiteY0" fmla="*/ 221 h 763"/>
              <a:gd name="connsiteX1" fmla="*/ 585 w 695"/>
              <a:gd name="connsiteY1" fmla="*/ 195 h 763"/>
              <a:gd name="connsiteX2" fmla="*/ 585 w 695"/>
              <a:gd name="connsiteY2" fmla="*/ 168 h 763"/>
              <a:gd name="connsiteX3" fmla="*/ 585 w 695"/>
              <a:gd name="connsiteY3" fmla="*/ 147 h 763"/>
              <a:gd name="connsiteX4" fmla="*/ 585 w 695"/>
              <a:gd name="connsiteY4" fmla="*/ 132 h 763"/>
              <a:gd name="connsiteX5" fmla="*/ 585 w 695"/>
              <a:gd name="connsiteY5" fmla="*/ 116 h 763"/>
              <a:gd name="connsiteX6" fmla="*/ 585 w 695"/>
              <a:gd name="connsiteY6" fmla="*/ 105 h 763"/>
              <a:gd name="connsiteX7" fmla="*/ 580 w 695"/>
              <a:gd name="connsiteY7" fmla="*/ 95 h 763"/>
              <a:gd name="connsiteX8" fmla="*/ 580 w 695"/>
              <a:gd name="connsiteY8" fmla="*/ 89 h 763"/>
              <a:gd name="connsiteX9" fmla="*/ 580 w 695"/>
              <a:gd name="connsiteY9" fmla="*/ 84 h 763"/>
              <a:gd name="connsiteX10" fmla="*/ 574 w 695"/>
              <a:gd name="connsiteY10" fmla="*/ 84 h 763"/>
              <a:gd name="connsiteX11" fmla="*/ 569 w 695"/>
              <a:gd name="connsiteY11" fmla="*/ 79 h 763"/>
              <a:gd name="connsiteX12" fmla="*/ 559 w 695"/>
              <a:gd name="connsiteY12" fmla="*/ 79 h 763"/>
              <a:gd name="connsiteX13" fmla="*/ 553 w 695"/>
              <a:gd name="connsiteY13" fmla="*/ 74 h 763"/>
              <a:gd name="connsiteX14" fmla="*/ 537 w 695"/>
              <a:gd name="connsiteY14" fmla="*/ 74 h 763"/>
              <a:gd name="connsiteX15" fmla="*/ 527 w 695"/>
              <a:gd name="connsiteY15" fmla="*/ 74 h 763"/>
              <a:gd name="connsiteX16" fmla="*/ 511 w 695"/>
              <a:gd name="connsiteY16" fmla="*/ 79 h 763"/>
              <a:gd name="connsiteX17" fmla="*/ 480 w 695"/>
              <a:gd name="connsiteY17" fmla="*/ 79 h 763"/>
              <a:gd name="connsiteX18" fmla="*/ 443 w 695"/>
              <a:gd name="connsiteY18" fmla="*/ 84 h 763"/>
              <a:gd name="connsiteX19" fmla="*/ 406 w 695"/>
              <a:gd name="connsiteY19" fmla="*/ 89 h 763"/>
              <a:gd name="connsiteX20" fmla="*/ 369 w 695"/>
              <a:gd name="connsiteY20" fmla="*/ 89 h 763"/>
              <a:gd name="connsiteX21" fmla="*/ 327 w 695"/>
              <a:gd name="connsiteY21" fmla="*/ 95 h 763"/>
              <a:gd name="connsiteX22" fmla="*/ 279 w 695"/>
              <a:gd name="connsiteY22" fmla="*/ 105 h 763"/>
              <a:gd name="connsiteX23" fmla="*/ 253 w 695"/>
              <a:gd name="connsiteY23" fmla="*/ 105 h 763"/>
              <a:gd name="connsiteX24" fmla="*/ 227 w 695"/>
              <a:gd name="connsiteY24" fmla="*/ 110 h 763"/>
              <a:gd name="connsiteX25" fmla="*/ 200 w 695"/>
              <a:gd name="connsiteY25" fmla="*/ 116 h 763"/>
              <a:gd name="connsiteX26" fmla="*/ 174 w 695"/>
              <a:gd name="connsiteY26" fmla="*/ 116 h 763"/>
              <a:gd name="connsiteX27" fmla="*/ 142 w 695"/>
              <a:gd name="connsiteY27" fmla="*/ 121 h 763"/>
              <a:gd name="connsiteX28" fmla="*/ 116 w 695"/>
              <a:gd name="connsiteY28" fmla="*/ 126 h 763"/>
              <a:gd name="connsiteX29" fmla="*/ 90 w 695"/>
              <a:gd name="connsiteY29" fmla="*/ 126 h 763"/>
              <a:gd name="connsiteX30" fmla="*/ 69 w 695"/>
              <a:gd name="connsiteY30" fmla="*/ 132 h 763"/>
              <a:gd name="connsiteX31" fmla="*/ 48 w 695"/>
              <a:gd name="connsiteY31" fmla="*/ 132 h 763"/>
              <a:gd name="connsiteX32" fmla="*/ 21 w 695"/>
              <a:gd name="connsiteY32" fmla="*/ 132 h 763"/>
              <a:gd name="connsiteX33" fmla="*/ 0 w 695"/>
              <a:gd name="connsiteY33" fmla="*/ 100 h 763"/>
              <a:gd name="connsiteX34" fmla="*/ 21 w 695"/>
              <a:gd name="connsiteY34" fmla="*/ 100 h 763"/>
              <a:gd name="connsiteX35" fmla="*/ 37 w 695"/>
              <a:gd name="connsiteY35" fmla="*/ 100 h 763"/>
              <a:gd name="connsiteX36" fmla="*/ 58 w 695"/>
              <a:gd name="connsiteY36" fmla="*/ 95 h 763"/>
              <a:gd name="connsiteX37" fmla="*/ 84 w 695"/>
              <a:gd name="connsiteY37" fmla="*/ 95 h 763"/>
              <a:gd name="connsiteX38" fmla="*/ 106 w 695"/>
              <a:gd name="connsiteY38" fmla="*/ 89 h 763"/>
              <a:gd name="connsiteX39" fmla="*/ 132 w 695"/>
              <a:gd name="connsiteY39" fmla="*/ 84 h 763"/>
              <a:gd name="connsiteX40" fmla="*/ 163 w 695"/>
              <a:gd name="connsiteY40" fmla="*/ 84 h 763"/>
              <a:gd name="connsiteX41" fmla="*/ 221 w 695"/>
              <a:gd name="connsiteY41" fmla="*/ 74 h 763"/>
              <a:gd name="connsiteX42" fmla="*/ 279 w 695"/>
              <a:gd name="connsiteY42" fmla="*/ 63 h 763"/>
              <a:gd name="connsiteX43" fmla="*/ 337 w 695"/>
              <a:gd name="connsiteY43" fmla="*/ 58 h 763"/>
              <a:gd name="connsiteX44" fmla="*/ 395 w 695"/>
              <a:gd name="connsiteY44" fmla="*/ 47 h 763"/>
              <a:gd name="connsiteX45" fmla="*/ 422 w 695"/>
              <a:gd name="connsiteY45" fmla="*/ 42 h 763"/>
              <a:gd name="connsiteX46" fmla="*/ 448 w 695"/>
              <a:gd name="connsiteY46" fmla="*/ 37 h 763"/>
              <a:gd name="connsiteX47" fmla="*/ 474 w 695"/>
              <a:gd name="connsiteY47" fmla="*/ 32 h 763"/>
              <a:gd name="connsiteX48" fmla="*/ 490 w 695"/>
              <a:gd name="connsiteY48" fmla="*/ 32 h 763"/>
              <a:gd name="connsiteX49" fmla="*/ 506 w 695"/>
              <a:gd name="connsiteY49" fmla="*/ 26 h 763"/>
              <a:gd name="connsiteX50" fmla="*/ 522 w 695"/>
              <a:gd name="connsiteY50" fmla="*/ 21 h 763"/>
              <a:gd name="connsiteX51" fmla="*/ 527 w 695"/>
              <a:gd name="connsiteY51" fmla="*/ 21 h 763"/>
              <a:gd name="connsiteX52" fmla="*/ 537 w 695"/>
              <a:gd name="connsiteY52" fmla="*/ 16 h 763"/>
              <a:gd name="connsiteX53" fmla="*/ 543 w 695"/>
              <a:gd name="connsiteY53" fmla="*/ 11 h 763"/>
              <a:gd name="connsiteX54" fmla="*/ 553 w 695"/>
              <a:gd name="connsiteY54" fmla="*/ 5 h 763"/>
              <a:gd name="connsiteX55" fmla="*/ 559 w 695"/>
              <a:gd name="connsiteY55" fmla="*/ 5 h 763"/>
              <a:gd name="connsiteX56" fmla="*/ 569 w 695"/>
              <a:gd name="connsiteY56" fmla="*/ 0 h 763"/>
              <a:gd name="connsiteX57" fmla="*/ 574 w 695"/>
              <a:gd name="connsiteY57" fmla="*/ 5 h 763"/>
              <a:gd name="connsiteX58" fmla="*/ 580 w 695"/>
              <a:gd name="connsiteY58" fmla="*/ 5 h 763"/>
              <a:gd name="connsiteX59" fmla="*/ 585 w 695"/>
              <a:gd name="connsiteY59" fmla="*/ 11 h 763"/>
              <a:gd name="connsiteX60" fmla="*/ 595 w 695"/>
              <a:gd name="connsiteY60" fmla="*/ 16 h 763"/>
              <a:gd name="connsiteX61" fmla="*/ 606 w 695"/>
              <a:gd name="connsiteY61" fmla="*/ 21 h 763"/>
              <a:gd name="connsiteX62" fmla="*/ 616 w 695"/>
              <a:gd name="connsiteY62" fmla="*/ 26 h 763"/>
              <a:gd name="connsiteX63" fmla="*/ 627 w 695"/>
              <a:gd name="connsiteY63" fmla="*/ 32 h 763"/>
              <a:gd name="connsiteX64" fmla="*/ 643 w 695"/>
              <a:gd name="connsiteY64" fmla="*/ 42 h 763"/>
              <a:gd name="connsiteX65" fmla="*/ 653 w 695"/>
              <a:gd name="connsiteY65" fmla="*/ 53 h 763"/>
              <a:gd name="connsiteX66" fmla="*/ 664 w 695"/>
              <a:gd name="connsiteY66" fmla="*/ 58 h 763"/>
              <a:gd name="connsiteX67" fmla="*/ 674 w 695"/>
              <a:gd name="connsiteY67" fmla="*/ 68 h 763"/>
              <a:gd name="connsiteX68" fmla="*/ 685 w 695"/>
              <a:gd name="connsiteY68" fmla="*/ 74 h 763"/>
              <a:gd name="connsiteX69" fmla="*/ 690 w 695"/>
              <a:gd name="connsiteY69" fmla="*/ 79 h 763"/>
              <a:gd name="connsiteX70" fmla="*/ 695 w 695"/>
              <a:gd name="connsiteY70" fmla="*/ 84 h 763"/>
              <a:gd name="connsiteX71" fmla="*/ 695 w 695"/>
              <a:gd name="connsiteY71" fmla="*/ 89 h 763"/>
              <a:gd name="connsiteX72" fmla="*/ 695 w 695"/>
              <a:gd name="connsiteY72" fmla="*/ 95 h 763"/>
              <a:gd name="connsiteX73" fmla="*/ 695 w 695"/>
              <a:gd name="connsiteY73" fmla="*/ 100 h 763"/>
              <a:gd name="connsiteX74" fmla="*/ 695 w 695"/>
              <a:gd name="connsiteY74" fmla="*/ 105 h 763"/>
              <a:gd name="connsiteX75" fmla="*/ 690 w 695"/>
              <a:gd name="connsiteY75" fmla="*/ 110 h 763"/>
              <a:gd name="connsiteX76" fmla="*/ 680 w 695"/>
              <a:gd name="connsiteY76" fmla="*/ 116 h 763"/>
              <a:gd name="connsiteX77" fmla="*/ 680 w 695"/>
              <a:gd name="connsiteY77" fmla="*/ 121 h 763"/>
              <a:gd name="connsiteX78" fmla="*/ 680 w 695"/>
              <a:gd name="connsiteY78" fmla="*/ 121 h 763"/>
              <a:gd name="connsiteX79" fmla="*/ 674 w 695"/>
              <a:gd name="connsiteY79" fmla="*/ 126 h 763"/>
              <a:gd name="connsiteX80" fmla="*/ 674 w 695"/>
              <a:gd name="connsiteY80" fmla="*/ 132 h 763"/>
              <a:gd name="connsiteX81" fmla="*/ 669 w 695"/>
              <a:gd name="connsiteY81" fmla="*/ 142 h 763"/>
              <a:gd name="connsiteX82" fmla="*/ 669 w 695"/>
              <a:gd name="connsiteY82" fmla="*/ 147 h 763"/>
              <a:gd name="connsiteX83" fmla="*/ 669 w 695"/>
              <a:gd name="connsiteY83" fmla="*/ 158 h 763"/>
              <a:gd name="connsiteX84" fmla="*/ 664 w 695"/>
              <a:gd name="connsiteY84" fmla="*/ 168 h 763"/>
              <a:gd name="connsiteX85" fmla="*/ 664 w 695"/>
              <a:gd name="connsiteY85" fmla="*/ 179 h 763"/>
              <a:gd name="connsiteX86" fmla="*/ 664 w 695"/>
              <a:gd name="connsiteY86" fmla="*/ 189 h 763"/>
              <a:gd name="connsiteX87" fmla="*/ 659 w 695"/>
              <a:gd name="connsiteY87" fmla="*/ 205 h 763"/>
              <a:gd name="connsiteX88" fmla="*/ 659 w 695"/>
              <a:gd name="connsiteY88" fmla="*/ 221 h 763"/>
              <a:gd name="connsiteX89" fmla="*/ 659 w 695"/>
              <a:gd name="connsiteY89" fmla="*/ 237 h 763"/>
              <a:gd name="connsiteX90" fmla="*/ 653 w 695"/>
              <a:gd name="connsiteY90" fmla="*/ 252 h 763"/>
              <a:gd name="connsiteX91" fmla="*/ 653 w 695"/>
              <a:gd name="connsiteY91" fmla="*/ 268 h 763"/>
              <a:gd name="connsiteX92" fmla="*/ 653 w 695"/>
              <a:gd name="connsiteY92" fmla="*/ 289 h 763"/>
              <a:gd name="connsiteX93" fmla="*/ 648 w 695"/>
              <a:gd name="connsiteY93" fmla="*/ 331 h 763"/>
              <a:gd name="connsiteX94" fmla="*/ 643 w 695"/>
              <a:gd name="connsiteY94" fmla="*/ 368 h 763"/>
              <a:gd name="connsiteX95" fmla="*/ 643 w 695"/>
              <a:gd name="connsiteY95" fmla="*/ 400 h 763"/>
              <a:gd name="connsiteX96" fmla="*/ 638 w 695"/>
              <a:gd name="connsiteY96" fmla="*/ 431 h 763"/>
              <a:gd name="connsiteX97" fmla="*/ 632 w 695"/>
              <a:gd name="connsiteY97" fmla="*/ 463 h 763"/>
              <a:gd name="connsiteX98" fmla="*/ 632 w 695"/>
              <a:gd name="connsiteY98" fmla="*/ 489 h 763"/>
              <a:gd name="connsiteX99" fmla="*/ 627 w 695"/>
              <a:gd name="connsiteY99" fmla="*/ 510 h 763"/>
              <a:gd name="connsiteX100" fmla="*/ 622 w 695"/>
              <a:gd name="connsiteY100" fmla="*/ 531 h 763"/>
              <a:gd name="connsiteX101" fmla="*/ 616 w 695"/>
              <a:gd name="connsiteY101" fmla="*/ 568 h 763"/>
              <a:gd name="connsiteX102" fmla="*/ 606 w 695"/>
              <a:gd name="connsiteY102" fmla="*/ 605 h 763"/>
              <a:gd name="connsiteX103" fmla="*/ 601 w 695"/>
              <a:gd name="connsiteY103" fmla="*/ 636 h 763"/>
              <a:gd name="connsiteX104" fmla="*/ 590 w 695"/>
              <a:gd name="connsiteY104" fmla="*/ 663 h 763"/>
              <a:gd name="connsiteX105" fmla="*/ 585 w 695"/>
              <a:gd name="connsiteY105" fmla="*/ 689 h 763"/>
              <a:gd name="connsiteX106" fmla="*/ 580 w 695"/>
              <a:gd name="connsiteY106" fmla="*/ 700 h 763"/>
              <a:gd name="connsiteX107" fmla="*/ 574 w 695"/>
              <a:gd name="connsiteY107" fmla="*/ 710 h 763"/>
              <a:gd name="connsiteX108" fmla="*/ 574 w 695"/>
              <a:gd name="connsiteY108" fmla="*/ 721 h 763"/>
              <a:gd name="connsiteX109" fmla="*/ 569 w 695"/>
              <a:gd name="connsiteY109" fmla="*/ 726 h 763"/>
              <a:gd name="connsiteX110" fmla="*/ 564 w 695"/>
              <a:gd name="connsiteY110" fmla="*/ 736 h 763"/>
              <a:gd name="connsiteX111" fmla="*/ 564 w 695"/>
              <a:gd name="connsiteY111" fmla="*/ 742 h 763"/>
              <a:gd name="connsiteX112" fmla="*/ 553 w 695"/>
              <a:gd name="connsiteY112" fmla="*/ 747 h 763"/>
              <a:gd name="connsiteX113" fmla="*/ 548 w 695"/>
              <a:gd name="connsiteY113" fmla="*/ 757 h 763"/>
              <a:gd name="connsiteX114" fmla="*/ 543 w 695"/>
              <a:gd name="connsiteY114" fmla="*/ 757 h 763"/>
              <a:gd name="connsiteX115" fmla="*/ 537 w 695"/>
              <a:gd name="connsiteY115" fmla="*/ 763 h 763"/>
              <a:gd name="connsiteX116" fmla="*/ 532 w 695"/>
              <a:gd name="connsiteY116" fmla="*/ 763 h 763"/>
              <a:gd name="connsiteX117" fmla="*/ 532 w 695"/>
              <a:gd name="connsiteY117" fmla="*/ 757 h 763"/>
              <a:gd name="connsiteX118" fmla="*/ 527 w 695"/>
              <a:gd name="connsiteY118" fmla="*/ 757 h 763"/>
              <a:gd name="connsiteX119" fmla="*/ 527 w 695"/>
              <a:gd name="connsiteY119" fmla="*/ 752 h 763"/>
              <a:gd name="connsiteX120" fmla="*/ 527 w 695"/>
              <a:gd name="connsiteY120" fmla="*/ 747 h 763"/>
              <a:gd name="connsiteX121" fmla="*/ 522 w 695"/>
              <a:gd name="connsiteY121" fmla="*/ 742 h 763"/>
              <a:gd name="connsiteX122" fmla="*/ 522 w 695"/>
              <a:gd name="connsiteY122" fmla="*/ 731 h 763"/>
              <a:gd name="connsiteX123" fmla="*/ 522 w 695"/>
              <a:gd name="connsiteY123" fmla="*/ 721 h 763"/>
              <a:gd name="connsiteX124" fmla="*/ 516 w 695"/>
              <a:gd name="connsiteY124" fmla="*/ 705 h 763"/>
              <a:gd name="connsiteX125" fmla="*/ 511 w 695"/>
              <a:gd name="connsiteY125" fmla="*/ 684 h 763"/>
              <a:gd name="connsiteX126" fmla="*/ 506 w 695"/>
              <a:gd name="connsiteY126" fmla="*/ 668 h 763"/>
              <a:gd name="connsiteX127" fmla="*/ 501 w 695"/>
              <a:gd name="connsiteY127" fmla="*/ 652 h 763"/>
              <a:gd name="connsiteX128" fmla="*/ 495 w 695"/>
              <a:gd name="connsiteY128" fmla="*/ 636 h 763"/>
              <a:gd name="connsiteX129" fmla="*/ 485 w 695"/>
              <a:gd name="connsiteY129" fmla="*/ 626 h 763"/>
              <a:gd name="connsiteX130" fmla="*/ 474 w 695"/>
              <a:gd name="connsiteY130" fmla="*/ 615 h 763"/>
              <a:gd name="connsiteX131" fmla="*/ 469 w 695"/>
              <a:gd name="connsiteY131" fmla="*/ 605 h 763"/>
              <a:gd name="connsiteX132" fmla="*/ 480 w 695"/>
              <a:gd name="connsiteY132" fmla="*/ 610 h 763"/>
              <a:gd name="connsiteX133" fmla="*/ 495 w 695"/>
              <a:gd name="connsiteY133" fmla="*/ 610 h 763"/>
              <a:gd name="connsiteX134" fmla="*/ 506 w 695"/>
              <a:gd name="connsiteY134" fmla="*/ 610 h 763"/>
              <a:gd name="connsiteX135" fmla="*/ 516 w 695"/>
              <a:gd name="connsiteY135" fmla="*/ 610 h 763"/>
              <a:gd name="connsiteX136" fmla="*/ 527 w 695"/>
              <a:gd name="connsiteY136" fmla="*/ 605 h 763"/>
              <a:gd name="connsiteX137" fmla="*/ 532 w 695"/>
              <a:gd name="connsiteY137" fmla="*/ 605 h 763"/>
              <a:gd name="connsiteX138" fmla="*/ 537 w 695"/>
              <a:gd name="connsiteY138" fmla="*/ 600 h 763"/>
              <a:gd name="connsiteX139" fmla="*/ 537 w 695"/>
              <a:gd name="connsiteY139" fmla="*/ 600 h 763"/>
              <a:gd name="connsiteX140" fmla="*/ 543 w 695"/>
              <a:gd name="connsiteY140" fmla="*/ 594 h 763"/>
              <a:gd name="connsiteX141" fmla="*/ 543 w 695"/>
              <a:gd name="connsiteY141" fmla="*/ 584 h 763"/>
              <a:gd name="connsiteX142" fmla="*/ 548 w 695"/>
              <a:gd name="connsiteY142" fmla="*/ 573 h 763"/>
              <a:gd name="connsiteX143" fmla="*/ 548 w 695"/>
              <a:gd name="connsiteY143" fmla="*/ 558 h 763"/>
              <a:gd name="connsiteX144" fmla="*/ 553 w 695"/>
              <a:gd name="connsiteY144" fmla="*/ 537 h 763"/>
              <a:gd name="connsiteX145" fmla="*/ 559 w 695"/>
              <a:gd name="connsiteY145" fmla="*/ 516 h 763"/>
              <a:gd name="connsiteX146" fmla="*/ 559 w 695"/>
              <a:gd name="connsiteY146" fmla="*/ 489 h 763"/>
              <a:gd name="connsiteX147" fmla="*/ 564 w 695"/>
              <a:gd name="connsiteY147" fmla="*/ 458 h 763"/>
              <a:gd name="connsiteX148" fmla="*/ 574 w 695"/>
              <a:gd name="connsiteY148" fmla="*/ 395 h 763"/>
              <a:gd name="connsiteX149" fmla="*/ 580 w 695"/>
              <a:gd name="connsiteY149" fmla="*/ 337 h 763"/>
              <a:gd name="connsiteX150" fmla="*/ 585 w 695"/>
              <a:gd name="connsiteY150" fmla="*/ 274 h 763"/>
              <a:gd name="connsiteX151" fmla="*/ 585 w 695"/>
              <a:gd name="connsiteY151" fmla="*/ 221 h 763"/>
              <a:gd name="connsiteX152" fmla="*/ 585 w 695"/>
              <a:gd name="connsiteY152" fmla="*/ 221 h 763"/>
              <a:gd name="connsiteX0" fmla="*/ 568 w 678"/>
              <a:gd name="connsiteY0" fmla="*/ 221 h 763"/>
              <a:gd name="connsiteX1" fmla="*/ 568 w 678"/>
              <a:gd name="connsiteY1" fmla="*/ 195 h 763"/>
              <a:gd name="connsiteX2" fmla="*/ 568 w 678"/>
              <a:gd name="connsiteY2" fmla="*/ 168 h 763"/>
              <a:gd name="connsiteX3" fmla="*/ 568 w 678"/>
              <a:gd name="connsiteY3" fmla="*/ 147 h 763"/>
              <a:gd name="connsiteX4" fmla="*/ 568 w 678"/>
              <a:gd name="connsiteY4" fmla="*/ 132 h 763"/>
              <a:gd name="connsiteX5" fmla="*/ 568 w 678"/>
              <a:gd name="connsiteY5" fmla="*/ 116 h 763"/>
              <a:gd name="connsiteX6" fmla="*/ 568 w 678"/>
              <a:gd name="connsiteY6" fmla="*/ 105 h 763"/>
              <a:gd name="connsiteX7" fmla="*/ 563 w 678"/>
              <a:gd name="connsiteY7" fmla="*/ 95 h 763"/>
              <a:gd name="connsiteX8" fmla="*/ 563 w 678"/>
              <a:gd name="connsiteY8" fmla="*/ 89 h 763"/>
              <a:gd name="connsiteX9" fmla="*/ 563 w 678"/>
              <a:gd name="connsiteY9" fmla="*/ 84 h 763"/>
              <a:gd name="connsiteX10" fmla="*/ 557 w 678"/>
              <a:gd name="connsiteY10" fmla="*/ 84 h 763"/>
              <a:gd name="connsiteX11" fmla="*/ 552 w 678"/>
              <a:gd name="connsiteY11" fmla="*/ 79 h 763"/>
              <a:gd name="connsiteX12" fmla="*/ 542 w 678"/>
              <a:gd name="connsiteY12" fmla="*/ 79 h 763"/>
              <a:gd name="connsiteX13" fmla="*/ 536 w 678"/>
              <a:gd name="connsiteY13" fmla="*/ 74 h 763"/>
              <a:gd name="connsiteX14" fmla="*/ 520 w 678"/>
              <a:gd name="connsiteY14" fmla="*/ 74 h 763"/>
              <a:gd name="connsiteX15" fmla="*/ 510 w 678"/>
              <a:gd name="connsiteY15" fmla="*/ 74 h 763"/>
              <a:gd name="connsiteX16" fmla="*/ 494 w 678"/>
              <a:gd name="connsiteY16" fmla="*/ 79 h 763"/>
              <a:gd name="connsiteX17" fmla="*/ 463 w 678"/>
              <a:gd name="connsiteY17" fmla="*/ 79 h 763"/>
              <a:gd name="connsiteX18" fmla="*/ 426 w 678"/>
              <a:gd name="connsiteY18" fmla="*/ 84 h 763"/>
              <a:gd name="connsiteX19" fmla="*/ 389 w 678"/>
              <a:gd name="connsiteY19" fmla="*/ 89 h 763"/>
              <a:gd name="connsiteX20" fmla="*/ 352 w 678"/>
              <a:gd name="connsiteY20" fmla="*/ 89 h 763"/>
              <a:gd name="connsiteX21" fmla="*/ 310 w 678"/>
              <a:gd name="connsiteY21" fmla="*/ 95 h 763"/>
              <a:gd name="connsiteX22" fmla="*/ 262 w 678"/>
              <a:gd name="connsiteY22" fmla="*/ 105 h 763"/>
              <a:gd name="connsiteX23" fmla="*/ 236 w 678"/>
              <a:gd name="connsiteY23" fmla="*/ 105 h 763"/>
              <a:gd name="connsiteX24" fmla="*/ 210 w 678"/>
              <a:gd name="connsiteY24" fmla="*/ 110 h 763"/>
              <a:gd name="connsiteX25" fmla="*/ 183 w 678"/>
              <a:gd name="connsiteY25" fmla="*/ 116 h 763"/>
              <a:gd name="connsiteX26" fmla="*/ 157 w 678"/>
              <a:gd name="connsiteY26" fmla="*/ 116 h 763"/>
              <a:gd name="connsiteX27" fmla="*/ 125 w 678"/>
              <a:gd name="connsiteY27" fmla="*/ 121 h 763"/>
              <a:gd name="connsiteX28" fmla="*/ 99 w 678"/>
              <a:gd name="connsiteY28" fmla="*/ 126 h 763"/>
              <a:gd name="connsiteX29" fmla="*/ 73 w 678"/>
              <a:gd name="connsiteY29" fmla="*/ 126 h 763"/>
              <a:gd name="connsiteX30" fmla="*/ 52 w 678"/>
              <a:gd name="connsiteY30" fmla="*/ 132 h 763"/>
              <a:gd name="connsiteX31" fmla="*/ 31 w 678"/>
              <a:gd name="connsiteY31" fmla="*/ 132 h 763"/>
              <a:gd name="connsiteX32" fmla="*/ 4 w 678"/>
              <a:gd name="connsiteY32" fmla="*/ 132 h 763"/>
              <a:gd name="connsiteX33" fmla="*/ 4 w 678"/>
              <a:gd name="connsiteY33" fmla="*/ 100 h 763"/>
              <a:gd name="connsiteX34" fmla="*/ 20 w 678"/>
              <a:gd name="connsiteY34" fmla="*/ 100 h 763"/>
              <a:gd name="connsiteX35" fmla="*/ 41 w 678"/>
              <a:gd name="connsiteY35" fmla="*/ 95 h 763"/>
              <a:gd name="connsiteX36" fmla="*/ 67 w 678"/>
              <a:gd name="connsiteY36" fmla="*/ 95 h 763"/>
              <a:gd name="connsiteX37" fmla="*/ 89 w 678"/>
              <a:gd name="connsiteY37" fmla="*/ 89 h 763"/>
              <a:gd name="connsiteX38" fmla="*/ 115 w 678"/>
              <a:gd name="connsiteY38" fmla="*/ 84 h 763"/>
              <a:gd name="connsiteX39" fmla="*/ 146 w 678"/>
              <a:gd name="connsiteY39" fmla="*/ 84 h 763"/>
              <a:gd name="connsiteX40" fmla="*/ 204 w 678"/>
              <a:gd name="connsiteY40" fmla="*/ 74 h 763"/>
              <a:gd name="connsiteX41" fmla="*/ 262 w 678"/>
              <a:gd name="connsiteY41" fmla="*/ 63 h 763"/>
              <a:gd name="connsiteX42" fmla="*/ 320 w 678"/>
              <a:gd name="connsiteY42" fmla="*/ 58 h 763"/>
              <a:gd name="connsiteX43" fmla="*/ 378 w 678"/>
              <a:gd name="connsiteY43" fmla="*/ 47 h 763"/>
              <a:gd name="connsiteX44" fmla="*/ 405 w 678"/>
              <a:gd name="connsiteY44" fmla="*/ 42 h 763"/>
              <a:gd name="connsiteX45" fmla="*/ 431 w 678"/>
              <a:gd name="connsiteY45" fmla="*/ 37 h 763"/>
              <a:gd name="connsiteX46" fmla="*/ 457 w 678"/>
              <a:gd name="connsiteY46" fmla="*/ 32 h 763"/>
              <a:gd name="connsiteX47" fmla="*/ 473 w 678"/>
              <a:gd name="connsiteY47" fmla="*/ 32 h 763"/>
              <a:gd name="connsiteX48" fmla="*/ 489 w 678"/>
              <a:gd name="connsiteY48" fmla="*/ 26 h 763"/>
              <a:gd name="connsiteX49" fmla="*/ 505 w 678"/>
              <a:gd name="connsiteY49" fmla="*/ 21 h 763"/>
              <a:gd name="connsiteX50" fmla="*/ 510 w 678"/>
              <a:gd name="connsiteY50" fmla="*/ 21 h 763"/>
              <a:gd name="connsiteX51" fmla="*/ 520 w 678"/>
              <a:gd name="connsiteY51" fmla="*/ 16 h 763"/>
              <a:gd name="connsiteX52" fmla="*/ 526 w 678"/>
              <a:gd name="connsiteY52" fmla="*/ 11 h 763"/>
              <a:gd name="connsiteX53" fmla="*/ 536 w 678"/>
              <a:gd name="connsiteY53" fmla="*/ 5 h 763"/>
              <a:gd name="connsiteX54" fmla="*/ 542 w 678"/>
              <a:gd name="connsiteY54" fmla="*/ 5 h 763"/>
              <a:gd name="connsiteX55" fmla="*/ 552 w 678"/>
              <a:gd name="connsiteY55" fmla="*/ 0 h 763"/>
              <a:gd name="connsiteX56" fmla="*/ 557 w 678"/>
              <a:gd name="connsiteY56" fmla="*/ 5 h 763"/>
              <a:gd name="connsiteX57" fmla="*/ 563 w 678"/>
              <a:gd name="connsiteY57" fmla="*/ 5 h 763"/>
              <a:gd name="connsiteX58" fmla="*/ 568 w 678"/>
              <a:gd name="connsiteY58" fmla="*/ 11 h 763"/>
              <a:gd name="connsiteX59" fmla="*/ 578 w 678"/>
              <a:gd name="connsiteY59" fmla="*/ 16 h 763"/>
              <a:gd name="connsiteX60" fmla="*/ 589 w 678"/>
              <a:gd name="connsiteY60" fmla="*/ 21 h 763"/>
              <a:gd name="connsiteX61" fmla="*/ 599 w 678"/>
              <a:gd name="connsiteY61" fmla="*/ 26 h 763"/>
              <a:gd name="connsiteX62" fmla="*/ 610 w 678"/>
              <a:gd name="connsiteY62" fmla="*/ 32 h 763"/>
              <a:gd name="connsiteX63" fmla="*/ 626 w 678"/>
              <a:gd name="connsiteY63" fmla="*/ 42 h 763"/>
              <a:gd name="connsiteX64" fmla="*/ 636 w 678"/>
              <a:gd name="connsiteY64" fmla="*/ 53 h 763"/>
              <a:gd name="connsiteX65" fmla="*/ 647 w 678"/>
              <a:gd name="connsiteY65" fmla="*/ 58 h 763"/>
              <a:gd name="connsiteX66" fmla="*/ 657 w 678"/>
              <a:gd name="connsiteY66" fmla="*/ 68 h 763"/>
              <a:gd name="connsiteX67" fmla="*/ 668 w 678"/>
              <a:gd name="connsiteY67" fmla="*/ 74 h 763"/>
              <a:gd name="connsiteX68" fmla="*/ 673 w 678"/>
              <a:gd name="connsiteY68" fmla="*/ 79 h 763"/>
              <a:gd name="connsiteX69" fmla="*/ 678 w 678"/>
              <a:gd name="connsiteY69" fmla="*/ 84 h 763"/>
              <a:gd name="connsiteX70" fmla="*/ 678 w 678"/>
              <a:gd name="connsiteY70" fmla="*/ 89 h 763"/>
              <a:gd name="connsiteX71" fmla="*/ 678 w 678"/>
              <a:gd name="connsiteY71" fmla="*/ 95 h 763"/>
              <a:gd name="connsiteX72" fmla="*/ 678 w 678"/>
              <a:gd name="connsiteY72" fmla="*/ 100 h 763"/>
              <a:gd name="connsiteX73" fmla="*/ 678 w 678"/>
              <a:gd name="connsiteY73" fmla="*/ 105 h 763"/>
              <a:gd name="connsiteX74" fmla="*/ 673 w 678"/>
              <a:gd name="connsiteY74" fmla="*/ 110 h 763"/>
              <a:gd name="connsiteX75" fmla="*/ 663 w 678"/>
              <a:gd name="connsiteY75" fmla="*/ 116 h 763"/>
              <a:gd name="connsiteX76" fmla="*/ 663 w 678"/>
              <a:gd name="connsiteY76" fmla="*/ 121 h 763"/>
              <a:gd name="connsiteX77" fmla="*/ 663 w 678"/>
              <a:gd name="connsiteY77" fmla="*/ 121 h 763"/>
              <a:gd name="connsiteX78" fmla="*/ 657 w 678"/>
              <a:gd name="connsiteY78" fmla="*/ 126 h 763"/>
              <a:gd name="connsiteX79" fmla="*/ 657 w 678"/>
              <a:gd name="connsiteY79" fmla="*/ 132 h 763"/>
              <a:gd name="connsiteX80" fmla="*/ 652 w 678"/>
              <a:gd name="connsiteY80" fmla="*/ 142 h 763"/>
              <a:gd name="connsiteX81" fmla="*/ 652 w 678"/>
              <a:gd name="connsiteY81" fmla="*/ 147 h 763"/>
              <a:gd name="connsiteX82" fmla="*/ 652 w 678"/>
              <a:gd name="connsiteY82" fmla="*/ 158 h 763"/>
              <a:gd name="connsiteX83" fmla="*/ 647 w 678"/>
              <a:gd name="connsiteY83" fmla="*/ 168 h 763"/>
              <a:gd name="connsiteX84" fmla="*/ 647 w 678"/>
              <a:gd name="connsiteY84" fmla="*/ 179 h 763"/>
              <a:gd name="connsiteX85" fmla="*/ 647 w 678"/>
              <a:gd name="connsiteY85" fmla="*/ 189 h 763"/>
              <a:gd name="connsiteX86" fmla="*/ 642 w 678"/>
              <a:gd name="connsiteY86" fmla="*/ 205 h 763"/>
              <a:gd name="connsiteX87" fmla="*/ 642 w 678"/>
              <a:gd name="connsiteY87" fmla="*/ 221 h 763"/>
              <a:gd name="connsiteX88" fmla="*/ 642 w 678"/>
              <a:gd name="connsiteY88" fmla="*/ 237 h 763"/>
              <a:gd name="connsiteX89" fmla="*/ 636 w 678"/>
              <a:gd name="connsiteY89" fmla="*/ 252 h 763"/>
              <a:gd name="connsiteX90" fmla="*/ 636 w 678"/>
              <a:gd name="connsiteY90" fmla="*/ 268 h 763"/>
              <a:gd name="connsiteX91" fmla="*/ 636 w 678"/>
              <a:gd name="connsiteY91" fmla="*/ 289 h 763"/>
              <a:gd name="connsiteX92" fmla="*/ 631 w 678"/>
              <a:gd name="connsiteY92" fmla="*/ 331 h 763"/>
              <a:gd name="connsiteX93" fmla="*/ 626 w 678"/>
              <a:gd name="connsiteY93" fmla="*/ 368 h 763"/>
              <a:gd name="connsiteX94" fmla="*/ 626 w 678"/>
              <a:gd name="connsiteY94" fmla="*/ 400 h 763"/>
              <a:gd name="connsiteX95" fmla="*/ 621 w 678"/>
              <a:gd name="connsiteY95" fmla="*/ 431 h 763"/>
              <a:gd name="connsiteX96" fmla="*/ 615 w 678"/>
              <a:gd name="connsiteY96" fmla="*/ 463 h 763"/>
              <a:gd name="connsiteX97" fmla="*/ 615 w 678"/>
              <a:gd name="connsiteY97" fmla="*/ 489 h 763"/>
              <a:gd name="connsiteX98" fmla="*/ 610 w 678"/>
              <a:gd name="connsiteY98" fmla="*/ 510 h 763"/>
              <a:gd name="connsiteX99" fmla="*/ 605 w 678"/>
              <a:gd name="connsiteY99" fmla="*/ 531 h 763"/>
              <a:gd name="connsiteX100" fmla="*/ 599 w 678"/>
              <a:gd name="connsiteY100" fmla="*/ 568 h 763"/>
              <a:gd name="connsiteX101" fmla="*/ 589 w 678"/>
              <a:gd name="connsiteY101" fmla="*/ 605 h 763"/>
              <a:gd name="connsiteX102" fmla="*/ 584 w 678"/>
              <a:gd name="connsiteY102" fmla="*/ 636 h 763"/>
              <a:gd name="connsiteX103" fmla="*/ 573 w 678"/>
              <a:gd name="connsiteY103" fmla="*/ 663 h 763"/>
              <a:gd name="connsiteX104" fmla="*/ 568 w 678"/>
              <a:gd name="connsiteY104" fmla="*/ 689 h 763"/>
              <a:gd name="connsiteX105" fmla="*/ 563 w 678"/>
              <a:gd name="connsiteY105" fmla="*/ 700 h 763"/>
              <a:gd name="connsiteX106" fmla="*/ 557 w 678"/>
              <a:gd name="connsiteY106" fmla="*/ 710 h 763"/>
              <a:gd name="connsiteX107" fmla="*/ 557 w 678"/>
              <a:gd name="connsiteY107" fmla="*/ 721 h 763"/>
              <a:gd name="connsiteX108" fmla="*/ 552 w 678"/>
              <a:gd name="connsiteY108" fmla="*/ 726 h 763"/>
              <a:gd name="connsiteX109" fmla="*/ 547 w 678"/>
              <a:gd name="connsiteY109" fmla="*/ 736 h 763"/>
              <a:gd name="connsiteX110" fmla="*/ 547 w 678"/>
              <a:gd name="connsiteY110" fmla="*/ 742 h 763"/>
              <a:gd name="connsiteX111" fmla="*/ 536 w 678"/>
              <a:gd name="connsiteY111" fmla="*/ 747 h 763"/>
              <a:gd name="connsiteX112" fmla="*/ 531 w 678"/>
              <a:gd name="connsiteY112" fmla="*/ 757 h 763"/>
              <a:gd name="connsiteX113" fmla="*/ 526 w 678"/>
              <a:gd name="connsiteY113" fmla="*/ 757 h 763"/>
              <a:gd name="connsiteX114" fmla="*/ 520 w 678"/>
              <a:gd name="connsiteY114" fmla="*/ 763 h 763"/>
              <a:gd name="connsiteX115" fmla="*/ 515 w 678"/>
              <a:gd name="connsiteY115" fmla="*/ 763 h 763"/>
              <a:gd name="connsiteX116" fmla="*/ 515 w 678"/>
              <a:gd name="connsiteY116" fmla="*/ 757 h 763"/>
              <a:gd name="connsiteX117" fmla="*/ 510 w 678"/>
              <a:gd name="connsiteY117" fmla="*/ 757 h 763"/>
              <a:gd name="connsiteX118" fmla="*/ 510 w 678"/>
              <a:gd name="connsiteY118" fmla="*/ 752 h 763"/>
              <a:gd name="connsiteX119" fmla="*/ 510 w 678"/>
              <a:gd name="connsiteY119" fmla="*/ 747 h 763"/>
              <a:gd name="connsiteX120" fmla="*/ 505 w 678"/>
              <a:gd name="connsiteY120" fmla="*/ 742 h 763"/>
              <a:gd name="connsiteX121" fmla="*/ 505 w 678"/>
              <a:gd name="connsiteY121" fmla="*/ 731 h 763"/>
              <a:gd name="connsiteX122" fmla="*/ 505 w 678"/>
              <a:gd name="connsiteY122" fmla="*/ 721 h 763"/>
              <a:gd name="connsiteX123" fmla="*/ 499 w 678"/>
              <a:gd name="connsiteY123" fmla="*/ 705 h 763"/>
              <a:gd name="connsiteX124" fmla="*/ 494 w 678"/>
              <a:gd name="connsiteY124" fmla="*/ 684 h 763"/>
              <a:gd name="connsiteX125" fmla="*/ 489 w 678"/>
              <a:gd name="connsiteY125" fmla="*/ 668 h 763"/>
              <a:gd name="connsiteX126" fmla="*/ 484 w 678"/>
              <a:gd name="connsiteY126" fmla="*/ 652 h 763"/>
              <a:gd name="connsiteX127" fmla="*/ 478 w 678"/>
              <a:gd name="connsiteY127" fmla="*/ 636 h 763"/>
              <a:gd name="connsiteX128" fmla="*/ 468 w 678"/>
              <a:gd name="connsiteY128" fmla="*/ 626 h 763"/>
              <a:gd name="connsiteX129" fmla="*/ 457 w 678"/>
              <a:gd name="connsiteY129" fmla="*/ 615 h 763"/>
              <a:gd name="connsiteX130" fmla="*/ 452 w 678"/>
              <a:gd name="connsiteY130" fmla="*/ 605 h 763"/>
              <a:gd name="connsiteX131" fmla="*/ 463 w 678"/>
              <a:gd name="connsiteY131" fmla="*/ 610 h 763"/>
              <a:gd name="connsiteX132" fmla="*/ 478 w 678"/>
              <a:gd name="connsiteY132" fmla="*/ 610 h 763"/>
              <a:gd name="connsiteX133" fmla="*/ 489 w 678"/>
              <a:gd name="connsiteY133" fmla="*/ 610 h 763"/>
              <a:gd name="connsiteX134" fmla="*/ 499 w 678"/>
              <a:gd name="connsiteY134" fmla="*/ 610 h 763"/>
              <a:gd name="connsiteX135" fmla="*/ 510 w 678"/>
              <a:gd name="connsiteY135" fmla="*/ 605 h 763"/>
              <a:gd name="connsiteX136" fmla="*/ 515 w 678"/>
              <a:gd name="connsiteY136" fmla="*/ 605 h 763"/>
              <a:gd name="connsiteX137" fmla="*/ 520 w 678"/>
              <a:gd name="connsiteY137" fmla="*/ 600 h 763"/>
              <a:gd name="connsiteX138" fmla="*/ 520 w 678"/>
              <a:gd name="connsiteY138" fmla="*/ 600 h 763"/>
              <a:gd name="connsiteX139" fmla="*/ 526 w 678"/>
              <a:gd name="connsiteY139" fmla="*/ 594 h 763"/>
              <a:gd name="connsiteX140" fmla="*/ 526 w 678"/>
              <a:gd name="connsiteY140" fmla="*/ 584 h 763"/>
              <a:gd name="connsiteX141" fmla="*/ 531 w 678"/>
              <a:gd name="connsiteY141" fmla="*/ 573 h 763"/>
              <a:gd name="connsiteX142" fmla="*/ 531 w 678"/>
              <a:gd name="connsiteY142" fmla="*/ 558 h 763"/>
              <a:gd name="connsiteX143" fmla="*/ 536 w 678"/>
              <a:gd name="connsiteY143" fmla="*/ 537 h 763"/>
              <a:gd name="connsiteX144" fmla="*/ 542 w 678"/>
              <a:gd name="connsiteY144" fmla="*/ 516 h 763"/>
              <a:gd name="connsiteX145" fmla="*/ 542 w 678"/>
              <a:gd name="connsiteY145" fmla="*/ 489 h 763"/>
              <a:gd name="connsiteX146" fmla="*/ 547 w 678"/>
              <a:gd name="connsiteY146" fmla="*/ 458 h 763"/>
              <a:gd name="connsiteX147" fmla="*/ 557 w 678"/>
              <a:gd name="connsiteY147" fmla="*/ 395 h 763"/>
              <a:gd name="connsiteX148" fmla="*/ 563 w 678"/>
              <a:gd name="connsiteY148" fmla="*/ 337 h 763"/>
              <a:gd name="connsiteX149" fmla="*/ 568 w 678"/>
              <a:gd name="connsiteY149" fmla="*/ 274 h 763"/>
              <a:gd name="connsiteX150" fmla="*/ 568 w 678"/>
              <a:gd name="connsiteY150" fmla="*/ 221 h 763"/>
              <a:gd name="connsiteX151" fmla="*/ 568 w 678"/>
              <a:gd name="connsiteY151" fmla="*/ 221 h 763"/>
              <a:gd name="connsiteX0" fmla="*/ 564 w 674"/>
              <a:gd name="connsiteY0" fmla="*/ 221 h 763"/>
              <a:gd name="connsiteX1" fmla="*/ 564 w 674"/>
              <a:gd name="connsiteY1" fmla="*/ 195 h 763"/>
              <a:gd name="connsiteX2" fmla="*/ 564 w 674"/>
              <a:gd name="connsiteY2" fmla="*/ 168 h 763"/>
              <a:gd name="connsiteX3" fmla="*/ 564 w 674"/>
              <a:gd name="connsiteY3" fmla="*/ 147 h 763"/>
              <a:gd name="connsiteX4" fmla="*/ 564 w 674"/>
              <a:gd name="connsiteY4" fmla="*/ 132 h 763"/>
              <a:gd name="connsiteX5" fmla="*/ 564 w 674"/>
              <a:gd name="connsiteY5" fmla="*/ 116 h 763"/>
              <a:gd name="connsiteX6" fmla="*/ 564 w 674"/>
              <a:gd name="connsiteY6" fmla="*/ 105 h 763"/>
              <a:gd name="connsiteX7" fmla="*/ 559 w 674"/>
              <a:gd name="connsiteY7" fmla="*/ 95 h 763"/>
              <a:gd name="connsiteX8" fmla="*/ 559 w 674"/>
              <a:gd name="connsiteY8" fmla="*/ 89 h 763"/>
              <a:gd name="connsiteX9" fmla="*/ 559 w 674"/>
              <a:gd name="connsiteY9" fmla="*/ 84 h 763"/>
              <a:gd name="connsiteX10" fmla="*/ 553 w 674"/>
              <a:gd name="connsiteY10" fmla="*/ 84 h 763"/>
              <a:gd name="connsiteX11" fmla="*/ 548 w 674"/>
              <a:gd name="connsiteY11" fmla="*/ 79 h 763"/>
              <a:gd name="connsiteX12" fmla="*/ 538 w 674"/>
              <a:gd name="connsiteY12" fmla="*/ 79 h 763"/>
              <a:gd name="connsiteX13" fmla="*/ 532 w 674"/>
              <a:gd name="connsiteY13" fmla="*/ 74 h 763"/>
              <a:gd name="connsiteX14" fmla="*/ 516 w 674"/>
              <a:gd name="connsiteY14" fmla="*/ 74 h 763"/>
              <a:gd name="connsiteX15" fmla="*/ 506 w 674"/>
              <a:gd name="connsiteY15" fmla="*/ 74 h 763"/>
              <a:gd name="connsiteX16" fmla="*/ 490 w 674"/>
              <a:gd name="connsiteY16" fmla="*/ 79 h 763"/>
              <a:gd name="connsiteX17" fmla="*/ 459 w 674"/>
              <a:gd name="connsiteY17" fmla="*/ 79 h 763"/>
              <a:gd name="connsiteX18" fmla="*/ 422 w 674"/>
              <a:gd name="connsiteY18" fmla="*/ 84 h 763"/>
              <a:gd name="connsiteX19" fmla="*/ 385 w 674"/>
              <a:gd name="connsiteY19" fmla="*/ 89 h 763"/>
              <a:gd name="connsiteX20" fmla="*/ 348 w 674"/>
              <a:gd name="connsiteY20" fmla="*/ 89 h 763"/>
              <a:gd name="connsiteX21" fmla="*/ 306 w 674"/>
              <a:gd name="connsiteY21" fmla="*/ 95 h 763"/>
              <a:gd name="connsiteX22" fmla="*/ 258 w 674"/>
              <a:gd name="connsiteY22" fmla="*/ 105 h 763"/>
              <a:gd name="connsiteX23" fmla="*/ 232 w 674"/>
              <a:gd name="connsiteY23" fmla="*/ 105 h 763"/>
              <a:gd name="connsiteX24" fmla="*/ 206 w 674"/>
              <a:gd name="connsiteY24" fmla="*/ 110 h 763"/>
              <a:gd name="connsiteX25" fmla="*/ 179 w 674"/>
              <a:gd name="connsiteY25" fmla="*/ 116 h 763"/>
              <a:gd name="connsiteX26" fmla="*/ 153 w 674"/>
              <a:gd name="connsiteY26" fmla="*/ 116 h 763"/>
              <a:gd name="connsiteX27" fmla="*/ 121 w 674"/>
              <a:gd name="connsiteY27" fmla="*/ 121 h 763"/>
              <a:gd name="connsiteX28" fmla="*/ 95 w 674"/>
              <a:gd name="connsiteY28" fmla="*/ 126 h 763"/>
              <a:gd name="connsiteX29" fmla="*/ 69 w 674"/>
              <a:gd name="connsiteY29" fmla="*/ 126 h 763"/>
              <a:gd name="connsiteX30" fmla="*/ 48 w 674"/>
              <a:gd name="connsiteY30" fmla="*/ 132 h 763"/>
              <a:gd name="connsiteX31" fmla="*/ 27 w 674"/>
              <a:gd name="connsiteY31" fmla="*/ 132 h 763"/>
              <a:gd name="connsiteX32" fmla="*/ 0 w 674"/>
              <a:gd name="connsiteY32" fmla="*/ 100 h 763"/>
              <a:gd name="connsiteX33" fmla="*/ 16 w 674"/>
              <a:gd name="connsiteY33" fmla="*/ 100 h 763"/>
              <a:gd name="connsiteX34" fmla="*/ 37 w 674"/>
              <a:gd name="connsiteY34" fmla="*/ 95 h 763"/>
              <a:gd name="connsiteX35" fmla="*/ 63 w 674"/>
              <a:gd name="connsiteY35" fmla="*/ 95 h 763"/>
              <a:gd name="connsiteX36" fmla="*/ 85 w 674"/>
              <a:gd name="connsiteY36" fmla="*/ 89 h 763"/>
              <a:gd name="connsiteX37" fmla="*/ 111 w 674"/>
              <a:gd name="connsiteY37" fmla="*/ 84 h 763"/>
              <a:gd name="connsiteX38" fmla="*/ 142 w 674"/>
              <a:gd name="connsiteY38" fmla="*/ 84 h 763"/>
              <a:gd name="connsiteX39" fmla="*/ 200 w 674"/>
              <a:gd name="connsiteY39" fmla="*/ 74 h 763"/>
              <a:gd name="connsiteX40" fmla="*/ 258 w 674"/>
              <a:gd name="connsiteY40" fmla="*/ 63 h 763"/>
              <a:gd name="connsiteX41" fmla="*/ 316 w 674"/>
              <a:gd name="connsiteY41" fmla="*/ 58 h 763"/>
              <a:gd name="connsiteX42" fmla="*/ 374 w 674"/>
              <a:gd name="connsiteY42" fmla="*/ 47 h 763"/>
              <a:gd name="connsiteX43" fmla="*/ 401 w 674"/>
              <a:gd name="connsiteY43" fmla="*/ 42 h 763"/>
              <a:gd name="connsiteX44" fmla="*/ 427 w 674"/>
              <a:gd name="connsiteY44" fmla="*/ 37 h 763"/>
              <a:gd name="connsiteX45" fmla="*/ 453 w 674"/>
              <a:gd name="connsiteY45" fmla="*/ 32 h 763"/>
              <a:gd name="connsiteX46" fmla="*/ 469 w 674"/>
              <a:gd name="connsiteY46" fmla="*/ 32 h 763"/>
              <a:gd name="connsiteX47" fmla="*/ 485 w 674"/>
              <a:gd name="connsiteY47" fmla="*/ 26 h 763"/>
              <a:gd name="connsiteX48" fmla="*/ 501 w 674"/>
              <a:gd name="connsiteY48" fmla="*/ 21 h 763"/>
              <a:gd name="connsiteX49" fmla="*/ 506 w 674"/>
              <a:gd name="connsiteY49" fmla="*/ 21 h 763"/>
              <a:gd name="connsiteX50" fmla="*/ 516 w 674"/>
              <a:gd name="connsiteY50" fmla="*/ 16 h 763"/>
              <a:gd name="connsiteX51" fmla="*/ 522 w 674"/>
              <a:gd name="connsiteY51" fmla="*/ 11 h 763"/>
              <a:gd name="connsiteX52" fmla="*/ 532 w 674"/>
              <a:gd name="connsiteY52" fmla="*/ 5 h 763"/>
              <a:gd name="connsiteX53" fmla="*/ 538 w 674"/>
              <a:gd name="connsiteY53" fmla="*/ 5 h 763"/>
              <a:gd name="connsiteX54" fmla="*/ 548 w 674"/>
              <a:gd name="connsiteY54" fmla="*/ 0 h 763"/>
              <a:gd name="connsiteX55" fmla="*/ 553 w 674"/>
              <a:gd name="connsiteY55" fmla="*/ 5 h 763"/>
              <a:gd name="connsiteX56" fmla="*/ 559 w 674"/>
              <a:gd name="connsiteY56" fmla="*/ 5 h 763"/>
              <a:gd name="connsiteX57" fmla="*/ 564 w 674"/>
              <a:gd name="connsiteY57" fmla="*/ 11 h 763"/>
              <a:gd name="connsiteX58" fmla="*/ 574 w 674"/>
              <a:gd name="connsiteY58" fmla="*/ 16 h 763"/>
              <a:gd name="connsiteX59" fmla="*/ 585 w 674"/>
              <a:gd name="connsiteY59" fmla="*/ 21 h 763"/>
              <a:gd name="connsiteX60" fmla="*/ 595 w 674"/>
              <a:gd name="connsiteY60" fmla="*/ 26 h 763"/>
              <a:gd name="connsiteX61" fmla="*/ 606 w 674"/>
              <a:gd name="connsiteY61" fmla="*/ 32 h 763"/>
              <a:gd name="connsiteX62" fmla="*/ 622 w 674"/>
              <a:gd name="connsiteY62" fmla="*/ 42 h 763"/>
              <a:gd name="connsiteX63" fmla="*/ 632 w 674"/>
              <a:gd name="connsiteY63" fmla="*/ 53 h 763"/>
              <a:gd name="connsiteX64" fmla="*/ 643 w 674"/>
              <a:gd name="connsiteY64" fmla="*/ 58 h 763"/>
              <a:gd name="connsiteX65" fmla="*/ 653 w 674"/>
              <a:gd name="connsiteY65" fmla="*/ 68 h 763"/>
              <a:gd name="connsiteX66" fmla="*/ 664 w 674"/>
              <a:gd name="connsiteY66" fmla="*/ 74 h 763"/>
              <a:gd name="connsiteX67" fmla="*/ 669 w 674"/>
              <a:gd name="connsiteY67" fmla="*/ 79 h 763"/>
              <a:gd name="connsiteX68" fmla="*/ 674 w 674"/>
              <a:gd name="connsiteY68" fmla="*/ 84 h 763"/>
              <a:gd name="connsiteX69" fmla="*/ 674 w 674"/>
              <a:gd name="connsiteY69" fmla="*/ 89 h 763"/>
              <a:gd name="connsiteX70" fmla="*/ 674 w 674"/>
              <a:gd name="connsiteY70" fmla="*/ 95 h 763"/>
              <a:gd name="connsiteX71" fmla="*/ 674 w 674"/>
              <a:gd name="connsiteY71" fmla="*/ 100 h 763"/>
              <a:gd name="connsiteX72" fmla="*/ 674 w 674"/>
              <a:gd name="connsiteY72" fmla="*/ 105 h 763"/>
              <a:gd name="connsiteX73" fmla="*/ 669 w 674"/>
              <a:gd name="connsiteY73" fmla="*/ 110 h 763"/>
              <a:gd name="connsiteX74" fmla="*/ 659 w 674"/>
              <a:gd name="connsiteY74" fmla="*/ 116 h 763"/>
              <a:gd name="connsiteX75" fmla="*/ 659 w 674"/>
              <a:gd name="connsiteY75" fmla="*/ 121 h 763"/>
              <a:gd name="connsiteX76" fmla="*/ 659 w 674"/>
              <a:gd name="connsiteY76" fmla="*/ 121 h 763"/>
              <a:gd name="connsiteX77" fmla="*/ 653 w 674"/>
              <a:gd name="connsiteY77" fmla="*/ 126 h 763"/>
              <a:gd name="connsiteX78" fmla="*/ 653 w 674"/>
              <a:gd name="connsiteY78" fmla="*/ 132 h 763"/>
              <a:gd name="connsiteX79" fmla="*/ 648 w 674"/>
              <a:gd name="connsiteY79" fmla="*/ 142 h 763"/>
              <a:gd name="connsiteX80" fmla="*/ 648 w 674"/>
              <a:gd name="connsiteY80" fmla="*/ 147 h 763"/>
              <a:gd name="connsiteX81" fmla="*/ 648 w 674"/>
              <a:gd name="connsiteY81" fmla="*/ 158 h 763"/>
              <a:gd name="connsiteX82" fmla="*/ 643 w 674"/>
              <a:gd name="connsiteY82" fmla="*/ 168 h 763"/>
              <a:gd name="connsiteX83" fmla="*/ 643 w 674"/>
              <a:gd name="connsiteY83" fmla="*/ 179 h 763"/>
              <a:gd name="connsiteX84" fmla="*/ 643 w 674"/>
              <a:gd name="connsiteY84" fmla="*/ 189 h 763"/>
              <a:gd name="connsiteX85" fmla="*/ 638 w 674"/>
              <a:gd name="connsiteY85" fmla="*/ 205 h 763"/>
              <a:gd name="connsiteX86" fmla="*/ 638 w 674"/>
              <a:gd name="connsiteY86" fmla="*/ 221 h 763"/>
              <a:gd name="connsiteX87" fmla="*/ 638 w 674"/>
              <a:gd name="connsiteY87" fmla="*/ 237 h 763"/>
              <a:gd name="connsiteX88" fmla="*/ 632 w 674"/>
              <a:gd name="connsiteY88" fmla="*/ 252 h 763"/>
              <a:gd name="connsiteX89" fmla="*/ 632 w 674"/>
              <a:gd name="connsiteY89" fmla="*/ 268 h 763"/>
              <a:gd name="connsiteX90" fmla="*/ 632 w 674"/>
              <a:gd name="connsiteY90" fmla="*/ 289 h 763"/>
              <a:gd name="connsiteX91" fmla="*/ 627 w 674"/>
              <a:gd name="connsiteY91" fmla="*/ 331 h 763"/>
              <a:gd name="connsiteX92" fmla="*/ 622 w 674"/>
              <a:gd name="connsiteY92" fmla="*/ 368 h 763"/>
              <a:gd name="connsiteX93" fmla="*/ 622 w 674"/>
              <a:gd name="connsiteY93" fmla="*/ 400 h 763"/>
              <a:gd name="connsiteX94" fmla="*/ 617 w 674"/>
              <a:gd name="connsiteY94" fmla="*/ 431 h 763"/>
              <a:gd name="connsiteX95" fmla="*/ 611 w 674"/>
              <a:gd name="connsiteY95" fmla="*/ 463 h 763"/>
              <a:gd name="connsiteX96" fmla="*/ 611 w 674"/>
              <a:gd name="connsiteY96" fmla="*/ 489 h 763"/>
              <a:gd name="connsiteX97" fmla="*/ 606 w 674"/>
              <a:gd name="connsiteY97" fmla="*/ 510 h 763"/>
              <a:gd name="connsiteX98" fmla="*/ 601 w 674"/>
              <a:gd name="connsiteY98" fmla="*/ 531 h 763"/>
              <a:gd name="connsiteX99" fmla="*/ 595 w 674"/>
              <a:gd name="connsiteY99" fmla="*/ 568 h 763"/>
              <a:gd name="connsiteX100" fmla="*/ 585 w 674"/>
              <a:gd name="connsiteY100" fmla="*/ 605 h 763"/>
              <a:gd name="connsiteX101" fmla="*/ 580 w 674"/>
              <a:gd name="connsiteY101" fmla="*/ 636 h 763"/>
              <a:gd name="connsiteX102" fmla="*/ 569 w 674"/>
              <a:gd name="connsiteY102" fmla="*/ 663 h 763"/>
              <a:gd name="connsiteX103" fmla="*/ 564 w 674"/>
              <a:gd name="connsiteY103" fmla="*/ 689 h 763"/>
              <a:gd name="connsiteX104" fmla="*/ 559 w 674"/>
              <a:gd name="connsiteY104" fmla="*/ 700 h 763"/>
              <a:gd name="connsiteX105" fmla="*/ 553 w 674"/>
              <a:gd name="connsiteY105" fmla="*/ 710 h 763"/>
              <a:gd name="connsiteX106" fmla="*/ 553 w 674"/>
              <a:gd name="connsiteY106" fmla="*/ 721 h 763"/>
              <a:gd name="connsiteX107" fmla="*/ 548 w 674"/>
              <a:gd name="connsiteY107" fmla="*/ 726 h 763"/>
              <a:gd name="connsiteX108" fmla="*/ 543 w 674"/>
              <a:gd name="connsiteY108" fmla="*/ 736 h 763"/>
              <a:gd name="connsiteX109" fmla="*/ 543 w 674"/>
              <a:gd name="connsiteY109" fmla="*/ 742 h 763"/>
              <a:gd name="connsiteX110" fmla="*/ 532 w 674"/>
              <a:gd name="connsiteY110" fmla="*/ 747 h 763"/>
              <a:gd name="connsiteX111" fmla="*/ 527 w 674"/>
              <a:gd name="connsiteY111" fmla="*/ 757 h 763"/>
              <a:gd name="connsiteX112" fmla="*/ 522 w 674"/>
              <a:gd name="connsiteY112" fmla="*/ 757 h 763"/>
              <a:gd name="connsiteX113" fmla="*/ 516 w 674"/>
              <a:gd name="connsiteY113" fmla="*/ 763 h 763"/>
              <a:gd name="connsiteX114" fmla="*/ 511 w 674"/>
              <a:gd name="connsiteY114" fmla="*/ 763 h 763"/>
              <a:gd name="connsiteX115" fmla="*/ 511 w 674"/>
              <a:gd name="connsiteY115" fmla="*/ 757 h 763"/>
              <a:gd name="connsiteX116" fmla="*/ 506 w 674"/>
              <a:gd name="connsiteY116" fmla="*/ 757 h 763"/>
              <a:gd name="connsiteX117" fmla="*/ 506 w 674"/>
              <a:gd name="connsiteY117" fmla="*/ 752 h 763"/>
              <a:gd name="connsiteX118" fmla="*/ 506 w 674"/>
              <a:gd name="connsiteY118" fmla="*/ 747 h 763"/>
              <a:gd name="connsiteX119" fmla="*/ 501 w 674"/>
              <a:gd name="connsiteY119" fmla="*/ 742 h 763"/>
              <a:gd name="connsiteX120" fmla="*/ 501 w 674"/>
              <a:gd name="connsiteY120" fmla="*/ 731 h 763"/>
              <a:gd name="connsiteX121" fmla="*/ 501 w 674"/>
              <a:gd name="connsiteY121" fmla="*/ 721 h 763"/>
              <a:gd name="connsiteX122" fmla="*/ 495 w 674"/>
              <a:gd name="connsiteY122" fmla="*/ 705 h 763"/>
              <a:gd name="connsiteX123" fmla="*/ 490 w 674"/>
              <a:gd name="connsiteY123" fmla="*/ 684 h 763"/>
              <a:gd name="connsiteX124" fmla="*/ 485 w 674"/>
              <a:gd name="connsiteY124" fmla="*/ 668 h 763"/>
              <a:gd name="connsiteX125" fmla="*/ 480 w 674"/>
              <a:gd name="connsiteY125" fmla="*/ 652 h 763"/>
              <a:gd name="connsiteX126" fmla="*/ 474 w 674"/>
              <a:gd name="connsiteY126" fmla="*/ 636 h 763"/>
              <a:gd name="connsiteX127" fmla="*/ 464 w 674"/>
              <a:gd name="connsiteY127" fmla="*/ 626 h 763"/>
              <a:gd name="connsiteX128" fmla="*/ 453 w 674"/>
              <a:gd name="connsiteY128" fmla="*/ 615 h 763"/>
              <a:gd name="connsiteX129" fmla="*/ 448 w 674"/>
              <a:gd name="connsiteY129" fmla="*/ 605 h 763"/>
              <a:gd name="connsiteX130" fmla="*/ 459 w 674"/>
              <a:gd name="connsiteY130" fmla="*/ 610 h 763"/>
              <a:gd name="connsiteX131" fmla="*/ 474 w 674"/>
              <a:gd name="connsiteY131" fmla="*/ 610 h 763"/>
              <a:gd name="connsiteX132" fmla="*/ 485 w 674"/>
              <a:gd name="connsiteY132" fmla="*/ 610 h 763"/>
              <a:gd name="connsiteX133" fmla="*/ 495 w 674"/>
              <a:gd name="connsiteY133" fmla="*/ 610 h 763"/>
              <a:gd name="connsiteX134" fmla="*/ 506 w 674"/>
              <a:gd name="connsiteY134" fmla="*/ 605 h 763"/>
              <a:gd name="connsiteX135" fmla="*/ 511 w 674"/>
              <a:gd name="connsiteY135" fmla="*/ 605 h 763"/>
              <a:gd name="connsiteX136" fmla="*/ 516 w 674"/>
              <a:gd name="connsiteY136" fmla="*/ 600 h 763"/>
              <a:gd name="connsiteX137" fmla="*/ 516 w 674"/>
              <a:gd name="connsiteY137" fmla="*/ 600 h 763"/>
              <a:gd name="connsiteX138" fmla="*/ 522 w 674"/>
              <a:gd name="connsiteY138" fmla="*/ 594 h 763"/>
              <a:gd name="connsiteX139" fmla="*/ 522 w 674"/>
              <a:gd name="connsiteY139" fmla="*/ 584 h 763"/>
              <a:gd name="connsiteX140" fmla="*/ 527 w 674"/>
              <a:gd name="connsiteY140" fmla="*/ 573 h 763"/>
              <a:gd name="connsiteX141" fmla="*/ 527 w 674"/>
              <a:gd name="connsiteY141" fmla="*/ 558 h 763"/>
              <a:gd name="connsiteX142" fmla="*/ 532 w 674"/>
              <a:gd name="connsiteY142" fmla="*/ 537 h 763"/>
              <a:gd name="connsiteX143" fmla="*/ 538 w 674"/>
              <a:gd name="connsiteY143" fmla="*/ 516 h 763"/>
              <a:gd name="connsiteX144" fmla="*/ 538 w 674"/>
              <a:gd name="connsiteY144" fmla="*/ 489 h 763"/>
              <a:gd name="connsiteX145" fmla="*/ 543 w 674"/>
              <a:gd name="connsiteY145" fmla="*/ 458 h 763"/>
              <a:gd name="connsiteX146" fmla="*/ 553 w 674"/>
              <a:gd name="connsiteY146" fmla="*/ 395 h 763"/>
              <a:gd name="connsiteX147" fmla="*/ 559 w 674"/>
              <a:gd name="connsiteY147" fmla="*/ 337 h 763"/>
              <a:gd name="connsiteX148" fmla="*/ 564 w 674"/>
              <a:gd name="connsiteY148" fmla="*/ 274 h 763"/>
              <a:gd name="connsiteX149" fmla="*/ 564 w 674"/>
              <a:gd name="connsiteY149" fmla="*/ 221 h 763"/>
              <a:gd name="connsiteX150" fmla="*/ 564 w 674"/>
              <a:gd name="connsiteY150" fmla="*/ 221 h 763"/>
              <a:gd name="connsiteX0" fmla="*/ 550 w 660"/>
              <a:gd name="connsiteY0" fmla="*/ 221 h 763"/>
              <a:gd name="connsiteX1" fmla="*/ 550 w 660"/>
              <a:gd name="connsiteY1" fmla="*/ 195 h 763"/>
              <a:gd name="connsiteX2" fmla="*/ 550 w 660"/>
              <a:gd name="connsiteY2" fmla="*/ 168 h 763"/>
              <a:gd name="connsiteX3" fmla="*/ 550 w 660"/>
              <a:gd name="connsiteY3" fmla="*/ 147 h 763"/>
              <a:gd name="connsiteX4" fmla="*/ 550 w 660"/>
              <a:gd name="connsiteY4" fmla="*/ 132 h 763"/>
              <a:gd name="connsiteX5" fmla="*/ 550 w 660"/>
              <a:gd name="connsiteY5" fmla="*/ 116 h 763"/>
              <a:gd name="connsiteX6" fmla="*/ 550 w 660"/>
              <a:gd name="connsiteY6" fmla="*/ 105 h 763"/>
              <a:gd name="connsiteX7" fmla="*/ 545 w 660"/>
              <a:gd name="connsiteY7" fmla="*/ 95 h 763"/>
              <a:gd name="connsiteX8" fmla="*/ 545 w 660"/>
              <a:gd name="connsiteY8" fmla="*/ 89 h 763"/>
              <a:gd name="connsiteX9" fmla="*/ 545 w 660"/>
              <a:gd name="connsiteY9" fmla="*/ 84 h 763"/>
              <a:gd name="connsiteX10" fmla="*/ 539 w 660"/>
              <a:gd name="connsiteY10" fmla="*/ 84 h 763"/>
              <a:gd name="connsiteX11" fmla="*/ 534 w 660"/>
              <a:gd name="connsiteY11" fmla="*/ 79 h 763"/>
              <a:gd name="connsiteX12" fmla="*/ 524 w 660"/>
              <a:gd name="connsiteY12" fmla="*/ 79 h 763"/>
              <a:gd name="connsiteX13" fmla="*/ 518 w 660"/>
              <a:gd name="connsiteY13" fmla="*/ 74 h 763"/>
              <a:gd name="connsiteX14" fmla="*/ 502 w 660"/>
              <a:gd name="connsiteY14" fmla="*/ 74 h 763"/>
              <a:gd name="connsiteX15" fmla="*/ 492 w 660"/>
              <a:gd name="connsiteY15" fmla="*/ 74 h 763"/>
              <a:gd name="connsiteX16" fmla="*/ 476 w 660"/>
              <a:gd name="connsiteY16" fmla="*/ 79 h 763"/>
              <a:gd name="connsiteX17" fmla="*/ 445 w 660"/>
              <a:gd name="connsiteY17" fmla="*/ 79 h 763"/>
              <a:gd name="connsiteX18" fmla="*/ 408 w 660"/>
              <a:gd name="connsiteY18" fmla="*/ 84 h 763"/>
              <a:gd name="connsiteX19" fmla="*/ 371 w 660"/>
              <a:gd name="connsiteY19" fmla="*/ 89 h 763"/>
              <a:gd name="connsiteX20" fmla="*/ 334 w 660"/>
              <a:gd name="connsiteY20" fmla="*/ 89 h 763"/>
              <a:gd name="connsiteX21" fmla="*/ 292 w 660"/>
              <a:gd name="connsiteY21" fmla="*/ 95 h 763"/>
              <a:gd name="connsiteX22" fmla="*/ 244 w 660"/>
              <a:gd name="connsiteY22" fmla="*/ 105 h 763"/>
              <a:gd name="connsiteX23" fmla="*/ 218 w 660"/>
              <a:gd name="connsiteY23" fmla="*/ 105 h 763"/>
              <a:gd name="connsiteX24" fmla="*/ 192 w 660"/>
              <a:gd name="connsiteY24" fmla="*/ 110 h 763"/>
              <a:gd name="connsiteX25" fmla="*/ 165 w 660"/>
              <a:gd name="connsiteY25" fmla="*/ 116 h 763"/>
              <a:gd name="connsiteX26" fmla="*/ 139 w 660"/>
              <a:gd name="connsiteY26" fmla="*/ 116 h 763"/>
              <a:gd name="connsiteX27" fmla="*/ 107 w 660"/>
              <a:gd name="connsiteY27" fmla="*/ 121 h 763"/>
              <a:gd name="connsiteX28" fmla="*/ 81 w 660"/>
              <a:gd name="connsiteY28" fmla="*/ 126 h 763"/>
              <a:gd name="connsiteX29" fmla="*/ 55 w 660"/>
              <a:gd name="connsiteY29" fmla="*/ 126 h 763"/>
              <a:gd name="connsiteX30" fmla="*/ 34 w 660"/>
              <a:gd name="connsiteY30" fmla="*/ 132 h 763"/>
              <a:gd name="connsiteX31" fmla="*/ 13 w 660"/>
              <a:gd name="connsiteY31" fmla="*/ 132 h 763"/>
              <a:gd name="connsiteX32" fmla="*/ 2 w 660"/>
              <a:gd name="connsiteY32" fmla="*/ 100 h 763"/>
              <a:gd name="connsiteX33" fmla="*/ 23 w 660"/>
              <a:gd name="connsiteY33" fmla="*/ 95 h 763"/>
              <a:gd name="connsiteX34" fmla="*/ 49 w 660"/>
              <a:gd name="connsiteY34" fmla="*/ 95 h 763"/>
              <a:gd name="connsiteX35" fmla="*/ 71 w 660"/>
              <a:gd name="connsiteY35" fmla="*/ 89 h 763"/>
              <a:gd name="connsiteX36" fmla="*/ 97 w 660"/>
              <a:gd name="connsiteY36" fmla="*/ 84 h 763"/>
              <a:gd name="connsiteX37" fmla="*/ 128 w 660"/>
              <a:gd name="connsiteY37" fmla="*/ 84 h 763"/>
              <a:gd name="connsiteX38" fmla="*/ 186 w 660"/>
              <a:gd name="connsiteY38" fmla="*/ 74 h 763"/>
              <a:gd name="connsiteX39" fmla="*/ 244 w 660"/>
              <a:gd name="connsiteY39" fmla="*/ 63 h 763"/>
              <a:gd name="connsiteX40" fmla="*/ 302 w 660"/>
              <a:gd name="connsiteY40" fmla="*/ 58 h 763"/>
              <a:gd name="connsiteX41" fmla="*/ 360 w 660"/>
              <a:gd name="connsiteY41" fmla="*/ 47 h 763"/>
              <a:gd name="connsiteX42" fmla="*/ 387 w 660"/>
              <a:gd name="connsiteY42" fmla="*/ 42 h 763"/>
              <a:gd name="connsiteX43" fmla="*/ 413 w 660"/>
              <a:gd name="connsiteY43" fmla="*/ 37 h 763"/>
              <a:gd name="connsiteX44" fmla="*/ 439 w 660"/>
              <a:gd name="connsiteY44" fmla="*/ 32 h 763"/>
              <a:gd name="connsiteX45" fmla="*/ 455 w 660"/>
              <a:gd name="connsiteY45" fmla="*/ 32 h 763"/>
              <a:gd name="connsiteX46" fmla="*/ 471 w 660"/>
              <a:gd name="connsiteY46" fmla="*/ 26 h 763"/>
              <a:gd name="connsiteX47" fmla="*/ 487 w 660"/>
              <a:gd name="connsiteY47" fmla="*/ 21 h 763"/>
              <a:gd name="connsiteX48" fmla="*/ 492 w 660"/>
              <a:gd name="connsiteY48" fmla="*/ 21 h 763"/>
              <a:gd name="connsiteX49" fmla="*/ 502 w 660"/>
              <a:gd name="connsiteY49" fmla="*/ 16 h 763"/>
              <a:gd name="connsiteX50" fmla="*/ 508 w 660"/>
              <a:gd name="connsiteY50" fmla="*/ 11 h 763"/>
              <a:gd name="connsiteX51" fmla="*/ 518 w 660"/>
              <a:gd name="connsiteY51" fmla="*/ 5 h 763"/>
              <a:gd name="connsiteX52" fmla="*/ 524 w 660"/>
              <a:gd name="connsiteY52" fmla="*/ 5 h 763"/>
              <a:gd name="connsiteX53" fmla="*/ 534 w 660"/>
              <a:gd name="connsiteY53" fmla="*/ 0 h 763"/>
              <a:gd name="connsiteX54" fmla="*/ 539 w 660"/>
              <a:gd name="connsiteY54" fmla="*/ 5 h 763"/>
              <a:gd name="connsiteX55" fmla="*/ 545 w 660"/>
              <a:gd name="connsiteY55" fmla="*/ 5 h 763"/>
              <a:gd name="connsiteX56" fmla="*/ 550 w 660"/>
              <a:gd name="connsiteY56" fmla="*/ 11 h 763"/>
              <a:gd name="connsiteX57" fmla="*/ 560 w 660"/>
              <a:gd name="connsiteY57" fmla="*/ 16 h 763"/>
              <a:gd name="connsiteX58" fmla="*/ 571 w 660"/>
              <a:gd name="connsiteY58" fmla="*/ 21 h 763"/>
              <a:gd name="connsiteX59" fmla="*/ 581 w 660"/>
              <a:gd name="connsiteY59" fmla="*/ 26 h 763"/>
              <a:gd name="connsiteX60" fmla="*/ 592 w 660"/>
              <a:gd name="connsiteY60" fmla="*/ 32 h 763"/>
              <a:gd name="connsiteX61" fmla="*/ 608 w 660"/>
              <a:gd name="connsiteY61" fmla="*/ 42 h 763"/>
              <a:gd name="connsiteX62" fmla="*/ 618 w 660"/>
              <a:gd name="connsiteY62" fmla="*/ 53 h 763"/>
              <a:gd name="connsiteX63" fmla="*/ 629 w 660"/>
              <a:gd name="connsiteY63" fmla="*/ 58 h 763"/>
              <a:gd name="connsiteX64" fmla="*/ 639 w 660"/>
              <a:gd name="connsiteY64" fmla="*/ 68 h 763"/>
              <a:gd name="connsiteX65" fmla="*/ 650 w 660"/>
              <a:gd name="connsiteY65" fmla="*/ 74 h 763"/>
              <a:gd name="connsiteX66" fmla="*/ 655 w 660"/>
              <a:gd name="connsiteY66" fmla="*/ 79 h 763"/>
              <a:gd name="connsiteX67" fmla="*/ 660 w 660"/>
              <a:gd name="connsiteY67" fmla="*/ 84 h 763"/>
              <a:gd name="connsiteX68" fmla="*/ 660 w 660"/>
              <a:gd name="connsiteY68" fmla="*/ 89 h 763"/>
              <a:gd name="connsiteX69" fmla="*/ 660 w 660"/>
              <a:gd name="connsiteY69" fmla="*/ 95 h 763"/>
              <a:gd name="connsiteX70" fmla="*/ 660 w 660"/>
              <a:gd name="connsiteY70" fmla="*/ 100 h 763"/>
              <a:gd name="connsiteX71" fmla="*/ 660 w 660"/>
              <a:gd name="connsiteY71" fmla="*/ 105 h 763"/>
              <a:gd name="connsiteX72" fmla="*/ 655 w 660"/>
              <a:gd name="connsiteY72" fmla="*/ 110 h 763"/>
              <a:gd name="connsiteX73" fmla="*/ 645 w 660"/>
              <a:gd name="connsiteY73" fmla="*/ 116 h 763"/>
              <a:gd name="connsiteX74" fmla="*/ 645 w 660"/>
              <a:gd name="connsiteY74" fmla="*/ 121 h 763"/>
              <a:gd name="connsiteX75" fmla="*/ 645 w 660"/>
              <a:gd name="connsiteY75" fmla="*/ 121 h 763"/>
              <a:gd name="connsiteX76" fmla="*/ 639 w 660"/>
              <a:gd name="connsiteY76" fmla="*/ 126 h 763"/>
              <a:gd name="connsiteX77" fmla="*/ 639 w 660"/>
              <a:gd name="connsiteY77" fmla="*/ 132 h 763"/>
              <a:gd name="connsiteX78" fmla="*/ 634 w 660"/>
              <a:gd name="connsiteY78" fmla="*/ 142 h 763"/>
              <a:gd name="connsiteX79" fmla="*/ 634 w 660"/>
              <a:gd name="connsiteY79" fmla="*/ 147 h 763"/>
              <a:gd name="connsiteX80" fmla="*/ 634 w 660"/>
              <a:gd name="connsiteY80" fmla="*/ 158 h 763"/>
              <a:gd name="connsiteX81" fmla="*/ 629 w 660"/>
              <a:gd name="connsiteY81" fmla="*/ 168 h 763"/>
              <a:gd name="connsiteX82" fmla="*/ 629 w 660"/>
              <a:gd name="connsiteY82" fmla="*/ 179 h 763"/>
              <a:gd name="connsiteX83" fmla="*/ 629 w 660"/>
              <a:gd name="connsiteY83" fmla="*/ 189 h 763"/>
              <a:gd name="connsiteX84" fmla="*/ 624 w 660"/>
              <a:gd name="connsiteY84" fmla="*/ 205 h 763"/>
              <a:gd name="connsiteX85" fmla="*/ 624 w 660"/>
              <a:gd name="connsiteY85" fmla="*/ 221 h 763"/>
              <a:gd name="connsiteX86" fmla="*/ 624 w 660"/>
              <a:gd name="connsiteY86" fmla="*/ 237 h 763"/>
              <a:gd name="connsiteX87" fmla="*/ 618 w 660"/>
              <a:gd name="connsiteY87" fmla="*/ 252 h 763"/>
              <a:gd name="connsiteX88" fmla="*/ 618 w 660"/>
              <a:gd name="connsiteY88" fmla="*/ 268 h 763"/>
              <a:gd name="connsiteX89" fmla="*/ 618 w 660"/>
              <a:gd name="connsiteY89" fmla="*/ 289 h 763"/>
              <a:gd name="connsiteX90" fmla="*/ 613 w 660"/>
              <a:gd name="connsiteY90" fmla="*/ 331 h 763"/>
              <a:gd name="connsiteX91" fmla="*/ 608 w 660"/>
              <a:gd name="connsiteY91" fmla="*/ 368 h 763"/>
              <a:gd name="connsiteX92" fmla="*/ 608 w 660"/>
              <a:gd name="connsiteY92" fmla="*/ 400 h 763"/>
              <a:gd name="connsiteX93" fmla="*/ 603 w 660"/>
              <a:gd name="connsiteY93" fmla="*/ 431 h 763"/>
              <a:gd name="connsiteX94" fmla="*/ 597 w 660"/>
              <a:gd name="connsiteY94" fmla="*/ 463 h 763"/>
              <a:gd name="connsiteX95" fmla="*/ 597 w 660"/>
              <a:gd name="connsiteY95" fmla="*/ 489 h 763"/>
              <a:gd name="connsiteX96" fmla="*/ 592 w 660"/>
              <a:gd name="connsiteY96" fmla="*/ 510 h 763"/>
              <a:gd name="connsiteX97" fmla="*/ 587 w 660"/>
              <a:gd name="connsiteY97" fmla="*/ 531 h 763"/>
              <a:gd name="connsiteX98" fmla="*/ 581 w 660"/>
              <a:gd name="connsiteY98" fmla="*/ 568 h 763"/>
              <a:gd name="connsiteX99" fmla="*/ 571 w 660"/>
              <a:gd name="connsiteY99" fmla="*/ 605 h 763"/>
              <a:gd name="connsiteX100" fmla="*/ 566 w 660"/>
              <a:gd name="connsiteY100" fmla="*/ 636 h 763"/>
              <a:gd name="connsiteX101" fmla="*/ 555 w 660"/>
              <a:gd name="connsiteY101" fmla="*/ 663 h 763"/>
              <a:gd name="connsiteX102" fmla="*/ 550 w 660"/>
              <a:gd name="connsiteY102" fmla="*/ 689 h 763"/>
              <a:gd name="connsiteX103" fmla="*/ 545 w 660"/>
              <a:gd name="connsiteY103" fmla="*/ 700 h 763"/>
              <a:gd name="connsiteX104" fmla="*/ 539 w 660"/>
              <a:gd name="connsiteY104" fmla="*/ 710 h 763"/>
              <a:gd name="connsiteX105" fmla="*/ 539 w 660"/>
              <a:gd name="connsiteY105" fmla="*/ 721 h 763"/>
              <a:gd name="connsiteX106" fmla="*/ 534 w 660"/>
              <a:gd name="connsiteY106" fmla="*/ 726 h 763"/>
              <a:gd name="connsiteX107" fmla="*/ 529 w 660"/>
              <a:gd name="connsiteY107" fmla="*/ 736 h 763"/>
              <a:gd name="connsiteX108" fmla="*/ 529 w 660"/>
              <a:gd name="connsiteY108" fmla="*/ 742 h 763"/>
              <a:gd name="connsiteX109" fmla="*/ 518 w 660"/>
              <a:gd name="connsiteY109" fmla="*/ 747 h 763"/>
              <a:gd name="connsiteX110" fmla="*/ 513 w 660"/>
              <a:gd name="connsiteY110" fmla="*/ 757 h 763"/>
              <a:gd name="connsiteX111" fmla="*/ 508 w 660"/>
              <a:gd name="connsiteY111" fmla="*/ 757 h 763"/>
              <a:gd name="connsiteX112" fmla="*/ 502 w 660"/>
              <a:gd name="connsiteY112" fmla="*/ 763 h 763"/>
              <a:gd name="connsiteX113" fmla="*/ 497 w 660"/>
              <a:gd name="connsiteY113" fmla="*/ 763 h 763"/>
              <a:gd name="connsiteX114" fmla="*/ 497 w 660"/>
              <a:gd name="connsiteY114" fmla="*/ 757 h 763"/>
              <a:gd name="connsiteX115" fmla="*/ 492 w 660"/>
              <a:gd name="connsiteY115" fmla="*/ 757 h 763"/>
              <a:gd name="connsiteX116" fmla="*/ 492 w 660"/>
              <a:gd name="connsiteY116" fmla="*/ 752 h 763"/>
              <a:gd name="connsiteX117" fmla="*/ 492 w 660"/>
              <a:gd name="connsiteY117" fmla="*/ 747 h 763"/>
              <a:gd name="connsiteX118" fmla="*/ 487 w 660"/>
              <a:gd name="connsiteY118" fmla="*/ 742 h 763"/>
              <a:gd name="connsiteX119" fmla="*/ 487 w 660"/>
              <a:gd name="connsiteY119" fmla="*/ 731 h 763"/>
              <a:gd name="connsiteX120" fmla="*/ 487 w 660"/>
              <a:gd name="connsiteY120" fmla="*/ 721 h 763"/>
              <a:gd name="connsiteX121" fmla="*/ 481 w 660"/>
              <a:gd name="connsiteY121" fmla="*/ 705 h 763"/>
              <a:gd name="connsiteX122" fmla="*/ 476 w 660"/>
              <a:gd name="connsiteY122" fmla="*/ 684 h 763"/>
              <a:gd name="connsiteX123" fmla="*/ 471 w 660"/>
              <a:gd name="connsiteY123" fmla="*/ 668 h 763"/>
              <a:gd name="connsiteX124" fmla="*/ 466 w 660"/>
              <a:gd name="connsiteY124" fmla="*/ 652 h 763"/>
              <a:gd name="connsiteX125" fmla="*/ 460 w 660"/>
              <a:gd name="connsiteY125" fmla="*/ 636 h 763"/>
              <a:gd name="connsiteX126" fmla="*/ 450 w 660"/>
              <a:gd name="connsiteY126" fmla="*/ 626 h 763"/>
              <a:gd name="connsiteX127" fmla="*/ 439 w 660"/>
              <a:gd name="connsiteY127" fmla="*/ 615 h 763"/>
              <a:gd name="connsiteX128" fmla="*/ 434 w 660"/>
              <a:gd name="connsiteY128" fmla="*/ 605 h 763"/>
              <a:gd name="connsiteX129" fmla="*/ 445 w 660"/>
              <a:gd name="connsiteY129" fmla="*/ 610 h 763"/>
              <a:gd name="connsiteX130" fmla="*/ 460 w 660"/>
              <a:gd name="connsiteY130" fmla="*/ 610 h 763"/>
              <a:gd name="connsiteX131" fmla="*/ 471 w 660"/>
              <a:gd name="connsiteY131" fmla="*/ 610 h 763"/>
              <a:gd name="connsiteX132" fmla="*/ 481 w 660"/>
              <a:gd name="connsiteY132" fmla="*/ 610 h 763"/>
              <a:gd name="connsiteX133" fmla="*/ 492 w 660"/>
              <a:gd name="connsiteY133" fmla="*/ 605 h 763"/>
              <a:gd name="connsiteX134" fmla="*/ 497 w 660"/>
              <a:gd name="connsiteY134" fmla="*/ 605 h 763"/>
              <a:gd name="connsiteX135" fmla="*/ 502 w 660"/>
              <a:gd name="connsiteY135" fmla="*/ 600 h 763"/>
              <a:gd name="connsiteX136" fmla="*/ 502 w 660"/>
              <a:gd name="connsiteY136" fmla="*/ 600 h 763"/>
              <a:gd name="connsiteX137" fmla="*/ 508 w 660"/>
              <a:gd name="connsiteY137" fmla="*/ 594 h 763"/>
              <a:gd name="connsiteX138" fmla="*/ 508 w 660"/>
              <a:gd name="connsiteY138" fmla="*/ 584 h 763"/>
              <a:gd name="connsiteX139" fmla="*/ 513 w 660"/>
              <a:gd name="connsiteY139" fmla="*/ 573 h 763"/>
              <a:gd name="connsiteX140" fmla="*/ 513 w 660"/>
              <a:gd name="connsiteY140" fmla="*/ 558 h 763"/>
              <a:gd name="connsiteX141" fmla="*/ 518 w 660"/>
              <a:gd name="connsiteY141" fmla="*/ 537 h 763"/>
              <a:gd name="connsiteX142" fmla="*/ 524 w 660"/>
              <a:gd name="connsiteY142" fmla="*/ 516 h 763"/>
              <a:gd name="connsiteX143" fmla="*/ 524 w 660"/>
              <a:gd name="connsiteY143" fmla="*/ 489 h 763"/>
              <a:gd name="connsiteX144" fmla="*/ 529 w 660"/>
              <a:gd name="connsiteY144" fmla="*/ 458 h 763"/>
              <a:gd name="connsiteX145" fmla="*/ 539 w 660"/>
              <a:gd name="connsiteY145" fmla="*/ 395 h 763"/>
              <a:gd name="connsiteX146" fmla="*/ 545 w 660"/>
              <a:gd name="connsiteY146" fmla="*/ 337 h 763"/>
              <a:gd name="connsiteX147" fmla="*/ 550 w 660"/>
              <a:gd name="connsiteY147" fmla="*/ 274 h 763"/>
              <a:gd name="connsiteX148" fmla="*/ 550 w 660"/>
              <a:gd name="connsiteY148" fmla="*/ 221 h 763"/>
              <a:gd name="connsiteX149" fmla="*/ 550 w 660"/>
              <a:gd name="connsiteY149" fmla="*/ 221 h 763"/>
              <a:gd name="connsiteX0" fmla="*/ 539 w 649"/>
              <a:gd name="connsiteY0" fmla="*/ 221 h 763"/>
              <a:gd name="connsiteX1" fmla="*/ 539 w 649"/>
              <a:gd name="connsiteY1" fmla="*/ 195 h 763"/>
              <a:gd name="connsiteX2" fmla="*/ 539 w 649"/>
              <a:gd name="connsiteY2" fmla="*/ 168 h 763"/>
              <a:gd name="connsiteX3" fmla="*/ 539 w 649"/>
              <a:gd name="connsiteY3" fmla="*/ 147 h 763"/>
              <a:gd name="connsiteX4" fmla="*/ 539 w 649"/>
              <a:gd name="connsiteY4" fmla="*/ 132 h 763"/>
              <a:gd name="connsiteX5" fmla="*/ 539 w 649"/>
              <a:gd name="connsiteY5" fmla="*/ 116 h 763"/>
              <a:gd name="connsiteX6" fmla="*/ 539 w 649"/>
              <a:gd name="connsiteY6" fmla="*/ 105 h 763"/>
              <a:gd name="connsiteX7" fmla="*/ 534 w 649"/>
              <a:gd name="connsiteY7" fmla="*/ 95 h 763"/>
              <a:gd name="connsiteX8" fmla="*/ 534 w 649"/>
              <a:gd name="connsiteY8" fmla="*/ 89 h 763"/>
              <a:gd name="connsiteX9" fmla="*/ 534 w 649"/>
              <a:gd name="connsiteY9" fmla="*/ 84 h 763"/>
              <a:gd name="connsiteX10" fmla="*/ 528 w 649"/>
              <a:gd name="connsiteY10" fmla="*/ 84 h 763"/>
              <a:gd name="connsiteX11" fmla="*/ 523 w 649"/>
              <a:gd name="connsiteY11" fmla="*/ 79 h 763"/>
              <a:gd name="connsiteX12" fmla="*/ 513 w 649"/>
              <a:gd name="connsiteY12" fmla="*/ 79 h 763"/>
              <a:gd name="connsiteX13" fmla="*/ 507 w 649"/>
              <a:gd name="connsiteY13" fmla="*/ 74 h 763"/>
              <a:gd name="connsiteX14" fmla="*/ 491 w 649"/>
              <a:gd name="connsiteY14" fmla="*/ 74 h 763"/>
              <a:gd name="connsiteX15" fmla="*/ 481 w 649"/>
              <a:gd name="connsiteY15" fmla="*/ 74 h 763"/>
              <a:gd name="connsiteX16" fmla="*/ 465 w 649"/>
              <a:gd name="connsiteY16" fmla="*/ 79 h 763"/>
              <a:gd name="connsiteX17" fmla="*/ 434 w 649"/>
              <a:gd name="connsiteY17" fmla="*/ 79 h 763"/>
              <a:gd name="connsiteX18" fmla="*/ 397 w 649"/>
              <a:gd name="connsiteY18" fmla="*/ 84 h 763"/>
              <a:gd name="connsiteX19" fmla="*/ 360 w 649"/>
              <a:gd name="connsiteY19" fmla="*/ 89 h 763"/>
              <a:gd name="connsiteX20" fmla="*/ 323 w 649"/>
              <a:gd name="connsiteY20" fmla="*/ 89 h 763"/>
              <a:gd name="connsiteX21" fmla="*/ 281 w 649"/>
              <a:gd name="connsiteY21" fmla="*/ 95 h 763"/>
              <a:gd name="connsiteX22" fmla="*/ 233 w 649"/>
              <a:gd name="connsiteY22" fmla="*/ 105 h 763"/>
              <a:gd name="connsiteX23" fmla="*/ 207 w 649"/>
              <a:gd name="connsiteY23" fmla="*/ 105 h 763"/>
              <a:gd name="connsiteX24" fmla="*/ 181 w 649"/>
              <a:gd name="connsiteY24" fmla="*/ 110 h 763"/>
              <a:gd name="connsiteX25" fmla="*/ 154 w 649"/>
              <a:gd name="connsiteY25" fmla="*/ 116 h 763"/>
              <a:gd name="connsiteX26" fmla="*/ 128 w 649"/>
              <a:gd name="connsiteY26" fmla="*/ 116 h 763"/>
              <a:gd name="connsiteX27" fmla="*/ 96 w 649"/>
              <a:gd name="connsiteY27" fmla="*/ 121 h 763"/>
              <a:gd name="connsiteX28" fmla="*/ 70 w 649"/>
              <a:gd name="connsiteY28" fmla="*/ 126 h 763"/>
              <a:gd name="connsiteX29" fmla="*/ 44 w 649"/>
              <a:gd name="connsiteY29" fmla="*/ 126 h 763"/>
              <a:gd name="connsiteX30" fmla="*/ 23 w 649"/>
              <a:gd name="connsiteY30" fmla="*/ 132 h 763"/>
              <a:gd name="connsiteX31" fmla="*/ 2 w 649"/>
              <a:gd name="connsiteY31" fmla="*/ 132 h 763"/>
              <a:gd name="connsiteX32" fmla="*/ 12 w 649"/>
              <a:gd name="connsiteY32" fmla="*/ 95 h 763"/>
              <a:gd name="connsiteX33" fmla="*/ 38 w 649"/>
              <a:gd name="connsiteY33" fmla="*/ 95 h 763"/>
              <a:gd name="connsiteX34" fmla="*/ 60 w 649"/>
              <a:gd name="connsiteY34" fmla="*/ 89 h 763"/>
              <a:gd name="connsiteX35" fmla="*/ 86 w 649"/>
              <a:gd name="connsiteY35" fmla="*/ 84 h 763"/>
              <a:gd name="connsiteX36" fmla="*/ 117 w 649"/>
              <a:gd name="connsiteY36" fmla="*/ 84 h 763"/>
              <a:gd name="connsiteX37" fmla="*/ 175 w 649"/>
              <a:gd name="connsiteY37" fmla="*/ 74 h 763"/>
              <a:gd name="connsiteX38" fmla="*/ 233 w 649"/>
              <a:gd name="connsiteY38" fmla="*/ 63 h 763"/>
              <a:gd name="connsiteX39" fmla="*/ 291 w 649"/>
              <a:gd name="connsiteY39" fmla="*/ 58 h 763"/>
              <a:gd name="connsiteX40" fmla="*/ 349 w 649"/>
              <a:gd name="connsiteY40" fmla="*/ 47 h 763"/>
              <a:gd name="connsiteX41" fmla="*/ 376 w 649"/>
              <a:gd name="connsiteY41" fmla="*/ 42 h 763"/>
              <a:gd name="connsiteX42" fmla="*/ 402 w 649"/>
              <a:gd name="connsiteY42" fmla="*/ 37 h 763"/>
              <a:gd name="connsiteX43" fmla="*/ 428 w 649"/>
              <a:gd name="connsiteY43" fmla="*/ 32 h 763"/>
              <a:gd name="connsiteX44" fmla="*/ 444 w 649"/>
              <a:gd name="connsiteY44" fmla="*/ 32 h 763"/>
              <a:gd name="connsiteX45" fmla="*/ 460 w 649"/>
              <a:gd name="connsiteY45" fmla="*/ 26 h 763"/>
              <a:gd name="connsiteX46" fmla="*/ 476 w 649"/>
              <a:gd name="connsiteY46" fmla="*/ 21 h 763"/>
              <a:gd name="connsiteX47" fmla="*/ 481 w 649"/>
              <a:gd name="connsiteY47" fmla="*/ 21 h 763"/>
              <a:gd name="connsiteX48" fmla="*/ 491 w 649"/>
              <a:gd name="connsiteY48" fmla="*/ 16 h 763"/>
              <a:gd name="connsiteX49" fmla="*/ 497 w 649"/>
              <a:gd name="connsiteY49" fmla="*/ 11 h 763"/>
              <a:gd name="connsiteX50" fmla="*/ 507 w 649"/>
              <a:gd name="connsiteY50" fmla="*/ 5 h 763"/>
              <a:gd name="connsiteX51" fmla="*/ 513 w 649"/>
              <a:gd name="connsiteY51" fmla="*/ 5 h 763"/>
              <a:gd name="connsiteX52" fmla="*/ 523 w 649"/>
              <a:gd name="connsiteY52" fmla="*/ 0 h 763"/>
              <a:gd name="connsiteX53" fmla="*/ 528 w 649"/>
              <a:gd name="connsiteY53" fmla="*/ 5 h 763"/>
              <a:gd name="connsiteX54" fmla="*/ 534 w 649"/>
              <a:gd name="connsiteY54" fmla="*/ 5 h 763"/>
              <a:gd name="connsiteX55" fmla="*/ 539 w 649"/>
              <a:gd name="connsiteY55" fmla="*/ 11 h 763"/>
              <a:gd name="connsiteX56" fmla="*/ 549 w 649"/>
              <a:gd name="connsiteY56" fmla="*/ 16 h 763"/>
              <a:gd name="connsiteX57" fmla="*/ 560 w 649"/>
              <a:gd name="connsiteY57" fmla="*/ 21 h 763"/>
              <a:gd name="connsiteX58" fmla="*/ 570 w 649"/>
              <a:gd name="connsiteY58" fmla="*/ 26 h 763"/>
              <a:gd name="connsiteX59" fmla="*/ 581 w 649"/>
              <a:gd name="connsiteY59" fmla="*/ 32 h 763"/>
              <a:gd name="connsiteX60" fmla="*/ 597 w 649"/>
              <a:gd name="connsiteY60" fmla="*/ 42 h 763"/>
              <a:gd name="connsiteX61" fmla="*/ 607 w 649"/>
              <a:gd name="connsiteY61" fmla="*/ 53 h 763"/>
              <a:gd name="connsiteX62" fmla="*/ 618 w 649"/>
              <a:gd name="connsiteY62" fmla="*/ 58 h 763"/>
              <a:gd name="connsiteX63" fmla="*/ 628 w 649"/>
              <a:gd name="connsiteY63" fmla="*/ 68 h 763"/>
              <a:gd name="connsiteX64" fmla="*/ 639 w 649"/>
              <a:gd name="connsiteY64" fmla="*/ 74 h 763"/>
              <a:gd name="connsiteX65" fmla="*/ 644 w 649"/>
              <a:gd name="connsiteY65" fmla="*/ 79 h 763"/>
              <a:gd name="connsiteX66" fmla="*/ 649 w 649"/>
              <a:gd name="connsiteY66" fmla="*/ 84 h 763"/>
              <a:gd name="connsiteX67" fmla="*/ 649 w 649"/>
              <a:gd name="connsiteY67" fmla="*/ 89 h 763"/>
              <a:gd name="connsiteX68" fmla="*/ 649 w 649"/>
              <a:gd name="connsiteY68" fmla="*/ 95 h 763"/>
              <a:gd name="connsiteX69" fmla="*/ 649 w 649"/>
              <a:gd name="connsiteY69" fmla="*/ 100 h 763"/>
              <a:gd name="connsiteX70" fmla="*/ 649 w 649"/>
              <a:gd name="connsiteY70" fmla="*/ 105 h 763"/>
              <a:gd name="connsiteX71" fmla="*/ 644 w 649"/>
              <a:gd name="connsiteY71" fmla="*/ 110 h 763"/>
              <a:gd name="connsiteX72" fmla="*/ 634 w 649"/>
              <a:gd name="connsiteY72" fmla="*/ 116 h 763"/>
              <a:gd name="connsiteX73" fmla="*/ 634 w 649"/>
              <a:gd name="connsiteY73" fmla="*/ 121 h 763"/>
              <a:gd name="connsiteX74" fmla="*/ 634 w 649"/>
              <a:gd name="connsiteY74" fmla="*/ 121 h 763"/>
              <a:gd name="connsiteX75" fmla="*/ 628 w 649"/>
              <a:gd name="connsiteY75" fmla="*/ 126 h 763"/>
              <a:gd name="connsiteX76" fmla="*/ 628 w 649"/>
              <a:gd name="connsiteY76" fmla="*/ 132 h 763"/>
              <a:gd name="connsiteX77" fmla="*/ 623 w 649"/>
              <a:gd name="connsiteY77" fmla="*/ 142 h 763"/>
              <a:gd name="connsiteX78" fmla="*/ 623 w 649"/>
              <a:gd name="connsiteY78" fmla="*/ 147 h 763"/>
              <a:gd name="connsiteX79" fmla="*/ 623 w 649"/>
              <a:gd name="connsiteY79" fmla="*/ 158 h 763"/>
              <a:gd name="connsiteX80" fmla="*/ 618 w 649"/>
              <a:gd name="connsiteY80" fmla="*/ 168 h 763"/>
              <a:gd name="connsiteX81" fmla="*/ 618 w 649"/>
              <a:gd name="connsiteY81" fmla="*/ 179 h 763"/>
              <a:gd name="connsiteX82" fmla="*/ 618 w 649"/>
              <a:gd name="connsiteY82" fmla="*/ 189 h 763"/>
              <a:gd name="connsiteX83" fmla="*/ 613 w 649"/>
              <a:gd name="connsiteY83" fmla="*/ 205 h 763"/>
              <a:gd name="connsiteX84" fmla="*/ 613 w 649"/>
              <a:gd name="connsiteY84" fmla="*/ 221 h 763"/>
              <a:gd name="connsiteX85" fmla="*/ 613 w 649"/>
              <a:gd name="connsiteY85" fmla="*/ 237 h 763"/>
              <a:gd name="connsiteX86" fmla="*/ 607 w 649"/>
              <a:gd name="connsiteY86" fmla="*/ 252 h 763"/>
              <a:gd name="connsiteX87" fmla="*/ 607 w 649"/>
              <a:gd name="connsiteY87" fmla="*/ 268 h 763"/>
              <a:gd name="connsiteX88" fmla="*/ 607 w 649"/>
              <a:gd name="connsiteY88" fmla="*/ 289 h 763"/>
              <a:gd name="connsiteX89" fmla="*/ 602 w 649"/>
              <a:gd name="connsiteY89" fmla="*/ 331 h 763"/>
              <a:gd name="connsiteX90" fmla="*/ 597 w 649"/>
              <a:gd name="connsiteY90" fmla="*/ 368 h 763"/>
              <a:gd name="connsiteX91" fmla="*/ 597 w 649"/>
              <a:gd name="connsiteY91" fmla="*/ 400 h 763"/>
              <a:gd name="connsiteX92" fmla="*/ 592 w 649"/>
              <a:gd name="connsiteY92" fmla="*/ 431 h 763"/>
              <a:gd name="connsiteX93" fmla="*/ 586 w 649"/>
              <a:gd name="connsiteY93" fmla="*/ 463 h 763"/>
              <a:gd name="connsiteX94" fmla="*/ 586 w 649"/>
              <a:gd name="connsiteY94" fmla="*/ 489 h 763"/>
              <a:gd name="connsiteX95" fmla="*/ 581 w 649"/>
              <a:gd name="connsiteY95" fmla="*/ 510 h 763"/>
              <a:gd name="connsiteX96" fmla="*/ 576 w 649"/>
              <a:gd name="connsiteY96" fmla="*/ 531 h 763"/>
              <a:gd name="connsiteX97" fmla="*/ 570 w 649"/>
              <a:gd name="connsiteY97" fmla="*/ 568 h 763"/>
              <a:gd name="connsiteX98" fmla="*/ 560 w 649"/>
              <a:gd name="connsiteY98" fmla="*/ 605 h 763"/>
              <a:gd name="connsiteX99" fmla="*/ 555 w 649"/>
              <a:gd name="connsiteY99" fmla="*/ 636 h 763"/>
              <a:gd name="connsiteX100" fmla="*/ 544 w 649"/>
              <a:gd name="connsiteY100" fmla="*/ 663 h 763"/>
              <a:gd name="connsiteX101" fmla="*/ 539 w 649"/>
              <a:gd name="connsiteY101" fmla="*/ 689 h 763"/>
              <a:gd name="connsiteX102" fmla="*/ 534 w 649"/>
              <a:gd name="connsiteY102" fmla="*/ 700 h 763"/>
              <a:gd name="connsiteX103" fmla="*/ 528 w 649"/>
              <a:gd name="connsiteY103" fmla="*/ 710 h 763"/>
              <a:gd name="connsiteX104" fmla="*/ 528 w 649"/>
              <a:gd name="connsiteY104" fmla="*/ 721 h 763"/>
              <a:gd name="connsiteX105" fmla="*/ 523 w 649"/>
              <a:gd name="connsiteY105" fmla="*/ 726 h 763"/>
              <a:gd name="connsiteX106" fmla="*/ 518 w 649"/>
              <a:gd name="connsiteY106" fmla="*/ 736 h 763"/>
              <a:gd name="connsiteX107" fmla="*/ 518 w 649"/>
              <a:gd name="connsiteY107" fmla="*/ 742 h 763"/>
              <a:gd name="connsiteX108" fmla="*/ 507 w 649"/>
              <a:gd name="connsiteY108" fmla="*/ 747 h 763"/>
              <a:gd name="connsiteX109" fmla="*/ 502 w 649"/>
              <a:gd name="connsiteY109" fmla="*/ 757 h 763"/>
              <a:gd name="connsiteX110" fmla="*/ 497 w 649"/>
              <a:gd name="connsiteY110" fmla="*/ 757 h 763"/>
              <a:gd name="connsiteX111" fmla="*/ 491 w 649"/>
              <a:gd name="connsiteY111" fmla="*/ 763 h 763"/>
              <a:gd name="connsiteX112" fmla="*/ 486 w 649"/>
              <a:gd name="connsiteY112" fmla="*/ 763 h 763"/>
              <a:gd name="connsiteX113" fmla="*/ 486 w 649"/>
              <a:gd name="connsiteY113" fmla="*/ 757 h 763"/>
              <a:gd name="connsiteX114" fmla="*/ 481 w 649"/>
              <a:gd name="connsiteY114" fmla="*/ 757 h 763"/>
              <a:gd name="connsiteX115" fmla="*/ 481 w 649"/>
              <a:gd name="connsiteY115" fmla="*/ 752 h 763"/>
              <a:gd name="connsiteX116" fmla="*/ 481 w 649"/>
              <a:gd name="connsiteY116" fmla="*/ 747 h 763"/>
              <a:gd name="connsiteX117" fmla="*/ 476 w 649"/>
              <a:gd name="connsiteY117" fmla="*/ 742 h 763"/>
              <a:gd name="connsiteX118" fmla="*/ 476 w 649"/>
              <a:gd name="connsiteY118" fmla="*/ 731 h 763"/>
              <a:gd name="connsiteX119" fmla="*/ 476 w 649"/>
              <a:gd name="connsiteY119" fmla="*/ 721 h 763"/>
              <a:gd name="connsiteX120" fmla="*/ 470 w 649"/>
              <a:gd name="connsiteY120" fmla="*/ 705 h 763"/>
              <a:gd name="connsiteX121" fmla="*/ 465 w 649"/>
              <a:gd name="connsiteY121" fmla="*/ 684 h 763"/>
              <a:gd name="connsiteX122" fmla="*/ 460 w 649"/>
              <a:gd name="connsiteY122" fmla="*/ 668 h 763"/>
              <a:gd name="connsiteX123" fmla="*/ 455 w 649"/>
              <a:gd name="connsiteY123" fmla="*/ 652 h 763"/>
              <a:gd name="connsiteX124" fmla="*/ 449 w 649"/>
              <a:gd name="connsiteY124" fmla="*/ 636 h 763"/>
              <a:gd name="connsiteX125" fmla="*/ 439 w 649"/>
              <a:gd name="connsiteY125" fmla="*/ 626 h 763"/>
              <a:gd name="connsiteX126" fmla="*/ 428 w 649"/>
              <a:gd name="connsiteY126" fmla="*/ 615 h 763"/>
              <a:gd name="connsiteX127" fmla="*/ 423 w 649"/>
              <a:gd name="connsiteY127" fmla="*/ 605 h 763"/>
              <a:gd name="connsiteX128" fmla="*/ 434 w 649"/>
              <a:gd name="connsiteY128" fmla="*/ 610 h 763"/>
              <a:gd name="connsiteX129" fmla="*/ 449 w 649"/>
              <a:gd name="connsiteY129" fmla="*/ 610 h 763"/>
              <a:gd name="connsiteX130" fmla="*/ 460 w 649"/>
              <a:gd name="connsiteY130" fmla="*/ 610 h 763"/>
              <a:gd name="connsiteX131" fmla="*/ 470 w 649"/>
              <a:gd name="connsiteY131" fmla="*/ 610 h 763"/>
              <a:gd name="connsiteX132" fmla="*/ 481 w 649"/>
              <a:gd name="connsiteY132" fmla="*/ 605 h 763"/>
              <a:gd name="connsiteX133" fmla="*/ 486 w 649"/>
              <a:gd name="connsiteY133" fmla="*/ 605 h 763"/>
              <a:gd name="connsiteX134" fmla="*/ 491 w 649"/>
              <a:gd name="connsiteY134" fmla="*/ 600 h 763"/>
              <a:gd name="connsiteX135" fmla="*/ 491 w 649"/>
              <a:gd name="connsiteY135" fmla="*/ 600 h 763"/>
              <a:gd name="connsiteX136" fmla="*/ 497 w 649"/>
              <a:gd name="connsiteY136" fmla="*/ 594 h 763"/>
              <a:gd name="connsiteX137" fmla="*/ 497 w 649"/>
              <a:gd name="connsiteY137" fmla="*/ 584 h 763"/>
              <a:gd name="connsiteX138" fmla="*/ 502 w 649"/>
              <a:gd name="connsiteY138" fmla="*/ 573 h 763"/>
              <a:gd name="connsiteX139" fmla="*/ 502 w 649"/>
              <a:gd name="connsiteY139" fmla="*/ 558 h 763"/>
              <a:gd name="connsiteX140" fmla="*/ 507 w 649"/>
              <a:gd name="connsiteY140" fmla="*/ 537 h 763"/>
              <a:gd name="connsiteX141" fmla="*/ 513 w 649"/>
              <a:gd name="connsiteY141" fmla="*/ 516 h 763"/>
              <a:gd name="connsiteX142" fmla="*/ 513 w 649"/>
              <a:gd name="connsiteY142" fmla="*/ 489 h 763"/>
              <a:gd name="connsiteX143" fmla="*/ 518 w 649"/>
              <a:gd name="connsiteY143" fmla="*/ 458 h 763"/>
              <a:gd name="connsiteX144" fmla="*/ 528 w 649"/>
              <a:gd name="connsiteY144" fmla="*/ 395 h 763"/>
              <a:gd name="connsiteX145" fmla="*/ 534 w 649"/>
              <a:gd name="connsiteY145" fmla="*/ 337 h 763"/>
              <a:gd name="connsiteX146" fmla="*/ 539 w 649"/>
              <a:gd name="connsiteY146" fmla="*/ 274 h 763"/>
              <a:gd name="connsiteX147" fmla="*/ 539 w 649"/>
              <a:gd name="connsiteY147" fmla="*/ 221 h 763"/>
              <a:gd name="connsiteX148" fmla="*/ 539 w 649"/>
              <a:gd name="connsiteY148" fmla="*/ 221 h 763"/>
              <a:gd name="connsiteX0" fmla="*/ 527 w 637"/>
              <a:gd name="connsiteY0" fmla="*/ 221 h 763"/>
              <a:gd name="connsiteX1" fmla="*/ 527 w 637"/>
              <a:gd name="connsiteY1" fmla="*/ 195 h 763"/>
              <a:gd name="connsiteX2" fmla="*/ 527 w 637"/>
              <a:gd name="connsiteY2" fmla="*/ 168 h 763"/>
              <a:gd name="connsiteX3" fmla="*/ 527 w 637"/>
              <a:gd name="connsiteY3" fmla="*/ 147 h 763"/>
              <a:gd name="connsiteX4" fmla="*/ 527 w 637"/>
              <a:gd name="connsiteY4" fmla="*/ 132 h 763"/>
              <a:gd name="connsiteX5" fmla="*/ 527 w 637"/>
              <a:gd name="connsiteY5" fmla="*/ 116 h 763"/>
              <a:gd name="connsiteX6" fmla="*/ 527 w 637"/>
              <a:gd name="connsiteY6" fmla="*/ 105 h 763"/>
              <a:gd name="connsiteX7" fmla="*/ 522 w 637"/>
              <a:gd name="connsiteY7" fmla="*/ 95 h 763"/>
              <a:gd name="connsiteX8" fmla="*/ 522 w 637"/>
              <a:gd name="connsiteY8" fmla="*/ 89 h 763"/>
              <a:gd name="connsiteX9" fmla="*/ 522 w 637"/>
              <a:gd name="connsiteY9" fmla="*/ 84 h 763"/>
              <a:gd name="connsiteX10" fmla="*/ 516 w 637"/>
              <a:gd name="connsiteY10" fmla="*/ 84 h 763"/>
              <a:gd name="connsiteX11" fmla="*/ 511 w 637"/>
              <a:gd name="connsiteY11" fmla="*/ 79 h 763"/>
              <a:gd name="connsiteX12" fmla="*/ 501 w 637"/>
              <a:gd name="connsiteY12" fmla="*/ 79 h 763"/>
              <a:gd name="connsiteX13" fmla="*/ 495 w 637"/>
              <a:gd name="connsiteY13" fmla="*/ 74 h 763"/>
              <a:gd name="connsiteX14" fmla="*/ 479 w 637"/>
              <a:gd name="connsiteY14" fmla="*/ 74 h 763"/>
              <a:gd name="connsiteX15" fmla="*/ 469 w 637"/>
              <a:gd name="connsiteY15" fmla="*/ 74 h 763"/>
              <a:gd name="connsiteX16" fmla="*/ 453 w 637"/>
              <a:gd name="connsiteY16" fmla="*/ 79 h 763"/>
              <a:gd name="connsiteX17" fmla="*/ 422 w 637"/>
              <a:gd name="connsiteY17" fmla="*/ 79 h 763"/>
              <a:gd name="connsiteX18" fmla="*/ 385 w 637"/>
              <a:gd name="connsiteY18" fmla="*/ 84 h 763"/>
              <a:gd name="connsiteX19" fmla="*/ 348 w 637"/>
              <a:gd name="connsiteY19" fmla="*/ 89 h 763"/>
              <a:gd name="connsiteX20" fmla="*/ 311 w 637"/>
              <a:gd name="connsiteY20" fmla="*/ 89 h 763"/>
              <a:gd name="connsiteX21" fmla="*/ 269 w 637"/>
              <a:gd name="connsiteY21" fmla="*/ 95 h 763"/>
              <a:gd name="connsiteX22" fmla="*/ 221 w 637"/>
              <a:gd name="connsiteY22" fmla="*/ 105 h 763"/>
              <a:gd name="connsiteX23" fmla="*/ 195 w 637"/>
              <a:gd name="connsiteY23" fmla="*/ 105 h 763"/>
              <a:gd name="connsiteX24" fmla="*/ 169 w 637"/>
              <a:gd name="connsiteY24" fmla="*/ 110 h 763"/>
              <a:gd name="connsiteX25" fmla="*/ 142 w 637"/>
              <a:gd name="connsiteY25" fmla="*/ 116 h 763"/>
              <a:gd name="connsiteX26" fmla="*/ 116 w 637"/>
              <a:gd name="connsiteY26" fmla="*/ 116 h 763"/>
              <a:gd name="connsiteX27" fmla="*/ 84 w 637"/>
              <a:gd name="connsiteY27" fmla="*/ 121 h 763"/>
              <a:gd name="connsiteX28" fmla="*/ 58 w 637"/>
              <a:gd name="connsiteY28" fmla="*/ 126 h 763"/>
              <a:gd name="connsiteX29" fmla="*/ 32 w 637"/>
              <a:gd name="connsiteY29" fmla="*/ 126 h 763"/>
              <a:gd name="connsiteX30" fmla="*/ 11 w 637"/>
              <a:gd name="connsiteY30" fmla="*/ 132 h 763"/>
              <a:gd name="connsiteX31" fmla="*/ 0 w 637"/>
              <a:gd name="connsiteY31" fmla="*/ 95 h 763"/>
              <a:gd name="connsiteX32" fmla="*/ 26 w 637"/>
              <a:gd name="connsiteY32" fmla="*/ 95 h 763"/>
              <a:gd name="connsiteX33" fmla="*/ 48 w 637"/>
              <a:gd name="connsiteY33" fmla="*/ 89 h 763"/>
              <a:gd name="connsiteX34" fmla="*/ 74 w 637"/>
              <a:gd name="connsiteY34" fmla="*/ 84 h 763"/>
              <a:gd name="connsiteX35" fmla="*/ 105 w 637"/>
              <a:gd name="connsiteY35" fmla="*/ 84 h 763"/>
              <a:gd name="connsiteX36" fmla="*/ 163 w 637"/>
              <a:gd name="connsiteY36" fmla="*/ 74 h 763"/>
              <a:gd name="connsiteX37" fmla="*/ 221 w 637"/>
              <a:gd name="connsiteY37" fmla="*/ 63 h 763"/>
              <a:gd name="connsiteX38" fmla="*/ 279 w 637"/>
              <a:gd name="connsiteY38" fmla="*/ 58 h 763"/>
              <a:gd name="connsiteX39" fmla="*/ 337 w 637"/>
              <a:gd name="connsiteY39" fmla="*/ 47 h 763"/>
              <a:gd name="connsiteX40" fmla="*/ 364 w 637"/>
              <a:gd name="connsiteY40" fmla="*/ 42 h 763"/>
              <a:gd name="connsiteX41" fmla="*/ 390 w 637"/>
              <a:gd name="connsiteY41" fmla="*/ 37 h 763"/>
              <a:gd name="connsiteX42" fmla="*/ 416 w 637"/>
              <a:gd name="connsiteY42" fmla="*/ 32 h 763"/>
              <a:gd name="connsiteX43" fmla="*/ 432 w 637"/>
              <a:gd name="connsiteY43" fmla="*/ 32 h 763"/>
              <a:gd name="connsiteX44" fmla="*/ 448 w 637"/>
              <a:gd name="connsiteY44" fmla="*/ 26 h 763"/>
              <a:gd name="connsiteX45" fmla="*/ 464 w 637"/>
              <a:gd name="connsiteY45" fmla="*/ 21 h 763"/>
              <a:gd name="connsiteX46" fmla="*/ 469 w 637"/>
              <a:gd name="connsiteY46" fmla="*/ 21 h 763"/>
              <a:gd name="connsiteX47" fmla="*/ 479 w 637"/>
              <a:gd name="connsiteY47" fmla="*/ 16 h 763"/>
              <a:gd name="connsiteX48" fmla="*/ 485 w 637"/>
              <a:gd name="connsiteY48" fmla="*/ 11 h 763"/>
              <a:gd name="connsiteX49" fmla="*/ 495 w 637"/>
              <a:gd name="connsiteY49" fmla="*/ 5 h 763"/>
              <a:gd name="connsiteX50" fmla="*/ 501 w 637"/>
              <a:gd name="connsiteY50" fmla="*/ 5 h 763"/>
              <a:gd name="connsiteX51" fmla="*/ 511 w 637"/>
              <a:gd name="connsiteY51" fmla="*/ 0 h 763"/>
              <a:gd name="connsiteX52" fmla="*/ 516 w 637"/>
              <a:gd name="connsiteY52" fmla="*/ 5 h 763"/>
              <a:gd name="connsiteX53" fmla="*/ 522 w 637"/>
              <a:gd name="connsiteY53" fmla="*/ 5 h 763"/>
              <a:gd name="connsiteX54" fmla="*/ 527 w 637"/>
              <a:gd name="connsiteY54" fmla="*/ 11 h 763"/>
              <a:gd name="connsiteX55" fmla="*/ 537 w 637"/>
              <a:gd name="connsiteY55" fmla="*/ 16 h 763"/>
              <a:gd name="connsiteX56" fmla="*/ 548 w 637"/>
              <a:gd name="connsiteY56" fmla="*/ 21 h 763"/>
              <a:gd name="connsiteX57" fmla="*/ 558 w 637"/>
              <a:gd name="connsiteY57" fmla="*/ 26 h 763"/>
              <a:gd name="connsiteX58" fmla="*/ 569 w 637"/>
              <a:gd name="connsiteY58" fmla="*/ 32 h 763"/>
              <a:gd name="connsiteX59" fmla="*/ 585 w 637"/>
              <a:gd name="connsiteY59" fmla="*/ 42 h 763"/>
              <a:gd name="connsiteX60" fmla="*/ 595 w 637"/>
              <a:gd name="connsiteY60" fmla="*/ 53 h 763"/>
              <a:gd name="connsiteX61" fmla="*/ 606 w 637"/>
              <a:gd name="connsiteY61" fmla="*/ 58 h 763"/>
              <a:gd name="connsiteX62" fmla="*/ 616 w 637"/>
              <a:gd name="connsiteY62" fmla="*/ 68 h 763"/>
              <a:gd name="connsiteX63" fmla="*/ 627 w 637"/>
              <a:gd name="connsiteY63" fmla="*/ 74 h 763"/>
              <a:gd name="connsiteX64" fmla="*/ 632 w 637"/>
              <a:gd name="connsiteY64" fmla="*/ 79 h 763"/>
              <a:gd name="connsiteX65" fmla="*/ 637 w 637"/>
              <a:gd name="connsiteY65" fmla="*/ 84 h 763"/>
              <a:gd name="connsiteX66" fmla="*/ 637 w 637"/>
              <a:gd name="connsiteY66" fmla="*/ 89 h 763"/>
              <a:gd name="connsiteX67" fmla="*/ 637 w 637"/>
              <a:gd name="connsiteY67" fmla="*/ 95 h 763"/>
              <a:gd name="connsiteX68" fmla="*/ 637 w 637"/>
              <a:gd name="connsiteY68" fmla="*/ 100 h 763"/>
              <a:gd name="connsiteX69" fmla="*/ 637 w 637"/>
              <a:gd name="connsiteY69" fmla="*/ 105 h 763"/>
              <a:gd name="connsiteX70" fmla="*/ 632 w 637"/>
              <a:gd name="connsiteY70" fmla="*/ 110 h 763"/>
              <a:gd name="connsiteX71" fmla="*/ 622 w 637"/>
              <a:gd name="connsiteY71" fmla="*/ 116 h 763"/>
              <a:gd name="connsiteX72" fmla="*/ 622 w 637"/>
              <a:gd name="connsiteY72" fmla="*/ 121 h 763"/>
              <a:gd name="connsiteX73" fmla="*/ 622 w 637"/>
              <a:gd name="connsiteY73" fmla="*/ 121 h 763"/>
              <a:gd name="connsiteX74" fmla="*/ 616 w 637"/>
              <a:gd name="connsiteY74" fmla="*/ 126 h 763"/>
              <a:gd name="connsiteX75" fmla="*/ 616 w 637"/>
              <a:gd name="connsiteY75" fmla="*/ 132 h 763"/>
              <a:gd name="connsiteX76" fmla="*/ 611 w 637"/>
              <a:gd name="connsiteY76" fmla="*/ 142 h 763"/>
              <a:gd name="connsiteX77" fmla="*/ 611 w 637"/>
              <a:gd name="connsiteY77" fmla="*/ 147 h 763"/>
              <a:gd name="connsiteX78" fmla="*/ 611 w 637"/>
              <a:gd name="connsiteY78" fmla="*/ 158 h 763"/>
              <a:gd name="connsiteX79" fmla="*/ 606 w 637"/>
              <a:gd name="connsiteY79" fmla="*/ 168 h 763"/>
              <a:gd name="connsiteX80" fmla="*/ 606 w 637"/>
              <a:gd name="connsiteY80" fmla="*/ 179 h 763"/>
              <a:gd name="connsiteX81" fmla="*/ 606 w 637"/>
              <a:gd name="connsiteY81" fmla="*/ 189 h 763"/>
              <a:gd name="connsiteX82" fmla="*/ 601 w 637"/>
              <a:gd name="connsiteY82" fmla="*/ 205 h 763"/>
              <a:gd name="connsiteX83" fmla="*/ 601 w 637"/>
              <a:gd name="connsiteY83" fmla="*/ 221 h 763"/>
              <a:gd name="connsiteX84" fmla="*/ 601 w 637"/>
              <a:gd name="connsiteY84" fmla="*/ 237 h 763"/>
              <a:gd name="connsiteX85" fmla="*/ 595 w 637"/>
              <a:gd name="connsiteY85" fmla="*/ 252 h 763"/>
              <a:gd name="connsiteX86" fmla="*/ 595 w 637"/>
              <a:gd name="connsiteY86" fmla="*/ 268 h 763"/>
              <a:gd name="connsiteX87" fmla="*/ 595 w 637"/>
              <a:gd name="connsiteY87" fmla="*/ 289 h 763"/>
              <a:gd name="connsiteX88" fmla="*/ 590 w 637"/>
              <a:gd name="connsiteY88" fmla="*/ 331 h 763"/>
              <a:gd name="connsiteX89" fmla="*/ 585 w 637"/>
              <a:gd name="connsiteY89" fmla="*/ 368 h 763"/>
              <a:gd name="connsiteX90" fmla="*/ 585 w 637"/>
              <a:gd name="connsiteY90" fmla="*/ 400 h 763"/>
              <a:gd name="connsiteX91" fmla="*/ 580 w 637"/>
              <a:gd name="connsiteY91" fmla="*/ 431 h 763"/>
              <a:gd name="connsiteX92" fmla="*/ 574 w 637"/>
              <a:gd name="connsiteY92" fmla="*/ 463 h 763"/>
              <a:gd name="connsiteX93" fmla="*/ 574 w 637"/>
              <a:gd name="connsiteY93" fmla="*/ 489 h 763"/>
              <a:gd name="connsiteX94" fmla="*/ 569 w 637"/>
              <a:gd name="connsiteY94" fmla="*/ 510 h 763"/>
              <a:gd name="connsiteX95" fmla="*/ 564 w 637"/>
              <a:gd name="connsiteY95" fmla="*/ 531 h 763"/>
              <a:gd name="connsiteX96" fmla="*/ 558 w 637"/>
              <a:gd name="connsiteY96" fmla="*/ 568 h 763"/>
              <a:gd name="connsiteX97" fmla="*/ 548 w 637"/>
              <a:gd name="connsiteY97" fmla="*/ 605 h 763"/>
              <a:gd name="connsiteX98" fmla="*/ 543 w 637"/>
              <a:gd name="connsiteY98" fmla="*/ 636 h 763"/>
              <a:gd name="connsiteX99" fmla="*/ 532 w 637"/>
              <a:gd name="connsiteY99" fmla="*/ 663 h 763"/>
              <a:gd name="connsiteX100" fmla="*/ 527 w 637"/>
              <a:gd name="connsiteY100" fmla="*/ 689 h 763"/>
              <a:gd name="connsiteX101" fmla="*/ 522 w 637"/>
              <a:gd name="connsiteY101" fmla="*/ 700 h 763"/>
              <a:gd name="connsiteX102" fmla="*/ 516 w 637"/>
              <a:gd name="connsiteY102" fmla="*/ 710 h 763"/>
              <a:gd name="connsiteX103" fmla="*/ 516 w 637"/>
              <a:gd name="connsiteY103" fmla="*/ 721 h 763"/>
              <a:gd name="connsiteX104" fmla="*/ 511 w 637"/>
              <a:gd name="connsiteY104" fmla="*/ 726 h 763"/>
              <a:gd name="connsiteX105" fmla="*/ 506 w 637"/>
              <a:gd name="connsiteY105" fmla="*/ 736 h 763"/>
              <a:gd name="connsiteX106" fmla="*/ 506 w 637"/>
              <a:gd name="connsiteY106" fmla="*/ 742 h 763"/>
              <a:gd name="connsiteX107" fmla="*/ 495 w 637"/>
              <a:gd name="connsiteY107" fmla="*/ 747 h 763"/>
              <a:gd name="connsiteX108" fmla="*/ 490 w 637"/>
              <a:gd name="connsiteY108" fmla="*/ 757 h 763"/>
              <a:gd name="connsiteX109" fmla="*/ 485 w 637"/>
              <a:gd name="connsiteY109" fmla="*/ 757 h 763"/>
              <a:gd name="connsiteX110" fmla="*/ 479 w 637"/>
              <a:gd name="connsiteY110" fmla="*/ 763 h 763"/>
              <a:gd name="connsiteX111" fmla="*/ 474 w 637"/>
              <a:gd name="connsiteY111" fmla="*/ 763 h 763"/>
              <a:gd name="connsiteX112" fmla="*/ 474 w 637"/>
              <a:gd name="connsiteY112" fmla="*/ 757 h 763"/>
              <a:gd name="connsiteX113" fmla="*/ 469 w 637"/>
              <a:gd name="connsiteY113" fmla="*/ 757 h 763"/>
              <a:gd name="connsiteX114" fmla="*/ 469 w 637"/>
              <a:gd name="connsiteY114" fmla="*/ 752 h 763"/>
              <a:gd name="connsiteX115" fmla="*/ 469 w 637"/>
              <a:gd name="connsiteY115" fmla="*/ 747 h 763"/>
              <a:gd name="connsiteX116" fmla="*/ 464 w 637"/>
              <a:gd name="connsiteY116" fmla="*/ 742 h 763"/>
              <a:gd name="connsiteX117" fmla="*/ 464 w 637"/>
              <a:gd name="connsiteY117" fmla="*/ 731 h 763"/>
              <a:gd name="connsiteX118" fmla="*/ 464 w 637"/>
              <a:gd name="connsiteY118" fmla="*/ 721 h 763"/>
              <a:gd name="connsiteX119" fmla="*/ 458 w 637"/>
              <a:gd name="connsiteY119" fmla="*/ 705 h 763"/>
              <a:gd name="connsiteX120" fmla="*/ 453 w 637"/>
              <a:gd name="connsiteY120" fmla="*/ 684 h 763"/>
              <a:gd name="connsiteX121" fmla="*/ 448 w 637"/>
              <a:gd name="connsiteY121" fmla="*/ 668 h 763"/>
              <a:gd name="connsiteX122" fmla="*/ 443 w 637"/>
              <a:gd name="connsiteY122" fmla="*/ 652 h 763"/>
              <a:gd name="connsiteX123" fmla="*/ 437 w 637"/>
              <a:gd name="connsiteY123" fmla="*/ 636 h 763"/>
              <a:gd name="connsiteX124" fmla="*/ 427 w 637"/>
              <a:gd name="connsiteY124" fmla="*/ 626 h 763"/>
              <a:gd name="connsiteX125" fmla="*/ 416 w 637"/>
              <a:gd name="connsiteY125" fmla="*/ 615 h 763"/>
              <a:gd name="connsiteX126" fmla="*/ 411 w 637"/>
              <a:gd name="connsiteY126" fmla="*/ 605 h 763"/>
              <a:gd name="connsiteX127" fmla="*/ 422 w 637"/>
              <a:gd name="connsiteY127" fmla="*/ 610 h 763"/>
              <a:gd name="connsiteX128" fmla="*/ 437 w 637"/>
              <a:gd name="connsiteY128" fmla="*/ 610 h 763"/>
              <a:gd name="connsiteX129" fmla="*/ 448 w 637"/>
              <a:gd name="connsiteY129" fmla="*/ 610 h 763"/>
              <a:gd name="connsiteX130" fmla="*/ 458 w 637"/>
              <a:gd name="connsiteY130" fmla="*/ 610 h 763"/>
              <a:gd name="connsiteX131" fmla="*/ 469 w 637"/>
              <a:gd name="connsiteY131" fmla="*/ 605 h 763"/>
              <a:gd name="connsiteX132" fmla="*/ 474 w 637"/>
              <a:gd name="connsiteY132" fmla="*/ 605 h 763"/>
              <a:gd name="connsiteX133" fmla="*/ 479 w 637"/>
              <a:gd name="connsiteY133" fmla="*/ 600 h 763"/>
              <a:gd name="connsiteX134" fmla="*/ 479 w 637"/>
              <a:gd name="connsiteY134" fmla="*/ 600 h 763"/>
              <a:gd name="connsiteX135" fmla="*/ 485 w 637"/>
              <a:gd name="connsiteY135" fmla="*/ 594 h 763"/>
              <a:gd name="connsiteX136" fmla="*/ 485 w 637"/>
              <a:gd name="connsiteY136" fmla="*/ 584 h 763"/>
              <a:gd name="connsiteX137" fmla="*/ 490 w 637"/>
              <a:gd name="connsiteY137" fmla="*/ 573 h 763"/>
              <a:gd name="connsiteX138" fmla="*/ 490 w 637"/>
              <a:gd name="connsiteY138" fmla="*/ 558 h 763"/>
              <a:gd name="connsiteX139" fmla="*/ 495 w 637"/>
              <a:gd name="connsiteY139" fmla="*/ 537 h 763"/>
              <a:gd name="connsiteX140" fmla="*/ 501 w 637"/>
              <a:gd name="connsiteY140" fmla="*/ 516 h 763"/>
              <a:gd name="connsiteX141" fmla="*/ 501 w 637"/>
              <a:gd name="connsiteY141" fmla="*/ 489 h 763"/>
              <a:gd name="connsiteX142" fmla="*/ 506 w 637"/>
              <a:gd name="connsiteY142" fmla="*/ 458 h 763"/>
              <a:gd name="connsiteX143" fmla="*/ 516 w 637"/>
              <a:gd name="connsiteY143" fmla="*/ 395 h 763"/>
              <a:gd name="connsiteX144" fmla="*/ 522 w 637"/>
              <a:gd name="connsiteY144" fmla="*/ 337 h 763"/>
              <a:gd name="connsiteX145" fmla="*/ 527 w 637"/>
              <a:gd name="connsiteY145" fmla="*/ 274 h 763"/>
              <a:gd name="connsiteX146" fmla="*/ 527 w 637"/>
              <a:gd name="connsiteY146" fmla="*/ 221 h 763"/>
              <a:gd name="connsiteX147" fmla="*/ 527 w 637"/>
              <a:gd name="connsiteY147" fmla="*/ 221 h 763"/>
              <a:gd name="connsiteX0" fmla="*/ 527 w 637"/>
              <a:gd name="connsiteY0" fmla="*/ 221 h 763"/>
              <a:gd name="connsiteX1" fmla="*/ 527 w 637"/>
              <a:gd name="connsiteY1" fmla="*/ 195 h 763"/>
              <a:gd name="connsiteX2" fmla="*/ 527 w 637"/>
              <a:gd name="connsiteY2" fmla="*/ 168 h 763"/>
              <a:gd name="connsiteX3" fmla="*/ 527 w 637"/>
              <a:gd name="connsiteY3" fmla="*/ 147 h 763"/>
              <a:gd name="connsiteX4" fmla="*/ 527 w 637"/>
              <a:gd name="connsiteY4" fmla="*/ 132 h 763"/>
              <a:gd name="connsiteX5" fmla="*/ 527 w 637"/>
              <a:gd name="connsiteY5" fmla="*/ 116 h 763"/>
              <a:gd name="connsiteX6" fmla="*/ 527 w 637"/>
              <a:gd name="connsiteY6" fmla="*/ 105 h 763"/>
              <a:gd name="connsiteX7" fmla="*/ 522 w 637"/>
              <a:gd name="connsiteY7" fmla="*/ 95 h 763"/>
              <a:gd name="connsiteX8" fmla="*/ 522 w 637"/>
              <a:gd name="connsiteY8" fmla="*/ 89 h 763"/>
              <a:gd name="connsiteX9" fmla="*/ 522 w 637"/>
              <a:gd name="connsiteY9" fmla="*/ 84 h 763"/>
              <a:gd name="connsiteX10" fmla="*/ 516 w 637"/>
              <a:gd name="connsiteY10" fmla="*/ 84 h 763"/>
              <a:gd name="connsiteX11" fmla="*/ 511 w 637"/>
              <a:gd name="connsiteY11" fmla="*/ 79 h 763"/>
              <a:gd name="connsiteX12" fmla="*/ 501 w 637"/>
              <a:gd name="connsiteY12" fmla="*/ 79 h 763"/>
              <a:gd name="connsiteX13" fmla="*/ 495 w 637"/>
              <a:gd name="connsiteY13" fmla="*/ 74 h 763"/>
              <a:gd name="connsiteX14" fmla="*/ 479 w 637"/>
              <a:gd name="connsiteY14" fmla="*/ 74 h 763"/>
              <a:gd name="connsiteX15" fmla="*/ 469 w 637"/>
              <a:gd name="connsiteY15" fmla="*/ 74 h 763"/>
              <a:gd name="connsiteX16" fmla="*/ 453 w 637"/>
              <a:gd name="connsiteY16" fmla="*/ 79 h 763"/>
              <a:gd name="connsiteX17" fmla="*/ 422 w 637"/>
              <a:gd name="connsiteY17" fmla="*/ 79 h 763"/>
              <a:gd name="connsiteX18" fmla="*/ 385 w 637"/>
              <a:gd name="connsiteY18" fmla="*/ 84 h 763"/>
              <a:gd name="connsiteX19" fmla="*/ 348 w 637"/>
              <a:gd name="connsiteY19" fmla="*/ 89 h 763"/>
              <a:gd name="connsiteX20" fmla="*/ 311 w 637"/>
              <a:gd name="connsiteY20" fmla="*/ 89 h 763"/>
              <a:gd name="connsiteX21" fmla="*/ 269 w 637"/>
              <a:gd name="connsiteY21" fmla="*/ 95 h 763"/>
              <a:gd name="connsiteX22" fmla="*/ 221 w 637"/>
              <a:gd name="connsiteY22" fmla="*/ 105 h 763"/>
              <a:gd name="connsiteX23" fmla="*/ 195 w 637"/>
              <a:gd name="connsiteY23" fmla="*/ 105 h 763"/>
              <a:gd name="connsiteX24" fmla="*/ 169 w 637"/>
              <a:gd name="connsiteY24" fmla="*/ 110 h 763"/>
              <a:gd name="connsiteX25" fmla="*/ 142 w 637"/>
              <a:gd name="connsiteY25" fmla="*/ 116 h 763"/>
              <a:gd name="connsiteX26" fmla="*/ 116 w 637"/>
              <a:gd name="connsiteY26" fmla="*/ 116 h 763"/>
              <a:gd name="connsiteX27" fmla="*/ 84 w 637"/>
              <a:gd name="connsiteY27" fmla="*/ 121 h 763"/>
              <a:gd name="connsiteX28" fmla="*/ 58 w 637"/>
              <a:gd name="connsiteY28" fmla="*/ 126 h 763"/>
              <a:gd name="connsiteX29" fmla="*/ 32 w 637"/>
              <a:gd name="connsiteY29" fmla="*/ 126 h 763"/>
              <a:gd name="connsiteX30" fmla="*/ 0 w 637"/>
              <a:gd name="connsiteY30" fmla="*/ 95 h 763"/>
              <a:gd name="connsiteX31" fmla="*/ 26 w 637"/>
              <a:gd name="connsiteY31" fmla="*/ 95 h 763"/>
              <a:gd name="connsiteX32" fmla="*/ 48 w 637"/>
              <a:gd name="connsiteY32" fmla="*/ 89 h 763"/>
              <a:gd name="connsiteX33" fmla="*/ 74 w 637"/>
              <a:gd name="connsiteY33" fmla="*/ 84 h 763"/>
              <a:gd name="connsiteX34" fmla="*/ 105 w 637"/>
              <a:gd name="connsiteY34" fmla="*/ 84 h 763"/>
              <a:gd name="connsiteX35" fmla="*/ 163 w 637"/>
              <a:gd name="connsiteY35" fmla="*/ 74 h 763"/>
              <a:gd name="connsiteX36" fmla="*/ 221 w 637"/>
              <a:gd name="connsiteY36" fmla="*/ 63 h 763"/>
              <a:gd name="connsiteX37" fmla="*/ 279 w 637"/>
              <a:gd name="connsiteY37" fmla="*/ 58 h 763"/>
              <a:gd name="connsiteX38" fmla="*/ 337 w 637"/>
              <a:gd name="connsiteY38" fmla="*/ 47 h 763"/>
              <a:gd name="connsiteX39" fmla="*/ 364 w 637"/>
              <a:gd name="connsiteY39" fmla="*/ 42 h 763"/>
              <a:gd name="connsiteX40" fmla="*/ 390 w 637"/>
              <a:gd name="connsiteY40" fmla="*/ 37 h 763"/>
              <a:gd name="connsiteX41" fmla="*/ 416 w 637"/>
              <a:gd name="connsiteY41" fmla="*/ 32 h 763"/>
              <a:gd name="connsiteX42" fmla="*/ 432 w 637"/>
              <a:gd name="connsiteY42" fmla="*/ 32 h 763"/>
              <a:gd name="connsiteX43" fmla="*/ 448 w 637"/>
              <a:gd name="connsiteY43" fmla="*/ 26 h 763"/>
              <a:gd name="connsiteX44" fmla="*/ 464 w 637"/>
              <a:gd name="connsiteY44" fmla="*/ 21 h 763"/>
              <a:gd name="connsiteX45" fmla="*/ 469 w 637"/>
              <a:gd name="connsiteY45" fmla="*/ 21 h 763"/>
              <a:gd name="connsiteX46" fmla="*/ 479 w 637"/>
              <a:gd name="connsiteY46" fmla="*/ 16 h 763"/>
              <a:gd name="connsiteX47" fmla="*/ 485 w 637"/>
              <a:gd name="connsiteY47" fmla="*/ 11 h 763"/>
              <a:gd name="connsiteX48" fmla="*/ 495 w 637"/>
              <a:gd name="connsiteY48" fmla="*/ 5 h 763"/>
              <a:gd name="connsiteX49" fmla="*/ 501 w 637"/>
              <a:gd name="connsiteY49" fmla="*/ 5 h 763"/>
              <a:gd name="connsiteX50" fmla="*/ 511 w 637"/>
              <a:gd name="connsiteY50" fmla="*/ 0 h 763"/>
              <a:gd name="connsiteX51" fmla="*/ 516 w 637"/>
              <a:gd name="connsiteY51" fmla="*/ 5 h 763"/>
              <a:gd name="connsiteX52" fmla="*/ 522 w 637"/>
              <a:gd name="connsiteY52" fmla="*/ 5 h 763"/>
              <a:gd name="connsiteX53" fmla="*/ 527 w 637"/>
              <a:gd name="connsiteY53" fmla="*/ 11 h 763"/>
              <a:gd name="connsiteX54" fmla="*/ 537 w 637"/>
              <a:gd name="connsiteY54" fmla="*/ 16 h 763"/>
              <a:gd name="connsiteX55" fmla="*/ 548 w 637"/>
              <a:gd name="connsiteY55" fmla="*/ 21 h 763"/>
              <a:gd name="connsiteX56" fmla="*/ 558 w 637"/>
              <a:gd name="connsiteY56" fmla="*/ 26 h 763"/>
              <a:gd name="connsiteX57" fmla="*/ 569 w 637"/>
              <a:gd name="connsiteY57" fmla="*/ 32 h 763"/>
              <a:gd name="connsiteX58" fmla="*/ 585 w 637"/>
              <a:gd name="connsiteY58" fmla="*/ 42 h 763"/>
              <a:gd name="connsiteX59" fmla="*/ 595 w 637"/>
              <a:gd name="connsiteY59" fmla="*/ 53 h 763"/>
              <a:gd name="connsiteX60" fmla="*/ 606 w 637"/>
              <a:gd name="connsiteY60" fmla="*/ 58 h 763"/>
              <a:gd name="connsiteX61" fmla="*/ 616 w 637"/>
              <a:gd name="connsiteY61" fmla="*/ 68 h 763"/>
              <a:gd name="connsiteX62" fmla="*/ 627 w 637"/>
              <a:gd name="connsiteY62" fmla="*/ 74 h 763"/>
              <a:gd name="connsiteX63" fmla="*/ 632 w 637"/>
              <a:gd name="connsiteY63" fmla="*/ 79 h 763"/>
              <a:gd name="connsiteX64" fmla="*/ 637 w 637"/>
              <a:gd name="connsiteY64" fmla="*/ 84 h 763"/>
              <a:gd name="connsiteX65" fmla="*/ 637 w 637"/>
              <a:gd name="connsiteY65" fmla="*/ 89 h 763"/>
              <a:gd name="connsiteX66" fmla="*/ 637 w 637"/>
              <a:gd name="connsiteY66" fmla="*/ 95 h 763"/>
              <a:gd name="connsiteX67" fmla="*/ 637 w 637"/>
              <a:gd name="connsiteY67" fmla="*/ 100 h 763"/>
              <a:gd name="connsiteX68" fmla="*/ 637 w 637"/>
              <a:gd name="connsiteY68" fmla="*/ 105 h 763"/>
              <a:gd name="connsiteX69" fmla="*/ 632 w 637"/>
              <a:gd name="connsiteY69" fmla="*/ 110 h 763"/>
              <a:gd name="connsiteX70" fmla="*/ 622 w 637"/>
              <a:gd name="connsiteY70" fmla="*/ 116 h 763"/>
              <a:gd name="connsiteX71" fmla="*/ 622 w 637"/>
              <a:gd name="connsiteY71" fmla="*/ 121 h 763"/>
              <a:gd name="connsiteX72" fmla="*/ 622 w 637"/>
              <a:gd name="connsiteY72" fmla="*/ 121 h 763"/>
              <a:gd name="connsiteX73" fmla="*/ 616 w 637"/>
              <a:gd name="connsiteY73" fmla="*/ 126 h 763"/>
              <a:gd name="connsiteX74" fmla="*/ 616 w 637"/>
              <a:gd name="connsiteY74" fmla="*/ 132 h 763"/>
              <a:gd name="connsiteX75" fmla="*/ 611 w 637"/>
              <a:gd name="connsiteY75" fmla="*/ 142 h 763"/>
              <a:gd name="connsiteX76" fmla="*/ 611 w 637"/>
              <a:gd name="connsiteY76" fmla="*/ 147 h 763"/>
              <a:gd name="connsiteX77" fmla="*/ 611 w 637"/>
              <a:gd name="connsiteY77" fmla="*/ 158 h 763"/>
              <a:gd name="connsiteX78" fmla="*/ 606 w 637"/>
              <a:gd name="connsiteY78" fmla="*/ 168 h 763"/>
              <a:gd name="connsiteX79" fmla="*/ 606 w 637"/>
              <a:gd name="connsiteY79" fmla="*/ 179 h 763"/>
              <a:gd name="connsiteX80" fmla="*/ 606 w 637"/>
              <a:gd name="connsiteY80" fmla="*/ 189 h 763"/>
              <a:gd name="connsiteX81" fmla="*/ 601 w 637"/>
              <a:gd name="connsiteY81" fmla="*/ 205 h 763"/>
              <a:gd name="connsiteX82" fmla="*/ 601 w 637"/>
              <a:gd name="connsiteY82" fmla="*/ 221 h 763"/>
              <a:gd name="connsiteX83" fmla="*/ 601 w 637"/>
              <a:gd name="connsiteY83" fmla="*/ 237 h 763"/>
              <a:gd name="connsiteX84" fmla="*/ 595 w 637"/>
              <a:gd name="connsiteY84" fmla="*/ 252 h 763"/>
              <a:gd name="connsiteX85" fmla="*/ 595 w 637"/>
              <a:gd name="connsiteY85" fmla="*/ 268 h 763"/>
              <a:gd name="connsiteX86" fmla="*/ 595 w 637"/>
              <a:gd name="connsiteY86" fmla="*/ 289 h 763"/>
              <a:gd name="connsiteX87" fmla="*/ 590 w 637"/>
              <a:gd name="connsiteY87" fmla="*/ 331 h 763"/>
              <a:gd name="connsiteX88" fmla="*/ 585 w 637"/>
              <a:gd name="connsiteY88" fmla="*/ 368 h 763"/>
              <a:gd name="connsiteX89" fmla="*/ 585 w 637"/>
              <a:gd name="connsiteY89" fmla="*/ 400 h 763"/>
              <a:gd name="connsiteX90" fmla="*/ 580 w 637"/>
              <a:gd name="connsiteY90" fmla="*/ 431 h 763"/>
              <a:gd name="connsiteX91" fmla="*/ 574 w 637"/>
              <a:gd name="connsiteY91" fmla="*/ 463 h 763"/>
              <a:gd name="connsiteX92" fmla="*/ 574 w 637"/>
              <a:gd name="connsiteY92" fmla="*/ 489 h 763"/>
              <a:gd name="connsiteX93" fmla="*/ 569 w 637"/>
              <a:gd name="connsiteY93" fmla="*/ 510 h 763"/>
              <a:gd name="connsiteX94" fmla="*/ 564 w 637"/>
              <a:gd name="connsiteY94" fmla="*/ 531 h 763"/>
              <a:gd name="connsiteX95" fmla="*/ 558 w 637"/>
              <a:gd name="connsiteY95" fmla="*/ 568 h 763"/>
              <a:gd name="connsiteX96" fmla="*/ 548 w 637"/>
              <a:gd name="connsiteY96" fmla="*/ 605 h 763"/>
              <a:gd name="connsiteX97" fmla="*/ 543 w 637"/>
              <a:gd name="connsiteY97" fmla="*/ 636 h 763"/>
              <a:gd name="connsiteX98" fmla="*/ 532 w 637"/>
              <a:gd name="connsiteY98" fmla="*/ 663 h 763"/>
              <a:gd name="connsiteX99" fmla="*/ 527 w 637"/>
              <a:gd name="connsiteY99" fmla="*/ 689 h 763"/>
              <a:gd name="connsiteX100" fmla="*/ 522 w 637"/>
              <a:gd name="connsiteY100" fmla="*/ 700 h 763"/>
              <a:gd name="connsiteX101" fmla="*/ 516 w 637"/>
              <a:gd name="connsiteY101" fmla="*/ 710 h 763"/>
              <a:gd name="connsiteX102" fmla="*/ 516 w 637"/>
              <a:gd name="connsiteY102" fmla="*/ 721 h 763"/>
              <a:gd name="connsiteX103" fmla="*/ 511 w 637"/>
              <a:gd name="connsiteY103" fmla="*/ 726 h 763"/>
              <a:gd name="connsiteX104" fmla="*/ 506 w 637"/>
              <a:gd name="connsiteY104" fmla="*/ 736 h 763"/>
              <a:gd name="connsiteX105" fmla="*/ 506 w 637"/>
              <a:gd name="connsiteY105" fmla="*/ 742 h 763"/>
              <a:gd name="connsiteX106" fmla="*/ 495 w 637"/>
              <a:gd name="connsiteY106" fmla="*/ 747 h 763"/>
              <a:gd name="connsiteX107" fmla="*/ 490 w 637"/>
              <a:gd name="connsiteY107" fmla="*/ 757 h 763"/>
              <a:gd name="connsiteX108" fmla="*/ 485 w 637"/>
              <a:gd name="connsiteY108" fmla="*/ 757 h 763"/>
              <a:gd name="connsiteX109" fmla="*/ 479 w 637"/>
              <a:gd name="connsiteY109" fmla="*/ 763 h 763"/>
              <a:gd name="connsiteX110" fmla="*/ 474 w 637"/>
              <a:gd name="connsiteY110" fmla="*/ 763 h 763"/>
              <a:gd name="connsiteX111" fmla="*/ 474 w 637"/>
              <a:gd name="connsiteY111" fmla="*/ 757 h 763"/>
              <a:gd name="connsiteX112" fmla="*/ 469 w 637"/>
              <a:gd name="connsiteY112" fmla="*/ 757 h 763"/>
              <a:gd name="connsiteX113" fmla="*/ 469 w 637"/>
              <a:gd name="connsiteY113" fmla="*/ 752 h 763"/>
              <a:gd name="connsiteX114" fmla="*/ 469 w 637"/>
              <a:gd name="connsiteY114" fmla="*/ 747 h 763"/>
              <a:gd name="connsiteX115" fmla="*/ 464 w 637"/>
              <a:gd name="connsiteY115" fmla="*/ 742 h 763"/>
              <a:gd name="connsiteX116" fmla="*/ 464 w 637"/>
              <a:gd name="connsiteY116" fmla="*/ 731 h 763"/>
              <a:gd name="connsiteX117" fmla="*/ 464 w 637"/>
              <a:gd name="connsiteY117" fmla="*/ 721 h 763"/>
              <a:gd name="connsiteX118" fmla="*/ 458 w 637"/>
              <a:gd name="connsiteY118" fmla="*/ 705 h 763"/>
              <a:gd name="connsiteX119" fmla="*/ 453 w 637"/>
              <a:gd name="connsiteY119" fmla="*/ 684 h 763"/>
              <a:gd name="connsiteX120" fmla="*/ 448 w 637"/>
              <a:gd name="connsiteY120" fmla="*/ 668 h 763"/>
              <a:gd name="connsiteX121" fmla="*/ 443 w 637"/>
              <a:gd name="connsiteY121" fmla="*/ 652 h 763"/>
              <a:gd name="connsiteX122" fmla="*/ 437 w 637"/>
              <a:gd name="connsiteY122" fmla="*/ 636 h 763"/>
              <a:gd name="connsiteX123" fmla="*/ 427 w 637"/>
              <a:gd name="connsiteY123" fmla="*/ 626 h 763"/>
              <a:gd name="connsiteX124" fmla="*/ 416 w 637"/>
              <a:gd name="connsiteY124" fmla="*/ 615 h 763"/>
              <a:gd name="connsiteX125" fmla="*/ 411 w 637"/>
              <a:gd name="connsiteY125" fmla="*/ 605 h 763"/>
              <a:gd name="connsiteX126" fmla="*/ 422 w 637"/>
              <a:gd name="connsiteY126" fmla="*/ 610 h 763"/>
              <a:gd name="connsiteX127" fmla="*/ 437 w 637"/>
              <a:gd name="connsiteY127" fmla="*/ 610 h 763"/>
              <a:gd name="connsiteX128" fmla="*/ 448 w 637"/>
              <a:gd name="connsiteY128" fmla="*/ 610 h 763"/>
              <a:gd name="connsiteX129" fmla="*/ 458 w 637"/>
              <a:gd name="connsiteY129" fmla="*/ 610 h 763"/>
              <a:gd name="connsiteX130" fmla="*/ 469 w 637"/>
              <a:gd name="connsiteY130" fmla="*/ 605 h 763"/>
              <a:gd name="connsiteX131" fmla="*/ 474 w 637"/>
              <a:gd name="connsiteY131" fmla="*/ 605 h 763"/>
              <a:gd name="connsiteX132" fmla="*/ 479 w 637"/>
              <a:gd name="connsiteY132" fmla="*/ 600 h 763"/>
              <a:gd name="connsiteX133" fmla="*/ 479 w 637"/>
              <a:gd name="connsiteY133" fmla="*/ 600 h 763"/>
              <a:gd name="connsiteX134" fmla="*/ 485 w 637"/>
              <a:gd name="connsiteY134" fmla="*/ 594 h 763"/>
              <a:gd name="connsiteX135" fmla="*/ 485 w 637"/>
              <a:gd name="connsiteY135" fmla="*/ 584 h 763"/>
              <a:gd name="connsiteX136" fmla="*/ 490 w 637"/>
              <a:gd name="connsiteY136" fmla="*/ 573 h 763"/>
              <a:gd name="connsiteX137" fmla="*/ 490 w 637"/>
              <a:gd name="connsiteY137" fmla="*/ 558 h 763"/>
              <a:gd name="connsiteX138" fmla="*/ 495 w 637"/>
              <a:gd name="connsiteY138" fmla="*/ 537 h 763"/>
              <a:gd name="connsiteX139" fmla="*/ 501 w 637"/>
              <a:gd name="connsiteY139" fmla="*/ 516 h 763"/>
              <a:gd name="connsiteX140" fmla="*/ 501 w 637"/>
              <a:gd name="connsiteY140" fmla="*/ 489 h 763"/>
              <a:gd name="connsiteX141" fmla="*/ 506 w 637"/>
              <a:gd name="connsiteY141" fmla="*/ 458 h 763"/>
              <a:gd name="connsiteX142" fmla="*/ 516 w 637"/>
              <a:gd name="connsiteY142" fmla="*/ 395 h 763"/>
              <a:gd name="connsiteX143" fmla="*/ 522 w 637"/>
              <a:gd name="connsiteY143" fmla="*/ 337 h 763"/>
              <a:gd name="connsiteX144" fmla="*/ 527 w 637"/>
              <a:gd name="connsiteY144" fmla="*/ 274 h 763"/>
              <a:gd name="connsiteX145" fmla="*/ 527 w 637"/>
              <a:gd name="connsiteY145" fmla="*/ 221 h 763"/>
              <a:gd name="connsiteX146" fmla="*/ 527 w 637"/>
              <a:gd name="connsiteY146" fmla="*/ 221 h 763"/>
              <a:gd name="connsiteX0" fmla="*/ 504 w 614"/>
              <a:gd name="connsiteY0" fmla="*/ 221 h 763"/>
              <a:gd name="connsiteX1" fmla="*/ 504 w 614"/>
              <a:gd name="connsiteY1" fmla="*/ 195 h 763"/>
              <a:gd name="connsiteX2" fmla="*/ 504 w 614"/>
              <a:gd name="connsiteY2" fmla="*/ 168 h 763"/>
              <a:gd name="connsiteX3" fmla="*/ 504 w 614"/>
              <a:gd name="connsiteY3" fmla="*/ 147 h 763"/>
              <a:gd name="connsiteX4" fmla="*/ 504 w 614"/>
              <a:gd name="connsiteY4" fmla="*/ 132 h 763"/>
              <a:gd name="connsiteX5" fmla="*/ 504 w 614"/>
              <a:gd name="connsiteY5" fmla="*/ 116 h 763"/>
              <a:gd name="connsiteX6" fmla="*/ 504 w 614"/>
              <a:gd name="connsiteY6" fmla="*/ 105 h 763"/>
              <a:gd name="connsiteX7" fmla="*/ 499 w 614"/>
              <a:gd name="connsiteY7" fmla="*/ 95 h 763"/>
              <a:gd name="connsiteX8" fmla="*/ 499 w 614"/>
              <a:gd name="connsiteY8" fmla="*/ 89 h 763"/>
              <a:gd name="connsiteX9" fmla="*/ 499 w 614"/>
              <a:gd name="connsiteY9" fmla="*/ 84 h 763"/>
              <a:gd name="connsiteX10" fmla="*/ 493 w 614"/>
              <a:gd name="connsiteY10" fmla="*/ 84 h 763"/>
              <a:gd name="connsiteX11" fmla="*/ 488 w 614"/>
              <a:gd name="connsiteY11" fmla="*/ 79 h 763"/>
              <a:gd name="connsiteX12" fmla="*/ 478 w 614"/>
              <a:gd name="connsiteY12" fmla="*/ 79 h 763"/>
              <a:gd name="connsiteX13" fmla="*/ 472 w 614"/>
              <a:gd name="connsiteY13" fmla="*/ 74 h 763"/>
              <a:gd name="connsiteX14" fmla="*/ 456 w 614"/>
              <a:gd name="connsiteY14" fmla="*/ 74 h 763"/>
              <a:gd name="connsiteX15" fmla="*/ 446 w 614"/>
              <a:gd name="connsiteY15" fmla="*/ 74 h 763"/>
              <a:gd name="connsiteX16" fmla="*/ 430 w 614"/>
              <a:gd name="connsiteY16" fmla="*/ 79 h 763"/>
              <a:gd name="connsiteX17" fmla="*/ 399 w 614"/>
              <a:gd name="connsiteY17" fmla="*/ 79 h 763"/>
              <a:gd name="connsiteX18" fmla="*/ 362 w 614"/>
              <a:gd name="connsiteY18" fmla="*/ 84 h 763"/>
              <a:gd name="connsiteX19" fmla="*/ 325 w 614"/>
              <a:gd name="connsiteY19" fmla="*/ 89 h 763"/>
              <a:gd name="connsiteX20" fmla="*/ 288 w 614"/>
              <a:gd name="connsiteY20" fmla="*/ 89 h 763"/>
              <a:gd name="connsiteX21" fmla="*/ 246 w 614"/>
              <a:gd name="connsiteY21" fmla="*/ 95 h 763"/>
              <a:gd name="connsiteX22" fmla="*/ 198 w 614"/>
              <a:gd name="connsiteY22" fmla="*/ 105 h 763"/>
              <a:gd name="connsiteX23" fmla="*/ 172 w 614"/>
              <a:gd name="connsiteY23" fmla="*/ 105 h 763"/>
              <a:gd name="connsiteX24" fmla="*/ 146 w 614"/>
              <a:gd name="connsiteY24" fmla="*/ 110 h 763"/>
              <a:gd name="connsiteX25" fmla="*/ 119 w 614"/>
              <a:gd name="connsiteY25" fmla="*/ 116 h 763"/>
              <a:gd name="connsiteX26" fmla="*/ 93 w 614"/>
              <a:gd name="connsiteY26" fmla="*/ 116 h 763"/>
              <a:gd name="connsiteX27" fmla="*/ 61 w 614"/>
              <a:gd name="connsiteY27" fmla="*/ 121 h 763"/>
              <a:gd name="connsiteX28" fmla="*/ 35 w 614"/>
              <a:gd name="connsiteY28" fmla="*/ 126 h 763"/>
              <a:gd name="connsiteX29" fmla="*/ 9 w 614"/>
              <a:gd name="connsiteY29" fmla="*/ 126 h 763"/>
              <a:gd name="connsiteX30" fmla="*/ 3 w 614"/>
              <a:gd name="connsiteY30" fmla="*/ 95 h 763"/>
              <a:gd name="connsiteX31" fmla="*/ 25 w 614"/>
              <a:gd name="connsiteY31" fmla="*/ 89 h 763"/>
              <a:gd name="connsiteX32" fmla="*/ 51 w 614"/>
              <a:gd name="connsiteY32" fmla="*/ 84 h 763"/>
              <a:gd name="connsiteX33" fmla="*/ 82 w 614"/>
              <a:gd name="connsiteY33" fmla="*/ 84 h 763"/>
              <a:gd name="connsiteX34" fmla="*/ 140 w 614"/>
              <a:gd name="connsiteY34" fmla="*/ 74 h 763"/>
              <a:gd name="connsiteX35" fmla="*/ 198 w 614"/>
              <a:gd name="connsiteY35" fmla="*/ 63 h 763"/>
              <a:gd name="connsiteX36" fmla="*/ 256 w 614"/>
              <a:gd name="connsiteY36" fmla="*/ 58 h 763"/>
              <a:gd name="connsiteX37" fmla="*/ 314 w 614"/>
              <a:gd name="connsiteY37" fmla="*/ 47 h 763"/>
              <a:gd name="connsiteX38" fmla="*/ 341 w 614"/>
              <a:gd name="connsiteY38" fmla="*/ 42 h 763"/>
              <a:gd name="connsiteX39" fmla="*/ 367 w 614"/>
              <a:gd name="connsiteY39" fmla="*/ 37 h 763"/>
              <a:gd name="connsiteX40" fmla="*/ 393 w 614"/>
              <a:gd name="connsiteY40" fmla="*/ 32 h 763"/>
              <a:gd name="connsiteX41" fmla="*/ 409 w 614"/>
              <a:gd name="connsiteY41" fmla="*/ 32 h 763"/>
              <a:gd name="connsiteX42" fmla="*/ 425 w 614"/>
              <a:gd name="connsiteY42" fmla="*/ 26 h 763"/>
              <a:gd name="connsiteX43" fmla="*/ 441 w 614"/>
              <a:gd name="connsiteY43" fmla="*/ 21 h 763"/>
              <a:gd name="connsiteX44" fmla="*/ 446 w 614"/>
              <a:gd name="connsiteY44" fmla="*/ 21 h 763"/>
              <a:gd name="connsiteX45" fmla="*/ 456 w 614"/>
              <a:gd name="connsiteY45" fmla="*/ 16 h 763"/>
              <a:gd name="connsiteX46" fmla="*/ 462 w 614"/>
              <a:gd name="connsiteY46" fmla="*/ 11 h 763"/>
              <a:gd name="connsiteX47" fmla="*/ 472 w 614"/>
              <a:gd name="connsiteY47" fmla="*/ 5 h 763"/>
              <a:gd name="connsiteX48" fmla="*/ 478 w 614"/>
              <a:gd name="connsiteY48" fmla="*/ 5 h 763"/>
              <a:gd name="connsiteX49" fmla="*/ 488 w 614"/>
              <a:gd name="connsiteY49" fmla="*/ 0 h 763"/>
              <a:gd name="connsiteX50" fmla="*/ 493 w 614"/>
              <a:gd name="connsiteY50" fmla="*/ 5 h 763"/>
              <a:gd name="connsiteX51" fmla="*/ 499 w 614"/>
              <a:gd name="connsiteY51" fmla="*/ 5 h 763"/>
              <a:gd name="connsiteX52" fmla="*/ 504 w 614"/>
              <a:gd name="connsiteY52" fmla="*/ 11 h 763"/>
              <a:gd name="connsiteX53" fmla="*/ 514 w 614"/>
              <a:gd name="connsiteY53" fmla="*/ 16 h 763"/>
              <a:gd name="connsiteX54" fmla="*/ 525 w 614"/>
              <a:gd name="connsiteY54" fmla="*/ 21 h 763"/>
              <a:gd name="connsiteX55" fmla="*/ 535 w 614"/>
              <a:gd name="connsiteY55" fmla="*/ 26 h 763"/>
              <a:gd name="connsiteX56" fmla="*/ 546 w 614"/>
              <a:gd name="connsiteY56" fmla="*/ 32 h 763"/>
              <a:gd name="connsiteX57" fmla="*/ 562 w 614"/>
              <a:gd name="connsiteY57" fmla="*/ 42 h 763"/>
              <a:gd name="connsiteX58" fmla="*/ 572 w 614"/>
              <a:gd name="connsiteY58" fmla="*/ 53 h 763"/>
              <a:gd name="connsiteX59" fmla="*/ 583 w 614"/>
              <a:gd name="connsiteY59" fmla="*/ 58 h 763"/>
              <a:gd name="connsiteX60" fmla="*/ 593 w 614"/>
              <a:gd name="connsiteY60" fmla="*/ 68 h 763"/>
              <a:gd name="connsiteX61" fmla="*/ 604 w 614"/>
              <a:gd name="connsiteY61" fmla="*/ 74 h 763"/>
              <a:gd name="connsiteX62" fmla="*/ 609 w 614"/>
              <a:gd name="connsiteY62" fmla="*/ 79 h 763"/>
              <a:gd name="connsiteX63" fmla="*/ 614 w 614"/>
              <a:gd name="connsiteY63" fmla="*/ 84 h 763"/>
              <a:gd name="connsiteX64" fmla="*/ 614 w 614"/>
              <a:gd name="connsiteY64" fmla="*/ 89 h 763"/>
              <a:gd name="connsiteX65" fmla="*/ 614 w 614"/>
              <a:gd name="connsiteY65" fmla="*/ 95 h 763"/>
              <a:gd name="connsiteX66" fmla="*/ 614 w 614"/>
              <a:gd name="connsiteY66" fmla="*/ 100 h 763"/>
              <a:gd name="connsiteX67" fmla="*/ 614 w 614"/>
              <a:gd name="connsiteY67" fmla="*/ 105 h 763"/>
              <a:gd name="connsiteX68" fmla="*/ 609 w 614"/>
              <a:gd name="connsiteY68" fmla="*/ 110 h 763"/>
              <a:gd name="connsiteX69" fmla="*/ 599 w 614"/>
              <a:gd name="connsiteY69" fmla="*/ 116 h 763"/>
              <a:gd name="connsiteX70" fmla="*/ 599 w 614"/>
              <a:gd name="connsiteY70" fmla="*/ 121 h 763"/>
              <a:gd name="connsiteX71" fmla="*/ 599 w 614"/>
              <a:gd name="connsiteY71" fmla="*/ 121 h 763"/>
              <a:gd name="connsiteX72" fmla="*/ 593 w 614"/>
              <a:gd name="connsiteY72" fmla="*/ 126 h 763"/>
              <a:gd name="connsiteX73" fmla="*/ 593 w 614"/>
              <a:gd name="connsiteY73" fmla="*/ 132 h 763"/>
              <a:gd name="connsiteX74" fmla="*/ 588 w 614"/>
              <a:gd name="connsiteY74" fmla="*/ 142 h 763"/>
              <a:gd name="connsiteX75" fmla="*/ 588 w 614"/>
              <a:gd name="connsiteY75" fmla="*/ 147 h 763"/>
              <a:gd name="connsiteX76" fmla="*/ 588 w 614"/>
              <a:gd name="connsiteY76" fmla="*/ 158 h 763"/>
              <a:gd name="connsiteX77" fmla="*/ 583 w 614"/>
              <a:gd name="connsiteY77" fmla="*/ 168 h 763"/>
              <a:gd name="connsiteX78" fmla="*/ 583 w 614"/>
              <a:gd name="connsiteY78" fmla="*/ 179 h 763"/>
              <a:gd name="connsiteX79" fmla="*/ 583 w 614"/>
              <a:gd name="connsiteY79" fmla="*/ 189 h 763"/>
              <a:gd name="connsiteX80" fmla="*/ 578 w 614"/>
              <a:gd name="connsiteY80" fmla="*/ 205 h 763"/>
              <a:gd name="connsiteX81" fmla="*/ 578 w 614"/>
              <a:gd name="connsiteY81" fmla="*/ 221 h 763"/>
              <a:gd name="connsiteX82" fmla="*/ 578 w 614"/>
              <a:gd name="connsiteY82" fmla="*/ 237 h 763"/>
              <a:gd name="connsiteX83" fmla="*/ 572 w 614"/>
              <a:gd name="connsiteY83" fmla="*/ 252 h 763"/>
              <a:gd name="connsiteX84" fmla="*/ 572 w 614"/>
              <a:gd name="connsiteY84" fmla="*/ 268 h 763"/>
              <a:gd name="connsiteX85" fmla="*/ 572 w 614"/>
              <a:gd name="connsiteY85" fmla="*/ 289 h 763"/>
              <a:gd name="connsiteX86" fmla="*/ 567 w 614"/>
              <a:gd name="connsiteY86" fmla="*/ 331 h 763"/>
              <a:gd name="connsiteX87" fmla="*/ 562 w 614"/>
              <a:gd name="connsiteY87" fmla="*/ 368 h 763"/>
              <a:gd name="connsiteX88" fmla="*/ 562 w 614"/>
              <a:gd name="connsiteY88" fmla="*/ 400 h 763"/>
              <a:gd name="connsiteX89" fmla="*/ 557 w 614"/>
              <a:gd name="connsiteY89" fmla="*/ 431 h 763"/>
              <a:gd name="connsiteX90" fmla="*/ 551 w 614"/>
              <a:gd name="connsiteY90" fmla="*/ 463 h 763"/>
              <a:gd name="connsiteX91" fmla="*/ 551 w 614"/>
              <a:gd name="connsiteY91" fmla="*/ 489 h 763"/>
              <a:gd name="connsiteX92" fmla="*/ 546 w 614"/>
              <a:gd name="connsiteY92" fmla="*/ 510 h 763"/>
              <a:gd name="connsiteX93" fmla="*/ 541 w 614"/>
              <a:gd name="connsiteY93" fmla="*/ 531 h 763"/>
              <a:gd name="connsiteX94" fmla="*/ 535 w 614"/>
              <a:gd name="connsiteY94" fmla="*/ 568 h 763"/>
              <a:gd name="connsiteX95" fmla="*/ 525 w 614"/>
              <a:gd name="connsiteY95" fmla="*/ 605 h 763"/>
              <a:gd name="connsiteX96" fmla="*/ 520 w 614"/>
              <a:gd name="connsiteY96" fmla="*/ 636 h 763"/>
              <a:gd name="connsiteX97" fmla="*/ 509 w 614"/>
              <a:gd name="connsiteY97" fmla="*/ 663 h 763"/>
              <a:gd name="connsiteX98" fmla="*/ 504 w 614"/>
              <a:gd name="connsiteY98" fmla="*/ 689 h 763"/>
              <a:gd name="connsiteX99" fmla="*/ 499 w 614"/>
              <a:gd name="connsiteY99" fmla="*/ 700 h 763"/>
              <a:gd name="connsiteX100" fmla="*/ 493 w 614"/>
              <a:gd name="connsiteY100" fmla="*/ 710 h 763"/>
              <a:gd name="connsiteX101" fmla="*/ 493 w 614"/>
              <a:gd name="connsiteY101" fmla="*/ 721 h 763"/>
              <a:gd name="connsiteX102" fmla="*/ 488 w 614"/>
              <a:gd name="connsiteY102" fmla="*/ 726 h 763"/>
              <a:gd name="connsiteX103" fmla="*/ 483 w 614"/>
              <a:gd name="connsiteY103" fmla="*/ 736 h 763"/>
              <a:gd name="connsiteX104" fmla="*/ 483 w 614"/>
              <a:gd name="connsiteY104" fmla="*/ 742 h 763"/>
              <a:gd name="connsiteX105" fmla="*/ 472 w 614"/>
              <a:gd name="connsiteY105" fmla="*/ 747 h 763"/>
              <a:gd name="connsiteX106" fmla="*/ 467 w 614"/>
              <a:gd name="connsiteY106" fmla="*/ 757 h 763"/>
              <a:gd name="connsiteX107" fmla="*/ 462 w 614"/>
              <a:gd name="connsiteY107" fmla="*/ 757 h 763"/>
              <a:gd name="connsiteX108" fmla="*/ 456 w 614"/>
              <a:gd name="connsiteY108" fmla="*/ 763 h 763"/>
              <a:gd name="connsiteX109" fmla="*/ 451 w 614"/>
              <a:gd name="connsiteY109" fmla="*/ 763 h 763"/>
              <a:gd name="connsiteX110" fmla="*/ 451 w 614"/>
              <a:gd name="connsiteY110" fmla="*/ 757 h 763"/>
              <a:gd name="connsiteX111" fmla="*/ 446 w 614"/>
              <a:gd name="connsiteY111" fmla="*/ 757 h 763"/>
              <a:gd name="connsiteX112" fmla="*/ 446 w 614"/>
              <a:gd name="connsiteY112" fmla="*/ 752 h 763"/>
              <a:gd name="connsiteX113" fmla="*/ 446 w 614"/>
              <a:gd name="connsiteY113" fmla="*/ 747 h 763"/>
              <a:gd name="connsiteX114" fmla="*/ 441 w 614"/>
              <a:gd name="connsiteY114" fmla="*/ 742 h 763"/>
              <a:gd name="connsiteX115" fmla="*/ 441 w 614"/>
              <a:gd name="connsiteY115" fmla="*/ 731 h 763"/>
              <a:gd name="connsiteX116" fmla="*/ 441 w 614"/>
              <a:gd name="connsiteY116" fmla="*/ 721 h 763"/>
              <a:gd name="connsiteX117" fmla="*/ 435 w 614"/>
              <a:gd name="connsiteY117" fmla="*/ 705 h 763"/>
              <a:gd name="connsiteX118" fmla="*/ 430 w 614"/>
              <a:gd name="connsiteY118" fmla="*/ 684 h 763"/>
              <a:gd name="connsiteX119" fmla="*/ 425 w 614"/>
              <a:gd name="connsiteY119" fmla="*/ 668 h 763"/>
              <a:gd name="connsiteX120" fmla="*/ 420 w 614"/>
              <a:gd name="connsiteY120" fmla="*/ 652 h 763"/>
              <a:gd name="connsiteX121" fmla="*/ 414 w 614"/>
              <a:gd name="connsiteY121" fmla="*/ 636 h 763"/>
              <a:gd name="connsiteX122" fmla="*/ 404 w 614"/>
              <a:gd name="connsiteY122" fmla="*/ 626 h 763"/>
              <a:gd name="connsiteX123" fmla="*/ 393 w 614"/>
              <a:gd name="connsiteY123" fmla="*/ 615 h 763"/>
              <a:gd name="connsiteX124" fmla="*/ 388 w 614"/>
              <a:gd name="connsiteY124" fmla="*/ 605 h 763"/>
              <a:gd name="connsiteX125" fmla="*/ 399 w 614"/>
              <a:gd name="connsiteY125" fmla="*/ 610 h 763"/>
              <a:gd name="connsiteX126" fmla="*/ 414 w 614"/>
              <a:gd name="connsiteY126" fmla="*/ 610 h 763"/>
              <a:gd name="connsiteX127" fmla="*/ 425 w 614"/>
              <a:gd name="connsiteY127" fmla="*/ 610 h 763"/>
              <a:gd name="connsiteX128" fmla="*/ 435 w 614"/>
              <a:gd name="connsiteY128" fmla="*/ 610 h 763"/>
              <a:gd name="connsiteX129" fmla="*/ 446 w 614"/>
              <a:gd name="connsiteY129" fmla="*/ 605 h 763"/>
              <a:gd name="connsiteX130" fmla="*/ 451 w 614"/>
              <a:gd name="connsiteY130" fmla="*/ 605 h 763"/>
              <a:gd name="connsiteX131" fmla="*/ 456 w 614"/>
              <a:gd name="connsiteY131" fmla="*/ 600 h 763"/>
              <a:gd name="connsiteX132" fmla="*/ 456 w 614"/>
              <a:gd name="connsiteY132" fmla="*/ 600 h 763"/>
              <a:gd name="connsiteX133" fmla="*/ 462 w 614"/>
              <a:gd name="connsiteY133" fmla="*/ 594 h 763"/>
              <a:gd name="connsiteX134" fmla="*/ 462 w 614"/>
              <a:gd name="connsiteY134" fmla="*/ 584 h 763"/>
              <a:gd name="connsiteX135" fmla="*/ 467 w 614"/>
              <a:gd name="connsiteY135" fmla="*/ 573 h 763"/>
              <a:gd name="connsiteX136" fmla="*/ 467 w 614"/>
              <a:gd name="connsiteY136" fmla="*/ 558 h 763"/>
              <a:gd name="connsiteX137" fmla="*/ 472 w 614"/>
              <a:gd name="connsiteY137" fmla="*/ 537 h 763"/>
              <a:gd name="connsiteX138" fmla="*/ 478 w 614"/>
              <a:gd name="connsiteY138" fmla="*/ 516 h 763"/>
              <a:gd name="connsiteX139" fmla="*/ 478 w 614"/>
              <a:gd name="connsiteY139" fmla="*/ 489 h 763"/>
              <a:gd name="connsiteX140" fmla="*/ 483 w 614"/>
              <a:gd name="connsiteY140" fmla="*/ 458 h 763"/>
              <a:gd name="connsiteX141" fmla="*/ 493 w 614"/>
              <a:gd name="connsiteY141" fmla="*/ 395 h 763"/>
              <a:gd name="connsiteX142" fmla="*/ 499 w 614"/>
              <a:gd name="connsiteY142" fmla="*/ 337 h 763"/>
              <a:gd name="connsiteX143" fmla="*/ 504 w 614"/>
              <a:gd name="connsiteY143" fmla="*/ 274 h 763"/>
              <a:gd name="connsiteX144" fmla="*/ 504 w 614"/>
              <a:gd name="connsiteY144" fmla="*/ 221 h 763"/>
              <a:gd name="connsiteX145" fmla="*/ 504 w 614"/>
              <a:gd name="connsiteY145" fmla="*/ 221 h 763"/>
              <a:gd name="connsiteX0" fmla="*/ 497 w 607"/>
              <a:gd name="connsiteY0" fmla="*/ 221 h 763"/>
              <a:gd name="connsiteX1" fmla="*/ 497 w 607"/>
              <a:gd name="connsiteY1" fmla="*/ 195 h 763"/>
              <a:gd name="connsiteX2" fmla="*/ 497 w 607"/>
              <a:gd name="connsiteY2" fmla="*/ 168 h 763"/>
              <a:gd name="connsiteX3" fmla="*/ 497 w 607"/>
              <a:gd name="connsiteY3" fmla="*/ 147 h 763"/>
              <a:gd name="connsiteX4" fmla="*/ 497 w 607"/>
              <a:gd name="connsiteY4" fmla="*/ 132 h 763"/>
              <a:gd name="connsiteX5" fmla="*/ 497 w 607"/>
              <a:gd name="connsiteY5" fmla="*/ 116 h 763"/>
              <a:gd name="connsiteX6" fmla="*/ 497 w 607"/>
              <a:gd name="connsiteY6" fmla="*/ 105 h 763"/>
              <a:gd name="connsiteX7" fmla="*/ 492 w 607"/>
              <a:gd name="connsiteY7" fmla="*/ 95 h 763"/>
              <a:gd name="connsiteX8" fmla="*/ 492 w 607"/>
              <a:gd name="connsiteY8" fmla="*/ 89 h 763"/>
              <a:gd name="connsiteX9" fmla="*/ 492 w 607"/>
              <a:gd name="connsiteY9" fmla="*/ 84 h 763"/>
              <a:gd name="connsiteX10" fmla="*/ 486 w 607"/>
              <a:gd name="connsiteY10" fmla="*/ 84 h 763"/>
              <a:gd name="connsiteX11" fmla="*/ 481 w 607"/>
              <a:gd name="connsiteY11" fmla="*/ 79 h 763"/>
              <a:gd name="connsiteX12" fmla="*/ 471 w 607"/>
              <a:gd name="connsiteY12" fmla="*/ 79 h 763"/>
              <a:gd name="connsiteX13" fmla="*/ 465 w 607"/>
              <a:gd name="connsiteY13" fmla="*/ 74 h 763"/>
              <a:gd name="connsiteX14" fmla="*/ 449 w 607"/>
              <a:gd name="connsiteY14" fmla="*/ 74 h 763"/>
              <a:gd name="connsiteX15" fmla="*/ 439 w 607"/>
              <a:gd name="connsiteY15" fmla="*/ 74 h 763"/>
              <a:gd name="connsiteX16" fmla="*/ 423 w 607"/>
              <a:gd name="connsiteY16" fmla="*/ 79 h 763"/>
              <a:gd name="connsiteX17" fmla="*/ 392 w 607"/>
              <a:gd name="connsiteY17" fmla="*/ 79 h 763"/>
              <a:gd name="connsiteX18" fmla="*/ 355 w 607"/>
              <a:gd name="connsiteY18" fmla="*/ 84 h 763"/>
              <a:gd name="connsiteX19" fmla="*/ 318 w 607"/>
              <a:gd name="connsiteY19" fmla="*/ 89 h 763"/>
              <a:gd name="connsiteX20" fmla="*/ 281 w 607"/>
              <a:gd name="connsiteY20" fmla="*/ 89 h 763"/>
              <a:gd name="connsiteX21" fmla="*/ 239 w 607"/>
              <a:gd name="connsiteY21" fmla="*/ 95 h 763"/>
              <a:gd name="connsiteX22" fmla="*/ 191 w 607"/>
              <a:gd name="connsiteY22" fmla="*/ 105 h 763"/>
              <a:gd name="connsiteX23" fmla="*/ 165 w 607"/>
              <a:gd name="connsiteY23" fmla="*/ 105 h 763"/>
              <a:gd name="connsiteX24" fmla="*/ 139 w 607"/>
              <a:gd name="connsiteY24" fmla="*/ 110 h 763"/>
              <a:gd name="connsiteX25" fmla="*/ 112 w 607"/>
              <a:gd name="connsiteY25" fmla="*/ 116 h 763"/>
              <a:gd name="connsiteX26" fmla="*/ 86 w 607"/>
              <a:gd name="connsiteY26" fmla="*/ 116 h 763"/>
              <a:gd name="connsiteX27" fmla="*/ 54 w 607"/>
              <a:gd name="connsiteY27" fmla="*/ 121 h 763"/>
              <a:gd name="connsiteX28" fmla="*/ 28 w 607"/>
              <a:gd name="connsiteY28" fmla="*/ 126 h 763"/>
              <a:gd name="connsiteX29" fmla="*/ 2 w 607"/>
              <a:gd name="connsiteY29" fmla="*/ 126 h 763"/>
              <a:gd name="connsiteX30" fmla="*/ 18 w 607"/>
              <a:gd name="connsiteY30" fmla="*/ 89 h 763"/>
              <a:gd name="connsiteX31" fmla="*/ 44 w 607"/>
              <a:gd name="connsiteY31" fmla="*/ 84 h 763"/>
              <a:gd name="connsiteX32" fmla="*/ 75 w 607"/>
              <a:gd name="connsiteY32" fmla="*/ 84 h 763"/>
              <a:gd name="connsiteX33" fmla="*/ 133 w 607"/>
              <a:gd name="connsiteY33" fmla="*/ 74 h 763"/>
              <a:gd name="connsiteX34" fmla="*/ 191 w 607"/>
              <a:gd name="connsiteY34" fmla="*/ 63 h 763"/>
              <a:gd name="connsiteX35" fmla="*/ 249 w 607"/>
              <a:gd name="connsiteY35" fmla="*/ 58 h 763"/>
              <a:gd name="connsiteX36" fmla="*/ 307 w 607"/>
              <a:gd name="connsiteY36" fmla="*/ 47 h 763"/>
              <a:gd name="connsiteX37" fmla="*/ 334 w 607"/>
              <a:gd name="connsiteY37" fmla="*/ 42 h 763"/>
              <a:gd name="connsiteX38" fmla="*/ 360 w 607"/>
              <a:gd name="connsiteY38" fmla="*/ 37 h 763"/>
              <a:gd name="connsiteX39" fmla="*/ 386 w 607"/>
              <a:gd name="connsiteY39" fmla="*/ 32 h 763"/>
              <a:gd name="connsiteX40" fmla="*/ 402 w 607"/>
              <a:gd name="connsiteY40" fmla="*/ 32 h 763"/>
              <a:gd name="connsiteX41" fmla="*/ 418 w 607"/>
              <a:gd name="connsiteY41" fmla="*/ 26 h 763"/>
              <a:gd name="connsiteX42" fmla="*/ 434 w 607"/>
              <a:gd name="connsiteY42" fmla="*/ 21 h 763"/>
              <a:gd name="connsiteX43" fmla="*/ 439 w 607"/>
              <a:gd name="connsiteY43" fmla="*/ 21 h 763"/>
              <a:gd name="connsiteX44" fmla="*/ 449 w 607"/>
              <a:gd name="connsiteY44" fmla="*/ 16 h 763"/>
              <a:gd name="connsiteX45" fmla="*/ 455 w 607"/>
              <a:gd name="connsiteY45" fmla="*/ 11 h 763"/>
              <a:gd name="connsiteX46" fmla="*/ 465 w 607"/>
              <a:gd name="connsiteY46" fmla="*/ 5 h 763"/>
              <a:gd name="connsiteX47" fmla="*/ 471 w 607"/>
              <a:gd name="connsiteY47" fmla="*/ 5 h 763"/>
              <a:gd name="connsiteX48" fmla="*/ 481 w 607"/>
              <a:gd name="connsiteY48" fmla="*/ 0 h 763"/>
              <a:gd name="connsiteX49" fmla="*/ 486 w 607"/>
              <a:gd name="connsiteY49" fmla="*/ 5 h 763"/>
              <a:gd name="connsiteX50" fmla="*/ 492 w 607"/>
              <a:gd name="connsiteY50" fmla="*/ 5 h 763"/>
              <a:gd name="connsiteX51" fmla="*/ 497 w 607"/>
              <a:gd name="connsiteY51" fmla="*/ 11 h 763"/>
              <a:gd name="connsiteX52" fmla="*/ 507 w 607"/>
              <a:gd name="connsiteY52" fmla="*/ 16 h 763"/>
              <a:gd name="connsiteX53" fmla="*/ 518 w 607"/>
              <a:gd name="connsiteY53" fmla="*/ 21 h 763"/>
              <a:gd name="connsiteX54" fmla="*/ 528 w 607"/>
              <a:gd name="connsiteY54" fmla="*/ 26 h 763"/>
              <a:gd name="connsiteX55" fmla="*/ 539 w 607"/>
              <a:gd name="connsiteY55" fmla="*/ 32 h 763"/>
              <a:gd name="connsiteX56" fmla="*/ 555 w 607"/>
              <a:gd name="connsiteY56" fmla="*/ 42 h 763"/>
              <a:gd name="connsiteX57" fmla="*/ 565 w 607"/>
              <a:gd name="connsiteY57" fmla="*/ 53 h 763"/>
              <a:gd name="connsiteX58" fmla="*/ 576 w 607"/>
              <a:gd name="connsiteY58" fmla="*/ 58 h 763"/>
              <a:gd name="connsiteX59" fmla="*/ 586 w 607"/>
              <a:gd name="connsiteY59" fmla="*/ 68 h 763"/>
              <a:gd name="connsiteX60" fmla="*/ 597 w 607"/>
              <a:gd name="connsiteY60" fmla="*/ 74 h 763"/>
              <a:gd name="connsiteX61" fmla="*/ 602 w 607"/>
              <a:gd name="connsiteY61" fmla="*/ 79 h 763"/>
              <a:gd name="connsiteX62" fmla="*/ 607 w 607"/>
              <a:gd name="connsiteY62" fmla="*/ 84 h 763"/>
              <a:gd name="connsiteX63" fmla="*/ 607 w 607"/>
              <a:gd name="connsiteY63" fmla="*/ 89 h 763"/>
              <a:gd name="connsiteX64" fmla="*/ 607 w 607"/>
              <a:gd name="connsiteY64" fmla="*/ 95 h 763"/>
              <a:gd name="connsiteX65" fmla="*/ 607 w 607"/>
              <a:gd name="connsiteY65" fmla="*/ 100 h 763"/>
              <a:gd name="connsiteX66" fmla="*/ 607 w 607"/>
              <a:gd name="connsiteY66" fmla="*/ 105 h 763"/>
              <a:gd name="connsiteX67" fmla="*/ 602 w 607"/>
              <a:gd name="connsiteY67" fmla="*/ 110 h 763"/>
              <a:gd name="connsiteX68" fmla="*/ 592 w 607"/>
              <a:gd name="connsiteY68" fmla="*/ 116 h 763"/>
              <a:gd name="connsiteX69" fmla="*/ 592 w 607"/>
              <a:gd name="connsiteY69" fmla="*/ 121 h 763"/>
              <a:gd name="connsiteX70" fmla="*/ 592 w 607"/>
              <a:gd name="connsiteY70" fmla="*/ 121 h 763"/>
              <a:gd name="connsiteX71" fmla="*/ 586 w 607"/>
              <a:gd name="connsiteY71" fmla="*/ 126 h 763"/>
              <a:gd name="connsiteX72" fmla="*/ 586 w 607"/>
              <a:gd name="connsiteY72" fmla="*/ 132 h 763"/>
              <a:gd name="connsiteX73" fmla="*/ 581 w 607"/>
              <a:gd name="connsiteY73" fmla="*/ 142 h 763"/>
              <a:gd name="connsiteX74" fmla="*/ 581 w 607"/>
              <a:gd name="connsiteY74" fmla="*/ 147 h 763"/>
              <a:gd name="connsiteX75" fmla="*/ 581 w 607"/>
              <a:gd name="connsiteY75" fmla="*/ 158 h 763"/>
              <a:gd name="connsiteX76" fmla="*/ 576 w 607"/>
              <a:gd name="connsiteY76" fmla="*/ 168 h 763"/>
              <a:gd name="connsiteX77" fmla="*/ 576 w 607"/>
              <a:gd name="connsiteY77" fmla="*/ 179 h 763"/>
              <a:gd name="connsiteX78" fmla="*/ 576 w 607"/>
              <a:gd name="connsiteY78" fmla="*/ 189 h 763"/>
              <a:gd name="connsiteX79" fmla="*/ 571 w 607"/>
              <a:gd name="connsiteY79" fmla="*/ 205 h 763"/>
              <a:gd name="connsiteX80" fmla="*/ 571 w 607"/>
              <a:gd name="connsiteY80" fmla="*/ 221 h 763"/>
              <a:gd name="connsiteX81" fmla="*/ 571 w 607"/>
              <a:gd name="connsiteY81" fmla="*/ 237 h 763"/>
              <a:gd name="connsiteX82" fmla="*/ 565 w 607"/>
              <a:gd name="connsiteY82" fmla="*/ 252 h 763"/>
              <a:gd name="connsiteX83" fmla="*/ 565 w 607"/>
              <a:gd name="connsiteY83" fmla="*/ 268 h 763"/>
              <a:gd name="connsiteX84" fmla="*/ 565 w 607"/>
              <a:gd name="connsiteY84" fmla="*/ 289 h 763"/>
              <a:gd name="connsiteX85" fmla="*/ 560 w 607"/>
              <a:gd name="connsiteY85" fmla="*/ 331 h 763"/>
              <a:gd name="connsiteX86" fmla="*/ 555 w 607"/>
              <a:gd name="connsiteY86" fmla="*/ 368 h 763"/>
              <a:gd name="connsiteX87" fmla="*/ 555 w 607"/>
              <a:gd name="connsiteY87" fmla="*/ 400 h 763"/>
              <a:gd name="connsiteX88" fmla="*/ 550 w 607"/>
              <a:gd name="connsiteY88" fmla="*/ 431 h 763"/>
              <a:gd name="connsiteX89" fmla="*/ 544 w 607"/>
              <a:gd name="connsiteY89" fmla="*/ 463 h 763"/>
              <a:gd name="connsiteX90" fmla="*/ 544 w 607"/>
              <a:gd name="connsiteY90" fmla="*/ 489 h 763"/>
              <a:gd name="connsiteX91" fmla="*/ 539 w 607"/>
              <a:gd name="connsiteY91" fmla="*/ 510 h 763"/>
              <a:gd name="connsiteX92" fmla="*/ 534 w 607"/>
              <a:gd name="connsiteY92" fmla="*/ 531 h 763"/>
              <a:gd name="connsiteX93" fmla="*/ 528 w 607"/>
              <a:gd name="connsiteY93" fmla="*/ 568 h 763"/>
              <a:gd name="connsiteX94" fmla="*/ 518 w 607"/>
              <a:gd name="connsiteY94" fmla="*/ 605 h 763"/>
              <a:gd name="connsiteX95" fmla="*/ 513 w 607"/>
              <a:gd name="connsiteY95" fmla="*/ 636 h 763"/>
              <a:gd name="connsiteX96" fmla="*/ 502 w 607"/>
              <a:gd name="connsiteY96" fmla="*/ 663 h 763"/>
              <a:gd name="connsiteX97" fmla="*/ 497 w 607"/>
              <a:gd name="connsiteY97" fmla="*/ 689 h 763"/>
              <a:gd name="connsiteX98" fmla="*/ 492 w 607"/>
              <a:gd name="connsiteY98" fmla="*/ 700 h 763"/>
              <a:gd name="connsiteX99" fmla="*/ 486 w 607"/>
              <a:gd name="connsiteY99" fmla="*/ 710 h 763"/>
              <a:gd name="connsiteX100" fmla="*/ 486 w 607"/>
              <a:gd name="connsiteY100" fmla="*/ 721 h 763"/>
              <a:gd name="connsiteX101" fmla="*/ 481 w 607"/>
              <a:gd name="connsiteY101" fmla="*/ 726 h 763"/>
              <a:gd name="connsiteX102" fmla="*/ 476 w 607"/>
              <a:gd name="connsiteY102" fmla="*/ 736 h 763"/>
              <a:gd name="connsiteX103" fmla="*/ 476 w 607"/>
              <a:gd name="connsiteY103" fmla="*/ 742 h 763"/>
              <a:gd name="connsiteX104" fmla="*/ 465 w 607"/>
              <a:gd name="connsiteY104" fmla="*/ 747 h 763"/>
              <a:gd name="connsiteX105" fmla="*/ 460 w 607"/>
              <a:gd name="connsiteY105" fmla="*/ 757 h 763"/>
              <a:gd name="connsiteX106" fmla="*/ 455 w 607"/>
              <a:gd name="connsiteY106" fmla="*/ 757 h 763"/>
              <a:gd name="connsiteX107" fmla="*/ 449 w 607"/>
              <a:gd name="connsiteY107" fmla="*/ 763 h 763"/>
              <a:gd name="connsiteX108" fmla="*/ 444 w 607"/>
              <a:gd name="connsiteY108" fmla="*/ 763 h 763"/>
              <a:gd name="connsiteX109" fmla="*/ 444 w 607"/>
              <a:gd name="connsiteY109" fmla="*/ 757 h 763"/>
              <a:gd name="connsiteX110" fmla="*/ 439 w 607"/>
              <a:gd name="connsiteY110" fmla="*/ 757 h 763"/>
              <a:gd name="connsiteX111" fmla="*/ 439 w 607"/>
              <a:gd name="connsiteY111" fmla="*/ 752 h 763"/>
              <a:gd name="connsiteX112" fmla="*/ 439 w 607"/>
              <a:gd name="connsiteY112" fmla="*/ 747 h 763"/>
              <a:gd name="connsiteX113" fmla="*/ 434 w 607"/>
              <a:gd name="connsiteY113" fmla="*/ 742 h 763"/>
              <a:gd name="connsiteX114" fmla="*/ 434 w 607"/>
              <a:gd name="connsiteY114" fmla="*/ 731 h 763"/>
              <a:gd name="connsiteX115" fmla="*/ 434 w 607"/>
              <a:gd name="connsiteY115" fmla="*/ 721 h 763"/>
              <a:gd name="connsiteX116" fmla="*/ 428 w 607"/>
              <a:gd name="connsiteY116" fmla="*/ 705 h 763"/>
              <a:gd name="connsiteX117" fmla="*/ 423 w 607"/>
              <a:gd name="connsiteY117" fmla="*/ 684 h 763"/>
              <a:gd name="connsiteX118" fmla="*/ 418 w 607"/>
              <a:gd name="connsiteY118" fmla="*/ 668 h 763"/>
              <a:gd name="connsiteX119" fmla="*/ 413 w 607"/>
              <a:gd name="connsiteY119" fmla="*/ 652 h 763"/>
              <a:gd name="connsiteX120" fmla="*/ 407 w 607"/>
              <a:gd name="connsiteY120" fmla="*/ 636 h 763"/>
              <a:gd name="connsiteX121" fmla="*/ 397 w 607"/>
              <a:gd name="connsiteY121" fmla="*/ 626 h 763"/>
              <a:gd name="connsiteX122" fmla="*/ 386 w 607"/>
              <a:gd name="connsiteY122" fmla="*/ 615 h 763"/>
              <a:gd name="connsiteX123" fmla="*/ 381 w 607"/>
              <a:gd name="connsiteY123" fmla="*/ 605 h 763"/>
              <a:gd name="connsiteX124" fmla="*/ 392 w 607"/>
              <a:gd name="connsiteY124" fmla="*/ 610 h 763"/>
              <a:gd name="connsiteX125" fmla="*/ 407 w 607"/>
              <a:gd name="connsiteY125" fmla="*/ 610 h 763"/>
              <a:gd name="connsiteX126" fmla="*/ 418 w 607"/>
              <a:gd name="connsiteY126" fmla="*/ 610 h 763"/>
              <a:gd name="connsiteX127" fmla="*/ 428 w 607"/>
              <a:gd name="connsiteY127" fmla="*/ 610 h 763"/>
              <a:gd name="connsiteX128" fmla="*/ 439 w 607"/>
              <a:gd name="connsiteY128" fmla="*/ 605 h 763"/>
              <a:gd name="connsiteX129" fmla="*/ 444 w 607"/>
              <a:gd name="connsiteY129" fmla="*/ 605 h 763"/>
              <a:gd name="connsiteX130" fmla="*/ 449 w 607"/>
              <a:gd name="connsiteY130" fmla="*/ 600 h 763"/>
              <a:gd name="connsiteX131" fmla="*/ 449 w 607"/>
              <a:gd name="connsiteY131" fmla="*/ 600 h 763"/>
              <a:gd name="connsiteX132" fmla="*/ 455 w 607"/>
              <a:gd name="connsiteY132" fmla="*/ 594 h 763"/>
              <a:gd name="connsiteX133" fmla="*/ 455 w 607"/>
              <a:gd name="connsiteY133" fmla="*/ 584 h 763"/>
              <a:gd name="connsiteX134" fmla="*/ 460 w 607"/>
              <a:gd name="connsiteY134" fmla="*/ 573 h 763"/>
              <a:gd name="connsiteX135" fmla="*/ 460 w 607"/>
              <a:gd name="connsiteY135" fmla="*/ 558 h 763"/>
              <a:gd name="connsiteX136" fmla="*/ 465 w 607"/>
              <a:gd name="connsiteY136" fmla="*/ 537 h 763"/>
              <a:gd name="connsiteX137" fmla="*/ 471 w 607"/>
              <a:gd name="connsiteY137" fmla="*/ 516 h 763"/>
              <a:gd name="connsiteX138" fmla="*/ 471 w 607"/>
              <a:gd name="connsiteY138" fmla="*/ 489 h 763"/>
              <a:gd name="connsiteX139" fmla="*/ 476 w 607"/>
              <a:gd name="connsiteY139" fmla="*/ 458 h 763"/>
              <a:gd name="connsiteX140" fmla="*/ 486 w 607"/>
              <a:gd name="connsiteY140" fmla="*/ 395 h 763"/>
              <a:gd name="connsiteX141" fmla="*/ 492 w 607"/>
              <a:gd name="connsiteY141" fmla="*/ 337 h 763"/>
              <a:gd name="connsiteX142" fmla="*/ 497 w 607"/>
              <a:gd name="connsiteY142" fmla="*/ 274 h 763"/>
              <a:gd name="connsiteX143" fmla="*/ 497 w 607"/>
              <a:gd name="connsiteY143" fmla="*/ 221 h 763"/>
              <a:gd name="connsiteX144" fmla="*/ 497 w 607"/>
              <a:gd name="connsiteY144" fmla="*/ 221 h 763"/>
              <a:gd name="connsiteX0" fmla="*/ 495 w 605"/>
              <a:gd name="connsiteY0" fmla="*/ 221 h 763"/>
              <a:gd name="connsiteX1" fmla="*/ 495 w 605"/>
              <a:gd name="connsiteY1" fmla="*/ 195 h 763"/>
              <a:gd name="connsiteX2" fmla="*/ 495 w 605"/>
              <a:gd name="connsiteY2" fmla="*/ 168 h 763"/>
              <a:gd name="connsiteX3" fmla="*/ 495 w 605"/>
              <a:gd name="connsiteY3" fmla="*/ 147 h 763"/>
              <a:gd name="connsiteX4" fmla="*/ 495 w 605"/>
              <a:gd name="connsiteY4" fmla="*/ 132 h 763"/>
              <a:gd name="connsiteX5" fmla="*/ 495 w 605"/>
              <a:gd name="connsiteY5" fmla="*/ 116 h 763"/>
              <a:gd name="connsiteX6" fmla="*/ 495 w 605"/>
              <a:gd name="connsiteY6" fmla="*/ 105 h 763"/>
              <a:gd name="connsiteX7" fmla="*/ 490 w 605"/>
              <a:gd name="connsiteY7" fmla="*/ 95 h 763"/>
              <a:gd name="connsiteX8" fmla="*/ 490 w 605"/>
              <a:gd name="connsiteY8" fmla="*/ 89 h 763"/>
              <a:gd name="connsiteX9" fmla="*/ 490 w 605"/>
              <a:gd name="connsiteY9" fmla="*/ 84 h 763"/>
              <a:gd name="connsiteX10" fmla="*/ 484 w 605"/>
              <a:gd name="connsiteY10" fmla="*/ 84 h 763"/>
              <a:gd name="connsiteX11" fmla="*/ 479 w 605"/>
              <a:gd name="connsiteY11" fmla="*/ 79 h 763"/>
              <a:gd name="connsiteX12" fmla="*/ 469 w 605"/>
              <a:gd name="connsiteY12" fmla="*/ 79 h 763"/>
              <a:gd name="connsiteX13" fmla="*/ 463 w 605"/>
              <a:gd name="connsiteY13" fmla="*/ 74 h 763"/>
              <a:gd name="connsiteX14" fmla="*/ 447 w 605"/>
              <a:gd name="connsiteY14" fmla="*/ 74 h 763"/>
              <a:gd name="connsiteX15" fmla="*/ 437 w 605"/>
              <a:gd name="connsiteY15" fmla="*/ 74 h 763"/>
              <a:gd name="connsiteX16" fmla="*/ 421 w 605"/>
              <a:gd name="connsiteY16" fmla="*/ 79 h 763"/>
              <a:gd name="connsiteX17" fmla="*/ 390 w 605"/>
              <a:gd name="connsiteY17" fmla="*/ 79 h 763"/>
              <a:gd name="connsiteX18" fmla="*/ 353 w 605"/>
              <a:gd name="connsiteY18" fmla="*/ 84 h 763"/>
              <a:gd name="connsiteX19" fmla="*/ 316 w 605"/>
              <a:gd name="connsiteY19" fmla="*/ 89 h 763"/>
              <a:gd name="connsiteX20" fmla="*/ 279 w 605"/>
              <a:gd name="connsiteY20" fmla="*/ 89 h 763"/>
              <a:gd name="connsiteX21" fmla="*/ 237 w 605"/>
              <a:gd name="connsiteY21" fmla="*/ 95 h 763"/>
              <a:gd name="connsiteX22" fmla="*/ 189 w 605"/>
              <a:gd name="connsiteY22" fmla="*/ 105 h 763"/>
              <a:gd name="connsiteX23" fmla="*/ 163 w 605"/>
              <a:gd name="connsiteY23" fmla="*/ 105 h 763"/>
              <a:gd name="connsiteX24" fmla="*/ 137 w 605"/>
              <a:gd name="connsiteY24" fmla="*/ 110 h 763"/>
              <a:gd name="connsiteX25" fmla="*/ 110 w 605"/>
              <a:gd name="connsiteY25" fmla="*/ 116 h 763"/>
              <a:gd name="connsiteX26" fmla="*/ 84 w 605"/>
              <a:gd name="connsiteY26" fmla="*/ 116 h 763"/>
              <a:gd name="connsiteX27" fmla="*/ 52 w 605"/>
              <a:gd name="connsiteY27" fmla="*/ 121 h 763"/>
              <a:gd name="connsiteX28" fmla="*/ 26 w 605"/>
              <a:gd name="connsiteY28" fmla="*/ 126 h 763"/>
              <a:gd name="connsiteX29" fmla="*/ 0 w 605"/>
              <a:gd name="connsiteY29" fmla="*/ 126 h 763"/>
              <a:gd name="connsiteX30" fmla="*/ 42 w 605"/>
              <a:gd name="connsiteY30" fmla="*/ 84 h 763"/>
              <a:gd name="connsiteX31" fmla="*/ 73 w 605"/>
              <a:gd name="connsiteY31" fmla="*/ 84 h 763"/>
              <a:gd name="connsiteX32" fmla="*/ 131 w 605"/>
              <a:gd name="connsiteY32" fmla="*/ 74 h 763"/>
              <a:gd name="connsiteX33" fmla="*/ 189 w 605"/>
              <a:gd name="connsiteY33" fmla="*/ 63 h 763"/>
              <a:gd name="connsiteX34" fmla="*/ 247 w 605"/>
              <a:gd name="connsiteY34" fmla="*/ 58 h 763"/>
              <a:gd name="connsiteX35" fmla="*/ 305 w 605"/>
              <a:gd name="connsiteY35" fmla="*/ 47 h 763"/>
              <a:gd name="connsiteX36" fmla="*/ 332 w 605"/>
              <a:gd name="connsiteY36" fmla="*/ 42 h 763"/>
              <a:gd name="connsiteX37" fmla="*/ 358 w 605"/>
              <a:gd name="connsiteY37" fmla="*/ 37 h 763"/>
              <a:gd name="connsiteX38" fmla="*/ 384 w 605"/>
              <a:gd name="connsiteY38" fmla="*/ 32 h 763"/>
              <a:gd name="connsiteX39" fmla="*/ 400 w 605"/>
              <a:gd name="connsiteY39" fmla="*/ 32 h 763"/>
              <a:gd name="connsiteX40" fmla="*/ 416 w 605"/>
              <a:gd name="connsiteY40" fmla="*/ 26 h 763"/>
              <a:gd name="connsiteX41" fmla="*/ 432 w 605"/>
              <a:gd name="connsiteY41" fmla="*/ 21 h 763"/>
              <a:gd name="connsiteX42" fmla="*/ 437 w 605"/>
              <a:gd name="connsiteY42" fmla="*/ 21 h 763"/>
              <a:gd name="connsiteX43" fmla="*/ 447 w 605"/>
              <a:gd name="connsiteY43" fmla="*/ 16 h 763"/>
              <a:gd name="connsiteX44" fmla="*/ 453 w 605"/>
              <a:gd name="connsiteY44" fmla="*/ 11 h 763"/>
              <a:gd name="connsiteX45" fmla="*/ 463 w 605"/>
              <a:gd name="connsiteY45" fmla="*/ 5 h 763"/>
              <a:gd name="connsiteX46" fmla="*/ 469 w 605"/>
              <a:gd name="connsiteY46" fmla="*/ 5 h 763"/>
              <a:gd name="connsiteX47" fmla="*/ 479 w 605"/>
              <a:gd name="connsiteY47" fmla="*/ 0 h 763"/>
              <a:gd name="connsiteX48" fmla="*/ 484 w 605"/>
              <a:gd name="connsiteY48" fmla="*/ 5 h 763"/>
              <a:gd name="connsiteX49" fmla="*/ 490 w 605"/>
              <a:gd name="connsiteY49" fmla="*/ 5 h 763"/>
              <a:gd name="connsiteX50" fmla="*/ 495 w 605"/>
              <a:gd name="connsiteY50" fmla="*/ 11 h 763"/>
              <a:gd name="connsiteX51" fmla="*/ 505 w 605"/>
              <a:gd name="connsiteY51" fmla="*/ 16 h 763"/>
              <a:gd name="connsiteX52" fmla="*/ 516 w 605"/>
              <a:gd name="connsiteY52" fmla="*/ 21 h 763"/>
              <a:gd name="connsiteX53" fmla="*/ 526 w 605"/>
              <a:gd name="connsiteY53" fmla="*/ 26 h 763"/>
              <a:gd name="connsiteX54" fmla="*/ 537 w 605"/>
              <a:gd name="connsiteY54" fmla="*/ 32 h 763"/>
              <a:gd name="connsiteX55" fmla="*/ 553 w 605"/>
              <a:gd name="connsiteY55" fmla="*/ 42 h 763"/>
              <a:gd name="connsiteX56" fmla="*/ 563 w 605"/>
              <a:gd name="connsiteY56" fmla="*/ 53 h 763"/>
              <a:gd name="connsiteX57" fmla="*/ 574 w 605"/>
              <a:gd name="connsiteY57" fmla="*/ 58 h 763"/>
              <a:gd name="connsiteX58" fmla="*/ 584 w 605"/>
              <a:gd name="connsiteY58" fmla="*/ 68 h 763"/>
              <a:gd name="connsiteX59" fmla="*/ 595 w 605"/>
              <a:gd name="connsiteY59" fmla="*/ 74 h 763"/>
              <a:gd name="connsiteX60" fmla="*/ 600 w 605"/>
              <a:gd name="connsiteY60" fmla="*/ 79 h 763"/>
              <a:gd name="connsiteX61" fmla="*/ 605 w 605"/>
              <a:gd name="connsiteY61" fmla="*/ 84 h 763"/>
              <a:gd name="connsiteX62" fmla="*/ 605 w 605"/>
              <a:gd name="connsiteY62" fmla="*/ 89 h 763"/>
              <a:gd name="connsiteX63" fmla="*/ 605 w 605"/>
              <a:gd name="connsiteY63" fmla="*/ 95 h 763"/>
              <a:gd name="connsiteX64" fmla="*/ 605 w 605"/>
              <a:gd name="connsiteY64" fmla="*/ 100 h 763"/>
              <a:gd name="connsiteX65" fmla="*/ 605 w 605"/>
              <a:gd name="connsiteY65" fmla="*/ 105 h 763"/>
              <a:gd name="connsiteX66" fmla="*/ 600 w 605"/>
              <a:gd name="connsiteY66" fmla="*/ 110 h 763"/>
              <a:gd name="connsiteX67" fmla="*/ 590 w 605"/>
              <a:gd name="connsiteY67" fmla="*/ 116 h 763"/>
              <a:gd name="connsiteX68" fmla="*/ 590 w 605"/>
              <a:gd name="connsiteY68" fmla="*/ 121 h 763"/>
              <a:gd name="connsiteX69" fmla="*/ 590 w 605"/>
              <a:gd name="connsiteY69" fmla="*/ 121 h 763"/>
              <a:gd name="connsiteX70" fmla="*/ 584 w 605"/>
              <a:gd name="connsiteY70" fmla="*/ 126 h 763"/>
              <a:gd name="connsiteX71" fmla="*/ 584 w 605"/>
              <a:gd name="connsiteY71" fmla="*/ 132 h 763"/>
              <a:gd name="connsiteX72" fmla="*/ 579 w 605"/>
              <a:gd name="connsiteY72" fmla="*/ 142 h 763"/>
              <a:gd name="connsiteX73" fmla="*/ 579 w 605"/>
              <a:gd name="connsiteY73" fmla="*/ 147 h 763"/>
              <a:gd name="connsiteX74" fmla="*/ 579 w 605"/>
              <a:gd name="connsiteY74" fmla="*/ 158 h 763"/>
              <a:gd name="connsiteX75" fmla="*/ 574 w 605"/>
              <a:gd name="connsiteY75" fmla="*/ 168 h 763"/>
              <a:gd name="connsiteX76" fmla="*/ 574 w 605"/>
              <a:gd name="connsiteY76" fmla="*/ 179 h 763"/>
              <a:gd name="connsiteX77" fmla="*/ 574 w 605"/>
              <a:gd name="connsiteY77" fmla="*/ 189 h 763"/>
              <a:gd name="connsiteX78" fmla="*/ 569 w 605"/>
              <a:gd name="connsiteY78" fmla="*/ 205 h 763"/>
              <a:gd name="connsiteX79" fmla="*/ 569 w 605"/>
              <a:gd name="connsiteY79" fmla="*/ 221 h 763"/>
              <a:gd name="connsiteX80" fmla="*/ 569 w 605"/>
              <a:gd name="connsiteY80" fmla="*/ 237 h 763"/>
              <a:gd name="connsiteX81" fmla="*/ 563 w 605"/>
              <a:gd name="connsiteY81" fmla="*/ 252 h 763"/>
              <a:gd name="connsiteX82" fmla="*/ 563 w 605"/>
              <a:gd name="connsiteY82" fmla="*/ 268 h 763"/>
              <a:gd name="connsiteX83" fmla="*/ 563 w 605"/>
              <a:gd name="connsiteY83" fmla="*/ 289 h 763"/>
              <a:gd name="connsiteX84" fmla="*/ 558 w 605"/>
              <a:gd name="connsiteY84" fmla="*/ 331 h 763"/>
              <a:gd name="connsiteX85" fmla="*/ 553 w 605"/>
              <a:gd name="connsiteY85" fmla="*/ 368 h 763"/>
              <a:gd name="connsiteX86" fmla="*/ 553 w 605"/>
              <a:gd name="connsiteY86" fmla="*/ 400 h 763"/>
              <a:gd name="connsiteX87" fmla="*/ 548 w 605"/>
              <a:gd name="connsiteY87" fmla="*/ 431 h 763"/>
              <a:gd name="connsiteX88" fmla="*/ 542 w 605"/>
              <a:gd name="connsiteY88" fmla="*/ 463 h 763"/>
              <a:gd name="connsiteX89" fmla="*/ 542 w 605"/>
              <a:gd name="connsiteY89" fmla="*/ 489 h 763"/>
              <a:gd name="connsiteX90" fmla="*/ 537 w 605"/>
              <a:gd name="connsiteY90" fmla="*/ 510 h 763"/>
              <a:gd name="connsiteX91" fmla="*/ 532 w 605"/>
              <a:gd name="connsiteY91" fmla="*/ 531 h 763"/>
              <a:gd name="connsiteX92" fmla="*/ 526 w 605"/>
              <a:gd name="connsiteY92" fmla="*/ 568 h 763"/>
              <a:gd name="connsiteX93" fmla="*/ 516 w 605"/>
              <a:gd name="connsiteY93" fmla="*/ 605 h 763"/>
              <a:gd name="connsiteX94" fmla="*/ 511 w 605"/>
              <a:gd name="connsiteY94" fmla="*/ 636 h 763"/>
              <a:gd name="connsiteX95" fmla="*/ 500 w 605"/>
              <a:gd name="connsiteY95" fmla="*/ 663 h 763"/>
              <a:gd name="connsiteX96" fmla="*/ 495 w 605"/>
              <a:gd name="connsiteY96" fmla="*/ 689 h 763"/>
              <a:gd name="connsiteX97" fmla="*/ 490 w 605"/>
              <a:gd name="connsiteY97" fmla="*/ 700 h 763"/>
              <a:gd name="connsiteX98" fmla="*/ 484 w 605"/>
              <a:gd name="connsiteY98" fmla="*/ 710 h 763"/>
              <a:gd name="connsiteX99" fmla="*/ 484 w 605"/>
              <a:gd name="connsiteY99" fmla="*/ 721 h 763"/>
              <a:gd name="connsiteX100" fmla="*/ 479 w 605"/>
              <a:gd name="connsiteY100" fmla="*/ 726 h 763"/>
              <a:gd name="connsiteX101" fmla="*/ 474 w 605"/>
              <a:gd name="connsiteY101" fmla="*/ 736 h 763"/>
              <a:gd name="connsiteX102" fmla="*/ 474 w 605"/>
              <a:gd name="connsiteY102" fmla="*/ 742 h 763"/>
              <a:gd name="connsiteX103" fmla="*/ 463 w 605"/>
              <a:gd name="connsiteY103" fmla="*/ 747 h 763"/>
              <a:gd name="connsiteX104" fmla="*/ 458 w 605"/>
              <a:gd name="connsiteY104" fmla="*/ 757 h 763"/>
              <a:gd name="connsiteX105" fmla="*/ 453 w 605"/>
              <a:gd name="connsiteY105" fmla="*/ 757 h 763"/>
              <a:gd name="connsiteX106" fmla="*/ 447 w 605"/>
              <a:gd name="connsiteY106" fmla="*/ 763 h 763"/>
              <a:gd name="connsiteX107" fmla="*/ 442 w 605"/>
              <a:gd name="connsiteY107" fmla="*/ 763 h 763"/>
              <a:gd name="connsiteX108" fmla="*/ 442 w 605"/>
              <a:gd name="connsiteY108" fmla="*/ 757 h 763"/>
              <a:gd name="connsiteX109" fmla="*/ 437 w 605"/>
              <a:gd name="connsiteY109" fmla="*/ 757 h 763"/>
              <a:gd name="connsiteX110" fmla="*/ 437 w 605"/>
              <a:gd name="connsiteY110" fmla="*/ 752 h 763"/>
              <a:gd name="connsiteX111" fmla="*/ 437 w 605"/>
              <a:gd name="connsiteY111" fmla="*/ 747 h 763"/>
              <a:gd name="connsiteX112" fmla="*/ 432 w 605"/>
              <a:gd name="connsiteY112" fmla="*/ 742 h 763"/>
              <a:gd name="connsiteX113" fmla="*/ 432 w 605"/>
              <a:gd name="connsiteY113" fmla="*/ 731 h 763"/>
              <a:gd name="connsiteX114" fmla="*/ 432 w 605"/>
              <a:gd name="connsiteY114" fmla="*/ 721 h 763"/>
              <a:gd name="connsiteX115" fmla="*/ 426 w 605"/>
              <a:gd name="connsiteY115" fmla="*/ 705 h 763"/>
              <a:gd name="connsiteX116" fmla="*/ 421 w 605"/>
              <a:gd name="connsiteY116" fmla="*/ 684 h 763"/>
              <a:gd name="connsiteX117" fmla="*/ 416 w 605"/>
              <a:gd name="connsiteY117" fmla="*/ 668 h 763"/>
              <a:gd name="connsiteX118" fmla="*/ 411 w 605"/>
              <a:gd name="connsiteY118" fmla="*/ 652 h 763"/>
              <a:gd name="connsiteX119" fmla="*/ 405 w 605"/>
              <a:gd name="connsiteY119" fmla="*/ 636 h 763"/>
              <a:gd name="connsiteX120" fmla="*/ 395 w 605"/>
              <a:gd name="connsiteY120" fmla="*/ 626 h 763"/>
              <a:gd name="connsiteX121" fmla="*/ 384 w 605"/>
              <a:gd name="connsiteY121" fmla="*/ 615 h 763"/>
              <a:gd name="connsiteX122" fmla="*/ 379 w 605"/>
              <a:gd name="connsiteY122" fmla="*/ 605 h 763"/>
              <a:gd name="connsiteX123" fmla="*/ 390 w 605"/>
              <a:gd name="connsiteY123" fmla="*/ 610 h 763"/>
              <a:gd name="connsiteX124" fmla="*/ 405 w 605"/>
              <a:gd name="connsiteY124" fmla="*/ 610 h 763"/>
              <a:gd name="connsiteX125" fmla="*/ 416 w 605"/>
              <a:gd name="connsiteY125" fmla="*/ 610 h 763"/>
              <a:gd name="connsiteX126" fmla="*/ 426 w 605"/>
              <a:gd name="connsiteY126" fmla="*/ 610 h 763"/>
              <a:gd name="connsiteX127" fmla="*/ 437 w 605"/>
              <a:gd name="connsiteY127" fmla="*/ 605 h 763"/>
              <a:gd name="connsiteX128" fmla="*/ 442 w 605"/>
              <a:gd name="connsiteY128" fmla="*/ 605 h 763"/>
              <a:gd name="connsiteX129" fmla="*/ 447 w 605"/>
              <a:gd name="connsiteY129" fmla="*/ 600 h 763"/>
              <a:gd name="connsiteX130" fmla="*/ 447 w 605"/>
              <a:gd name="connsiteY130" fmla="*/ 600 h 763"/>
              <a:gd name="connsiteX131" fmla="*/ 453 w 605"/>
              <a:gd name="connsiteY131" fmla="*/ 594 h 763"/>
              <a:gd name="connsiteX132" fmla="*/ 453 w 605"/>
              <a:gd name="connsiteY132" fmla="*/ 584 h 763"/>
              <a:gd name="connsiteX133" fmla="*/ 458 w 605"/>
              <a:gd name="connsiteY133" fmla="*/ 573 h 763"/>
              <a:gd name="connsiteX134" fmla="*/ 458 w 605"/>
              <a:gd name="connsiteY134" fmla="*/ 558 h 763"/>
              <a:gd name="connsiteX135" fmla="*/ 463 w 605"/>
              <a:gd name="connsiteY135" fmla="*/ 537 h 763"/>
              <a:gd name="connsiteX136" fmla="*/ 469 w 605"/>
              <a:gd name="connsiteY136" fmla="*/ 516 h 763"/>
              <a:gd name="connsiteX137" fmla="*/ 469 w 605"/>
              <a:gd name="connsiteY137" fmla="*/ 489 h 763"/>
              <a:gd name="connsiteX138" fmla="*/ 474 w 605"/>
              <a:gd name="connsiteY138" fmla="*/ 458 h 763"/>
              <a:gd name="connsiteX139" fmla="*/ 484 w 605"/>
              <a:gd name="connsiteY139" fmla="*/ 395 h 763"/>
              <a:gd name="connsiteX140" fmla="*/ 490 w 605"/>
              <a:gd name="connsiteY140" fmla="*/ 337 h 763"/>
              <a:gd name="connsiteX141" fmla="*/ 495 w 605"/>
              <a:gd name="connsiteY141" fmla="*/ 274 h 763"/>
              <a:gd name="connsiteX142" fmla="*/ 495 w 605"/>
              <a:gd name="connsiteY142" fmla="*/ 221 h 763"/>
              <a:gd name="connsiteX143" fmla="*/ 495 w 605"/>
              <a:gd name="connsiteY143" fmla="*/ 221 h 763"/>
              <a:gd name="connsiteX0" fmla="*/ 495 w 605"/>
              <a:gd name="connsiteY0" fmla="*/ 221 h 763"/>
              <a:gd name="connsiteX1" fmla="*/ 495 w 605"/>
              <a:gd name="connsiteY1" fmla="*/ 195 h 763"/>
              <a:gd name="connsiteX2" fmla="*/ 495 w 605"/>
              <a:gd name="connsiteY2" fmla="*/ 168 h 763"/>
              <a:gd name="connsiteX3" fmla="*/ 495 w 605"/>
              <a:gd name="connsiteY3" fmla="*/ 147 h 763"/>
              <a:gd name="connsiteX4" fmla="*/ 495 w 605"/>
              <a:gd name="connsiteY4" fmla="*/ 132 h 763"/>
              <a:gd name="connsiteX5" fmla="*/ 495 w 605"/>
              <a:gd name="connsiteY5" fmla="*/ 116 h 763"/>
              <a:gd name="connsiteX6" fmla="*/ 495 w 605"/>
              <a:gd name="connsiteY6" fmla="*/ 105 h 763"/>
              <a:gd name="connsiteX7" fmla="*/ 490 w 605"/>
              <a:gd name="connsiteY7" fmla="*/ 95 h 763"/>
              <a:gd name="connsiteX8" fmla="*/ 490 w 605"/>
              <a:gd name="connsiteY8" fmla="*/ 89 h 763"/>
              <a:gd name="connsiteX9" fmla="*/ 490 w 605"/>
              <a:gd name="connsiteY9" fmla="*/ 84 h 763"/>
              <a:gd name="connsiteX10" fmla="*/ 484 w 605"/>
              <a:gd name="connsiteY10" fmla="*/ 84 h 763"/>
              <a:gd name="connsiteX11" fmla="*/ 479 w 605"/>
              <a:gd name="connsiteY11" fmla="*/ 79 h 763"/>
              <a:gd name="connsiteX12" fmla="*/ 469 w 605"/>
              <a:gd name="connsiteY12" fmla="*/ 79 h 763"/>
              <a:gd name="connsiteX13" fmla="*/ 463 w 605"/>
              <a:gd name="connsiteY13" fmla="*/ 74 h 763"/>
              <a:gd name="connsiteX14" fmla="*/ 447 w 605"/>
              <a:gd name="connsiteY14" fmla="*/ 74 h 763"/>
              <a:gd name="connsiteX15" fmla="*/ 437 w 605"/>
              <a:gd name="connsiteY15" fmla="*/ 74 h 763"/>
              <a:gd name="connsiteX16" fmla="*/ 421 w 605"/>
              <a:gd name="connsiteY16" fmla="*/ 79 h 763"/>
              <a:gd name="connsiteX17" fmla="*/ 390 w 605"/>
              <a:gd name="connsiteY17" fmla="*/ 79 h 763"/>
              <a:gd name="connsiteX18" fmla="*/ 353 w 605"/>
              <a:gd name="connsiteY18" fmla="*/ 84 h 763"/>
              <a:gd name="connsiteX19" fmla="*/ 316 w 605"/>
              <a:gd name="connsiteY19" fmla="*/ 89 h 763"/>
              <a:gd name="connsiteX20" fmla="*/ 279 w 605"/>
              <a:gd name="connsiteY20" fmla="*/ 89 h 763"/>
              <a:gd name="connsiteX21" fmla="*/ 237 w 605"/>
              <a:gd name="connsiteY21" fmla="*/ 95 h 763"/>
              <a:gd name="connsiteX22" fmla="*/ 189 w 605"/>
              <a:gd name="connsiteY22" fmla="*/ 105 h 763"/>
              <a:gd name="connsiteX23" fmla="*/ 163 w 605"/>
              <a:gd name="connsiteY23" fmla="*/ 105 h 763"/>
              <a:gd name="connsiteX24" fmla="*/ 137 w 605"/>
              <a:gd name="connsiteY24" fmla="*/ 110 h 763"/>
              <a:gd name="connsiteX25" fmla="*/ 110 w 605"/>
              <a:gd name="connsiteY25" fmla="*/ 116 h 763"/>
              <a:gd name="connsiteX26" fmla="*/ 84 w 605"/>
              <a:gd name="connsiteY26" fmla="*/ 116 h 763"/>
              <a:gd name="connsiteX27" fmla="*/ 52 w 605"/>
              <a:gd name="connsiteY27" fmla="*/ 121 h 763"/>
              <a:gd name="connsiteX28" fmla="*/ 26 w 605"/>
              <a:gd name="connsiteY28" fmla="*/ 126 h 763"/>
              <a:gd name="connsiteX29" fmla="*/ 0 w 605"/>
              <a:gd name="connsiteY29" fmla="*/ 126 h 763"/>
              <a:gd name="connsiteX30" fmla="*/ 42 w 605"/>
              <a:gd name="connsiteY30" fmla="*/ 84 h 763"/>
              <a:gd name="connsiteX31" fmla="*/ 131 w 605"/>
              <a:gd name="connsiteY31" fmla="*/ 74 h 763"/>
              <a:gd name="connsiteX32" fmla="*/ 189 w 605"/>
              <a:gd name="connsiteY32" fmla="*/ 63 h 763"/>
              <a:gd name="connsiteX33" fmla="*/ 247 w 605"/>
              <a:gd name="connsiteY33" fmla="*/ 58 h 763"/>
              <a:gd name="connsiteX34" fmla="*/ 305 w 605"/>
              <a:gd name="connsiteY34" fmla="*/ 47 h 763"/>
              <a:gd name="connsiteX35" fmla="*/ 332 w 605"/>
              <a:gd name="connsiteY35" fmla="*/ 42 h 763"/>
              <a:gd name="connsiteX36" fmla="*/ 358 w 605"/>
              <a:gd name="connsiteY36" fmla="*/ 37 h 763"/>
              <a:gd name="connsiteX37" fmla="*/ 384 w 605"/>
              <a:gd name="connsiteY37" fmla="*/ 32 h 763"/>
              <a:gd name="connsiteX38" fmla="*/ 400 w 605"/>
              <a:gd name="connsiteY38" fmla="*/ 32 h 763"/>
              <a:gd name="connsiteX39" fmla="*/ 416 w 605"/>
              <a:gd name="connsiteY39" fmla="*/ 26 h 763"/>
              <a:gd name="connsiteX40" fmla="*/ 432 w 605"/>
              <a:gd name="connsiteY40" fmla="*/ 21 h 763"/>
              <a:gd name="connsiteX41" fmla="*/ 437 w 605"/>
              <a:gd name="connsiteY41" fmla="*/ 21 h 763"/>
              <a:gd name="connsiteX42" fmla="*/ 447 w 605"/>
              <a:gd name="connsiteY42" fmla="*/ 16 h 763"/>
              <a:gd name="connsiteX43" fmla="*/ 453 w 605"/>
              <a:gd name="connsiteY43" fmla="*/ 11 h 763"/>
              <a:gd name="connsiteX44" fmla="*/ 463 w 605"/>
              <a:gd name="connsiteY44" fmla="*/ 5 h 763"/>
              <a:gd name="connsiteX45" fmla="*/ 469 w 605"/>
              <a:gd name="connsiteY45" fmla="*/ 5 h 763"/>
              <a:gd name="connsiteX46" fmla="*/ 479 w 605"/>
              <a:gd name="connsiteY46" fmla="*/ 0 h 763"/>
              <a:gd name="connsiteX47" fmla="*/ 484 w 605"/>
              <a:gd name="connsiteY47" fmla="*/ 5 h 763"/>
              <a:gd name="connsiteX48" fmla="*/ 490 w 605"/>
              <a:gd name="connsiteY48" fmla="*/ 5 h 763"/>
              <a:gd name="connsiteX49" fmla="*/ 495 w 605"/>
              <a:gd name="connsiteY49" fmla="*/ 11 h 763"/>
              <a:gd name="connsiteX50" fmla="*/ 505 w 605"/>
              <a:gd name="connsiteY50" fmla="*/ 16 h 763"/>
              <a:gd name="connsiteX51" fmla="*/ 516 w 605"/>
              <a:gd name="connsiteY51" fmla="*/ 21 h 763"/>
              <a:gd name="connsiteX52" fmla="*/ 526 w 605"/>
              <a:gd name="connsiteY52" fmla="*/ 26 h 763"/>
              <a:gd name="connsiteX53" fmla="*/ 537 w 605"/>
              <a:gd name="connsiteY53" fmla="*/ 32 h 763"/>
              <a:gd name="connsiteX54" fmla="*/ 553 w 605"/>
              <a:gd name="connsiteY54" fmla="*/ 42 h 763"/>
              <a:gd name="connsiteX55" fmla="*/ 563 w 605"/>
              <a:gd name="connsiteY55" fmla="*/ 53 h 763"/>
              <a:gd name="connsiteX56" fmla="*/ 574 w 605"/>
              <a:gd name="connsiteY56" fmla="*/ 58 h 763"/>
              <a:gd name="connsiteX57" fmla="*/ 584 w 605"/>
              <a:gd name="connsiteY57" fmla="*/ 68 h 763"/>
              <a:gd name="connsiteX58" fmla="*/ 595 w 605"/>
              <a:gd name="connsiteY58" fmla="*/ 74 h 763"/>
              <a:gd name="connsiteX59" fmla="*/ 600 w 605"/>
              <a:gd name="connsiteY59" fmla="*/ 79 h 763"/>
              <a:gd name="connsiteX60" fmla="*/ 605 w 605"/>
              <a:gd name="connsiteY60" fmla="*/ 84 h 763"/>
              <a:gd name="connsiteX61" fmla="*/ 605 w 605"/>
              <a:gd name="connsiteY61" fmla="*/ 89 h 763"/>
              <a:gd name="connsiteX62" fmla="*/ 605 w 605"/>
              <a:gd name="connsiteY62" fmla="*/ 95 h 763"/>
              <a:gd name="connsiteX63" fmla="*/ 605 w 605"/>
              <a:gd name="connsiteY63" fmla="*/ 100 h 763"/>
              <a:gd name="connsiteX64" fmla="*/ 605 w 605"/>
              <a:gd name="connsiteY64" fmla="*/ 105 h 763"/>
              <a:gd name="connsiteX65" fmla="*/ 600 w 605"/>
              <a:gd name="connsiteY65" fmla="*/ 110 h 763"/>
              <a:gd name="connsiteX66" fmla="*/ 590 w 605"/>
              <a:gd name="connsiteY66" fmla="*/ 116 h 763"/>
              <a:gd name="connsiteX67" fmla="*/ 590 w 605"/>
              <a:gd name="connsiteY67" fmla="*/ 121 h 763"/>
              <a:gd name="connsiteX68" fmla="*/ 590 w 605"/>
              <a:gd name="connsiteY68" fmla="*/ 121 h 763"/>
              <a:gd name="connsiteX69" fmla="*/ 584 w 605"/>
              <a:gd name="connsiteY69" fmla="*/ 126 h 763"/>
              <a:gd name="connsiteX70" fmla="*/ 584 w 605"/>
              <a:gd name="connsiteY70" fmla="*/ 132 h 763"/>
              <a:gd name="connsiteX71" fmla="*/ 579 w 605"/>
              <a:gd name="connsiteY71" fmla="*/ 142 h 763"/>
              <a:gd name="connsiteX72" fmla="*/ 579 w 605"/>
              <a:gd name="connsiteY72" fmla="*/ 147 h 763"/>
              <a:gd name="connsiteX73" fmla="*/ 579 w 605"/>
              <a:gd name="connsiteY73" fmla="*/ 158 h 763"/>
              <a:gd name="connsiteX74" fmla="*/ 574 w 605"/>
              <a:gd name="connsiteY74" fmla="*/ 168 h 763"/>
              <a:gd name="connsiteX75" fmla="*/ 574 w 605"/>
              <a:gd name="connsiteY75" fmla="*/ 179 h 763"/>
              <a:gd name="connsiteX76" fmla="*/ 574 w 605"/>
              <a:gd name="connsiteY76" fmla="*/ 189 h 763"/>
              <a:gd name="connsiteX77" fmla="*/ 569 w 605"/>
              <a:gd name="connsiteY77" fmla="*/ 205 h 763"/>
              <a:gd name="connsiteX78" fmla="*/ 569 w 605"/>
              <a:gd name="connsiteY78" fmla="*/ 221 h 763"/>
              <a:gd name="connsiteX79" fmla="*/ 569 w 605"/>
              <a:gd name="connsiteY79" fmla="*/ 237 h 763"/>
              <a:gd name="connsiteX80" fmla="*/ 563 w 605"/>
              <a:gd name="connsiteY80" fmla="*/ 252 h 763"/>
              <a:gd name="connsiteX81" fmla="*/ 563 w 605"/>
              <a:gd name="connsiteY81" fmla="*/ 268 h 763"/>
              <a:gd name="connsiteX82" fmla="*/ 563 w 605"/>
              <a:gd name="connsiteY82" fmla="*/ 289 h 763"/>
              <a:gd name="connsiteX83" fmla="*/ 558 w 605"/>
              <a:gd name="connsiteY83" fmla="*/ 331 h 763"/>
              <a:gd name="connsiteX84" fmla="*/ 553 w 605"/>
              <a:gd name="connsiteY84" fmla="*/ 368 h 763"/>
              <a:gd name="connsiteX85" fmla="*/ 553 w 605"/>
              <a:gd name="connsiteY85" fmla="*/ 400 h 763"/>
              <a:gd name="connsiteX86" fmla="*/ 548 w 605"/>
              <a:gd name="connsiteY86" fmla="*/ 431 h 763"/>
              <a:gd name="connsiteX87" fmla="*/ 542 w 605"/>
              <a:gd name="connsiteY87" fmla="*/ 463 h 763"/>
              <a:gd name="connsiteX88" fmla="*/ 542 w 605"/>
              <a:gd name="connsiteY88" fmla="*/ 489 h 763"/>
              <a:gd name="connsiteX89" fmla="*/ 537 w 605"/>
              <a:gd name="connsiteY89" fmla="*/ 510 h 763"/>
              <a:gd name="connsiteX90" fmla="*/ 532 w 605"/>
              <a:gd name="connsiteY90" fmla="*/ 531 h 763"/>
              <a:gd name="connsiteX91" fmla="*/ 526 w 605"/>
              <a:gd name="connsiteY91" fmla="*/ 568 h 763"/>
              <a:gd name="connsiteX92" fmla="*/ 516 w 605"/>
              <a:gd name="connsiteY92" fmla="*/ 605 h 763"/>
              <a:gd name="connsiteX93" fmla="*/ 511 w 605"/>
              <a:gd name="connsiteY93" fmla="*/ 636 h 763"/>
              <a:gd name="connsiteX94" fmla="*/ 500 w 605"/>
              <a:gd name="connsiteY94" fmla="*/ 663 h 763"/>
              <a:gd name="connsiteX95" fmla="*/ 495 w 605"/>
              <a:gd name="connsiteY95" fmla="*/ 689 h 763"/>
              <a:gd name="connsiteX96" fmla="*/ 490 w 605"/>
              <a:gd name="connsiteY96" fmla="*/ 700 h 763"/>
              <a:gd name="connsiteX97" fmla="*/ 484 w 605"/>
              <a:gd name="connsiteY97" fmla="*/ 710 h 763"/>
              <a:gd name="connsiteX98" fmla="*/ 484 w 605"/>
              <a:gd name="connsiteY98" fmla="*/ 721 h 763"/>
              <a:gd name="connsiteX99" fmla="*/ 479 w 605"/>
              <a:gd name="connsiteY99" fmla="*/ 726 h 763"/>
              <a:gd name="connsiteX100" fmla="*/ 474 w 605"/>
              <a:gd name="connsiteY100" fmla="*/ 736 h 763"/>
              <a:gd name="connsiteX101" fmla="*/ 474 w 605"/>
              <a:gd name="connsiteY101" fmla="*/ 742 h 763"/>
              <a:gd name="connsiteX102" fmla="*/ 463 w 605"/>
              <a:gd name="connsiteY102" fmla="*/ 747 h 763"/>
              <a:gd name="connsiteX103" fmla="*/ 458 w 605"/>
              <a:gd name="connsiteY103" fmla="*/ 757 h 763"/>
              <a:gd name="connsiteX104" fmla="*/ 453 w 605"/>
              <a:gd name="connsiteY104" fmla="*/ 757 h 763"/>
              <a:gd name="connsiteX105" fmla="*/ 447 w 605"/>
              <a:gd name="connsiteY105" fmla="*/ 763 h 763"/>
              <a:gd name="connsiteX106" fmla="*/ 442 w 605"/>
              <a:gd name="connsiteY106" fmla="*/ 763 h 763"/>
              <a:gd name="connsiteX107" fmla="*/ 442 w 605"/>
              <a:gd name="connsiteY107" fmla="*/ 757 h 763"/>
              <a:gd name="connsiteX108" fmla="*/ 437 w 605"/>
              <a:gd name="connsiteY108" fmla="*/ 757 h 763"/>
              <a:gd name="connsiteX109" fmla="*/ 437 w 605"/>
              <a:gd name="connsiteY109" fmla="*/ 752 h 763"/>
              <a:gd name="connsiteX110" fmla="*/ 437 w 605"/>
              <a:gd name="connsiteY110" fmla="*/ 747 h 763"/>
              <a:gd name="connsiteX111" fmla="*/ 432 w 605"/>
              <a:gd name="connsiteY111" fmla="*/ 742 h 763"/>
              <a:gd name="connsiteX112" fmla="*/ 432 w 605"/>
              <a:gd name="connsiteY112" fmla="*/ 731 h 763"/>
              <a:gd name="connsiteX113" fmla="*/ 432 w 605"/>
              <a:gd name="connsiteY113" fmla="*/ 721 h 763"/>
              <a:gd name="connsiteX114" fmla="*/ 426 w 605"/>
              <a:gd name="connsiteY114" fmla="*/ 705 h 763"/>
              <a:gd name="connsiteX115" fmla="*/ 421 w 605"/>
              <a:gd name="connsiteY115" fmla="*/ 684 h 763"/>
              <a:gd name="connsiteX116" fmla="*/ 416 w 605"/>
              <a:gd name="connsiteY116" fmla="*/ 668 h 763"/>
              <a:gd name="connsiteX117" fmla="*/ 411 w 605"/>
              <a:gd name="connsiteY117" fmla="*/ 652 h 763"/>
              <a:gd name="connsiteX118" fmla="*/ 405 w 605"/>
              <a:gd name="connsiteY118" fmla="*/ 636 h 763"/>
              <a:gd name="connsiteX119" fmla="*/ 395 w 605"/>
              <a:gd name="connsiteY119" fmla="*/ 626 h 763"/>
              <a:gd name="connsiteX120" fmla="*/ 384 w 605"/>
              <a:gd name="connsiteY120" fmla="*/ 615 h 763"/>
              <a:gd name="connsiteX121" fmla="*/ 379 w 605"/>
              <a:gd name="connsiteY121" fmla="*/ 605 h 763"/>
              <a:gd name="connsiteX122" fmla="*/ 390 w 605"/>
              <a:gd name="connsiteY122" fmla="*/ 610 h 763"/>
              <a:gd name="connsiteX123" fmla="*/ 405 w 605"/>
              <a:gd name="connsiteY123" fmla="*/ 610 h 763"/>
              <a:gd name="connsiteX124" fmla="*/ 416 w 605"/>
              <a:gd name="connsiteY124" fmla="*/ 610 h 763"/>
              <a:gd name="connsiteX125" fmla="*/ 426 w 605"/>
              <a:gd name="connsiteY125" fmla="*/ 610 h 763"/>
              <a:gd name="connsiteX126" fmla="*/ 437 w 605"/>
              <a:gd name="connsiteY126" fmla="*/ 605 h 763"/>
              <a:gd name="connsiteX127" fmla="*/ 442 w 605"/>
              <a:gd name="connsiteY127" fmla="*/ 605 h 763"/>
              <a:gd name="connsiteX128" fmla="*/ 447 w 605"/>
              <a:gd name="connsiteY128" fmla="*/ 600 h 763"/>
              <a:gd name="connsiteX129" fmla="*/ 447 w 605"/>
              <a:gd name="connsiteY129" fmla="*/ 600 h 763"/>
              <a:gd name="connsiteX130" fmla="*/ 453 w 605"/>
              <a:gd name="connsiteY130" fmla="*/ 594 h 763"/>
              <a:gd name="connsiteX131" fmla="*/ 453 w 605"/>
              <a:gd name="connsiteY131" fmla="*/ 584 h 763"/>
              <a:gd name="connsiteX132" fmla="*/ 458 w 605"/>
              <a:gd name="connsiteY132" fmla="*/ 573 h 763"/>
              <a:gd name="connsiteX133" fmla="*/ 458 w 605"/>
              <a:gd name="connsiteY133" fmla="*/ 558 h 763"/>
              <a:gd name="connsiteX134" fmla="*/ 463 w 605"/>
              <a:gd name="connsiteY134" fmla="*/ 537 h 763"/>
              <a:gd name="connsiteX135" fmla="*/ 469 w 605"/>
              <a:gd name="connsiteY135" fmla="*/ 516 h 763"/>
              <a:gd name="connsiteX136" fmla="*/ 469 w 605"/>
              <a:gd name="connsiteY136" fmla="*/ 489 h 763"/>
              <a:gd name="connsiteX137" fmla="*/ 474 w 605"/>
              <a:gd name="connsiteY137" fmla="*/ 458 h 763"/>
              <a:gd name="connsiteX138" fmla="*/ 484 w 605"/>
              <a:gd name="connsiteY138" fmla="*/ 395 h 763"/>
              <a:gd name="connsiteX139" fmla="*/ 490 w 605"/>
              <a:gd name="connsiteY139" fmla="*/ 337 h 763"/>
              <a:gd name="connsiteX140" fmla="*/ 495 w 605"/>
              <a:gd name="connsiteY140" fmla="*/ 274 h 763"/>
              <a:gd name="connsiteX141" fmla="*/ 495 w 605"/>
              <a:gd name="connsiteY141" fmla="*/ 221 h 763"/>
              <a:gd name="connsiteX142" fmla="*/ 495 w 605"/>
              <a:gd name="connsiteY142" fmla="*/ 221 h 763"/>
              <a:gd name="connsiteX0" fmla="*/ 495 w 605"/>
              <a:gd name="connsiteY0" fmla="*/ 221 h 763"/>
              <a:gd name="connsiteX1" fmla="*/ 495 w 605"/>
              <a:gd name="connsiteY1" fmla="*/ 195 h 763"/>
              <a:gd name="connsiteX2" fmla="*/ 495 w 605"/>
              <a:gd name="connsiteY2" fmla="*/ 168 h 763"/>
              <a:gd name="connsiteX3" fmla="*/ 495 w 605"/>
              <a:gd name="connsiteY3" fmla="*/ 147 h 763"/>
              <a:gd name="connsiteX4" fmla="*/ 495 w 605"/>
              <a:gd name="connsiteY4" fmla="*/ 132 h 763"/>
              <a:gd name="connsiteX5" fmla="*/ 495 w 605"/>
              <a:gd name="connsiteY5" fmla="*/ 116 h 763"/>
              <a:gd name="connsiteX6" fmla="*/ 495 w 605"/>
              <a:gd name="connsiteY6" fmla="*/ 105 h 763"/>
              <a:gd name="connsiteX7" fmla="*/ 490 w 605"/>
              <a:gd name="connsiteY7" fmla="*/ 95 h 763"/>
              <a:gd name="connsiteX8" fmla="*/ 490 w 605"/>
              <a:gd name="connsiteY8" fmla="*/ 89 h 763"/>
              <a:gd name="connsiteX9" fmla="*/ 490 w 605"/>
              <a:gd name="connsiteY9" fmla="*/ 84 h 763"/>
              <a:gd name="connsiteX10" fmla="*/ 484 w 605"/>
              <a:gd name="connsiteY10" fmla="*/ 84 h 763"/>
              <a:gd name="connsiteX11" fmla="*/ 479 w 605"/>
              <a:gd name="connsiteY11" fmla="*/ 79 h 763"/>
              <a:gd name="connsiteX12" fmla="*/ 469 w 605"/>
              <a:gd name="connsiteY12" fmla="*/ 79 h 763"/>
              <a:gd name="connsiteX13" fmla="*/ 463 w 605"/>
              <a:gd name="connsiteY13" fmla="*/ 74 h 763"/>
              <a:gd name="connsiteX14" fmla="*/ 447 w 605"/>
              <a:gd name="connsiteY14" fmla="*/ 74 h 763"/>
              <a:gd name="connsiteX15" fmla="*/ 437 w 605"/>
              <a:gd name="connsiteY15" fmla="*/ 74 h 763"/>
              <a:gd name="connsiteX16" fmla="*/ 421 w 605"/>
              <a:gd name="connsiteY16" fmla="*/ 79 h 763"/>
              <a:gd name="connsiteX17" fmla="*/ 390 w 605"/>
              <a:gd name="connsiteY17" fmla="*/ 79 h 763"/>
              <a:gd name="connsiteX18" fmla="*/ 353 w 605"/>
              <a:gd name="connsiteY18" fmla="*/ 84 h 763"/>
              <a:gd name="connsiteX19" fmla="*/ 316 w 605"/>
              <a:gd name="connsiteY19" fmla="*/ 89 h 763"/>
              <a:gd name="connsiteX20" fmla="*/ 279 w 605"/>
              <a:gd name="connsiteY20" fmla="*/ 89 h 763"/>
              <a:gd name="connsiteX21" fmla="*/ 237 w 605"/>
              <a:gd name="connsiteY21" fmla="*/ 95 h 763"/>
              <a:gd name="connsiteX22" fmla="*/ 189 w 605"/>
              <a:gd name="connsiteY22" fmla="*/ 105 h 763"/>
              <a:gd name="connsiteX23" fmla="*/ 163 w 605"/>
              <a:gd name="connsiteY23" fmla="*/ 105 h 763"/>
              <a:gd name="connsiteX24" fmla="*/ 137 w 605"/>
              <a:gd name="connsiteY24" fmla="*/ 110 h 763"/>
              <a:gd name="connsiteX25" fmla="*/ 110 w 605"/>
              <a:gd name="connsiteY25" fmla="*/ 116 h 763"/>
              <a:gd name="connsiteX26" fmla="*/ 84 w 605"/>
              <a:gd name="connsiteY26" fmla="*/ 116 h 763"/>
              <a:gd name="connsiteX27" fmla="*/ 52 w 605"/>
              <a:gd name="connsiteY27" fmla="*/ 121 h 763"/>
              <a:gd name="connsiteX28" fmla="*/ 26 w 605"/>
              <a:gd name="connsiteY28" fmla="*/ 126 h 763"/>
              <a:gd name="connsiteX29" fmla="*/ 0 w 605"/>
              <a:gd name="connsiteY29" fmla="*/ 126 h 763"/>
              <a:gd name="connsiteX30" fmla="*/ 131 w 605"/>
              <a:gd name="connsiteY30" fmla="*/ 74 h 763"/>
              <a:gd name="connsiteX31" fmla="*/ 189 w 605"/>
              <a:gd name="connsiteY31" fmla="*/ 63 h 763"/>
              <a:gd name="connsiteX32" fmla="*/ 247 w 605"/>
              <a:gd name="connsiteY32" fmla="*/ 58 h 763"/>
              <a:gd name="connsiteX33" fmla="*/ 305 w 605"/>
              <a:gd name="connsiteY33" fmla="*/ 47 h 763"/>
              <a:gd name="connsiteX34" fmla="*/ 332 w 605"/>
              <a:gd name="connsiteY34" fmla="*/ 42 h 763"/>
              <a:gd name="connsiteX35" fmla="*/ 358 w 605"/>
              <a:gd name="connsiteY35" fmla="*/ 37 h 763"/>
              <a:gd name="connsiteX36" fmla="*/ 384 w 605"/>
              <a:gd name="connsiteY36" fmla="*/ 32 h 763"/>
              <a:gd name="connsiteX37" fmla="*/ 400 w 605"/>
              <a:gd name="connsiteY37" fmla="*/ 32 h 763"/>
              <a:gd name="connsiteX38" fmla="*/ 416 w 605"/>
              <a:gd name="connsiteY38" fmla="*/ 26 h 763"/>
              <a:gd name="connsiteX39" fmla="*/ 432 w 605"/>
              <a:gd name="connsiteY39" fmla="*/ 21 h 763"/>
              <a:gd name="connsiteX40" fmla="*/ 437 w 605"/>
              <a:gd name="connsiteY40" fmla="*/ 21 h 763"/>
              <a:gd name="connsiteX41" fmla="*/ 447 w 605"/>
              <a:gd name="connsiteY41" fmla="*/ 16 h 763"/>
              <a:gd name="connsiteX42" fmla="*/ 453 w 605"/>
              <a:gd name="connsiteY42" fmla="*/ 11 h 763"/>
              <a:gd name="connsiteX43" fmla="*/ 463 w 605"/>
              <a:gd name="connsiteY43" fmla="*/ 5 h 763"/>
              <a:gd name="connsiteX44" fmla="*/ 469 w 605"/>
              <a:gd name="connsiteY44" fmla="*/ 5 h 763"/>
              <a:gd name="connsiteX45" fmla="*/ 479 w 605"/>
              <a:gd name="connsiteY45" fmla="*/ 0 h 763"/>
              <a:gd name="connsiteX46" fmla="*/ 484 w 605"/>
              <a:gd name="connsiteY46" fmla="*/ 5 h 763"/>
              <a:gd name="connsiteX47" fmla="*/ 490 w 605"/>
              <a:gd name="connsiteY47" fmla="*/ 5 h 763"/>
              <a:gd name="connsiteX48" fmla="*/ 495 w 605"/>
              <a:gd name="connsiteY48" fmla="*/ 11 h 763"/>
              <a:gd name="connsiteX49" fmla="*/ 505 w 605"/>
              <a:gd name="connsiteY49" fmla="*/ 16 h 763"/>
              <a:gd name="connsiteX50" fmla="*/ 516 w 605"/>
              <a:gd name="connsiteY50" fmla="*/ 21 h 763"/>
              <a:gd name="connsiteX51" fmla="*/ 526 w 605"/>
              <a:gd name="connsiteY51" fmla="*/ 26 h 763"/>
              <a:gd name="connsiteX52" fmla="*/ 537 w 605"/>
              <a:gd name="connsiteY52" fmla="*/ 32 h 763"/>
              <a:gd name="connsiteX53" fmla="*/ 553 w 605"/>
              <a:gd name="connsiteY53" fmla="*/ 42 h 763"/>
              <a:gd name="connsiteX54" fmla="*/ 563 w 605"/>
              <a:gd name="connsiteY54" fmla="*/ 53 h 763"/>
              <a:gd name="connsiteX55" fmla="*/ 574 w 605"/>
              <a:gd name="connsiteY55" fmla="*/ 58 h 763"/>
              <a:gd name="connsiteX56" fmla="*/ 584 w 605"/>
              <a:gd name="connsiteY56" fmla="*/ 68 h 763"/>
              <a:gd name="connsiteX57" fmla="*/ 595 w 605"/>
              <a:gd name="connsiteY57" fmla="*/ 74 h 763"/>
              <a:gd name="connsiteX58" fmla="*/ 600 w 605"/>
              <a:gd name="connsiteY58" fmla="*/ 79 h 763"/>
              <a:gd name="connsiteX59" fmla="*/ 605 w 605"/>
              <a:gd name="connsiteY59" fmla="*/ 84 h 763"/>
              <a:gd name="connsiteX60" fmla="*/ 605 w 605"/>
              <a:gd name="connsiteY60" fmla="*/ 89 h 763"/>
              <a:gd name="connsiteX61" fmla="*/ 605 w 605"/>
              <a:gd name="connsiteY61" fmla="*/ 95 h 763"/>
              <a:gd name="connsiteX62" fmla="*/ 605 w 605"/>
              <a:gd name="connsiteY62" fmla="*/ 100 h 763"/>
              <a:gd name="connsiteX63" fmla="*/ 605 w 605"/>
              <a:gd name="connsiteY63" fmla="*/ 105 h 763"/>
              <a:gd name="connsiteX64" fmla="*/ 600 w 605"/>
              <a:gd name="connsiteY64" fmla="*/ 110 h 763"/>
              <a:gd name="connsiteX65" fmla="*/ 590 w 605"/>
              <a:gd name="connsiteY65" fmla="*/ 116 h 763"/>
              <a:gd name="connsiteX66" fmla="*/ 590 w 605"/>
              <a:gd name="connsiteY66" fmla="*/ 121 h 763"/>
              <a:gd name="connsiteX67" fmla="*/ 590 w 605"/>
              <a:gd name="connsiteY67" fmla="*/ 121 h 763"/>
              <a:gd name="connsiteX68" fmla="*/ 584 w 605"/>
              <a:gd name="connsiteY68" fmla="*/ 126 h 763"/>
              <a:gd name="connsiteX69" fmla="*/ 584 w 605"/>
              <a:gd name="connsiteY69" fmla="*/ 132 h 763"/>
              <a:gd name="connsiteX70" fmla="*/ 579 w 605"/>
              <a:gd name="connsiteY70" fmla="*/ 142 h 763"/>
              <a:gd name="connsiteX71" fmla="*/ 579 w 605"/>
              <a:gd name="connsiteY71" fmla="*/ 147 h 763"/>
              <a:gd name="connsiteX72" fmla="*/ 579 w 605"/>
              <a:gd name="connsiteY72" fmla="*/ 158 h 763"/>
              <a:gd name="connsiteX73" fmla="*/ 574 w 605"/>
              <a:gd name="connsiteY73" fmla="*/ 168 h 763"/>
              <a:gd name="connsiteX74" fmla="*/ 574 w 605"/>
              <a:gd name="connsiteY74" fmla="*/ 179 h 763"/>
              <a:gd name="connsiteX75" fmla="*/ 574 w 605"/>
              <a:gd name="connsiteY75" fmla="*/ 189 h 763"/>
              <a:gd name="connsiteX76" fmla="*/ 569 w 605"/>
              <a:gd name="connsiteY76" fmla="*/ 205 h 763"/>
              <a:gd name="connsiteX77" fmla="*/ 569 w 605"/>
              <a:gd name="connsiteY77" fmla="*/ 221 h 763"/>
              <a:gd name="connsiteX78" fmla="*/ 569 w 605"/>
              <a:gd name="connsiteY78" fmla="*/ 237 h 763"/>
              <a:gd name="connsiteX79" fmla="*/ 563 w 605"/>
              <a:gd name="connsiteY79" fmla="*/ 252 h 763"/>
              <a:gd name="connsiteX80" fmla="*/ 563 w 605"/>
              <a:gd name="connsiteY80" fmla="*/ 268 h 763"/>
              <a:gd name="connsiteX81" fmla="*/ 563 w 605"/>
              <a:gd name="connsiteY81" fmla="*/ 289 h 763"/>
              <a:gd name="connsiteX82" fmla="*/ 558 w 605"/>
              <a:gd name="connsiteY82" fmla="*/ 331 h 763"/>
              <a:gd name="connsiteX83" fmla="*/ 553 w 605"/>
              <a:gd name="connsiteY83" fmla="*/ 368 h 763"/>
              <a:gd name="connsiteX84" fmla="*/ 553 w 605"/>
              <a:gd name="connsiteY84" fmla="*/ 400 h 763"/>
              <a:gd name="connsiteX85" fmla="*/ 548 w 605"/>
              <a:gd name="connsiteY85" fmla="*/ 431 h 763"/>
              <a:gd name="connsiteX86" fmla="*/ 542 w 605"/>
              <a:gd name="connsiteY86" fmla="*/ 463 h 763"/>
              <a:gd name="connsiteX87" fmla="*/ 542 w 605"/>
              <a:gd name="connsiteY87" fmla="*/ 489 h 763"/>
              <a:gd name="connsiteX88" fmla="*/ 537 w 605"/>
              <a:gd name="connsiteY88" fmla="*/ 510 h 763"/>
              <a:gd name="connsiteX89" fmla="*/ 532 w 605"/>
              <a:gd name="connsiteY89" fmla="*/ 531 h 763"/>
              <a:gd name="connsiteX90" fmla="*/ 526 w 605"/>
              <a:gd name="connsiteY90" fmla="*/ 568 h 763"/>
              <a:gd name="connsiteX91" fmla="*/ 516 w 605"/>
              <a:gd name="connsiteY91" fmla="*/ 605 h 763"/>
              <a:gd name="connsiteX92" fmla="*/ 511 w 605"/>
              <a:gd name="connsiteY92" fmla="*/ 636 h 763"/>
              <a:gd name="connsiteX93" fmla="*/ 500 w 605"/>
              <a:gd name="connsiteY93" fmla="*/ 663 h 763"/>
              <a:gd name="connsiteX94" fmla="*/ 495 w 605"/>
              <a:gd name="connsiteY94" fmla="*/ 689 h 763"/>
              <a:gd name="connsiteX95" fmla="*/ 490 w 605"/>
              <a:gd name="connsiteY95" fmla="*/ 700 h 763"/>
              <a:gd name="connsiteX96" fmla="*/ 484 w 605"/>
              <a:gd name="connsiteY96" fmla="*/ 710 h 763"/>
              <a:gd name="connsiteX97" fmla="*/ 484 w 605"/>
              <a:gd name="connsiteY97" fmla="*/ 721 h 763"/>
              <a:gd name="connsiteX98" fmla="*/ 479 w 605"/>
              <a:gd name="connsiteY98" fmla="*/ 726 h 763"/>
              <a:gd name="connsiteX99" fmla="*/ 474 w 605"/>
              <a:gd name="connsiteY99" fmla="*/ 736 h 763"/>
              <a:gd name="connsiteX100" fmla="*/ 474 w 605"/>
              <a:gd name="connsiteY100" fmla="*/ 742 h 763"/>
              <a:gd name="connsiteX101" fmla="*/ 463 w 605"/>
              <a:gd name="connsiteY101" fmla="*/ 747 h 763"/>
              <a:gd name="connsiteX102" fmla="*/ 458 w 605"/>
              <a:gd name="connsiteY102" fmla="*/ 757 h 763"/>
              <a:gd name="connsiteX103" fmla="*/ 453 w 605"/>
              <a:gd name="connsiteY103" fmla="*/ 757 h 763"/>
              <a:gd name="connsiteX104" fmla="*/ 447 w 605"/>
              <a:gd name="connsiteY104" fmla="*/ 763 h 763"/>
              <a:gd name="connsiteX105" fmla="*/ 442 w 605"/>
              <a:gd name="connsiteY105" fmla="*/ 763 h 763"/>
              <a:gd name="connsiteX106" fmla="*/ 442 w 605"/>
              <a:gd name="connsiteY106" fmla="*/ 757 h 763"/>
              <a:gd name="connsiteX107" fmla="*/ 437 w 605"/>
              <a:gd name="connsiteY107" fmla="*/ 757 h 763"/>
              <a:gd name="connsiteX108" fmla="*/ 437 w 605"/>
              <a:gd name="connsiteY108" fmla="*/ 752 h 763"/>
              <a:gd name="connsiteX109" fmla="*/ 437 w 605"/>
              <a:gd name="connsiteY109" fmla="*/ 747 h 763"/>
              <a:gd name="connsiteX110" fmla="*/ 432 w 605"/>
              <a:gd name="connsiteY110" fmla="*/ 742 h 763"/>
              <a:gd name="connsiteX111" fmla="*/ 432 w 605"/>
              <a:gd name="connsiteY111" fmla="*/ 731 h 763"/>
              <a:gd name="connsiteX112" fmla="*/ 432 w 605"/>
              <a:gd name="connsiteY112" fmla="*/ 721 h 763"/>
              <a:gd name="connsiteX113" fmla="*/ 426 w 605"/>
              <a:gd name="connsiteY113" fmla="*/ 705 h 763"/>
              <a:gd name="connsiteX114" fmla="*/ 421 w 605"/>
              <a:gd name="connsiteY114" fmla="*/ 684 h 763"/>
              <a:gd name="connsiteX115" fmla="*/ 416 w 605"/>
              <a:gd name="connsiteY115" fmla="*/ 668 h 763"/>
              <a:gd name="connsiteX116" fmla="*/ 411 w 605"/>
              <a:gd name="connsiteY116" fmla="*/ 652 h 763"/>
              <a:gd name="connsiteX117" fmla="*/ 405 w 605"/>
              <a:gd name="connsiteY117" fmla="*/ 636 h 763"/>
              <a:gd name="connsiteX118" fmla="*/ 395 w 605"/>
              <a:gd name="connsiteY118" fmla="*/ 626 h 763"/>
              <a:gd name="connsiteX119" fmla="*/ 384 w 605"/>
              <a:gd name="connsiteY119" fmla="*/ 615 h 763"/>
              <a:gd name="connsiteX120" fmla="*/ 379 w 605"/>
              <a:gd name="connsiteY120" fmla="*/ 605 h 763"/>
              <a:gd name="connsiteX121" fmla="*/ 390 w 605"/>
              <a:gd name="connsiteY121" fmla="*/ 610 h 763"/>
              <a:gd name="connsiteX122" fmla="*/ 405 w 605"/>
              <a:gd name="connsiteY122" fmla="*/ 610 h 763"/>
              <a:gd name="connsiteX123" fmla="*/ 416 w 605"/>
              <a:gd name="connsiteY123" fmla="*/ 610 h 763"/>
              <a:gd name="connsiteX124" fmla="*/ 426 w 605"/>
              <a:gd name="connsiteY124" fmla="*/ 610 h 763"/>
              <a:gd name="connsiteX125" fmla="*/ 437 w 605"/>
              <a:gd name="connsiteY125" fmla="*/ 605 h 763"/>
              <a:gd name="connsiteX126" fmla="*/ 442 w 605"/>
              <a:gd name="connsiteY126" fmla="*/ 605 h 763"/>
              <a:gd name="connsiteX127" fmla="*/ 447 w 605"/>
              <a:gd name="connsiteY127" fmla="*/ 600 h 763"/>
              <a:gd name="connsiteX128" fmla="*/ 447 w 605"/>
              <a:gd name="connsiteY128" fmla="*/ 600 h 763"/>
              <a:gd name="connsiteX129" fmla="*/ 453 w 605"/>
              <a:gd name="connsiteY129" fmla="*/ 594 h 763"/>
              <a:gd name="connsiteX130" fmla="*/ 453 w 605"/>
              <a:gd name="connsiteY130" fmla="*/ 584 h 763"/>
              <a:gd name="connsiteX131" fmla="*/ 458 w 605"/>
              <a:gd name="connsiteY131" fmla="*/ 573 h 763"/>
              <a:gd name="connsiteX132" fmla="*/ 458 w 605"/>
              <a:gd name="connsiteY132" fmla="*/ 558 h 763"/>
              <a:gd name="connsiteX133" fmla="*/ 463 w 605"/>
              <a:gd name="connsiteY133" fmla="*/ 537 h 763"/>
              <a:gd name="connsiteX134" fmla="*/ 469 w 605"/>
              <a:gd name="connsiteY134" fmla="*/ 516 h 763"/>
              <a:gd name="connsiteX135" fmla="*/ 469 w 605"/>
              <a:gd name="connsiteY135" fmla="*/ 489 h 763"/>
              <a:gd name="connsiteX136" fmla="*/ 474 w 605"/>
              <a:gd name="connsiteY136" fmla="*/ 458 h 763"/>
              <a:gd name="connsiteX137" fmla="*/ 484 w 605"/>
              <a:gd name="connsiteY137" fmla="*/ 395 h 763"/>
              <a:gd name="connsiteX138" fmla="*/ 490 w 605"/>
              <a:gd name="connsiteY138" fmla="*/ 337 h 763"/>
              <a:gd name="connsiteX139" fmla="*/ 495 w 605"/>
              <a:gd name="connsiteY139" fmla="*/ 274 h 763"/>
              <a:gd name="connsiteX140" fmla="*/ 495 w 605"/>
              <a:gd name="connsiteY140" fmla="*/ 221 h 763"/>
              <a:gd name="connsiteX141" fmla="*/ 495 w 605"/>
              <a:gd name="connsiteY141" fmla="*/ 221 h 763"/>
              <a:gd name="connsiteX0" fmla="*/ 495 w 605"/>
              <a:gd name="connsiteY0" fmla="*/ 221 h 763"/>
              <a:gd name="connsiteX1" fmla="*/ 495 w 605"/>
              <a:gd name="connsiteY1" fmla="*/ 195 h 763"/>
              <a:gd name="connsiteX2" fmla="*/ 495 w 605"/>
              <a:gd name="connsiteY2" fmla="*/ 168 h 763"/>
              <a:gd name="connsiteX3" fmla="*/ 495 w 605"/>
              <a:gd name="connsiteY3" fmla="*/ 147 h 763"/>
              <a:gd name="connsiteX4" fmla="*/ 495 w 605"/>
              <a:gd name="connsiteY4" fmla="*/ 132 h 763"/>
              <a:gd name="connsiteX5" fmla="*/ 495 w 605"/>
              <a:gd name="connsiteY5" fmla="*/ 116 h 763"/>
              <a:gd name="connsiteX6" fmla="*/ 495 w 605"/>
              <a:gd name="connsiteY6" fmla="*/ 105 h 763"/>
              <a:gd name="connsiteX7" fmla="*/ 490 w 605"/>
              <a:gd name="connsiteY7" fmla="*/ 95 h 763"/>
              <a:gd name="connsiteX8" fmla="*/ 490 w 605"/>
              <a:gd name="connsiteY8" fmla="*/ 89 h 763"/>
              <a:gd name="connsiteX9" fmla="*/ 490 w 605"/>
              <a:gd name="connsiteY9" fmla="*/ 84 h 763"/>
              <a:gd name="connsiteX10" fmla="*/ 484 w 605"/>
              <a:gd name="connsiteY10" fmla="*/ 84 h 763"/>
              <a:gd name="connsiteX11" fmla="*/ 479 w 605"/>
              <a:gd name="connsiteY11" fmla="*/ 79 h 763"/>
              <a:gd name="connsiteX12" fmla="*/ 469 w 605"/>
              <a:gd name="connsiteY12" fmla="*/ 79 h 763"/>
              <a:gd name="connsiteX13" fmla="*/ 463 w 605"/>
              <a:gd name="connsiteY13" fmla="*/ 74 h 763"/>
              <a:gd name="connsiteX14" fmla="*/ 447 w 605"/>
              <a:gd name="connsiteY14" fmla="*/ 74 h 763"/>
              <a:gd name="connsiteX15" fmla="*/ 437 w 605"/>
              <a:gd name="connsiteY15" fmla="*/ 74 h 763"/>
              <a:gd name="connsiteX16" fmla="*/ 421 w 605"/>
              <a:gd name="connsiteY16" fmla="*/ 79 h 763"/>
              <a:gd name="connsiteX17" fmla="*/ 390 w 605"/>
              <a:gd name="connsiteY17" fmla="*/ 79 h 763"/>
              <a:gd name="connsiteX18" fmla="*/ 353 w 605"/>
              <a:gd name="connsiteY18" fmla="*/ 84 h 763"/>
              <a:gd name="connsiteX19" fmla="*/ 316 w 605"/>
              <a:gd name="connsiteY19" fmla="*/ 89 h 763"/>
              <a:gd name="connsiteX20" fmla="*/ 279 w 605"/>
              <a:gd name="connsiteY20" fmla="*/ 89 h 763"/>
              <a:gd name="connsiteX21" fmla="*/ 237 w 605"/>
              <a:gd name="connsiteY21" fmla="*/ 95 h 763"/>
              <a:gd name="connsiteX22" fmla="*/ 189 w 605"/>
              <a:gd name="connsiteY22" fmla="*/ 105 h 763"/>
              <a:gd name="connsiteX23" fmla="*/ 163 w 605"/>
              <a:gd name="connsiteY23" fmla="*/ 105 h 763"/>
              <a:gd name="connsiteX24" fmla="*/ 137 w 605"/>
              <a:gd name="connsiteY24" fmla="*/ 110 h 763"/>
              <a:gd name="connsiteX25" fmla="*/ 110 w 605"/>
              <a:gd name="connsiteY25" fmla="*/ 116 h 763"/>
              <a:gd name="connsiteX26" fmla="*/ 84 w 605"/>
              <a:gd name="connsiteY26" fmla="*/ 116 h 763"/>
              <a:gd name="connsiteX27" fmla="*/ 52 w 605"/>
              <a:gd name="connsiteY27" fmla="*/ 121 h 763"/>
              <a:gd name="connsiteX28" fmla="*/ 26 w 605"/>
              <a:gd name="connsiteY28" fmla="*/ 126 h 763"/>
              <a:gd name="connsiteX29" fmla="*/ 0 w 605"/>
              <a:gd name="connsiteY29" fmla="*/ 126 h 763"/>
              <a:gd name="connsiteX30" fmla="*/ 189 w 605"/>
              <a:gd name="connsiteY30" fmla="*/ 63 h 763"/>
              <a:gd name="connsiteX31" fmla="*/ 247 w 605"/>
              <a:gd name="connsiteY31" fmla="*/ 58 h 763"/>
              <a:gd name="connsiteX32" fmla="*/ 305 w 605"/>
              <a:gd name="connsiteY32" fmla="*/ 47 h 763"/>
              <a:gd name="connsiteX33" fmla="*/ 332 w 605"/>
              <a:gd name="connsiteY33" fmla="*/ 42 h 763"/>
              <a:gd name="connsiteX34" fmla="*/ 358 w 605"/>
              <a:gd name="connsiteY34" fmla="*/ 37 h 763"/>
              <a:gd name="connsiteX35" fmla="*/ 384 w 605"/>
              <a:gd name="connsiteY35" fmla="*/ 32 h 763"/>
              <a:gd name="connsiteX36" fmla="*/ 400 w 605"/>
              <a:gd name="connsiteY36" fmla="*/ 32 h 763"/>
              <a:gd name="connsiteX37" fmla="*/ 416 w 605"/>
              <a:gd name="connsiteY37" fmla="*/ 26 h 763"/>
              <a:gd name="connsiteX38" fmla="*/ 432 w 605"/>
              <a:gd name="connsiteY38" fmla="*/ 21 h 763"/>
              <a:gd name="connsiteX39" fmla="*/ 437 w 605"/>
              <a:gd name="connsiteY39" fmla="*/ 21 h 763"/>
              <a:gd name="connsiteX40" fmla="*/ 447 w 605"/>
              <a:gd name="connsiteY40" fmla="*/ 16 h 763"/>
              <a:gd name="connsiteX41" fmla="*/ 453 w 605"/>
              <a:gd name="connsiteY41" fmla="*/ 11 h 763"/>
              <a:gd name="connsiteX42" fmla="*/ 463 w 605"/>
              <a:gd name="connsiteY42" fmla="*/ 5 h 763"/>
              <a:gd name="connsiteX43" fmla="*/ 469 w 605"/>
              <a:gd name="connsiteY43" fmla="*/ 5 h 763"/>
              <a:gd name="connsiteX44" fmla="*/ 479 w 605"/>
              <a:gd name="connsiteY44" fmla="*/ 0 h 763"/>
              <a:gd name="connsiteX45" fmla="*/ 484 w 605"/>
              <a:gd name="connsiteY45" fmla="*/ 5 h 763"/>
              <a:gd name="connsiteX46" fmla="*/ 490 w 605"/>
              <a:gd name="connsiteY46" fmla="*/ 5 h 763"/>
              <a:gd name="connsiteX47" fmla="*/ 495 w 605"/>
              <a:gd name="connsiteY47" fmla="*/ 11 h 763"/>
              <a:gd name="connsiteX48" fmla="*/ 505 w 605"/>
              <a:gd name="connsiteY48" fmla="*/ 16 h 763"/>
              <a:gd name="connsiteX49" fmla="*/ 516 w 605"/>
              <a:gd name="connsiteY49" fmla="*/ 21 h 763"/>
              <a:gd name="connsiteX50" fmla="*/ 526 w 605"/>
              <a:gd name="connsiteY50" fmla="*/ 26 h 763"/>
              <a:gd name="connsiteX51" fmla="*/ 537 w 605"/>
              <a:gd name="connsiteY51" fmla="*/ 32 h 763"/>
              <a:gd name="connsiteX52" fmla="*/ 553 w 605"/>
              <a:gd name="connsiteY52" fmla="*/ 42 h 763"/>
              <a:gd name="connsiteX53" fmla="*/ 563 w 605"/>
              <a:gd name="connsiteY53" fmla="*/ 53 h 763"/>
              <a:gd name="connsiteX54" fmla="*/ 574 w 605"/>
              <a:gd name="connsiteY54" fmla="*/ 58 h 763"/>
              <a:gd name="connsiteX55" fmla="*/ 584 w 605"/>
              <a:gd name="connsiteY55" fmla="*/ 68 h 763"/>
              <a:gd name="connsiteX56" fmla="*/ 595 w 605"/>
              <a:gd name="connsiteY56" fmla="*/ 74 h 763"/>
              <a:gd name="connsiteX57" fmla="*/ 600 w 605"/>
              <a:gd name="connsiteY57" fmla="*/ 79 h 763"/>
              <a:gd name="connsiteX58" fmla="*/ 605 w 605"/>
              <a:gd name="connsiteY58" fmla="*/ 84 h 763"/>
              <a:gd name="connsiteX59" fmla="*/ 605 w 605"/>
              <a:gd name="connsiteY59" fmla="*/ 89 h 763"/>
              <a:gd name="connsiteX60" fmla="*/ 605 w 605"/>
              <a:gd name="connsiteY60" fmla="*/ 95 h 763"/>
              <a:gd name="connsiteX61" fmla="*/ 605 w 605"/>
              <a:gd name="connsiteY61" fmla="*/ 100 h 763"/>
              <a:gd name="connsiteX62" fmla="*/ 605 w 605"/>
              <a:gd name="connsiteY62" fmla="*/ 105 h 763"/>
              <a:gd name="connsiteX63" fmla="*/ 600 w 605"/>
              <a:gd name="connsiteY63" fmla="*/ 110 h 763"/>
              <a:gd name="connsiteX64" fmla="*/ 590 w 605"/>
              <a:gd name="connsiteY64" fmla="*/ 116 h 763"/>
              <a:gd name="connsiteX65" fmla="*/ 590 w 605"/>
              <a:gd name="connsiteY65" fmla="*/ 121 h 763"/>
              <a:gd name="connsiteX66" fmla="*/ 590 w 605"/>
              <a:gd name="connsiteY66" fmla="*/ 121 h 763"/>
              <a:gd name="connsiteX67" fmla="*/ 584 w 605"/>
              <a:gd name="connsiteY67" fmla="*/ 126 h 763"/>
              <a:gd name="connsiteX68" fmla="*/ 584 w 605"/>
              <a:gd name="connsiteY68" fmla="*/ 132 h 763"/>
              <a:gd name="connsiteX69" fmla="*/ 579 w 605"/>
              <a:gd name="connsiteY69" fmla="*/ 142 h 763"/>
              <a:gd name="connsiteX70" fmla="*/ 579 w 605"/>
              <a:gd name="connsiteY70" fmla="*/ 147 h 763"/>
              <a:gd name="connsiteX71" fmla="*/ 579 w 605"/>
              <a:gd name="connsiteY71" fmla="*/ 158 h 763"/>
              <a:gd name="connsiteX72" fmla="*/ 574 w 605"/>
              <a:gd name="connsiteY72" fmla="*/ 168 h 763"/>
              <a:gd name="connsiteX73" fmla="*/ 574 w 605"/>
              <a:gd name="connsiteY73" fmla="*/ 179 h 763"/>
              <a:gd name="connsiteX74" fmla="*/ 574 w 605"/>
              <a:gd name="connsiteY74" fmla="*/ 189 h 763"/>
              <a:gd name="connsiteX75" fmla="*/ 569 w 605"/>
              <a:gd name="connsiteY75" fmla="*/ 205 h 763"/>
              <a:gd name="connsiteX76" fmla="*/ 569 w 605"/>
              <a:gd name="connsiteY76" fmla="*/ 221 h 763"/>
              <a:gd name="connsiteX77" fmla="*/ 569 w 605"/>
              <a:gd name="connsiteY77" fmla="*/ 237 h 763"/>
              <a:gd name="connsiteX78" fmla="*/ 563 w 605"/>
              <a:gd name="connsiteY78" fmla="*/ 252 h 763"/>
              <a:gd name="connsiteX79" fmla="*/ 563 w 605"/>
              <a:gd name="connsiteY79" fmla="*/ 268 h 763"/>
              <a:gd name="connsiteX80" fmla="*/ 563 w 605"/>
              <a:gd name="connsiteY80" fmla="*/ 289 h 763"/>
              <a:gd name="connsiteX81" fmla="*/ 558 w 605"/>
              <a:gd name="connsiteY81" fmla="*/ 331 h 763"/>
              <a:gd name="connsiteX82" fmla="*/ 553 w 605"/>
              <a:gd name="connsiteY82" fmla="*/ 368 h 763"/>
              <a:gd name="connsiteX83" fmla="*/ 553 w 605"/>
              <a:gd name="connsiteY83" fmla="*/ 400 h 763"/>
              <a:gd name="connsiteX84" fmla="*/ 548 w 605"/>
              <a:gd name="connsiteY84" fmla="*/ 431 h 763"/>
              <a:gd name="connsiteX85" fmla="*/ 542 w 605"/>
              <a:gd name="connsiteY85" fmla="*/ 463 h 763"/>
              <a:gd name="connsiteX86" fmla="*/ 542 w 605"/>
              <a:gd name="connsiteY86" fmla="*/ 489 h 763"/>
              <a:gd name="connsiteX87" fmla="*/ 537 w 605"/>
              <a:gd name="connsiteY87" fmla="*/ 510 h 763"/>
              <a:gd name="connsiteX88" fmla="*/ 532 w 605"/>
              <a:gd name="connsiteY88" fmla="*/ 531 h 763"/>
              <a:gd name="connsiteX89" fmla="*/ 526 w 605"/>
              <a:gd name="connsiteY89" fmla="*/ 568 h 763"/>
              <a:gd name="connsiteX90" fmla="*/ 516 w 605"/>
              <a:gd name="connsiteY90" fmla="*/ 605 h 763"/>
              <a:gd name="connsiteX91" fmla="*/ 511 w 605"/>
              <a:gd name="connsiteY91" fmla="*/ 636 h 763"/>
              <a:gd name="connsiteX92" fmla="*/ 500 w 605"/>
              <a:gd name="connsiteY92" fmla="*/ 663 h 763"/>
              <a:gd name="connsiteX93" fmla="*/ 495 w 605"/>
              <a:gd name="connsiteY93" fmla="*/ 689 h 763"/>
              <a:gd name="connsiteX94" fmla="*/ 490 w 605"/>
              <a:gd name="connsiteY94" fmla="*/ 700 h 763"/>
              <a:gd name="connsiteX95" fmla="*/ 484 w 605"/>
              <a:gd name="connsiteY95" fmla="*/ 710 h 763"/>
              <a:gd name="connsiteX96" fmla="*/ 484 w 605"/>
              <a:gd name="connsiteY96" fmla="*/ 721 h 763"/>
              <a:gd name="connsiteX97" fmla="*/ 479 w 605"/>
              <a:gd name="connsiteY97" fmla="*/ 726 h 763"/>
              <a:gd name="connsiteX98" fmla="*/ 474 w 605"/>
              <a:gd name="connsiteY98" fmla="*/ 736 h 763"/>
              <a:gd name="connsiteX99" fmla="*/ 474 w 605"/>
              <a:gd name="connsiteY99" fmla="*/ 742 h 763"/>
              <a:gd name="connsiteX100" fmla="*/ 463 w 605"/>
              <a:gd name="connsiteY100" fmla="*/ 747 h 763"/>
              <a:gd name="connsiteX101" fmla="*/ 458 w 605"/>
              <a:gd name="connsiteY101" fmla="*/ 757 h 763"/>
              <a:gd name="connsiteX102" fmla="*/ 453 w 605"/>
              <a:gd name="connsiteY102" fmla="*/ 757 h 763"/>
              <a:gd name="connsiteX103" fmla="*/ 447 w 605"/>
              <a:gd name="connsiteY103" fmla="*/ 763 h 763"/>
              <a:gd name="connsiteX104" fmla="*/ 442 w 605"/>
              <a:gd name="connsiteY104" fmla="*/ 763 h 763"/>
              <a:gd name="connsiteX105" fmla="*/ 442 w 605"/>
              <a:gd name="connsiteY105" fmla="*/ 757 h 763"/>
              <a:gd name="connsiteX106" fmla="*/ 437 w 605"/>
              <a:gd name="connsiteY106" fmla="*/ 757 h 763"/>
              <a:gd name="connsiteX107" fmla="*/ 437 w 605"/>
              <a:gd name="connsiteY107" fmla="*/ 752 h 763"/>
              <a:gd name="connsiteX108" fmla="*/ 437 w 605"/>
              <a:gd name="connsiteY108" fmla="*/ 747 h 763"/>
              <a:gd name="connsiteX109" fmla="*/ 432 w 605"/>
              <a:gd name="connsiteY109" fmla="*/ 742 h 763"/>
              <a:gd name="connsiteX110" fmla="*/ 432 w 605"/>
              <a:gd name="connsiteY110" fmla="*/ 731 h 763"/>
              <a:gd name="connsiteX111" fmla="*/ 432 w 605"/>
              <a:gd name="connsiteY111" fmla="*/ 721 h 763"/>
              <a:gd name="connsiteX112" fmla="*/ 426 w 605"/>
              <a:gd name="connsiteY112" fmla="*/ 705 h 763"/>
              <a:gd name="connsiteX113" fmla="*/ 421 w 605"/>
              <a:gd name="connsiteY113" fmla="*/ 684 h 763"/>
              <a:gd name="connsiteX114" fmla="*/ 416 w 605"/>
              <a:gd name="connsiteY114" fmla="*/ 668 h 763"/>
              <a:gd name="connsiteX115" fmla="*/ 411 w 605"/>
              <a:gd name="connsiteY115" fmla="*/ 652 h 763"/>
              <a:gd name="connsiteX116" fmla="*/ 405 w 605"/>
              <a:gd name="connsiteY116" fmla="*/ 636 h 763"/>
              <a:gd name="connsiteX117" fmla="*/ 395 w 605"/>
              <a:gd name="connsiteY117" fmla="*/ 626 h 763"/>
              <a:gd name="connsiteX118" fmla="*/ 384 w 605"/>
              <a:gd name="connsiteY118" fmla="*/ 615 h 763"/>
              <a:gd name="connsiteX119" fmla="*/ 379 w 605"/>
              <a:gd name="connsiteY119" fmla="*/ 605 h 763"/>
              <a:gd name="connsiteX120" fmla="*/ 390 w 605"/>
              <a:gd name="connsiteY120" fmla="*/ 610 h 763"/>
              <a:gd name="connsiteX121" fmla="*/ 405 w 605"/>
              <a:gd name="connsiteY121" fmla="*/ 610 h 763"/>
              <a:gd name="connsiteX122" fmla="*/ 416 w 605"/>
              <a:gd name="connsiteY122" fmla="*/ 610 h 763"/>
              <a:gd name="connsiteX123" fmla="*/ 426 w 605"/>
              <a:gd name="connsiteY123" fmla="*/ 610 h 763"/>
              <a:gd name="connsiteX124" fmla="*/ 437 w 605"/>
              <a:gd name="connsiteY124" fmla="*/ 605 h 763"/>
              <a:gd name="connsiteX125" fmla="*/ 442 w 605"/>
              <a:gd name="connsiteY125" fmla="*/ 605 h 763"/>
              <a:gd name="connsiteX126" fmla="*/ 447 w 605"/>
              <a:gd name="connsiteY126" fmla="*/ 600 h 763"/>
              <a:gd name="connsiteX127" fmla="*/ 447 w 605"/>
              <a:gd name="connsiteY127" fmla="*/ 600 h 763"/>
              <a:gd name="connsiteX128" fmla="*/ 453 w 605"/>
              <a:gd name="connsiteY128" fmla="*/ 594 h 763"/>
              <a:gd name="connsiteX129" fmla="*/ 453 w 605"/>
              <a:gd name="connsiteY129" fmla="*/ 584 h 763"/>
              <a:gd name="connsiteX130" fmla="*/ 458 w 605"/>
              <a:gd name="connsiteY130" fmla="*/ 573 h 763"/>
              <a:gd name="connsiteX131" fmla="*/ 458 w 605"/>
              <a:gd name="connsiteY131" fmla="*/ 558 h 763"/>
              <a:gd name="connsiteX132" fmla="*/ 463 w 605"/>
              <a:gd name="connsiteY132" fmla="*/ 537 h 763"/>
              <a:gd name="connsiteX133" fmla="*/ 469 w 605"/>
              <a:gd name="connsiteY133" fmla="*/ 516 h 763"/>
              <a:gd name="connsiteX134" fmla="*/ 469 w 605"/>
              <a:gd name="connsiteY134" fmla="*/ 489 h 763"/>
              <a:gd name="connsiteX135" fmla="*/ 474 w 605"/>
              <a:gd name="connsiteY135" fmla="*/ 458 h 763"/>
              <a:gd name="connsiteX136" fmla="*/ 484 w 605"/>
              <a:gd name="connsiteY136" fmla="*/ 395 h 763"/>
              <a:gd name="connsiteX137" fmla="*/ 490 w 605"/>
              <a:gd name="connsiteY137" fmla="*/ 337 h 763"/>
              <a:gd name="connsiteX138" fmla="*/ 495 w 605"/>
              <a:gd name="connsiteY138" fmla="*/ 274 h 763"/>
              <a:gd name="connsiteX139" fmla="*/ 495 w 605"/>
              <a:gd name="connsiteY139" fmla="*/ 221 h 763"/>
              <a:gd name="connsiteX140" fmla="*/ 495 w 605"/>
              <a:gd name="connsiteY140" fmla="*/ 221 h 763"/>
              <a:gd name="connsiteX0" fmla="*/ 495 w 605"/>
              <a:gd name="connsiteY0" fmla="*/ 221 h 763"/>
              <a:gd name="connsiteX1" fmla="*/ 495 w 605"/>
              <a:gd name="connsiteY1" fmla="*/ 195 h 763"/>
              <a:gd name="connsiteX2" fmla="*/ 495 w 605"/>
              <a:gd name="connsiteY2" fmla="*/ 168 h 763"/>
              <a:gd name="connsiteX3" fmla="*/ 495 w 605"/>
              <a:gd name="connsiteY3" fmla="*/ 147 h 763"/>
              <a:gd name="connsiteX4" fmla="*/ 495 w 605"/>
              <a:gd name="connsiteY4" fmla="*/ 132 h 763"/>
              <a:gd name="connsiteX5" fmla="*/ 495 w 605"/>
              <a:gd name="connsiteY5" fmla="*/ 116 h 763"/>
              <a:gd name="connsiteX6" fmla="*/ 495 w 605"/>
              <a:gd name="connsiteY6" fmla="*/ 105 h 763"/>
              <a:gd name="connsiteX7" fmla="*/ 490 w 605"/>
              <a:gd name="connsiteY7" fmla="*/ 95 h 763"/>
              <a:gd name="connsiteX8" fmla="*/ 490 w 605"/>
              <a:gd name="connsiteY8" fmla="*/ 89 h 763"/>
              <a:gd name="connsiteX9" fmla="*/ 490 w 605"/>
              <a:gd name="connsiteY9" fmla="*/ 84 h 763"/>
              <a:gd name="connsiteX10" fmla="*/ 484 w 605"/>
              <a:gd name="connsiteY10" fmla="*/ 84 h 763"/>
              <a:gd name="connsiteX11" fmla="*/ 479 w 605"/>
              <a:gd name="connsiteY11" fmla="*/ 79 h 763"/>
              <a:gd name="connsiteX12" fmla="*/ 469 w 605"/>
              <a:gd name="connsiteY12" fmla="*/ 79 h 763"/>
              <a:gd name="connsiteX13" fmla="*/ 463 w 605"/>
              <a:gd name="connsiteY13" fmla="*/ 74 h 763"/>
              <a:gd name="connsiteX14" fmla="*/ 447 w 605"/>
              <a:gd name="connsiteY14" fmla="*/ 74 h 763"/>
              <a:gd name="connsiteX15" fmla="*/ 437 w 605"/>
              <a:gd name="connsiteY15" fmla="*/ 74 h 763"/>
              <a:gd name="connsiteX16" fmla="*/ 421 w 605"/>
              <a:gd name="connsiteY16" fmla="*/ 79 h 763"/>
              <a:gd name="connsiteX17" fmla="*/ 390 w 605"/>
              <a:gd name="connsiteY17" fmla="*/ 79 h 763"/>
              <a:gd name="connsiteX18" fmla="*/ 353 w 605"/>
              <a:gd name="connsiteY18" fmla="*/ 84 h 763"/>
              <a:gd name="connsiteX19" fmla="*/ 316 w 605"/>
              <a:gd name="connsiteY19" fmla="*/ 89 h 763"/>
              <a:gd name="connsiteX20" fmla="*/ 279 w 605"/>
              <a:gd name="connsiteY20" fmla="*/ 89 h 763"/>
              <a:gd name="connsiteX21" fmla="*/ 237 w 605"/>
              <a:gd name="connsiteY21" fmla="*/ 95 h 763"/>
              <a:gd name="connsiteX22" fmla="*/ 189 w 605"/>
              <a:gd name="connsiteY22" fmla="*/ 105 h 763"/>
              <a:gd name="connsiteX23" fmla="*/ 163 w 605"/>
              <a:gd name="connsiteY23" fmla="*/ 105 h 763"/>
              <a:gd name="connsiteX24" fmla="*/ 137 w 605"/>
              <a:gd name="connsiteY24" fmla="*/ 110 h 763"/>
              <a:gd name="connsiteX25" fmla="*/ 110 w 605"/>
              <a:gd name="connsiteY25" fmla="*/ 116 h 763"/>
              <a:gd name="connsiteX26" fmla="*/ 84 w 605"/>
              <a:gd name="connsiteY26" fmla="*/ 116 h 763"/>
              <a:gd name="connsiteX27" fmla="*/ 52 w 605"/>
              <a:gd name="connsiteY27" fmla="*/ 121 h 763"/>
              <a:gd name="connsiteX28" fmla="*/ 26 w 605"/>
              <a:gd name="connsiteY28" fmla="*/ 126 h 763"/>
              <a:gd name="connsiteX29" fmla="*/ 0 w 605"/>
              <a:gd name="connsiteY29" fmla="*/ 126 h 763"/>
              <a:gd name="connsiteX30" fmla="*/ 247 w 605"/>
              <a:gd name="connsiteY30" fmla="*/ 58 h 763"/>
              <a:gd name="connsiteX31" fmla="*/ 305 w 605"/>
              <a:gd name="connsiteY31" fmla="*/ 47 h 763"/>
              <a:gd name="connsiteX32" fmla="*/ 332 w 605"/>
              <a:gd name="connsiteY32" fmla="*/ 42 h 763"/>
              <a:gd name="connsiteX33" fmla="*/ 358 w 605"/>
              <a:gd name="connsiteY33" fmla="*/ 37 h 763"/>
              <a:gd name="connsiteX34" fmla="*/ 384 w 605"/>
              <a:gd name="connsiteY34" fmla="*/ 32 h 763"/>
              <a:gd name="connsiteX35" fmla="*/ 400 w 605"/>
              <a:gd name="connsiteY35" fmla="*/ 32 h 763"/>
              <a:gd name="connsiteX36" fmla="*/ 416 w 605"/>
              <a:gd name="connsiteY36" fmla="*/ 26 h 763"/>
              <a:gd name="connsiteX37" fmla="*/ 432 w 605"/>
              <a:gd name="connsiteY37" fmla="*/ 21 h 763"/>
              <a:gd name="connsiteX38" fmla="*/ 437 w 605"/>
              <a:gd name="connsiteY38" fmla="*/ 21 h 763"/>
              <a:gd name="connsiteX39" fmla="*/ 447 w 605"/>
              <a:gd name="connsiteY39" fmla="*/ 16 h 763"/>
              <a:gd name="connsiteX40" fmla="*/ 453 w 605"/>
              <a:gd name="connsiteY40" fmla="*/ 11 h 763"/>
              <a:gd name="connsiteX41" fmla="*/ 463 w 605"/>
              <a:gd name="connsiteY41" fmla="*/ 5 h 763"/>
              <a:gd name="connsiteX42" fmla="*/ 469 w 605"/>
              <a:gd name="connsiteY42" fmla="*/ 5 h 763"/>
              <a:gd name="connsiteX43" fmla="*/ 479 w 605"/>
              <a:gd name="connsiteY43" fmla="*/ 0 h 763"/>
              <a:gd name="connsiteX44" fmla="*/ 484 w 605"/>
              <a:gd name="connsiteY44" fmla="*/ 5 h 763"/>
              <a:gd name="connsiteX45" fmla="*/ 490 w 605"/>
              <a:gd name="connsiteY45" fmla="*/ 5 h 763"/>
              <a:gd name="connsiteX46" fmla="*/ 495 w 605"/>
              <a:gd name="connsiteY46" fmla="*/ 11 h 763"/>
              <a:gd name="connsiteX47" fmla="*/ 505 w 605"/>
              <a:gd name="connsiteY47" fmla="*/ 16 h 763"/>
              <a:gd name="connsiteX48" fmla="*/ 516 w 605"/>
              <a:gd name="connsiteY48" fmla="*/ 21 h 763"/>
              <a:gd name="connsiteX49" fmla="*/ 526 w 605"/>
              <a:gd name="connsiteY49" fmla="*/ 26 h 763"/>
              <a:gd name="connsiteX50" fmla="*/ 537 w 605"/>
              <a:gd name="connsiteY50" fmla="*/ 32 h 763"/>
              <a:gd name="connsiteX51" fmla="*/ 553 w 605"/>
              <a:gd name="connsiteY51" fmla="*/ 42 h 763"/>
              <a:gd name="connsiteX52" fmla="*/ 563 w 605"/>
              <a:gd name="connsiteY52" fmla="*/ 53 h 763"/>
              <a:gd name="connsiteX53" fmla="*/ 574 w 605"/>
              <a:gd name="connsiteY53" fmla="*/ 58 h 763"/>
              <a:gd name="connsiteX54" fmla="*/ 584 w 605"/>
              <a:gd name="connsiteY54" fmla="*/ 68 h 763"/>
              <a:gd name="connsiteX55" fmla="*/ 595 w 605"/>
              <a:gd name="connsiteY55" fmla="*/ 74 h 763"/>
              <a:gd name="connsiteX56" fmla="*/ 600 w 605"/>
              <a:gd name="connsiteY56" fmla="*/ 79 h 763"/>
              <a:gd name="connsiteX57" fmla="*/ 605 w 605"/>
              <a:gd name="connsiteY57" fmla="*/ 84 h 763"/>
              <a:gd name="connsiteX58" fmla="*/ 605 w 605"/>
              <a:gd name="connsiteY58" fmla="*/ 89 h 763"/>
              <a:gd name="connsiteX59" fmla="*/ 605 w 605"/>
              <a:gd name="connsiteY59" fmla="*/ 95 h 763"/>
              <a:gd name="connsiteX60" fmla="*/ 605 w 605"/>
              <a:gd name="connsiteY60" fmla="*/ 100 h 763"/>
              <a:gd name="connsiteX61" fmla="*/ 605 w 605"/>
              <a:gd name="connsiteY61" fmla="*/ 105 h 763"/>
              <a:gd name="connsiteX62" fmla="*/ 600 w 605"/>
              <a:gd name="connsiteY62" fmla="*/ 110 h 763"/>
              <a:gd name="connsiteX63" fmla="*/ 590 w 605"/>
              <a:gd name="connsiteY63" fmla="*/ 116 h 763"/>
              <a:gd name="connsiteX64" fmla="*/ 590 w 605"/>
              <a:gd name="connsiteY64" fmla="*/ 121 h 763"/>
              <a:gd name="connsiteX65" fmla="*/ 590 w 605"/>
              <a:gd name="connsiteY65" fmla="*/ 121 h 763"/>
              <a:gd name="connsiteX66" fmla="*/ 584 w 605"/>
              <a:gd name="connsiteY66" fmla="*/ 126 h 763"/>
              <a:gd name="connsiteX67" fmla="*/ 584 w 605"/>
              <a:gd name="connsiteY67" fmla="*/ 132 h 763"/>
              <a:gd name="connsiteX68" fmla="*/ 579 w 605"/>
              <a:gd name="connsiteY68" fmla="*/ 142 h 763"/>
              <a:gd name="connsiteX69" fmla="*/ 579 w 605"/>
              <a:gd name="connsiteY69" fmla="*/ 147 h 763"/>
              <a:gd name="connsiteX70" fmla="*/ 579 w 605"/>
              <a:gd name="connsiteY70" fmla="*/ 158 h 763"/>
              <a:gd name="connsiteX71" fmla="*/ 574 w 605"/>
              <a:gd name="connsiteY71" fmla="*/ 168 h 763"/>
              <a:gd name="connsiteX72" fmla="*/ 574 w 605"/>
              <a:gd name="connsiteY72" fmla="*/ 179 h 763"/>
              <a:gd name="connsiteX73" fmla="*/ 574 w 605"/>
              <a:gd name="connsiteY73" fmla="*/ 189 h 763"/>
              <a:gd name="connsiteX74" fmla="*/ 569 w 605"/>
              <a:gd name="connsiteY74" fmla="*/ 205 h 763"/>
              <a:gd name="connsiteX75" fmla="*/ 569 w 605"/>
              <a:gd name="connsiteY75" fmla="*/ 221 h 763"/>
              <a:gd name="connsiteX76" fmla="*/ 569 w 605"/>
              <a:gd name="connsiteY76" fmla="*/ 237 h 763"/>
              <a:gd name="connsiteX77" fmla="*/ 563 w 605"/>
              <a:gd name="connsiteY77" fmla="*/ 252 h 763"/>
              <a:gd name="connsiteX78" fmla="*/ 563 w 605"/>
              <a:gd name="connsiteY78" fmla="*/ 268 h 763"/>
              <a:gd name="connsiteX79" fmla="*/ 563 w 605"/>
              <a:gd name="connsiteY79" fmla="*/ 289 h 763"/>
              <a:gd name="connsiteX80" fmla="*/ 558 w 605"/>
              <a:gd name="connsiteY80" fmla="*/ 331 h 763"/>
              <a:gd name="connsiteX81" fmla="*/ 553 w 605"/>
              <a:gd name="connsiteY81" fmla="*/ 368 h 763"/>
              <a:gd name="connsiteX82" fmla="*/ 553 w 605"/>
              <a:gd name="connsiteY82" fmla="*/ 400 h 763"/>
              <a:gd name="connsiteX83" fmla="*/ 548 w 605"/>
              <a:gd name="connsiteY83" fmla="*/ 431 h 763"/>
              <a:gd name="connsiteX84" fmla="*/ 542 w 605"/>
              <a:gd name="connsiteY84" fmla="*/ 463 h 763"/>
              <a:gd name="connsiteX85" fmla="*/ 542 w 605"/>
              <a:gd name="connsiteY85" fmla="*/ 489 h 763"/>
              <a:gd name="connsiteX86" fmla="*/ 537 w 605"/>
              <a:gd name="connsiteY86" fmla="*/ 510 h 763"/>
              <a:gd name="connsiteX87" fmla="*/ 532 w 605"/>
              <a:gd name="connsiteY87" fmla="*/ 531 h 763"/>
              <a:gd name="connsiteX88" fmla="*/ 526 w 605"/>
              <a:gd name="connsiteY88" fmla="*/ 568 h 763"/>
              <a:gd name="connsiteX89" fmla="*/ 516 w 605"/>
              <a:gd name="connsiteY89" fmla="*/ 605 h 763"/>
              <a:gd name="connsiteX90" fmla="*/ 511 w 605"/>
              <a:gd name="connsiteY90" fmla="*/ 636 h 763"/>
              <a:gd name="connsiteX91" fmla="*/ 500 w 605"/>
              <a:gd name="connsiteY91" fmla="*/ 663 h 763"/>
              <a:gd name="connsiteX92" fmla="*/ 495 w 605"/>
              <a:gd name="connsiteY92" fmla="*/ 689 h 763"/>
              <a:gd name="connsiteX93" fmla="*/ 490 w 605"/>
              <a:gd name="connsiteY93" fmla="*/ 700 h 763"/>
              <a:gd name="connsiteX94" fmla="*/ 484 w 605"/>
              <a:gd name="connsiteY94" fmla="*/ 710 h 763"/>
              <a:gd name="connsiteX95" fmla="*/ 484 w 605"/>
              <a:gd name="connsiteY95" fmla="*/ 721 h 763"/>
              <a:gd name="connsiteX96" fmla="*/ 479 w 605"/>
              <a:gd name="connsiteY96" fmla="*/ 726 h 763"/>
              <a:gd name="connsiteX97" fmla="*/ 474 w 605"/>
              <a:gd name="connsiteY97" fmla="*/ 736 h 763"/>
              <a:gd name="connsiteX98" fmla="*/ 474 w 605"/>
              <a:gd name="connsiteY98" fmla="*/ 742 h 763"/>
              <a:gd name="connsiteX99" fmla="*/ 463 w 605"/>
              <a:gd name="connsiteY99" fmla="*/ 747 h 763"/>
              <a:gd name="connsiteX100" fmla="*/ 458 w 605"/>
              <a:gd name="connsiteY100" fmla="*/ 757 h 763"/>
              <a:gd name="connsiteX101" fmla="*/ 453 w 605"/>
              <a:gd name="connsiteY101" fmla="*/ 757 h 763"/>
              <a:gd name="connsiteX102" fmla="*/ 447 w 605"/>
              <a:gd name="connsiteY102" fmla="*/ 763 h 763"/>
              <a:gd name="connsiteX103" fmla="*/ 442 w 605"/>
              <a:gd name="connsiteY103" fmla="*/ 763 h 763"/>
              <a:gd name="connsiteX104" fmla="*/ 442 w 605"/>
              <a:gd name="connsiteY104" fmla="*/ 757 h 763"/>
              <a:gd name="connsiteX105" fmla="*/ 437 w 605"/>
              <a:gd name="connsiteY105" fmla="*/ 757 h 763"/>
              <a:gd name="connsiteX106" fmla="*/ 437 w 605"/>
              <a:gd name="connsiteY106" fmla="*/ 752 h 763"/>
              <a:gd name="connsiteX107" fmla="*/ 437 w 605"/>
              <a:gd name="connsiteY107" fmla="*/ 747 h 763"/>
              <a:gd name="connsiteX108" fmla="*/ 432 w 605"/>
              <a:gd name="connsiteY108" fmla="*/ 742 h 763"/>
              <a:gd name="connsiteX109" fmla="*/ 432 w 605"/>
              <a:gd name="connsiteY109" fmla="*/ 731 h 763"/>
              <a:gd name="connsiteX110" fmla="*/ 432 w 605"/>
              <a:gd name="connsiteY110" fmla="*/ 721 h 763"/>
              <a:gd name="connsiteX111" fmla="*/ 426 w 605"/>
              <a:gd name="connsiteY111" fmla="*/ 705 h 763"/>
              <a:gd name="connsiteX112" fmla="*/ 421 w 605"/>
              <a:gd name="connsiteY112" fmla="*/ 684 h 763"/>
              <a:gd name="connsiteX113" fmla="*/ 416 w 605"/>
              <a:gd name="connsiteY113" fmla="*/ 668 h 763"/>
              <a:gd name="connsiteX114" fmla="*/ 411 w 605"/>
              <a:gd name="connsiteY114" fmla="*/ 652 h 763"/>
              <a:gd name="connsiteX115" fmla="*/ 405 w 605"/>
              <a:gd name="connsiteY115" fmla="*/ 636 h 763"/>
              <a:gd name="connsiteX116" fmla="*/ 395 w 605"/>
              <a:gd name="connsiteY116" fmla="*/ 626 h 763"/>
              <a:gd name="connsiteX117" fmla="*/ 384 w 605"/>
              <a:gd name="connsiteY117" fmla="*/ 615 h 763"/>
              <a:gd name="connsiteX118" fmla="*/ 379 w 605"/>
              <a:gd name="connsiteY118" fmla="*/ 605 h 763"/>
              <a:gd name="connsiteX119" fmla="*/ 390 w 605"/>
              <a:gd name="connsiteY119" fmla="*/ 610 h 763"/>
              <a:gd name="connsiteX120" fmla="*/ 405 w 605"/>
              <a:gd name="connsiteY120" fmla="*/ 610 h 763"/>
              <a:gd name="connsiteX121" fmla="*/ 416 w 605"/>
              <a:gd name="connsiteY121" fmla="*/ 610 h 763"/>
              <a:gd name="connsiteX122" fmla="*/ 426 w 605"/>
              <a:gd name="connsiteY122" fmla="*/ 610 h 763"/>
              <a:gd name="connsiteX123" fmla="*/ 437 w 605"/>
              <a:gd name="connsiteY123" fmla="*/ 605 h 763"/>
              <a:gd name="connsiteX124" fmla="*/ 442 w 605"/>
              <a:gd name="connsiteY124" fmla="*/ 605 h 763"/>
              <a:gd name="connsiteX125" fmla="*/ 447 w 605"/>
              <a:gd name="connsiteY125" fmla="*/ 600 h 763"/>
              <a:gd name="connsiteX126" fmla="*/ 447 w 605"/>
              <a:gd name="connsiteY126" fmla="*/ 600 h 763"/>
              <a:gd name="connsiteX127" fmla="*/ 453 w 605"/>
              <a:gd name="connsiteY127" fmla="*/ 594 h 763"/>
              <a:gd name="connsiteX128" fmla="*/ 453 w 605"/>
              <a:gd name="connsiteY128" fmla="*/ 584 h 763"/>
              <a:gd name="connsiteX129" fmla="*/ 458 w 605"/>
              <a:gd name="connsiteY129" fmla="*/ 573 h 763"/>
              <a:gd name="connsiteX130" fmla="*/ 458 w 605"/>
              <a:gd name="connsiteY130" fmla="*/ 558 h 763"/>
              <a:gd name="connsiteX131" fmla="*/ 463 w 605"/>
              <a:gd name="connsiteY131" fmla="*/ 537 h 763"/>
              <a:gd name="connsiteX132" fmla="*/ 469 w 605"/>
              <a:gd name="connsiteY132" fmla="*/ 516 h 763"/>
              <a:gd name="connsiteX133" fmla="*/ 469 w 605"/>
              <a:gd name="connsiteY133" fmla="*/ 489 h 763"/>
              <a:gd name="connsiteX134" fmla="*/ 474 w 605"/>
              <a:gd name="connsiteY134" fmla="*/ 458 h 763"/>
              <a:gd name="connsiteX135" fmla="*/ 484 w 605"/>
              <a:gd name="connsiteY135" fmla="*/ 395 h 763"/>
              <a:gd name="connsiteX136" fmla="*/ 490 w 605"/>
              <a:gd name="connsiteY136" fmla="*/ 337 h 763"/>
              <a:gd name="connsiteX137" fmla="*/ 495 w 605"/>
              <a:gd name="connsiteY137" fmla="*/ 274 h 763"/>
              <a:gd name="connsiteX138" fmla="*/ 495 w 605"/>
              <a:gd name="connsiteY138" fmla="*/ 221 h 763"/>
              <a:gd name="connsiteX139" fmla="*/ 495 w 605"/>
              <a:gd name="connsiteY139" fmla="*/ 221 h 763"/>
              <a:gd name="connsiteX0" fmla="*/ 495 w 605"/>
              <a:gd name="connsiteY0" fmla="*/ 221 h 763"/>
              <a:gd name="connsiteX1" fmla="*/ 495 w 605"/>
              <a:gd name="connsiteY1" fmla="*/ 195 h 763"/>
              <a:gd name="connsiteX2" fmla="*/ 495 w 605"/>
              <a:gd name="connsiteY2" fmla="*/ 168 h 763"/>
              <a:gd name="connsiteX3" fmla="*/ 495 w 605"/>
              <a:gd name="connsiteY3" fmla="*/ 147 h 763"/>
              <a:gd name="connsiteX4" fmla="*/ 495 w 605"/>
              <a:gd name="connsiteY4" fmla="*/ 132 h 763"/>
              <a:gd name="connsiteX5" fmla="*/ 495 w 605"/>
              <a:gd name="connsiteY5" fmla="*/ 116 h 763"/>
              <a:gd name="connsiteX6" fmla="*/ 495 w 605"/>
              <a:gd name="connsiteY6" fmla="*/ 105 h 763"/>
              <a:gd name="connsiteX7" fmla="*/ 490 w 605"/>
              <a:gd name="connsiteY7" fmla="*/ 95 h 763"/>
              <a:gd name="connsiteX8" fmla="*/ 490 w 605"/>
              <a:gd name="connsiteY8" fmla="*/ 89 h 763"/>
              <a:gd name="connsiteX9" fmla="*/ 490 w 605"/>
              <a:gd name="connsiteY9" fmla="*/ 84 h 763"/>
              <a:gd name="connsiteX10" fmla="*/ 484 w 605"/>
              <a:gd name="connsiteY10" fmla="*/ 84 h 763"/>
              <a:gd name="connsiteX11" fmla="*/ 479 w 605"/>
              <a:gd name="connsiteY11" fmla="*/ 79 h 763"/>
              <a:gd name="connsiteX12" fmla="*/ 469 w 605"/>
              <a:gd name="connsiteY12" fmla="*/ 79 h 763"/>
              <a:gd name="connsiteX13" fmla="*/ 463 w 605"/>
              <a:gd name="connsiteY13" fmla="*/ 74 h 763"/>
              <a:gd name="connsiteX14" fmla="*/ 447 w 605"/>
              <a:gd name="connsiteY14" fmla="*/ 74 h 763"/>
              <a:gd name="connsiteX15" fmla="*/ 437 w 605"/>
              <a:gd name="connsiteY15" fmla="*/ 74 h 763"/>
              <a:gd name="connsiteX16" fmla="*/ 421 w 605"/>
              <a:gd name="connsiteY16" fmla="*/ 79 h 763"/>
              <a:gd name="connsiteX17" fmla="*/ 390 w 605"/>
              <a:gd name="connsiteY17" fmla="*/ 79 h 763"/>
              <a:gd name="connsiteX18" fmla="*/ 353 w 605"/>
              <a:gd name="connsiteY18" fmla="*/ 84 h 763"/>
              <a:gd name="connsiteX19" fmla="*/ 316 w 605"/>
              <a:gd name="connsiteY19" fmla="*/ 89 h 763"/>
              <a:gd name="connsiteX20" fmla="*/ 279 w 605"/>
              <a:gd name="connsiteY20" fmla="*/ 89 h 763"/>
              <a:gd name="connsiteX21" fmla="*/ 237 w 605"/>
              <a:gd name="connsiteY21" fmla="*/ 95 h 763"/>
              <a:gd name="connsiteX22" fmla="*/ 163 w 605"/>
              <a:gd name="connsiteY22" fmla="*/ 105 h 763"/>
              <a:gd name="connsiteX23" fmla="*/ 137 w 605"/>
              <a:gd name="connsiteY23" fmla="*/ 110 h 763"/>
              <a:gd name="connsiteX24" fmla="*/ 110 w 605"/>
              <a:gd name="connsiteY24" fmla="*/ 116 h 763"/>
              <a:gd name="connsiteX25" fmla="*/ 84 w 605"/>
              <a:gd name="connsiteY25" fmla="*/ 116 h 763"/>
              <a:gd name="connsiteX26" fmla="*/ 52 w 605"/>
              <a:gd name="connsiteY26" fmla="*/ 121 h 763"/>
              <a:gd name="connsiteX27" fmla="*/ 26 w 605"/>
              <a:gd name="connsiteY27" fmla="*/ 126 h 763"/>
              <a:gd name="connsiteX28" fmla="*/ 0 w 605"/>
              <a:gd name="connsiteY28" fmla="*/ 126 h 763"/>
              <a:gd name="connsiteX29" fmla="*/ 247 w 605"/>
              <a:gd name="connsiteY29" fmla="*/ 58 h 763"/>
              <a:gd name="connsiteX30" fmla="*/ 305 w 605"/>
              <a:gd name="connsiteY30" fmla="*/ 47 h 763"/>
              <a:gd name="connsiteX31" fmla="*/ 332 w 605"/>
              <a:gd name="connsiteY31" fmla="*/ 42 h 763"/>
              <a:gd name="connsiteX32" fmla="*/ 358 w 605"/>
              <a:gd name="connsiteY32" fmla="*/ 37 h 763"/>
              <a:gd name="connsiteX33" fmla="*/ 384 w 605"/>
              <a:gd name="connsiteY33" fmla="*/ 32 h 763"/>
              <a:gd name="connsiteX34" fmla="*/ 400 w 605"/>
              <a:gd name="connsiteY34" fmla="*/ 32 h 763"/>
              <a:gd name="connsiteX35" fmla="*/ 416 w 605"/>
              <a:gd name="connsiteY35" fmla="*/ 26 h 763"/>
              <a:gd name="connsiteX36" fmla="*/ 432 w 605"/>
              <a:gd name="connsiteY36" fmla="*/ 21 h 763"/>
              <a:gd name="connsiteX37" fmla="*/ 437 w 605"/>
              <a:gd name="connsiteY37" fmla="*/ 21 h 763"/>
              <a:gd name="connsiteX38" fmla="*/ 447 w 605"/>
              <a:gd name="connsiteY38" fmla="*/ 16 h 763"/>
              <a:gd name="connsiteX39" fmla="*/ 453 w 605"/>
              <a:gd name="connsiteY39" fmla="*/ 11 h 763"/>
              <a:gd name="connsiteX40" fmla="*/ 463 w 605"/>
              <a:gd name="connsiteY40" fmla="*/ 5 h 763"/>
              <a:gd name="connsiteX41" fmla="*/ 469 w 605"/>
              <a:gd name="connsiteY41" fmla="*/ 5 h 763"/>
              <a:gd name="connsiteX42" fmla="*/ 479 w 605"/>
              <a:gd name="connsiteY42" fmla="*/ 0 h 763"/>
              <a:gd name="connsiteX43" fmla="*/ 484 w 605"/>
              <a:gd name="connsiteY43" fmla="*/ 5 h 763"/>
              <a:gd name="connsiteX44" fmla="*/ 490 w 605"/>
              <a:gd name="connsiteY44" fmla="*/ 5 h 763"/>
              <a:gd name="connsiteX45" fmla="*/ 495 w 605"/>
              <a:gd name="connsiteY45" fmla="*/ 11 h 763"/>
              <a:gd name="connsiteX46" fmla="*/ 505 w 605"/>
              <a:gd name="connsiteY46" fmla="*/ 16 h 763"/>
              <a:gd name="connsiteX47" fmla="*/ 516 w 605"/>
              <a:gd name="connsiteY47" fmla="*/ 21 h 763"/>
              <a:gd name="connsiteX48" fmla="*/ 526 w 605"/>
              <a:gd name="connsiteY48" fmla="*/ 26 h 763"/>
              <a:gd name="connsiteX49" fmla="*/ 537 w 605"/>
              <a:gd name="connsiteY49" fmla="*/ 32 h 763"/>
              <a:gd name="connsiteX50" fmla="*/ 553 w 605"/>
              <a:gd name="connsiteY50" fmla="*/ 42 h 763"/>
              <a:gd name="connsiteX51" fmla="*/ 563 w 605"/>
              <a:gd name="connsiteY51" fmla="*/ 53 h 763"/>
              <a:gd name="connsiteX52" fmla="*/ 574 w 605"/>
              <a:gd name="connsiteY52" fmla="*/ 58 h 763"/>
              <a:gd name="connsiteX53" fmla="*/ 584 w 605"/>
              <a:gd name="connsiteY53" fmla="*/ 68 h 763"/>
              <a:gd name="connsiteX54" fmla="*/ 595 w 605"/>
              <a:gd name="connsiteY54" fmla="*/ 74 h 763"/>
              <a:gd name="connsiteX55" fmla="*/ 600 w 605"/>
              <a:gd name="connsiteY55" fmla="*/ 79 h 763"/>
              <a:gd name="connsiteX56" fmla="*/ 605 w 605"/>
              <a:gd name="connsiteY56" fmla="*/ 84 h 763"/>
              <a:gd name="connsiteX57" fmla="*/ 605 w 605"/>
              <a:gd name="connsiteY57" fmla="*/ 89 h 763"/>
              <a:gd name="connsiteX58" fmla="*/ 605 w 605"/>
              <a:gd name="connsiteY58" fmla="*/ 95 h 763"/>
              <a:gd name="connsiteX59" fmla="*/ 605 w 605"/>
              <a:gd name="connsiteY59" fmla="*/ 100 h 763"/>
              <a:gd name="connsiteX60" fmla="*/ 605 w 605"/>
              <a:gd name="connsiteY60" fmla="*/ 105 h 763"/>
              <a:gd name="connsiteX61" fmla="*/ 600 w 605"/>
              <a:gd name="connsiteY61" fmla="*/ 110 h 763"/>
              <a:gd name="connsiteX62" fmla="*/ 590 w 605"/>
              <a:gd name="connsiteY62" fmla="*/ 116 h 763"/>
              <a:gd name="connsiteX63" fmla="*/ 590 w 605"/>
              <a:gd name="connsiteY63" fmla="*/ 121 h 763"/>
              <a:gd name="connsiteX64" fmla="*/ 590 w 605"/>
              <a:gd name="connsiteY64" fmla="*/ 121 h 763"/>
              <a:gd name="connsiteX65" fmla="*/ 584 w 605"/>
              <a:gd name="connsiteY65" fmla="*/ 126 h 763"/>
              <a:gd name="connsiteX66" fmla="*/ 584 w 605"/>
              <a:gd name="connsiteY66" fmla="*/ 132 h 763"/>
              <a:gd name="connsiteX67" fmla="*/ 579 w 605"/>
              <a:gd name="connsiteY67" fmla="*/ 142 h 763"/>
              <a:gd name="connsiteX68" fmla="*/ 579 w 605"/>
              <a:gd name="connsiteY68" fmla="*/ 147 h 763"/>
              <a:gd name="connsiteX69" fmla="*/ 579 w 605"/>
              <a:gd name="connsiteY69" fmla="*/ 158 h 763"/>
              <a:gd name="connsiteX70" fmla="*/ 574 w 605"/>
              <a:gd name="connsiteY70" fmla="*/ 168 h 763"/>
              <a:gd name="connsiteX71" fmla="*/ 574 w 605"/>
              <a:gd name="connsiteY71" fmla="*/ 179 h 763"/>
              <a:gd name="connsiteX72" fmla="*/ 574 w 605"/>
              <a:gd name="connsiteY72" fmla="*/ 189 h 763"/>
              <a:gd name="connsiteX73" fmla="*/ 569 w 605"/>
              <a:gd name="connsiteY73" fmla="*/ 205 h 763"/>
              <a:gd name="connsiteX74" fmla="*/ 569 w 605"/>
              <a:gd name="connsiteY74" fmla="*/ 221 h 763"/>
              <a:gd name="connsiteX75" fmla="*/ 569 w 605"/>
              <a:gd name="connsiteY75" fmla="*/ 237 h 763"/>
              <a:gd name="connsiteX76" fmla="*/ 563 w 605"/>
              <a:gd name="connsiteY76" fmla="*/ 252 h 763"/>
              <a:gd name="connsiteX77" fmla="*/ 563 w 605"/>
              <a:gd name="connsiteY77" fmla="*/ 268 h 763"/>
              <a:gd name="connsiteX78" fmla="*/ 563 w 605"/>
              <a:gd name="connsiteY78" fmla="*/ 289 h 763"/>
              <a:gd name="connsiteX79" fmla="*/ 558 w 605"/>
              <a:gd name="connsiteY79" fmla="*/ 331 h 763"/>
              <a:gd name="connsiteX80" fmla="*/ 553 w 605"/>
              <a:gd name="connsiteY80" fmla="*/ 368 h 763"/>
              <a:gd name="connsiteX81" fmla="*/ 553 w 605"/>
              <a:gd name="connsiteY81" fmla="*/ 400 h 763"/>
              <a:gd name="connsiteX82" fmla="*/ 548 w 605"/>
              <a:gd name="connsiteY82" fmla="*/ 431 h 763"/>
              <a:gd name="connsiteX83" fmla="*/ 542 w 605"/>
              <a:gd name="connsiteY83" fmla="*/ 463 h 763"/>
              <a:gd name="connsiteX84" fmla="*/ 542 w 605"/>
              <a:gd name="connsiteY84" fmla="*/ 489 h 763"/>
              <a:gd name="connsiteX85" fmla="*/ 537 w 605"/>
              <a:gd name="connsiteY85" fmla="*/ 510 h 763"/>
              <a:gd name="connsiteX86" fmla="*/ 532 w 605"/>
              <a:gd name="connsiteY86" fmla="*/ 531 h 763"/>
              <a:gd name="connsiteX87" fmla="*/ 526 w 605"/>
              <a:gd name="connsiteY87" fmla="*/ 568 h 763"/>
              <a:gd name="connsiteX88" fmla="*/ 516 w 605"/>
              <a:gd name="connsiteY88" fmla="*/ 605 h 763"/>
              <a:gd name="connsiteX89" fmla="*/ 511 w 605"/>
              <a:gd name="connsiteY89" fmla="*/ 636 h 763"/>
              <a:gd name="connsiteX90" fmla="*/ 500 w 605"/>
              <a:gd name="connsiteY90" fmla="*/ 663 h 763"/>
              <a:gd name="connsiteX91" fmla="*/ 495 w 605"/>
              <a:gd name="connsiteY91" fmla="*/ 689 h 763"/>
              <a:gd name="connsiteX92" fmla="*/ 490 w 605"/>
              <a:gd name="connsiteY92" fmla="*/ 700 h 763"/>
              <a:gd name="connsiteX93" fmla="*/ 484 w 605"/>
              <a:gd name="connsiteY93" fmla="*/ 710 h 763"/>
              <a:gd name="connsiteX94" fmla="*/ 484 w 605"/>
              <a:gd name="connsiteY94" fmla="*/ 721 h 763"/>
              <a:gd name="connsiteX95" fmla="*/ 479 w 605"/>
              <a:gd name="connsiteY95" fmla="*/ 726 h 763"/>
              <a:gd name="connsiteX96" fmla="*/ 474 w 605"/>
              <a:gd name="connsiteY96" fmla="*/ 736 h 763"/>
              <a:gd name="connsiteX97" fmla="*/ 474 w 605"/>
              <a:gd name="connsiteY97" fmla="*/ 742 h 763"/>
              <a:gd name="connsiteX98" fmla="*/ 463 w 605"/>
              <a:gd name="connsiteY98" fmla="*/ 747 h 763"/>
              <a:gd name="connsiteX99" fmla="*/ 458 w 605"/>
              <a:gd name="connsiteY99" fmla="*/ 757 h 763"/>
              <a:gd name="connsiteX100" fmla="*/ 453 w 605"/>
              <a:gd name="connsiteY100" fmla="*/ 757 h 763"/>
              <a:gd name="connsiteX101" fmla="*/ 447 w 605"/>
              <a:gd name="connsiteY101" fmla="*/ 763 h 763"/>
              <a:gd name="connsiteX102" fmla="*/ 442 w 605"/>
              <a:gd name="connsiteY102" fmla="*/ 763 h 763"/>
              <a:gd name="connsiteX103" fmla="*/ 442 w 605"/>
              <a:gd name="connsiteY103" fmla="*/ 757 h 763"/>
              <a:gd name="connsiteX104" fmla="*/ 437 w 605"/>
              <a:gd name="connsiteY104" fmla="*/ 757 h 763"/>
              <a:gd name="connsiteX105" fmla="*/ 437 w 605"/>
              <a:gd name="connsiteY105" fmla="*/ 752 h 763"/>
              <a:gd name="connsiteX106" fmla="*/ 437 w 605"/>
              <a:gd name="connsiteY106" fmla="*/ 747 h 763"/>
              <a:gd name="connsiteX107" fmla="*/ 432 w 605"/>
              <a:gd name="connsiteY107" fmla="*/ 742 h 763"/>
              <a:gd name="connsiteX108" fmla="*/ 432 w 605"/>
              <a:gd name="connsiteY108" fmla="*/ 731 h 763"/>
              <a:gd name="connsiteX109" fmla="*/ 432 w 605"/>
              <a:gd name="connsiteY109" fmla="*/ 721 h 763"/>
              <a:gd name="connsiteX110" fmla="*/ 426 w 605"/>
              <a:gd name="connsiteY110" fmla="*/ 705 h 763"/>
              <a:gd name="connsiteX111" fmla="*/ 421 w 605"/>
              <a:gd name="connsiteY111" fmla="*/ 684 h 763"/>
              <a:gd name="connsiteX112" fmla="*/ 416 w 605"/>
              <a:gd name="connsiteY112" fmla="*/ 668 h 763"/>
              <a:gd name="connsiteX113" fmla="*/ 411 w 605"/>
              <a:gd name="connsiteY113" fmla="*/ 652 h 763"/>
              <a:gd name="connsiteX114" fmla="*/ 405 w 605"/>
              <a:gd name="connsiteY114" fmla="*/ 636 h 763"/>
              <a:gd name="connsiteX115" fmla="*/ 395 w 605"/>
              <a:gd name="connsiteY115" fmla="*/ 626 h 763"/>
              <a:gd name="connsiteX116" fmla="*/ 384 w 605"/>
              <a:gd name="connsiteY116" fmla="*/ 615 h 763"/>
              <a:gd name="connsiteX117" fmla="*/ 379 w 605"/>
              <a:gd name="connsiteY117" fmla="*/ 605 h 763"/>
              <a:gd name="connsiteX118" fmla="*/ 390 w 605"/>
              <a:gd name="connsiteY118" fmla="*/ 610 h 763"/>
              <a:gd name="connsiteX119" fmla="*/ 405 w 605"/>
              <a:gd name="connsiteY119" fmla="*/ 610 h 763"/>
              <a:gd name="connsiteX120" fmla="*/ 416 w 605"/>
              <a:gd name="connsiteY120" fmla="*/ 610 h 763"/>
              <a:gd name="connsiteX121" fmla="*/ 426 w 605"/>
              <a:gd name="connsiteY121" fmla="*/ 610 h 763"/>
              <a:gd name="connsiteX122" fmla="*/ 437 w 605"/>
              <a:gd name="connsiteY122" fmla="*/ 605 h 763"/>
              <a:gd name="connsiteX123" fmla="*/ 442 w 605"/>
              <a:gd name="connsiteY123" fmla="*/ 605 h 763"/>
              <a:gd name="connsiteX124" fmla="*/ 447 w 605"/>
              <a:gd name="connsiteY124" fmla="*/ 600 h 763"/>
              <a:gd name="connsiteX125" fmla="*/ 447 w 605"/>
              <a:gd name="connsiteY125" fmla="*/ 600 h 763"/>
              <a:gd name="connsiteX126" fmla="*/ 453 w 605"/>
              <a:gd name="connsiteY126" fmla="*/ 594 h 763"/>
              <a:gd name="connsiteX127" fmla="*/ 453 w 605"/>
              <a:gd name="connsiteY127" fmla="*/ 584 h 763"/>
              <a:gd name="connsiteX128" fmla="*/ 458 w 605"/>
              <a:gd name="connsiteY128" fmla="*/ 573 h 763"/>
              <a:gd name="connsiteX129" fmla="*/ 458 w 605"/>
              <a:gd name="connsiteY129" fmla="*/ 558 h 763"/>
              <a:gd name="connsiteX130" fmla="*/ 463 w 605"/>
              <a:gd name="connsiteY130" fmla="*/ 537 h 763"/>
              <a:gd name="connsiteX131" fmla="*/ 469 w 605"/>
              <a:gd name="connsiteY131" fmla="*/ 516 h 763"/>
              <a:gd name="connsiteX132" fmla="*/ 469 w 605"/>
              <a:gd name="connsiteY132" fmla="*/ 489 h 763"/>
              <a:gd name="connsiteX133" fmla="*/ 474 w 605"/>
              <a:gd name="connsiteY133" fmla="*/ 458 h 763"/>
              <a:gd name="connsiteX134" fmla="*/ 484 w 605"/>
              <a:gd name="connsiteY134" fmla="*/ 395 h 763"/>
              <a:gd name="connsiteX135" fmla="*/ 490 w 605"/>
              <a:gd name="connsiteY135" fmla="*/ 337 h 763"/>
              <a:gd name="connsiteX136" fmla="*/ 495 w 605"/>
              <a:gd name="connsiteY136" fmla="*/ 274 h 763"/>
              <a:gd name="connsiteX137" fmla="*/ 495 w 605"/>
              <a:gd name="connsiteY137" fmla="*/ 221 h 763"/>
              <a:gd name="connsiteX138" fmla="*/ 495 w 605"/>
              <a:gd name="connsiteY138" fmla="*/ 221 h 763"/>
              <a:gd name="connsiteX0" fmla="*/ 495 w 605"/>
              <a:gd name="connsiteY0" fmla="*/ 221 h 763"/>
              <a:gd name="connsiteX1" fmla="*/ 495 w 605"/>
              <a:gd name="connsiteY1" fmla="*/ 195 h 763"/>
              <a:gd name="connsiteX2" fmla="*/ 495 w 605"/>
              <a:gd name="connsiteY2" fmla="*/ 168 h 763"/>
              <a:gd name="connsiteX3" fmla="*/ 495 w 605"/>
              <a:gd name="connsiteY3" fmla="*/ 147 h 763"/>
              <a:gd name="connsiteX4" fmla="*/ 495 w 605"/>
              <a:gd name="connsiteY4" fmla="*/ 132 h 763"/>
              <a:gd name="connsiteX5" fmla="*/ 495 w 605"/>
              <a:gd name="connsiteY5" fmla="*/ 116 h 763"/>
              <a:gd name="connsiteX6" fmla="*/ 495 w 605"/>
              <a:gd name="connsiteY6" fmla="*/ 105 h 763"/>
              <a:gd name="connsiteX7" fmla="*/ 490 w 605"/>
              <a:gd name="connsiteY7" fmla="*/ 95 h 763"/>
              <a:gd name="connsiteX8" fmla="*/ 490 w 605"/>
              <a:gd name="connsiteY8" fmla="*/ 89 h 763"/>
              <a:gd name="connsiteX9" fmla="*/ 490 w 605"/>
              <a:gd name="connsiteY9" fmla="*/ 84 h 763"/>
              <a:gd name="connsiteX10" fmla="*/ 484 w 605"/>
              <a:gd name="connsiteY10" fmla="*/ 84 h 763"/>
              <a:gd name="connsiteX11" fmla="*/ 479 w 605"/>
              <a:gd name="connsiteY11" fmla="*/ 79 h 763"/>
              <a:gd name="connsiteX12" fmla="*/ 469 w 605"/>
              <a:gd name="connsiteY12" fmla="*/ 79 h 763"/>
              <a:gd name="connsiteX13" fmla="*/ 463 w 605"/>
              <a:gd name="connsiteY13" fmla="*/ 74 h 763"/>
              <a:gd name="connsiteX14" fmla="*/ 447 w 605"/>
              <a:gd name="connsiteY14" fmla="*/ 74 h 763"/>
              <a:gd name="connsiteX15" fmla="*/ 437 w 605"/>
              <a:gd name="connsiteY15" fmla="*/ 74 h 763"/>
              <a:gd name="connsiteX16" fmla="*/ 421 w 605"/>
              <a:gd name="connsiteY16" fmla="*/ 79 h 763"/>
              <a:gd name="connsiteX17" fmla="*/ 390 w 605"/>
              <a:gd name="connsiteY17" fmla="*/ 79 h 763"/>
              <a:gd name="connsiteX18" fmla="*/ 353 w 605"/>
              <a:gd name="connsiteY18" fmla="*/ 84 h 763"/>
              <a:gd name="connsiteX19" fmla="*/ 316 w 605"/>
              <a:gd name="connsiteY19" fmla="*/ 89 h 763"/>
              <a:gd name="connsiteX20" fmla="*/ 279 w 605"/>
              <a:gd name="connsiteY20" fmla="*/ 89 h 763"/>
              <a:gd name="connsiteX21" fmla="*/ 237 w 605"/>
              <a:gd name="connsiteY21" fmla="*/ 95 h 763"/>
              <a:gd name="connsiteX22" fmla="*/ 137 w 605"/>
              <a:gd name="connsiteY22" fmla="*/ 110 h 763"/>
              <a:gd name="connsiteX23" fmla="*/ 110 w 605"/>
              <a:gd name="connsiteY23" fmla="*/ 116 h 763"/>
              <a:gd name="connsiteX24" fmla="*/ 84 w 605"/>
              <a:gd name="connsiteY24" fmla="*/ 116 h 763"/>
              <a:gd name="connsiteX25" fmla="*/ 52 w 605"/>
              <a:gd name="connsiteY25" fmla="*/ 121 h 763"/>
              <a:gd name="connsiteX26" fmla="*/ 26 w 605"/>
              <a:gd name="connsiteY26" fmla="*/ 126 h 763"/>
              <a:gd name="connsiteX27" fmla="*/ 0 w 605"/>
              <a:gd name="connsiteY27" fmla="*/ 126 h 763"/>
              <a:gd name="connsiteX28" fmla="*/ 247 w 605"/>
              <a:gd name="connsiteY28" fmla="*/ 58 h 763"/>
              <a:gd name="connsiteX29" fmla="*/ 305 w 605"/>
              <a:gd name="connsiteY29" fmla="*/ 47 h 763"/>
              <a:gd name="connsiteX30" fmla="*/ 332 w 605"/>
              <a:gd name="connsiteY30" fmla="*/ 42 h 763"/>
              <a:gd name="connsiteX31" fmla="*/ 358 w 605"/>
              <a:gd name="connsiteY31" fmla="*/ 37 h 763"/>
              <a:gd name="connsiteX32" fmla="*/ 384 w 605"/>
              <a:gd name="connsiteY32" fmla="*/ 32 h 763"/>
              <a:gd name="connsiteX33" fmla="*/ 400 w 605"/>
              <a:gd name="connsiteY33" fmla="*/ 32 h 763"/>
              <a:gd name="connsiteX34" fmla="*/ 416 w 605"/>
              <a:gd name="connsiteY34" fmla="*/ 26 h 763"/>
              <a:gd name="connsiteX35" fmla="*/ 432 w 605"/>
              <a:gd name="connsiteY35" fmla="*/ 21 h 763"/>
              <a:gd name="connsiteX36" fmla="*/ 437 w 605"/>
              <a:gd name="connsiteY36" fmla="*/ 21 h 763"/>
              <a:gd name="connsiteX37" fmla="*/ 447 w 605"/>
              <a:gd name="connsiteY37" fmla="*/ 16 h 763"/>
              <a:gd name="connsiteX38" fmla="*/ 453 w 605"/>
              <a:gd name="connsiteY38" fmla="*/ 11 h 763"/>
              <a:gd name="connsiteX39" fmla="*/ 463 w 605"/>
              <a:gd name="connsiteY39" fmla="*/ 5 h 763"/>
              <a:gd name="connsiteX40" fmla="*/ 469 w 605"/>
              <a:gd name="connsiteY40" fmla="*/ 5 h 763"/>
              <a:gd name="connsiteX41" fmla="*/ 479 w 605"/>
              <a:gd name="connsiteY41" fmla="*/ 0 h 763"/>
              <a:gd name="connsiteX42" fmla="*/ 484 w 605"/>
              <a:gd name="connsiteY42" fmla="*/ 5 h 763"/>
              <a:gd name="connsiteX43" fmla="*/ 490 w 605"/>
              <a:gd name="connsiteY43" fmla="*/ 5 h 763"/>
              <a:gd name="connsiteX44" fmla="*/ 495 w 605"/>
              <a:gd name="connsiteY44" fmla="*/ 11 h 763"/>
              <a:gd name="connsiteX45" fmla="*/ 505 w 605"/>
              <a:gd name="connsiteY45" fmla="*/ 16 h 763"/>
              <a:gd name="connsiteX46" fmla="*/ 516 w 605"/>
              <a:gd name="connsiteY46" fmla="*/ 21 h 763"/>
              <a:gd name="connsiteX47" fmla="*/ 526 w 605"/>
              <a:gd name="connsiteY47" fmla="*/ 26 h 763"/>
              <a:gd name="connsiteX48" fmla="*/ 537 w 605"/>
              <a:gd name="connsiteY48" fmla="*/ 32 h 763"/>
              <a:gd name="connsiteX49" fmla="*/ 553 w 605"/>
              <a:gd name="connsiteY49" fmla="*/ 42 h 763"/>
              <a:gd name="connsiteX50" fmla="*/ 563 w 605"/>
              <a:gd name="connsiteY50" fmla="*/ 53 h 763"/>
              <a:gd name="connsiteX51" fmla="*/ 574 w 605"/>
              <a:gd name="connsiteY51" fmla="*/ 58 h 763"/>
              <a:gd name="connsiteX52" fmla="*/ 584 w 605"/>
              <a:gd name="connsiteY52" fmla="*/ 68 h 763"/>
              <a:gd name="connsiteX53" fmla="*/ 595 w 605"/>
              <a:gd name="connsiteY53" fmla="*/ 74 h 763"/>
              <a:gd name="connsiteX54" fmla="*/ 600 w 605"/>
              <a:gd name="connsiteY54" fmla="*/ 79 h 763"/>
              <a:gd name="connsiteX55" fmla="*/ 605 w 605"/>
              <a:gd name="connsiteY55" fmla="*/ 84 h 763"/>
              <a:gd name="connsiteX56" fmla="*/ 605 w 605"/>
              <a:gd name="connsiteY56" fmla="*/ 89 h 763"/>
              <a:gd name="connsiteX57" fmla="*/ 605 w 605"/>
              <a:gd name="connsiteY57" fmla="*/ 95 h 763"/>
              <a:gd name="connsiteX58" fmla="*/ 605 w 605"/>
              <a:gd name="connsiteY58" fmla="*/ 100 h 763"/>
              <a:gd name="connsiteX59" fmla="*/ 605 w 605"/>
              <a:gd name="connsiteY59" fmla="*/ 105 h 763"/>
              <a:gd name="connsiteX60" fmla="*/ 600 w 605"/>
              <a:gd name="connsiteY60" fmla="*/ 110 h 763"/>
              <a:gd name="connsiteX61" fmla="*/ 590 w 605"/>
              <a:gd name="connsiteY61" fmla="*/ 116 h 763"/>
              <a:gd name="connsiteX62" fmla="*/ 590 w 605"/>
              <a:gd name="connsiteY62" fmla="*/ 121 h 763"/>
              <a:gd name="connsiteX63" fmla="*/ 590 w 605"/>
              <a:gd name="connsiteY63" fmla="*/ 121 h 763"/>
              <a:gd name="connsiteX64" fmla="*/ 584 w 605"/>
              <a:gd name="connsiteY64" fmla="*/ 126 h 763"/>
              <a:gd name="connsiteX65" fmla="*/ 584 w 605"/>
              <a:gd name="connsiteY65" fmla="*/ 132 h 763"/>
              <a:gd name="connsiteX66" fmla="*/ 579 w 605"/>
              <a:gd name="connsiteY66" fmla="*/ 142 h 763"/>
              <a:gd name="connsiteX67" fmla="*/ 579 w 605"/>
              <a:gd name="connsiteY67" fmla="*/ 147 h 763"/>
              <a:gd name="connsiteX68" fmla="*/ 579 w 605"/>
              <a:gd name="connsiteY68" fmla="*/ 158 h 763"/>
              <a:gd name="connsiteX69" fmla="*/ 574 w 605"/>
              <a:gd name="connsiteY69" fmla="*/ 168 h 763"/>
              <a:gd name="connsiteX70" fmla="*/ 574 w 605"/>
              <a:gd name="connsiteY70" fmla="*/ 179 h 763"/>
              <a:gd name="connsiteX71" fmla="*/ 574 w 605"/>
              <a:gd name="connsiteY71" fmla="*/ 189 h 763"/>
              <a:gd name="connsiteX72" fmla="*/ 569 w 605"/>
              <a:gd name="connsiteY72" fmla="*/ 205 h 763"/>
              <a:gd name="connsiteX73" fmla="*/ 569 w 605"/>
              <a:gd name="connsiteY73" fmla="*/ 221 h 763"/>
              <a:gd name="connsiteX74" fmla="*/ 569 w 605"/>
              <a:gd name="connsiteY74" fmla="*/ 237 h 763"/>
              <a:gd name="connsiteX75" fmla="*/ 563 w 605"/>
              <a:gd name="connsiteY75" fmla="*/ 252 h 763"/>
              <a:gd name="connsiteX76" fmla="*/ 563 w 605"/>
              <a:gd name="connsiteY76" fmla="*/ 268 h 763"/>
              <a:gd name="connsiteX77" fmla="*/ 563 w 605"/>
              <a:gd name="connsiteY77" fmla="*/ 289 h 763"/>
              <a:gd name="connsiteX78" fmla="*/ 558 w 605"/>
              <a:gd name="connsiteY78" fmla="*/ 331 h 763"/>
              <a:gd name="connsiteX79" fmla="*/ 553 w 605"/>
              <a:gd name="connsiteY79" fmla="*/ 368 h 763"/>
              <a:gd name="connsiteX80" fmla="*/ 553 w 605"/>
              <a:gd name="connsiteY80" fmla="*/ 400 h 763"/>
              <a:gd name="connsiteX81" fmla="*/ 548 w 605"/>
              <a:gd name="connsiteY81" fmla="*/ 431 h 763"/>
              <a:gd name="connsiteX82" fmla="*/ 542 w 605"/>
              <a:gd name="connsiteY82" fmla="*/ 463 h 763"/>
              <a:gd name="connsiteX83" fmla="*/ 542 w 605"/>
              <a:gd name="connsiteY83" fmla="*/ 489 h 763"/>
              <a:gd name="connsiteX84" fmla="*/ 537 w 605"/>
              <a:gd name="connsiteY84" fmla="*/ 510 h 763"/>
              <a:gd name="connsiteX85" fmla="*/ 532 w 605"/>
              <a:gd name="connsiteY85" fmla="*/ 531 h 763"/>
              <a:gd name="connsiteX86" fmla="*/ 526 w 605"/>
              <a:gd name="connsiteY86" fmla="*/ 568 h 763"/>
              <a:gd name="connsiteX87" fmla="*/ 516 w 605"/>
              <a:gd name="connsiteY87" fmla="*/ 605 h 763"/>
              <a:gd name="connsiteX88" fmla="*/ 511 w 605"/>
              <a:gd name="connsiteY88" fmla="*/ 636 h 763"/>
              <a:gd name="connsiteX89" fmla="*/ 500 w 605"/>
              <a:gd name="connsiteY89" fmla="*/ 663 h 763"/>
              <a:gd name="connsiteX90" fmla="*/ 495 w 605"/>
              <a:gd name="connsiteY90" fmla="*/ 689 h 763"/>
              <a:gd name="connsiteX91" fmla="*/ 490 w 605"/>
              <a:gd name="connsiteY91" fmla="*/ 700 h 763"/>
              <a:gd name="connsiteX92" fmla="*/ 484 w 605"/>
              <a:gd name="connsiteY92" fmla="*/ 710 h 763"/>
              <a:gd name="connsiteX93" fmla="*/ 484 w 605"/>
              <a:gd name="connsiteY93" fmla="*/ 721 h 763"/>
              <a:gd name="connsiteX94" fmla="*/ 479 w 605"/>
              <a:gd name="connsiteY94" fmla="*/ 726 h 763"/>
              <a:gd name="connsiteX95" fmla="*/ 474 w 605"/>
              <a:gd name="connsiteY95" fmla="*/ 736 h 763"/>
              <a:gd name="connsiteX96" fmla="*/ 474 w 605"/>
              <a:gd name="connsiteY96" fmla="*/ 742 h 763"/>
              <a:gd name="connsiteX97" fmla="*/ 463 w 605"/>
              <a:gd name="connsiteY97" fmla="*/ 747 h 763"/>
              <a:gd name="connsiteX98" fmla="*/ 458 w 605"/>
              <a:gd name="connsiteY98" fmla="*/ 757 h 763"/>
              <a:gd name="connsiteX99" fmla="*/ 453 w 605"/>
              <a:gd name="connsiteY99" fmla="*/ 757 h 763"/>
              <a:gd name="connsiteX100" fmla="*/ 447 w 605"/>
              <a:gd name="connsiteY100" fmla="*/ 763 h 763"/>
              <a:gd name="connsiteX101" fmla="*/ 442 w 605"/>
              <a:gd name="connsiteY101" fmla="*/ 763 h 763"/>
              <a:gd name="connsiteX102" fmla="*/ 442 w 605"/>
              <a:gd name="connsiteY102" fmla="*/ 757 h 763"/>
              <a:gd name="connsiteX103" fmla="*/ 437 w 605"/>
              <a:gd name="connsiteY103" fmla="*/ 757 h 763"/>
              <a:gd name="connsiteX104" fmla="*/ 437 w 605"/>
              <a:gd name="connsiteY104" fmla="*/ 752 h 763"/>
              <a:gd name="connsiteX105" fmla="*/ 437 w 605"/>
              <a:gd name="connsiteY105" fmla="*/ 747 h 763"/>
              <a:gd name="connsiteX106" fmla="*/ 432 w 605"/>
              <a:gd name="connsiteY106" fmla="*/ 742 h 763"/>
              <a:gd name="connsiteX107" fmla="*/ 432 w 605"/>
              <a:gd name="connsiteY107" fmla="*/ 731 h 763"/>
              <a:gd name="connsiteX108" fmla="*/ 432 w 605"/>
              <a:gd name="connsiteY108" fmla="*/ 721 h 763"/>
              <a:gd name="connsiteX109" fmla="*/ 426 w 605"/>
              <a:gd name="connsiteY109" fmla="*/ 705 h 763"/>
              <a:gd name="connsiteX110" fmla="*/ 421 w 605"/>
              <a:gd name="connsiteY110" fmla="*/ 684 h 763"/>
              <a:gd name="connsiteX111" fmla="*/ 416 w 605"/>
              <a:gd name="connsiteY111" fmla="*/ 668 h 763"/>
              <a:gd name="connsiteX112" fmla="*/ 411 w 605"/>
              <a:gd name="connsiteY112" fmla="*/ 652 h 763"/>
              <a:gd name="connsiteX113" fmla="*/ 405 w 605"/>
              <a:gd name="connsiteY113" fmla="*/ 636 h 763"/>
              <a:gd name="connsiteX114" fmla="*/ 395 w 605"/>
              <a:gd name="connsiteY114" fmla="*/ 626 h 763"/>
              <a:gd name="connsiteX115" fmla="*/ 384 w 605"/>
              <a:gd name="connsiteY115" fmla="*/ 615 h 763"/>
              <a:gd name="connsiteX116" fmla="*/ 379 w 605"/>
              <a:gd name="connsiteY116" fmla="*/ 605 h 763"/>
              <a:gd name="connsiteX117" fmla="*/ 390 w 605"/>
              <a:gd name="connsiteY117" fmla="*/ 610 h 763"/>
              <a:gd name="connsiteX118" fmla="*/ 405 w 605"/>
              <a:gd name="connsiteY118" fmla="*/ 610 h 763"/>
              <a:gd name="connsiteX119" fmla="*/ 416 w 605"/>
              <a:gd name="connsiteY119" fmla="*/ 610 h 763"/>
              <a:gd name="connsiteX120" fmla="*/ 426 w 605"/>
              <a:gd name="connsiteY120" fmla="*/ 610 h 763"/>
              <a:gd name="connsiteX121" fmla="*/ 437 w 605"/>
              <a:gd name="connsiteY121" fmla="*/ 605 h 763"/>
              <a:gd name="connsiteX122" fmla="*/ 442 w 605"/>
              <a:gd name="connsiteY122" fmla="*/ 605 h 763"/>
              <a:gd name="connsiteX123" fmla="*/ 447 w 605"/>
              <a:gd name="connsiteY123" fmla="*/ 600 h 763"/>
              <a:gd name="connsiteX124" fmla="*/ 447 w 605"/>
              <a:gd name="connsiteY124" fmla="*/ 600 h 763"/>
              <a:gd name="connsiteX125" fmla="*/ 453 w 605"/>
              <a:gd name="connsiteY125" fmla="*/ 594 h 763"/>
              <a:gd name="connsiteX126" fmla="*/ 453 w 605"/>
              <a:gd name="connsiteY126" fmla="*/ 584 h 763"/>
              <a:gd name="connsiteX127" fmla="*/ 458 w 605"/>
              <a:gd name="connsiteY127" fmla="*/ 573 h 763"/>
              <a:gd name="connsiteX128" fmla="*/ 458 w 605"/>
              <a:gd name="connsiteY128" fmla="*/ 558 h 763"/>
              <a:gd name="connsiteX129" fmla="*/ 463 w 605"/>
              <a:gd name="connsiteY129" fmla="*/ 537 h 763"/>
              <a:gd name="connsiteX130" fmla="*/ 469 w 605"/>
              <a:gd name="connsiteY130" fmla="*/ 516 h 763"/>
              <a:gd name="connsiteX131" fmla="*/ 469 w 605"/>
              <a:gd name="connsiteY131" fmla="*/ 489 h 763"/>
              <a:gd name="connsiteX132" fmla="*/ 474 w 605"/>
              <a:gd name="connsiteY132" fmla="*/ 458 h 763"/>
              <a:gd name="connsiteX133" fmla="*/ 484 w 605"/>
              <a:gd name="connsiteY133" fmla="*/ 395 h 763"/>
              <a:gd name="connsiteX134" fmla="*/ 490 w 605"/>
              <a:gd name="connsiteY134" fmla="*/ 337 h 763"/>
              <a:gd name="connsiteX135" fmla="*/ 495 w 605"/>
              <a:gd name="connsiteY135" fmla="*/ 274 h 763"/>
              <a:gd name="connsiteX136" fmla="*/ 495 w 605"/>
              <a:gd name="connsiteY136" fmla="*/ 221 h 763"/>
              <a:gd name="connsiteX137" fmla="*/ 495 w 605"/>
              <a:gd name="connsiteY137" fmla="*/ 221 h 763"/>
              <a:gd name="connsiteX0" fmla="*/ 495 w 605"/>
              <a:gd name="connsiteY0" fmla="*/ 221 h 763"/>
              <a:gd name="connsiteX1" fmla="*/ 495 w 605"/>
              <a:gd name="connsiteY1" fmla="*/ 195 h 763"/>
              <a:gd name="connsiteX2" fmla="*/ 495 w 605"/>
              <a:gd name="connsiteY2" fmla="*/ 168 h 763"/>
              <a:gd name="connsiteX3" fmla="*/ 495 w 605"/>
              <a:gd name="connsiteY3" fmla="*/ 147 h 763"/>
              <a:gd name="connsiteX4" fmla="*/ 495 w 605"/>
              <a:gd name="connsiteY4" fmla="*/ 132 h 763"/>
              <a:gd name="connsiteX5" fmla="*/ 495 w 605"/>
              <a:gd name="connsiteY5" fmla="*/ 116 h 763"/>
              <a:gd name="connsiteX6" fmla="*/ 495 w 605"/>
              <a:gd name="connsiteY6" fmla="*/ 105 h 763"/>
              <a:gd name="connsiteX7" fmla="*/ 490 w 605"/>
              <a:gd name="connsiteY7" fmla="*/ 95 h 763"/>
              <a:gd name="connsiteX8" fmla="*/ 490 w 605"/>
              <a:gd name="connsiteY8" fmla="*/ 89 h 763"/>
              <a:gd name="connsiteX9" fmla="*/ 490 w 605"/>
              <a:gd name="connsiteY9" fmla="*/ 84 h 763"/>
              <a:gd name="connsiteX10" fmla="*/ 484 w 605"/>
              <a:gd name="connsiteY10" fmla="*/ 84 h 763"/>
              <a:gd name="connsiteX11" fmla="*/ 479 w 605"/>
              <a:gd name="connsiteY11" fmla="*/ 79 h 763"/>
              <a:gd name="connsiteX12" fmla="*/ 469 w 605"/>
              <a:gd name="connsiteY12" fmla="*/ 79 h 763"/>
              <a:gd name="connsiteX13" fmla="*/ 463 w 605"/>
              <a:gd name="connsiteY13" fmla="*/ 74 h 763"/>
              <a:gd name="connsiteX14" fmla="*/ 447 w 605"/>
              <a:gd name="connsiteY14" fmla="*/ 74 h 763"/>
              <a:gd name="connsiteX15" fmla="*/ 437 w 605"/>
              <a:gd name="connsiteY15" fmla="*/ 74 h 763"/>
              <a:gd name="connsiteX16" fmla="*/ 421 w 605"/>
              <a:gd name="connsiteY16" fmla="*/ 79 h 763"/>
              <a:gd name="connsiteX17" fmla="*/ 390 w 605"/>
              <a:gd name="connsiteY17" fmla="*/ 79 h 763"/>
              <a:gd name="connsiteX18" fmla="*/ 353 w 605"/>
              <a:gd name="connsiteY18" fmla="*/ 84 h 763"/>
              <a:gd name="connsiteX19" fmla="*/ 316 w 605"/>
              <a:gd name="connsiteY19" fmla="*/ 89 h 763"/>
              <a:gd name="connsiteX20" fmla="*/ 279 w 605"/>
              <a:gd name="connsiteY20" fmla="*/ 89 h 763"/>
              <a:gd name="connsiteX21" fmla="*/ 237 w 605"/>
              <a:gd name="connsiteY21" fmla="*/ 95 h 763"/>
              <a:gd name="connsiteX22" fmla="*/ 110 w 605"/>
              <a:gd name="connsiteY22" fmla="*/ 116 h 763"/>
              <a:gd name="connsiteX23" fmla="*/ 84 w 605"/>
              <a:gd name="connsiteY23" fmla="*/ 116 h 763"/>
              <a:gd name="connsiteX24" fmla="*/ 52 w 605"/>
              <a:gd name="connsiteY24" fmla="*/ 121 h 763"/>
              <a:gd name="connsiteX25" fmla="*/ 26 w 605"/>
              <a:gd name="connsiteY25" fmla="*/ 126 h 763"/>
              <a:gd name="connsiteX26" fmla="*/ 0 w 605"/>
              <a:gd name="connsiteY26" fmla="*/ 126 h 763"/>
              <a:gd name="connsiteX27" fmla="*/ 247 w 605"/>
              <a:gd name="connsiteY27" fmla="*/ 58 h 763"/>
              <a:gd name="connsiteX28" fmla="*/ 305 w 605"/>
              <a:gd name="connsiteY28" fmla="*/ 47 h 763"/>
              <a:gd name="connsiteX29" fmla="*/ 332 w 605"/>
              <a:gd name="connsiteY29" fmla="*/ 42 h 763"/>
              <a:gd name="connsiteX30" fmla="*/ 358 w 605"/>
              <a:gd name="connsiteY30" fmla="*/ 37 h 763"/>
              <a:gd name="connsiteX31" fmla="*/ 384 w 605"/>
              <a:gd name="connsiteY31" fmla="*/ 32 h 763"/>
              <a:gd name="connsiteX32" fmla="*/ 400 w 605"/>
              <a:gd name="connsiteY32" fmla="*/ 32 h 763"/>
              <a:gd name="connsiteX33" fmla="*/ 416 w 605"/>
              <a:gd name="connsiteY33" fmla="*/ 26 h 763"/>
              <a:gd name="connsiteX34" fmla="*/ 432 w 605"/>
              <a:gd name="connsiteY34" fmla="*/ 21 h 763"/>
              <a:gd name="connsiteX35" fmla="*/ 437 w 605"/>
              <a:gd name="connsiteY35" fmla="*/ 21 h 763"/>
              <a:gd name="connsiteX36" fmla="*/ 447 w 605"/>
              <a:gd name="connsiteY36" fmla="*/ 16 h 763"/>
              <a:gd name="connsiteX37" fmla="*/ 453 w 605"/>
              <a:gd name="connsiteY37" fmla="*/ 11 h 763"/>
              <a:gd name="connsiteX38" fmla="*/ 463 w 605"/>
              <a:gd name="connsiteY38" fmla="*/ 5 h 763"/>
              <a:gd name="connsiteX39" fmla="*/ 469 w 605"/>
              <a:gd name="connsiteY39" fmla="*/ 5 h 763"/>
              <a:gd name="connsiteX40" fmla="*/ 479 w 605"/>
              <a:gd name="connsiteY40" fmla="*/ 0 h 763"/>
              <a:gd name="connsiteX41" fmla="*/ 484 w 605"/>
              <a:gd name="connsiteY41" fmla="*/ 5 h 763"/>
              <a:gd name="connsiteX42" fmla="*/ 490 w 605"/>
              <a:gd name="connsiteY42" fmla="*/ 5 h 763"/>
              <a:gd name="connsiteX43" fmla="*/ 495 w 605"/>
              <a:gd name="connsiteY43" fmla="*/ 11 h 763"/>
              <a:gd name="connsiteX44" fmla="*/ 505 w 605"/>
              <a:gd name="connsiteY44" fmla="*/ 16 h 763"/>
              <a:gd name="connsiteX45" fmla="*/ 516 w 605"/>
              <a:gd name="connsiteY45" fmla="*/ 21 h 763"/>
              <a:gd name="connsiteX46" fmla="*/ 526 w 605"/>
              <a:gd name="connsiteY46" fmla="*/ 26 h 763"/>
              <a:gd name="connsiteX47" fmla="*/ 537 w 605"/>
              <a:gd name="connsiteY47" fmla="*/ 32 h 763"/>
              <a:gd name="connsiteX48" fmla="*/ 553 w 605"/>
              <a:gd name="connsiteY48" fmla="*/ 42 h 763"/>
              <a:gd name="connsiteX49" fmla="*/ 563 w 605"/>
              <a:gd name="connsiteY49" fmla="*/ 53 h 763"/>
              <a:gd name="connsiteX50" fmla="*/ 574 w 605"/>
              <a:gd name="connsiteY50" fmla="*/ 58 h 763"/>
              <a:gd name="connsiteX51" fmla="*/ 584 w 605"/>
              <a:gd name="connsiteY51" fmla="*/ 68 h 763"/>
              <a:gd name="connsiteX52" fmla="*/ 595 w 605"/>
              <a:gd name="connsiteY52" fmla="*/ 74 h 763"/>
              <a:gd name="connsiteX53" fmla="*/ 600 w 605"/>
              <a:gd name="connsiteY53" fmla="*/ 79 h 763"/>
              <a:gd name="connsiteX54" fmla="*/ 605 w 605"/>
              <a:gd name="connsiteY54" fmla="*/ 84 h 763"/>
              <a:gd name="connsiteX55" fmla="*/ 605 w 605"/>
              <a:gd name="connsiteY55" fmla="*/ 89 h 763"/>
              <a:gd name="connsiteX56" fmla="*/ 605 w 605"/>
              <a:gd name="connsiteY56" fmla="*/ 95 h 763"/>
              <a:gd name="connsiteX57" fmla="*/ 605 w 605"/>
              <a:gd name="connsiteY57" fmla="*/ 100 h 763"/>
              <a:gd name="connsiteX58" fmla="*/ 605 w 605"/>
              <a:gd name="connsiteY58" fmla="*/ 105 h 763"/>
              <a:gd name="connsiteX59" fmla="*/ 600 w 605"/>
              <a:gd name="connsiteY59" fmla="*/ 110 h 763"/>
              <a:gd name="connsiteX60" fmla="*/ 590 w 605"/>
              <a:gd name="connsiteY60" fmla="*/ 116 h 763"/>
              <a:gd name="connsiteX61" fmla="*/ 590 w 605"/>
              <a:gd name="connsiteY61" fmla="*/ 121 h 763"/>
              <a:gd name="connsiteX62" fmla="*/ 590 w 605"/>
              <a:gd name="connsiteY62" fmla="*/ 121 h 763"/>
              <a:gd name="connsiteX63" fmla="*/ 584 w 605"/>
              <a:gd name="connsiteY63" fmla="*/ 126 h 763"/>
              <a:gd name="connsiteX64" fmla="*/ 584 w 605"/>
              <a:gd name="connsiteY64" fmla="*/ 132 h 763"/>
              <a:gd name="connsiteX65" fmla="*/ 579 w 605"/>
              <a:gd name="connsiteY65" fmla="*/ 142 h 763"/>
              <a:gd name="connsiteX66" fmla="*/ 579 w 605"/>
              <a:gd name="connsiteY66" fmla="*/ 147 h 763"/>
              <a:gd name="connsiteX67" fmla="*/ 579 w 605"/>
              <a:gd name="connsiteY67" fmla="*/ 158 h 763"/>
              <a:gd name="connsiteX68" fmla="*/ 574 w 605"/>
              <a:gd name="connsiteY68" fmla="*/ 168 h 763"/>
              <a:gd name="connsiteX69" fmla="*/ 574 w 605"/>
              <a:gd name="connsiteY69" fmla="*/ 179 h 763"/>
              <a:gd name="connsiteX70" fmla="*/ 574 w 605"/>
              <a:gd name="connsiteY70" fmla="*/ 189 h 763"/>
              <a:gd name="connsiteX71" fmla="*/ 569 w 605"/>
              <a:gd name="connsiteY71" fmla="*/ 205 h 763"/>
              <a:gd name="connsiteX72" fmla="*/ 569 w 605"/>
              <a:gd name="connsiteY72" fmla="*/ 221 h 763"/>
              <a:gd name="connsiteX73" fmla="*/ 569 w 605"/>
              <a:gd name="connsiteY73" fmla="*/ 237 h 763"/>
              <a:gd name="connsiteX74" fmla="*/ 563 w 605"/>
              <a:gd name="connsiteY74" fmla="*/ 252 h 763"/>
              <a:gd name="connsiteX75" fmla="*/ 563 w 605"/>
              <a:gd name="connsiteY75" fmla="*/ 268 h 763"/>
              <a:gd name="connsiteX76" fmla="*/ 563 w 605"/>
              <a:gd name="connsiteY76" fmla="*/ 289 h 763"/>
              <a:gd name="connsiteX77" fmla="*/ 558 w 605"/>
              <a:gd name="connsiteY77" fmla="*/ 331 h 763"/>
              <a:gd name="connsiteX78" fmla="*/ 553 w 605"/>
              <a:gd name="connsiteY78" fmla="*/ 368 h 763"/>
              <a:gd name="connsiteX79" fmla="*/ 553 w 605"/>
              <a:gd name="connsiteY79" fmla="*/ 400 h 763"/>
              <a:gd name="connsiteX80" fmla="*/ 548 w 605"/>
              <a:gd name="connsiteY80" fmla="*/ 431 h 763"/>
              <a:gd name="connsiteX81" fmla="*/ 542 w 605"/>
              <a:gd name="connsiteY81" fmla="*/ 463 h 763"/>
              <a:gd name="connsiteX82" fmla="*/ 542 w 605"/>
              <a:gd name="connsiteY82" fmla="*/ 489 h 763"/>
              <a:gd name="connsiteX83" fmla="*/ 537 w 605"/>
              <a:gd name="connsiteY83" fmla="*/ 510 h 763"/>
              <a:gd name="connsiteX84" fmla="*/ 532 w 605"/>
              <a:gd name="connsiteY84" fmla="*/ 531 h 763"/>
              <a:gd name="connsiteX85" fmla="*/ 526 w 605"/>
              <a:gd name="connsiteY85" fmla="*/ 568 h 763"/>
              <a:gd name="connsiteX86" fmla="*/ 516 w 605"/>
              <a:gd name="connsiteY86" fmla="*/ 605 h 763"/>
              <a:gd name="connsiteX87" fmla="*/ 511 w 605"/>
              <a:gd name="connsiteY87" fmla="*/ 636 h 763"/>
              <a:gd name="connsiteX88" fmla="*/ 500 w 605"/>
              <a:gd name="connsiteY88" fmla="*/ 663 h 763"/>
              <a:gd name="connsiteX89" fmla="*/ 495 w 605"/>
              <a:gd name="connsiteY89" fmla="*/ 689 h 763"/>
              <a:gd name="connsiteX90" fmla="*/ 490 w 605"/>
              <a:gd name="connsiteY90" fmla="*/ 700 h 763"/>
              <a:gd name="connsiteX91" fmla="*/ 484 w 605"/>
              <a:gd name="connsiteY91" fmla="*/ 710 h 763"/>
              <a:gd name="connsiteX92" fmla="*/ 484 w 605"/>
              <a:gd name="connsiteY92" fmla="*/ 721 h 763"/>
              <a:gd name="connsiteX93" fmla="*/ 479 w 605"/>
              <a:gd name="connsiteY93" fmla="*/ 726 h 763"/>
              <a:gd name="connsiteX94" fmla="*/ 474 w 605"/>
              <a:gd name="connsiteY94" fmla="*/ 736 h 763"/>
              <a:gd name="connsiteX95" fmla="*/ 474 w 605"/>
              <a:gd name="connsiteY95" fmla="*/ 742 h 763"/>
              <a:gd name="connsiteX96" fmla="*/ 463 w 605"/>
              <a:gd name="connsiteY96" fmla="*/ 747 h 763"/>
              <a:gd name="connsiteX97" fmla="*/ 458 w 605"/>
              <a:gd name="connsiteY97" fmla="*/ 757 h 763"/>
              <a:gd name="connsiteX98" fmla="*/ 453 w 605"/>
              <a:gd name="connsiteY98" fmla="*/ 757 h 763"/>
              <a:gd name="connsiteX99" fmla="*/ 447 w 605"/>
              <a:gd name="connsiteY99" fmla="*/ 763 h 763"/>
              <a:gd name="connsiteX100" fmla="*/ 442 w 605"/>
              <a:gd name="connsiteY100" fmla="*/ 763 h 763"/>
              <a:gd name="connsiteX101" fmla="*/ 442 w 605"/>
              <a:gd name="connsiteY101" fmla="*/ 757 h 763"/>
              <a:gd name="connsiteX102" fmla="*/ 437 w 605"/>
              <a:gd name="connsiteY102" fmla="*/ 757 h 763"/>
              <a:gd name="connsiteX103" fmla="*/ 437 w 605"/>
              <a:gd name="connsiteY103" fmla="*/ 752 h 763"/>
              <a:gd name="connsiteX104" fmla="*/ 437 w 605"/>
              <a:gd name="connsiteY104" fmla="*/ 747 h 763"/>
              <a:gd name="connsiteX105" fmla="*/ 432 w 605"/>
              <a:gd name="connsiteY105" fmla="*/ 742 h 763"/>
              <a:gd name="connsiteX106" fmla="*/ 432 w 605"/>
              <a:gd name="connsiteY106" fmla="*/ 731 h 763"/>
              <a:gd name="connsiteX107" fmla="*/ 432 w 605"/>
              <a:gd name="connsiteY107" fmla="*/ 721 h 763"/>
              <a:gd name="connsiteX108" fmla="*/ 426 w 605"/>
              <a:gd name="connsiteY108" fmla="*/ 705 h 763"/>
              <a:gd name="connsiteX109" fmla="*/ 421 w 605"/>
              <a:gd name="connsiteY109" fmla="*/ 684 h 763"/>
              <a:gd name="connsiteX110" fmla="*/ 416 w 605"/>
              <a:gd name="connsiteY110" fmla="*/ 668 h 763"/>
              <a:gd name="connsiteX111" fmla="*/ 411 w 605"/>
              <a:gd name="connsiteY111" fmla="*/ 652 h 763"/>
              <a:gd name="connsiteX112" fmla="*/ 405 w 605"/>
              <a:gd name="connsiteY112" fmla="*/ 636 h 763"/>
              <a:gd name="connsiteX113" fmla="*/ 395 w 605"/>
              <a:gd name="connsiteY113" fmla="*/ 626 h 763"/>
              <a:gd name="connsiteX114" fmla="*/ 384 w 605"/>
              <a:gd name="connsiteY114" fmla="*/ 615 h 763"/>
              <a:gd name="connsiteX115" fmla="*/ 379 w 605"/>
              <a:gd name="connsiteY115" fmla="*/ 605 h 763"/>
              <a:gd name="connsiteX116" fmla="*/ 390 w 605"/>
              <a:gd name="connsiteY116" fmla="*/ 610 h 763"/>
              <a:gd name="connsiteX117" fmla="*/ 405 w 605"/>
              <a:gd name="connsiteY117" fmla="*/ 610 h 763"/>
              <a:gd name="connsiteX118" fmla="*/ 416 w 605"/>
              <a:gd name="connsiteY118" fmla="*/ 610 h 763"/>
              <a:gd name="connsiteX119" fmla="*/ 426 w 605"/>
              <a:gd name="connsiteY119" fmla="*/ 610 h 763"/>
              <a:gd name="connsiteX120" fmla="*/ 437 w 605"/>
              <a:gd name="connsiteY120" fmla="*/ 605 h 763"/>
              <a:gd name="connsiteX121" fmla="*/ 442 w 605"/>
              <a:gd name="connsiteY121" fmla="*/ 605 h 763"/>
              <a:gd name="connsiteX122" fmla="*/ 447 w 605"/>
              <a:gd name="connsiteY122" fmla="*/ 600 h 763"/>
              <a:gd name="connsiteX123" fmla="*/ 447 w 605"/>
              <a:gd name="connsiteY123" fmla="*/ 600 h 763"/>
              <a:gd name="connsiteX124" fmla="*/ 453 w 605"/>
              <a:gd name="connsiteY124" fmla="*/ 594 h 763"/>
              <a:gd name="connsiteX125" fmla="*/ 453 w 605"/>
              <a:gd name="connsiteY125" fmla="*/ 584 h 763"/>
              <a:gd name="connsiteX126" fmla="*/ 458 w 605"/>
              <a:gd name="connsiteY126" fmla="*/ 573 h 763"/>
              <a:gd name="connsiteX127" fmla="*/ 458 w 605"/>
              <a:gd name="connsiteY127" fmla="*/ 558 h 763"/>
              <a:gd name="connsiteX128" fmla="*/ 463 w 605"/>
              <a:gd name="connsiteY128" fmla="*/ 537 h 763"/>
              <a:gd name="connsiteX129" fmla="*/ 469 w 605"/>
              <a:gd name="connsiteY129" fmla="*/ 516 h 763"/>
              <a:gd name="connsiteX130" fmla="*/ 469 w 605"/>
              <a:gd name="connsiteY130" fmla="*/ 489 h 763"/>
              <a:gd name="connsiteX131" fmla="*/ 474 w 605"/>
              <a:gd name="connsiteY131" fmla="*/ 458 h 763"/>
              <a:gd name="connsiteX132" fmla="*/ 484 w 605"/>
              <a:gd name="connsiteY132" fmla="*/ 395 h 763"/>
              <a:gd name="connsiteX133" fmla="*/ 490 w 605"/>
              <a:gd name="connsiteY133" fmla="*/ 337 h 763"/>
              <a:gd name="connsiteX134" fmla="*/ 495 w 605"/>
              <a:gd name="connsiteY134" fmla="*/ 274 h 763"/>
              <a:gd name="connsiteX135" fmla="*/ 495 w 605"/>
              <a:gd name="connsiteY135" fmla="*/ 221 h 763"/>
              <a:gd name="connsiteX136" fmla="*/ 495 w 605"/>
              <a:gd name="connsiteY136" fmla="*/ 221 h 763"/>
              <a:gd name="connsiteX0" fmla="*/ 495 w 605"/>
              <a:gd name="connsiteY0" fmla="*/ 221 h 763"/>
              <a:gd name="connsiteX1" fmla="*/ 495 w 605"/>
              <a:gd name="connsiteY1" fmla="*/ 195 h 763"/>
              <a:gd name="connsiteX2" fmla="*/ 495 w 605"/>
              <a:gd name="connsiteY2" fmla="*/ 168 h 763"/>
              <a:gd name="connsiteX3" fmla="*/ 495 w 605"/>
              <a:gd name="connsiteY3" fmla="*/ 147 h 763"/>
              <a:gd name="connsiteX4" fmla="*/ 495 w 605"/>
              <a:gd name="connsiteY4" fmla="*/ 132 h 763"/>
              <a:gd name="connsiteX5" fmla="*/ 495 w 605"/>
              <a:gd name="connsiteY5" fmla="*/ 116 h 763"/>
              <a:gd name="connsiteX6" fmla="*/ 495 w 605"/>
              <a:gd name="connsiteY6" fmla="*/ 105 h 763"/>
              <a:gd name="connsiteX7" fmla="*/ 490 w 605"/>
              <a:gd name="connsiteY7" fmla="*/ 95 h 763"/>
              <a:gd name="connsiteX8" fmla="*/ 490 w 605"/>
              <a:gd name="connsiteY8" fmla="*/ 89 h 763"/>
              <a:gd name="connsiteX9" fmla="*/ 490 w 605"/>
              <a:gd name="connsiteY9" fmla="*/ 84 h 763"/>
              <a:gd name="connsiteX10" fmla="*/ 484 w 605"/>
              <a:gd name="connsiteY10" fmla="*/ 84 h 763"/>
              <a:gd name="connsiteX11" fmla="*/ 479 w 605"/>
              <a:gd name="connsiteY11" fmla="*/ 79 h 763"/>
              <a:gd name="connsiteX12" fmla="*/ 469 w 605"/>
              <a:gd name="connsiteY12" fmla="*/ 79 h 763"/>
              <a:gd name="connsiteX13" fmla="*/ 463 w 605"/>
              <a:gd name="connsiteY13" fmla="*/ 74 h 763"/>
              <a:gd name="connsiteX14" fmla="*/ 447 w 605"/>
              <a:gd name="connsiteY14" fmla="*/ 74 h 763"/>
              <a:gd name="connsiteX15" fmla="*/ 437 w 605"/>
              <a:gd name="connsiteY15" fmla="*/ 74 h 763"/>
              <a:gd name="connsiteX16" fmla="*/ 421 w 605"/>
              <a:gd name="connsiteY16" fmla="*/ 79 h 763"/>
              <a:gd name="connsiteX17" fmla="*/ 390 w 605"/>
              <a:gd name="connsiteY17" fmla="*/ 79 h 763"/>
              <a:gd name="connsiteX18" fmla="*/ 353 w 605"/>
              <a:gd name="connsiteY18" fmla="*/ 84 h 763"/>
              <a:gd name="connsiteX19" fmla="*/ 316 w 605"/>
              <a:gd name="connsiteY19" fmla="*/ 89 h 763"/>
              <a:gd name="connsiteX20" fmla="*/ 279 w 605"/>
              <a:gd name="connsiteY20" fmla="*/ 89 h 763"/>
              <a:gd name="connsiteX21" fmla="*/ 237 w 605"/>
              <a:gd name="connsiteY21" fmla="*/ 95 h 763"/>
              <a:gd name="connsiteX22" fmla="*/ 84 w 605"/>
              <a:gd name="connsiteY22" fmla="*/ 116 h 763"/>
              <a:gd name="connsiteX23" fmla="*/ 52 w 605"/>
              <a:gd name="connsiteY23" fmla="*/ 121 h 763"/>
              <a:gd name="connsiteX24" fmla="*/ 26 w 605"/>
              <a:gd name="connsiteY24" fmla="*/ 126 h 763"/>
              <a:gd name="connsiteX25" fmla="*/ 0 w 605"/>
              <a:gd name="connsiteY25" fmla="*/ 126 h 763"/>
              <a:gd name="connsiteX26" fmla="*/ 247 w 605"/>
              <a:gd name="connsiteY26" fmla="*/ 58 h 763"/>
              <a:gd name="connsiteX27" fmla="*/ 305 w 605"/>
              <a:gd name="connsiteY27" fmla="*/ 47 h 763"/>
              <a:gd name="connsiteX28" fmla="*/ 332 w 605"/>
              <a:gd name="connsiteY28" fmla="*/ 42 h 763"/>
              <a:gd name="connsiteX29" fmla="*/ 358 w 605"/>
              <a:gd name="connsiteY29" fmla="*/ 37 h 763"/>
              <a:gd name="connsiteX30" fmla="*/ 384 w 605"/>
              <a:gd name="connsiteY30" fmla="*/ 32 h 763"/>
              <a:gd name="connsiteX31" fmla="*/ 400 w 605"/>
              <a:gd name="connsiteY31" fmla="*/ 32 h 763"/>
              <a:gd name="connsiteX32" fmla="*/ 416 w 605"/>
              <a:gd name="connsiteY32" fmla="*/ 26 h 763"/>
              <a:gd name="connsiteX33" fmla="*/ 432 w 605"/>
              <a:gd name="connsiteY33" fmla="*/ 21 h 763"/>
              <a:gd name="connsiteX34" fmla="*/ 437 w 605"/>
              <a:gd name="connsiteY34" fmla="*/ 21 h 763"/>
              <a:gd name="connsiteX35" fmla="*/ 447 w 605"/>
              <a:gd name="connsiteY35" fmla="*/ 16 h 763"/>
              <a:gd name="connsiteX36" fmla="*/ 453 w 605"/>
              <a:gd name="connsiteY36" fmla="*/ 11 h 763"/>
              <a:gd name="connsiteX37" fmla="*/ 463 w 605"/>
              <a:gd name="connsiteY37" fmla="*/ 5 h 763"/>
              <a:gd name="connsiteX38" fmla="*/ 469 w 605"/>
              <a:gd name="connsiteY38" fmla="*/ 5 h 763"/>
              <a:gd name="connsiteX39" fmla="*/ 479 w 605"/>
              <a:gd name="connsiteY39" fmla="*/ 0 h 763"/>
              <a:gd name="connsiteX40" fmla="*/ 484 w 605"/>
              <a:gd name="connsiteY40" fmla="*/ 5 h 763"/>
              <a:gd name="connsiteX41" fmla="*/ 490 w 605"/>
              <a:gd name="connsiteY41" fmla="*/ 5 h 763"/>
              <a:gd name="connsiteX42" fmla="*/ 495 w 605"/>
              <a:gd name="connsiteY42" fmla="*/ 11 h 763"/>
              <a:gd name="connsiteX43" fmla="*/ 505 w 605"/>
              <a:gd name="connsiteY43" fmla="*/ 16 h 763"/>
              <a:gd name="connsiteX44" fmla="*/ 516 w 605"/>
              <a:gd name="connsiteY44" fmla="*/ 21 h 763"/>
              <a:gd name="connsiteX45" fmla="*/ 526 w 605"/>
              <a:gd name="connsiteY45" fmla="*/ 26 h 763"/>
              <a:gd name="connsiteX46" fmla="*/ 537 w 605"/>
              <a:gd name="connsiteY46" fmla="*/ 32 h 763"/>
              <a:gd name="connsiteX47" fmla="*/ 553 w 605"/>
              <a:gd name="connsiteY47" fmla="*/ 42 h 763"/>
              <a:gd name="connsiteX48" fmla="*/ 563 w 605"/>
              <a:gd name="connsiteY48" fmla="*/ 53 h 763"/>
              <a:gd name="connsiteX49" fmla="*/ 574 w 605"/>
              <a:gd name="connsiteY49" fmla="*/ 58 h 763"/>
              <a:gd name="connsiteX50" fmla="*/ 584 w 605"/>
              <a:gd name="connsiteY50" fmla="*/ 68 h 763"/>
              <a:gd name="connsiteX51" fmla="*/ 595 w 605"/>
              <a:gd name="connsiteY51" fmla="*/ 74 h 763"/>
              <a:gd name="connsiteX52" fmla="*/ 600 w 605"/>
              <a:gd name="connsiteY52" fmla="*/ 79 h 763"/>
              <a:gd name="connsiteX53" fmla="*/ 605 w 605"/>
              <a:gd name="connsiteY53" fmla="*/ 84 h 763"/>
              <a:gd name="connsiteX54" fmla="*/ 605 w 605"/>
              <a:gd name="connsiteY54" fmla="*/ 89 h 763"/>
              <a:gd name="connsiteX55" fmla="*/ 605 w 605"/>
              <a:gd name="connsiteY55" fmla="*/ 95 h 763"/>
              <a:gd name="connsiteX56" fmla="*/ 605 w 605"/>
              <a:gd name="connsiteY56" fmla="*/ 100 h 763"/>
              <a:gd name="connsiteX57" fmla="*/ 605 w 605"/>
              <a:gd name="connsiteY57" fmla="*/ 105 h 763"/>
              <a:gd name="connsiteX58" fmla="*/ 600 w 605"/>
              <a:gd name="connsiteY58" fmla="*/ 110 h 763"/>
              <a:gd name="connsiteX59" fmla="*/ 590 w 605"/>
              <a:gd name="connsiteY59" fmla="*/ 116 h 763"/>
              <a:gd name="connsiteX60" fmla="*/ 590 w 605"/>
              <a:gd name="connsiteY60" fmla="*/ 121 h 763"/>
              <a:gd name="connsiteX61" fmla="*/ 590 w 605"/>
              <a:gd name="connsiteY61" fmla="*/ 121 h 763"/>
              <a:gd name="connsiteX62" fmla="*/ 584 w 605"/>
              <a:gd name="connsiteY62" fmla="*/ 126 h 763"/>
              <a:gd name="connsiteX63" fmla="*/ 584 w 605"/>
              <a:gd name="connsiteY63" fmla="*/ 132 h 763"/>
              <a:gd name="connsiteX64" fmla="*/ 579 w 605"/>
              <a:gd name="connsiteY64" fmla="*/ 142 h 763"/>
              <a:gd name="connsiteX65" fmla="*/ 579 w 605"/>
              <a:gd name="connsiteY65" fmla="*/ 147 h 763"/>
              <a:gd name="connsiteX66" fmla="*/ 579 w 605"/>
              <a:gd name="connsiteY66" fmla="*/ 158 h 763"/>
              <a:gd name="connsiteX67" fmla="*/ 574 w 605"/>
              <a:gd name="connsiteY67" fmla="*/ 168 h 763"/>
              <a:gd name="connsiteX68" fmla="*/ 574 w 605"/>
              <a:gd name="connsiteY68" fmla="*/ 179 h 763"/>
              <a:gd name="connsiteX69" fmla="*/ 574 w 605"/>
              <a:gd name="connsiteY69" fmla="*/ 189 h 763"/>
              <a:gd name="connsiteX70" fmla="*/ 569 w 605"/>
              <a:gd name="connsiteY70" fmla="*/ 205 h 763"/>
              <a:gd name="connsiteX71" fmla="*/ 569 w 605"/>
              <a:gd name="connsiteY71" fmla="*/ 221 h 763"/>
              <a:gd name="connsiteX72" fmla="*/ 569 w 605"/>
              <a:gd name="connsiteY72" fmla="*/ 237 h 763"/>
              <a:gd name="connsiteX73" fmla="*/ 563 w 605"/>
              <a:gd name="connsiteY73" fmla="*/ 252 h 763"/>
              <a:gd name="connsiteX74" fmla="*/ 563 w 605"/>
              <a:gd name="connsiteY74" fmla="*/ 268 h 763"/>
              <a:gd name="connsiteX75" fmla="*/ 563 w 605"/>
              <a:gd name="connsiteY75" fmla="*/ 289 h 763"/>
              <a:gd name="connsiteX76" fmla="*/ 558 w 605"/>
              <a:gd name="connsiteY76" fmla="*/ 331 h 763"/>
              <a:gd name="connsiteX77" fmla="*/ 553 w 605"/>
              <a:gd name="connsiteY77" fmla="*/ 368 h 763"/>
              <a:gd name="connsiteX78" fmla="*/ 553 w 605"/>
              <a:gd name="connsiteY78" fmla="*/ 400 h 763"/>
              <a:gd name="connsiteX79" fmla="*/ 548 w 605"/>
              <a:gd name="connsiteY79" fmla="*/ 431 h 763"/>
              <a:gd name="connsiteX80" fmla="*/ 542 w 605"/>
              <a:gd name="connsiteY80" fmla="*/ 463 h 763"/>
              <a:gd name="connsiteX81" fmla="*/ 542 w 605"/>
              <a:gd name="connsiteY81" fmla="*/ 489 h 763"/>
              <a:gd name="connsiteX82" fmla="*/ 537 w 605"/>
              <a:gd name="connsiteY82" fmla="*/ 510 h 763"/>
              <a:gd name="connsiteX83" fmla="*/ 532 w 605"/>
              <a:gd name="connsiteY83" fmla="*/ 531 h 763"/>
              <a:gd name="connsiteX84" fmla="*/ 526 w 605"/>
              <a:gd name="connsiteY84" fmla="*/ 568 h 763"/>
              <a:gd name="connsiteX85" fmla="*/ 516 w 605"/>
              <a:gd name="connsiteY85" fmla="*/ 605 h 763"/>
              <a:gd name="connsiteX86" fmla="*/ 511 w 605"/>
              <a:gd name="connsiteY86" fmla="*/ 636 h 763"/>
              <a:gd name="connsiteX87" fmla="*/ 500 w 605"/>
              <a:gd name="connsiteY87" fmla="*/ 663 h 763"/>
              <a:gd name="connsiteX88" fmla="*/ 495 w 605"/>
              <a:gd name="connsiteY88" fmla="*/ 689 h 763"/>
              <a:gd name="connsiteX89" fmla="*/ 490 w 605"/>
              <a:gd name="connsiteY89" fmla="*/ 700 h 763"/>
              <a:gd name="connsiteX90" fmla="*/ 484 w 605"/>
              <a:gd name="connsiteY90" fmla="*/ 710 h 763"/>
              <a:gd name="connsiteX91" fmla="*/ 484 w 605"/>
              <a:gd name="connsiteY91" fmla="*/ 721 h 763"/>
              <a:gd name="connsiteX92" fmla="*/ 479 w 605"/>
              <a:gd name="connsiteY92" fmla="*/ 726 h 763"/>
              <a:gd name="connsiteX93" fmla="*/ 474 w 605"/>
              <a:gd name="connsiteY93" fmla="*/ 736 h 763"/>
              <a:gd name="connsiteX94" fmla="*/ 474 w 605"/>
              <a:gd name="connsiteY94" fmla="*/ 742 h 763"/>
              <a:gd name="connsiteX95" fmla="*/ 463 w 605"/>
              <a:gd name="connsiteY95" fmla="*/ 747 h 763"/>
              <a:gd name="connsiteX96" fmla="*/ 458 w 605"/>
              <a:gd name="connsiteY96" fmla="*/ 757 h 763"/>
              <a:gd name="connsiteX97" fmla="*/ 453 w 605"/>
              <a:gd name="connsiteY97" fmla="*/ 757 h 763"/>
              <a:gd name="connsiteX98" fmla="*/ 447 w 605"/>
              <a:gd name="connsiteY98" fmla="*/ 763 h 763"/>
              <a:gd name="connsiteX99" fmla="*/ 442 w 605"/>
              <a:gd name="connsiteY99" fmla="*/ 763 h 763"/>
              <a:gd name="connsiteX100" fmla="*/ 442 w 605"/>
              <a:gd name="connsiteY100" fmla="*/ 757 h 763"/>
              <a:gd name="connsiteX101" fmla="*/ 437 w 605"/>
              <a:gd name="connsiteY101" fmla="*/ 757 h 763"/>
              <a:gd name="connsiteX102" fmla="*/ 437 w 605"/>
              <a:gd name="connsiteY102" fmla="*/ 752 h 763"/>
              <a:gd name="connsiteX103" fmla="*/ 437 w 605"/>
              <a:gd name="connsiteY103" fmla="*/ 747 h 763"/>
              <a:gd name="connsiteX104" fmla="*/ 432 w 605"/>
              <a:gd name="connsiteY104" fmla="*/ 742 h 763"/>
              <a:gd name="connsiteX105" fmla="*/ 432 w 605"/>
              <a:gd name="connsiteY105" fmla="*/ 731 h 763"/>
              <a:gd name="connsiteX106" fmla="*/ 432 w 605"/>
              <a:gd name="connsiteY106" fmla="*/ 721 h 763"/>
              <a:gd name="connsiteX107" fmla="*/ 426 w 605"/>
              <a:gd name="connsiteY107" fmla="*/ 705 h 763"/>
              <a:gd name="connsiteX108" fmla="*/ 421 w 605"/>
              <a:gd name="connsiteY108" fmla="*/ 684 h 763"/>
              <a:gd name="connsiteX109" fmla="*/ 416 w 605"/>
              <a:gd name="connsiteY109" fmla="*/ 668 h 763"/>
              <a:gd name="connsiteX110" fmla="*/ 411 w 605"/>
              <a:gd name="connsiteY110" fmla="*/ 652 h 763"/>
              <a:gd name="connsiteX111" fmla="*/ 405 w 605"/>
              <a:gd name="connsiteY111" fmla="*/ 636 h 763"/>
              <a:gd name="connsiteX112" fmla="*/ 395 w 605"/>
              <a:gd name="connsiteY112" fmla="*/ 626 h 763"/>
              <a:gd name="connsiteX113" fmla="*/ 384 w 605"/>
              <a:gd name="connsiteY113" fmla="*/ 615 h 763"/>
              <a:gd name="connsiteX114" fmla="*/ 379 w 605"/>
              <a:gd name="connsiteY114" fmla="*/ 605 h 763"/>
              <a:gd name="connsiteX115" fmla="*/ 390 w 605"/>
              <a:gd name="connsiteY115" fmla="*/ 610 h 763"/>
              <a:gd name="connsiteX116" fmla="*/ 405 w 605"/>
              <a:gd name="connsiteY116" fmla="*/ 610 h 763"/>
              <a:gd name="connsiteX117" fmla="*/ 416 w 605"/>
              <a:gd name="connsiteY117" fmla="*/ 610 h 763"/>
              <a:gd name="connsiteX118" fmla="*/ 426 w 605"/>
              <a:gd name="connsiteY118" fmla="*/ 610 h 763"/>
              <a:gd name="connsiteX119" fmla="*/ 437 w 605"/>
              <a:gd name="connsiteY119" fmla="*/ 605 h 763"/>
              <a:gd name="connsiteX120" fmla="*/ 442 w 605"/>
              <a:gd name="connsiteY120" fmla="*/ 605 h 763"/>
              <a:gd name="connsiteX121" fmla="*/ 447 w 605"/>
              <a:gd name="connsiteY121" fmla="*/ 600 h 763"/>
              <a:gd name="connsiteX122" fmla="*/ 447 w 605"/>
              <a:gd name="connsiteY122" fmla="*/ 600 h 763"/>
              <a:gd name="connsiteX123" fmla="*/ 453 w 605"/>
              <a:gd name="connsiteY123" fmla="*/ 594 h 763"/>
              <a:gd name="connsiteX124" fmla="*/ 453 w 605"/>
              <a:gd name="connsiteY124" fmla="*/ 584 h 763"/>
              <a:gd name="connsiteX125" fmla="*/ 458 w 605"/>
              <a:gd name="connsiteY125" fmla="*/ 573 h 763"/>
              <a:gd name="connsiteX126" fmla="*/ 458 w 605"/>
              <a:gd name="connsiteY126" fmla="*/ 558 h 763"/>
              <a:gd name="connsiteX127" fmla="*/ 463 w 605"/>
              <a:gd name="connsiteY127" fmla="*/ 537 h 763"/>
              <a:gd name="connsiteX128" fmla="*/ 469 w 605"/>
              <a:gd name="connsiteY128" fmla="*/ 516 h 763"/>
              <a:gd name="connsiteX129" fmla="*/ 469 w 605"/>
              <a:gd name="connsiteY129" fmla="*/ 489 h 763"/>
              <a:gd name="connsiteX130" fmla="*/ 474 w 605"/>
              <a:gd name="connsiteY130" fmla="*/ 458 h 763"/>
              <a:gd name="connsiteX131" fmla="*/ 484 w 605"/>
              <a:gd name="connsiteY131" fmla="*/ 395 h 763"/>
              <a:gd name="connsiteX132" fmla="*/ 490 w 605"/>
              <a:gd name="connsiteY132" fmla="*/ 337 h 763"/>
              <a:gd name="connsiteX133" fmla="*/ 495 w 605"/>
              <a:gd name="connsiteY133" fmla="*/ 274 h 763"/>
              <a:gd name="connsiteX134" fmla="*/ 495 w 605"/>
              <a:gd name="connsiteY134" fmla="*/ 221 h 763"/>
              <a:gd name="connsiteX135" fmla="*/ 495 w 605"/>
              <a:gd name="connsiteY135" fmla="*/ 221 h 763"/>
              <a:gd name="connsiteX0" fmla="*/ 495 w 605"/>
              <a:gd name="connsiteY0" fmla="*/ 221 h 763"/>
              <a:gd name="connsiteX1" fmla="*/ 495 w 605"/>
              <a:gd name="connsiteY1" fmla="*/ 195 h 763"/>
              <a:gd name="connsiteX2" fmla="*/ 495 w 605"/>
              <a:gd name="connsiteY2" fmla="*/ 168 h 763"/>
              <a:gd name="connsiteX3" fmla="*/ 495 w 605"/>
              <a:gd name="connsiteY3" fmla="*/ 147 h 763"/>
              <a:gd name="connsiteX4" fmla="*/ 495 w 605"/>
              <a:gd name="connsiteY4" fmla="*/ 132 h 763"/>
              <a:gd name="connsiteX5" fmla="*/ 495 w 605"/>
              <a:gd name="connsiteY5" fmla="*/ 116 h 763"/>
              <a:gd name="connsiteX6" fmla="*/ 495 w 605"/>
              <a:gd name="connsiteY6" fmla="*/ 105 h 763"/>
              <a:gd name="connsiteX7" fmla="*/ 490 w 605"/>
              <a:gd name="connsiteY7" fmla="*/ 95 h 763"/>
              <a:gd name="connsiteX8" fmla="*/ 490 w 605"/>
              <a:gd name="connsiteY8" fmla="*/ 89 h 763"/>
              <a:gd name="connsiteX9" fmla="*/ 490 w 605"/>
              <a:gd name="connsiteY9" fmla="*/ 84 h 763"/>
              <a:gd name="connsiteX10" fmla="*/ 484 w 605"/>
              <a:gd name="connsiteY10" fmla="*/ 84 h 763"/>
              <a:gd name="connsiteX11" fmla="*/ 479 w 605"/>
              <a:gd name="connsiteY11" fmla="*/ 79 h 763"/>
              <a:gd name="connsiteX12" fmla="*/ 469 w 605"/>
              <a:gd name="connsiteY12" fmla="*/ 79 h 763"/>
              <a:gd name="connsiteX13" fmla="*/ 463 w 605"/>
              <a:gd name="connsiteY13" fmla="*/ 74 h 763"/>
              <a:gd name="connsiteX14" fmla="*/ 447 w 605"/>
              <a:gd name="connsiteY14" fmla="*/ 74 h 763"/>
              <a:gd name="connsiteX15" fmla="*/ 437 w 605"/>
              <a:gd name="connsiteY15" fmla="*/ 74 h 763"/>
              <a:gd name="connsiteX16" fmla="*/ 421 w 605"/>
              <a:gd name="connsiteY16" fmla="*/ 79 h 763"/>
              <a:gd name="connsiteX17" fmla="*/ 390 w 605"/>
              <a:gd name="connsiteY17" fmla="*/ 79 h 763"/>
              <a:gd name="connsiteX18" fmla="*/ 353 w 605"/>
              <a:gd name="connsiteY18" fmla="*/ 84 h 763"/>
              <a:gd name="connsiteX19" fmla="*/ 316 w 605"/>
              <a:gd name="connsiteY19" fmla="*/ 89 h 763"/>
              <a:gd name="connsiteX20" fmla="*/ 279 w 605"/>
              <a:gd name="connsiteY20" fmla="*/ 89 h 763"/>
              <a:gd name="connsiteX21" fmla="*/ 237 w 605"/>
              <a:gd name="connsiteY21" fmla="*/ 95 h 763"/>
              <a:gd name="connsiteX22" fmla="*/ 52 w 605"/>
              <a:gd name="connsiteY22" fmla="*/ 121 h 763"/>
              <a:gd name="connsiteX23" fmla="*/ 26 w 605"/>
              <a:gd name="connsiteY23" fmla="*/ 126 h 763"/>
              <a:gd name="connsiteX24" fmla="*/ 0 w 605"/>
              <a:gd name="connsiteY24" fmla="*/ 126 h 763"/>
              <a:gd name="connsiteX25" fmla="*/ 247 w 605"/>
              <a:gd name="connsiteY25" fmla="*/ 58 h 763"/>
              <a:gd name="connsiteX26" fmla="*/ 305 w 605"/>
              <a:gd name="connsiteY26" fmla="*/ 47 h 763"/>
              <a:gd name="connsiteX27" fmla="*/ 332 w 605"/>
              <a:gd name="connsiteY27" fmla="*/ 42 h 763"/>
              <a:gd name="connsiteX28" fmla="*/ 358 w 605"/>
              <a:gd name="connsiteY28" fmla="*/ 37 h 763"/>
              <a:gd name="connsiteX29" fmla="*/ 384 w 605"/>
              <a:gd name="connsiteY29" fmla="*/ 32 h 763"/>
              <a:gd name="connsiteX30" fmla="*/ 400 w 605"/>
              <a:gd name="connsiteY30" fmla="*/ 32 h 763"/>
              <a:gd name="connsiteX31" fmla="*/ 416 w 605"/>
              <a:gd name="connsiteY31" fmla="*/ 26 h 763"/>
              <a:gd name="connsiteX32" fmla="*/ 432 w 605"/>
              <a:gd name="connsiteY32" fmla="*/ 21 h 763"/>
              <a:gd name="connsiteX33" fmla="*/ 437 w 605"/>
              <a:gd name="connsiteY33" fmla="*/ 21 h 763"/>
              <a:gd name="connsiteX34" fmla="*/ 447 w 605"/>
              <a:gd name="connsiteY34" fmla="*/ 16 h 763"/>
              <a:gd name="connsiteX35" fmla="*/ 453 w 605"/>
              <a:gd name="connsiteY35" fmla="*/ 11 h 763"/>
              <a:gd name="connsiteX36" fmla="*/ 463 w 605"/>
              <a:gd name="connsiteY36" fmla="*/ 5 h 763"/>
              <a:gd name="connsiteX37" fmla="*/ 469 w 605"/>
              <a:gd name="connsiteY37" fmla="*/ 5 h 763"/>
              <a:gd name="connsiteX38" fmla="*/ 479 w 605"/>
              <a:gd name="connsiteY38" fmla="*/ 0 h 763"/>
              <a:gd name="connsiteX39" fmla="*/ 484 w 605"/>
              <a:gd name="connsiteY39" fmla="*/ 5 h 763"/>
              <a:gd name="connsiteX40" fmla="*/ 490 w 605"/>
              <a:gd name="connsiteY40" fmla="*/ 5 h 763"/>
              <a:gd name="connsiteX41" fmla="*/ 495 w 605"/>
              <a:gd name="connsiteY41" fmla="*/ 11 h 763"/>
              <a:gd name="connsiteX42" fmla="*/ 505 w 605"/>
              <a:gd name="connsiteY42" fmla="*/ 16 h 763"/>
              <a:gd name="connsiteX43" fmla="*/ 516 w 605"/>
              <a:gd name="connsiteY43" fmla="*/ 21 h 763"/>
              <a:gd name="connsiteX44" fmla="*/ 526 w 605"/>
              <a:gd name="connsiteY44" fmla="*/ 26 h 763"/>
              <a:gd name="connsiteX45" fmla="*/ 537 w 605"/>
              <a:gd name="connsiteY45" fmla="*/ 32 h 763"/>
              <a:gd name="connsiteX46" fmla="*/ 553 w 605"/>
              <a:gd name="connsiteY46" fmla="*/ 42 h 763"/>
              <a:gd name="connsiteX47" fmla="*/ 563 w 605"/>
              <a:gd name="connsiteY47" fmla="*/ 53 h 763"/>
              <a:gd name="connsiteX48" fmla="*/ 574 w 605"/>
              <a:gd name="connsiteY48" fmla="*/ 58 h 763"/>
              <a:gd name="connsiteX49" fmla="*/ 584 w 605"/>
              <a:gd name="connsiteY49" fmla="*/ 68 h 763"/>
              <a:gd name="connsiteX50" fmla="*/ 595 w 605"/>
              <a:gd name="connsiteY50" fmla="*/ 74 h 763"/>
              <a:gd name="connsiteX51" fmla="*/ 600 w 605"/>
              <a:gd name="connsiteY51" fmla="*/ 79 h 763"/>
              <a:gd name="connsiteX52" fmla="*/ 605 w 605"/>
              <a:gd name="connsiteY52" fmla="*/ 84 h 763"/>
              <a:gd name="connsiteX53" fmla="*/ 605 w 605"/>
              <a:gd name="connsiteY53" fmla="*/ 89 h 763"/>
              <a:gd name="connsiteX54" fmla="*/ 605 w 605"/>
              <a:gd name="connsiteY54" fmla="*/ 95 h 763"/>
              <a:gd name="connsiteX55" fmla="*/ 605 w 605"/>
              <a:gd name="connsiteY55" fmla="*/ 100 h 763"/>
              <a:gd name="connsiteX56" fmla="*/ 605 w 605"/>
              <a:gd name="connsiteY56" fmla="*/ 105 h 763"/>
              <a:gd name="connsiteX57" fmla="*/ 600 w 605"/>
              <a:gd name="connsiteY57" fmla="*/ 110 h 763"/>
              <a:gd name="connsiteX58" fmla="*/ 590 w 605"/>
              <a:gd name="connsiteY58" fmla="*/ 116 h 763"/>
              <a:gd name="connsiteX59" fmla="*/ 590 w 605"/>
              <a:gd name="connsiteY59" fmla="*/ 121 h 763"/>
              <a:gd name="connsiteX60" fmla="*/ 590 w 605"/>
              <a:gd name="connsiteY60" fmla="*/ 121 h 763"/>
              <a:gd name="connsiteX61" fmla="*/ 584 w 605"/>
              <a:gd name="connsiteY61" fmla="*/ 126 h 763"/>
              <a:gd name="connsiteX62" fmla="*/ 584 w 605"/>
              <a:gd name="connsiteY62" fmla="*/ 132 h 763"/>
              <a:gd name="connsiteX63" fmla="*/ 579 w 605"/>
              <a:gd name="connsiteY63" fmla="*/ 142 h 763"/>
              <a:gd name="connsiteX64" fmla="*/ 579 w 605"/>
              <a:gd name="connsiteY64" fmla="*/ 147 h 763"/>
              <a:gd name="connsiteX65" fmla="*/ 579 w 605"/>
              <a:gd name="connsiteY65" fmla="*/ 158 h 763"/>
              <a:gd name="connsiteX66" fmla="*/ 574 w 605"/>
              <a:gd name="connsiteY66" fmla="*/ 168 h 763"/>
              <a:gd name="connsiteX67" fmla="*/ 574 w 605"/>
              <a:gd name="connsiteY67" fmla="*/ 179 h 763"/>
              <a:gd name="connsiteX68" fmla="*/ 574 w 605"/>
              <a:gd name="connsiteY68" fmla="*/ 189 h 763"/>
              <a:gd name="connsiteX69" fmla="*/ 569 w 605"/>
              <a:gd name="connsiteY69" fmla="*/ 205 h 763"/>
              <a:gd name="connsiteX70" fmla="*/ 569 w 605"/>
              <a:gd name="connsiteY70" fmla="*/ 221 h 763"/>
              <a:gd name="connsiteX71" fmla="*/ 569 w 605"/>
              <a:gd name="connsiteY71" fmla="*/ 237 h 763"/>
              <a:gd name="connsiteX72" fmla="*/ 563 w 605"/>
              <a:gd name="connsiteY72" fmla="*/ 252 h 763"/>
              <a:gd name="connsiteX73" fmla="*/ 563 w 605"/>
              <a:gd name="connsiteY73" fmla="*/ 268 h 763"/>
              <a:gd name="connsiteX74" fmla="*/ 563 w 605"/>
              <a:gd name="connsiteY74" fmla="*/ 289 h 763"/>
              <a:gd name="connsiteX75" fmla="*/ 558 w 605"/>
              <a:gd name="connsiteY75" fmla="*/ 331 h 763"/>
              <a:gd name="connsiteX76" fmla="*/ 553 w 605"/>
              <a:gd name="connsiteY76" fmla="*/ 368 h 763"/>
              <a:gd name="connsiteX77" fmla="*/ 553 w 605"/>
              <a:gd name="connsiteY77" fmla="*/ 400 h 763"/>
              <a:gd name="connsiteX78" fmla="*/ 548 w 605"/>
              <a:gd name="connsiteY78" fmla="*/ 431 h 763"/>
              <a:gd name="connsiteX79" fmla="*/ 542 w 605"/>
              <a:gd name="connsiteY79" fmla="*/ 463 h 763"/>
              <a:gd name="connsiteX80" fmla="*/ 542 w 605"/>
              <a:gd name="connsiteY80" fmla="*/ 489 h 763"/>
              <a:gd name="connsiteX81" fmla="*/ 537 w 605"/>
              <a:gd name="connsiteY81" fmla="*/ 510 h 763"/>
              <a:gd name="connsiteX82" fmla="*/ 532 w 605"/>
              <a:gd name="connsiteY82" fmla="*/ 531 h 763"/>
              <a:gd name="connsiteX83" fmla="*/ 526 w 605"/>
              <a:gd name="connsiteY83" fmla="*/ 568 h 763"/>
              <a:gd name="connsiteX84" fmla="*/ 516 w 605"/>
              <a:gd name="connsiteY84" fmla="*/ 605 h 763"/>
              <a:gd name="connsiteX85" fmla="*/ 511 w 605"/>
              <a:gd name="connsiteY85" fmla="*/ 636 h 763"/>
              <a:gd name="connsiteX86" fmla="*/ 500 w 605"/>
              <a:gd name="connsiteY86" fmla="*/ 663 h 763"/>
              <a:gd name="connsiteX87" fmla="*/ 495 w 605"/>
              <a:gd name="connsiteY87" fmla="*/ 689 h 763"/>
              <a:gd name="connsiteX88" fmla="*/ 490 w 605"/>
              <a:gd name="connsiteY88" fmla="*/ 700 h 763"/>
              <a:gd name="connsiteX89" fmla="*/ 484 w 605"/>
              <a:gd name="connsiteY89" fmla="*/ 710 h 763"/>
              <a:gd name="connsiteX90" fmla="*/ 484 w 605"/>
              <a:gd name="connsiteY90" fmla="*/ 721 h 763"/>
              <a:gd name="connsiteX91" fmla="*/ 479 w 605"/>
              <a:gd name="connsiteY91" fmla="*/ 726 h 763"/>
              <a:gd name="connsiteX92" fmla="*/ 474 w 605"/>
              <a:gd name="connsiteY92" fmla="*/ 736 h 763"/>
              <a:gd name="connsiteX93" fmla="*/ 474 w 605"/>
              <a:gd name="connsiteY93" fmla="*/ 742 h 763"/>
              <a:gd name="connsiteX94" fmla="*/ 463 w 605"/>
              <a:gd name="connsiteY94" fmla="*/ 747 h 763"/>
              <a:gd name="connsiteX95" fmla="*/ 458 w 605"/>
              <a:gd name="connsiteY95" fmla="*/ 757 h 763"/>
              <a:gd name="connsiteX96" fmla="*/ 453 w 605"/>
              <a:gd name="connsiteY96" fmla="*/ 757 h 763"/>
              <a:gd name="connsiteX97" fmla="*/ 447 w 605"/>
              <a:gd name="connsiteY97" fmla="*/ 763 h 763"/>
              <a:gd name="connsiteX98" fmla="*/ 442 w 605"/>
              <a:gd name="connsiteY98" fmla="*/ 763 h 763"/>
              <a:gd name="connsiteX99" fmla="*/ 442 w 605"/>
              <a:gd name="connsiteY99" fmla="*/ 757 h 763"/>
              <a:gd name="connsiteX100" fmla="*/ 437 w 605"/>
              <a:gd name="connsiteY100" fmla="*/ 757 h 763"/>
              <a:gd name="connsiteX101" fmla="*/ 437 w 605"/>
              <a:gd name="connsiteY101" fmla="*/ 752 h 763"/>
              <a:gd name="connsiteX102" fmla="*/ 437 w 605"/>
              <a:gd name="connsiteY102" fmla="*/ 747 h 763"/>
              <a:gd name="connsiteX103" fmla="*/ 432 w 605"/>
              <a:gd name="connsiteY103" fmla="*/ 742 h 763"/>
              <a:gd name="connsiteX104" fmla="*/ 432 w 605"/>
              <a:gd name="connsiteY104" fmla="*/ 731 h 763"/>
              <a:gd name="connsiteX105" fmla="*/ 432 w 605"/>
              <a:gd name="connsiteY105" fmla="*/ 721 h 763"/>
              <a:gd name="connsiteX106" fmla="*/ 426 w 605"/>
              <a:gd name="connsiteY106" fmla="*/ 705 h 763"/>
              <a:gd name="connsiteX107" fmla="*/ 421 w 605"/>
              <a:gd name="connsiteY107" fmla="*/ 684 h 763"/>
              <a:gd name="connsiteX108" fmla="*/ 416 w 605"/>
              <a:gd name="connsiteY108" fmla="*/ 668 h 763"/>
              <a:gd name="connsiteX109" fmla="*/ 411 w 605"/>
              <a:gd name="connsiteY109" fmla="*/ 652 h 763"/>
              <a:gd name="connsiteX110" fmla="*/ 405 w 605"/>
              <a:gd name="connsiteY110" fmla="*/ 636 h 763"/>
              <a:gd name="connsiteX111" fmla="*/ 395 w 605"/>
              <a:gd name="connsiteY111" fmla="*/ 626 h 763"/>
              <a:gd name="connsiteX112" fmla="*/ 384 w 605"/>
              <a:gd name="connsiteY112" fmla="*/ 615 h 763"/>
              <a:gd name="connsiteX113" fmla="*/ 379 w 605"/>
              <a:gd name="connsiteY113" fmla="*/ 605 h 763"/>
              <a:gd name="connsiteX114" fmla="*/ 390 w 605"/>
              <a:gd name="connsiteY114" fmla="*/ 610 h 763"/>
              <a:gd name="connsiteX115" fmla="*/ 405 w 605"/>
              <a:gd name="connsiteY115" fmla="*/ 610 h 763"/>
              <a:gd name="connsiteX116" fmla="*/ 416 w 605"/>
              <a:gd name="connsiteY116" fmla="*/ 610 h 763"/>
              <a:gd name="connsiteX117" fmla="*/ 426 w 605"/>
              <a:gd name="connsiteY117" fmla="*/ 610 h 763"/>
              <a:gd name="connsiteX118" fmla="*/ 437 w 605"/>
              <a:gd name="connsiteY118" fmla="*/ 605 h 763"/>
              <a:gd name="connsiteX119" fmla="*/ 442 w 605"/>
              <a:gd name="connsiteY119" fmla="*/ 605 h 763"/>
              <a:gd name="connsiteX120" fmla="*/ 447 w 605"/>
              <a:gd name="connsiteY120" fmla="*/ 600 h 763"/>
              <a:gd name="connsiteX121" fmla="*/ 447 w 605"/>
              <a:gd name="connsiteY121" fmla="*/ 600 h 763"/>
              <a:gd name="connsiteX122" fmla="*/ 453 w 605"/>
              <a:gd name="connsiteY122" fmla="*/ 594 h 763"/>
              <a:gd name="connsiteX123" fmla="*/ 453 w 605"/>
              <a:gd name="connsiteY123" fmla="*/ 584 h 763"/>
              <a:gd name="connsiteX124" fmla="*/ 458 w 605"/>
              <a:gd name="connsiteY124" fmla="*/ 573 h 763"/>
              <a:gd name="connsiteX125" fmla="*/ 458 w 605"/>
              <a:gd name="connsiteY125" fmla="*/ 558 h 763"/>
              <a:gd name="connsiteX126" fmla="*/ 463 w 605"/>
              <a:gd name="connsiteY126" fmla="*/ 537 h 763"/>
              <a:gd name="connsiteX127" fmla="*/ 469 w 605"/>
              <a:gd name="connsiteY127" fmla="*/ 516 h 763"/>
              <a:gd name="connsiteX128" fmla="*/ 469 w 605"/>
              <a:gd name="connsiteY128" fmla="*/ 489 h 763"/>
              <a:gd name="connsiteX129" fmla="*/ 474 w 605"/>
              <a:gd name="connsiteY129" fmla="*/ 458 h 763"/>
              <a:gd name="connsiteX130" fmla="*/ 484 w 605"/>
              <a:gd name="connsiteY130" fmla="*/ 395 h 763"/>
              <a:gd name="connsiteX131" fmla="*/ 490 w 605"/>
              <a:gd name="connsiteY131" fmla="*/ 337 h 763"/>
              <a:gd name="connsiteX132" fmla="*/ 495 w 605"/>
              <a:gd name="connsiteY132" fmla="*/ 274 h 763"/>
              <a:gd name="connsiteX133" fmla="*/ 495 w 605"/>
              <a:gd name="connsiteY133" fmla="*/ 221 h 763"/>
              <a:gd name="connsiteX134" fmla="*/ 495 w 605"/>
              <a:gd name="connsiteY134" fmla="*/ 221 h 763"/>
              <a:gd name="connsiteX0" fmla="*/ 527 w 637"/>
              <a:gd name="connsiteY0" fmla="*/ 221 h 763"/>
              <a:gd name="connsiteX1" fmla="*/ 527 w 637"/>
              <a:gd name="connsiteY1" fmla="*/ 195 h 763"/>
              <a:gd name="connsiteX2" fmla="*/ 527 w 637"/>
              <a:gd name="connsiteY2" fmla="*/ 168 h 763"/>
              <a:gd name="connsiteX3" fmla="*/ 527 w 637"/>
              <a:gd name="connsiteY3" fmla="*/ 147 h 763"/>
              <a:gd name="connsiteX4" fmla="*/ 527 w 637"/>
              <a:gd name="connsiteY4" fmla="*/ 132 h 763"/>
              <a:gd name="connsiteX5" fmla="*/ 527 w 637"/>
              <a:gd name="connsiteY5" fmla="*/ 116 h 763"/>
              <a:gd name="connsiteX6" fmla="*/ 527 w 637"/>
              <a:gd name="connsiteY6" fmla="*/ 105 h 763"/>
              <a:gd name="connsiteX7" fmla="*/ 522 w 637"/>
              <a:gd name="connsiteY7" fmla="*/ 95 h 763"/>
              <a:gd name="connsiteX8" fmla="*/ 522 w 637"/>
              <a:gd name="connsiteY8" fmla="*/ 89 h 763"/>
              <a:gd name="connsiteX9" fmla="*/ 522 w 637"/>
              <a:gd name="connsiteY9" fmla="*/ 84 h 763"/>
              <a:gd name="connsiteX10" fmla="*/ 516 w 637"/>
              <a:gd name="connsiteY10" fmla="*/ 84 h 763"/>
              <a:gd name="connsiteX11" fmla="*/ 511 w 637"/>
              <a:gd name="connsiteY11" fmla="*/ 79 h 763"/>
              <a:gd name="connsiteX12" fmla="*/ 501 w 637"/>
              <a:gd name="connsiteY12" fmla="*/ 79 h 763"/>
              <a:gd name="connsiteX13" fmla="*/ 495 w 637"/>
              <a:gd name="connsiteY13" fmla="*/ 74 h 763"/>
              <a:gd name="connsiteX14" fmla="*/ 479 w 637"/>
              <a:gd name="connsiteY14" fmla="*/ 74 h 763"/>
              <a:gd name="connsiteX15" fmla="*/ 469 w 637"/>
              <a:gd name="connsiteY15" fmla="*/ 74 h 763"/>
              <a:gd name="connsiteX16" fmla="*/ 453 w 637"/>
              <a:gd name="connsiteY16" fmla="*/ 79 h 763"/>
              <a:gd name="connsiteX17" fmla="*/ 422 w 637"/>
              <a:gd name="connsiteY17" fmla="*/ 79 h 763"/>
              <a:gd name="connsiteX18" fmla="*/ 385 w 637"/>
              <a:gd name="connsiteY18" fmla="*/ 84 h 763"/>
              <a:gd name="connsiteX19" fmla="*/ 348 w 637"/>
              <a:gd name="connsiteY19" fmla="*/ 89 h 763"/>
              <a:gd name="connsiteX20" fmla="*/ 311 w 637"/>
              <a:gd name="connsiteY20" fmla="*/ 89 h 763"/>
              <a:gd name="connsiteX21" fmla="*/ 269 w 637"/>
              <a:gd name="connsiteY21" fmla="*/ 95 h 763"/>
              <a:gd name="connsiteX22" fmla="*/ 84 w 637"/>
              <a:gd name="connsiteY22" fmla="*/ 121 h 763"/>
              <a:gd name="connsiteX23" fmla="*/ 32 w 637"/>
              <a:gd name="connsiteY23" fmla="*/ 126 h 763"/>
              <a:gd name="connsiteX24" fmla="*/ 279 w 637"/>
              <a:gd name="connsiteY24" fmla="*/ 58 h 763"/>
              <a:gd name="connsiteX25" fmla="*/ 337 w 637"/>
              <a:gd name="connsiteY25" fmla="*/ 47 h 763"/>
              <a:gd name="connsiteX26" fmla="*/ 364 w 637"/>
              <a:gd name="connsiteY26" fmla="*/ 42 h 763"/>
              <a:gd name="connsiteX27" fmla="*/ 390 w 637"/>
              <a:gd name="connsiteY27" fmla="*/ 37 h 763"/>
              <a:gd name="connsiteX28" fmla="*/ 416 w 637"/>
              <a:gd name="connsiteY28" fmla="*/ 32 h 763"/>
              <a:gd name="connsiteX29" fmla="*/ 432 w 637"/>
              <a:gd name="connsiteY29" fmla="*/ 32 h 763"/>
              <a:gd name="connsiteX30" fmla="*/ 448 w 637"/>
              <a:gd name="connsiteY30" fmla="*/ 26 h 763"/>
              <a:gd name="connsiteX31" fmla="*/ 464 w 637"/>
              <a:gd name="connsiteY31" fmla="*/ 21 h 763"/>
              <a:gd name="connsiteX32" fmla="*/ 469 w 637"/>
              <a:gd name="connsiteY32" fmla="*/ 21 h 763"/>
              <a:gd name="connsiteX33" fmla="*/ 479 w 637"/>
              <a:gd name="connsiteY33" fmla="*/ 16 h 763"/>
              <a:gd name="connsiteX34" fmla="*/ 485 w 637"/>
              <a:gd name="connsiteY34" fmla="*/ 11 h 763"/>
              <a:gd name="connsiteX35" fmla="*/ 495 w 637"/>
              <a:gd name="connsiteY35" fmla="*/ 5 h 763"/>
              <a:gd name="connsiteX36" fmla="*/ 501 w 637"/>
              <a:gd name="connsiteY36" fmla="*/ 5 h 763"/>
              <a:gd name="connsiteX37" fmla="*/ 511 w 637"/>
              <a:gd name="connsiteY37" fmla="*/ 0 h 763"/>
              <a:gd name="connsiteX38" fmla="*/ 516 w 637"/>
              <a:gd name="connsiteY38" fmla="*/ 5 h 763"/>
              <a:gd name="connsiteX39" fmla="*/ 522 w 637"/>
              <a:gd name="connsiteY39" fmla="*/ 5 h 763"/>
              <a:gd name="connsiteX40" fmla="*/ 527 w 637"/>
              <a:gd name="connsiteY40" fmla="*/ 11 h 763"/>
              <a:gd name="connsiteX41" fmla="*/ 537 w 637"/>
              <a:gd name="connsiteY41" fmla="*/ 16 h 763"/>
              <a:gd name="connsiteX42" fmla="*/ 548 w 637"/>
              <a:gd name="connsiteY42" fmla="*/ 21 h 763"/>
              <a:gd name="connsiteX43" fmla="*/ 558 w 637"/>
              <a:gd name="connsiteY43" fmla="*/ 26 h 763"/>
              <a:gd name="connsiteX44" fmla="*/ 569 w 637"/>
              <a:gd name="connsiteY44" fmla="*/ 32 h 763"/>
              <a:gd name="connsiteX45" fmla="*/ 585 w 637"/>
              <a:gd name="connsiteY45" fmla="*/ 42 h 763"/>
              <a:gd name="connsiteX46" fmla="*/ 595 w 637"/>
              <a:gd name="connsiteY46" fmla="*/ 53 h 763"/>
              <a:gd name="connsiteX47" fmla="*/ 606 w 637"/>
              <a:gd name="connsiteY47" fmla="*/ 58 h 763"/>
              <a:gd name="connsiteX48" fmla="*/ 616 w 637"/>
              <a:gd name="connsiteY48" fmla="*/ 68 h 763"/>
              <a:gd name="connsiteX49" fmla="*/ 627 w 637"/>
              <a:gd name="connsiteY49" fmla="*/ 74 h 763"/>
              <a:gd name="connsiteX50" fmla="*/ 632 w 637"/>
              <a:gd name="connsiteY50" fmla="*/ 79 h 763"/>
              <a:gd name="connsiteX51" fmla="*/ 637 w 637"/>
              <a:gd name="connsiteY51" fmla="*/ 84 h 763"/>
              <a:gd name="connsiteX52" fmla="*/ 637 w 637"/>
              <a:gd name="connsiteY52" fmla="*/ 89 h 763"/>
              <a:gd name="connsiteX53" fmla="*/ 637 w 637"/>
              <a:gd name="connsiteY53" fmla="*/ 95 h 763"/>
              <a:gd name="connsiteX54" fmla="*/ 637 w 637"/>
              <a:gd name="connsiteY54" fmla="*/ 100 h 763"/>
              <a:gd name="connsiteX55" fmla="*/ 637 w 637"/>
              <a:gd name="connsiteY55" fmla="*/ 105 h 763"/>
              <a:gd name="connsiteX56" fmla="*/ 632 w 637"/>
              <a:gd name="connsiteY56" fmla="*/ 110 h 763"/>
              <a:gd name="connsiteX57" fmla="*/ 622 w 637"/>
              <a:gd name="connsiteY57" fmla="*/ 116 h 763"/>
              <a:gd name="connsiteX58" fmla="*/ 622 w 637"/>
              <a:gd name="connsiteY58" fmla="*/ 121 h 763"/>
              <a:gd name="connsiteX59" fmla="*/ 622 w 637"/>
              <a:gd name="connsiteY59" fmla="*/ 121 h 763"/>
              <a:gd name="connsiteX60" fmla="*/ 616 w 637"/>
              <a:gd name="connsiteY60" fmla="*/ 126 h 763"/>
              <a:gd name="connsiteX61" fmla="*/ 616 w 637"/>
              <a:gd name="connsiteY61" fmla="*/ 132 h 763"/>
              <a:gd name="connsiteX62" fmla="*/ 611 w 637"/>
              <a:gd name="connsiteY62" fmla="*/ 142 h 763"/>
              <a:gd name="connsiteX63" fmla="*/ 611 w 637"/>
              <a:gd name="connsiteY63" fmla="*/ 147 h 763"/>
              <a:gd name="connsiteX64" fmla="*/ 611 w 637"/>
              <a:gd name="connsiteY64" fmla="*/ 158 h 763"/>
              <a:gd name="connsiteX65" fmla="*/ 606 w 637"/>
              <a:gd name="connsiteY65" fmla="*/ 168 h 763"/>
              <a:gd name="connsiteX66" fmla="*/ 606 w 637"/>
              <a:gd name="connsiteY66" fmla="*/ 179 h 763"/>
              <a:gd name="connsiteX67" fmla="*/ 606 w 637"/>
              <a:gd name="connsiteY67" fmla="*/ 189 h 763"/>
              <a:gd name="connsiteX68" fmla="*/ 601 w 637"/>
              <a:gd name="connsiteY68" fmla="*/ 205 h 763"/>
              <a:gd name="connsiteX69" fmla="*/ 601 w 637"/>
              <a:gd name="connsiteY69" fmla="*/ 221 h 763"/>
              <a:gd name="connsiteX70" fmla="*/ 601 w 637"/>
              <a:gd name="connsiteY70" fmla="*/ 237 h 763"/>
              <a:gd name="connsiteX71" fmla="*/ 595 w 637"/>
              <a:gd name="connsiteY71" fmla="*/ 252 h 763"/>
              <a:gd name="connsiteX72" fmla="*/ 595 w 637"/>
              <a:gd name="connsiteY72" fmla="*/ 268 h 763"/>
              <a:gd name="connsiteX73" fmla="*/ 595 w 637"/>
              <a:gd name="connsiteY73" fmla="*/ 289 h 763"/>
              <a:gd name="connsiteX74" fmla="*/ 590 w 637"/>
              <a:gd name="connsiteY74" fmla="*/ 331 h 763"/>
              <a:gd name="connsiteX75" fmla="*/ 585 w 637"/>
              <a:gd name="connsiteY75" fmla="*/ 368 h 763"/>
              <a:gd name="connsiteX76" fmla="*/ 585 w 637"/>
              <a:gd name="connsiteY76" fmla="*/ 400 h 763"/>
              <a:gd name="connsiteX77" fmla="*/ 580 w 637"/>
              <a:gd name="connsiteY77" fmla="*/ 431 h 763"/>
              <a:gd name="connsiteX78" fmla="*/ 574 w 637"/>
              <a:gd name="connsiteY78" fmla="*/ 463 h 763"/>
              <a:gd name="connsiteX79" fmla="*/ 574 w 637"/>
              <a:gd name="connsiteY79" fmla="*/ 489 h 763"/>
              <a:gd name="connsiteX80" fmla="*/ 569 w 637"/>
              <a:gd name="connsiteY80" fmla="*/ 510 h 763"/>
              <a:gd name="connsiteX81" fmla="*/ 564 w 637"/>
              <a:gd name="connsiteY81" fmla="*/ 531 h 763"/>
              <a:gd name="connsiteX82" fmla="*/ 558 w 637"/>
              <a:gd name="connsiteY82" fmla="*/ 568 h 763"/>
              <a:gd name="connsiteX83" fmla="*/ 548 w 637"/>
              <a:gd name="connsiteY83" fmla="*/ 605 h 763"/>
              <a:gd name="connsiteX84" fmla="*/ 543 w 637"/>
              <a:gd name="connsiteY84" fmla="*/ 636 h 763"/>
              <a:gd name="connsiteX85" fmla="*/ 532 w 637"/>
              <a:gd name="connsiteY85" fmla="*/ 663 h 763"/>
              <a:gd name="connsiteX86" fmla="*/ 527 w 637"/>
              <a:gd name="connsiteY86" fmla="*/ 689 h 763"/>
              <a:gd name="connsiteX87" fmla="*/ 522 w 637"/>
              <a:gd name="connsiteY87" fmla="*/ 700 h 763"/>
              <a:gd name="connsiteX88" fmla="*/ 516 w 637"/>
              <a:gd name="connsiteY88" fmla="*/ 710 h 763"/>
              <a:gd name="connsiteX89" fmla="*/ 516 w 637"/>
              <a:gd name="connsiteY89" fmla="*/ 721 h 763"/>
              <a:gd name="connsiteX90" fmla="*/ 511 w 637"/>
              <a:gd name="connsiteY90" fmla="*/ 726 h 763"/>
              <a:gd name="connsiteX91" fmla="*/ 506 w 637"/>
              <a:gd name="connsiteY91" fmla="*/ 736 h 763"/>
              <a:gd name="connsiteX92" fmla="*/ 506 w 637"/>
              <a:gd name="connsiteY92" fmla="*/ 742 h 763"/>
              <a:gd name="connsiteX93" fmla="*/ 495 w 637"/>
              <a:gd name="connsiteY93" fmla="*/ 747 h 763"/>
              <a:gd name="connsiteX94" fmla="*/ 490 w 637"/>
              <a:gd name="connsiteY94" fmla="*/ 757 h 763"/>
              <a:gd name="connsiteX95" fmla="*/ 485 w 637"/>
              <a:gd name="connsiteY95" fmla="*/ 757 h 763"/>
              <a:gd name="connsiteX96" fmla="*/ 479 w 637"/>
              <a:gd name="connsiteY96" fmla="*/ 763 h 763"/>
              <a:gd name="connsiteX97" fmla="*/ 474 w 637"/>
              <a:gd name="connsiteY97" fmla="*/ 763 h 763"/>
              <a:gd name="connsiteX98" fmla="*/ 474 w 637"/>
              <a:gd name="connsiteY98" fmla="*/ 757 h 763"/>
              <a:gd name="connsiteX99" fmla="*/ 469 w 637"/>
              <a:gd name="connsiteY99" fmla="*/ 757 h 763"/>
              <a:gd name="connsiteX100" fmla="*/ 469 w 637"/>
              <a:gd name="connsiteY100" fmla="*/ 752 h 763"/>
              <a:gd name="connsiteX101" fmla="*/ 469 w 637"/>
              <a:gd name="connsiteY101" fmla="*/ 747 h 763"/>
              <a:gd name="connsiteX102" fmla="*/ 464 w 637"/>
              <a:gd name="connsiteY102" fmla="*/ 742 h 763"/>
              <a:gd name="connsiteX103" fmla="*/ 464 w 637"/>
              <a:gd name="connsiteY103" fmla="*/ 731 h 763"/>
              <a:gd name="connsiteX104" fmla="*/ 464 w 637"/>
              <a:gd name="connsiteY104" fmla="*/ 721 h 763"/>
              <a:gd name="connsiteX105" fmla="*/ 458 w 637"/>
              <a:gd name="connsiteY105" fmla="*/ 705 h 763"/>
              <a:gd name="connsiteX106" fmla="*/ 453 w 637"/>
              <a:gd name="connsiteY106" fmla="*/ 684 h 763"/>
              <a:gd name="connsiteX107" fmla="*/ 448 w 637"/>
              <a:gd name="connsiteY107" fmla="*/ 668 h 763"/>
              <a:gd name="connsiteX108" fmla="*/ 443 w 637"/>
              <a:gd name="connsiteY108" fmla="*/ 652 h 763"/>
              <a:gd name="connsiteX109" fmla="*/ 437 w 637"/>
              <a:gd name="connsiteY109" fmla="*/ 636 h 763"/>
              <a:gd name="connsiteX110" fmla="*/ 427 w 637"/>
              <a:gd name="connsiteY110" fmla="*/ 626 h 763"/>
              <a:gd name="connsiteX111" fmla="*/ 416 w 637"/>
              <a:gd name="connsiteY111" fmla="*/ 615 h 763"/>
              <a:gd name="connsiteX112" fmla="*/ 411 w 637"/>
              <a:gd name="connsiteY112" fmla="*/ 605 h 763"/>
              <a:gd name="connsiteX113" fmla="*/ 422 w 637"/>
              <a:gd name="connsiteY113" fmla="*/ 610 h 763"/>
              <a:gd name="connsiteX114" fmla="*/ 437 w 637"/>
              <a:gd name="connsiteY114" fmla="*/ 610 h 763"/>
              <a:gd name="connsiteX115" fmla="*/ 448 w 637"/>
              <a:gd name="connsiteY115" fmla="*/ 610 h 763"/>
              <a:gd name="connsiteX116" fmla="*/ 458 w 637"/>
              <a:gd name="connsiteY116" fmla="*/ 610 h 763"/>
              <a:gd name="connsiteX117" fmla="*/ 469 w 637"/>
              <a:gd name="connsiteY117" fmla="*/ 605 h 763"/>
              <a:gd name="connsiteX118" fmla="*/ 474 w 637"/>
              <a:gd name="connsiteY118" fmla="*/ 605 h 763"/>
              <a:gd name="connsiteX119" fmla="*/ 479 w 637"/>
              <a:gd name="connsiteY119" fmla="*/ 600 h 763"/>
              <a:gd name="connsiteX120" fmla="*/ 479 w 637"/>
              <a:gd name="connsiteY120" fmla="*/ 600 h 763"/>
              <a:gd name="connsiteX121" fmla="*/ 485 w 637"/>
              <a:gd name="connsiteY121" fmla="*/ 594 h 763"/>
              <a:gd name="connsiteX122" fmla="*/ 485 w 637"/>
              <a:gd name="connsiteY122" fmla="*/ 584 h 763"/>
              <a:gd name="connsiteX123" fmla="*/ 490 w 637"/>
              <a:gd name="connsiteY123" fmla="*/ 573 h 763"/>
              <a:gd name="connsiteX124" fmla="*/ 490 w 637"/>
              <a:gd name="connsiteY124" fmla="*/ 558 h 763"/>
              <a:gd name="connsiteX125" fmla="*/ 495 w 637"/>
              <a:gd name="connsiteY125" fmla="*/ 537 h 763"/>
              <a:gd name="connsiteX126" fmla="*/ 501 w 637"/>
              <a:gd name="connsiteY126" fmla="*/ 516 h 763"/>
              <a:gd name="connsiteX127" fmla="*/ 501 w 637"/>
              <a:gd name="connsiteY127" fmla="*/ 489 h 763"/>
              <a:gd name="connsiteX128" fmla="*/ 506 w 637"/>
              <a:gd name="connsiteY128" fmla="*/ 458 h 763"/>
              <a:gd name="connsiteX129" fmla="*/ 516 w 637"/>
              <a:gd name="connsiteY129" fmla="*/ 395 h 763"/>
              <a:gd name="connsiteX130" fmla="*/ 522 w 637"/>
              <a:gd name="connsiteY130" fmla="*/ 337 h 763"/>
              <a:gd name="connsiteX131" fmla="*/ 527 w 637"/>
              <a:gd name="connsiteY131" fmla="*/ 274 h 763"/>
              <a:gd name="connsiteX132" fmla="*/ 527 w 637"/>
              <a:gd name="connsiteY132" fmla="*/ 221 h 763"/>
              <a:gd name="connsiteX133" fmla="*/ 527 w 637"/>
              <a:gd name="connsiteY133" fmla="*/ 221 h 763"/>
              <a:gd name="connsiteX0" fmla="*/ 443 w 553"/>
              <a:gd name="connsiteY0" fmla="*/ 221 h 763"/>
              <a:gd name="connsiteX1" fmla="*/ 443 w 553"/>
              <a:gd name="connsiteY1" fmla="*/ 195 h 763"/>
              <a:gd name="connsiteX2" fmla="*/ 443 w 553"/>
              <a:gd name="connsiteY2" fmla="*/ 168 h 763"/>
              <a:gd name="connsiteX3" fmla="*/ 443 w 553"/>
              <a:gd name="connsiteY3" fmla="*/ 147 h 763"/>
              <a:gd name="connsiteX4" fmla="*/ 443 w 553"/>
              <a:gd name="connsiteY4" fmla="*/ 132 h 763"/>
              <a:gd name="connsiteX5" fmla="*/ 443 w 553"/>
              <a:gd name="connsiteY5" fmla="*/ 116 h 763"/>
              <a:gd name="connsiteX6" fmla="*/ 443 w 553"/>
              <a:gd name="connsiteY6" fmla="*/ 105 h 763"/>
              <a:gd name="connsiteX7" fmla="*/ 438 w 553"/>
              <a:gd name="connsiteY7" fmla="*/ 95 h 763"/>
              <a:gd name="connsiteX8" fmla="*/ 438 w 553"/>
              <a:gd name="connsiteY8" fmla="*/ 89 h 763"/>
              <a:gd name="connsiteX9" fmla="*/ 438 w 553"/>
              <a:gd name="connsiteY9" fmla="*/ 84 h 763"/>
              <a:gd name="connsiteX10" fmla="*/ 432 w 553"/>
              <a:gd name="connsiteY10" fmla="*/ 84 h 763"/>
              <a:gd name="connsiteX11" fmla="*/ 427 w 553"/>
              <a:gd name="connsiteY11" fmla="*/ 79 h 763"/>
              <a:gd name="connsiteX12" fmla="*/ 417 w 553"/>
              <a:gd name="connsiteY12" fmla="*/ 79 h 763"/>
              <a:gd name="connsiteX13" fmla="*/ 411 w 553"/>
              <a:gd name="connsiteY13" fmla="*/ 74 h 763"/>
              <a:gd name="connsiteX14" fmla="*/ 395 w 553"/>
              <a:gd name="connsiteY14" fmla="*/ 74 h 763"/>
              <a:gd name="connsiteX15" fmla="*/ 385 w 553"/>
              <a:gd name="connsiteY15" fmla="*/ 74 h 763"/>
              <a:gd name="connsiteX16" fmla="*/ 369 w 553"/>
              <a:gd name="connsiteY16" fmla="*/ 79 h 763"/>
              <a:gd name="connsiteX17" fmla="*/ 338 w 553"/>
              <a:gd name="connsiteY17" fmla="*/ 79 h 763"/>
              <a:gd name="connsiteX18" fmla="*/ 301 w 553"/>
              <a:gd name="connsiteY18" fmla="*/ 84 h 763"/>
              <a:gd name="connsiteX19" fmla="*/ 264 w 553"/>
              <a:gd name="connsiteY19" fmla="*/ 89 h 763"/>
              <a:gd name="connsiteX20" fmla="*/ 227 w 553"/>
              <a:gd name="connsiteY20" fmla="*/ 89 h 763"/>
              <a:gd name="connsiteX21" fmla="*/ 185 w 553"/>
              <a:gd name="connsiteY21" fmla="*/ 95 h 763"/>
              <a:gd name="connsiteX22" fmla="*/ 0 w 553"/>
              <a:gd name="connsiteY22" fmla="*/ 121 h 763"/>
              <a:gd name="connsiteX23" fmla="*/ 195 w 553"/>
              <a:gd name="connsiteY23" fmla="*/ 58 h 763"/>
              <a:gd name="connsiteX24" fmla="*/ 253 w 553"/>
              <a:gd name="connsiteY24" fmla="*/ 47 h 763"/>
              <a:gd name="connsiteX25" fmla="*/ 280 w 553"/>
              <a:gd name="connsiteY25" fmla="*/ 42 h 763"/>
              <a:gd name="connsiteX26" fmla="*/ 306 w 553"/>
              <a:gd name="connsiteY26" fmla="*/ 37 h 763"/>
              <a:gd name="connsiteX27" fmla="*/ 332 w 553"/>
              <a:gd name="connsiteY27" fmla="*/ 32 h 763"/>
              <a:gd name="connsiteX28" fmla="*/ 348 w 553"/>
              <a:gd name="connsiteY28" fmla="*/ 32 h 763"/>
              <a:gd name="connsiteX29" fmla="*/ 364 w 553"/>
              <a:gd name="connsiteY29" fmla="*/ 26 h 763"/>
              <a:gd name="connsiteX30" fmla="*/ 380 w 553"/>
              <a:gd name="connsiteY30" fmla="*/ 21 h 763"/>
              <a:gd name="connsiteX31" fmla="*/ 385 w 553"/>
              <a:gd name="connsiteY31" fmla="*/ 21 h 763"/>
              <a:gd name="connsiteX32" fmla="*/ 395 w 553"/>
              <a:gd name="connsiteY32" fmla="*/ 16 h 763"/>
              <a:gd name="connsiteX33" fmla="*/ 401 w 553"/>
              <a:gd name="connsiteY33" fmla="*/ 11 h 763"/>
              <a:gd name="connsiteX34" fmla="*/ 411 w 553"/>
              <a:gd name="connsiteY34" fmla="*/ 5 h 763"/>
              <a:gd name="connsiteX35" fmla="*/ 417 w 553"/>
              <a:gd name="connsiteY35" fmla="*/ 5 h 763"/>
              <a:gd name="connsiteX36" fmla="*/ 427 w 553"/>
              <a:gd name="connsiteY36" fmla="*/ 0 h 763"/>
              <a:gd name="connsiteX37" fmla="*/ 432 w 553"/>
              <a:gd name="connsiteY37" fmla="*/ 5 h 763"/>
              <a:gd name="connsiteX38" fmla="*/ 438 w 553"/>
              <a:gd name="connsiteY38" fmla="*/ 5 h 763"/>
              <a:gd name="connsiteX39" fmla="*/ 443 w 553"/>
              <a:gd name="connsiteY39" fmla="*/ 11 h 763"/>
              <a:gd name="connsiteX40" fmla="*/ 453 w 553"/>
              <a:gd name="connsiteY40" fmla="*/ 16 h 763"/>
              <a:gd name="connsiteX41" fmla="*/ 464 w 553"/>
              <a:gd name="connsiteY41" fmla="*/ 21 h 763"/>
              <a:gd name="connsiteX42" fmla="*/ 474 w 553"/>
              <a:gd name="connsiteY42" fmla="*/ 26 h 763"/>
              <a:gd name="connsiteX43" fmla="*/ 485 w 553"/>
              <a:gd name="connsiteY43" fmla="*/ 32 h 763"/>
              <a:gd name="connsiteX44" fmla="*/ 501 w 553"/>
              <a:gd name="connsiteY44" fmla="*/ 42 h 763"/>
              <a:gd name="connsiteX45" fmla="*/ 511 w 553"/>
              <a:gd name="connsiteY45" fmla="*/ 53 h 763"/>
              <a:gd name="connsiteX46" fmla="*/ 522 w 553"/>
              <a:gd name="connsiteY46" fmla="*/ 58 h 763"/>
              <a:gd name="connsiteX47" fmla="*/ 532 w 553"/>
              <a:gd name="connsiteY47" fmla="*/ 68 h 763"/>
              <a:gd name="connsiteX48" fmla="*/ 543 w 553"/>
              <a:gd name="connsiteY48" fmla="*/ 74 h 763"/>
              <a:gd name="connsiteX49" fmla="*/ 548 w 553"/>
              <a:gd name="connsiteY49" fmla="*/ 79 h 763"/>
              <a:gd name="connsiteX50" fmla="*/ 553 w 553"/>
              <a:gd name="connsiteY50" fmla="*/ 84 h 763"/>
              <a:gd name="connsiteX51" fmla="*/ 553 w 553"/>
              <a:gd name="connsiteY51" fmla="*/ 89 h 763"/>
              <a:gd name="connsiteX52" fmla="*/ 553 w 553"/>
              <a:gd name="connsiteY52" fmla="*/ 95 h 763"/>
              <a:gd name="connsiteX53" fmla="*/ 553 w 553"/>
              <a:gd name="connsiteY53" fmla="*/ 100 h 763"/>
              <a:gd name="connsiteX54" fmla="*/ 553 w 553"/>
              <a:gd name="connsiteY54" fmla="*/ 105 h 763"/>
              <a:gd name="connsiteX55" fmla="*/ 548 w 553"/>
              <a:gd name="connsiteY55" fmla="*/ 110 h 763"/>
              <a:gd name="connsiteX56" fmla="*/ 538 w 553"/>
              <a:gd name="connsiteY56" fmla="*/ 116 h 763"/>
              <a:gd name="connsiteX57" fmla="*/ 538 w 553"/>
              <a:gd name="connsiteY57" fmla="*/ 121 h 763"/>
              <a:gd name="connsiteX58" fmla="*/ 538 w 553"/>
              <a:gd name="connsiteY58" fmla="*/ 121 h 763"/>
              <a:gd name="connsiteX59" fmla="*/ 532 w 553"/>
              <a:gd name="connsiteY59" fmla="*/ 126 h 763"/>
              <a:gd name="connsiteX60" fmla="*/ 532 w 553"/>
              <a:gd name="connsiteY60" fmla="*/ 132 h 763"/>
              <a:gd name="connsiteX61" fmla="*/ 527 w 553"/>
              <a:gd name="connsiteY61" fmla="*/ 142 h 763"/>
              <a:gd name="connsiteX62" fmla="*/ 527 w 553"/>
              <a:gd name="connsiteY62" fmla="*/ 147 h 763"/>
              <a:gd name="connsiteX63" fmla="*/ 527 w 553"/>
              <a:gd name="connsiteY63" fmla="*/ 158 h 763"/>
              <a:gd name="connsiteX64" fmla="*/ 522 w 553"/>
              <a:gd name="connsiteY64" fmla="*/ 168 h 763"/>
              <a:gd name="connsiteX65" fmla="*/ 522 w 553"/>
              <a:gd name="connsiteY65" fmla="*/ 179 h 763"/>
              <a:gd name="connsiteX66" fmla="*/ 522 w 553"/>
              <a:gd name="connsiteY66" fmla="*/ 189 h 763"/>
              <a:gd name="connsiteX67" fmla="*/ 517 w 553"/>
              <a:gd name="connsiteY67" fmla="*/ 205 h 763"/>
              <a:gd name="connsiteX68" fmla="*/ 517 w 553"/>
              <a:gd name="connsiteY68" fmla="*/ 221 h 763"/>
              <a:gd name="connsiteX69" fmla="*/ 517 w 553"/>
              <a:gd name="connsiteY69" fmla="*/ 237 h 763"/>
              <a:gd name="connsiteX70" fmla="*/ 511 w 553"/>
              <a:gd name="connsiteY70" fmla="*/ 252 h 763"/>
              <a:gd name="connsiteX71" fmla="*/ 511 w 553"/>
              <a:gd name="connsiteY71" fmla="*/ 268 h 763"/>
              <a:gd name="connsiteX72" fmla="*/ 511 w 553"/>
              <a:gd name="connsiteY72" fmla="*/ 289 h 763"/>
              <a:gd name="connsiteX73" fmla="*/ 506 w 553"/>
              <a:gd name="connsiteY73" fmla="*/ 331 h 763"/>
              <a:gd name="connsiteX74" fmla="*/ 501 w 553"/>
              <a:gd name="connsiteY74" fmla="*/ 368 h 763"/>
              <a:gd name="connsiteX75" fmla="*/ 501 w 553"/>
              <a:gd name="connsiteY75" fmla="*/ 400 h 763"/>
              <a:gd name="connsiteX76" fmla="*/ 496 w 553"/>
              <a:gd name="connsiteY76" fmla="*/ 431 h 763"/>
              <a:gd name="connsiteX77" fmla="*/ 490 w 553"/>
              <a:gd name="connsiteY77" fmla="*/ 463 h 763"/>
              <a:gd name="connsiteX78" fmla="*/ 490 w 553"/>
              <a:gd name="connsiteY78" fmla="*/ 489 h 763"/>
              <a:gd name="connsiteX79" fmla="*/ 485 w 553"/>
              <a:gd name="connsiteY79" fmla="*/ 510 h 763"/>
              <a:gd name="connsiteX80" fmla="*/ 480 w 553"/>
              <a:gd name="connsiteY80" fmla="*/ 531 h 763"/>
              <a:gd name="connsiteX81" fmla="*/ 474 w 553"/>
              <a:gd name="connsiteY81" fmla="*/ 568 h 763"/>
              <a:gd name="connsiteX82" fmla="*/ 464 w 553"/>
              <a:gd name="connsiteY82" fmla="*/ 605 h 763"/>
              <a:gd name="connsiteX83" fmla="*/ 459 w 553"/>
              <a:gd name="connsiteY83" fmla="*/ 636 h 763"/>
              <a:gd name="connsiteX84" fmla="*/ 448 w 553"/>
              <a:gd name="connsiteY84" fmla="*/ 663 h 763"/>
              <a:gd name="connsiteX85" fmla="*/ 443 w 553"/>
              <a:gd name="connsiteY85" fmla="*/ 689 h 763"/>
              <a:gd name="connsiteX86" fmla="*/ 438 w 553"/>
              <a:gd name="connsiteY86" fmla="*/ 700 h 763"/>
              <a:gd name="connsiteX87" fmla="*/ 432 w 553"/>
              <a:gd name="connsiteY87" fmla="*/ 710 h 763"/>
              <a:gd name="connsiteX88" fmla="*/ 432 w 553"/>
              <a:gd name="connsiteY88" fmla="*/ 721 h 763"/>
              <a:gd name="connsiteX89" fmla="*/ 427 w 553"/>
              <a:gd name="connsiteY89" fmla="*/ 726 h 763"/>
              <a:gd name="connsiteX90" fmla="*/ 422 w 553"/>
              <a:gd name="connsiteY90" fmla="*/ 736 h 763"/>
              <a:gd name="connsiteX91" fmla="*/ 422 w 553"/>
              <a:gd name="connsiteY91" fmla="*/ 742 h 763"/>
              <a:gd name="connsiteX92" fmla="*/ 411 w 553"/>
              <a:gd name="connsiteY92" fmla="*/ 747 h 763"/>
              <a:gd name="connsiteX93" fmla="*/ 406 w 553"/>
              <a:gd name="connsiteY93" fmla="*/ 757 h 763"/>
              <a:gd name="connsiteX94" fmla="*/ 401 w 553"/>
              <a:gd name="connsiteY94" fmla="*/ 757 h 763"/>
              <a:gd name="connsiteX95" fmla="*/ 395 w 553"/>
              <a:gd name="connsiteY95" fmla="*/ 763 h 763"/>
              <a:gd name="connsiteX96" fmla="*/ 390 w 553"/>
              <a:gd name="connsiteY96" fmla="*/ 763 h 763"/>
              <a:gd name="connsiteX97" fmla="*/ 390 w 553"/>
              <a:gd name="connsiteY97" fmla="*/ 757 h 763"/>
              <a:gd name="connsiteX98" fmla="*/ 385 w 553"/>
              <a:gd name="connsiteY98" fmla="*/ 757 h 763"/>
              <a:gd name="connsiteX99" fmla="*/ 385 w 553"/>
              <a:gd name="connsiteY99" fmla="*/ 752 h 763"/>
              <a:gd name="connsiteX100" fmla="*/ 385 w 553"/>
              <a:gd name="connsiteY100" fmla="*/ 747 h 763"/>
              <a:gd name="connsiteX101" fmla="*/ 380 w 553"/>
              <a:gd name="connsiteY101" fmla="*/ 742 h 763"/>
              <a:gd name="connsiteX102" fmla="*/ 380 w 553"/>
              <a:gd name="connsiteY102" fmla="*/ 731 h 763"/>
              <a:gd name="connsiteX103" fmla="*/ 380 w 553"/>
              <a:gd name="connsiteY103" fmla="*/ 721 h 763"/>
              <a:gd name="connsiteX104" fmla="*/ 374 w 553"/>
              <a:gd name="connsiteY104" fmla="*/ 705 h 763"/>
              <a:gd name="connsiteX105" fmla="*/ 369 w 553"/>
              <a:gd name="connsiteY105" fmla="*/ 684 h 763"/>
              <a:gd name="connsiteX106" fmla="*/ 364 w 553"/>
              <a:gd name="connsiteY106" fmla="*/ 668 h 763"/>
              <a:gd name="connsiteX107" fmla="*/ 359 w 553"/>
              <a:gd name="connsiteY107" fmla="*/ 652 h 763"/>
              <a:gd name="connsiteX108" fmla="*/ 353 w 553"/>
              <a:gd name="connsiteY108" fmla="*/ 636 h 763"/>
              <a:gd name="connsiteX109" fmla="*/ 343 w 553"/>
              <a:gd name="connsiteY109" fmla="*/ 626 h 763"/>
              <a:gd name="connsiteX110" fmla="*/ 332 w 553"/>
              <a:gd name="connsiteY110" fmla="*/ 615 h 763"/>
              <a:gd name="connsiteX111" fmla="*/ 327 w 553"/>
              <a:gd name="connsiteY111" fmla="*/ 605 h 763"/>
              <a:gd name="connsiteX112" fmla="*/ 338 w 553"/>
              <a:gd name="connsiteY112" fmla="*/ 610 h 763"/>
              <a:gd name="connsiteX113" fmla="*/ 353 w 553"/>
              <a:gd name="connsiteY113" fmla="*/ 610 h 763"/>
              <a:gd name="connsiteX114" fmla="*/ 364 w 553"/>
              <a:gd name="connsiteY114" fmla="*/ 610 h 763"/>
              <a:gd name="connsiteX115" fmla="*/ 374 w 553"/>
              <a:gd name="connsiteY115" fmla="*/ 610 h 763"/>
              <a:gd name="connsiteX116" fmla="*/ 385 w 553"/>
              <a:gd name="connsiteY116" fmla="*/ 605 h 763"/>
              <a:gd name="connsiteX117" fmla="*/ 390 w 553"/>
              <a:gd name="connsiteY117" fmla="*/ 605 h 763"/>
              <a:gd name="connsiteX118" fmla="*/ 395 w 553"/>
              <a:gd name="connsiteY118" fmla="*/ 600 h 763"/>
              <a:gd name="connsiteX119" fmla="*/ 395 w 553"/>
              <a:gd name="connsiteY119" fmla="*/ 600 h 763"/>
              <a:gd name="connsiteX120" fmla="*/ 401 w 553"/>
              <a:gd name="connsiteY120" fmla="*/ 594 h 763"/>
              <a:gd name="connsiteX121" fmla="*/ 401 w 553"/>
              <a:gd name="connsiteY121" fmla="*/ 584 h 763"/>
              <a:gd name="connsiteX122" fmla="*/ 406 w 553"/>
              <a:gd name="connsiteY122" fmla="*/ 573 h 763"/>
              <a:gd name="connsiteX123" fmla="*/ 406 w 553"/>
              <a:gd name="connsiteY123" fmla="*/ 558 h 763"/>
              <a:gd name="connsiteX124" fmla="*/ 411 w 553"/>
              <a:gd name="connsiteY124" fmla="*/ 537 h 763"/>
              <a:gd name="connsiteX125" fmla="*/ 417 w 553"/>
              <a:gd name="connsiteY125" fmla="*/ 516 h 763"/>
              <a:gd name="connsiteX126" fmla="*/ 417 w 553"/>
              <a:gd name="connsiteY126" fmla="*/ 489 h 763"/>
              <a:gd name="connsiteX127" fmla="*/ 422 w 553"/>
              <a:gd name="connsiteY127" fmla="*/ 458 h 763"/>
              <a:gd name="connsiteX128" fmla="*/ 432 w 553"/>
              <a:gd name="connsiteY128" fmla="*/ 395 h 763"/>
              <a:gd name="connsiteX129" fmla="*/ 438 w 553"/>
              <a:gd name="connsiteY129" fmla="*/ 337 h 763"/>
              <a:gd name="connsiteX130" fmla="*/ 443 w 553"/>
              <a:gd name="connsiteY130" fmla="*/ 274 h 763"/>
              <a:gd name="connsiteX131" fmla="*/ 443 w 553"/>
              <a:gd name="connsiteY131" fmla="*/ 221 h 763"/>
              <a:gd name="connsiteX132" fmla="*/ 443 w 553"/>
              <a:gd name="connsiteY132" fmla="*/ 221 h 763"/>
              <a:gd name="connsiteX0" fmla="*/ 258 w 368"/>
              <a:gd name="connsiteY0" fmla="*/ 221 h 763"/>
              <a:gd name="connsiteX1" fmla="*/ 258 w 368"/>
              <a:gd name="connsiteY1" fmla="*/ 195 h 763"/>
              <a:gd name="connsiteX2" fmla="*/ 258 w 368"/>
              <a:gd name="connsiteY2" fmla="*/ 168 h 763"/>
              <a:gd name="connsiteX3" fmla="*/ 258 w 368"/>
              <a:gd name="connsiteY3" fmla="*/ 147 h 763"/>
              <a:gd name="connsiteX4" fmla="*/ 258 w 368"/>
              <a:gd name="connsiteY4" fmla="*/ 132 h 763"/>
              <a:gd name="connsiteX5" fmla="*/ 258 w 368"/>
              <a:gd name="connsiteY5" fmla="*/ 116 h 763"/>
              <a:gd name="connsiteX6" fmla="*/ 258 w 368"/>
              <a:gd name="connsiteY6" fmla="*/ 105 h 763"/>
              <a:gd name="connsiteX7" fmla="*/ 253 w 368"/>
              <a:gd name="connsiteY7" fmla="*/ 95 h 763"/>
              <a:gd name="connsiteX8" fmla="*/ 253 w 368"/>
              <a:gd name="connsiteY8" fmla="*/ 89 h 763"/>
              <a:gd name="connsiteX9" fmla="*/ 253 w 368"/>
              <a:gd name="connsiteY9" fmla="*/ 84 h 763"/>
              <a:gd name="connsiteX10" fmla="*/ 247 w 368"/>
              <a:gd name="connsiteY10" fmla="*/ 84 h 763"/>
              <a:gd name="connsiteX11" fmla="*/ 242 w 368"/>
              <a:gd name="connsiteY11" fmla="*/ 79 h 763"/>
              <a:gd name="connsiteX12" fmla="*/ 232 w 368"/>
              <a:gd name="connsiteY12" fmla="*/ 79 h 763"/>
              <a:gd name="connsiteX13" fmla="*/ 226 w 368"/>
              <a:gd name="connsiteY13" fmla="*/ 74 h 763"/>
              <a:gd name="connsiteX14" fmla="*/ 210 w 368"/>
              <a:gd name="connsiteY14" fmla="*/ 74 h 763"/>
              <a:gd name="connsiteX15" fmla="*/ 200 w 368"/>
              <a:gd name="connsiteY15" fmla="*/ 74 h 763"/>
              <a:gd name="connsiteX16" fmla="*/ 184 w 368"/>
              <a:gd name="connsiteY16" fmla="*/ 79 h 763"/>
              <a:gd name="connsiteX17" fmla="*/ 153 w 368"/>
              <a:gd name="connsiteY17" fmla="*/ 79 h 763"/>
              <a:gd name="connsiteX18" fmla="*/ 116 w 368"/>
              <a:gd name="connsiteY18" fmla="*/ 84 h 763"/>
              <a:gd name="connsiteX19" fmla="*/ 79 w 368"/>
              <a:gd name="connsiteY19" fmla="*/ 89 h 763"/>
              <a:gd name="connsiteX20" fmla="*/ 42 w 368"/>
              <a:gd name="connsiteY20" fmla="*/ 89 h 763"/>
              <a:gd name="connsiteX21" fmla="*/ 0 w 368"/>
              <a:gd name="connsiteY21" fmla="*/ 95 h 763"/>
              <a:gd name="connsiteX22" fmla="*/ 10 w 368"/>
              <a:gd name="connsiteY22" fmla="*/ 58 h 763"/>
              <a:gd name="connsiteX23" fmla="*/ 68 w 368"/>
              <a:gd name="connsiteY23" fmla="*/ 47 h 763"/>
              <a:gd name="connsiteX24" fmla="*/ 95 w 368"/>
              <a:gd name="connsiteY24" fmla="*/ 42 h 763"/>
              <a:gd name="connsiteX25" fmla="*/ 121 w 368"/>
              <a:gd name="connsiteY25" fmla="*/ 37 h 763"/>
              <a:gd name="connsiteX26" fmla="*/ 147 w 368"/>
              <a:gd name="connsiteY26" fmla="*/ 32 h 763"/>
              <a:gd name="connsiteX27" fmla="*/ 163 w 368"/>
              <a:gd name="connsiteY27" fmla="*/ 32 h 763"/>
              <a:gd name="connsiteX28" fmla="*/ 179 w 368"/>
              <a:gd name="connsiteY28" fmla="*/ 26 h 763"/>
              <a:gd name="connsiteX29" fmla="*/ 195 w 368"/>
              <a:gd name="connsiteY29" fmla="*/ 21 h 763"/>
              <a:gd name="connsiteX30" fmla="*/ 200 w 368"/>
              <a:gd name="connsiteY30" fmla="*/ 21 h 763"/>
              <a:gd name="connsiteX31" fmla="*/ 210 w 368"/>
              <a:gd name="connsiteY31" fmla="*/ 16 h 763"/>
              <a:gd name="connsiteX32" fmla="*/ 216 w 368"/>
              <a:gd name="connsiteY32" fmla="*/ 11 h 763"/>
              <a:gd name="connsiteX33" fmla="*/ 226 w 368"/>
              <a:gd name="connsiteY33" fmla="*/ 5 h 763"/>
              <a:gd name="connsiteX34" fmla="*/ 232 w 368"/>
              <a:gd name="connsiteY34" fmla="*/ 5 h 763"/>
              <a:gd name="connsiteX35" fmla="*/ 242 w 368"/>
              <a:gd name="connsiteY35" fmla="*/ 0 h 763"/>
              <a:gd name="connsiteX36" fmla="*/ 247 w 368"/>
              <a:gd name="connsiteY36" fmla="*/ 5 h 763"/>
              <a:gd name="connsiteX37" fmla="*/ 253 w 368"/>
              <a:gd name="connsiteY37" fmla="*/ 5 h 763"/>
              <a:gd name="connsiteX38" fmla="*/ 258 w 368"/>
              <a:gd name="connsiteY38" fmla="*/ 11 h 763"/>
              <a:gd name="connsiteX39" fmla="*/ 268 w 368"/>
              <a:gd name="connsiteY39" fmla="*/ 16 h 763"/>
              <a:gd name="connsiteX40" fmla="*/ 279 w 368"/>
              <a:gd name="connsiteY40" fmla="*/ 21 h 763"/>
              <a:gd name="connsiteX41" fmla="*/ 289 w 368"/>
              <a:gd name="connsiteY41" fmla="*/ 26 h 763"/>
              <a:gd name="connsiteX42" fmla="*/ 300 w 368"/>
              <a:gd name="connsiteY42" fmla="*/ 32 h 763"/>
              <a:gd name="connsiteX43" fmla="*/ 316 w 368"/>
              <a:gd name="connsiteY43" fmla="*/ 42 h 763"/>
              <a:gd name="connsiteX44" fmla="*/ 326 w 368"/>
              <a:gd name="connsiteY44" fmla="*/ 53 h 763"/>
              <a:gd name="connsiteX45" fmla="*/ 337 w 368"/>
              <a:gd name="connsiteY45" fmla="*/ 58 h 763"/>
              <a:gd name="connsiteX46" fmla="*/ 347 w 368"/>
              <a:gd name="connsiteY46" fmla="*/ 68 h 763"/>
              <a:gd name="connsiteX47" fmla="*/ 358 w 368"/>
              <a:gd name="connsiteY47" fmla="*/ 74 h 763"/>
              <a:gd name="connsiteX48" fmla="*/ 363 w 368"/>
              <a:gd name="connsiteY48" fmla="*/ 79 h 763"/>
              <a:gd name="connsiteX49" fmla="*/ 368 w 368"/>
              <a:gd name="connsiteY49" fmla="*/ 84 h 763"/>
              <a:gd name="connsiteX50" fmla="*/ 368 w 368"/>
              <a:gd name="connsiteY50" fmla="*/ 89 h 763"/>
              <a:gd name="connsiteX51" fmla="*/ 368 w 368"/>
              <a:gd name="connsiteY51" fmla="*/ 95 h 763"/>
              <a:gd name="connsiteX52" fmla="*/ 368 w 368"/>
              <a:gd name="connsiteY52" fmla="*/ 100 h 763"/>
              <a:gd name="connsiteX53" fmla="*/ 368 w 368"/>
              <a:gd name="connsiteY53" fmla="*/ 105 h 763"/>
              <a:gd name="connsiteX54" fmla="*/ 363 w 368"/>
              <a:gd name="connsiteY54" fmla="*/ 110 h 763"/>
              <a:gd name="connsiteX55" fmla="*/ 353 w 368"/>
              <a:gd name="connsiteY55" fmla="*/ 116 h 763"/>
              <a:gd name="connsiteX56" fmla="*/ 353 w 368"/>
              <a:gd name="connsiteY56" fmla="*/ 121 h 763"/>
              <a:gd name="connsiteX57" fmla="*/ 353 w 368"/>
              <a:gd name="connsiteY57" fmla="*/ 121 h 763"/>
              <a:gd name="connsiteX58" fmla="*/ 347 w 368"/>
              <a:gd name="connsiteY58" fmla="*/ 126 h 763"/>
              <a:gd name="connsiteX59" fmla="*/ 347 w 368"/>
              <a:gd name="connsiteY59" fmla="*/ 132 h 763"/>
              <a:gd name="connsiteX60" fmla="*/ 342 w 368"/>
              <a:gd name="connsiteY60" fmla="*/ 142 h 763"/>
              <a:gd name="connsiteX61" fmla="*/ 342 w 368"/>
              <a:gd name="connsiteY61" fmla="*/ 147 h 763"/>
              <a:gd name="connsiteX62" fmla="*/ 342 w 368"/>
              <a:gd name="connsiteY62" fmla="*/ 158 h 763"/>
              <a:gd name="connsiteX63" fmla="*/ 337 w 368"/>
              <a:gd name="connsiteY63" fmla="*/ 168 h 763"/>
              <a:gd name="connsiteX64" fmla="*/ 337 w 368"/>
              <a:gd name="connsiteY64" fmla="*/ 179 h 763"/>
              <a:gd name="connsiteX65" fmla="*/ 337 w 368"/>
              <a:gd name="connsiteY65" fmla="*/ 189 h 763"/>
              <a:gd name="connsiteX66" fmla="*/ 332 w 368"/>
              <a:gd name="connsiteY66" fmla="*/ 205 h 763"/>
              <a:gd name="connsiteX67" fmla="*/ 332 w 368"/>
              <a:gd name="connsiteY67" fmla="*/ 221 h 763"/>
              <a:gd name="connsiteX68" fmla="*/ 332 w 368"/>
              <a:gd name="connsiteY68" fmla="*/ 237 h 763"/>
              <a:gd name="connsiteX69" fmla="*/ 326 w 368"/>
              <a:gd name="connsiteY69" fmla="*/ 252 h 763"/>
              <a:gd name="connsiteX70" fmla="*/ 326 w 368"/>
              <a:gd name="connsiteY70" fmla="*/ 268 h 763"/>
              <a:gd name="connsiteX71" fmla="*/ 326 w 368"/>
              <a:gd name="connsiteY71" fmla="*/ 289 h 763"/>
              <a:gd name="connsiteX72" fmla="*/ 321 w 368"/>
              <a:gd name="connsiteY72" fmla="*/ 331 h 763"/>
              <a:gd name="connsiteX73" fmla="*/ 316 w 368"/>
              <a:gd name="connsiteY73" fmla="*/ 368 h 763"/>
              <a:gd name="connsiteX74" fmla="*/ 316 w 368"/>
              <a:gd name="connsiteY74" fmla="*/ 400 h 763"/>
              <a:gd name="connsiteX75" fmla="*/ 311 w 368"/>
              <a:gd name="connsiteY75" fmla="*/ 431 h 763"/>
              <a:gd name="connsiteX76" fmla="*/ 305 w 368"/>
              <a:gd name="connsiteY76" fmla="*/ 463 h 763"/>
              <a:gd name="connsiteX77" fmla="*/ 305 w 368"/>
              <a:gd name="connsiteY77" fmla="*/ 489 h 763"/>
              <a:gd name="connsiteX78" fmla="*/ 300 w 368"/>
              <a:gd name="connsiteY78" fmla="*/ 510 h 763"/>
              <a:gd name="connsiteX79" fmla="*/ 295 w 368"/>
              <a:gd name="connsiteY79" fmla="*/ 531 h 763"/>
              <a:gd name="connsiteX80" fmla="*/ 289 w 368"/>
              <a:gd name="connsiteY80" fmla="*/ 568 h 763"/>
              <a:gd name="connsiteX81" fmla="*/ 279 w 368"/>
              <a:gd name="connsiteY81" fmla="*/ 605 h 763"/>
              <a:gd name="connsiteX82" fmla="*/ 274 w 368"/>
              <a:gd name="connsiteY82" fmla="*/ 636 h 763"/>
              <a:gd name="connsiteX83" fmla="*/ 263 w 368"/>
              <a:gd name="connsiteY83" fmla="*/ 663 h 763"/>
              <a:gd name="connsiteX84" fmla="*/ 258 w 368"/>
              <a:gd name="connsiteY84" fmla="*/ 689 h 763"/>
              <a:gd name="connsiteX85" fmla="*/ 253 w 368"/>
              <a:gd name="connsiteY85" fmla="*/ 700 h 763"/>
              <a:gd name="connsiteX86" fmla="*/ 247 w 368"/>
              <a:gd name="connsiteY86" fmla="*/ 710 h 763"/>
              <a:gd name="connsiteX87" fmla="*/ 247 w 368"/>
              <a:gd name="connsiteY87" fmla="*/ 721 h 763"/>
              <a:gd name="connsiteX88" fmla="*/ 242 w 368"/>
              <a:gd name="connsiteY88" fmla="*/ 726 h 763"/>
              <a:gd name="connsiteX89" fmla="*/ 237 w 368"/>
              <a:gd name="connsiteY89" fmla="*/ 736 h 763"/>
              <a:gd name="connsiteX90" fmla="*/ 237 w 368"/>
              <a:gd name="connsiteY90" fmla="*/ 742 h 763"/>
              <a:gd name="connsiteX91" fmla="*/ 226 w 368"/>
              <a:gd name="connsiteY91" fmla="*/ 747 h 763"/>
              <a:gd name="connsiteX92" fmla="*/ 221 w 368"/>
              <a:gd name="connsiteY92" fmla="*/ 757 h 763"/>
              <a:gd name="connsiteX93" fmla="*/ 216 w 368"/>
              <a:gd name="connsiteY93" fmla="*/ 757 h 763"/>
              <a:gd name="connsiteX94" fmla="*/ 210 w 368"/>
              <a:gd name="connsiteY94" fmla="*/ 763 h 763"/>
              <a:gd name="connsiteX95" fmla="*/ 205 w 368"/>
              <a:gd name="connsiteY95" fmla="*/ 763 h 763"/>
              <a:gd name="connsiteX96" fmla="*/ 205 w 368"/>
              <a:gd name="connsiteY96" fmla="*/ 757 h 763"/>
              <a:gd name="connsiteX97" fmla="*/ 200 w 368"/>
              <a:gd name="connsiteY97" fmla="*/ 757 h 763"/>
              <a:gd name="connsiteX98" fmla="*/ 200 w 368"/>
              <a:gd name="connsiteY98" fmla="*/ 752 h 763"/>
              <a:gd name="connsiteX99" fmla="*/ 200 w 368"/>
              <a:gd name="connsiteY99" fmla="*/ 747 h 763"/>
              <a:gd name="connsiteX100" fmla="*/ 195 w 368"/>
              <a:gd name="connsiteY100" fmla="*/ 742 h 763"/>
              <a:gd name="connsiteX101" fmla="*/ 195 w 368"/>
              <a:gd name="connsiteY101" fmla="*/ 731 h 763"/>
              <a:gd name="connsiteX102" fmla="*/ 195 w 368"/>
              <a:gd name="connsiteY102" fmla="*/ 721 h 763"/>
              <a:gd name="connsiteX103" fmla="*/ 189 w 368"/>
              <a:gd name="connsiteY103" fmla="*/ 705 h 763"/>
              <a:gd name="connsiteX104" fmla="*/ 184 w 368"/>
              <a:gd name="connsiteY104" fmla="*/ 684 h 763"/>
              <a:gd name="connsiteX105" fmla="*/ 179 w 368"/>
              <a:gd name="connsiteY105" fmla="*/ 668 h 763"/>
              <a:gd name="connsiteX106" fmla="*/ 174 w 368"/>
              <a:gd name="connsiteY106" fmla="*/ 652 h 763"/>
              <a:gd name="connsiteX107" fmla="*/ 168 w 368"/>
              <a:gd name="connsiteY107" fmla="*/ 636 h 763"/>
              <a:gd name="connsiteX108" fmla="*/ 158 w 368"/>
              <a:gd name="connsiteY108" fmla="*/ 626 h 763"/>
              <a:gd name="connsiteX109" fmla="*/ 147 w 368"/>
              <a:gd name="connsiteY109" fmla="*/ 615 h 763"/>
              <a:gd name="connsiteX110" fmla="*/ 142 w 368"/>
              <a:gd name="connsiteY110" fmla="*/ 605 h 763"/>
              <a:gd name="connsiteX111" fmla="*/ 153 w 368"/>
              <a:gd name="connsiteY111" fmla="*/ 610 h 763"/>
              <a:gd name="connsiteX112" fmla="*/ 168 w 368"/>
              <a:gd name="connsiteY112" fmla="*/ 610 h 763"/>
              <a:gd name="connsiteX113" fmla="*/ 179 w 368"/>
              <a:gd name="connsiteY113" fmla="*/ 610 h 763"/>
              <a:gd name="connsiteX114" fmla="*/ 189 w 368"/>
              <a:gd name="connsiteY114" fmla="*/ 610 h 763"/>
              <a:gd name="connsiteX115" fmla="*/ 200 w 368"/>
              <a:gd name="connsiteY115" fmla="*/ 605 h 763"/>
              <a:gd name="connsiteX116" fmla="*/ 205 w 368"/>
              <a:gd name="connsiteY116" fmla="*/ 605 h 763"/>
              <a:gd name="connsiteX117" fmla="*/ 210 w 368"/>
              <a:gd name="connsiteY117" fmla="*/ 600 h 763"/>
              <a:gd name="connsiteX118" fmla="*/ 210 w 368"/>
              <a:gd name="connsiteY118" fmla="*/ 600 h 763"/>
              <a:gd name="connsiteX119" fmla="*/ 216 w 368"/>
              <a:gd name="connsiteY119" fmla="*/ 594 h 763"/>
              <a:gd name="connsiteX120" fmla="*/ 216 w 368"/>
              <a:gd name="connsiteY120" fmla="*/ 584 h 763"/>
              <a:gd name="connsiteX121" fmla="*/ 221 w 368"/>
              <a:gd name="connsiteY121" fmla="*/ 573 h 763"/>
              <a:gd name="connsiteX122" fmla="*/ 221 w 368"/>
              <a:gd name="connsiteY122" fmla="*/ 558 h 763"/>
              <a:gd name="connsiteX123" fmla="*/ 226 w 368"/>
              <a:gd name="connsiteY123" fmla="*/ 537 h 763"/>
              <a:gd name="connsiteX124" fmla="*/ 232 w 368"/>
              <a:gd name="connsiteY124" fmla="*/ 516 h 763"/>
              <a:gd name="connsiteX125" fmla="*/ 232 w 368"/>
              <a:gd name="connsiteY125" fmla="*/ 489 h 763"/>
              <a:gd name="connsiteX126" fmla="*/ 237 w 368"/>
              <a:gd name="connsiteY126" fmla="*/ 458 h 763"/>
              <a:gd name="connsiteX127" fmla="*/ 247 w 368"/>
              <a:gd name="connsiteY127" fmla="*/ 395 h 763"/>
              <a:gd name="connsiteX128" fmla="*/ 253 w 368"/>
              <a:gd name="connsiteY128" fmla="*/ 337 h 763"/>
              <a:gd name="connsiteX129" fmla="*/ 258 w 368"/>
              <a:gd name="connsiteY129" fmla="*/ 274 h 763"/>
              <a:gd name="connsiteX130" fmla="*/ 258 w 368"/>
              <a:gd name="connsiteY130" fmla="*/ 221 h 763"/>
              <a:gd name="connsiteX131" fmla="*/ 258 w 368"/>
              <a:gd name="connsiteY131" fmla="*/ 221 h 763"/>
              <a:gd name="connsiteX0" fmla="*/ 248 w 358"/>
              <a:gd name="connsiteY0" fmla="*/ 221 h 763"/>
              <a:gd name="connsiteX1" fmla="*/ 248 w 358"/>
              <a:gd name="connsiteY1" fmla="*/ 195 h 763"/>
              <a:gd name="connsiteX2" fmla="*/ 248 w 358"/>
              <a:gd name="connsiteY2" fmla="*/ 168 h 763"/>
              <a:gd name="connsiteX3" fmla="*/ 248 w 358"/>
              <a:gd name="connsiteY3" fmla="*/ 147 h 763"/>
              <a:gd name="connsiteX4" fmla="*/ 248 w 358"/>
              <a:gd name="connsiteY4" fmla="*/ 132 h 763"/>
              <a:gd name="connsiteX5" fmla="*/ 248 w 358"/>
              <a:gd name="connsiteY5" fmla="*/ 116 h 763"/>
              <a:gd name="connsiteX6" fmla="*/ 248 w 358"/>
              <a:gd name="connsiteY6" fmla="*/ 105 h 763"/>
              <a:gd name="connsiteX7" fmla="*/ 243 w 358"/>
              <a:gd name="connsiteY7" fmla="*/ 95 h 763"/>
              <a:gd name="connsiteX8" fmla="*/ 243 w 358"/>
              <a:gd name="connsiteY8" fmla="*/ 89 h 763"/>
              <a:gd name="connsiteX9" fmla="*/ 243 w 358"/>
              <a:gd name="connsiteY9" fmla="*/ 84 h 763"/>
              <a:gd name="connsiteX10" fmla="*/ 237 w 358"/>
              <a:gd name="connsiteY10" fmla="*/ 84 h 763"/>
              <a:gd name="connsiteX11" fmla="*/ 232 w 358"/>
              <a:gd name="connsiteY11" fmla="*/ 79 h 763"/>
              <a:gd name="connsiteX12" fmla="*/ 222 w 358"/>
              <a:gd name="connsiteY12" fmla="*/ 79 h 763"/>
              <a:gd name="connsiteX13" fmla="*/ 216 w 358"/>
              <a:gd name="connsiteY13" fmla="*/ 74 h 763"/>
              <a:gd name="connsiteX14" fmla="*/ 200 w 358"/>
              <a:gd name="connsiteY14" fmla="*/ 74 h 763"/>
              <a:gd name="connsiteX15" fmla="*/ 190 w 358"/>
              <a:gd name="connsiteY15" fmla="*/ 74 h 763"/>
              <a:gd name="connsiteX16" fmla="*/ 174 w 358"/>
              <a:gd name="connsiteY16" fmla="*/ 79 h 763"/>
              <a:gd name="connsiteX17" fmla="*/ 143 w 358"/>
              <a:gd name="connsiteY17" fmla="*/ 79 h 763"/>
              <a:gd name="connsiteX18" fmla="*/ 106 w 358"/>
              <a:gd name="connsiteY18" fmla="*/ 84 h 763"/>
              <a:gd name="connsiteX19" fmla="*/ 69 w 358"/>
              <a:gd name="connsiteY19" fmla="*/ 89 h 763"/>
              <a:gd name="connsiteX20" fmla="*/ 32 w 358"/>
              <a:gd name="connsiteY20" fmla="*/ 89 h 763"/>
              <a:gd name="connsiteX21" fmla="*/ 0 w 358"/>
              <a:gd name="connsiteY21" fmla="*/ 58 h 763"/>
              <a:gd name="connsiteX22" fmla="*/ 58 w 358"/>
              <a:gd name="connsiteY22" fmla="*/ 47 h 763"/>
              <a:gd name="connsiteX23" fmla="*/ 85 w 358"/>
              <a:gd name="connsiteY23" fmla="*/ 42 h 763"/>
              <a:gd name="connsiteX24" fmla="*/ 111 w 358"/>
              <a:gd name="connsiteY24" fmla="*/ 37 h 763"/>
              <a:gd name="connsiteX25" fmla="*/ 137 w 358"/>
              <a:gd name="connsiteY25" fmla="*/ 32 h 763"/>
              <a:gd name="connsiteX26" fmla="*/ 153 w 358"/>
              <a:gd name="connsiteY26" fmla="*/ 32 h 763"/>
              <a:gd name="connsiteX27" fmla="*/ 169 w 358"/>
              <a:gd name="connsiteY27" fmla="*/ 26 h 763"/>
              <a:gd name="connsiteX28" fmla="*/ 185 w 358"/>
              <a:gd name="connsiteY28" fmla="*/ 21 h 763"/>
              <a:gd name="connsiteX29" fmla="*/ 190 w 358"/>
              <a:gd name="connsiteY29" fmla="*/ 21 h 763"/>
              <a:gd name="connsiteX30" fmla="*/ 200 w 358"/>
              <a:gd name="connsiteY30" fmla="*/ 16 h 763"/>
              <a:gd name="connsiteX31" fmla="*/ 206 w 358"/>
              <a:gd name="connsiteY31" fmla="*/ 11 h 763"/>
              <a:gd name="connsiteX32" fmla="*/ 216 w 358"/>
              <a:gd name="connsiteY32" fmla="*/ 5 h 763"/>
              <a:gd name="connsiteX33" fmla="*/ 222 w 358"/>
              <a:gd name="connsiteY33" fmla="*/ 5 h 763"/>
              <a:gd name="connsiteX34" fmla="*/ 232 w 358"/>
              <a:gd name="connsiteY34" fmla="*/ 0 h 763"/>
              <a:gd name="connsiteX35" fmla="*/ 237 w 358"/>
              <a:gd name="connsiteY35" fmla="*/ 5 h 763"/>
              <a:gd name="connsiteX36" fmla="*/ 243 w 358"/>
              <a:gd name="connsiteY36" fmla="*/ 5 h 763"/>
              <a:gd name="connsiteX37" fmla="*/ 248 w 358"/>
              <a:gd name="connsiteY37" fmla="*/ 11 h 763"/>
              <a:gd name="connsiteX38" fmla="*/ 258 w 358"/>
              <a:gd name="connsiteY38" fmla="*/ 16 h 763"/>
              <a:gd name="connsiteX39" fmla="*/ 269 w 358"/>
              <a:gd name="connsiteY39" fmla="*/ 21 h 763"/>
              <a:gd name="connsiteX40" fmla="*/ 279 w 358"/>
              <a:gd name="connsiteY40" fmla="*/ 26 h 763"/>
              <a:gd name="connsiteX41" fmla="*/ 290 w 358"/>
              <a:gd name="connsiteY41" fmla="*/ 32 h 763"/>
              <a:gd name="connsiteX42" fmla="*/ 306 w 358"/>
              <a:gd name="connsiteY42" fmla="*/ 42 h 763"/>
              <a:gd name="connsiteX43" fmla="*/ 316 w 358"/>
              <a:gd name="connsiteY43" fmla="*/ 53 h 763"/>
              <a:gd name="connsiteX44" fmla="*/ 327 w 358"/>
              <a:gd name="connsiteY44" fmla="*/ 58 h 763"/>
              <a:gd name="connsiteX45" fmla="*/ 337 w 358"/>
              <a:gd name="connsiteY45" fmla="*/ 68 h 763"/>
              <a:gd name="connsiteX46" fmla="*/ 348 w 358"/>
              <a:gd name="connsiteY46" fmla="*/ 74 h 763"/>
              <a:gd name="connsiteX47" fmla="*/ 353 w 358"/>
              <a:gd name="connsiteY47" fmla="*/ 79 h 763"/>
              <a:gd name="connsiteX48" fmla="*/ 358 w 358"/>
              <a:gd name="connsiteY48" fmla="*/ 84 h 763"/>
              <a:gd name="connsiteX49" fmla="*/ 358 w 358"/>
              <a:gd name="connsiteY49" fmla="*/ 89 h 763"/>
              <a:gd name="connsiteX50" fmla="*/ 358 w 358"/>
              <a:gd name="connsiteY50" fmla="*/ 95 h 763"/>
              <a:gd name="connsiteX51" fmla="*/ 358 w 358"/>
              <a:gd name="connsiteY51" fmla="*/ 100 h 763"/>
              <a:gd name="connsiteX52" fmla="*/ 358 w 358"/>
              <a:gd name="connsiteY52" fmla="*/ 105 h 763"/>
              <a:gd name="connsiteX53" fmla="*/ 353 w 358"/>
              <a:gd name="connsiteY53" fmla="*/ 110 h 763"/>
              <a:gd name="connsiteX54" fmla="*/ 343 w 358"/>
              <a:gd name="connsiteY54" fmla="*/ 116 h 763"/>
              <a:gd name="connsiteX55" fmla="*/ 343 w 358"/>
              <a:gd name="connsiteY55" fmla="*/ 121 h 763"/>
              <a:gd name="connsiteX56" fmla="*/ 343 w 358"/>
              <a:gd name="connsiteY56" fmla="*/ 121 h 763"/>
              <a:gd name="connsiteX57" fmla="*/ 337 w 358"/>
              <a:gd name="connsiteY57" fmla="*/ 126 h 763"/>
              <a:gd name="connsiteX58" fmla="*/ 337 w 358"/>
              <a:gd name="connsiteY58" fmla="*/ 132 h 763"/>
              <a:gd name="connsiteX59" fmla="*/ 332 w 358"/>
              <a:gd name="connsiteY59" fmla="*/ 142 h 763"/>
              <a:gd name="connsiteX60" fmla="*/ 332 w 358"/>
              <a:gd name="connsiteY60" fmla="*/ 147 h 763"/>
              <a:gd name="connsiteX61" fmla="*/ 332 w 358"/>
              <a:gd name="connsiteY61" fmla="*/ 158 h 763"/>
              <a:gd name="connsiteX62" fmla="*/ 327 w 358"/>
              <a:gd name="connsiteY62" fmla="*/ 168 h 763"/>
              <a:gd name="connsiteX63" fmla="*/ 327 w 358"/>
              <a:gd name="connsiteY63" fmla="*/ 179 h 763"/>
              <a:gd name="connsiteX64" fmla="*/ 327 w 358"/>
              <a:gd name="connsiteY64" fmla="*/ 189 h 763"/>
              <a:gd name="connsiteX65" fmla="*/ 322 w 358"/>
              <a:gd name="connsiteY65" fmla="*/ 205 h 763"/>
              <a:gd name="connsiteX66" fmla="*/ 322 w 358"/>
              <a:gd name="connsiteY66" fmla="*/ 221 h 763"/>
              <a:gd name="connsiteX67" fmla="*/ 322 w 358"/>
              <a:gd name="connsiteY67" fmla="*/ 237 h 763"/>
              <a:gd name="connsiteX68" fmla="*/ 316 w 358"/>
              <a:gd name="connsiteY68" fmla="*/ 252 h 763"/>
              <a:gd name="connsiteX69" fmla="*/ 316 w 358"/>
              <a:gd name="connsiteY69" fmla="*/ 268 h 763"/>
              <a:gd name="connsiteX70" fmla="*/ 316 w 358"/>
              <a:gd name="connsiteY70" fmla="*/ 289 h 763"/>
              <a:gd name="connsiteX71" fmla="*/ 311 w 358"/>
              <a:gd name="connsiteY71" fmla="*/ 331 h 763"/>
              <a:gd name="connsiteX72" fmla="*/ 306 w 358"/>
              <a:gd name="connsiteY72" fmla="*/ 368 h 763"/>
              <a:gd name="connsiteX73" fmla="*/ 306 w 358"/>
              <a:gd name="connsiteY73" fmla="*/ 400 h 763"/>
              <a:gd name="connsiteX74" fmla="*/ 301 w 358"/>
              <a:gd name="connsiteY74" fmla="*/ 431 h 763"/>
              <a:gd name="connsiteX75" fmla="*/ 295 w 358"/>
              <a:gd name="connsiteY75" fmla="*/ 463 h 763"/>
              <a:gd name="connsiteX76" fmla="*/ 295 w 358"/>
              <a:gd name="connsiteY76" fmla="*/ 489 h 763"/>
              <a:gd name="connsiteX77" fmla="*/ 290 w 358"/>
              <a:gd name="connsiteY77" fmla="*/ 510 h 763"/>
              <a:gd name="connsiteX78" fmla="*/ 285 w 358"/>
              <a:gd name="connsiteY78" fmla="*/ 531 h 763"/>
              <a:gd name="connsiteX79" fmla="*/ 279 w 358"/>
              <a:gd name="connsiteY79" fmla="*/ 568 h 763"/>
              <a:gd name="connsiteX80" fmla="*/ 269 w 358"/>
              <a:gd name="connsiteY80" fmla="*/ 605 h 763"/>
              <a:gd name="connsiteX81" fmla="*/ 264 w 358"/>
              <a:gd name="connsiteY81" fmla="*/ 636 h 763"/>
              <a:gd name="connsiteX82" fmla="*/ 253 w 358"/>
              <a:gd name="connsiteY82" fmla="*/ 663 h 763"/>
              <a:gd name="connsiteX83" fmla="*/ 248 w 358"/>
              <a:gd name="connsiteY83" fmla="*/ 689 h 763"/>
              <a:gd name="connsiteX84" fmla="*/ 243 w 358"/>
              <a:gd name="connsiteY84" fmla="*/ 700 h 763"/>
              <a:gd name="connsiteX85" fmla="*/ 237 w 358"/>
              <a:gd name="connsiteY85" fmla="*/ 710 h 763"/>
              <a:gd name="connsiteX86" fmla="*/ 237 w 358"/>
              <a:gd name="connsiteY86" fmla="*/ 721 h 763"/>
              <a:gd name="connsiteX87" fmla="*/ 232 w 358"/>
              <a:gd name="connsiteY87" fmla="*/ 726 h 763"/>
              <a:gd name="connsiteX88" fmla="*/ 227 w 358"/>
              <a:gd name="connsiteY88" fmla="*/ 736 h 763"/>
              <a:gd name="connsiteX89" fmla="*/ 227 w 358"/>
              <a:gd name="connsiteY89" fmla="*/ 742 h 763"/>
              <a:gd name="connsiteX90" fmla="*/ 216 w 358"/>
              <a:gd name="connsiteY90" fmla="*/ 747 h 763"/>
              <a:gd name="connsiteX91" fmla="*/ 211 w 358"/>
              <a:gd name="connsiteY91" fmla="*/ 757 h 763"/>
              <a:gd name="connsiteX92" fmla="*/ 206 w 358"/>
              <a:gd name="connsiteY92" fmla="*/ 757 h 763"/>
              <a:gd name="connsiteX93" fmla="*/ 200 w 358"/>
              <a:gd name="connsiteY93" fmla="*/ 763 h 763"/>
              <a:gd name="connsiteX94" fmla="*/ 195 w 358"/>
              <a:gd name="connsiteY94" fmla="*/ 763 h 763"/>
              <a:gd name="connsiteX95" fmla="*/ 195 w 358"/>
              <a:gd name="connsiteY95" fmla="*/ 757 h 763"/>
              <a:gd name="connsiteX96" fmla="*/ 190 w 358"/>
              <a:gd name="connsiteY96" fmla="*/ 757 h 763"/>
              <a:gd name="connsiteX97" fmla="*/ 190 w 358"/>
              <a:gd name="connsiteY97" fmla="*/ 752 h 763"/>
              <a:gd name="connsiteX98" fmla="*/ 190 w 358"/>
              <a:gd name="connsiteY98" fmla="*/ 747 h 763"/>
              <a:gd name="connsiteX99" fmla="*/ 185 w 358"/>
              <a:gd name="connsiteY99" fmla="*/ 742 h 763"/>
              <a:gd name="connsiteX100" fmla="*/ 185 w 358"/>
              <a:gd name="connsiteY100" fmla="*/ 731 h 763"/>
              <a:gd name="connsiteX101" fmla="*/ 185 w 358"/>
              <a:gd name="connsiteY101" fmla="*/ 721 h 763"/>
              <a:gd name="connsiteX102" fmla="*/ 179 w 358"/>
              <a:gd name="connsiteY102" fmla="*/ 705 h 763"/>
              <a:gd name="connsiteX103" fmla="*/ 174 w 358"/>
              <a:gd name="connsiteY103" fmla="*/ 684 h 763"/>
              <a:gd name="connsiteX104" fmla="*/ 169 w 358"/>
              <a:gd name="connsiteY104" fmla="*/ 668 h 763"/>
              <a:gd name="connsiteX105" fmla="*/ 164 w 358"/>
              <a:gd name="connsiteY105" fmla="*/ 652 h 763"/>
              <a:gd name="connsiteX106" fmla="*/ 158 w 358"/>
              <a:gd name="connsiteY106" fmla="*/ 636 h 763"/>
              <a:gd name="connsiteX107" fmla="*/ 148 w 358"/>
              <a:gd name="connsiteY107" fmla="*/ 626 h 763"/>
              <a:gd name="connsiteX108" fmla="*/ 137 w 358"/>
              <a:gd name="connsiteY108" fmla="*/ 615 h 763"/>
              <a:gd name="connsiteX109" fmla="*/ 132 w 358"/>
              <a:gd name="connsiteY109" fmla="*/ 605 h 763"/>
              <a:gd name="connsiteX110" fmla="*/ 143 w 358"/>
              <a:gd name="connsiteY110" fmla="*/ 610 h 763"/>
              <a:gd name="connsiteX111" fmla="*/ 158 w 358"/>
              <a:gd name="connsiteY111" fmla="*/ 610 h 763"/>
              <a:gd name="connsiteX112" fmla="*/ 169 w 358"/>
              <a:gd name="connsiteY112" fmla="*/ 610 h 763"/>
              <a:gd name="connsiteX113" fmla="*/ 179 w 358"/>
              <a:gd name="connsiteY113" fmla="*/ 610 h 763"/>
              <a:gd name="connsiteX114" fmla="*/ 190 w 358"/>
              <a:gd name="connsiteY114" fmla="*/ 605 h 763"/>
              <a:gd name="connsiteX115" fmla="*/ 195 w 358"/>
              <a:gd name="connsiteY115" fmla="*/ 605 h 763"/>
              <a:gd name="connsiteX116" fmla="*/ 200 w 358"/>
              <a:gd name="connsiteY116" fmla="*/ 600 h 763"/>
              <a:gd name="connsiteX117" fmla="*/ 200 w 358"/>
              <a:gd name="connsiteY117" fmla="*/ 600 h 763"/>
              <a:gd name="connsiteX118" fmla="*/ 206 w 358"/>
              <a:gd name="connsiteY118" fmla="*/ 594 h 763"/>
              <a:gd name="connsiteX119" fmla="*/ 206 w 358"/>
              <a:gd name="connsiteY119" fmla="*/ 584 h 763"/>
              <a:gd name="connsiteX120" fmla="*/ 211 w 358"/>
              <a:gd name="connsiteY120" fmla="*/ 573 h 763"/>
              <a:gd name="connsiteX121" fmla="*/ 211 w 358"/>
              <a:gd name="connsiteY121" fmla="*/ 558 h 763"/>
              <a:gd name="connsiteX122" fmla="*/ 216 w 358"/>
              <a:gd name="connsiteY122" fmla="*/ 537 h 763"/>
              <a:gd name="connsiteX123" fmla="*/ 222 w 358"/>
              <a:gd name="connsiteY123" fmla="*/ 516 h 763"/>
              <a:gd name="connsiteX124" fmla="*/ 222 w 358"/>
              <a:gd name="connsiteY124" fmla="*/ 489 h 763"/>
              <a:gd name="connsiteX125" fmla="*/ 227 w 358"/>
              <a:gd name="connsiteY125" fmla="*/ 458 h 763"/>
              <a:gd name="connsiteX126" fmla="*/ 237 w 358"/>
              <a:gd name="connsiteY126" fmla="*/ 395 h 763"/>
              <a:gd name="connsiteX127" fmla="*/ 243 w 358"/>
              <a:gd name="connsiteY127" fmla="*/ 337 h 763"/>
              <a:gd name="connsiteX128" fmla="*/ 248 w 358"/>
              <a:gd name="connsiteY128" fmla="*/ 274 h 763"/>
              <a:gd name="connsiteX129" fmla="*/ 248 w 358"/>
              <a:gd name="connsiteY129" fmla="*/ 221 h 763"/>
              <a:gd name="connsiteX130" fmla="*/ 248 w 358"/>
              <a:gd name="connsiteY130" fmla="*/ 221 h 763"/>
              <a:gd name="connsiteX0" fmla="*/ 248 w 358"/>
              <a:gd name="connsiteY0" fmla="*/ 221 h 763"/>
              <a:gd name="connsiteX1" fmla="*/ 248 w 358"/>
              <a:gd name="connsiteY1" fmla="*/ 195 h 763"/>
              <a:gd name="connsiteX2" fmla="*/ 248 w 358"/>
              <a:gd name="connsiteY2" fmla="*/ 168 h 763"/>
              <a:gd name="connsiteX3" fmla="*/ 248 w 358"/>
              <a:gd name="connsiteY3" fmla="*/ 147 h 763"/>
              <a:gd name="connsiteX4" fmla="*/ 248 w 358"/>
              <a:gd name="connsiteY4" fmla="*/ 132 h 763"/>
              <a:gd name="connsiteX5" fmla="*/ 248 w 358"/>
              <a:gd name="connsiteY5" fmla="*/ 116 h 763"/>
              <a:gd name="connsiteX6" fmla="*/ 248 w 358"/>
              <a:gd name="connsiteY6" fmla="*/ 105 h 763"/>
              <a:gd name="connsiteX7" fmla="*/ 243 w 358"/>
              <a:gd name="connsiteY7" fmla="*/ 95 h 763"/>
              <a:gd name="connsiteX8" fmla="*/ 243 w 358"/>
              <a:gd name="connsiteY8" fmla="*/ 89 h 763"/>
              <a:gd name="connsiteX9" fmla="*/ 243 w 358"/>
              <a:gd name="connsiteY9" fmla="*/ 84 h 763"/>
              <a:gd name="connsiteX10" fmla="*/ 237 w 358"/>
              <a:gd name="connsiteY10" fmla="*/ 84 h 763"/>
              <a:gd name="connsiteX11" fmla="*/ 232 w 358"/>
              <a:gd name="connsiteY11" fmla="*/ 79 h 763"/>
              <a:gd name="connsiteX12" fmla="*/ 222 w 358"/>
              <a:gd name="connsiteY12" fmla="*/ 79 h 763"/>
              <a:gd name="connsiteX13" fmla="*/ 216 w 358"/>
              <a:gd name="connsiteY13" fmla="*/ 74 h 763"/>
              <a:gd name="connsiteX14" fmla="*/ 200 w 358"/>
              <a:gd name="connsiteY14" fmla="*/ 74 h 763"/>
              <a:gd name="connsiteX15" fmla="*/ 190 w 358"/>
              <a:gd name="connsiteY15" fmla="*/ 74 h 763"/>
              <a:gd name="connsiteX16" fmla="*/ 174 w 358"/>
              <a:gd name="connsiteY16" fmla="*/ 79 h 763"/>
              <a:gd name="connsiteX17" fmla="*/ 143 w 358"/>
              <a:gd name="connsiteY17" fmla="*/ 79 h 763"/>
              <a:gd name="connsiteX18" fmla="*/ 106 w 358"/>
              <a:gd name="connsiteY18" fmla="*/ 84 h 763"/>
              <a:gd name="connsiteX19" fmla="*/ 69 w 358"/>
              <a:gd name="connsiteY19" fmla="*/ 89 h 763"/>
              <a:gd name="connsiteX20" fmla="*/ 0 w 358"/>
              <a:gd name="connsiteY20" fmla="*/ 58 h 763"/>
              <a:gd name="connsiteX21" fmla="*/ 58 w 358"/>
              <a:gd name="connsiteY21" fmla="*/ 47 h 763"/>
              <a:gd name="connsiteX22" fmla="*/ 85 w 358"/>
              <a:gd name="connsiteY22" fmla="*/ 42 h 763"/>
              <a:gd name="connsiteX23" fmla="*/ 111 w 358"/>
              <a:gd name="connsiteY23" fmla="*/ 37 h 763"/>
              <a:gd name="connsiteX24" fmla="*/ 137 w 358"/>
              <a:gd name="connsiteY24" fmla="*/ 32 h 763"/>
              <a:gd name="connsiteX25" fmla="*/ 153 w 358"/>
              <a:gd name="connsiteY25" fmla="*/ 32 h 763"/>
              <a:gd name="connsiteX26" fmla="*/ 169 w 358"/>
              <a:gd name="connsiteY26" fmla="*/ 26 h 763"/>
              <a:gd name="connsiteX27" fmla="*/ 185 w 358"/>
              <a:gd name="connsiteY27" fmla="*/ 21 h 763"/>
              <a:gd name="connsiteX28" fmla="*/ 190 w 358"/>
              <a:gd name="connsiteY28" fmla="*/ 21 h 763"/>
              <a:gd name="connsiteX29" fmla="*/ 200 w 358"/>
              <a:gd name="connsiteY29" fmla="*/ 16 h 763"/>
              <a:gd name="connsiteX30" fmla="*/ 206 w 358"/>
              <a:gd name="connsiteY30" fmla="*/ 11 h 763"/>
              <a:gd name="connsiteX31" fmla="*/ 216 w 358"/>
              <a:gd name="connsiteY31" fmla="*/ 5 h 763"/>
              <a:gd name="connsiteX32" fmla="*/ 222 w 358"/>
              <a:gd name="connsiteY32" fmla="*/ 5 h 763"/>
              <a:gd name="connsiteX33" fmla="*/ 232 w 358"/>
              <a:gd name="connsiteY33" fmla="*/ 0 h 763"/>
              <a:gd name="connsiteX34" fmla="*/ 237 w 358"/>
              <a:gd name="connsiteY34" fmla="*/ 5 h 763"/>
              <a:gd name="connsiteX35" fmla="*/ 243 w 358"/>
              <a:gd name="connsiteY35" fmla="*/ 5 h 763"/>
              <a:gd name="connsiteX36" fmla="*/ 248 w 358"/>
              <a:gd name="connsiteY36" fmla="*/ 11 h 763"/>
              <a:gd name="connsiteX37" fmla="*/ 258 w 358"/>
              <a:gd name="connsiteY37" fmla="*/ 16 h 763"/>
              <a:gd name="connsiteX38" fmla="*/ 269 w 358"/>
              <a:gd name="connsiteY38" fmla="*/ 21 h 763"/>
              <a:gd name="connsiteX39" fmla="*/ 279 w 358"/>
              <a:gd name="connsiteY39" fmla="*/ 26 h 763"/>
              <a:gd name="connsiteX40" fmla="*/ 290 w 358"/>
              <a:gd name="connsiteY40" fmla="*/ 32 h 763"/>
              <a:gd name="connsiteX41" fmla="*/ 306 w 358"/>
              <a:gd name="connsiteY41" fmla="*/ 42 h 763"/>
              <a:gd name="connsiteX42" fmla="*/ 316 w 358"/>
              <a:gd name="connsiteY42" fmla="*/ 53 h 763"/>
              <a:gd name="connsiteX43" fmla="*/ 327 w 358"/>
              <a:gd name="connsiteY43" fmla="*/ 58 h 763"/>
              <a:gd name="connsiteX44" fmla="*/ 337 w 358"/>
              <a:gd name="connsiteY44" fmla="*/ 68 h 763"/>
              <a:gd name="connsiteX45" fmla="*/ 348 w 358"/>
              <a:gd name="connsiteY45" fmla="*/ 74 h 763"/>
              <a:gd name="connsiteX46" fmla="*/ 353 w 358"/>
              <a:gd name="connsiteY46" fmla="*/ 79 h 763"/>
              <a:gd name="connsiteX47" fmla="*/ 358 w 358"/>
              <a:gd name="connsiteY47" fmla="*/ 84 h 763"/>
              <a:gd name="connsiteX48" fmla="*/ 358 w 358"/>
              <a:gd name="connsiteY48" fmla="*/ 89 h 763"/>
              <a:gd name="connsiteX49" fmla="*/ 358 w 358"/>
              <a:gd name="connsiteY49" fmla="*/ 95 h 763"/>
              <a:gd name="connsiteX50" fmla="*/ 358 w 358"/>
              <a:gd name="connsiteY50" fmla="*/ 100 h 763"/>
              <a:gd name="connsiteX51" fmla="*/ 358 w 358"/>
              <a:gd name="connsiteY51" fmla="*/ 105 h 763"/>
              <a:gd name="connsiteX52" fmla="*/ 353 w 358"/>
              <a:gd name="connsiteY52" fmla="*/ 110 h 763"/>
              <a:gd name="connsiteX53" fmla="*/ 343 w 358"/>
              <a:gd name="connsiteY53" fmla="*/ 116 h 763"/>
              <a:gd name="connsiteX54" fmla="*/ 343 w 358"/>
              <a:gd name="connsiteY54" fmla="*/ 121 h 763"/>
              <a:gd name="connsiteX55" fmla="*/ 343 w 358"/>
              <a:gd name="connsiteY55" fmla="*/ 121 h 763"/>
              <a:gd name="connsiteX56" fmla="*/ 337 w 358"/>
              <a:gd name="connsiteY56" fmla="*/ 126 h 763"/>
              <a:gd name="connsiteX57" fmla="*/ 337 w 358"/>
              <a:gd name="connsiteY57" fmla="*/ 132 h 763"/>
              <a:gd name="connsiteX58" fmla="*/ 332 w 358"/>
              <a:gd name="connsiteY58" fmla="*/ 142 h 763"/>
              <a:gd name="connsiteX59" fmla="*/ 332 w 358"/>
              <a:gd name="connsiteY59" fmla="*/ 147 h 763"/>
              <a:gd name="connsiteX60" fmla="*/ 332 w 358"/>
              <a:gd name="connsiteY60" fmla="*/ 158 h 763"/>
              <a:gd name="connsiteX61" fmla="*/ 327 w 358"/>
              <a:gd name="connsiteY61" fmla="*/ 168 h 763"/>
              <a:gd name="connsiteX62" fmla="*/ 327 w 358"/>
              <a:gd name="connsiteY62" fmla="*/ 179 h 763"/>
              <a:gd name="connsiteX63" fmla="*/ 327 w 358"/>
              <a:gd name="connsiteY63" fmla="*/ 189 h 763"/>
              <a:gd name="connsiteX64" fmla="*/ 322 w 358"/>
              <a:gd name="connsiteY64" fmla="*/ 205 h 763"/>
              <a:gd name="connsiteX65" fmla="*/ 322 w 358"/>
              <a:gd name="connsiteY65" fmla="*/ 221 h 763"/>
              <a:gd name="connsiteX66" fmla="*/ 322 w 358"/>
              <a:gd name="connsiteY66" fmla="*/ 237 h 763"/>
              <a:gd name="connsiteX67" fmla="*/ 316 w 358"/>
              <a:gd name="connsiteY67" fmla="*/ 252 h 763"/>
              <a:gd name="connsiteX68" fmla="*/ 316 w 358"/>
              <a:gd name="connsiteY68" fmla="*/ 268 h 763"/>
              <a:gd name="connsiteX69" fmla="*/ 316 w 358"/>
              <a:gd name="connsiteY69" fmla="*/ 289 h 763"/>
              <a:gd name="connsiteX70" fmla="*/ 311 w 358"/>
              <a:gd name="connsiteY70" fmla="*/ 331 h 763"/>
              <a:gd name="connsiteX71" fmla="*/ 306 w 358"/>
              <a:gd name="connsiteY71" fmla="*/ 368 h 763"/>
              <a:gd name="connsiteX72" fmla="*/ 306 w 358"/>
              <a:gd name="connsiteY72" fmla="*/ 400 h 763"/>
              <a:gd name="connsiteX73" fmla="*/ 301 w 358"/>
              <a:gd name="connsiteY73" fmla="*/ 431 h 763"/>
              <a:gd name="connsiteX74" fmla="*/ 295 w 358"/>
              <a:gd name="connsiteY74" fmla="*/ 463 h 763"/>
              <a:gd name="connsiteX75" fmla="*/ 295 w 358"/>
              <a:gd name="connsiteY75" fmla="*/ 489 h 763"/>
              <a:gd name="connsiteX76" fmla="*/ 290 w 358"/>
              <a:gd name="connsiteY76" fmla="*/ 510 h 763"/>
              <a:gd name="connsiteX77" fmla="*/ 285 w 358"/>
              <a:gd name="connsiteY77" fmla="*/ 531 h 763"/>
              <a:gd name="connsiteX78" fmla="*/ 279 w 358"/>
              <a:gd name="connsiteY78" fmla="*/ 568 h 763"/>
              <a:gd name="connsiteX79" fmla="*/ 269 w 358"/>
              <a:gd name="connsiteY79" fmla="*/ 605 h 763"/>
              <a:gd name="connsiteX80" fmla="*/ 264 w 358"/>
              <a:gd name="connsiteY80" fmla="*/ 636 h 763"/>
              <a:gd name="connsiteX81" fmla="*/ 253 w 358"/>
              <a:gd name="connsiteY81" fmla="*/ 663 h 763"/>
              <a:gd name="connsiteX82" fmla="*/ 248 w 358"/>
              <a:gd name="connsiteY82" fmla="*/ 689 h 763"/>
              <a:gd name="connsiteX83" fmla="*/ 243 w 358"/>
              <a:gd name="connsiteY83" fmla="*/ 700 h 763"/>
              <a:gd name="connsiteX84" fmla="*/ 237 w 358"/>
              <a:gd name="connsiteY84" fmla="*/ 710 h 763"/>
              <a:gd name="connsiteX85" fmla="*/ 237 w 358"/>
              <a:gd name="connsiteY85" fmla="*/ 721 h 763"/>
              <a:gd name="connsiteX86" fmla="*/ 232 w 358"/>
              <a:gd name="connsiteY86" fmla="*/ 726 h 763"/>
              <a:gd name="connsiteX87" fmla="*/ 227 w 358"/>
              <a:gd name="connsiteY87" fmla="*/ 736 h 763"/>
              <a:gd name="connsiteX88" fmla="*/ 227 w 358"/>
              <a:gd name="connsiteY88" fmla="*/ 742 h 763"/>
              <a:gd name="connsiteX89" fmla="*/ 216 w 358"/>
              <a:gd name="connsiteY89" fmla="*/ 747 h 763"/>
              <a:gd name="connsiteX90" fmla="*/ 211 w 358"/>
              <a:gd name="connsiteY90" fmla="*/ 757 h 763"/>
              <a:gd name="connsiteX91" fmla="*/ 206 w 358"/>
              <a:gd name="connsiteY91" fmla="*/ 757 h 763"/>
              <a:gd name="connsiteX92" fmla="*/ 200 w 358"/>
              <a:gd name="connsiteY92" fmla="*/ 763 h 763"/>
              <a:gd name="connsiteX93" fmla="*/ 195 w 358"/>
              <a:gd name="connsiteY93" fmla="*/ 763 h 763"/>
              <a:gd name="connsiteX94" fmla="*/ 195 w 358"/>
              <a:gd name="connsiteY94" fmla="*/ 757 h 763"/>
              <a:gd name="connsiteX95" fmla="*/ 190 w 358"/>
              <a:gd name="connsiteY95" fmla="*/ 757 h 763"/>
              <a:gd name="connsiteX96" fmla="*/ 190 w 358"/>
              <a:gd name="connsiteY96" fmla="*/ 752 h 763"/>
              <a:gd name="connsiteX97" fmla="*/ 190 w 358"/>
              <a:gd name="connsiteY97" fmla="*/ 747 h 763"/>
              <a:gd name="connsiteX98" fmla="*/ 185 w 358"/>
              <a:gd name="connsiteY98" fmla="*/ 742 h 763"/>
              <a:gd name="connsiteX99" fmla="*/ 185 w 358"/>
              <a:gd name="connsiteY99" fmla="*/ 731 h 763"/>
              <a:gd name="connsiteX100" fmla="*/ 185 w 358"/>
              <a:gd name="connsiteY100" fmla="*/ 721 h 763"/>
              <a:gd name="connsiteX101" fmla="*/ 179 w 358"/>
              <a:gd name="connsiteY101" fmla="*/ 705 h 763"/>
              <a:gd name="connsiteX102" fmla="*/ 174 w 358"/>
              <a:gd name="connsiteY102" fmla="*/ 684 h 763"/>
              <a:gd name="connsiteX103" fmla="*/ 169 w 358"/>
              <a:gd name="connsiteY103" fmla="*/ 668 h 763"/>
              <a:gd name="connsiteX104" fmla="*/ 164 w 358"/>
              <a:gd name="connsiteY104" fmla="*/ 652 h 763"/>
              <a:gd name="connsiteX105" fmla="*/ 158 w 358"/>
              <a:gd name="connsiteY105" fmla="*/ 636 h 763"/>
              <a:gd name="connsiteX106" fmla="*/ 148 w 358"/>
              <a:gd name="connsiteY106" fmla="*/ 626 h 763"/>
              <a:gd name="connsiteX107" fmla="*/ 137 w 358"/>
              <a:gd name="connsiteY107" fmla="*/ 615 h 763"/>
              <a:gd name="connsiteX108" fmla="*/ 132 w 358"/>
              <a:gd name="connsiteY108" fmla="*/ 605 h 763"/>
              <a:gd name="connsiteX109" fmla="*/ 143 w 358"/>
              <a:gd name="connsiteY109" fmla="*/ 610 h 763"/>
              <a:gd name="connsiteX110" fmla="*/ 158 w 358"/>
              <a:gd name="connsiteY110" fmla="*/ 610 h 763"/>
              <a:gd name="connsiteX111" fmla="*/ 169 w 358"/>
              <a:gd name="connsiteY111" fmla="*/ 610 h 763"/>
              <a:gd name="connsiteX112" fmla="*/ 179 w 358"/>
              <a:gd name="connsiteY112" fmla="*/ 610 h 763"/>
              <a:gd name="connsiteX113" fmla="*/ 190 w 358"/>
              <a:gd name="connsiteY113" fmla="*/ 605 h 763"/>
              <a:gd name="connsiteX114" fmla="*/ 195 w 358"/>
              <a:gd name="connsiteY114" fmla="*/ 605 h 763"/>
              <a:gd name="connsiteX115" fmla="*/ 200 w 358"/>
              <a:gd name="connsiteY115" fmla="*/ 600 h 763"/>
              <a:gd name="connsiteX116" fmla="*/ 200 w 358"/>
              <a:gd name="connsiteY116" fmla="*/ 600 h 763"/>
              <a:gd name="connsiteX117" fmla="*/ 206 w 358"/>
              <a:gd name="connsiteY117" fmla="*/ 594 h 763"/>
              <a:gd name="connsiteX118" fmla="*/ 206 w 358"/>
              <a:gd name="connsiteY118" fmla="*/ 584 h 763"/>
              <a:gd name="connsiteX119" fmla="*/ 211 w 358"/>
              <a:gd name="connsiteY119" fmla="*/ 573 h 763"/>
              <a:gd name="connsiteX120" fmla="*/ 211 w 358"/>
              <a:gd name="connsiteY120" fmla="*/ 558 h 763"/>
              <a:gd name="connsiteX121" fmla="*/ 216 w 358"/>
              <a:gd name="connsiteY121" fmla="*/ 537 h 763"/>
              <a:gd name="connsiteX122" fmla="*/ 222 w 358"/>
              <a:gd name="connsiteY122" fmla="*/ 516 h 763"/>
              <a:gd name="connsiteX123" fmla="*/ 222 w 358"/>
              <a:gd name="connsiteY123" fmla="*/ 489 h 763"/>
              <a:gd name="connsiteX124" fmla="*/ 227 w 358"/>
              <a:gd name="connsiteY124" fmla="*/ 458 h 763"/>
              <a:gd name="connsiteX125" fmla="*/ 237 w 358"/>
              <a:gd name="connsiteY125" fmla="*/ 395 h 763"/>
              <a:gd name="connsiteX126" fmla="*/ 243 w 358"/>
              <a:gd name="connsiteY126" fmla="*/ 337 h 763"/>
              <a:gd name="connsiteX127" fmla="*/ 248 w 358"/>
              <a:gd name="connsiteY127" fmla="*/ 274 h 763"/>
              <a:gd name="connsiteX128" fmla="*/ 248 w 358"/>
              <a:gd name="connsiteY128" fmla="*/ 221 h 763"/>
              <a:gd name="connsiteX129" fmla="*/ 248 w 358"/>
              <a:gd name="connsiteY129" fmla="*/ 221 h 763"/>
              <a:gd name="connsiteX0" fmla="*/ 248 w 358"/>
              <a:gd name="connsiteY0" fmla="*/ 221 h 763"/>
              <a:gd name="connsiteX1" fmla="*/ 248 w 358"/>
              <a:gd name="connsiteY1" fmla="*/ 195 h 763"/>
              <a:gd name="connsiteX2" fmla="*/ 248 w 358"/>
              <a:gd name="connsiteY2" fmla="*/ 168 h 763"/>
              <a:gd name="connsiteX3" fmla="*/ 248 w 358"/>
              <a:gd name="connsiteY3" fmla="*/ 147 h 763"/>
              <a:gd name="connsiteX4" fmla="*/ 248 w 358"/>
              <a:gd name="connsiteY4" fmla="*/ 132 h 763"/>
              <a:gd name="connsiteX5" fmla="*/ 248 w 358"/>
              <a:gd name="connsiteY5" fmla="*/ 116 h 763"/>
              <a:gd name="connsiteX6" fmla="*/ 248 w 358"/>
              <a:gd name="connsiteY6" fmla="*/ 105 h 763"/>
              <a:gd name="connsiteX7" fmla="*/ 243 w 358"/>
              <a:gd name="connsiteY7" fmla="*/ 95 h 763"/>
              <a:gd name="connsiteX8" fmla="*/ 243 w 358"/>
              <a:gd name="connsiteY8" fmla="*/ 89 h 763"/>
              <a:gd name="connsiteX9" fmla="*/ 243 w 358"/>
              <a:gd name="connsiteY9" fmla="*/ 84 h 763"/>
              <a:gd name="connsiteX10" fmla="*/ 237 w 358"/>
              <a:gd name="connsiteY10" fmla="*/ 84 h 763"/>
              <a:gd name="connsiteX11" fmla="*/ 232 w 358"/>
              <a:gd name="connsiteY11" fmla="*/ 79 h 763"/>
              <a:gd name="connsiteX12" fmla="*/ 222 w 358"/>
              <a:gd name="connsiteY12" fmla="*/ 79 h 763"/>
              <a:gd name="connsiteX13" fmla="*/ 216 w 358"/>
              <a:gd name="connsiteY13" fmla="*/ 74 h 763"/>
              <a:gd name="connsiteX14" fmla="*/ 200 w 358"/>
              <a:gd name="connsiteY14" fmla="*/ 74 h 763"/>
              <a:gd name="connsiteX15" fmla="*/ 190 w 358"/>
              <a:gd name="connsiteY15" fmla="*/ 74 h 763"/>
              <a:gd name="connsiteX16" fmla="*/ 174 w 358"/>
              <a:gd name="connsiteY16" fmla="*/ 79 h 763"/>
              <a:gd name="connsiteX17" fmla="*/ 143 w 358"/>
              <a:gd name="connsiteY17" fmla="*/ 79 h 763"/>
              <a:gd name="connsiteX18" fmla="*/ 106 w 358"/>
              <a:gd name="connsiteY18" fmla="*/ 84 h 763"/>
              <a:gd name="connsiteX19" fmla="*/ 0 w 358"/>
              <a:gd name="connsiteY19" fmla="*/ 58 h 763"/>
              <a:gd name="connsiteX20" fmla="*/ 58 w 358"/>
              <a:gd name="connsiteY20" fmla="*/ 47 h 763"/>
              <a:gd name="connsiteX21" fmla="*/ 85 w 358"/>
              <a:gd name="connsiteY21" fmla="*/ 42 h 763"/>
              <a:gd name="connsiteX22" fmla="*/ 111 w 358"/>
              <a:gd name="connsiteY22" fmla="*/ 37 h 763"/>
              <a:gd name="connsiteX23" fmla="*/ 137 w 358"/>
              <a:gd name="connsiteY23" fmla="*/ 32 h 763"/>
              <a:gd name="connsiteX24" fmla="*/ 153 w 358"/>
              <a:gd name="connsiteY24" fmla="*/ 32 h 763"/>
              <a:gd name="connsiteX25" fmla="*/ 169 w 358"/>
              <a:gd name="connsiteY25" fmla="*/ 26 h 763"/>
              <a:gd name="connsiteX26" fmla="*/ 185 w 358"/>
              <a:gd name="connsiteY26" fmla="*/ 21 h 763"/>
              <a:gd name="connsiteX27" fmla="*/ 190 w 358"/>
              <a:gd name="connsiteY27" fmla="*/ 21 h 763"/>
              <a:gd name="connsiteX28" fmla="*/ 200 w 358"/>
              <a:gd name="connsiteY28" fmla="*/ 16 h 763"/>
              <a:gd name="connsiteX29" fmla="*/ 206 w 358"/>
              <a:gd name="connsiteY29" fmla="*/ 11 h 763"/>
              <a:gd name="connsiteX30" fmla="*/ 216 w 358"/>
              <a:gd name="connsiteY30" fmla="*/ 5 h 763"/>
              <a:gd name="connsiteX31" fmla="*/ 222 w 358"/>
              <a:gd name="connsiteY31" fmla="*/ 5 h 763"/>
              <a:gd name="connsiteX32" fmla="*/ 232 w 358"/>
              <a:gd name="connsiteY32" fmla="*/ 0 h 763"/>
              <a:gd name="connsiteX33" fmla="*/ 237 w 358"/>
              <a:gd name="connsiteY33" fmla="*/ 5 h 763"/>
              <a:gd name="connsiteX34" fmla="*/ 243 w 358"/>
              <a:gd name="connsiteY34" fmla="*/ 5 h 763"/>
              <a:gd name="connsiteX35" fmla="*/ 248 w 358"/>
              <a:gd name="connsiteY35" fmla="*/ 11 h 763"/>
              <a:gd name="connsiteX36" fmla="*/ 258 w 358"/>
              <a:gd name="connsiteY36" fmla="*/ 16 h 763"/>
              <a:gd name="connsiteX37" fmla="*/ 269 w 358"/>
              <a:gd name="connsiteY37" fmla="*/ 21 h 763"/>
              <a:gd name="connsiteX38" fmla="*/ 279 w 358"/>
              <a:gd name="connsiteY38" fmla="*/ 26 h 763"/>
              <a:gd name="connsiteX39" fmla="*/ 290 w 358"/>
              <a:gd name="connsiteY39" fmla="*/ 32 h 763"/>
              <a:gd name="connsiteX40" fmla="*/ 306 w 358"/>
              <a:gd name="connsiteY40" fmla="*/ 42 h 763"/>
              <a:gd name="connsiteX41" fmla="*/ 316 w 358"/>
              <a:gd name="connsiteY41" fmla="*/ 53 h 763"/>
              <a:gd name="connsiteX42" fmla="*/ 327 w 358"/>
              <a:gd name="connsiteY42" fmla="*/ 58 h 763"/>
              <a:gd name="connsiteX43" fmla="*/ 337 w 358"/>
              <a:gd name="connsiteY43" fmla="*/ 68 h 763"/>
              <a:gd name="connsiteX44" fmla="*/ 348 w 358"/>
              <a:gd name="connsiteY44" fmla="*/ 74 h 763"/>
              <a:gd name="connsiteX45" fmla="*/ 353 w 358"/>
              <a:gd name="connsiteY45" fmla="*/ 79 h 763"/>
              <a:gd name="connsiteX46" fmla="*/ 358 w 358"/>
              <a:gd name="connsiteY46" fmla="*/ 84 h 763"/>
              <a:gd name="connsiteX47" fmla="*/ 358 w 358"/>
              <a:gd name="connsiteY47" fmla="*/ 89 h 763"/>
              <a:gd name="connsiteX48" fmla="*/ 358 w 358"/>
              <a:gd name="connsiteY48" fmla="*/ 95 h 763"/>
              <a:gd name="connsiteX49" fmla="*/ 358 w 358"/>
              <a:gd name="connsiteY49" fmla="*/ 100 h 763"/>
              <a:gd name="connsiteX50" fmla="*/ 358 w 358"/>
              <a:gd name="connsiteY50" fmla="*/ 105 h 763"/>
              <a:gd name="connsiteX51" fmla="*/ 353 w 358"/>
              <a:gd name="connsiteY51" fmla="*/ 110 h 763"/>
              <a:gd name="connsiteX52" fmla="*/ 343 w 358"/>
              <a:gd name="connsiteY52" fmla="*/ 116 h 763"/>
              <a:gd name="connsiteX53" fmla="*/ 343 w 358"/>
              <a:gd name="connsiteY53" fmla="*/ 121 h 763"/>
              <a:gd name="connsiteX54" fmla="*/ 343 w 358"/>
              <a:gd name="connsiteY54" fmla="*/ 121 h 763"/>
              <a:gd name="connsiteX55" fmla="*/ 337 w 358"/>
              <a:gd name="connsiteY55" fmla="*/ 126 h 763"/>
              <a:gd name="connsiteX56" fmla="*/ 337 w 358"/>
              <a:gd name="connsiteY56" fmla="*/ 132 h 763"/>
              <a:gd name="connsiteX57" fmla="*/ 332 w 358"/>
              <a:gd name="connsiteY57" fmla="*/ 142 h 763"/>
              <a:gd name="connsiteX58" fmla="*/ 332 w 358"/>
              <a:gd name="connsiteY58" fmla="*/ 147 h 763"/>
              <a:gd name="connsiteX59" fmla="*/ 332 w 358"/>
              <a:gd name="connsiteY59" fmla="*/ 158 h 763"/>
              <a:gd name="connsiteX60" fmla="*/ 327 w 358"/>
              <a:gd name="connsiteY60" fmla="*/ 168 h 763"/>
              <a:gd name="connsiteX61" fmla="*/ 327 w 358"/>
              <a:gd name="connsiteY61" fmla="*/ 179 h 763"/>
              <a:gd name="connsiteX62" fmla="*/ 327 w 358"/>
              <a:gd name="connsiteY62" fmla="*/ 189 h 763"/>
              <a:gd name="connsiteX63" fmla="*/ 322 w 358"/>
              <a:gd name="connsiteY63" fmla="*/ 205 h 763"/>
              <a:gd name="connsiteX64" fmla="*/ 322 w 358"/>
              <a:gd name="connsiteY64" fmla="*/ 221 h 763"/>
              <a:gd name="connsiteX65" fmla="*/ 322 w 358"/>
              <a:gd name="connsiteY65" fmla="*/ 237 h 763"/>
              <a:gd name="connsiteX66" fmla="*/ 316 w 358"/>
              <a:gd name="connsiteY66" fmla="*/ 252 h 763"/>
              <a:gd name="connsiteX67" fmla="*/ 316 w 358"/>
              <a:gd name="connsiteY67" fmla="*/ 268 h 763"/>
              <a:gd name="connsiteX68" fmla="*/ 316 w 358"/>
              <a:gd name="connsiteY68" fmla="*/ 289 h 763"/>
              <a:gd name="connsiteX69" fmla="*/ 311 w 358"/>
              <a:gd name="connsiteY69" fmla="*/ 331 h 763"/>
              <a:gd name="connsiteX70" fmla="*/ 306 w 358"/>
              <a:gd name="connsiteY70" fmla="*/ 368 h 763"/>
              <a:gd name="connsiteX71" fmla="*/ 306 w 358"/>
              <a:gd name="connsiteY71" fmla="*/ 400 h 763"/>
              <a:gd name="connsiteX72" fmla="*/ 301 w 358"/>
              <a:gd name="connsiteY72" fmla="*/ 431 h 763"/>
              <a:gd name="connsiteX73" fmla="*/ 295 w 358"/>
              <a:gd name="connsiteY73" fmla="*/ 463 h 763"/>
              <a:gd name="connsiteX74" fmla="*/ 295 w 358"/>
              <a:gd name="connsiteY74" fmla="*/ 489 h 763"/>
              <a:gd name="connsiteX75" fmla="*/ 290 w 358"/>
              <a:gd name="connsiteY75" fmla="*/ 510 h 763"/>
              <a:gd name="connsiteX76" fmla="*/ 285 w 358"/>
              <a:gd name="connsiteY76" fmla="*/ 531 h 763"/>
              <a:gd name="connsiteX77" fmla="*/ 279 w 358"/>
              <a:gd name="connsiteY77" fmla="*/ 568 h 763"/>
              <a:gd name="connsiteX78" fmla="*/ 269 w 358"/>
              <a:gd name="connsiteY78" fmla="*/ 605 h 763"/>
              <a:gd name="connsiteX79" fmla="*/ 264 w 358"/>
              <a:gd name="connsiteY79" fmla="*/ 636 h 763"/>
              <a:gd name="connsiteX80" fmla="*/ 253 w 358"/>
              <a:gd name="connsiteY80" fmla="*/ 663 h 763"/>
              <a:gd name="connsiteX81" fmla="*/ 248 w 358"/>
              <a:gd name="connsiteY81" fmla="*/ 689 h 763"/>
              <a:gd name="connsiteX82" fmla="*/ 243 w 358"/>
              <a:gd name="connsiteY82" fmla="*/ 700 h 763"/>
              <a:gd name="connsiteX83" fmla="*/ 237 w 358"/>
              <a:gd name="connsiteY83" fmla="*/ 710 h 763"/>
              <a:gd name="connsiteX84" fmla="*/ 237 w 358"/>
              <a:gd name="connsiteY84" fmla="*/ 721 h 763"/>
              <a:gd name="connsiteX85" fmla="*/ 232 w 358"/>
              <a:gd name="connsiteY85" fmla="*/ 726 h 763"/>
              <a:gd name="connsiteX86" fmla="*/ 227 w 358"/>
              <a:gd name="connsiteY86" fmla="*/ 736 h 763"/>
              <a:gd name="connsiteX87" fmla="*/ 227 w 358"/>
              <a:gd name="connsiteY87" fmla="*/ 742 h 763"/>
              <a:gd name="connsiteX88" fmla="*/ 216 w 358"/>
              <a:gd name="connsiteY88" fmla="*/ 747 h 763"/>
              <a:gd name="connsiteX89" fmla="*/ 211 w 358"/>
              <a:gd name="connsiteY89" fmla="*/ 757 h 763"/>
              <a:gd name="connsiteX90" fmla="*/ 206 w 358"/>
              <a:gd name="connsiteY90" fmla="*/ 757 h 763"/>
              <a:gd name="connsiteX91" fmla="*/ 200 w 358"/>
              <a:gd name="connsiteY91" fmla="*/ 763 h 763"/>
              <a:gd name="connsiteX92" fmla="*/ 195 w 358"/>
              <a:gd name="connsiteY92" fmla="*/ 763 h 763"/>
              <a:gd name="connsiteX93" fmla="*/ 195 w 358"/>
              <a:gd name="connsiteY93" fmla="*/ 757 h 763"/>
              <a:gd name="connsiteX94" fmla="*/ 190 w 358"/>
              <a:gd name="connsiteY94" fmla="*/ 757 h 763"/>
              <a:gd name="connsiteX95" fmla="*/ 190 w 358"/>
              <a:gd name="connsiteY95" fmla="*/ 752 h 763"/>
              <a:gd name="connsiteX96" fmla="*/ 190 w 358"/>
              <a:gd name="connsiteY96" fmla="*/ 747 h 763"/>
              <a:gd name="connsiteX97" fmla="*/ 185 w 358"/>
              <a:gd name="connsiteY97" fmla="*/ 742 h 763"/>
              <a:gd name="connsiteX98" fmla="*/ 185 w 358"/>
              <a:gd name="connsiteY98" fmla="*/ 731 h 763"/>
              <a:gd name="connsiteX99" fmla="*/ 185 w 358"/>
              <a:gd name="connsiteY99" fmla="*/ 721 h 763"/>
              <a:gd name="connsiteX100" fmla="*/ 179 w 358"/>
              <a:gd name="connsiteY100" fmla="*/ 705 h 763"/>
              <a:gd name="connsiteX101" fmla="*/ 174 w 358"/>
              <a:gd name="connsiteY101" fmla="*/ 684 h 763"/>
              <a:gd name="connsiteX102" fmla="*/ 169 w 358"/>
              <a:gd name="connsiteY102" fmla="*/ 668 h 763"/>
              <a:gd name="connsiteX103" fmla="*/ 164 w 358"/>
              <a:gd name="connsiteY103" fmla="*/ 652 h 763"/>
              <a:gd name="connsiteX104" fmla="*/ 158 w 358"/>
              <a:gd name="connsiteY104" fmla="*/ 636 h 763"/>
              <a:gd name="connsiteX105" fmla="*/ 148 w 358"/>
              <a:gd name="connsiteY105" fmla="*/ 626 h 763"/>
              <a:gd name="connsiteX106" fmla="*/ 137 w 358"/>
              <a:gd name="connsiteY106" fmla="*/ 615 h 763"/>
              <a:gd name="connsiteX107" fmla="*/ 132 w 358"/>
              <a:gd name="connsiteY107" fmla="*/ 605 h 763"/>
              <a:gd name="connsiteX108" fmla="*/ 143 w 358"/>
              <a:gd name="connsiteY108" fmla="*/ 610 h 763"/>
              <a:gd name="connsiteX109" fmla="*/ 158 w 358"/>
              <a:gd name="connsiteY109" fmla="*/ 610 h 763"/>
              <a:gd name="connsiteX110" fmla="*/ 169 w 358"/>
              <a:gd name="connsiteY110" fmla="*/ 610 h 763"/>
              <a:gd name="connsiteX111" fmla="*/ 179 w 358"/>
              <a:gd name="connsiteY111" fmla="*/ 610 h 763"/>
              <a:gd name="connsiteX112" fmla="*/ 190 w 358"/>
              <a:gd name="connsiteY112" fmla="*/ 605 h 763"/>
              <a:gd name="connsiteX113" fmla="*/ 195 w 358"/>
              <a:gd name="connsiteY113" fmla="*/ 605 h 763"/>
              <a:gd name="connsiteX114" fmla="*/ 200 w 358"/>
              <a:gd name="connsiteY114" fmla="*/ 600 h 763"/>
              <a:gd name="connsiteX115" fmla="*/ 200 w 358"/>
              <a:gd name="connsiteY115" fmla="*/ 600 h 763"/>
              <a:gd name="connsiteX116" fmla="*/ 206 w 358"/>
              <a:gd name="connsiteY116" fmla="*/ 594 h 763"/>
              <a:gd name="connsiteX117" fmla="*/ 206 w 358"/>
              <a:gd name="connsiteY117" fmla="*/ 584 h 763"/>
              <a:gd name="connsiteX118" fmla="*/ 211 w 358"/>
              <a:gd name="connsiteY118" fmla="*/ 573 h 763"/>
              <a:gd name="connsiteX119" fmla="*/ 211 w 358"/>
              <a:gd name="connsiteY119" fmla="*/ 558 h 763"/>
              <a:gd name="connsiteX120" fmla="*/ 216 w 358"/>
              <a:gd name="connsiteY120" fmla="*/ 537 h 763"/>
              <a:gd name="connsiteX121" fmla="*/ 222 w 358"/>
              <a:gd name="connsiteY121" fmla="*/ 516 h 763"/>
              <a:gd name="connsiteX122" fmla="*/ 222 w 358"/>
              <a:gd name="connsiteY122" fmla="*/ 489 h 763"/>
              <a:gd name="connsiteX123" fmla="*/ 227 w 358"/>
              <a:gd name="connsiteY123" fmla="*/ 458 h 763"/>
              <a:gd name="connsiteX124" fmla="*/ 237 w 358"/>
              <a:gd name="connsiteY124" fmla="*/ 395 h 763"/>
              <a:gd name="connsiteX125" fmla="*/ 243 w 358"/>
              <a:gd name="connsiteY125" fmla="*/ 337 h 763"/>
              <a:gd name="connsiteX126" fmla="*/ 248 w 358"/>
              <a:gd name="connsiteY126" fmla="*/ 274 h 763"/>
              <a:gd name="connsiteX127" fmla="*/ 248 w 358"/>
              <a:gd name="connsiteY127" fmla="*/ 221 h 763"/>
              <a:gd name="connsiteX128" fmla="*/ 248 w 358"/>
              <a:gd name="connsiteY128" fmla="*/ 221 h 763"/>
              <a:gd name="connsiteX0" fmla="*/ 248 w 358"/>
              <a:gd name="connsiteY0" fmla="*/ 221 h 763"/>
              <a:gd name="connsiteX1" fmla="*/ 248 w 358"/>
              <a:gd name="connsiteY1" fmla="*/ 195 h 763"/>
              <a:gd name="connsiteX2" fmla="*/ 248 w 358"/>
              <a:gd name="connsiteY2" fmla="*/ 168 h 763"/>
              <a:gd name="connsiteX3" fmla="*/ 248 w 358"/>
              <a:gd name="connsiteY3" fmla="*/ 147 h 763"/>
              <a:gd name="connsiteX4" fmla="*/ 248 w 358"/>
              <a:gd name="connsiteY4" fmla="*/ 132 h 763"/>
              <a:gd name="connsiteX5" fmla="*/ 248 w 358"/>
              <a:gd name="connsiteY5" fmla="*/ 116 h 763"/>
              <a:gd name="connsiteX6" fmla="*/ 248 w 358"/>
              <a:gd name="connsiteY6" fmla="*/ 105 h 763"/>
              <a:gd name="connsiteX7" fmla="*/ 243 w 358"/>
              <a:gd name="connsiteY7" fmla="*/ 95 h 763"/>
              <a:gd name="connsiteX8" fmla="*/ 243 w 358"/>
              <a:gd name="connsiteY8" fmla="*/ 89 h 763"/>
              <a:gd name="connsiteX9" fmla="*/ 243 w 358"/>
              <a:gd name="connsiteY9" fmla="*/ 84 h 763"/>
              <a:gd name="connsiteX10" fmla="*/ 237 w 358"/>
              <a:gd name="connsiteY10" fmla="*/ 84 h 763"/>
              <a:gd name="connsiteX11" fmla="*/ 232 w 358"/>
              <a:gd name="connsiteY11" fmla="*/ 79 h 763"/>
              <a:gd name="connsiteX12" fmla="*/ 222 w 358"/>
              <a:gd name="connsiteY12" fmla="*/ 79 h 763"/>
              <a:gd name="connsiteX13" fmla="*/ 216 w 358"/>
              <a:gd name="connsiteY13" fmla="*/ 74 h 763"/>
              <a:gd name="connsiteX14" fmla="*/ 200 w 358"/>
              <a:gd name="connsiteY14" fmla="*/ 74 h 763"/>
              <a:gd name="connsiteX15" fmla="*/ 190 w 358"/>
              <a:gd name="connsiteY15" fmla="*/ 74 h 763"/>
              <a:gd name="connsiteX16" fmla="*/ 174 w 358"/>
              <a:gd name="connsiteY16" fmla="*/ 79 h 763"/>
              <a:gd name="connsiteX17" fmla="*/ 106 w 358"/>
              <a:gd name="connsiteY17" fmla="*/ 84 h 763"/>
              <a:gd name="connsiteX18" fmla="*/ 0 w 358"/>
              <a:gd name="connsiteY18" fmla="*/ 58 h 763"/>
              <a:gd name="connsiteX19" fmla="*/ 58 w 358"/>
              <a:gd name="connsiteY19" fmla="*/ 47 h 763"/>
              <a:gd name="connsiteX20" fmla="*/ 85 w 358"/>
              <a:gd name="connsiteY20" fmla="*/ 42 h 763"/>
              <a:gd name="connsiteX21" fmla="*/ 111 w 358"/>
              <a:gd name="connsiteY21" fmla="*/ 37 h 763"/>
              <a:gd name="connsiteX22" fmla="*/ 137 w 358"/>
              <a:gd name="connsiteY22" fmla="*/ 32 h 763"/>
              <a:gd name="connsiteX23" fmla="*/ 153 w 358"/>
              <a:gd name="connsiteY23" fmla="*/ 32 h 763"/>
              <a:gd name="connsiteX24" fmla="*/ 169 w 358"/>
              <a:gd name="connsiteY24" fmla="*/ 26 h 763"/>
              <a:gd name="connsiteX25" fmla="*/ 185 w 358"/>
              <a:gd name="connsiteY25" fmla="*/ 21 h 763"/>
              <a:gd name="connsiteX26" fmla="*/ 190 w 358"/>
              <a:gd name="connsiteY26" fmla="*/ 21 h 763"/>
              <a:gd name="connsiteX27" fmla="*/ 200 w 358"/>
              <a:gd name="connsiteY27" fmla="*/ 16 h 763"/>
              <a:gd name="connsiteX28" fmla="*/ 206 w 358"/>
              <a:gd name="connsiteY28" fmla="*/ 11 h 763"/>
              <a:gd name="connsiteX29" fmla="*/ 216 w 358"/>
              <a:gd name="connsiteY29" fmla="*/ 5 h 763"/>
              <a:gd name="connsiteX30" fmla="*/ 222 w 358"/>
              <a:gd name="connsiteY30" fmla="*/ 5 h 763"/>
              <a:gd name="connsiteX31" fmla="*/ 232 w 358"/>
              <a:gd name="connsiteY31" fmla="*/ 0 h 763"/>
              <a:gd name="connsiteX32" fmla="*/ 237 w 358"/>
              <a:gd name="connsiteY32" fmla="*/ 5 h 763"/>
              <a:gd name="connsiteX33" fmla="*/ 243 w 358"/>
              <a:gd name="connsiteY33" fmla="*/ 5 h 763"/>
              <a:gd name="connsiteX34" fmla="*/ 248 w 358"/>
              <a:gd name="connsiteY34" fmla="*/ 11 h 763"/>
              <a:gd name="connsiteX35" fmla="*/ 258 w 358"/>
              <a:gd name="connsiteY35" fmla="*/ 16 h 763"/>
              <a:gd name="connsiteX36" fmla="*/ 269 w 358"/>
              <a:gd name="connsiteY36" fmla="*/ 21 h 763"/>
              <a:gd name="connsiteX37" fmla="*/ 279 w 358"/>
              <a:gd name="connsiteY37" fmla="*/ 26 h 763"/>
              <a:gd name="connsiteX38" fmla="*/ 290 w 358"/>
              <a:gd name="connsiteY38" fmla="*/ 32 h 763"/>
              <a:gd name="connsiteX39" fmla="*/ 306 w 358"/>
              <a:gd name="connsiteY39" fmla="*/ 42 h 763"/>
              <a:gd name="connsiteX40" fmla="*/ 316 w 358"/>
              <a:gd name="connsiteY40" fmla="*/ 53 h 763"/>
              <a:gd name="connsiteX41" fmla="*/ 327 w 358"/>
              <a:gd name="connsiteY41" fmla="*/ 58 h 763"/>
              <a:gd name="connsiteX42" fmla="*/ 337 w 358"/>
              <a:gd name="connsiteY42" fmla="*/ 68 h 763"/>
              <a:gd name="connsiteX43" fmla="*/ 348 w 358"/>
              <a:gd name="connsiteY43" fmla="*/ 74 h 763"/>
              <a:gd name="connsiteX44" fmla="*/ 353 w 358"/>
              <a:gd name="connsiteY44" fmla="*/ 79 h 763"/>
              <a:gd name="connsiteX45" fmla="*/ 358 w 358"/>
              <a:gd name="connsiteY45" fmla="*/ 84 h 763"/>
              <a:gd name="connsiteX46" fmla="*/ 358 w 358"/>
              <a:gd name="connsiteY46" fmla="*/ 89 h 763"/>
              <a:gd name="connsiteX47" fmla="*/ 358 w 358"/>
              <a:gd name="connsiteY47" fmla="*/ 95 h 763"/>
              <a:gd name="connsiteX48" fmla="*/ 358 w 358"/>
              <a:gd name="connsiteY48" fmla="*/ 100 h 763"/>
              <a:gd name="connsiteX49" fmla="*/ 358 w 358"/>
              <a:gd name="connsiteY49" fmla="*/ 105 h 763"/>
              <a:gd name="connsiteX50" fmla="*/ 353 w 358"/>
              <a:gd name="connsiteY50" fmla="*/ 110 h 763"/>
              <a:gd name="connsiteX51" fmla="*/ 343 w 358"/>
              <a:gd name="connsiteY51" fmla="*/ 116 h 763"/>
              <a:gd name="connsiteX52" fmla="*/ 343 w 358"/>
              <a:gd name="connsiteY52" fmla="*/ 121 h 763"/>
              <a:gd name="connsiteX53" fmla="*/ 343 w 358"/>
              <a:gd name="connsiteY53" fmla="*/ 121 h 763"/>
              <a:gd name="connsiteX54" fmla="*/ 337 w 358"/>
              <a:gd name="connsiteY54" fmla="*/ 126 h 763"/>
              <a:gd name="connsiteX55" fmla="*/ 337 w 358"/>
              <a:gd name="connsiteY55" fmla="*/ 132 h 763"/>
              <a:gd name="connsiteX56" fmla="*/ 332 w 358"/>
              <a:gd name="connsiteY56" fmla="*/ 142 h 763"/>
              <a:gd name="connsiteX57" fmla="*/ 332 w 358"/>
              <a:gd name="connsiteY57" fmla="*/ 147 h 763"/>
              <a:gd name="connsiteX58" fmla="*/ 332 w 358"/>
              <a:gd name="connsiteY58" fmla="*/ 158 h 763"/>
              <a:gd name="connsiteX59" fmla="*/ 327 w 358"/>
              <a:gd name="connsiteY59" fmla="*/ 168 h 763"/>
              <a:gd name="connsiteX60" fmla="*/ 327 w 358"/>
              <a:gd name="connsiteY60" fmla="*/ 179 h 763"/>
              <a:gd name="connsiteX61" fmla="*/ 327 w 358"/>
              <a:gd name="connsiteY61" fmla="*/ 189 h 763"/>
              <a:gd name="connsiteX62" fmla="*/ 322 w 358"/>
              <a:gd name="connsiteY62" fmla="*/ 205 h 763"/>
              <a:gd name="connsiteX63" fmla="*/ 322 w 358"/>
              <a:gd name="connsiteY63" fmla="*/ 221 h 763"/>
              <a:gd name="connsiteX64" fmla="*/ 322 w 358"/>
              <a:gd name="connsiteY64" fmla="*/ 237 h 763"/>
              <a:gd name="connsiteX65" fmla="*/ 316 w 358"/>
              <a:gd name="connsiteY65" fmla="*/ 252 h 763"/>
              <a:gd name="connsiteX66" fmla="*/ 316 w 358"/>
              <a:gd name="connsiteY66" fmla="*/ 268 h 763"/>
              <a:gd name="connsiteX67" fmla="*/ 316 w 358"/>
              <a:gd name="connsiteY67" fmla="*/ 289 h 763"/>
              <a:gd name="connsiteX68" fmla="*/ 311 w 358"/>
              <a:gd name="connsiteY68" fmla="*/ 331 h 763"/>
              <a:gd name="connsiteX69" fmla="*/ 306 w 358"/>
              <a:gd name="connsiteY69" fmla="*/ 368 h 763"/>
              <a:gd name="connsiteX70" fmla="*/ 306 w 358"/>
              <a:gd name="connsiteY70" fmla="*/ 400 h 763"/>
              <a:gd name="connsiteX71" fmla="*/ 301 w 358"/>
              <a:gd name="connsiteY71" fmla="*/ 431 h 763"/>
              <a:gd name="connsiteX72" fmla="*/ 295 w 358"/>
              <a:gd name="connsiteY72" fmla="*/ 463 h 763"/>
              <a:gd name="connsiteX73" fmla="*/ 295 w 358"/>
              <a:gd name="connsiteY73" fmla="*/ 489 h 763"/>
              <a:gd name="connsiteX74" fmla="*/ 290 w 358"/>
              <a:gd name="connsiteY74" fmla="*/ 510 h 763"/>
              <a:gd name="connsiteX75" fmla="*/ 285 w 358"/>
              <a:gd name="connsiteY75" fmla="*/ 531 h 763"/>
              <a:gd name="connsiteX76" fmla="*/ 279 w 358"/>
              <a:gd name="connsiteY76" fmla="*/ 568 h 763"/>
              <a:gd name="connsiteX77" fmla="*/ 269 w 358"/>
              <a:gd name="connsiteY77" fmla="*/ 605 h 763"/>
              <a:gd name="connsiteX78" fmla="*/ 264 w 358"/>
              <a:gd name="connsiteY78" fmla="*/ 636 h 763"/>
              <a:gd name="connsiteX79" fmla="*/ 253 w 358"/>
              <a:gd name="connsiteY79" fmla="*/ 663 h 763"/>
              <a:gd name="connsiteX80" fmla="*/ 248 w 358"/>
              <a:gd name="connsiteY80" fmla="*/ 689 h 763"/>
              <a:gd name="connsiteX81" fmla="*/ 243 w 358"/>
              <a:gd name="connsiteY81" fmla="*/ 700 h 763"/>
              <a:gd name="connsiteX82" fmla="*/ 237 w 358"/>
              <a:gd name="connsiteY82" fmla="*/ 710 h 763"/>
              <a:gd name="connsiteX83" fmla="*/ 237 w 358"/>
              <a:gd name="connsiteY83" fmla="*/ 721 h 763"/>
              <a:gd name="connsiteX84" fmla="*/ 232 w 358"/>
              <a:gd name="connsiteY84" fmla="*/ 726 h 763"/>
              <a:gd name="connsiteX85" fmla="*/ 227 w 358"/>
              <a:gd name="connsiteY85" fmla="*/ 736 h 763"/>
              <a:gd name="connsiteX86" fmla="*/ 227 w 358"/>
              <a:gd name="connsiteY86" fmla="*/ 742 h 763"/>
              <a:gd name="connsiteX87" fmla="*/ 216 w 358"/>
              <a:gd name="connsiteY87" fmla="*/ 747 h 763"/>
              <a:gd name="connsiteX88" fmla="*/ 211 w 358"/>
              <a:gd name="connsiteY88" fmla="*/ 757 h 763"/>
              <a:gd name="connsiteX89" fmla="*/ 206 w 358"/>
              <a:gd name="connsiteY89" fmla="*/ 757 h 763"/>
              <a:gd name="connsiteX90" fmla="*/ 200 w 358"/>
              <a:gd name="connsiteY90" fmla="*/ 763 h 763"/>
              <a:gd name="connsiteX91" fmla="*/ 195 w 358"/>
              <a:gd name="connsiteY91" fmla="*/ 763 h 763"/>
              <a:gd name="connsiteX92" fmla="*/ 195 w 358"/>
              <a:gd name="connsiteY92" fmla="*/ 757 h 763"/>
              <a:gd name="connsiteX93" fmla="*/ 190 w 358"/>
              <a:gd name="connsiteY93" fmla="*/ 757 h 763"/>
              <a:gd name="connsiteX94" fmla="*/ 190 w 358"/>
              <a:gd name="connsiteY94" fmla="*/ 752 h 763"/>
              <a:gd name="connsiteX95" fmla="*/ 190 w 358"/>
              <a:gd name="connsiteY95" fmla="*/ 747 h 763"/>
              <a:gd name="connsiteX96" fmla="*/ 185 w 358"/>
              <a:gd name="connsiteY96" fmla="*/ 742 h 763"/>
              <a:gd name="connsiteX97" fmla="*/ 185 w 358"/>
              <a:gd name="connsiteY97" fmla="*/ 731 h 763"/>
              <a:gd name="connsiteX98" fmla="*/ 185 w 358"/>
              <a:gd name="connsiteY98" fmla="*/ 721 h 763"/>
              <a:gd name="connsiteX99" fmla="*/ 179 w 358"/>
              <a:gd name="connsiteY99" fmla="*/ 705 h 763"/>
              <a:gd name="connsiteX100" fmla="*/ 174 w 358"/>
              <a:gd name="connsiteY100" fmla="*/ 684 h 763"/>
              <a:gd name="connsiteX101" fmla="*/ 169 w 358"/>
              <a:gd name="connsiteY101" fmla="*/ 668 h 763"/>
              <a:gd name="connsiteX102" fmla="*/ 164 w 358"/>
              <a:gd name="connsiteY102" fmla="*/ 652 h 763"/>
              <a:gd name="connsiteX103" fmla="*/ 158 w 358"/>
              <a:gd name="connsiteY103" fmla="*/ 636 h 763"/>
              <a:gd name="connsiteX104" fmla="*/ 148 w 358"/>
              <a:gd name="connsiteY104" fmla="*/ 626 h 763"/>
              <a:gd name="connsiteX105" fmla="*/ 137 w 358"/>
              <a:gd name="connsiteY105" fmla="*/ 615 h 763"/>
              <a:gd name="connsiteX106" fmla="*/ 132 w 358"/>
              <a:gd name="connsiteY106" fmla="*/ 605 h 763"/>
              <a:gd name="connsiteX107" fmla="*/ 143 w 358"/>
              <a:gd name="connsiteY107" fmla="*/ 610 h 763"/>
              <a:gd name="connsiteX108" fmla="*/ 158 w 358"/>
              <a:gd name="connsiteY108" fmla="*/ 610 h 763"/>
              <a:gd name="connsiteX109" fmla="*/ 169 w 358"/>
              <a:gd name="connsiteY109" fmla="*/ 610 h 763"/>
              <a:gd name="connsiteX110" fmla="*/ 179 w 358"/>
              <a:gd name="connsiteY110" fmla="*/ 610 h 763"/>
              <a:gd name="connsiteX111" fmla="*/ 190 w 358"/>
              <a:gd name="connsiteY111" fmla="*/ 605 h 763"/>
              <a:gd name="connsiteX112" fmla="*/ 195 w 358"/>
              <a:gd name="connsiteY112" fmla="*/ 605 h 763"/>
              <a:gd name="connsiteX113" fmla="*/ 200 w 358"/>
              <a:gd name="connsiteY113" fmla="*/ 600 h 763"/>
              <a:gd name="connsiteX114" fmla="*/ 200 w 358"/>
              <a:gd name="connsiteY114" fmla="*/ 600 h 763"/>
              <a:gd name="connsiteX115" fmla="*/ 206 w 358"/>
              <a:gd name="connsiteY115" fmla="*/ 594 h 763"/>
              <a:gd name="connsiteX116" fmla="*/ 206 w 358"/>
              <a:gd name="connsiteY116" fmla="*/ 584 h 763"/>
              <a:gd name="connsiteX117" fmla="*/ 211 w 358"/>
              <a:gd name="connsiteY117" fmla="*/ 573 h 763"/>
              <a:gd name="connsiteX118" fmla="*/ 211 w 358"/>
              <a:gd name="connsiteY118" fmla="*/ 558 h 763"/>
              <a:gd name="connsiteX119" fmla="*/ 216 w 358"/>
              <a:gd name="connsiteY119" fmla="*/ 537 h 763"/>
              <a:gd name="connsiteX120" fmla="*/ 222 w 358"/>
              <a:gd name="connsiteY120" fmla="*/ 516 h 763"/>
              <a:gd name="connsiteX121" fmla="*/ 222 w 358"/>
              <a:gd name="connsiteY121" fmla="*/ 489 h 763"/>
              <a:gd name="connsiteX122" fmla="*/ 227 w 358"/>
              <a:gd name="connsiteY122" fmla="*/ 458 h 763"/>
              <a:gd name="connsiteX123" fmla="*/ 237 w 358"/>
              <a:gd name="connsiteY123" fmla="*/ 395 h 763"/>
              <a:gd name="connsiteX124" fmla="*/ 243 w 358"/>
              <a:gd name="connsiteY124" fmla="*/ 337 h 763"/>
              <a:gd name="connsiteX125" fmla="*/ 248 w 358"/>
              <a:gd name="connsiteY125" fmla="*/ 274 h 763"/>
              <a:gd name="connsiteX126" fmla="*/ 248 w 358"/>
              <a:gd name="connsiteY126" fmla="*/ 221 h 763"/>
              <a:gd name="connsiteX127" fmla="*/ 248 w 358"/>
              <a:gd name="connsiteY127" fmla="*/ 221 h 763"/>
              <a:gd name="connsiteX0" fmla="*/ 248 w 358"/>
              <a:gd name="connsiteY0" fmla="*/ 221 h 763"/>
              <a:gd name="connsiteX1" fmla="*/ 248 w 358"/>
              <a:gd name="connsiteY1" fmla="*/ 195 h 763"/>
              <a:gd name="connsiteX2" fmla="*/ 248 w 358"/>
              <a:gd name="connsiteY2" fmla="*/ 168 h 763"/>
              <a:gd name="connsiteX3" fmla="*/ 248 w 358"/>
              <a:gd name="connsiteY3" fmla="*/ 147 h 763"/>
              <a:gd name="connsiteX4" fmla="*/ 248 w 358"/>
              <a:gd name="connsiteY4" fmla="*/ 132 h 763"/>
              <a:gd name="connsiteX5" fmla="*/ 248 w 358"/>
              <a:gd name="connsiteY5" fmla="*/ 116 h 763"/>
              <a:gd name="connsiteX6" fmla="*/ 248 w 358"/>
              <a:gd name="connsiteY6" fmla="*/ 105 h 763"/>
              <a:gd name="connsiteX7" fmla="*/ 243 w 358"/>
              <a:gd name="connsiteY7" fmla="*/ 95 h 763"/>
              <a:gd name="connsiteX8" fmla="*/ 243 w 358"/>
              <a:gd name="connsiteY8" fmla="*/ 89 h 763"/>
              <a:gd name="connsiteX9" fmla="*/ 243 w 358"/>
              <a:gd name="connsiteY9" fmla="*/ 84 h 763"/>
              <a:gd name="connsiteX10" fmla="*/ 237 w 358"/>
              <a:gd name="connsiteY10" fmla="*/ 84 h 763"/>
              <a:gd name="connsiteX11" fmla="*/ 232 w 358"/>
              <a:gd name="connsiteY11" fmla="*/ 79 h 763"/>
              <a:gd name="connsiteX12" fmla="*/ 222 w 358"/>
              <a:gd name="connsiteY12" fmla="*/ 79 h 763"/>
              <a:gd name="connsiteX13" fmla="*/ 216 w 358"/>
              <a:gd name="connsiteY13" fmla="*/ 74 h 763"/>
              <a:gd name="connsiteX14" fmla="*/ 200 w 358"/>
              <a:gd name="connsiteY14" fmla="*/ 74 h 763"/>
              <a:gd name="connsiteX15" fmla="*/ 190 w 358"/>
              <a:gd name="connsiteY15" fmla="*/ 74 h 763"/>
              <a:gd name="connsiteX16" fmla="*/ 174 w 358"/>
              <a:gd name="connsiteY16" fmla="*/ 79 h 763"/>
              <a:gd name="connsiteX17" fmla="*/ 0 w 358"/>
              <a:gd name="connsiteY17" fmla="*/ 58 h 763"/>
              <a:gd name="connsiteX18" fmla="*/ 58 w 358"/>
              <a:gd name="connsiteY18" fmla="*/ 47 h 763"/>
              <a:gd name="connsiteX19" fmla="*/ 85 w 358"/>
              <a:gd name="connsiteY19" fmla="*/ 42 h 763"/>
              <a:gd name="connsiteX20" fmla="*/ 111 w 358"/>
              <a:gd name="connsiteY20" fmla="*/ 37 h 763"/>
              <a:gd name="connsiteX21" fmla="*/ 137 w 358"/>
              <a:gd name="connsiteY21" fmla="*/ 32 h 763"/>
              <a:gd name="connsiteX22" fmla="*/ 153 w 358"/>
              <a:gd name="connsiteY22" fmla="*/ 32 h 763"/>
              <a:gd name="connsiteX23" fmla="*/ 169 w 358"/>
              <a:gd name="connsiteY23" fmla="*/ 26 h 763"/>
              <a:gd name="connsiteX24" fmla="*/ 185 w 358"/>
              <a:gd name="connsiteY24" fmla="*/ 21 h 763"/>
              <a:gd name="connsiteX25" fmla="*/ 190 w 358"/>
              <a:gd name="connsiteY25" fmla="*/ 21 h 763"/>
              <a:gd name="connsiteX26" fmla="*/ 200 w 358"/>
              <a:gd name="connsiteY26" fmla="*/ 16 h 763"/>
              <a:gd name="connsiteX27" fmla="*/ 206 w 358"/>
              <a:gd name="connsiteY27" fmla="*/ 11 h 763"/>
              <a:gd name="connsiteX28" fmla="*/ 216 w 358"/>
              <a:gd name="connsiteY28" fmla="*/ 5 h 763"/>
              <a:gd name="connsiteX29" fmla="*/ 222 w 358"/>
              <a:gd name="connsiteY29" fmla="*/ 5 h 763"/>
              <a:gd name="connsiteX30" fmla="*/ 232 w 358"/>
              <a:gd name="connsiteY30" fmla="*/ 0 h 763"/>
              <a:gd name="connsiteX31" fmla="*/ 237 w 358"/>
              <a:gd name="connsiteY31" fmla="*/ 5 h 763"/>
              <a:gd name="connsiteX32" fmla="*/ 243 w 358"/>
              <a:gd name="connsiteY32" fmla="*/ 5 h 763"/>
              <a:gd name="connsiteX33" fmla="*/ 248 w 358"/>
              <a:gd name="connsiteY33" fmla="*/ 11 h 763"/>
              <a:gd name="connsiteX34" fmla="*/ 258 w 358"/>
              <a:gd name="connsiteY34" fmla="*/ 16 h 763"/>
              <a:gd name="connsiteX35" fmla="*/ 269 w 358"/>
              <a:gd name="connsiteY35" fmla="*/ 21 h 763"/>
              <a:gd name="connsiteX36" fmla="*/ 279 w 358"/>
              <a:gd name="connsiteY36" fmla="*/ 26 h 763"/>
              <a:gd name="connsiteX37" fmla="*/ 290 w 358"/>
              <a:gd name="connsiteY37" fmla="*/ 32 h 763"/>
              <a:gd name="connsiteX38" fmla="*/ 306 w 358"/>
              <a:gd name="connsiteY38" fmla="*/ 42 h 763"/>
              <a:gd name="connsiteX39" fmla="*/ 316 w 358"/>
              <a:gd name="connsiteY39" fmla="*/ 53 h 763"/>
              <a:gd name="connsiteX40" fmla="*/ 327 w 358"/>
              <a:gd name="connsiteY40" fmla="*/ 58 h 763"/>
              <a:gd name="connsiteX41" fmla="*/ 337 w 358"/>
              <a:gd name="connsiteY41" fmla="*/ 68 h 763"/>
              <a:gd name="connsiteX42" fmla="*/ 348 w 358"/>
              <a:gd name="connsiteY42" fmla="*/ 74 h 763"/>
              <a:gd name="connsiteX43" fmla="*/ 353 w 358"/>
              <a:gd name="connsiteY43" fmla="*/ 79 h 763"/>
              <a:gd name="connsiteX44" fmla="*/ 358 w 358"/>
              <a:gd name="connsiteY44" fmla="*/ 84 h 763"/>
              <a:gd name="connsiteX45" fmla="*/ 358 w 358"/>
              <a:gd name="connsiteY45" fmla="*/ 89 h 763"/>
              <a:gd name="connsiteX46" fmla="*/ 358 w 358"/>
              <a:gd name="connsiteY46" fmla="*/ 95 h 763"/>
              <a:gd name="connsiteX47" fmla="*/ 358 w 358"/>
              <a:gd name="connsiteY47" fmla="*/ 100 h 763"/>
              <a:gd name="connsiteX48" fmla="*/ 358 w 358"/>
              <a:gd name="connsiteY48" fmla="*/ 105 h 763"/>
              <a:gd name="connsiteX49" fmla="*/ 353 w 358"/>
              <a:gd name="connsiteY49" fmla="*/ 110 h 763"/>
              <a:gd name="connsiteX50" fmla="*/ 343 w 358"/>
              <a:gd name="connsiteY50" fmla="*/ 116 h 763"/>
              <a:gd name="connsiteX51" fmla="*/ 343 w 358"/>
              <a:gd name="connsiteY51" fmla="*/ 121 h 763"/>
              <a:gd name="connsiteX52" fmla="*/ 343 w 358"/>
              <a:gd name="connsiteY52" fmla="*/ 121 h 763"/>
              <a:gd name="connsiteX53" fmla="*/ 337 w 358"/>
              <a:gd name="connsiteY53" fmla="*/ 126 h 763"/>
              <a:gd name="connsiteX54" fmla="*/ 337 w 358"/>
              <a:gd name="connsiteY54" fmla="*/ 132 h 763"/>
              <a:gd name="connsiteX55" fmla="*/ 332 w 358"/>
              <a:gd name="connsiteY55" fmla="*/ 142 h 763"/>
              <a:gd name="connsiteX56" fmla="*/ 332 w 358"/>
              <a:gd name="connsiteY56" fmla="*/ 147 h 763"/>
              <a:gd name="connsiteX57" fmla="*/ 332 w 358"/>
              <a:gd name="connsiteY57" fmla="*/ 158 h 763"/>
              <a:gd name="connsiteX58" fmla="*/ 327 w 358"/>
              <a:gd name="connsiteY58" fmla="*/ 168 h 763"/>
              <a:gd name="connsiteX59" fmla="*/ 327 w 358"/>
              <a:gd name="connsiteY59" fmla="*/ 179 h 763"/>
              <a:gd name="connsiteX60" fmla="*/ 327 w 358"/>
              <a:gd name="connsiteY60" fmla="*/ 189 h 763"/>
              <a:gd name="connsiteX61" fmla="*/ 322 w 358"/>
              <a:gd name="connsiteY61" fmla="*/ 205 h 763"/>
              <a:gd name="connsiteX62" fmla="*/ 322 w 358"/>
              <a:gd name="connsiteY62" fmla="*/ 221 h 763"/>
              <a:gd name="connsiteX63" fmla="*/ 322 w 358"/>
              <a:gd name="connsiteY63" fmla="*/ 237 h 763"/>
              <a:gd name="connsiteX64" fmla="*/ 316 w 358"/>
              <a:gd name="connsiteY64" fmla="*/ 252 h 763"/>
              <a:gd name="connsiteX65" fmla="*/ 316 w 358"/>
              <a:gd name="connsiteY65" fmla="*/ 268 h 763"/>
              <a:gd name="connsiteX66" fmla="*/ 316 w 358"/>
              <a:gd name="connsiteY66" fmla="*/ 289 h 763"/>
              <a:gd name="connsiteX67" fmla="*/ 311 w 358"/>
              <a:gd name="connsiteY67" fmla="*/ 331 h 763"/>
              <a:gd name="connsiteX68" fmla="*/ 306 w 358"/>
              <a:gd name="connsiteY68" fmla="*/ 368 h 763"/>
              <a:gd name="connsiteX69" fmla="*/ 306 w 358"/>
              <a:gd name="connsiteY69" fmla="*/ 400 h 763"/>
              <a:gd name="connsiteX70" fmla="*/ 301 w 358"/>
              <a:gd name="connsiteY70" fmla="*/ 431 h 763"/>
              <a:gd name="connsiteX71" fmla="*/ 295 w 358"/>
              <a:gd name="connsiteY71" fmla="*/ 463 h 763"/>
              <a:gd name="connsiteX72" fmla="*/ 295 w 358"/>
              <a:gd name="connsiteY72" fmla="*/ 489 h 763"/>
              <a:gd name="connsiteX73" fmla="*/ 290 w 358"/>
              <a:gd name="connsiteY73" fmla="*/ 510 h 763"/>
              <a:gd name="connsiteX74" fmla="*/ 285 w 358"/>
              <a:gd name="connsiteY74" fmla="*/ 531 h 763"/>
              <a:gd name="connsiteX75" fmla="*/ 279 w 358"/>
              <a:gd name="connsiteY75" fmla="*/ 568 h 763"/>
              <a:gd name="connsiteX76" fmla="*/ 269 w 358"/>
              <a:gd name="connsiteY76" fmla="*/ 605 h 763"/>
              <a:gd name="connsiteX77" fmla="*/ 264 w 358"/>
              <a:gd name="connsiteY77" fmla="*/ 636 h 763"/>
              <a:gd name="connsiteX78" fmla="*/ 253 w 358"/>
              <a:gd name="connsiteY78" fmla="*/ 663 h 763"/>
              <a:gd name="connsiteX79" fmla="*/ 248 w 358"/>
              <a:gd name="connsiteY79" fmla="*/ 689 h 763"/>
              <a:gd name="connsiteX80" fmla="*/ 243 w 358"/>
              <a:gd name="connsiteY80" fmla="*/ 700 h 763"/>
              <a:gd name="connsiteX81" fmla="*/ 237 w 358"/>
              <a:gd name="connsiteY81" fmla="*/ 710 h 763"/>
              <a:gd name="connsiteX82" fmla="*/ 237 w 358"/>
              <a:gd name="connsiteY82" fmla="*/ 721 h 763"/>
              <a:gd name="connsiteX83" fmla="*/ 232 w 358"/>
              <a:gd name="connsiteY83" fmla="*/ 726 h 763"/>
              <a:gd name="connsiteX84" fmla="*/ 227 w 358"/>
              <a:gd name="connsiteY84" fmla="*/ 736 h 763"/>
              <a:gd name="connsiteX85" fmla="*/ 227 w 358"/>
              <a:gd name="connsiteY85" fmla="*/ 742 h 763"/>
              <a:gd name="connsiteX86" fmla="*/ 216 w 358"/>
              <a:gd name="connsiteY86" fmla="*/ 747 h 763"/>
              <a:gd name="connsiteX87" fmla="*/ 211 w 358"/>
              <a:gd name="connsiteY87" fmla="*/ 757 h 763"/>
              <a:gd name="connsiteX88" fmla="*/ 206 w 358"/>
              <a:gd name="connsiteY88" fmla="*/ 757 h 763"/>
              <a:gd name="connsiteX89" fmla="*/ 200 w 358"/>
              <a:gd name="connsiteY89" fmla="*/ 763 h 763"/>
              <a:gd name="connsiteX90" fmla="*/ 195 w 358"/>
              <a:gd name="connsiteY90" fmla="*/ 763 h 763"/>
              <a:gd name="connsiteX91" fmla="*/ 195 w 358"/>
              <a:gd name="connsiteY91" fmla="*/ 757 h 763"/>
              <a:gd name="connsiteX92" fmla="*/ 190 w 358"/>
              <a:gd name="connsiteY92" fmla="*/ 757 h 763"/>
              <a:gd name="connsiteX93" fmla="*/ 190 w 358"/>
              <a:gd name="connsiteY93" fmla="*/ 752 h 763"/>
              <a:gd name="connsiteX94" fmla="*/ 190 w 358"/>
              <a:gd name="connsiteY94" fmla="*/ 747 h 763"/>
              <a:gd name="connsiteX95" fmla="*/ 185 w 358"/>
              <a:gd name="connsiteY95" fmla="*/ 742 h 763"/>
              <a:gd name="connsiteX96" fmla="*/ 185 w 358"/>
              <a:gd name="connsiteY96" fmla="*/ 731 h 763"/>
              <a:gd name="connsiteX97" fmla="*/ 185 w 358"/>
              <a:gd name="connsiteY97" fmla="*/ 721 h 763"/>
              <a:gd name="connsiteX98" fmla="*/ 179 w 358"/>
              <a:gd name="connsiteY98" fmla="*/ 705 h 763"/>
              <a:gd name="connsiteX99" fmla="*/ 174 w 358"/>
              <a:gd name="connsiteY99" fmla="*/ 684 h 763"/>
              <a:gd name="connsiteX100" fmla="*/ 169 w 358"/>
              <a:gd name="connsiteY100" fmla="*/ 668 h 763"/>
              <a:gd name="connsiteX101" fmla="*/ 164 w 358"/>
              <a:gd name="connsiteY101" fmla="*/ 652 h 763"/>
              <a:gd name="connsiteX102" fmla="*/ 158 w 358"/>
              <a:gd name="connsiteY102" fmla="*/ 636 h 763"/>
              <a:gd name="connsiteX103" fmla="*/ 148 w 358"/>
              <a:gd name="connsiteY103" fmla="*/ 626 h 763"/>
              <a:gd name="connsiteX104" fmla="*/ 137 w 358"/>
              <a:gd name="connsiteY104" fmla="*/ 615 h 763"/>
              <a:gd name="connsiteX105" fmla="*/ 132 w 358"/>
              <a:gd name="connsiteY105" fmla="*/ 605 h 763"/>
              <a:gd name="connsiteX106" fmla="*/ 143 w 358"/>
              <a:gd name="connsiteY106" fmla="*/ 610 h 763"/>
              <a:gd name="connsiteX107" fmla="*/ 158 w 358"/>
              <a:gd name="connsiteY107" fmla="*/ 610 h 763"/>
              <a:gd name="connsiteX108" fmla="*/ 169 w 358"/>
              <a:gd name="connsiteY108" fmla="*/ 610 h 763"/>
              <a:gd name="connsiteX109" fmla="*/ 179 w 358"/>
              <a:gd name="connsiteY109" fmla="*/ 610 h 763"/>
              <a:gd name="connsiteX110" fmla="*/ 190 w 358"/>
              <a:gd name="connsiteY110" fmla="*/ 605 h 763"/>
              <a:gd name="connsiteX111" fmla="*/ 195 w 358"/>
              <a:gd name="connsiteY111" fmla="*/ 605 h 763"/>
              <a:gd name="connsiteX112" fmla="*/ 200 w 358"/>
              <a:gd name="connsiteY112" fmla="*/ 600 h 763"/>
              <a:gd name="connsiteX113" fmla="*/ 200 w 358"/>
              <a:gd name="connsiteY113" fmla="*/ 600 h 763"/>
              <a:gd name="connsiteX114" fmla="*/ 206 w 358"/>
              <a:gd name="connsiteY114" fmla="*/ 594 h 763"/>
              <a:gd name="connsiteX115" fmla="*/ 206 w 358"/>
              <a:gd name="connsiteY115" fmla="*/ 584 h 763"/>
              <a:gd name="connsiteX116" fmla="*/ 211 w 358"/>
              <a:gd name="connsiteY116" fmla="*/ 573 h 763"/>
              <a:gd name="connsiteX117" fmla="*/ 211 w 358"/>
              <a:gd name="connsiteY117" fmla="*/ 558 h 763"/>
              <a:gd name="connsiteX118" fmla="*/ 216 w 358"/>
              <a:gd name="connsiteY118" fmla="*/ 537 h 763"/>
              <a:gd name="connsiteX119" fmla="*/ 222 w 358"/>
              <a:gd name="connsiteY119" fmla="*/ 516 h 763"/>
              <a:gd name="connsiteX120" fmla="*/ 222 w 358"/>
              <a:gd name="connsiteY120" fmla="*/ 489 h 763"/>
              <a:gd name="connsiteX121" fmla="*/ 227 w 358"/>
              <a:gd name="connsiteY121" fmla="*/ 458 h 763"/>
              <a:gd name="connsiteX122" fmla="*/ 237 w 358"/>
              <a:gd name="connsiteY122" fmla="*/ 395 h 763"/>
              <a:gd name="connsiteX123" fmla="*/ 243 w 358"/>
              <a:gd name="connsiteY123" fmla="*/ 337 h 763"/>
              <a:gd name="connsiteX124" fmla="*/ 248 w 358"/>
              <a:gd name="connsiteY124" fmla="*/ 274 h 763"/>
              <a:gd name="connsiteX125" fmla="*/ 248 w 358"/>
              <a:gd name="connsiteY125" fmla="*/ 221 h 763"/>
              <a:gd name="connsiteX126" fmla="*/ 248 w 358"/>
              <a:gd name="connsiteY126" fmla="*/ 221 h 763"/>
              <a:gd name="connsiteX0" fmla="*/ 248 w 358"/>
              <a:gd name="connsiteY0" fmla="*/ 221 h 763"/>
              <a:gd name="connsiteX1" fmla="*/ 248 w 358"/>
              <a:gd name="connsiteY1" fmla="*/ 195 h 763"/>
              <a:gd name="connsiteX2" fmla="*/ 248 w 358"/>
              <a:gd name="connsiteY2" fmla="*/ 168 h 763"/>
              <a:gd name="connsiteX3" fmla="*/ 248 w 358"/>
              <a:gd name="connsiteY3" fmla="*/ 147 h 763"/>
              <a:gd name="connsiteX4" fmla="*/ 248 w 358"/>
              <a:gd name="connsiteY4" fmla="*/ 132 h 763"/>
              <a:gd name="connsiteX5" fmla="*/ 248 w 358"/>
              <a:gd name="connsiteY5" fmla="*/ 116 h 763"/>
              <a:gd name="connsiteX6" fmla="*/ 248 w 358"/>
              <a:gd name="connsiteY6" fmla="*/ 105 h 763"/>
              <a:gd name="connsiteX7" fmla="*/ 243 w 358"/>
              <a:gd name="connsiteY7" fmla="*/ 95 h 763"/>
              <a:gd name="connsiteX8" fmla="*/ 243 w 358"/>
              <a:gd name="connsiteY8" fmla="*/ 89 h 763"/>
              <a:gd name="connsiteX9" fmla="*/ 243 w 358"/>
              <a:gd name="connsiteY9" fmla="*/ 84 h 763"/>
              <a:gd name="connsiteX10" fmla="*/ 237 w 358"/>
              <a:gd name="connsiteY10" fmla="*/ 84 h 763"/>
              <a:gd name="connsiteX11" fmla="*/ 232 w 358"/>
              <a:gd name="connsiteY11" fmla="*/ 79 h 763"/>
              <a:gd name="connsiteX12" fmla="*/ 222 w 358"/>
              <a:gd name="connsiteY12" fmla="*/ 79 h 763"/>
              <a:gd name="connsiteX13" fmla="*/ 216 w 358"/>
              <a:gd name="connsiteY13" fmla="*/ 74 h 763"/>
              <a:gd name="connsiteX14" fmla="*/ 200 w 358"/>
              <a:gd name="connsiteY14" fmla="*/ 74 h 763"/>
              <a:gd name="connsiteX15" fmla="*/ 190 w 358"/>
              <a:gd name="connsiteY15" fmla="*/ 74 h 763"/>
              <a:gd name="connsiteX16" fmla="*/ 0 w 358"/>
              <a:gd name="connsiteY16" fmla="*/ 58 h 763"/>
              <a:gd name="connsiteX17" fmla="*/ 58 w 358"/>
              <a:gd name="connsiteY17" fmla="*/ 47 h 763"/>
              <a:gd name="connsiteX18" fmla="*/ 85 w 358"/>
              <a:gd name="connsiteY18" fmla="*/ 42 h 763"/>
              <a:gd name="connsiteX19" fmla="*/ 111 w 358"/>
              <a:gd name="connsiteY19" fmla="*/ 37 h 763"/>
              <a:gd name="connsiteX20" fmla="*/ 137 w 358"/>
              <a:gd name="connsiteY20" fmla="*/ 32 h 763"/>
              <a:gd name="connsiteX21" fmla="*/ 153 w 358"/>
              <a:gd name="connsiteY21" fmla="*/ 32 h 763"/>
              <a:gd name="connsiteX22" fmla="*/ 169 w 358"/>
              <a:gd name="connsiteY22" fmla="*/ 26 h 763"/>
              <a:gd name="connsiteX23" fmla="*/ 185 w 358"/>
              <a:gd name="connsiteY23" fmla="*/ 21 h 763"/>
              <a:gd name="connsiteX24" fmla="*/ 190 w 358"/>
              <a:gd name="connsiteY24" fmla="*/ 21 h 763"/>
              <a:gd name="connsiteX25" fmla="*/ 200 w 358"/>
              <a:gd name="connsiteY25" fmla="*/ 16 h 763"/>
              <a:gd name="connsiteX26" fmla="*/ 206 w 358"/>
              <a:gd name="connsiteY26" fmla="*/ 11 h 763"/>
              <a:gd name="connsiteX27" fmla="*/ 216 w 358"/>
              <a:gd name="connsiteY27" fmla="*/ 5 h 763"/>
              <a:gd name="connsiteX28" fmla="*/ 222 w 358"/>
              <a:gd name="connsiteY28" fmla="*/ 5 h 763"/>
              <a:gd name="connsiteX29" fmla="*/ 232 w 358"/>
              <a:gd name="connsiteY29" fmla="*/ 0 h 763"/>
              <a:gd name="connsiteX30" fmla="*/ 237 w 358"/>
              <a:gd name="connsiteY30" fmla="*/ 5 h 763"/>
              <a:gd name="connsiteX31" fmla="*/ 243 w 358"/>
              <a:gd name="connsiteY31" fmla="*/ 5 h 763"/>
              <a:gd name="connsiteX32" fmla="*/ 248 w 358"/>
              <a:gd name="connsiteY32" fmla="*/ 11 h 763"/>
              <a:gd name="connsiteX33" fmla="*/ 258 w 358"/>
              <a:gd name="connsiteY33" fmla="*/ 16 h 763"/>
              <a:gd name="connsiteX34" fmla="*/ 269 w 358"/>
              <a:gd name="connsiteY34" fmla="*/ 21 h 763"/>
              <a:gd name="connsiteX35" fmla="*/ 279 w 358"/>
              <a:gd name="connsiteY35" fmla="*/ 26 h 763"/>
              <a:gd name="connsiteX36" fmla="*/ 290 w 358"/>
              <a:gd name="connsiteY36" fmla="*/ 32 h 763"/>
              <a:gd name="connsiteX37" fmla="*/ 306 w 358"/>
              <a:gd name="connsiteY37" fmla="*/ 42 h 763"/>
              <a:gd name="connsiteX38" fmla="*/ 316 w 358"/>
              <a:gd name="connsiteY38" fmla="*/ 53 h 763"/>
              <a:gd name="connsiteX39" fmla="*/ 327 w 358"/>
              <a:gd name="connsiteY39" fmla="*/ 58 h 763"/>
              <a:gd name="connsiteX40" fmla="*/ 337 w 358"/>
              <a:gd name="connsiteY40" fmla="*/ 68 h 763"/>
              <a:gd name="connsiteX41" fmla="*/ 348 w 358"/>
              <a:gd name="connsiteY41" fmla="*/ 74 h 763"/>
              <a:gd name="connsiteX42" fmla="*/ 353 w 358"/>
              <a:gd name="connsiteY42" fmla="*/ 79 h 763"/>
              <a:gd name="connsiteX43" fmla="*/ 358 w 358"/>
              <a:gd name="connsiteY43" fmla="*/ 84 h 763"/>
              <a:gd name="connsiteX44" fmla="*/ 358 w 358"/>
              <a:gd name="connsiteY44" fmla="*/ 89 h 763"/>
              <a:gd name="connsiteX45" fmla="*/ 358 w 358"/>
              <a:gd name="connsiteY45" fmla="*/ 95 h 763"/>
              <a:gd name="connsiteX46" fmla="*/ 358 w 358"/>
              <a:gd name="connsiteY46" fmla="*/ 100 h 763"/>
              <a:gd name="connsiteX47" fmla="*/ 358 w 358"/>
              <a:gd name="connsiteY47" fmla="*/ 105 h 763"/>
              <a:gd name="connsiteX48" fmla="*/ 353 w 358"/>
              <a:gd name="connsiteY48" fmla="*/ 110 h 763"/>
              <a:gd name="connsiteX49" fmla="*/ 343 w 358"/>
              <a:gd name="connsiteY49" fmla="*/ 116 h 763"/>
              <a:gd name="connsiteX50" fmla="*/ 343 w 358"/>
              <a:gd name="connsiteY50" fmla="*/ 121 h 763"/>
              <a:gd name="connsiteX51" fmla="*/ 343 w 358"/>
              <a:gd name="connsiteY51" fmla="*/ 121 h 763"/>
              <a:gd name="connsiteX52" fmla="*/ 337 w 358"/>
              <a:gd name="connsiteY52" fmla="*/ 126 h 763"/>
              <a:gd name="connsiteX53" fmla="*/ 337 w 358"/>
              <a:gd name="connsiteY53" fmla="*/ 132 h 763"/>
              <a:gd name="connsiteX54" fmla="*/ 332 w 358"/>
              <a:gd name="connsiteY54" fmla="*/ 142 h 763"/>
              <a:gd name="connsiteX55" fmla="*/ 332 w 358"/>
              <a:gd name="connsiteY55" fmla="*/ 147 h 763"/>
              <a:gd name="connsiteX56" fmla="*/ 332 w 358"/>
              <a:gd name="connsiteY56" fmla="*/ 158 h 763"/>
              <a:gd name="connsiteX57" fmla="*/ 327 w 358"/>
              <a:gd name="connsiteY57" fmla="*/ 168 h 763"/>
              <a:gd name="connsiteX58" fmla="*/ 327 w 358"/>
              <a:gd name="connsiteY58" fmla="*/ 179 h 763"/>
              <a:gd name="connsiteX59" fmla="*/ 327 w 358"/>
              <a:gd name="connsiteY59" fmla="*/ 189 h 763"/>
              <a:gd name="connsiteX60" fmla="*/ 322 w 358"/>
              <a:gd name="connsiteY60" fmla="*/ 205 h 763"/>
              <a:gd name="connsiteX61" fmla="*/ 322 w 358"/>
              <a:gd name="connsiteY61" fmla="*/ 221 h 763"/>
              <a:gd name="connsiteX62" fmla="*/ 322 w 358"/>
              <a:gd name="connsiteY62" fmla="*/ 237 h 763"/>
              <a:gd name="connsiteX63" fmla="*/ 316 w 358"/>
              <a:gd name="connsiteY63" fmla="*/ 252 h 763"/>
              <a:gd name="connsiteX64" fmla="*/ 316 w 358"/>
              <a:gd name="connsiteY64" fmla="*/ 268 h 763"/>
              <a:gd name="connsiteX65" fmla="*/ 316 w 358"/>
              <a:gd name="connsiteY65" fmla="*/ 289 h 763"/>
              <a:gd name="connsiteX66" fmla="*/ 311 w 358"/>
              <a:gd name="connsiteY66" fmla="*/ 331 h 763"/>
              <a:gd name="connsiteX67" fmla="*/ 306 w 358"/>
              <a:gd name="connsiteY67" fmla="*/ 368 h 763"/>
              <a:gd name="connsiteX68" fmla="*/ 306 w 358"/>
              <a:gd name="connsiteY68" fmla="*/ 400 h 763"/>
              <a:gd name="connsiteX69" fmla="*/ 301 w 358"/>
              <a:gd name="connsiteY69" fmla="*/ 431 h 763"/>
              <a:gd name="connsiteX70" fmla="*/ 295 w 358"/>
              <a:gd name="connsiteY70" fmla="*/ 463 h 763"/>
              <a:gd name="connsiteX71" fmla="*/ 295 w 358"/>
              <a:gd name="connsiteY71" fmla="*/ 489 h 763"/>
              <a:gd name="connsiteX72" fmla="*/ 290 w 358"/>
              <a:gd name="connsiteY72" fmla="*/ 510 h 763"/>
              <a:gd name="connsiteX73" fmla="*/ 285 w 358"/>
              <a:gd name="connsiteY73" fmla="*/ 531 h 763"/>
              <a:gd name="connsiteX74" fmla="*/ 279 w 358"/>
              <a:gd name="connsiteY74" fmla="*/ 568 h 763"/>
              <a:gd name="connsiteX75" fmla="*/ 269 w 358"/>
              <a:gd name="connsiteY75" fmla="*/ 605 h 763"/>
              <a:gd name="connsiteX76" fmla="*/ 264 w 358"/>
              <a:gd name="connsiteY76" fmla="*/ 636 h 763"/>
              <a:gd name="connsiteX77" fmla="*/ 253 w 358"/>
              <a:gd name="connsiteY77" fmla="*/ 663 h 763"/>
              <a:gd name="connsiteX78" fmla="*/ 248 w 358"/>
              <a:gd name="connsiteY78" fmla="*/ 689 h 763"/>
              <a:gd name="connsiteX79" fmla="*/ 243 w 358"/>
              <a:gd name="connsiteY79" fmla="*/ 700 h 763"/>
              <a:gd name="connsiteX80" fmla="*/ 237 w 358"/>
              <a:gd name="connsiteY80" fmla="*/ 710 h 763"/>
              <a:gd name="connsiteX81" fmla="*/ 237 w 358"/>
              <a:gd name="connsiteY81" fmla="*/ 721 h 763"/>
              <a:gd name="connsiteX82" fmla="*/ 232 w 358"/>
              <a:gd name="connsiteY82" fmla="*/ 726 h 763"/>
              <a:gd name="connsiteX83" fmla="*/ 227 w 358"/>
              <a:gd name="connsiteY83" fmla="*/ 736 h 763"/>
              <a:gd name="connsiteX84" fmla="*/ 227 w 358"/>
              <a:gd name="connsiteY84" fmla="*/ 742 h 763"/>
              <a:gd name="connsiteX85" fmla="*/ 216 w 358"/>
              <a:gd name="connsiteY85" fmla="*/ 747 h 763"/>
              <a:gd name="connsiteX86" fmla="*/ 211 w 358"/>
              <a:gd name="connsiteY86" fmla="*/ 757 h 763"/>
              <a:gd name="connsiteX87" fmla="*/ 206 w 358"/>
              <a:gd name="connsiteY87" fmla="*/ 757 h 763"/>
              <a:gd name="connsiteX88" fmla="*/ 200 w 358"/>
              <a:gd name="connsiteY88" fmla="*/ 763 h 763"/>
              <a:gd name="connsiteX89" fmla="*/ 195 w 358"/>
              <a:gd name="connsiteY89" fmla="*/ 763 h 763"/>
              <a:gd name="connsiteX90" fmla="*/ 195 w 358"/>
              <a:gd name="connsiteY90" fmla="*/ 757 h 763"/>
              <a:gd name="connsiteX91" fmla="*/ 190 w 358"/>
              <a:gd name="connsiteY91" fmla="*/ 757 h 763"/>
              <a:gd name="connsiteX92" fmla="*/ 190 w 358"/>
              <a:gd name="connsiteY92" fmla="*/ 752 h 763"/>
              <a:gd name="connsiteX93" fmla="*/ 190 w 358"/>
              <a:gd name="connsiteY93" fmla="*/ 747 h 763"/>
              <a:gd name="connsiteX94" fmla="*/ 185 w 358"/>
              <a:gd name="connsiteY94" fmla="*/ 742 h 763"/>
              <a:gd name="connsiteX95" fmla="*/ 185 w 358"/>
              <a:gd name="connsiteY95" fmla="*/ 731 h 763"/>
              <a:gd name="connsiteX96" fmla="*/ 185 w 358"/>
              <a:gd name="connsiteY96" fmla="*/ 721 h 763"/>
              <a:gd name="connsiteX97" fmla="*/ 179 w 358"/>
              <a:gd name="connsiteY97" fmla="*/ 705 h 763"/>
              <a:gd name="connsiteX98" fmla="*/ 174 w 358"/>
              <a:gd name="connsiteY98" fmla="*/ 684 h 763"/>
              <a:gd name="connsiteX99" fmla="*/ 169 w 358"/>
              <a:gd name="connsiteY99" fmla="*/ 668 h 763"/>
              <a:gd name="connsiteX100" fmla="*/ 164 w 358"/>
              <a:gd name="connsiteY100" fmla="*/ 652 h 763"/>
              <a:gd name="connsiteX101" fmla="*/ 158 w 358"/>
              <a:gd name="connsiteY101" fmla="*/ 636 h 763"/>
              <a:gd name="connsiteX102" fmla="*/ 148 w 358"/>
              <a:gd name="connsiteY102" fmla="*/ 626 h 763"/>
              <a:gd name="connsiteX103" fmla="*/ 137 w 358"/>
              <a:gd name="connsiteY103" fmla="*/ 615 h 763"/>
              <a:gd name="connsiteX104" fmla="*/ 132 w 358"/>
              <a:gd name="connsiteY104" fmla="*/ 605 h 763"/>
              <a:gd name="connsiteX105" fmla="*/ 143 w 358"/>
              <a:gd name="connsiteY105" fmla="*/ 610 h 763"/>
              <a:gd name="connsiteX106" fmla="*/ 158 w 358"/>
              <a:gd name="connsiteY106" fmla="*/ 610 h 763"/>
              <a:gd name="connsiteX107" fmla="*/ 169 w 358"/>
              <a:gd name="connsiteY107" fmla="*/ 610 h 763"/>
              <a:gd name="connsiteX108" fmla="*/ 179 w 358"/>
              <a:gd name="connsiteY108" fmla="*/ 610 h 763"/>
              <a:gd name="connsiteX109" fmla="*/ 190 w 358"/>
              <a:gd name="connsiteY109" fmla="*/ 605 h 763"/>
              <a:gd name="connsiteX110" fmla="*/ 195 w 358"/>
              <a:gd name="connsiteY110" fmla="*/ 605 h 763"/>
              <a:gd name="connsiteX111" fmla="*/ 200 w 358"/>
              <a:gd name="connsiteY111" fmla="*/ 600 h 763"/>
              <a:gd name="connsiteX112" fmla="*/ 200 w 358"/>
              <a:gd name="connsiteY112" fmla="*/ 600 h 763"/>
              <a:gd name="connsiteX113" fmla="*/ 206 w 358"/>
              <a:gd name="connsiteY113" fmla="*/ 594 h 763"/>
              <a:gd name="connsiteX114" fmla="*/ 206 w 358"/>
              <a:gd name="connsiteY114" fmla="*/ 584 h 763"/>
              <a:gd name="connsiteX115" fmla="*/ 211 w 358"/>
              <a:gd name="connsiteY115" fmla="*/ 573 h 763"/>
              <a:gd name="connsiteX116" fmla="*/ 211 w 358"/>
              <a:gd name="connsiteY116" fmla="*/ 558 h 763"/>
              <a:gd name="connsiteX117" fmla="*/ 216 w 358"/>
              <a:gd name="connsiteY117" fmla="*/ 537 h 763"/>
              <a:gd name="connsiteX118" fmla="*/ 222 w 358"/>
              <a:gd name="connsiteY118" fmla="*/ 516 h 763"/>
              <a:gd name="connsiteX119" fmla="*/ 222 w 358"/>
              <a:gd name="connsiteY119" fmla="*/ 489 h 763"/>
              <a:gd name="connsiteX120" fmla="*/ 227 w 358"/>
              <a:gd name="connsiteY120" fmla="*/ 458 h 763"/>
              <a:gd name="connsiteX121" fmla="*/ 237 w 358"/>
              <a:gd name="connsiteY121" fmla="*/ 395 h 763"/>
              <a:gd name="connsiteX122" fmla="*/ 243 w 358"/>
              <a:gd name="connsiteY122" fmla="*/ 337 h 763"/>
              <a:gd name="connsiteX123" fmla="*/ 248 w 358"/>
              <a:gd name="connsiteY123" fmla="*/ 274 h 763"/>
              <a:gd name="connsiteX124" fmla="*/ 248 w 358"/>
              <a:gd name="connsiteY124" fmla="*/ 221 h 763"/>
              <a:gd name="connsiteX125" fmla="*/ 248 w 358"/>
              <a:gd name="connsiteY125" fmla="*/ 221 h 763"/>
              <a:gd name="connsiteX0" fmla="*/ 248 w 358"/>
              <a:gd name="connsiteY0" fmla="*/ 221 h 763"/>
              <a:gd name="connsiteX1" fmla="*/ 248 w 358"/>
              <a:gd name="connsiteY1" fmla="*/ 195 h 763"/>
              <a:gd name="connsiteX2" fmla="*/ 248 w 358"/>
              <a:gd name="connsiteY2" fmla="*/ 168 h 763"/>
              <a:gd name="connsiteX3" fmla="*/ 248 w 358"/>
              <a:gd name="connsiteY3" fmla="*/ 147 h 763"/>
              <a:gd name="connsiteX4" fmla="*/ 248 w 358"/>
              <a:gd name="connsiteY4" fmla="*/ 132 h 763"/>
              <a:gd name="connsiteX5" fmla="*/ 248 w 358"/>
              <a:gd name="connsiteY5" fmla="*/ 116 h 763"/>
              <a:gd name="connsiteX6" fmla="*/ 248 w 358"/>
              <a:gd name="connsiteY6" fmla="*/ 105 h 763"/>
              <a:gd name="connsiteX7" fmla="*/ 243 w 358"/>
              <a:gd name="connsiteY7" fmla="*/ 95 h 763"/>
              <a:gd name="connsiteX8" fmla="*/ 243 w 358"/>
              <a:gd name="connsiteY8" fmla="*/ 89 h 763"/>
              <a:gd name="connsiteX9" fmla="*/ 243 w 358"/>
              <a:gd name="connsiteY9" fmla="*/ 84 h 763"/>
              <a:gd name="connsiteX10" fmla="*/ 237 w 358"/>
              <a:gd name="connsiteY10" fmla="*/ 84 h 763"/>
              <a:gd name="connsiteX11" fmla="*/ 232 w 358"/>
              <a:gd name="connsiteY11" fmla="*/ 79 h 763"/>
              <a:gd name="connsiteX12" fmla="*/ 222 w 358"/>
              <a:gd name="connsiteY12" fmla="*/ 79 h 763"/>
              <a:gd name="connsiteX13" fmla="*/ 216 w 358"/>
              <a:gd name="connsiteY13" fmla="*/ 74 h 763"/>
              <a:gd name="connsiteX14" fmla="*/ 200 w 358"/>
              <a:gd name="connsiteY14" fmla="*/ 74 h 763"/>
              <a:gd name="connsiteX15" fmla="*/ 0 w 358"/>
              <a:gd name="connsiteY15" fmla="*/ 58 h 763"/>
              <a:gd name="connsiteX16" fmla="*/ 58 w 358"/>
              <a:gd name="connsiteY16" fmla="*/ 47 h 763"/>
              <a:gd name="connsiteX17" fmla="*/ 85 w 358"/>
              <a:gd name="connsiteY17" fmla="*/ 42 h 763"/>
              <a:gd name="connsiteX18" fmla="*/ 111 w 358"/>
              <a:gd name="connsiteY18" fmla="*/ 37 h 763"/>
              <a:gd name="connsiteX19" fmla="*/ 137 w 358"/>
              <a:gd name="connsiteY19" fmla="*/ 32 h 763"/>
              <a:gd name="connsiteX20" fmla="*/ 153 w 358"/>
              <a:gd name="connsiteY20" fmla="*/ 32 h 763"/>
              <a:gd name="connsiteX21" fmla="*/ 169 w 358"/>
              <a:gd name="connsiteY21" fmla="*/ 26 h 763"/>
              <a:gd name="connsiteX22" fmla="*/ 185 w 358"/>
              <a:gd name="connsiteY22" fmla="*/ 21 h 763"/>
              <a:gd name="connsiteX23" fmla="*/ 190 w 358"/>
              <a:gd name="connsiteY23" fmla="*/ 21 h 763"/>
              <a:gd name="connsiteX24" fmla="*/ 200 w 358"/>
              <a:gd name="connsiteY24" fmla="*/ 16 h 763"/>
              <a:gd name="connsiteX25" fmla="*/ 206 w 358"/>
              <a:gd name="connsiteY25" fmla="*/ 11 h 763"/>
              <a:gd name="connsiteX26" fmla="*/ 216 w 358"/>
              <a:gd name="connsiteY26" fmla="*/ 5 h 763"/>
              <a:gd name="connsiteX27" fmla="*/ 222 w 358"/>
              <a:gd name="connsiteY27" fmla="*/ 5 h 763"/>
              <a:gd name="connsiteX28" fmla="*/ 232 w 358"/>
              <a:gd name="connsiteY28" fmla="*/ 0 h 763"/>
              <a:gd name="connsiteX29" fmla="*/ 237 w 358"/>
              <a:gd name="connsiteY29" fmla="*/ 5 h 763"/>
              <a:gd name="connsiteX30" fmla="*/ 243 w 358"/>
              <a:gd name="connsiteY30" fmla="*/ 5 h 763"/>
              <a:gd name="connsiteX31" fmla="*/ 248 w 358"/>
              <a:gd name="connsiteY31" fmla="*/ 11 h 763"/>
              <a:gd name="connsiteX32" fmla="*/ 258 w 358"/>
              <a:gd name="connsiteY32" fmla="*/ 16 h 763"/>
              <a:gd name="connsiteX33" fmla="*/ 269 w 358"/>
              <a:gd name="connsiteY33" fmla="*/ 21 h 763"/>
              <a:gd name="connsiteX34" fmla="*/ 279 w 358"/>
              <a:gd name="connsiteY34" fmla="*/ 26 h 763"/>
              <a:gd name="connsiteX35" fmla="*/ 290 w 358"/>
              <a:gd name="connsiteY35" fmla="*/ 32 h 763"/>
              <a:gd name="connsiteX36" fmla="*/ 306 w 358"/>
              <a:gd name="connsiteY36" fmla="*/ 42 h 763"/>
              <a:gd name="connsiteX37" fmla="*/ 316 w 358"/>
              <a:gd name="connsiteY37" fmla="*/ 53 h 763"/>
              <a:gd name="connsiteX38" fmla="*/ 327 w 358"/>
              <a:gd name="connsiteY38" fmla="*/ 58 h 763"/>
              <a:gd name="connsiteX39" fmla="*/ 337 w 358"/>
              <a:gd name="connsiteY39" fmla="*/ 68 h 763"/>
              <a:gd name="connsiteX40" fmla="*/ 348 w 358"/>
              <a:gd name="connsiteY40" fmla="*/ 74 h 763"/>
              <a:gd name="connsiteX41" fmla="*/ 353 w 358"/>
              <a:gd name="connsiteY41" fmla="*/ 79 h 763"/>
              <a:gd name="connsiteX42" fmla="*/ 358 w 358"/>
              <a:gd name="connsiteY42" fmla="*/ 84 h 763"/>
              <a:gd name="connsiteX43" fmla="*/ 358 w 358"/>
              <a:gd name="connsiteY43" fmla="*/ 89 h 763"/>
              <a:gd name="connsiteX44" fmla="*/ 358 w 358"/>
              <a:gd name="connsiteY44" fmla="*/ 95 h 763"/>
              <a:gd name="connsiteX45" fmla="*/ 358 w 358"/>
              <a:gd name="connsiteY45" fmla="*/ 100 h 763"/>
              <a:gd name="connsiteX46" fmla="*/ 358 w 358"/>
              <a:gd name="connsiteY46" fmla="*/ 105 h 763"/>
              <a:gd name="connsiteX47" fmla="*/ 353 w 358"/>
              <a:gd name="connsiteY47" fmla="*/ 110 h 763"/>
              <a:gd name="connsiteX48" fmla="*/ 343 w 358"/>
              <a:gd name="connsiteY48" fmla="*/ 116 h 763"/>
              <a:gd name="connsiteX49" fmla="*/ 343 w 358"/>
              <a:gd name="connsiteY49" fmla="*/ 121 h 763"/>
              <a:gd name="connsiteX50" fmla="*/ 343 w 358"/>
              <a:gd name="connsiteY50" fmla="*/ 121 h 763"/>
              <a:gd name="connsiteX51" fmla="*/ 337 w 358"/>
              <a:gd name="connsiteY51" fmla="*/ 126 h 763"/>
              <a:gd name="connsiteX52" fmla="*/ 337 w 358"/>
              <a:gd name="connsiteY52" fmla="*/ 132 h 763"/>
              <a:gd name="connsiteX53" fmla="*/ 332 w 358"/>
              <a:gd name="connsiteY53" fmla="*/ 142 h 763"/>
              <a:gd name="connsiteX54" fmla="*/ 332 w 358"/>
              <a:gd name="connsiteY54" fmla="*/ 147 h 763"/>
              <a:gd name="connsiteX55" fmla="*/ 332 w 358"/>
              <a:gd name="connsiteY55" fmla="*/ 158 h 763"/>
              <a:gd name="connsiteX56" fmla="*/ 327 w 358"/>
              <a:gd name="connsiteY56" fmla="*/ 168 h 763"/>
              <a:gd name="connsiteX57" fmla="*/ 327 w 358"/>
              <a:gd name="connsiteY57" fmla="*/ 179 h 763"/>
              <a:gd name="connsiteX58" fmla="*/ 327 w 358"/>
              <a:gd name="connsiteY58" fmla="*/ 189 h 763"/>
              <a:gd name="connsiteX59" fmla="*/ 322 w 358"/>
              <a:gd name="connsiteY59" fmla="*/ 205 h 763"/>
              <a:gd name="connsiteX60" fmla="*/ 322 w 358"/>
              <a:gd name="connsiteY60" fmla="*/ 221 h 763"/>
              <a:gd name="connsiteX61" fmla="*/ 322 w 358"/>
              <a:gd name="connsiteY61" fmla="*/ 237 h 763"/>
              <a:gd name="connsiteX62" fmla="*/ 316 w 358"/>
              <a:gd name="connsiteY62" fmla="*/ 252 h 763"/>
              <a:gd name="connsiteX63" fmla="*/ 316 w 358"/>
              <a:gd name="connsiteY63" fmla="*/ 268 h 763"/>
              <a:gd name="connsiteX64" fmla="*/ 316 w 358"/>
              <a:gd name="connsiteY64" fmla="*/ 289 h 763"/>
              <a:gd name="connsiteX65" fmla="*/ 311 w 358"/>
              <a:gd name="connsiteY65" fmla="*/ 331 h 763"/>
              <a:gd name="connsiteX66" fmla="*/ 306 w 358"/>
              <a:gd name="connsiteY66" fmla="*/ 368 h 763"/>
              <a:gd name="connsiteX67" fmla="*/ 306 w 358"/>
              <a:gd name="connsiteY67" fmla="*/ 400 h 763"/>
              <a:gd name="connsiteX68" fmla="*/ 301 w 358"/>
              <a:gd name="connsiteY68" fmla="*/ 431 h 763"/>
              <a:gd name="connsiteX69" fmla="*/ 295 w 358"/>
              <a:gd name="connsiteY69" fmla="*/ 463 h 763"/>
              <a:gd name="connsiteX70" fmla="*/ 295 w 358"/>
              <a:gd name="connsiteY70" fmla="*/ 489 h 763"/>
              <a:gd name="connsiteX71" fmla="*/ 290 w 358"/>
              <a:gd name="connsiteY71" fmla="*/ 510 h 763"/>
              <a:gd name="connsiteX72" fmla="*/ 285 w 358"/>
              <a:gd name="connsiteY72" fmla="*/ 531 h 763"/>
              <a:gd name="connsiteX73" fmla="*/ 279 w 358"/>
              <a:gd name="connsiteY73" fmla="*/ 568 h 763"/>
              <a:gd name="connsiteX74" fmla="*/ 269 w 358"/>
              <a:gd name="connsiteY74" fmla="*/ 605 h 763"/>
              <a:gd name="connsiteX75" fmla="*/ 264 w 358"/>
              <a:gd name="connsiteY75" fmla="*/ 636 h 763"/>
              <a:gd name="connsiteX76" fmla="*/ 253 w 358"/>
              <a:gd name="connsiteY76" fmla="*/ 663 h 763"/>
              <a:gd name="connsiteX77" fmla="*/ 248 w 358"/>
              <a:gd name="connsiteY77" fmla="*/ 689 h 763"/>
              <a:gd name="connsiteX78" fmla="*/ 243 w 358"/>
              <a:gd name="connsiteY78" fmla="*/ 700 h 763"/>
              <a:gd name="connsiteX79" fmla="*/ 237 w 358"/>
              <a:gd name="connsiteY79" fmla="*/ 710 h 763"/>
              <a:gd name="connsiteX80" fmla="*/ 237 w 358"/>
              <a:gd name="connsiteY80" fmla="*/ 721 h 763"/>
              <a:gd name="connsiteX81" fmla="*/ 232 w 358"/>
              <a:gd name="connsiteY81" fmla="*/ 726 h 763"/>
              <a:gd name="connsiteX82" fmla="*/ 227 w 358"/>
              <a:gd name="connsiteY82" fmla="*/ 736 h 763"/>
              <a:gd name="connsiteX83" fmla="*/ 227 w 358"/>
              <a:gd name="connsiteY83" fmla="*/ 742 h 763"/>
              <a:gd name="connsiteX84" fmla="*/ 216 w 358"/>
              <a:gd name="connsiteY84" fmla="*/ 747 h 763"/>
              <a:gd name="connsiteX85" fmla="*/ 211 w 358"/>
              <a:gd name="connsiteY85" fmla="*/ 757 h 763"/>
              <a:gd name="connsiteX86" fmla="*/ 206 w 358"/>
              <a:gd name="connsiteY86" fmla="*/ 757 h 763"/>
              <a:gd name="connsiteX87" fmla="*/ 200 w 358"/>
              <a:gd name="connsiteY87" fmla="*/ 763 h 763"/>
              <a:gd name="connsiteX88" fmla="*/ 195 w 358"/>
              <a:gd name="connsiteY88" fmla="*/ 763 h 763"/>
              <a:gd name="connsiteX89" fmla="*/ 195 w 358"/>
              <a:gd name="connsiteY89" fmla="*/ 757 h 763"/>
              <a:gd name="connsiteX90" fmla="*/ 190 w 358"/>
              <a:gd name="connsiteY90" fmla="*/ 757 h 763"/>
              <a:gd name="connsiteX91" fmla="*/ 190 w 358"/>
              <a:gd name="connsiteY91" fmla="*/ 752 h 763"/>
              <a:gd name="connsiteX92" fmla="*/ 190 w 358"/>
              <a:gd name="connsiteY92" fmla="*/ 747 h 763"/>
              <a:gd name="connsiteX93" fmla="*/ 185 w 358"/>
              <a:gd name="connsiteY93" fmla="*/ 742 h 763"/>
              <a:gd name="connsiteX94" fmla="*/ 185 w 358"/>
              <a:gd name="connsiteY94" fmla="*/ 731 h 763"/>
              <a:gd name="connsiteX95" fmla="*/ 185 w 358"/>
              <a:gd name="connsiteY95" fmla="*/ 721 h 763"/>
              <a:gd name="connsiteX96" fmla="*/ 179 w 358"/>
              <a:gd name="connsiteY96" fmla="*/ 705 h 763"/>
              <a:gd name="connsiteX97" fmla="*/ 174 w 358"/>
              <a:gd name="connsiteY97" fmla="*/ 684 h 763"/>
              <a:gd name="connsiteX98" fmla="*/ 169 w 358"/>
              <a:gd name="connsiteY98" fmla="*/ 668 h 763"/>
              <a:gd name="connsiteX99" fmla="*/ 164 w 358"/>
              <a:gd name="connsiteY99" fmla="*/ 652 h 763"/>
              <a:gd name="connsiteX100" fmla="*/ 158 w 358"/>
              <a:gd name="connsiteY100" fmla="*/ 636 h 763"/>
              <a:gd name="connsiteX101" fmla="*/ 148 w 358"/>
              <a:gd name="connsiteY101" fmla="*/ 626 h 763"/>
              <a:gd name="connsiteX102" fmla="*/ 137 w 358"/>
              <a:gd name="connsiteY102" fmla="*/ 615 h 763"/>
              <a:gd name="connsiteX103" fmla="*/ 132 w 358"/>
              <a:gd name="connsiteY103" fmla="*/ 605 h 763"/>
              <a:gd name="connsiteX104" fmla="*/ 143 w 358"/>
              <a:gd name="connsiteY104" fmla="*/ 610 h 763"/>
              <a:gd name="connsiteX105" fmla="*/ 158 w 358"/>
              <a:gd name="connsiteY105" fmla="*/ 610 h 763"/>
              <a:gd name="connsiteX106" fmla="*/ 169 w 358"/>
              <a:gd name="connsiteY106" fmla="*/ 610 h 763"/>
              <a:gd name="connsiteX107" fmla="*/ 179 w 358"/>
              <a:gd name="connsiteY107" fmla="*/ 610 h 763"/>
              <a:gd name="connsiteX108" fmla="*/ 190 w 358"/>
              <a:gd name="connsiteY108" fmla="*/ 605 h 763"/>
              <a:gd name="connsiteX109" fmla="*/ 195 w 358"/>
              <a:gd name="connsiteY109" fmla="*/ 605 h 763"/>
              <a:gd name="connsiteX110" fmla="*/ 200 w 358"/>
              <a:gd name="connsiteY110" fmla="*/ 600 h 763"/>
              <a:gd name="connsiteX111" fmla="*/ 200 w 358"/>
              <a:gd name="connsiteY111" fmla="*/ 600 h 763"/>
              <a:gd name="connsiteX112" fmla="*/ 206 w 358"/>
              <a:gd name="connsiteY112" fmla="*/ 594 h 763"/>
              <a:gd name="connsiteX113" fmla="*/ 206 w 358"/>
              <a:gd name="connsiteY113" fmla="*/ 584 h 763"/>
              <a:gd name="connsiteX114" fmla="*/ 211 w 358"/>
              <a:gd name="connsiteY114" fmla="*/ 573 h 763"/>
              <a:gd name="connsiteX115" fmla="*/ 211 w 358"/>
              <a:gd name="connsiteY115" fmla="*/ 558 h 763"/>
              <a:gd name="connsiteX116" fmla="*/ 216 w 358"/>
              <a:gd name="connsiteY116" fmla="*/ 537 h 763"/>
              <a:gd name="connsiteX117" fmla="*/ 222 w 358"/>
              <a:gd name="connsiteY117" fmla="*/ 516 h 763"/>
              <a:gd name="connsiteX118" fmla="*/ 222 w 358"/>
              <a:gd name="connsiteY118" fmla="*/ 489 h 763"/>
              <a:gd name="connsiteX119" fmla="*/ 227 w 358"/>
              <a:gd name="connsiteY119" fmla="*/ 458 h 763"/>
              <a:gd name="connsiteX120" fmla="*/ 237 w 358"/>
              <a:gd name="connsiteY120" fmla="*/ 395 h 763"/>
              <a:gd name="connsiteX121" fmla="*/ 243 w 358"/>
              <a:gd name="connsiteY121" fmla="*/ 337 h 763"/>
              <a:gd name="connsiteX122" fmla="*/ 248 w 358"/>
              <a:gd name="connsiteY122" fmla="*/ 274 h 763"/>
              <a:gd name="connsiteX123" fmla="*/ 248 w 358"/>
              <a:gd name="connsiteY123" fmla="*/ 221 h 763"/>
              <a:gd name="connsiteX124" fmla="*/ 248 w 358"/>
              <a:gd name="connsiteY124" fmla="*/ 221 h 763"/>
              <a:gd name="connsiteX0" fmla="*/ 248 w 358"/>
              <a:gd name="connsiteY0" fmla="*/ 221 h 763"/>
              <a:gd name="connsiteX1" fmla="*/ 248 w 358"/>
              <a:gd name="connsiteY1" fmla="*/ 195 h 763"/>
              <a:gd name="connsiteX2" fmla="*/ 248 w 358"/>
              <a:gd name="connsiteY2" fmla="*/ 168 h 763"/>
              <a:gd name="connsiteX3" fmla="*/ 248 w 358"/>
              <a:gd name="connsiteY3" fmla="*/ 147 h 763"/>
              <a:gd name="connsiteX4" fmla="*/ 248 w 358"/>
              <a:gd name="connsiteY4" fmla="*/ 132 h 763"/>
              <a:gd name="connsiteX5" fmla="*/ 248 w 358"/>
              <a:gd name="connsiteY5" fmla="*/ 116 h 763"/>
              <a:gd name="connsiteX6" fmla="*/ 248 w 358"/>
              <a:gd name="connsiteY6" fmla="*/ 105 h 763"/>
              <a:gd name="connsiteX7" fmla="*/ 243 w 358"/>
              <a:gd name="connsiteY7" fmla="*/ 95 h 763"/>
              <a:gd name="connsiteX8" fmla="*/ 243 w 358"/>
              <a:gd name="connsiteY8" fmla="*/ 89 h 763"/>
              <a:gd name="connsiteX9" fmla="*/ 243 w 358"/>
              <a:gd name="connsiteY9" fmla="*/ 84 h 763"/>
              <a:gd name="connsiteX10" fmla="*/ 237 w 358"/>
              <a:gd name="connsiteY10" fmla="*/ 84 h 763"/>
              <a:gd name="connsiteX11" fmla="*/ 232 w 358"/>
              <a:gd name="connsiteY11" fmla="*/ 79 h 763"/>
              <a:gd name="connsiteX12" fmla="*/ 222 w 358"/>
              <a:gd name="connsiteY12" fmla="*/ 79 h 763"/>
              <a:gd name="connsiteX13" fmla="*/ 216 w 358"/>
              <a:gd name="connsiteY13" fmla="*/ 74 h 763"/>
              <a:gd name="connsiteX14" fmla="*/ 0 w 358"/>
              <a:gd name="connsiteY14" fmla="*/ 58 h 763"/>
              <a:gd name="connsiteX15" fmla="*/ 58 w 358"/>
              <a:gd name="connsiteY15" fmla="*/ 47 h 763"/>
              <a:gd name="connsiteX16" fmla="*/ 85 w 358"/>
              <a:gd name="connsiteY16" fmla="*/ 42 h 763"/>
              <a:gd name="connsiteX17" fmla="*/ 111 w 358"/>
              <a:gd name="connsiteY17" fmla="*/ 37 h 763"/>
              <a:gd name="connsiteX18" fmla="*/ 137 w 358"/>
              <a:gd name="connsiteY18" fmla="*/ 32 h 763"/>
              <a:gd name="connsiteX19" fmla="*/ 153 w 358"/>
              <a:gd name="connsiteY19" fmla="*/ 32 h 763"/>
              <a:gd name="connsiteX20" fmla="*/ 169 w 358"/>
              <a:gd name="connsiteY20" fmla="*/ 26 h 763"/>
              <a:gd name="connsiteX21" fmla="*/ 185 w 358"/>
              <a:gd name="connsiteY21" fmla="*/ 21 h 763"/>
              <a:gd name="connsiteX22" fmla="*/ 190 w 358"/>
              <a:gd name="connsiteY22" fmla="*/ 21 h 763"/>
              <a:gd name="connsiteX23" fmla="*/ 200 w 358"/>
              <a:gd name="connsiteY23" fmla="*/ 16 h 763"/>
              <a:gd name="connsiteX24" fmla="*/ 206 w 358"/>
              <a:gd name="connsiteY24" fmla="*/ 11 h 763"/>
              <a:gd name="connsiteX25" fmla="*/ 216 w 358"/>
              <a:gd name="connsiteY25" fmla="*/ 5 h 763"/>
              <a:gd name="connsiteX26" fmla="*/ 222 w 358"/>
              <a:gd name="connsiteY26" fmla="*/ 5 h 763"/>
              <a:gd name="connsiteX27" fmla="*/ 232 w 358"/>
              <a:gd name="connsiteY27" fmla="*/ 0 h 763"/>
              <a:gd name="connsiteX28" fmla="*/ 237 w 358"/>
              <a:gd name="connsiteY28" fmla="*/ 5 h 763"/>
              <a:gd name="connsiteX29" fmla="*/ 243 w 358"/>
              <a:gd name="connsiteY29" fmla="*/ 5 h 763"/>
              <a:gd name="connsiteX30" fmla="*/ 248 w 358"/>
              <a:gd name="connsiteY30" fmla="*/ 11 h 763"/>
              <a:gd name="connsiteX31" fmla="*/ 258 w 358"/>
              <a:gd name="connsiteY31" fmla="*/ 16 h 763"/>
              <a:gd name="connsiteX32" fmla="*/ 269 w 358"/>
              <a:gd name="connsiteY32" fmla="*/ 21 h 763"/>
              <a:gd name="connsiteX33" fmla="*/ 279 w 358"/>
              <a:gd name="connsiteY33" fmla="*/ 26 h 763"/>
              <a:gd name="connsiteX34" fmla="*/ 290 w 358"/>
              <a:gd name="connsiteY34" fmla="*/ 32 h 763"/>
              <a:gd name="connsiteX35" fmla="*/ 306 w 358"/>
              <a:gd name="connsiteY35" fmla="*/ 42 h 763"/>
              <a:gd name="connsiteX36" fmla="*/ 316 w 358"/>
              <a:gd name="connsiteY36" fmla="*/ 53 h 763"/>
              <a:gd name="connsiteX37" fmla="*/ 327 w 358"/>
              <a:gd name="connsiteY37" fmla="*/ 58 h 763"/>
              <a:gd name="connsiteX38" fmla="*/ 337 w 358"/>
              <a:gd name="connsiteY38" fmla="*/ 68 h 763"/>
              <a:gd name="connsiteX39" fmla="*/ 348 w 358"/>
              <a:gd name="connsiteY39" fmla="*/ 74 h 763"/>
              <a:gd name="connsiteX40" fmla="*/ 353 w 358"/>
              <a:gd name="connsiteY40" fmla="*/ 79 h 763"/>
              <a:gd name="connsiteX41" fmla="*/ 358 w 358"/>
              <a:gd name="connsiteY41" fmla="*/ 84 h 763"/>
              <a:gd name="connsiteX42" fmla="*/ 358 w 358"/>
              <a:gd name="connsiteY42" fmla="*/ 89 h 763"/>
              <a:gd name="connsiteX43" fmla="*/ 358 w 358"/>
              <a:gd name="connsiteY43" fmla="*/ 95 h 763"/>
              <a:gd name="connsiteX44" fmla="*/ 358 w 358"/>
              <a:gd name="connsiteY44" fmla="*/ 100 h 763"/>
              <a:gd name="connsiteX45" fmla="*/ 358 w 358"/>
              <a:gd name="connsiteY45" fmla="*/ 105 h 763"/>
              <a:gd name="connsiteX46" fmla="*/ 353 w 358"/>
              <a:gd name="connsiteY46" fmla="*/ 110 h 763"/>
              <a:gd name="connsiteX47" fmla="*/ 343 w 358"/>
              <a:gd name="connsiteY47" fmla="*/ 116 h 763"/>
              <a:gd name="connsiteX48" fmla="*/ 343 w 358"/>
              <a:gd name="connsiteY48" fmla="*/ 121 h 763"/>
              <a:gd name="connsiteX49" fmla="*/ 343 w 358"/>
              <a:gd name="connsiteY49" fmla="*/ 121 h 763"/>
              <a:gd name="connsiteX50" fmla="*/ 337 w 358"/>
              <a:gd name="connsiteY50" fmla="*/ 126 h 763"/>
              <a:gd name="connsiteX51" fmla="*/ 337 w 358"/>
              <a:gd name="connsiteY51" fmla="*/ 132 h 763"/>
              <a:gd name="connsiteX52" fmla="*/ 332 w 358"/>
              <a:gd name="connsiteY52" fmla="*/ 142 h 763"/>
              <a:gd name="connsiteX53" fmla="*/ 332 w 358"/>
              <a:gd name="connsiteY53" fmla="*/ 147 h 763"/>
              <a:gd name="connsiteX54" fmla="*/ 332 w 358"/>
              <a:gd name="connsiteY54" fmla="*/ 158 h 763"/>
              <a:gd name="connsiteX55" fmla="*/ 327 w 358"/>
              <a:gd name="connsiteY55" fmla="*/ 168 h 763"/>
              <a:gd name="connsiteX56" fmla="*/ 327 w 358"/>
              <a:gd name="connsiteY56" fmla="*/ 179 h 763"/>
              <a:gd name="connsiteX57" fmla="*/ 327 w 358"/>
              <a:gd name="connsiteY57" fmla="*/ 189 h 763"/>
              <a:gd name="connsiteX58" fmla="*/ 322 w 358"/>
              <a:gd name="connsiteY58" fmla="*/ 205 h 763"/>
              <a:gd name="connsiteX59" fmla="*/ 322 w 358"/>
              <a:gd name="connsiteY59" fmla="*/ 221 h 763"/>
              <a:gd name="connsiteX60" fmla="*/ 322 w 358"/>
              <a:gd name="connsiteY60" fmla="*/ 237 h 763"/>
              <a:gd name="connsiteX61" fmla="*/ 316 w 358"/>
              <a:gd name="connsiteY61" fmla="*/ 252 h 763"/>
              <a:gd name="connsiteX62" fmla="*/ 316 w 358"/>
              <a:gd name="connsiteY62" fmla="*/ 268 h 763"/>
              <a:gd name="connsiteX63" fmla="*/ 316 w 358"/>
              <a:gd name="connsiteY63" fmla="*/ 289 h 763"/>
              <a:gd name="connsiteX64" fmla="*/ 311 w 358"/>
              <a:gd name="connsiteY64" fmla="*/ 331 h 763"/>
              <a:gd name="connsiteX65" fmla="*/ 306 w 358"/>
              <a:gd name="connsiteY65" fmla="*/ 368 h 763"/>
              <a:gd name="connsiteX66" fmla="*/ 306 w 358"/>
              <a:gd name="connsiteY66" fmla="*/ 400 h 763"/>
              <a:gd name="connsiteX67" fmla="*/ 301 w 358"/>
              <a:gd name="connsiteY67" fmla="*/ 431 h 763"/>
              <a:gd name="connsiteX68" fmla="*/ 295 w 358"/>
              <a:gd name="connsiteY68" fmla="*/ 463 h 763"/>
              <a:gd name="connsiteX69" fmla="*/ 295 w 358"/>
              <a:gd name="connsiteY69" fmla="*/ 489 h 763"/>
              <a:gd name="connsiteX70" fmla="*/ 290 w 358"/>
              <a:gd name="connsiteY70" fmla="*/ 510 h 763"/>
              <a:gd name="connsiteX71" fmla="*/ 285 w 358"/>
              <a:gd name="connsiteY71" fmla="*/ 531 h 763"/>
              <a:gd name="connsiteX72" fmla="*/ 279 w 358"/>
              <a:gd name="connsiteY72" fmla="*/ 568 h 763"/>
              <a:gd name="connsiteX73" fmla="*/ 269 w 358"/>
              <a:gd name="connsiteY73" fmla="*/ 605 h 763"/>
              <a:gd name="connsiteX74" fmla="*/ 264 w 358"/>
              <a:gd name="connsiteY74" fmla="*/ 636 h 763"/>
              <a:gd name="connsiteX75" fmla="*/ 253 w 358"/>
              <a:gd name="connsiteY75" fmla="*/ 663 h 763"/>
              <a:gd name="connsiteX76" fmla="*/ 248 w 358"/>
              <a:gd name="connsiteY76" fmla="*/ 689 h 763"/>
              <a:gd name="connsiteX77" fmla="*/ 243 w 358"/>
              <a:gd name="connsiteY77" fmla="*/ 700 h 763"/>
              <a:gd name="connsiteX78" fmla="*/ 237 w 358"/>
              <a:gd name="connsiteY78" fmla="*/ 710 h 763"/>
              <a:gd name="connsiteX79" fmla="*/ 237 w 358"/>
              <a:gd name="connsiteY79" fmla="*/ 721 h 763"/>
              <a:gd name="connsiteX80" fmla="*/ 232 w 358"/>
              <a:gd name="connsiteY80" fmla="*/ 726 h 763"/>
              <a:gd name="connsiteX81" fmla="*/ 227 w 358"/>
              <a:gd name="connsiteY81" fmla="*/ 736 h 763"/>
              <a:gd name="connsiteX82" fmla="*/ 227 w 358"/>
              <a:gd name="connsiteY82" fmla="*/ 742 h 763"/>
              <a:gd name="connsiteX83" fmla="*/ 216 w 358"/>
              <a:gd name="connsiteY83" fmla="*/ 747 h 763"/>
              <a:gd name="connsiteX84" fmla="*/ 211 w 358"/>
              <a:gd name="connsiteY84" fmla="*/ 757 h 763"/>
              <a:gd name="connsiteX85" fmla="*/ 206 w 358"/>
              <a:gd name="connsiteY85" fmla="*/ 757 h 763"/>
              <a:gd name="connsiteX86" fmla="*/ 200 w 358"/>
              <a:gd name="connsiteY86" fmla="*/ 763 h 763"/>
              <a:gd name="connsiteX87" fmla="*/ 195 w 358"/>
              <a:gd name="connsiteY87" fmla="*/ 763 h 763"/>
              <a:gd name="connsiteX88" fmla="*/ 195 w 358"/>
              <a:gd name="connsiteY88" fmla="*/ 757 h 763"/>
              <a:gd name="connsiteX89" fmla="*/ 190 w 358"/>
              <a:gd name="connsiteY89" fmla="*/ 757 h 763"/>
              <a:gd name="connsiteX90" fmla="*/ 190 w 358"/>
              <a:gd name="connsiteY90" fmla="*/ 752 h 763"/>
              <a:gd name="connsiteX91" fmla="*/ 190 w 358"/>
              <a:gd name="connsiteY91" fmla="*/ 747 h 763"/>
              <a:gd name="connsiteX92" fmla="*/ 185 w 358"/>
              <a:gd name="connsiteY92" fmla="*/ 742 h 763"/>
              <a:gd name="connsiteX93" fmla="*/ 185 w 358"/>
              <a:gd name="connsiteY93" fmla="*/ 731 h 763"/>
              <a:gd name="connsiteX94" fmla="*/ 185 w 358"/>
              <a:gd name="connsiteY94" fmla="*/ 721 h 763"/>
              <a:gd name="connsiteX95" fmla="*/ 179 w 358"/>
              <a:gd name="connsiteY95" fmla="*/ 705 h 763"/>
              <a:gd name="connsiteX96" fmla="*/ 174 w 358"/>
              <a:gd name="connsiteY96" fmla="*/ 684 h 763"/>
              <a:gd name="connsiteX97" fmla="*/ 169 w 358"/>
              <a:gd name="connsiteY97" fmla="*/ 668 h 763"/>
              <a:gd name="connsiteX98" fmla="*/ 164 w 358"/>
              <a:gd name="connsiteY98" fmla="*/ 652 h 763"/>
              <a:gd name="connsiteX99" fmla="*/ 158 w 358"/>
              <a:gd name="connsiteY99" fmla="*/ 636 h 763"/>
              <a:gd name="connsiteX100" fmla="*/ 148 w 358"/>
              <a:gd name="connsiteY100" fmla="*/ 626 h 763"/>
              <a:gd name="connsiteX101" fmla="*/ 137 w 358"/>
              <a:gd name="connsiteY101" fmla="*/ 615 h 763"/>
              <a:gd name="connsiteX102" fmla="*/ 132 w 358"/>
              <a:gd name="connsiteY102" fmla="*/ 605 h 763"/>
              <a:gd name="connsiteX103" fmla="*/ 143 w 358"/>
              <a:gd name="connsiteY103" fmla="*/ 610 h 763"/>
              <a:gd name="connsiteX104" fmla="*/ 158 w 358"/>
              <a:gd name="connsiteY104" fmla="*/ 610 h 763"/>
              <a:gd name="connsiteX105" fmla="*/ 169 w 358"/>
              <a:gd name="connsiteY105" fmla="*/ 610 h 763"/>
              <a:gd name="connsiteX106" fmla="*/ 179 w 358"/>
              <a:gd name="connsiteY106" fmla="*/ 610 h 763"/>
              <a:gd name="connsiteX107" fmla="*/ 190 w 358"/>
              <a:gd name="connsiteY107" fmla="*/ 605 h 763"/>
              <a:gd name="connsiteX108" fmla="*/ 195 w 358"/>
              <a:gd name="connsiteY108" fmla="*/ 605 h 763"/>
              <a:gd name="connsiteX109" fmla="*/ 200 w 358"/>
              <a:gd name="connsiteY109" fmla="*/ 600 h 763"/>
              <a:gd name="connsiteX110" fmla="*/ 200 w 358"/>
              <a:gd name="connsiteY110" fmla="*/ 600 h 763"/>
              <a:gd name="connsiteX111" fmla="*/ 206 w 358"/>
              <a:gd name="connsiteY111" fmla="*/ 594 h 763"/>
              <a:gd name="connsiteX112" fmla="*/ 206 w 358"/>
              <a:gd name="connsiteY112" fmla="*/ 584 h 763"/>
              <a:gd name="connsiteX113" fmla="*/ 211 w 358"/>
              <a:gd name="connsiteY113" fmla="*/ 573 h 763"/>
              <a:gd name="connsiteX114" fmla="*/ 211 w 358"/>
              <a:gd name="connsiteY114" fmla="*/ 558 h 763"/>
              <a:gd name="connsiteX115" fmla="*/ 216 w 358"/>
              <a:gd name="connsiteY115" fmla="*/ 537 h 763"/>
              <a:gd name="connsiteX116" fmla="*/ 222 w 358"/>
              <a:gd name="connsiteY116" fmla="*/ 516 h 763"/>
              <a:gd name="connsiteX117" fmla="*/ 222 w 358"/>
              <a:gd name="connsiteY117" fmla="*/ 489 h 763"/>
              <a:gd name="connsiteX118" fmla="*/ 227 w 358"/>
              <a:gd name="connsiteY118" fmla="*/ 458 h 763"/>
              <a:gd name="connsiteX119" fmla="*/ 237 w 358"/>
              <a:gd name="connsiteY119" fmla="*/ 395 h 763"/>
              <a:gd name="connsiteX120" fmla="*/ 243 w 358"/>
              <a:gd name="connsiteY120" fmla="*/ 337 h 763"/>
              <a:gd name="connsiteX121" fmla="*/ 248 w 358"/>
              <a:gd name="connsiteY121" fmla="*/ 274 h 763"/>
              <a:gd name="connsiteX122" fmla="*/ 248 w 358"/>
              <a:gd name="connsiteY122" fmla="*/ 221 h 763"/>
              <a:gd name="connsiteX123" fmla="*/ 248 w 358"/>
              <a:gd name="connsiteY123" fmla="*/ 221 h 763"/>
              <a:gd name="connsiteX0" fmla="*/ 248 w 358"/>
              <a:gd name="connsiteY0" fmla="*/ 221 h 763"/>
              <a:gd name="connsiteX1" fmla="*/ 248 w 358"/>
              <a:gd name="connsiteY1" fmla="*/ 195 h 763"/>
              <a:gd name="connsiteX2" fmla="*/ 248 w 358"/>
              <a:gd name="connsiteY2" fmla="*/ 168 h 763"/>
              <a:gd name="connsiteX3" fmla="*/ 248 w 358"/>
              <a:gd name="connsiteY3" fmla="*/ 147 h 763"/>
              <a:gd name="connsiteX4" fmla="*/ 248 w 358"/>
              <a:gd name="connsiteY4" fmla="*/ 132 h 763"/>
              <a:gd name="connsiteX5" fmla="*/ 248 w 358"/>
              <a:gd name="connsiteY5" fmla="*/ 116 h 763"/>
              <a:gd name="connsiteX6" fmla="*/ 248 w 358"/>
              <a:gd name="connsiteY6" fmla="*/ 105 h 763"/>
              <a:gd name="connsiteX7" fmla="*/ 243 w 358"/>
              <a:gd name="connsiteY7" fmla="*/ 95 h 763"/>
              <a:gd name="connsiteX8" fmla="*/ 243 w 358"/>
              <a:gd name="connsiteY8" fmla="*/ 89 h 763"/>
              <a:gd name="connsiteX9" fmla="*/ 243 w 358"/>
              <a:gd name="connsiteY9" fmla="*/ 84 h 763"/>
              <a:gd name="connsiteX10" fmla="*/ 237 w 358"/>
              <a:gd name="connsiteY10" fmla="*/ 84 h 763"/>
              <a:gd name="connsiteX11" fmla="*/ 232 w 358"/>
              <a:gd name="connsiteY11" fmla="*/ 79 h 763"/>
              <a:gd name="connsiteX12" fmla="*/ 222 w 358"/>
              <a:gd name="connsiteY12" fmla="*/ 79 h 763"/>
              <a:gd name="connsiteX13" fmla="*/ 216 w 358"/>
              <a:gd name="connsiteY13" fmla="*/ 74 h 763"/>
              <a:gd name="connsiteX14" fmla="*/ 0 w 358"/>
              <a:gd name="connsiteY14" fmla="*/ 58 h 763"/>
              <a:gd name="connsiteX15" fmla="*/ 58 w 358"/>
              <a:gd name="connsiteY15" fmla="*/ 47 h 763"/>
              <a:gd name="connsiteX16" fmla="*/ 85 w 358"/>
              <a:gd name="connsiteY16" fmla="*/ 42 h 763"/>
              <a:gd name="connsiteX17" fmla="*/ 111 w 358"/>
              <a:gd name="connsiteY17" fmla="*/ 37 h 763"/>
              <a:gd name="connsiteX18" fmla="*/ 137 w 358"/>
              <a:gd name="connsiteY18" fmla="*/ 32 h 763"/>
              <a:gd name="connsiteX19" fmla="*/ 153 w 358"/>
              <a:gd name="connsiteY19" fmla="*/ 32 h 763"/>
              <a:gd name="connsiteX20" fmla="*/ 169 w 358"/>
              <a:gd name="connsiteY20" fmla="*/ 26 h 763"/>
              <a:gd name="connsiteX21" fmla="*/ 185 w 358"/>
              <a:gd name="connsiteY21" fmla="*/ 21 h 763"/>
              <a:gd name="connsiteX22" fmla="*/ 190 w 358"/>
              <a:gd name="connsiteY22" fmla="*/ 21 h 763"/>
              <a:gd name="connsiteX23" fmla="*/ 200 w 358"/>
              <a:gd name="connsiteY23" fmla="*/ 16 h 763"/>
              <a:gd name="connsiteX24" fmla="*/ 206 w 358"/>
              <a:gd name="connsiteY24" fmla="*/ 11 h 763"/>
              <a:gd name="connsiteX25" fmla="*/ 216 w 358"/>
              <a:gd name="connsiteY25" fmla="*/ 5 h 763"/>
              <a:gd name="connsiteX26" fmla="*/ 222 w 358"/>
              <a:gd name="connsiteY26" fmla="*/ 5 h 763"/>
              <a:gd name="connsiteX27" fmla="*/ 232 w 358"/>
              <a:gd name="connsiteY27" fmla="*/ 0 h 763"/>
              <a:gd name="connsiteX28" fmla="*/ 243 w 358"/>
              <a:gd name="connsiteY28" fmla="*/ 5 h 763"/>
              <a:gd name="connsiteX29" fmla="*/ 248 w 358"/>
              <a:gd name="connsiteY29" fmla="*/ 11 h 763"/>
              <a:gd name="connsiteX30" fmla="*/ 258 w 358"/>
              <a:gd name="connsiteY30" fmla="*/ 16 h 763"/>
              <a:gd name="connsiteX31" fmla="*/ 269 w 358"/>
              <a:gd name="connsiteY31" fmla="*/ 21 h 763"/>
              <a:gd name="connsiteX32" fmla="*/ 279 w 358"/>
              <a:gd name="connsiteY32" fmla="*/ 26 h 763"/>
              <a:gd name="connsiteX33" fmla="*/ 290 w 358"/>
              <a:gd name="connsiteY33" fmla="*/ 32 h 763"/>
              <a:gd name="connsiteX34" fmla="*/ 306 w 358"/>
              <a:gd name="connsiteY34" fmla="*/ 42 h 763"/>
              <a:gd name="connsiteX35" fmla="*/ 316 w 358"/>
              <a:gd name="connsiteY35" fmla="*/ 53 h 763"/>
              <a:gd name="connsiteX36" fmla="*/ 327 w 358"/>
              <a:gd name="connsiteY36" fmla="*/ 58 h 763"/>
              <a:gd name="connsiteX37" fmla="*/ 337 w 358"/>
              <a:gd name="connsiteY37" fmla="*/ 68 h 763"/>
              <a:gd name="connsiteX38" fmla="*/ 348 w 358"/>
              <a:gd name="connsiteY38" fmla="*/ 74 h 763"/>
              <a:gd name="connsiteX39" fmla="*/ 353 w 358"/>
              <a:gd name="connsiteY39" fmla="*/ 79 h 763"/>
              <a:gd name="connsiteX40" fmla="*/ 358 w 358"/>
              <a:gd name="connsiteY40" fmla="*/ 84 h 763"/>
              <a:gd name="connsiteX41" fmla="*/ 358 w 358"/>
              <a:gd name="connsiteY41" fmla="*/ 89 h 763"/>
              <a:gd name="connsiteX42" fmla="*/ 358 w 358"/>
              <a:gd name="connsiteY42" fmla="*/ 95 h 763"/>
              <a:gd name="connsiteX43" fmla="*/ 358 w 358"/>
              <a:gd name="connsiteY43" fmla="*/ 100 h 763"/>
              <a:gd name="connsiteX44" fmla="*/ 358 w 358"/>
              <a:gd name="connsiteY44" fmla="*/ 105 h 763"/>
              <a:gd name="connsiteX45" fmla="*/ 353 w 358"/>
              <a:gd name="connsiteY45" fmla="*/ 110 h 763"/>
              <a:gd name="connsiteX46" fmla="*/ 343 w 358"/>
              <a:gd name="connsiteY46" fmla="*/ 116 h 763"/>
              <a:gd name="connsiteX47" fmla="*/ 343 w 358"/>
              <a:gd name="connsiteY47" fmla="*/ 121 h 763"/>
              <a:gd name="connsiteX48" fmla="*/ 343 w 358"/>
              <a:gd name="connsiteY48" fmla="*/ 121 h 763"/>
              <a:gd name="connsiteX49" fmla="*/ 337 w 358"/>
              <a:gd name="connsiteY49" fmla="*/ 126 h 763"/>
              <a:gd name="connsiteX50" fmla="*/ 337 w 358"/>
              <a:gd name="connsiteY50" fmla="*/ 132 h 763"/>
              <a:gd name="connsiteX51" fmla="*/ 332 w 358"/>
              <a:gd name="connsiteY51" fmla="*/ 142 h 763"/>
              <a:gd name="connsiteX52" fmla="*/ 332 w 358"/>
              <a:gd name="connsiteY52" fmla="*/ 147 h 763"/>
              <a:gd name="connsiteX53" fmla="*/ 332 w 358"/>
              <a:gd name="connsiteY53" fmla="*/ 158 h 763"/>
              <a:gd name="connsiteX54" fmla="*/ 327 w 358"/>
              <a:gd name="connsiteY54" fmla="*/ 168 h 763"/>
              <a:gd name="connsiteX55" fmla="*/ 327 w 358"/>
              <a:gd name="connsiteY55" fmla="*/ 179 h 763"/>
              <a:gd name="connsiteX56" fmla="*/ 327 w 358"/>
              <a:gd name="connsiteY56" fmla="*/ 189 h 763"/>
              <a:gd name="connsiteX57" fmla="*/ 322 w 358"/>
              <a:gd name="connsiteY57" fmla="*/ 205 h 763"/>
              <a:gd name="connsiteX58" fmla="*/ 322 w 358"/>
              <a:gd name="connsiteY58" fmla="*/ 221 h 763"/>
              <a:gd name="connsiteX59" fmla="*/ 322 w 358"/>
              <a:gd name="connsiteY59" fmla="*/ 237 h 763"/>
              <a:gd name="connsiteX60" fmla="*/ 316 w 358"/>
              <a:gd name="connsiteY60" fmla="*/ 252 h 763"/>
              <a:gd name="connsiteX61" fmla="*/ 316 w 358"/>
              <a:gd name="connsiteY61" fmla="*/ 268 h 763"/>
              <a:gd name="connsiteX62" fmla="*/ 316 w 358"/>
              <a:gd name="connsiteY62" fmla="*/ 289 h 763"/>
              <a:gd name="connsiteX63" fmla="*/ 311 w 358"/>
              <a:gd name="connsiteY63" fmla="*/ 331 h 763"/>
              <a:gd name="connsiteX64" fmla="*/ 306 w 358"/>
              <a:gd name="connsiteY64" fmla="*/ 368 h 763"/>
              <a:gd name="connsiteX65" fmla="*/ 306 w 358"/>
              <a:gd name="connsiteY65" fmla="*/ 400 h 763"/>
              <a:gd name="connsiteX66" fmla="*/ 301 w 358"/>
              <a:gd name="connsiteY66" fmla="*/ 431 h 763"/>
              <a:gd name="connsiteX67" fmla="*/ 295 w 358"/>
              <a:gd name="connsiteY67" fmla="*/ 463 h 763"/>
              <a:gd name="connsiteX68" fmla="*/ 295 w 358"/>
              <a:gd name="connsiteY68" fmla="*/ 489 h 763"/>
              <a:gd name="connsiteX69" fmla="*/ 290 w 358"/>
              <a:gd name="connsiteY69" fmla="*/ 510 h 763"/>
              <a:gd name="connsiteX70" fmla="*/ 285 w 358"/>
              <a:gd name="connsiteY70" fmla="*/ 531 h 763"/>
              <a:gd name="connsiteX71" fmla="*/ 279 w 358"/>
              <a:gd name="connsiteY71" fmla="*/ 568 h 763"/>
              <a:gd name="connsiteX72" fmla="*/ 269 w 358"/>
              <a:gd name="connsiteY72" fmla="*/ 605 h 763"/>
              <a:gd name="connsiteX73" fmla="*/ 264 w 358"/>
              <a:gd name="connsiteY73" fmla="*/ 636 h 763"/>
              <a:gd name="connsiteX74" fmla="*/ 253 w 358"/>
              <a:gd name="connsiteY74" fmla="*/ 663 h 763"/>
              <a:gd name="connsiteX75" fmla="*/ 248 w 358"/>
              <a:gd name="connsiteY75" fmla="*/ 689 h 763"/>
              <a:gd name="connsiteX76" fmla="*/ 243 w 358"/>
              <a:gd name="connsiteY76" fmla="*/ 700 h 763"/>
              <a:gd name="connsiteX77" fmla="*/ 237 w 358"/>
              <a:gd name="connsiteY77" fmla="*/ 710 h 763"/>
              <a:gd name="connsiteX78" fmla="*/ 237 w 358"/>
              <a:gd name="connsiteY78" fmla="*/ 721 h 763"/>
              <a:gd name="connsiteX79" fmla="*/ 232 w 358"/>
              <a:gd name="connsiteY79" fmla="*/ 726 h 763"/>
              <a:gd name="connsiteX80" fmla="*/ 227 w 358"/>
              <a:gd name="connsiteY80" fmla="*/ 736 h 763"/>
              <a:gd name="connsiteX81" fmla="*/ 227 w 358"/>
              <a:gd name="connsiteY81" fmla="*/ 742 h 763"/>
              <a:gd name="connsiteX82" fmla="*/ 216 w 358"/>
              <a:gd name="connsiteY82" fmla="*/ 747 h 763"/>
              <a:gd name="connsiteX83" fmla="*/ 211 w 358"/>
              <a:gd name="connsiteY83" fmla="*/ 757 h 763"/>
              <a:gd name="connsiteX84" fmla="*/ 206 w 358"/>
              <a:gd name="connsiteY84" fmla="*/ 757 h 763"/>
              <a:gd name="connsiteX85" fmla="*/ 200 w 358"/>
              <a:gd name="connsiteY85" fmla="*/ 763 h 763"/>
              <a:gd name="connsiteX86" fmla="*/ 195 w 358"/>
              <a:gd name="connsiteY86" fmla="*/ 763 h 763"/>
              <a:gd name="connsiteX87" fmla="*/ 195 w 358"/>
              <a:gd name="connsiteY87" fmla="*/ 757 h 763"/>
              <a:gd name="connsiteX88" fmla="*/ 190 w 358"/>
              <a:gd name="connsiteY88" fmla="*/ 757 h 763"/>
              <a:gd name="connsiteX89" fmla="*/ 190 w 358"/>
              <a:gd name="connsiteY89" fmla="*/ 752 h 763"/>
              <a:gd name="connsiteX90" fmla="*/ 190 w 358"/>
              <a:gd name="connsiteY90" fmla="*/ 747 h 763"/>
              <a:gd name="connsiteX91" fmla="*/ 185 w 358"/>
              <a:gd name="connsiteY91" fmla="*/ 742 h 763"/>
              <a:gd name="connsiteX92" fmla="*/ 185 w 358"/>
              <a:gd name="connsiteY92" fmla="*/ 731 h 763"/>
              <a:gd name="connsiteX93" fmla="*/ 185 w 358"/>
              <a:gd name="connsiteY93" fmla="*/ 721 h 763"/>
              <a:gd name="connsiteX94" fmla="*/ 179 w 358"/>
              <a:gd name="connsiteY94" fmla="*/ 705 h 763"/>
              <a:gd name="connsiteX95" fmla="*/ 174 w 358"/>
              <a:gd name="connsiteY95" fmla="*/ 684 h 763"/>
              <a:gd name="connsiteX96" fmla="*/ 169 w 358"/>
              <a:gd name="connsiteY96" fmla="*/ 668 h 763"/>
              <a:gd name="connsiteX97" fmla="*/ 164 w 358"/>
              <a:gd name="connsiteY97" fmla="*/ 652 h 763"/>
              <a:gd name="connsiteX98" fmla="*/ 158 w 358"/>
              <a:gd name="connsiteY98" fmla="*/ 636 h 763"/>
              <a:gd name="connsiteX99" fmla="*/ 148 w 358"/>
              <a:gd name="connsiteY99" fmla="*/ 626 h 763"/>
              <a:gd name="connsiteX100" fmla="*/ 137 w 358"/>
              <a:gd name="connsiteY100" fmla="*/ 615 h 763"/>
              <a:gd name="connsiteX101" fmla="*/ 132 w 358"/>
              <a:gd name="connsiteY101" fmla="*/ 605 h 763"/>
              <a:gd name="connsiteX102" fmla="*/ 143 w 358"/>
              <a:gd name="connsiteY102" fmla="*/ 610 h 763"/>
              <a:gd name="connsiteX103" fmla="*/ 158 w 358"/>
              <a:gd name="connsiteY103" fmla="*/ 610 h 763"/>
              <a:gd name="connsiteX104" fmla="*/ 169 w 358"/>
              <a:gd name="connsiteY104" fmla="*/ 610 h 763"/>
              <a:gd name="connsiteX105" fmla="*/ 179 w 358"/>
              <a:gd name="connsiteY105" fmla="*/ 610 h 763"/>
              <a:gd name="connsiteX106" fmla="*/ 190 w 358"/>
              <a:gd name="connsiteY106" fmla="*/ 605 h 763"/>
              <a:gd name="connsiteX107" fmla="*/ 195 w 358"/>
              <a:gd name="connsiteY107" fmla="*/ 605 h 763"/>
              <a:gd name="connsiteX108" fmla="*/ 200 w 358"/>
              <a:gd name="connsiteY108" fmla="*/ 600 h 763"/>
              <a:gd name="connsiteX109" fmla="*/ 200 w 358"/>
              <a:gd name="connsiteY109" fmla="*/ 600 h 763"/>
              <a:gd name="connsiteX110" fmla="*/ 206 w 358"/>
              <a:gd name="connsiteY110" fmla="*/ 594 h 763"/>
              <a:gd name="connsiteX111" fmla="*/ 206 w 358"/>
              <a:gd name="connsiteY111" fmla="*/ 584 h 763"/>
              <a:gd name="connsiteX112" fmla="*/ 211 w 358"/>
              <a:gd name="connsiteY112" fmla="*/ 573 h 763"/>
              <a:gd name="connsiteX113" fmla="*/ 211 w 358"/>
              <a:gd name="connsiteY113" fmla="*/ 558 h 763"/>
              <a:gd name="connsiteX114" fmla="*/ 216 w 358"/>
              <a:gd name="connsiteY114" fmla="*/ 537 h 763"/>
              <a:gd name="connsiteX115" fmla="*/ 222 w 358"/>
              <a:gd name="connsiteY115" fmla="*/ 516 h 763"/>
              <a:gd name="connsiteX116" fmla="*/ 222 w 358"/>
              <a:gd name="connsiteY116" fmla="*/ 489 h 763"/>
              <a:gd name="connsiteX117" fmla="*/ 227 w 358"/>
              <a:gd name="connsiteY117" fmla="*/ 458 h 763"/>
              <a:gd name="connsiteX118" fmla="*/ 237 w 358"/>
              <a:gd name="connsiteY118" fmla="*/ 395 h 763"/>
              <a:gd name="connsiteX119" fmla="*/ 243 w 358"/>
              <a:gd name="connsiteY119" fmla="*/ 337 h 763"/>
              <a:gd name="connsiteX120" fmla="*/ 248 w 358"/>
              <a:gd name="connsiteY120" fmla="*/ 274 h 763"/>
              <a:gd name="connsiteX121" fmla="*/ 248 w 358"/>
              <a:gd name="connsiteY121" fmla="*/ 221 h 763"/>
              <a:gd name="connsiteX122" fmla="*/ 248 w 358"/>
              <a:gd name="connsiteY122" fmla="*/ 221 h 763"/>
              <a:gd name="connsiteX0" fmla="*/ 248 w 358"/>
              <a:gd name="connsiteY0" fmla="*/ 221 h 763"/>
              <a:gd name="connsiteX1" fmla="*/ 248 w 358"/>
              <a:gd name="connsiteY1" fmla="*/ 195 h 763"/>
              <a:gd name="connsiteX2" fmla="*/ 248 w 358"/>
              <a:gd name="connsiteY2" fmla="*/ 168 h 763"/>
              <a:gd name="connsiteX3" fmla="*/ 248 w 358"/>
              <a:gd name="connsiteY3" fmla="*/ 147 h 763"/>
              <a:gd name="connsiteX4" fmla="*/ 248 w 358"/>
              <a:gd name="connsiteY4" fmla="*/ 132 h 763"/>
              <a:gd name="connsiteX5" fmla="*/ 248 w 358"/>
              <a:gd name="connsiteY5" fmla="*/ 116 h 763"/>
              <a:gd name="connsiteX6" fmla="*/ 248 w 358"/>
              <a:gd name="connsiteY6" fmla="*/ 105 h 763"/>
              <a:gd name="connsiteX7" fmla="*/ 243 w 358"/>
              <a:gd name="connsiteY7" fmla="*/ 95 h 763"/>
              <a:gd name="connsiteX8" fmla="*/ 243 w 358"/>
              <a:gd name="connsiteY8" fmla="*/ 89 h 763"/>
              <a:gd name="connsiteX9" fmla="*/ 243 w 358"/>
              <a:gd name="connsiteY9" fmla="*/ 84 h 763"/>
              <a:gd name="connsiteX10" fmla="*/ 237 w 358"/>
              <a:gd name="connsiteY10" fmla="*/ 84 h 763"/>
              <a:gd name="connsiteX11" fmla="*/ 232 w 358"/>
              <a:gd name="connsiteY11" fmla="*/ 79 h 763"/>
              <a:gd name="connsiteX12" fmla="*/ 222 w 358"/>
              <a:gd name="connsiteY12" fmla="*/ 79 h 763"/>
              <a:gd name="connsiteX13" fmla="*/ 216 w 358"/>
              <a:gd name="connsiteY13" fmla="*/ 74 h 763"/>
              <a:gd name="connsiteX14" fmla="*/ 0 w 358"/>
              <a:gd name="connsiteY14" fmla="*/ 58 h 763"/>
              <a:gd name="connsiteX15" fmla="*/ 58 w 358"/>
              <a:gd name="connsiteY15" fmla="*/ 47 h 763"/>
              <a:gd name="connsiteX16" fmla="*/ 85 w 358"/>
              <a:gd name="connsiteY16" fmla="*/ 42 h 763"/>
              <a:gd name="connsiteX17" fmla="*/ 111 w 358"/>
              <a:gd name="connsiteY17" fmla="*/ 37 h 763"/>
              <a:gd name="connsiteX18" fmla="*/ 137 w 358"/>
              <a:gd name="connsiteY18" fmla="*/ 32 h 763"/>
              <a:gd name="connsiteX19" fmla="*/ 153 w 358"/>
              <a:gd name="connsiteY19" fmla="*/ 32 h 763"/>
              <a:gd name="connsiteX20" fmla="*/ 169 w 358"/>
              <a:gd name="connsiteY20" fmla="*/ 26 h 763"/>
              <a:gd name="connsiteX21" fmla="*/ 185 w 358"/>
              <a:gd name="connsiteY21" fmla="*/ 21 h 763"/>
              <a:gd name="connsiteX22" fmla="*/ 200 w 358"/>
              <a:gd name="connsiteY22" fmla="*/ 16 h 763"/>
              <a:gd name="connsiteX23" fmla="*/ 206 w 358"/>
              <a:gd name="connsiteY23" fmla="*/ 11 h 763"/>
              <a:gd name="connsiteX24" fmla="*/ 216 w 358"/>
              <a:gd name="connsiteY24" fmla="*/ 5 h 763"/>
              <a:gd name="connsiteX25" fmla="*/ 222 w 358"/>
              <a:gd name="connsiteY25" fmla="*/ 5 h 763"/>
              <a:gd name="connsiteX26" fmla="*/ 232 w 358"/>
              <a:gd name="connsiteY26" fmla="*/ 0 h 763"/>
              <a:gd name="connsiteX27" fmla="*/ 243 w 358"/>
              <a:gd name="connsiteY27" fmla="*/ 5 h 763"/>
              <a:gd name="connsiteX28" fmla="*/ 248 w 358"/>
              <a:gd name="connsiteY28" fmla="*/ 11 h 763"/>
              <a:gd name="connsiteX29" fmla="*/ 258 w 358"/>
              <a:gd name="connsiteY29" fmla="*/ 16 h 763"/>
              <a:gd name="connsiteX30" fmla="*/ 269 w 358"/>
              <a:gd name="connsiteY30" fmla="*/ 21 h 763"/>
              <a:gd name="connsiteX31" fmla="*/ 279 w 358"/>
              <a:gd name="connsiteY31" fmla="*/ 26 h 763"/>
              <a:gd name="connsiteX32" fmla="*/ 290 w 358"/>
              <a:gd name="connsiteY32" fmla="*/ 32 h 763"/>
              <a:gd name="connsiteX33" fmla="*/ 306 w 358"/>
              <a:gd name="connsiteY33" fmla="*/ 42 h 763"/>
              <a:gd name="connsiteX34" fmla="*/ 316 w 358"/>
              <a:gd name="connsiteY34" fmla="*/ 53 h 763"/>
              <a:gd name="connsiteX35" fmla="*/ 327 w 358"/>
              <a:gd name="connsiteY35" fmla="*/ 58 h 763"/>
              <a:gd name="connsiteX36" fmla="*/ 337 w 358"/>
              <a:gd name="connsiteY36" fmla="*/ 68 h 763"/>
              <a:gd name="connsiteX37" fmla="*/ 348 w 358"/>
              <a:gd name="connsiteY37" fmla="*/ 74 h 763"/>
              <a:gd name="connsiteX38" fmla="*/ 353 w 358"/>
              <a:gd name="connsiteY38" fmla="*/ 79 h 763"/>
              <a:gd name="connsiteX39" fmla="*/ 358 w 358"/>
              <a:gd name="connsiteY39" fmla="*/ 84 h 763"/>
              <a:gd name="connsiteX40" fmla="*/ 358 w 358"/>
              <a:gd name="connsiteY40" fmla="*/ 89 h 763"/>
              <a:gd name="connsiteX41" fmla="*/ 358 w 358"/>
              <a:gd name="connsiteY41" fmla="*/ 95 h 763"/>
              <a:gd name="connsiteX42" fmla="*/ 358 w 358"/>
              <a:gd name="connsiteY42" fmla="*/ 100 h 763"/>
              <a:gd name="connsiteX43" fmla="*/ 358 w 358"/>
              <a:gd name="connsiteY43" fmla="*/ 105 h 763"/>
              <a:gd name="connsiteX44" fmla="*/ 353 w 358"/>
              <a:gd name="connsiteY44" fmla="*/ 110 h 763"/>
              <a:gd name="connsiteX45" fmla="*/ 343 w 358"/>
              <a:gd name="connsiteY45" fmla="*/ 116 h 763"/>
              <a:gd name="connsiteX46" fmla="*/ 343 w 358"/>
              <a:gd name="connsiteY46" fmla="*/ 121 h 763"/>
              <a:gd name="connsiteX47" fmla="*/ 343 w 358"/>
              <a:gd name="connsiteY47" fmla="*/ 121 h 763"/>
              <a:gd name="connsiteX48" fmla="*/ 337 w 358"/>
              <a:gd name="connsiteY48" fmla="*/ 126 h 763"/>
              <a:gd name="connsiteX49" fmla="*/ 337 w 358"/>
              <a:gd name="connsiteY49" fmla="*/ 132 h 763"/>
              <a:gd name="connsiteX50" fmla="*/ 332 w 358"/>
              <a:gd name="connsiteY50" fmla="*/ 142 h 763"/>
              <a:gd name="connsiteX51" fmla="*/ 332 w 358"/>
              <a:gd name="connsiteY51" fmla="*/ 147 h 763"/>
              <a:gd name="connsiteX52" fmla="*/ 332 w 358"/>
              <a:gd name="connsiteY52" fmla="*/ 158 h 763"/>
              <a:gd name="connsiteX53" fmla="*/ 327 w 358"/>
              <a:gd name="connsiteY53" fmla="*/ 168 h 763"/>
              <a:gd name="connsiteX54" fmla="*/ 327 w 358"/>
              <a:gd name="connsiteY54" fmla="*/ 179 h 763"/>
              <a:gd name="connsiteX55" fmla="*/ 327 w 358"/>
              <a:gd name="connsiteY55" fmla="*/ 189 h 763"/>
              <a:gd name="connsiteX56" fmla="*/ 322 w 358"/>
              <a:gd name="connsiteY56" fmla="*/ 205 h 763"/>
              <a:gd name="connsiteX57" fmla="*/ 322 w 358"/>
              <a:gd name="connsiteY57" fmla="*/ 221 h 763"/>
              <a:gd name="connsiteX58" fmla="*/ 322 w 358"/>
              <a:gd name="connsiteY58" fmla="*/ 237 h 763"/>
              <a:gd name="connsiteX59" fmla="*/ 316 w 358"/>
              <a:gd name="connsiteY59" fmla="*/ 252 h 763"/>
              <a:gd name="connsiteX60" fmla="*/ 316 w 358"/>
              <a:gd name="connsiteY60" fmla="*/ 268 h 763"/>
              <a:gd name="connsiteX61" fmla="*/ 316 w 358"/>
              <a:gd name="connsiteY61" fmla="*/ 289 h 763"/>
              <a:gd name="connsiteX62" fmla="*/ 311 w 358"/>
              <a:gd name="connsiteY62" fmla="*/ 331 h 763"/>
              <a:gd name="connsiteX63" fmla="*/ 306 w 358"/>
              <a:gd name="connsiteY63" fmla="*/ 368 h 763"/>
              <a:gd name="connsiteX64" fmla="*/ 306 w 358"/>
              <a:gd name="connsiteY64" fmla="*/ 400 h 763"/>
              <a:gd name="connsiteX65" fmla="*/ 301 w 358"/>
              <a:gd name="connsiteY65" fmla="*/ 431 h 763"/>
              <a:gd name="connsiteX66" fmla="*/ 295 w 358"/>
              <a:gd name="connsiteY66" fmla="*/ 463 h 763"/>
              <a:gd name="connsiteX67" fmla="*/ 295 w 358"/>
              <a:gd name="connsiteY67" fmla="*/ 489 h 763"/>
              <a:gd name="connsiteX68" fmla="*/ 290 w 358"/>
              <a:gd name="connsiteY68" fmla="*/ 510 h 763"/>
              <a:gd name="connsiteX69" fmla="*/ 285 w 358"/>
              <a:gd name="connsiteY69" fmla="*/ 531 h 763"/>
              <a:gd name="connsiteX70" fmla="*/ 279 w 358"/>
              <a:gd name="connsiteY70" fmla="*/ 568 h 763"/>
              <a:gd name="connsiteX71" fmla="*/ 269 w 358"/>
              <a:gd name="connsiteY71" fmla="*/ 605 h 763"/>
              <a:gd name="connsiteX72" fmla="*/ 264 w 358"/>
              <a:gd name="connsiteY72" fmla="*/ 636 h 763"/>
              <a:gd name="connsiteX73" fmla="*/ 253 w 358"/>
              <a:gd name="connsiteY73" fmla="*/ 663 h 763"/>
              <a:gd name="connsiteX74" fmla="*/ 248 w 358"/>
              <a:gd name="connsiteY74" fmla="*/ 689 h 763"/>
              <a:gd name="connsiteX75" fmla="*/ 243 w 358"/>
              <a:gd name="connsiteY75" fmla="*/ 700 h 763"/>
              <a:gd name="connsiteX76" fmla="*/ 237 w 358"/>
              <a:gd name="connsiteY76" fmla="*/ 710 h 763"/>
              <a:gd name="connsiteX77" fmla="*/ 237 w 358"/>
              <a:gd name="connsiteY77" fmla="*/ 721 h 763"/>
              <a:gd name="connsiteX78" fmla="*/ 232 w 358"/>
              <a:gd name="connsiteY78" fmla="*/ 726 h 763"/>
              <a:gd name="connsiteX79" fmla="*/ 227 w 358"/>
              <a:gd name="connsiteY79" fmla="*/ 736 h 763"/>
              <a:gd name="connsiteX80" fmla="*/ 227 w 358"/>
              <a:gd name="connsiteY80" fmla="*/ 742 h 763"/>
              <a:gd name="connsiteX81" fmla="*/ 216 w 358"/>
              <a:gd name="connsiteY81" fmla="*/ 747 h 763"/>
              <a:gd name="connsiteX82" fmla="*/ 211 w 358"/>
              <a:gd name="connsiteY82" fmla="*/ 757 h 763"/>
              <a:gd name="connsiteX83" fmla="*/ 206 w 358"/>
              <a:gd name="connsiteY83" fmla="*/ 757 h 763"/>
              <a:gd name="connsiteX84" fmla="*/ 200 w 358"/>
              <a:gd name="connsiteY84" fmla="*/ 763 h 763"/>
              <a:gd name="connsiteX85" fmla="*/ 195 w 358"/>
              <a:gd name="connsiteY85" fmla="*/ 763 h 763"/>
              <a:gd name="connsiteX86" fmla="*/ 195 w 358"/>
              <a:gd name="connsiteY86" fmla="*/ 757 h 763"/>
              <a:gd name="connsiteX87" fmla="*/ 190 w 358"/>
              <a:gd name="connsiteY87" fmla="*/ 757 h 763"/>
              <a:gd name="connsiteX88" fmla="*/ 190 w 358"/>
              <a:gd name="connsiteY88" fmla="*/ 752 h 763"/>
              <a:gd name="connsiteX89" fmla="*/ 190 w 358"/>
              <a:gd name="connsiteY89" fmla="*/ 747 h 763"/>
              <a:gd name="connsiteX90" fmla="*/ 185 w 358"/>
              <a:gd name="connsiteY90" fmla="*/ 742 h 763"/>
              <a:gd name="connsiteX91" fmla="*/ 185 w 358"/>
              <a:gd name="connsiteY91" fmla="*/ 731 h 763"/>
              <a:gd name="connsiteX92" fmla="*/ 185 w 358"/>
              <a:gd name="connsiteY92" fmla="*/ 721 h 763"/>
              <a:gd name="connsiteX93" fmla="*/ 179 w 358"/>
              <a:gd name="connsiteY93" fmla="*/ 705 h 763"/>
              <a:gd name="connsiteX94" fmla="*/ 174 w 358"/>
              <a:gd name="connsiteY94" fmla="*/ 684 h 763"/>
              <a:gd name="connsiteX95" fmla="*/ 169 w 358"/>
              <a:gd name="connsiteY95" fmla="*/ 668 h 763"/>
              <a:gd name="connsiteX96" fmla="*/ 164 w 358"/>
              <a:gd name="connsiteY96" fmla="*/ 652 h 763"/>
              <a:gd name="connsiteX97" fmla="*/ 158 w 358"/>
              <a:gd name="connsiteY97" fmla="*/ 636 h 763"/>
              <a:gd name="connsiteX98" fmla="*/ 148 w 358"/>
              <a:gd name="connsiteY98" fmla="*/ 626 h 763"/>
              <a:gd name="connsiteX99" fmla="*/ 137 w 358"/>
              <a:gd name="connsiteY99" fmla="*/ 615 h 763"/>
              <a:gd name="connsiteX100" fmla="*/ 132 w 358"/>
              <a:gd name="connsiteY100" fmla="*/ 605 h 763"/>
              <a:gd name="connsiteX101" fmla="*/ 143 w 358"/>
              <a:gd name="connsiteY101" fmla="*/ 610 h 763"/>
              <a:gd name="connsiteX102" fmla="*/ 158 w 358"/>
              <a:gd name="connsiteY102" fmla="*/ 610 h 763"/>
              <a:gd name="connsiteX103" fmla="*/ 169 w 358"/>
              <a:gd name="connsiteY103" fmla="*/ 610 h 763"/>
              <a:gd name="connsiteX104" fmla="*/ 179 w 358"/>
              <a:gd name="connsiteY104" fmla="*/ 610 h 763"/>
              <a:gd name="connsiteX105" fmla="*/ 190 w 358"/>
              <a:gd name="connsiteY105" fmla="*/ 605 h 763"/>
              <a:gd name="connsiteX106" fmla="*/ 195 w 358"/>
              <a:gd name="connsiteY106" fmla="*/ 605 h 763"/>
              <a:gd name="connsiteX107" fmla="*/ 200 w 358"/>
              <a:gd name="connsiteY107" fmla="*/ 600 h 763"/>
              <a:gd name="connsiteX108" fmla="*/ 200 w 358"/>
              <a:gd name="connsiteY108" fmla="*/ 600 h 763"/>
              <a:gd name="connsiteX109" fmla="*/ 206 w 358"/>
              <a:gd name="connsiteY109" fmla="*/ 594 h 763"/>
              <a:gd name="connsiteX110" fmla="*/ 206 w 358"/>
              <a:gd name="connsiteY110" fmla="*/ 584 h 763"/>
              <a:gd name="connsiteX111" fmla="*/ 211 w 358"/>
              <a:gd name="connsiteY111" fmla="*/ 573 h 763"/>
              <a:gd name="connsiteX112" fmla="*/ 211 w 358"/>
              <a:gd name="connsiteY112" fmla="*/ 558 h 763"/>
              <a:gd name="connsiteX113" fmla="*/ 216 w 358"/>
              <a:gd name="connsiteY113" fmla="*/ 537 h 763"/>
              <a:gd name="connsiteX114" fmla="*/ 222 w 358"/>
              <a:gd name="connsiteY114" fmla="*/ 516 h 763"/>
              <a:gd name="connsiteX115" fmla="*/ 222 w 358"/>
              <a:gd name="connsiteY115" fmla="*/ 489 h 763"/>
              <a:gd name="connsiteX116" fmla="*/ 227 w 358"/>
              <a:gd name="connsiteY116" fmla="*/ 458 h 763"/>
              <a:gd name="connsiteX117" fmla="*/ 237 w 358"/>
              <a:gd name="connsiteY117" fmla="*/ 395 h 763"/>
              <a:gd name="connsiteX118" fmla="*/ 243 w 358"/>
              <a:gd name="connsiteY118" fmla="*/ 337 h 763"/>
              <a:gd name="connsiteX119" fmla="*/ 248 w 358"/>
              <a:gd name="connsiteY119" fmla="*/ 274 h 763"/>
              <a:gd name="connsiteX120" fmla="*/ 248 w 358"/>
              <a:gd name="connsiteY120" fmla="*/ 221 h 763"/>
              <a:gd name="connsiteX121" fmla="*/ 248 w 358"/>
              <a:gd name="connsiteY121" fmla="*/ 221 h 763"/>
              <a:gd name="connsiteX0" fmla="*/ 248 w 358"/>
              <a:gd name="connsiteY0" fmla="*/ 221 h 763"/>
              <a:gd name="connsiteX1" fmla="*/ 248 w 358"/>
              <a:gd name="connsiteY1" fmla="*/ 195 h 763"/>
              <a:gd name="connsiteX2" fmla="*/ 248 w 358"/>
              <a:gd name="connsiteY2" fmla="*/ 168 h 763"/>
              <a:gd name="connsiteX3" fmla="*/ 248 w 358"/>
              <a:gd name="connsiteY3" fmla="*/ 147 h 763"/>
              <a:gd name="connsiteX4" fmla="*/ 248 w 358"/>
              <a:gd name="connsiteY4" fmla="*/ 132 h 763"/>
              <a:gd name="connsiteX5" fmla="*/ 248 w 358"/>
              <a:gd name="connsiteY5" fmla="*/ 116 h 763"/>
              <a:gd name="connsiteX6" fmla="*/ 248 w 358"/>
              <a:gd name="connsiteY6" fmla="*/ 105 h 763"/>
              <a:gd name="connsiteX7" fmla="*/ 243 w 358"/>
              <a:gd name="connsiteY7" fmla="*/ 95 h 763"/>
              <a:gd name="connsiteX8" fmla="*/ 243 w 358"/>
              <a:gd name="connsiteY8" fmla="*/ 89 h 763"/>
              <a:gd name="connsiteX9" fmla="*/ 243 w 358"/>
              <a:gd name="connsiteY9" fmla="*/ 84 h 763"/>
              <a:gd name="connsiteX10" fmla="*/ 237 w 358"/>
              <a:gd name="connsiteY10" fmla="*/ 84 h 763"/>
              <a:gd name="connsiteX11" fmla="*/ 232 w 358"/>
              <a:gd name="connsiteY11" fmla="*/ 79 h 763"/>
              <a:gd name="connsiteX12" fmla="*/ 222 w 358"/>
              <a:gd name="connsiteY12" fmla="*/ 79 h 763"/>
              <a:gd name="connsiteX13" fmla="*/ 216 w 358"/>
              <a:gd name="connsiteY13" fmla="*/ 74 h 763"/>
              <a:gd name="connsiteX14" fmla="*/ 0 w 358"/>
              <a:gd name="connsiteY14" fmla="*/ 58 h 763"/>
              <a:gd name="connsiteX15" fmla="*/ 58 w 358"/>
              <a:gd name="connsiteY15" fmla="*/ 47 h 763"/>
              <a:gd name="connsiteX16" fmla="*/ 85 w 358"/>
              <a:gd name="connsiteY16" fmla="*/ 42 h 763"/>
              <a:gd name="connsiteX17" fmla="*/ 111 w 358"/>
              <a:gd name="connsiteY17" fmla="*/ 37 h 763"/>
              <a:gd name="connsiteX18" fmla="*/ 137 w 358"/>
              <a:gd name="connsiteY18" fmla="*/ 32 h 763"/>
              <a:gd name="connsiteX19" fmla="*/ 153 w 358"/>
              <a:gd name="connsiteY19" fmla="*/ 32 h 763"/>
              <a:gd name="connsiteX20" fmla="*/ 169 w 358"/>
              <a:gd name="connsiteY20" fmla="*/ 26 h 763"/>
              <a:gd name="connsiteX21" fmla="*/ 185 w 358"/>
              <a:gd name="connsiteY21" fmla="*/ 21 h 763"/>
              <a:gd name="connsiteX22" fmla="*/ 206 w 358"/>
              <a:gd name="connsiteY22" fmla="*/ 11 h 763"/>
              <a:gd name="connsiteX23" fmla="*/ 216 w 358"/>
              <a:gd name="connsiteY23" fmla="*/ 5 h 763"/>
              <a:gd name="connsiteX24" fmla="*/ 222 w 358"/>
              <a:gd name="connsiteY24" fmla="*/ 5 h 763"/>
              <a:gd name="connsiteX25" fmla="*/ 232 w 358"/>
              <a:gd name="connsiteY25" fmla="*/ 0 h 763"/>
              <a:gd name="connsiteX26" fmla="*/ 243 w 358"/>
              <a:gd name="connsiteY26" fmla="*/ 5 h 763"/>
              <a:gd name="connsiteX27" fmla="*/ 248 w 358"/>
              <a:gd name="connsiteY27" fmla="*/ 11 h 763"/>
              <a:gd name="connsiteX28" fmla="*/ 258 w 358"/>
              <a:gd name="connsiteY28" fmla="*/ 16 h 763"/>
              <a:gd name="connsiteX29" fmla="*/ 269 w 358"/>
              <a:gd name="connsiteY29" fmla="*/ 21 h 763"/>
              <a:gd name="connsiteX30" fmla="*/ 279 w 358"/>
              <a:gd name="connsiteY30" fmla="*/ 26 h 763"/>
              <a:gd name="connsiteX31" fmla="*/ 290 w 358"/>
              <a:gd name="connsiteY31" fmla="*/ 32 h 763"/>
              <a:gd name="connsiteX32" fmla="*/ 306 w 358"/>
              <a:gd name="connsiteY32" fmla="*/ 42 h 763"/>
              <a:gd name="connsiteX33" fmla="*/ 316 w 358"/>
              <a:gd name="connsiteY33" fmla="*/ 53 h 763"/>
              <a:gd name="connsiteX34" fmla="*/ 327 w 358"/>
              <a:gd name="connsiteY34" fmla="*/ 58 h 763"/>
              <a:gd name="connsiteX35" fmla="*/ 337 w 358"/>
              <a:gd name="connsiteY35" fmla="*/ 68 h 763"/>
              <a:gd name="connsiteX36" fmla="*/ 348 w 358"/>
              <a:gd name="connsiteY36" fmla="*/ 74 h 763"/>
              <a:gd name="connsiteX37" fmla="*/ 353 w 358"/>
              <a:gd name="connsiteY37" fmla="*/ 79 h 763"/>
              <a:gd name="connsiteX38" fmla="*/ 358 w 358"/>
              <a:gd name="connsiteY38" fmla="*/ 84 h 763"/>
              <a:gd name="connsiteX39" fmla="*/ 358 w 358"/>
              <a:gd name="connsiteY39" fmla="*/ 89 h 763"/>
              <a:gd name="connsiteX40" fmla="*/ 358 w 358"/>
              <a:gd name="connsiteY40" fmla="*/ 95 h 763"/>
              <a:gd name="connsiteX41" fmla="*/ 358 w 358"/>
              <a:gd name="connsiteY41" fmla="*/ 100 h 763"/>
              <a:gd name="connsiteX42" fmla="*/ 358 w 358"/>
              <a:gd name="connsiteY42" fmla="*/ 105 h 763"/>
              <a:gd name="connsiteX43" fmla="*/ 353 w 358"/>
              <a:gd name="connsiteY43" fmla="*/ 110 h 763"/>
              <a:gd name="connsiteX44" fmla="*/ 343 w 358"/>
              <a:gd name="connsiteY44" fmla="*/ 116 h 763"/>
              <a:gd name="connsiteX45" fmla="*/ 343 w 358"/>
              <a:gd name="connsiteY45" fmla="*/ 121 h 763"/>
              <a:gd name="connsiteX46" fmla="*/ 343 w 358"/>
              <a:gd name="connsiteY46" fmla="*/ 121 h 763"/>
              <a:gd name="connsiteX47" fmla="*/ 337 w 358"/>
              <a:gd name="connsiteY47" fmla="*/ 126 h 763"/>
              <a:gd name="connsiteX48" fmla="*/ 337 w 358"/>
              <a:gd name="connsiteY48" fmla="*/ 132 h 763"/>
              <a:gd name="connsiteX49" fmla="*/ 332 w 358"/>
              <a:gd name="connsiteY49" fmla="*/ 142 h 763"/>
              <a:gd name="connsiteX50" fmla="*/ 332 w 358"/>
              <a:gd name="connsiteY50" fmla="*/ 147 h 763"/>
              <a:gd name="connsiteX51" fmla="*/ 332 w 358"/>
              <a:gd name="connsiteY51" fmla="*/ 158 h 763"/>
              <a:gd name="connsiteX52" fmla="*/ 327 w 358"/>
              <a:gd name="connsiteY52" fmla="*/ 168 h 763"/>
              <a:gd name="connsiteX53" fmla="*/ 327 w 358"/>
              <a:gd name="connsiteY53" fmla="*/ 179 h 763"/>
              <a:gd name="connsiteX54" fmla="*/ 327 w 358"/>
              <a:gd name="connsiteY54" fmla="*/ 189 h 763"/>
              <a:gd name="connsiteX55" fmla="*/ 322 w 358"/>
              <a:gd name="connsiteY55" fmla="*/ 205 h 763"/>
              <a:gd name="connsiteX56" fmla="*/ 322 w 358"/>
              <a:gd name="connsiteY56" fmla="*/ 221 h 763"/>
              <a:gd name="connsiteX57" fmla="*/ 322 w 358"/>
              <a:gd name="connsiteY57" fmla="*/ 237 h 763"/>
              <a:gd name="connsiteX58" fmla="*/ 316 w 358"/>
              <a:gd name="connsiteY58" fmla="*/ 252 h 763"/>
              <a:gd name="connsiteX59" fmla="*/ 316 w 358"/>
              <a:gd name="connsiteY59" fmla="*/ 268 h 763"/>
              <a:gd name="connsiteX60" fmla="*/ 316 w 358"/>
              <a:gd name="connsiteY60" fmla="*/ 289 h 763"/>
              <a:gd name="connsiteX61" fmla="*/ 311 w 358"/>
              <a:gd name="connsiteY61" fmla="*/ 331 h 763"/>
              <a:gd name="connsiteX62" fmla="*/ 306 w 358"/>
              <a:gd name="connsiteY62" fmla="*/ 368 h 763"/>
              <a:gd name="connsiteX63" fmla="*/ 306 w 358"/>
              <a:gd name="connsiteY63" fmla="*/ 400 h 763"/>
              <a:gd name="connsiteX64" fmla="*/ 301 w 358"/>
              <a:gd name="connsiteY64" fmla="*/ 431 h 763"/>
              <a:gd name="connsiteX65" fmla="*/ 295 w 358"/>
              <a:gd name="connsiteY65" fmla="*/ 463 h 763"/>
              <a:gd name="connsiteX66" fmla="*/ 295 w 358"/>
              <a:gd name="connsiteY66" fmla="*/ 489 h 763"/>
              <a:gd name="connsiteX67" fmla="*/ 290 w 358"/>
              <a:gd name="connsiteY67" fmla="*/ 510 h 763"/>
              <a:gd name="connsiteX68" fmla="*/ 285 w 358"/>
              <a:gd name="connsiteY68" fmla="*/ 531 h 763"/>
              <a:gd name="connsiteX69" fmla="*/ 279 w 358"/>
              <a:gd name="connsiteY69" fmla="*/ 568 h 763"/>
              <a:gd name="connsiteX70" fmla="*/ 269 w 358"/>
              <a:gd name="connsiteY70" fmla="*/ 605 h 763"/>
              <a:gd name="connsiteX71" fmla="*/ 264 w 358"/>
              <a:gd name="connsiteY71" fmla="*/ 636 h 763"/>
              <a:gd name="connsiteX72" fmla="*/ 253 w 358"/>
              <a:gd name="connsiteY72" fmla="*/ 663 h 763"/>
              <a:gd name="connsiteX73" fmla="*/ 248 w 358"/>
              <a:gd name="connsiteY73" fmla="*/ 689 h 763"/>
              <a:gd name="connsiteX74" fmla="*/ 243 w 358"/>
              <a:gd name="connsiteY74" fmla="*/ 700 h 763"/>
              <a:gd name="connsiteX75" fmla="*/ 237 w 358"/>
              <a:gd name="connsiteY75" fmla="*/ 710 h 763"/>
              <a:gd name="connsiteX76" fmla="*/ 237 w 358"/>
              <a:gd name="connsiteY76" fmla="*/ 721 h 763"/>
              <a:gd name="connsiteX77" fmla="*/ 232 w 358"/>
              <a:gd name="connsiteY77" fmla="*/ 726 h 763"/>
              <a:gd name="connsiteX78" fmla="*/ 227 w 358"/>
              <a:gd name="connsiteY78" fmla="*/ 736 h 763"/>
              <a:gd name="connsiteX79" fmla="*/ 227 w 358"/>
              <a:gd name="connsiteY79" fmla="*/ 742 h 763"/>
              <a:gd name="connsiteX80" fmla="*/ 216 w 358"/>
              <a:gd name="connsiteY80" fmla="*/ 747 h 763"/>
              <a:gd name="connsiteX81" fmla="*/ 211 w 358"/>
              <a:gd name="connsiteY81" fmla="*/ 757 h 763"/>
              <a:gd name="connsiteX82" fmla="*/ 206 w 358"/>
              <a:gd name="connsiteY82" fmla="*/ 757 h 763"/>
              <a:gd name="connsiteX83" fmla="*/ 200 w 358"/>
              <a:gd name="connsiteY83" fmla="*/ 763 h 763"/>
              <a:gd name="connsiteX84" fmla="*/ 195 w 358"/>
              <a:gd name="connsiteY84" fmla="*/ 763 h 763"/>
              <a:gd name="connsiteX85" fmla="*/ 195 w 358"/>
              <a:gd name="connsiteY85" fmla="*/ 757 h 763"/>
              <a:gd name="connsiteX86" fmla="*/ 190 w 358"/>
              <a:gd name="connsiteY86" fmla="*/ 757 h 763"/>
              <a:gd name="connsiteX87" fmla="*/ 190 w 358"/>
              <a:gd name="connsiteY87" fmla="*/ 752 h 763"/>
              <a:gd name="connsiteX88" fmla="*/ 190 w 358"/>
              <a:gd name="connsiteY88" fmla="*/ 747 h 763"/>
              <a:gd name="connsiteX89" fmla="*/ 185 w 358"/>
              <a:gd name="connsiteY89" fmla="*/ 742 h 763"/>
              <a:gd name="connsiteX90" fmla="*/ 185 w 358"/>
              <a:gd name="connsiteY90" fmla="*/ 731 h 763"/>
              <a:gd name="connsiteX91" fmla="*/ 185 w 358"/>
              <a:gd name="connsiteY91" fmla="*/ 721 h 763"/>
              <a:gd name="connsiteX92" fmla="*/ 179 w 358"/>
              <a:gd name="connsiteY92" fmla="*/ 705 h 763"/>
              <a:gd name="connsiteX93" fmla="*/ 174 w 358"/>
              <a:gd name="connsiteY93" fmla="*/ 684 h 763"/>
              <a:gd name="connsiteX94" fmla="*/ 169 w 358"/>
              <a:gd name="connsiteY94" fmla="*/ 668 h 763"/>
              <a:gd name="connsiteX95" fmla="*/ 164 w 358"/>
              <a:gd name="connsiteY95" fmla="*/ 652 h 763"/>
              <a:gd name="connsiteX96" fmla="*/ 158 w 358"/>
              <a:gd name="connsiteY96" fmla="*/ 636 h 763"/>
              <a:gd name="connsiteX97" fmla="*/ 148 w 358"/>
              <a:gd name="connsiteY97" fmla="*/ 626 h 763"/>
              <a:gd name="connsiteX98" fmla="*/ 137 w 358"/>
              <a:gd name="connsiteY98" fmla="*/ 615 h 763"/>
              <a:gd name="connsiteX99" fmla="*/ 132 w 358"/>
              <a:gd name="connsiteY99" fmla="*/ 605 h 763"/>
              <a:gd name="connsiteX100" fmla="*/ 143 w 358"/>
              <a:gd name="connsiteY100" fmla="*/ 610 h 763"/>
              <a:gd name="connsiteX101" fmla="*/ 158 w 358"/>
              <a:gd name="connsiteY101" fmla="*/ 610 h 763"/>
              <a:gd name="connsiteX102" fmla="*/ 169 w 358"/>
              <a:gd name="connsiteY102" fmla="*/ 610 h 763"/>
              <a:gd name="connsiteX103" fmla="*/ 179 w 358"/>
              <a:gd name="connsiteY103" fmla="*/ 610 h 763"/>
              <a:gd name="connsiteX104" fmla="*/ 190 w 358"/>
              <a:gd name="connsiteY104" fmla="*/ 605 h 763"/>
              <a:gd name="connsiteX105" fmla="*/ 195 w 358"/>
              <a:gd name="connsiteY105" fmla="*/ 605 h 763"/>
              <a:gd name="connsiteX106" fmla="*/ 200 w 358"/>
              <a:gd name="connsiteY106" fmla="*/ 600 h 763"/>
              <a:gd name="connsiteX107" fmla="*/ 200 w 358"/>
              <a:gd name="connsiteY107" fmla="*/ 600 h 763"/>
              <a:gd name="connsiteX108" fmla="*/ 206 w 358"/>
              <a:gd name="connsiteY108" fmla="*/ 594 h 763"/>
              <a:gd name="connsiteX109" fmla="*/ 206 w 358"/>
              <a:gd name="connsiteY109" fmla="*/ 584 h 763"/>
              <a:gd name="connsiteX110" fmla="*/ 211 w 358"/>
              <a:gd name="connsiteY110" fmla="*/ 573 h 763"/>
              <a:gd name="connsiteX111" fmla="*/ 211 w 358"/>
              <a:gd name="connsiteY111" fmla="*/ 558 h 763"/>
              <a:gd name="connsiteX112" fmla="*/ 216 w 358"/>
              <a:gd name="connsiteY112" fmla="*/ 537 h 763"/>
              <a:gd name="connsiteX113" fmla="*/ 222 w 358"/>
              <a:gd name="connsiteY113" fmla="*/ 516 h 763"/>
              <a:gd name="connsiteX114" fmla="*/ 222 w 358"/>
              <a:gd name="connsiteY114" fmla="*/ 489 h 763"/>
              <a:gd name="connsiteX115" fmla="*/ 227 w 358"/>
              <a:gd name="connsiteY115" fmla="*/ 458 h 763"/>
              <a:gd name="connsiteX116" fmla="*/ 237 w 358"/>
              <a:gd name="connsiteY116" fmla="*/ 395 h 763"/>
              <a:gd name="connsiteX117" fmla="*/ 243 w 358"/>
              <a:gd name="connsiteY117" fmla="*/ 337 h 763"/>
              <a:gd name="connsiteX118" fmla="*/ 248 w 358"/>
              <a:gd name="connsiteY118" fmla="*/ 274 h 763"/>
              <a:gd name="connsiteX119" fmla="*/ 248 w 358"/>
              <a:gd name="connsiteY119" fmla="*/ 221 h 763"/>
              <a:gd name="connsiteX120" fmla="*/ 248 w 358"/>
              <a:gd name="connsiteY120" fmla="*/ 221 h 763"/>
              <a:gd name="connsiteX0" fmla="*/ 248 w 358"/>
              <a:gd name="connsiteY0" fmla="*/ 221 h 763"/>
              <a:gd name="connsiteX1" fmla="*/ 248 w 358"/>
              <a:gd name="connsiteY1" fmla="*/ 195 h 763"/>
              <a:gd name="connsiteX2" fmla="*/ 248 w 358"/>
              <a:gd name="connsiteY2" fmla="*/ 168 h 763"/>
              <a:gd name="connsiteX3" fmla="*/ 248 w 358"/>
              <a:gd name="connsiteY3" fmla="*/ 147 h 763"/>
              <a:gd name="connsiteX4" fmla="*/ 248 w 358"/>
              <a:gd name="connsiteY4" fmla="*/ 132 h 763"/>
              <a:gd name="connsiteX5" fmla="*/ 248 w 358"/>
              <a:gd name="connsiteY5" fmla="*/ 116 h 763"/>
              <a:gd name="connsiteX6" fmla="*/ 248 w 358"/>
              <a:gd name="connsiteY6" fmla="*/ 105 h 763"/>
              <a:gd name="connsiteX7" fmla="*/ 243 w 358"/>
              <a:gd name="connsiteY7" fmla="*/ 95 h 763"/>
              <a:gd name="connsiteX8" fmla="*/ 243 w 358"/>
              <a:gd name="connsiteY8" fmla="*/ 89 h 763"/>
              <a:gd name="connsiteX9" fmla="*/ 243 w 358"/>
              <a:gd name="connsiteY9" fmla="*/ 84 h 763"/>
              <a:gd name="connsiteX10" fmla="*/ 237 w 358"/>
              <a:gd name="connsiteY10" fmla="*/ 84 h 763"/>
              <a:gd name="connsiteX11" fmla="*/ 232 w 358"/>
              <a:gd name="connsiteY11" fmla="*/ 79 h 763"/>
              <a:gd name="connsiteX12" fmla="*/ 222 w 358"/>
              <a:gd name="connsiteY12" fmla="*/ 79 h 763"/>
              <a:gd name="connsiteX13" fmla="*/ 216 w 358"/>
              <a:gd name="connsiteY13" fmla="*/ 74 h 763"/>
              <a:gd name="connsiteX14" fmla="*/ 0 w 358"/>
              <a:gd name="connsiteY14" fmla="*/ 58 h 763"/>
              <a:gd name="connsiteX15" fmla="*/ 58 w 358"/>
              <a:gd name="connsiteY15" fmla="*/ 47 h 763"/>
              <a:gd name="connsiteX16" fmla="*/ 85 w 358"/>
              <a:gd name="connsiteY16" fmla="*/ 42 h 763"/>
              <a:gd name="connsiteX17" fmla="*/ 111 w 358"/>
              <a:gd name="connsiteY17" fmla="*/ 37 h 763"/>
              <a:gd name="connsiteX18" fmla="*/ 137 w 358"/>
              <a:gd name="connsiteY18" fmla="*/ 32 h 763"/>
              <a:gd name="connsiteX19" fmla="*/ 153 w 358"/>
              <a:gd name="connsiteY19" fmla="*/ 32 h 763"/>
              <a:gd name="connsiteX20" fmla="*/ 169 w 358"/>
              <a:gd name="connsiteY20" fmla="*/ 26 h 763"/>
              <a:gd name="connsiteX21" fmla="*/ 185 w 358"/>
              <a:gd name="connsiteY21" fmla="*/ 21 h 763"/>
              <a:gd name="connsiteX22" fmla="*/ 216 w 358"/>
              <a:gd name="connsiteY22" fmla="*/ 5 h 763"/>
              <a:gd name="connsiteX23" fmla="*/ 222 w 358"/>
              <a:gd name="connsiteY23" fmla="*/ 5 h 763"/>
              <a:gd name="connsiteX24" fmla="*/ 232 w 358"/>
              <a:gd name="connsiteY24" fmla="*/ 0 h 763"/>
              <a:gd name="connsiteX25" fmla="*/ 243 w 358"/>
              <a:gd name="connsiteY25" fmla="*/ 5 h 763"/>
              <a:gd name="connsiteX26" fmla="*/ 248 w 358"/>
              <a:gd name="connsiteY26" fmla="*/ 11 h 763"/>
              <a:gd name="connsiteX27" fmla="*/ 258 w 358"/>
              <a:gd name="connsiteY27" fmla="*/ 16 h 763"/>
              <a:gd name="connsiteX28" fmla="*/ 269 w 358"/>
              <a:gd name="connsiteY28" fmla="*/ 21 h 763"/>
              <a:gd name="connsiteX29" fmla="*/ 279 w 358"/>
              <a:gd name="connsiteY29" fmla="*/ 26 h 763"/>
              <a:gd name="connsiteX30" fmla="*/ 290 w 358"/>
              <a:gd name="connsiteY30" fmla="*/ 32 h 763"/>
              <a:gd name="connsiteX31" fmla="*/ 306 w 358"/>
              <a:gd name="connsiteY31" fmla="*/ 42 h 763"/>
              <a:gd name="connsiteX32" fmla="*/ 316 w 358"/>
              <a:gd name="connsiteY32" fmla="*/ 53 h 763"/>
              <a:gd name="connsiteX33" fmla="*/ 327 w 358"/>
              <a:gd name="connsiteY33" fmla="*/ 58 h 763"/>
              <a:gd name="connsiteX34" fmla="*/ 337 w 358"/>
              <a:gd name="connsiteY34" fmla="*/ 68 h 763"/>
              <a:gd name="connsiteX35" fmla="*/ 348 w 358"/>
              <a:gd name="connsiteY35" fmla="*/ 74 h 763"/>
              <a:gd name="connsiteX36" fmla="*/ 353 w 358"/>
              <a:gd name="connsiteY36" fmla="*/ 79 h 763"/>
              <a:gd name="connsiteX37" fmla="*/ 358 w 358"/>
              <a:gd name="connsiteY37" fmla="*/ 84 h 763"/>
              <a:gd name="connsiteX38" fmla="*/ 358 w 358"/>
              <a:gd name="connsiteY38" fmla="*/ 89 h 763"/>
              <a:gd name="connsiteX39" fmla="*/ 358 w 358"/>
              <a:gd name="connsiteY39" fmla="*/ 95 h 763"/>
              <a:gd name="connsiteX40" fmla="*/ 358 w 358"/>
              <a:gd name="connsiteY40" fmla="*/ 100 h 763"/>
              <a:gd name="connsiteX41" fmla="*/ 358 w 358"/>
              <a:gd name="connsiteY41" fmla="*/ 105 h 763"/>
              <a:gd name="connsiteX42" fmla="*/ 353 w 358"/>
              <a:gd name="connsiteY42" fmla="*/ 110 h 763"/>
              <a:gd name="connsiteX43" fmla="*/ 343 w 358"/>
              <a:gd name="connsiteY43" fmla="*/ 116 h 763"/>
              <a:gd name="connsiteX44" fmla="*/ 343 w 358"/>
              <a:gd name="connsiteY44" fmla="*/ 121 h 763"/>
              <a:gd name="connsiteX45" fmla="*/ 343 w 358"/>
              <a:gd name="connsiteY45" fmla="*/ 121 h 763"/>
              <a:gd name="connsiteX46" fmla="*/ 337 w 358"/>
              <a:gd name="connsiteY46" fmla="*/ 126 h 763"/>
              <a:gd name="connsiteX47" fmla="*/ 337 w 358"/>
              <a:gd name="connsiteY47" fmla="*/ 132 h 763"/>
              <a:gd name="connsiteX48" fmla="*/ 332 w 358"/>
              <a:gd name="connsiteY48" fmla="*/ 142 h 763"/>
              <a:gd name="connsiteX49" fmla="*/ 332 w 358"/>
              <a:gd name="connsiteY49" fmla="*/ 147 h 763"/>
              <a:gd name="connsiteX50" fmla="*/ 332 w 358"/>
              <a:gd name="connsiteY50" fmla="*/ 158 h 763"/>
              <a:gd name="connsiteX51" fmla="*/ 327 w 358"/>
              <a:gd name="connsiteY51" fmla="*/ 168 h 763"/>
              <a:gd name="connsiteX52" fmla="*/ 327 w 358"/>
              <a:gd name="connsiteY52" fmla="*/ 179 h 763"/>
              <a:gd name="connsiteX53" fmla="*/ 327 w 358"/>
              <a:gd name="connsiteY53" fmla="*/ 189 h 763"/>
              <a:gd name="connsiteX54" fmla="*/ 322 w 358"/>
              <a:gd name="connsiteY54" fmla="*/ 205 h 763"/>
              <a:gd name="connsiteX55" fmla="*/ 322 w 358"/>
              <a:gd name="connsiteY55" fmla="*/ 221 h 763"/>
              <a:gd name="connsiteX56" fmla="*/ 322 w 358"/>
              <a:gd name="connsiteY56" fmla="*/ 237 h 763"/>
              <a:gd name="connsiteX57" fmla="*/ 316 w 358"/>
              <a:gd name="connsiteY57" fmla="*/ 252 h 763"/>
              <a:gd name="connsiteX58" fmla="*/ 316 w 358"/>
              <a:gd name="connsiteY58" fmla="*/ 268 h 763"/>
              <a:gd name="connsiteX59" fmla="*/ 316 w 358"/>
              <a:gd name="connsiteY59" fmla="*/ 289 h 763"/>
              <a:gd name="connsiteX60" fmla="*/ 311 w 358"/>
              <a:gd name="connsiteY60" fmla="*/ 331 h 763"/>
              <a:gd name="connsiteX61" fmla="*/ 306 w 358"/>
              <a:gd name="connsiteY61" fmla="*/ 368 h 763"/>
              <a:gd name="connsiteX62" fmla="*/ 306 w 358"/>
              <a:gd name="connsiteY62" fmla="*/ 400 h 763"/>
              <a:gd name="connsiteX63" fmla="*/ 301 w 358"/>
              <a:gd name="connsiteY63" fmla="*/ 431 h 763"/>
              <a:gd name="connsiteX64" fmla="*/ 295 w 358"/>
              <a:gd name="connsiteY64" fmla="*/ 463 h 763"/>
              <a:gd name="connsiteX65" fmla="*/ 295 w 358"/>
              <a:gd name="connsiteY65" fmla="*/ 489 h 763"/>
              <a:gd name="connsiteX66" fmla="*/ 290 w 358"/>
              <a:gd name="connsiteY66" fmla="*/ 510 h 763"/>
              <a:gd name="connsiteX67" fmla="*/ 285 w 358"/>
              <a:gd name="connsiteY67" fmla="*/ 531 h 763"/>
              <a:gd name="connsiteX68" fmla="*/ 279 w 358"/>
              <a:gd name="connsiteY68" fmla="*/ 568 h 763"/>
              <a:gd name="connsiteX69" fmla="*/ 269 w 358"/>
              <a:gd name="connsiteY69" fmla="*/ 605 h 763"/>
              <a:gd name="connsiteX70" fmla="*/ 264 w 358"/>
              <a:gd name="connsiteY70" fmla="*/ 636 h 763"/>
              <a:gd name="connsiteX71" fmla="*/ 253 w 358"/>
              <a:gd name="connsiteY71" fmla="*/ 663 h 763"/>
              <a:gd name="connsiteX72" fmla="*/ 248 w 358"/>
              <a:gd name="connsiteY72" fmla="*/ 689 h 763"/>
              <a:gd name="connsiteX73" fmla="*/ 243 w 358"/>
              <a:gd name="connsiteY73" fmla="*/ 700 h 763"/>
              <a:gd name="connsiteX74" fmla="*/ 237 w 358"/>
              <a:gd name="connsiteY74" fmla="*/ 710 h 763"/>
              <a:gd name="connsiteX75" fmla="*/ 237 w 358"/>
              <a:gd name="connsiteY75" fmla="*/ 721 h 763"/>
              <a:gd name="connsiteX76" fmla="*/ 232 w 358"/>
              <a:gd name="connsiteY76" fmla="*/ 726 h 763"/>
              <a:gd name="connsiteX77" fmla="*/ 227 w 358"/>
              <a:gd name="connsiteY77" fmla="*/ 736 h 763"/>
              <a:gd name="connsiteX78" fmla="*/ 227 w 358"/>
              <a:gd name="connsiteY78" fmla="*/ 742 h 763"/>
              <a:gd name="connsiteX79" fmla="*/ 216 w 358"/>
              <a:gd name="connsiteY79" fmla="*/ 747 h 763"/>
              <a:gd name="connsiteX80" fmla="*/ 211 w 358"/>
              <a:gd name="connsiteY80" fmla="*/ 757 h 763"/>
              <a:gd name="connsiteX81" fmla="*/ 206 w 358"/>
              <a:gd name="connsiteY81" fmla="*/ 757 h 763"/>
              <a:gd name="connsiteX82" fmla="*/ 200 w 358"/>
              <a:gd name="connsiteY82" fmla="*/ 763 h 763"/>
              <a:gd name="connsiteX83" fmla="*/ 195 w 358"/>
              <a:gd name="connsiteY83" fmla="*/ 763 h 763"/>
              <a:gd name="connsiteX84" fmla="*/ 195 w 358"/>
              <a:gd name="connsiteY84" fmla="*/ 757 h 763"/>
              <a:gd name="connsiteX85" fmla="*/ 190 w 358"/>
              <a:gd name="connsiteY85" fmla="*/ 757 h 763"/>
              <a:gd name="connsiteX86" fmla="*/ 190 w 358"/>
              <a:gd name="connsiteY86" fmla="*/ 752 h 763"/>
              <a:gd name="connsiteX87" fmla="*/ 190 w 358"/>
              <a:gd name="connsiteY87" fmla="*/ 747 h 763"/>
              <a:gd name="connsiteX88" fmla="*/ 185 w 358"/>
              <a:gd name="connsiteY88" fmla="*/ 742 h 763"/>
              <a:gd name="connsiteX89" fmla="*/ 185 w 358"/>
              <a:gd name="connsiteY89" fmla="*/ 731 h 763"/>
              <a:gd name="connsiteX90" fmla="*/ 185 w 358"/>
              <a:gd name="connsiteY90" fmla="*/ 721 h 763"/>
              <a:gd name="connsiteX91" fmla="*/ 179 w 358"/>
              <a:gd name="connsiteY91" fmla="*/ 705 h 763"/>
              <a:gd name="connsiteX92" fmla="*/ 174 w 358"/>
              <a:gd name="connsiteY92" fmla="*/ 684 h 763"/>
              <a:gd name="connsiteX93" fmla="*/ 169 w 358"/>
              <a:gd name="connsiteY93" fmla="*/ 668 h 763"/>
              <a:gd name="connsiteX94" fmla="*/ 164 w 358"/>
              <a:gd name="connsiteY94" fmla="*/ 652 h 763"/>
              <a:gd name="connsiteX95" fmla="*/ 158 w 358"/>
              <a:gd name="connsiteY95" fmla="*/ 636 h 763"/>
              <a:gd name="connsiteX96" fmla="*/ 148 w 358"/>
              <a:gd name="connsiteY96" fmla="*/ 626 h 763"/>
              <a:gd name="connsiteX97" fmla="*/ 137 w 358"/>
              <a:gd name="connsiteY97" fmla="*/ 615 h 763"/>
              <a:gd name="connsiteX98" fmla="*/ 132 w 358"/>
              <a:gd name="connsiteY98" fmla="*/ 605 h 763"/>
              <a:gd name="connsiteX99" fmla="*/ 143 w 358"/>
              <a:gd name="connsiteY99" fmla="*/ 610 h 763"/>
              <a:gd name="connsiteX100" fmla="*/ 158 w 358"/>
              <a:gd name="connsiteY100" fmla="*/ 610 h 763"/>
              <a:gd name="connsiteX101" fmla="*/ 169 w 358"/>
              <a:gd name="connsiteY101" fmla="*/ 610 h 763"/>
              <a:gd name="connsiteX102" fmla="*/ 179 w 358"/>
              <a:gd name="connsiteY102" fmla="*/ 610 h 763"/>
              <a:gd name="connsiteX103" fmla="*/ 190 w 358"/>
              <a:gd name="connsiteY103" fmla="*/ 605 h 763"/>
              <a:gd name="connsiteX104" fmla="*/ 195 w 358"/>
              <a:gd name="connsiteY104" fmla="*/ 605 h 763"/>
              <a:gd name="connsiteX105" fmla="*/ 200 w 358"/>
              <a:gd name="connsiteY105" fmla="*/ 600 h 763"/>
              <a:gd name="connsiteX106" fmla="*/ 200 w 358"/>
              <a:gd name="connsiteY106" fmla="*/ 600 h 763"/>
              <a:gd name="connsiteX107" fmla="*/ 206 w 358"/>
              <a:gd name="connsiteY107" fmla="*/ 594 h 763"/>
              <a:gd name="connsiteX108" fmla="*/ 206 w 358"/>
              <a:gd name="connsiteY108" fmla="*/ 584 h 763"/>
              <a:gd name="connsiteX109" fmla="*/ 211 w 358"/>
              <a:gd name="connsiteY109" fmla="*/ 573 h 763"/>
              <a:gd name="connsiteX110" fmla="*/ 211 w 358"/>
              <a:gd name="connsiteY110" fmla="*/ 558 h 763"/>
              <a:gd name="connsiteX111" fmla="*/ 216 w 358"/>
              <a:gd name="connsiteY111" fmla="*/ 537 h 763"/>
              <a:gd name="connsiteX112" fmla="*/ 222 w 358"/>
              <a:gd name="connsiteY112" fmla="*/ 516 h 763"/>
              <a:gd name="connsiteX113" fmla="*/ 222 w 358"/>
              <a:gd name="connsiteY113" fmla="*/ 489 h 763"/>
              <a:gd name="connsiteX114" fmla="*/ 227 w 358"/>
              <a:gd name="connsiteY114" fmla="*/ 458 h 763"/>
              <a:gd name="connsiteX115" fmla="*/ 237 w 358"/>
              <a:gd name="connsiteY115" fmla="*/ 395 h 763"/>
              <a:gd name="connsiteX116" fmla="*/ 243 w 358"/>
              <a:gd name="connsiteY116" fmla="*/ 337 h 763"/>
              <a:gd name="connsiteX117" fmla="*/ 248 w 358"/>
              <a:gd name="connsiteY117" fmla="*/ 274 h 763"/>
              <a:gd name="connsiteX118" fmla="*/ 248 w 358"/>
              <a:gd name="connsiteY118" fmla="*/ 221 h 763"/>
              <a:gd name="connsiteX119" fmla="*/ 248 w 358"/>
              <a:gd name="connsiteY119" fmla="*/ 221 h 763"/>
              <a:gd name="connsiteX0" fmla="*/ 248 w 358"/>
              <a:gd name="connsiteY0" fmla="*/ 221 h 763"/>
              <a:gd name="connsiteX1" fmla="*/ 248 w 358"/>
              <a:gd name="connsiteY1" fmla="*/ 195 h 763"/>
              <a:gd name="connsiteX2" fmla="*/ 248 w 358"/>
              <a:gd name="connsiteY2" fmla="*/ 168 h 763"/>
              <a:gd name="connsiteX3" fmla="*/ 248 w 358"/>
              <a:gd name="connsiteY3" fmla="*/ 147 h 763"/>
              <a:gd name="connsiteX4" fmla="*/ 248 w 358"/>
              <a:gd name="connsiteY4" fmla="*/ 132 h 763"/>
              <a:gd name="connsiteX5" fmla="*/ 248 w 358"/>
              <a:gd name="connsiteY5" fmla="*/ 116 h 763"/>
              <a:gd name="connsiteX6" fmla="*/ 248 w 358"/>
              <a:gd name="connsiteY6" fmla="*/ 105 h 763"/>
              <a:gd name="connsiteX7" fmla="*/ 243 w 358"/>
              <a:gd name="connsiteY7" fmla="*/ 95 h 763"/>
              <a:gd name="connsiteX8" fmla="*/ 243 w 358"/>
              <a:gd name="connsiteY8" fmla="*/ 89 h 763"/>
              <a:gd name="connsiteX9" fmla="*/ 243 w 358"/>
              <a:gd name="connsiteY9" fmla="*/ 84 h 763"/>
              <a:gd name="connsiteX10" fmla="*/ 237 w 358"/>
              <a:gd name="connsiteY10" fmla="*/ 84 h 763"/>
              <a:gd name="connsiteX11" fmla="*/ 232 w 358"/>
              <a:gd name="connsiteY11" fmla="*/ 79 h 763"/>
              <a:gd name="connsiteX12" fmla="*/ 222 w 358"/>
              <a:gd name="connsiteY12" fmla="*/ 79 h 763"/>
              <a:gd name="connsiteX13" fmla="*/ 216 w 358"/>
              <a:gd name="connsiteY13" fmla="*/ 74 h 763"/>
              <a:gd name="connsiteX14" fmla="*/ 0 w 358"/>
              <a:gd name="connsiteY14" fmla="*/ 58 h 763"/>
              <a:gd name="connsiteX15" fmla="*/ 58 w 358"/>
              <a:gd name="connsiteY15" fmla="*/ 47 h 763"/>
              <a:gd name="connsiteX16" fmla="*/ 85 w 358"/>
              <a:gd name="connsiteY16" fmla="*/ 42 h 763"/>
              <a:gd name="connsiteX17" fmla="*/ 111 w 358"/>
              <a:gd name="connsiteY17" fmla="*/ 37 h 763"/>
              <a:gd name="connsiteX18" fmla="*/ 137 w 358"/>
              <a:gd name="connsiteY18" fmla="*/ 32 h 763"/>
              <a:gd name="connsiteX19" fmla="*/ 153 w 358"/>
              <a:gd name="connsiteY19" fmla="*/ 32 h 763"/>
              <a:gd name="connsiteX20" fmla="*/ 169 w 358"/>
              <a:gd name="connsiteY20" fmla="*/ 26 h 763"/>
              <a:gd name="connsiteX21" fmla="*/ 216 w 358"/>
              <a:gd name="connsiteY21" fmla="*/ 5 h 763"/>
              <a:gd name="connsiteX22" fmla="*/ 222 w 358"/>
              <a:gd name="connsiteY22" fmla="*/ 5 h 763"/>
              <a:gd name="connsiteX23" fmla="*/ 232 w 358"/>
              <a:gd name="connsiteY23" fmla="*/ 0 h 763"/>
              <a:gd name="connsiteX24" fmla="*/ 243 w 358"/>
              <a:gd name="connsiteY24" fmla="*/ 5 h 763"/>
              <a:gd name="connsiteX25" fmla="*/ 248 w 358"/>
              <a:gd name="connsiteY25" fmla="*/ 11 h 763"/>
              <a:gd name="connsiteX26" fmla="*/ 258 w 358"/>
              <a:gd name="connsiteY26" fmla="*/ 16 h 763"/>
              <a:gd name="connsiteX27" fmla="*/ 269 w 358"/>
              <a:gd name="connsiteY27" fmla="*/ 21 h 763"/>
              <a:gd name="connsiteX28" fmla="*/ 279 w 358"/>
              <a:gd name="connsiteY28" fmla="*/ 26 h 763"/>
              <a:gd name="connsiteX29" fmla="*/ 290 w 358"/>
              <a:gd name="connsiteY29" fmla="*/ 32 h 763"/>
              <a:gd name="connsiteX30" fmla="*/ 306 w 358"/>
              <a:gd name="connsiteY30" fmla="*/ 42 h 763"/>
              <a:gd name="connsiteX31" fmla="*/ 316 w 358"/>
              <a:gd name="connsiteY31" fmla="*/ 53 h 763"/>
              <a:gd name="connsiteX32" fmla="*/ 327 w 358"/>
              <a:gd name="connsiteY32" fmla="*/ 58 h 763"/>
              <a:gd name="connsiteX33" fmla="*/ 337 w 358"/>
              <a:gd name="connsiteY33" fmla="*/ 68 h 763"/>
              <a:gd name="connsiteX34" fmla="*/ 348 w 358"/>
              <a:gd name="connsiteY34" fmla="*/ 74 h 763"/>
              <a:gd name="connsiteX35" fmla="*/ 353 w 358"/>
              <a:gd name="connsiteY35" fmla="*/ 79 h 763"/>
              <a:gd name="connsiteX36" fmla="*/ 358 w 358"/>
              <a:gd name="connsiteY36" fmla="*/ 84 h 763"/>
              <a:gd name="connsiteX37" fmla="*/ 358 w 358"/>
              <a:gd name="connsiteY37" fmla="*/ 89 h 763"/>
              <a:gd name="connsiteX38" fmla="*/ 358 w 358"/>
              <a:gd name="connsiteY38" fmla="*/ 95 h 763"/>
              <a:gd name="connsiteX39" fmla="*/ 358 w 358"/>
              <a:gd name="connsiteY39" fmla="*/ 100 h 763"/>
              <a:gd name="connsiteX40" fmla="*/ 358 w 358"/>
              <a:gd name="connsiteY40" fmla="*/ 105 h 763"/>
              <a:gd name="connsiteX41" fmla="*/ 353 w 358"/>
              <a:gd name="connsiteY41" fmla="*/ 110 h 763"/>
              <a:gd name="connsiteX42" fmla="*/ 343 w 358"/>
              <a:gd name="connsiteY42" fmla="*/ 116 h 763"/>
              <a:gd name="connsiteX43" fmla="*/ 343 w 358"/>
              <a:gd name="connsiteY43" fmla="*/ 121 h 763"/>
              <a:gd name="connsiteX44" fmla="*/ 343 w 358"/>
              <a:gd name="connsiteY44" fmla="*/ 121 h 763"/>
              <a:gd name="connsiteX45" fmla="*/ 337 w 358"/>
              <a:gd name="connsiteY45" fmla="*/ 126 h 763"/>
              <a:gd name="connsiteX46" fmla="*/ 337 w 358"/>
              <a:gd name="connsiteY46" fmla="*/ 132 h 763"/>
              <a:gd name="connsiteX47" fmla="*/ 332 w 358"/>
              <a:gd name="connsiteY47" fmla="*/ 142 h 763"/>
              <a:gd name="connsiteX48" fmla="*/ 332 w 358"/>
              <a:gd name="connsiteY48" fmla="*/ 147 h 763"/>
              <a:gd name="connsiteX49" fmla="*/ 332 w 358"/>
              <a:gd name="connsiteY49" fmla="*/ 158 h 763"/>
              <a:gd name="connsiteX50" fmla="*/ 327 w 358"/>
              <a:gd name="connsiteY50" fmla="*/ 168 h 763"/>
              <a:gd name="connsiteX51" fmla="*/ 327 w 358"/>
              <a:gd name="connsiteY51" fmla="*/ 179 h 763"/>
              <a:gd name="connsiteX52" fmla="*/ 327 w 358"/>
              <a:gd name="connsiteY52" fmla="*/ 189 h 763"/>
              <a:gd name="connsiteX53" fmla="*/ 322 w 358"/>
              <a:gd name="connsiteY53" fmla="*/ 205 h 763"/>
              <a:gd name="connsiteX54" fmla="*/ 322 w 358"/>
              <a:gd name="connsiteY54" fmla="*/ 221 h 763"/>
              <a:gd name="connsiteX55" fmla="*/ 322 w 358"/>
              <a:gd name="connsiteY55" fmla="*/ 237 h 763"/>
              <a:gd name="connsiteX56" fmla="*/ 316 w 358"/>
              <a:gd name="connsiteY56" fmla="*/ 252 h 763"/>
              <a:gd name="connsiteX57" fmla="*/ 316 w 358"/>
              <a:gd name="connsiteY57" fmla="*/ 268 h 763"/>
              <a:gd name="connsiteX58" fmla="*/ 316 w 358"/>
              <a:gd name="connsiteY58" fmla="*/ 289 h 763"/>
              <a:gd name="connsiteX59" fmla="*/ 311 w 358"/>
              <a:gd name="connsiteY59" fmla="*/ 331 h 763"/>
              <a:gd name="connsiteX60" fmla="*/ 306 w 358"/>
              <a:gd name="connsiteY60" fmla="*/ 368 h 763"/>
              <a:gd name="connsiteX61" fmla="*/ 306 w 358"/>
              <a:gd name="connsiteY61" fmla="*/ 400 h 763"/>
              <a:gd name="connsiteX62" fmla="*/ 301 w 358"/>
              <a:gd name="connsiteY62" fmla="*/ 431 h 763"/>
              <a:gd name="connsiteX63" fmla="*/ 295 w 358"/>
              <a:gd name="connsiteY63" fmla="*/ 463 h 763"/>
              <a:gd name="connsiteX64" fmla="*/ 295 w 358"/>
              <a:gd name="connsiteY64" fmla="*/ 489 h 763"/>
              <a:gd name="connsiteX65" fmla="*/ 290 w 358"/>
              <a:gd name="connsiteY65" fmla="*/ 510 h 763"/>
              <a:gd name="connsiteX66" fmla="*/ 285 w 358"/>
              <a:gd name="connsiteY66" fmla="*/ 531 h 763"/>
              <a:gd name="connsiteX67" fmla="*/ 279 w 358"/>
              <a:gd name="connsiteY67" fmla="*/ 568 h 763"/>
              <a:gd name="connsiteX68" fmla="*/ 269 w 358"/>
              <a:gd name="connsiteY68" fmla="*/ 605 h 763"/>
              <a:gd name="connsiteX69" fmla="*/ 264 w 358"/>
              <a:gd name="connsiteY69" fmla="*/ 636 h 763"/>
              <a:gd name="connsiteX70" fmla="*/ 253 w 358"/>
              <a:gd name="connsiteY70" fmla="*/ 663 h 763"/>
              <a:gd name="connsiteX71" fmla="*/ 248 w 358"/>
              <a:gd name="connsiteY71" fmla="*/ 689 h 763"/>
              <a:gd name="connsiteX72" fmla="*/ 243 w 358"/>
              <a:gd name="connsiteY72" fmla="*/ 700 h 763"/>
              <a:gd name="connsiteX73" fmla="*/ 237 w 358"/>
              <a:gd name="connsiteY73" fmla="*/ 710 h 763"/>
              <a:gd name="connsiteX74" fmla="*/ 237 w 358"/>
              <a:gd name="connsiteY74" fmla="*/ 721 h 763"/>
              <a:gd name="connsiteX75" fmla="*/ 232 w 358"/>
              <a:gd name="connsiteY75" fmla="*/ 726 h 763"/>
              <a:gd name="connsiteX76" fmla="*/ 227 w 358"/>
              <a:gd name="connsiteY76" fmla="*/ 736 h 763"/>
              <a:gd name="connsiteX77" fmla="*/ 227 w 358"/>
              <a:gd name="connsiteY77" fmla="*/ 742 h 763"/>
              <a:gd name="connsiteX78" fmla="*/ 216 w 358"/>
              <a:gd name="connsiteY78" fmla="*/ 747 h 763"/>
              <a:gd name="connsiteX79" fmla="*/ 211 w 358"/>
              <a:gd name="connsiteY79" fmla="*/ 757 h 763"/>
              <a:gd name="connsiteX80" fmla="*/ 206 w 358"/>
              <a:gd name="connsiteY80" fmla="*/ 757 h 763"/>
              <a:gd name="connsiteX81" fmla="*/ 200 w 358"/>
              <a:gd name="connsiteY81" fmla="*/ 763 h 763"/>
              <a:gd name="connsiteX82" fmla="*/ 195 w 358"/>
              <a:gd name="connsiteY82" fmla="*/ 763 h 763"/>
              <a:gd name="connsiteX83" fmla="*/ 195 w 358"/>
              <a:gd name="connsiteY83" fmla="*/ 757 h 763"/>
              <a:gd name="connsiteX84" fmla="*/ 190 w 358"/>
              <a:gd name="connsiteY84" fmla="*/ 757 h 763"/>
              <a:gd name="connsiteX85" fmla="*/ 190 w 358"/>
              <a:gd name="connsiteY85" fmla="*/ 752 h 763"/>
              <a:gd name="connsiteX86" fmla="*/ 190 w 358"/>
              <a:gd name="connsiteY86" fmla="*/ 747 h 763"/>
              <a:gd name="connsiteX87" fmla="*/ 185 w 358"/>
              <a:gd name="connsiteY87" fmla="*/ 742 h 763"/>
              <a:gd name="connsiteX88" fmla="*/ 185 w 358"/>
              <a:gd name="connsiteY88" fmla="*/ 731 h 763"/>
              <a:gd name="connsiteX89" fmla="*/ 185 w 358"/>
              <a:gd name="connsiteY89" fmla="*/ 721 h 763"/>
              <a:gd name="connsiteX90" fmla="*/ 179 w 358"/>
              <a:gd name="connsiteY90" fmla="*/ 705 h 763"/>
              <a:gd name="connsiteX91" fmla="*/ 174 w 358"/>
              <a:gd name="connsiteY91" fmla="*/ 684 h 763"/>
              <a:gd name="connsiteX92" fmla="*/ 169 w 358"/>
              <a:gd name="connsiteY92" fmla="*/ 668 h 763"/>
              <a:gd name="connsiteX93" fmla="*/ 164 w 358"/>
              <a:gd name="connsiteY93" fmla="*/ 652 h 763"/>
              <a:gd name="connsiteX94" fmla="*/ 158 w 358"/>
              <a:gd name="connsiteY94" fmla="*/ 636 h 763"/>
              <a:gd name="connsiteX95" fmla="*/ 148 w 358"/>
              <a:gd name="connsiteY95" fmla="*/ 626 h 763"/>
              <a:gd name="connsiteX96" fmla="*/ 137 w 358"/>
              <a:gd name="connsiteY96" fmla="*/ 615 h 763"/>
              <a:gd name="connsiteX97" fmla="*/ 132 w 358"/>
              <a:gd name="connsiteY97" fmla="*/ 605 h 763"/>
              <a:gd name="connsiteX98" fmla="*/ 143 w 358"/>
              <a:gd name="connsiteY98" fmla="*/ 610 h 763"/>
              <a:gd name="connsiteX99" fmla="*/ 158 w 358"/>
              <a:gd name="connsiteY99" fmla="*/ 610 h 763"/>
              <a:gd name="connsiteX100" fmla="*/ 169 w 358"/>
              <a:gd name="connsiteY100" fmla="*/ 610 h 763"/>
              <a:gd name="connsiteX101" fmla="*/ 179 w 358"/>
              <a:gd name="connsiteY101" fmla="*/ 610 h 763"/>
              <a:gd name="connsiteX102" fmla="*/ 190 w 358"/>
              <a:gd name="connsiteY102" fmla="*/ 605 h 763"/>
              <a:gd name="connsiteX103" fmla="*/ 195 w 358"/>
              <a:gd name="connsiteY103" fmla="*/ 605 h 763"/>
              <a:gd name="connsiteX104" fmla="*/ 200 w 358"/>
              <a:gd name="connsiteY104" fmla="*/ 600 h 763"/>
              <a:gd name="connsiteX105" fmla="*/ 200 w 358"/>
              <a:gd name="connsiteY105" fmla="*/ 600 h 763"/>
              <a:gd name="connsiteX106" fmla="*/ 206 w 358"/>
              <a:gd name="connsiteY106" fmla="*/ 594 h 763"/>
              <a:gd name="connsiteX107" fmla="*/ 206 w 358"/>
              <a:gd name="connsiteY107" fmla="*/ 584 h 763"/>
              <a:gd name="connsiteX108" fmla="*/ 211 w 358"/>
              <a:gd name="connsiteY108" fmla="*/ 573 h 763"/>
              <a:gd name="connsiteX109" fmla="*/ 211 w 358"/>
              <a:gd name="connsiteY109" fmla="*/ 558 h 763"/>
              <a:gd name="connsiteX110" fmla="*/ 216 w 358"/>
              <a:gd name="connsiteY110" fmla="*/ 537 h 763"/>
              <a:gd name="connsiteX111" fmla="*/ 222 w 358"/>
              <a:gd name="connsiteY111" fmla="*/ 516 h 763"/>
              <a:gd name="connsiteX112" fmla="*/ 222 w 358"/>
              <a:gd name="connsiteY112" fmla="*/ 489 h 763"/>
              <a:gd name="connsiteX113" fmla="*/ 227 w 358"/>
              <a:gd name="connsiteY113" fmla="*/ 458 h 763"/>
              <a:gd name="connsiteX114" fmla="*/ 237 w 358"/>
              <a:gd name="connsiteY114" fmla="*/ 395 h 763"/>
              <a:gd name="connsiteX115" fmla="*/ 243 w 358"/>
              <a:gd name="connsiteY115" fmla="*/ 337 h 763"/>
              <a:gd name="connsiteX116" fmla="*/ 248 w 358"/>
              <a:gd name="connsiteY116" fmla="*/ 274 h 763"/>
              <a:gd name="connsiteX117" fmla="*/ 248 w 358"/>
              <a:gd name="connsiteY117" fmla="*/ 221 h 763"/>
              <a:gd name="connsiteX118" fmla="*/ 248 w 358"/>
              <a:gd name="connsiteY118" fmla="*/ 221 h 763"/>
              <a:gd name="connsiteX0" fmla="*/ 248 w 358"/>
              <a:gd name="connsiteY0" fmla="*/ 221 h 763"/>
              <a:gd name="connsiteX1" fmla="*/ 248 w 358"/>
              <a:gd name="connsiteY1" fmla="*/ 195 h 763"/>
              <a:gd name="connsiteX2" fmla="*/ 248 w 358"/>
              <a:gd name="connsiteY2" fmla="*/ 168 h 763"/>
              <a:gd name="connsiteX3" fmla="*/ 248 w 358"/>
              <a:gd name="connsiteY3" fmla="*/ 147 h 763"/>
              <a:gd name="connsiteX4" fmla="*/ 248 w 358"/>
              <a:gd name="connsiteY4" fmla="*/ 132 h 763"/>
              <a:gd name="connsiteX5" fmla="*/ 248 w 358"/>
              <a:gd name="connsiteY5" fmla="*/ 116 h 763"/>
              <a:gd name="connsiteX6" fmla="*/ 248 w 358"/>
              <a:gd name="connsiteY6" fmla="*/ 105 h 763"/>
              <a:gd name="connsiteX7" fmla="*/ 243 w 358"/>
              <a:gd name="connsiteY7" fmla="*/ 95 h 763"/>
              <a:gd name="connsiteX8" fmla="*/ 243 w 358"/>
              <a:gd name="connsiteY8" fmla="*/ 89 h 763"/>
              <a:gd name="connsiteX9" fmla="*/ 243 w 358"/>
              <a:gd name="connsiteY9" fmla="*/ 84 h 763"/>
              <a:gd name="connsiteX10" fmla="*/ 237 w 358"/>
              <a:gd name="connsiteY10" fmla="*/ 84 h 763"/>
              <a:gd name="connsiteX11" fmla="*/ 232 w 358"/>
              <a:gd name="connsiteY11" fmla="*/ 79 h 763"/>
              <a:gd name="connsiteX12" fmla="*/ 222 w 358"/>
              <a:gd name="connsiteY12" fmla="*/ 79 h 763"/>
              <a:gd name="connsiteX13" fmla="*/ 216 w 358"/>
              <a:gd name="connsiteY13" fmla="*/ 74 h 763"/>
              <a:gd name="connsiteX14" fmla="*/ 0 w 358"/>
              <a:gd name="connsiteY14" fmla="*/ 58 h 763"/>
              <a:gd name="connsiteX15" fmla="*/ 58 w 358"/>
              <a:gd name="connsiteY15" fmla="*/ 47 h 763"/>
              <a:gd name="connsiteX16" fmla="*/ 85 w 358"/>
              <a:gd name="connsiteY16" fmla="*/ 42 h 763"/>
              <a:gd name="connsiteX17" fmla="*/ 111 w 358"/>
              <a:gd name="connsiteY17" fmla="*/ 37 h 763"/>
              <a:gd name="connsiteX18" fmla="*/ 137 w 358"/>
              <a:gd name="connsiteY18" fmla="*/ 32 h 763"/>
              <a:gd name="connsiteX19" fmla="*/ 153 w 358"/>
              <a:gd name="connsiteY19" fmla="*/ 32 h 763"/>
              <a:gd name="connsiteX20" fmla="*/ 216 w 358"/>
              <a:gd name="connsiteY20" fmla="*/ 5 h 763"/>
              <a:gd name="connsiteX21" fmla="*/ 222 w 358"/>
              <a:gd name="connsiteY21" fmla="*/ 5 h 763"/>
              <a:gd name="connsiteX22" fmla="*/ 232 w 358"/>
              <a:gd name="connsiteY22" fmla="*/ 0 h 763"/>
              <a:gd name="connsiteX23" fmla="*/ 243 w 358"/>
              <a:gd name="connsiteY23" fmla="*/ 5 h 763"/>
              <a:gd name="connsiteX24" fmla="*/ 248 w 358"/>
              <a:gd name="connsiteY24" fmla="*/ 11 h 763"/>
              <a:gd name="connsiteX25" fmla="*/ 258 w 358"/>
              <a:gd name="connsiteY25" fmla="*/ 16 h 763"/>
              <a:gd name="connsiteX26" fmla="*/ 269 w 358"/>
              <a:gd name="connsiteY26" fmla="*/ 21 h 763"/>
              <a:gd name="connsiteX27" fmla="*/ 279 w 358"/>
              <a:gd name="connsiteY27" fmla="*/ 26 h 763"/>
              <a:gd name="connsiteX28" fmla="*/ 290 w 358"/>
              <a:gd name="connsiteY28" fmla="*/ 32 h 763"/>
              <a:gd name="connsiteX29" fmla="*/ 306 w 358"/>
              <a:gd name="connsiteY29" fmla="*/ 42 h 763"/>
              <a:gd name="connsiteX30" fmla="*/ 316 w 358"/>
              <a:gd name="connsiteY30" fmla="*/ 53 h 763"/>
              <a:gd name="connsiteX31" fmla="*/ 327 w 358"/>
              <a:gd name="connsiteY31" fmla="*/ 58 h 763"/>
              <a:gd name="connsiteX32" fmla="*/ 337 w 358"/>
              <a:gd name="connsiteY32" fmla="*/ 68 h 763"/>
              <a:gd name="connsiteX33" fmla="*/ 348 w 358"/>
              <a:gd name="connsiteY33" fmla="*/ 74 h 763"/>
              <a:gd name="connsiteX34" fmla="*/ 353 w 358"/>
              <a:gd name="connsiteY34" fmla="*/ 79 h 763"/>
              <a:gd name="connsiteX35" fmla="*/ 358 w 358"/>
              <a:gd name="connsiteY35" fmla="*/ 84 h 763"/>
              <a:gd name="connsiteX36" fmla="*/ 358 w 358"/>
              <a:gd name="connsiteY36" fmla="*/ 89 h 763"/>
              <a:gd name="connsiteX37" fmla="*/ 358 w 358"/>
              <a:gd name="connsiteY37" fmla="*/ 95 h 763"/>
              <a:gd name="connsiteX38" fmla="*/ 358 w 358"/>
              <a:gd name="connsiteY38" fmla="*/ 100 h 763"/>
              <a:gd name="connsiteX39" fmla="*/ 358 w 358"/>
              <a:gd name="connsiteY39" fmla="*/ 105 h 763"/>
              <a:gd name="connsiteX40" fmla="*/ 353 w 358"/>
              <a:gd name="connsiteY40" fmla="*/ 110 h 763"/>
              <a:gd name="connsiteX41" fmla="*/ 343 w 358"/>
              <a:gd name="connsiteY41" fmla="*/ 116 h 763"/>
              <a:gd name="connsiteX42" fmla="*/ 343 w 358"/>
              <a:gd name="connsiteY42" fmla="*/ 121 h 763"/>
              <a:gd name="connsiteX43" fmla="*/ 343 w 358"/>
              <a:gd name="connsiteY43" fmla="*/ 121 h 763"/>
              <a:gd name="connsiteX44" fmla="*/ 337 w 358"/>
              <a:gd name="connsiteY44" fmla="*/ 126 h 763"/>
              <a:gd name="connsiteX45" fmla="*/ 337 w 358"/>
              <a:gd name="connsiteY45" fmla="*/ 132 h 763"/>
              <a:gd name="connsiteX46" fmla="*/ 332 w 358"/>
              <a:gd name="connsiteY46" fmla="*/ 142 h 763"/>
              <a:gd name="connsiteX47" fmla="*/ 332 w 358"/>
              <a:gd name="connsiteY47" fmla="*/ 147 h 763"/>
              <a:gd name="connsiteX48" fmla="*/ 332 w 358"/>
              <a:gd name="connsiteY48" fmla="*/ 158 h 763"/>
              <a:gd name="connsiteX49" fmla="*/ 327 w 358"/>
              <a:gd name="connsiteY49" fmla="*/ 168 h 763"/>
              <a:gd name="connsiteX50" fmla="*/ 327 w 358"/>
              <a:gd name="connsiteY50" fmla="*/ 179 h 763"/>
              <a:gd name="connsiteX51" fmla="*/ 327 w 358"/>
              <a:gd name="connsiteY51" fmla="*/ 189 h 763"/>
              <a:gd name="connsiteX52" fmla="*/ 322 w 358"/>
              <a:gd name="connsiteY52" fmla="*/ 205 h 763"/>
              <a:gd name="connsiteX53" fmla="*/ 322 w 358"/>
              <a:gd name="connsiteY53" fmla="*/ 221 h 763"/>
              <a:gd name="connsiteX54" fmla="*/ 322 w 358"/>
              <a:gd name="connsiteY54" fmla="*/ 237 h 763"/>
              <a:gd name="connsiteX55" fmla="*/ 316 w 358"/>
              <a:gd name="connsiteY55" fmla="*/ 252 h 763"/>
              <a:gd name="connsiteX56" fmla="*/ 316 w 358"/>
              <a:gd name="connsiteY56" fmla="*/ 268 h 763"/>
              <a:gd name="connsiteX57" fmla="*/ 316 w 358"/>
              <a:gd name="connsiteY57" fmla="*/ 289 h 763"/>
              <a:gd name="connsiteX58" fmla="*/ 311 w 358"/>
              <a:gd name="connsiteY58" fmla="*/ 331 h 763"/>
              <a:gd name="connsiteX59" fmla="*/ 306 w 358"/>
              <a:gd name="connsiteY59" fmla="*/ 368 h 763"/>
              <a:gd name="connsiteX60" fmla="*/ 306 w 358"/>
              <a:gd name="connsiteY60" fmla="*/ 400 h 763"/>
              <a:gd name="connsiteX61" fmla="*/ 301 w 358"/>
              <a:gd name="connsiteY61" fmla="*/ 431 h 763"/>
              <a:gd name="connsiteX62" fmla="*/ 295 w 358"/>
              <a:gd name="connsiteY62" fmla="*/ 463 h 763"/>
              <a:gd name="connsiteX63" fmla="*/ 295 w 358"/>
              <a:gd name="connsiteY63" fmla="*/ 489 h 763"/>
              <a:gd name="connsiteX64" fmla="*/ 290 w 358"/>
              <a:gd name="connsiteY64" fmla="*/ 510 h 763"/>
              <a:gd name="connsiteX65" fmla="*/ 285 w 358"/>
              <a:gd name="connsiteY65" fmla="*/ 531 h 763"/>
              <a:gd name="connsiteX66" fmla="*/ 279 w 358"/>
              <a:gd name="connsiteY66" fmla="*/ 568 h 763"/>
              <a:gd name="connsiteX67" fmla="*/ 269 w 358"/>
              <a:gd name="connsiteY67" fmla="*/ 605 h 763"/>
              <a:gd name="connsiteX68" fmla="*/ 264 w 358"/>
              <a:gd name="connsiteY68" fmla="*/ 636 h 763"/>
              <a:gd name="connsiteX69" fmla="*/ 253 w 358"/>
              <a:gd name="connsiteY69" fmla="*/ 663 h 763"/>
              <a:gd name="connsiteX70" fmla="*/ 248 w 358"/>
              <a:gd name="connsiteY70" fmla="*/ 689 h 763"/>
              <a:gd name="connsiteX71" fmla="*/ 243 w 358"/>
              <a:gd name="connsiteY71" fmla="*/ 700 h 763"/>
              <a:gd name="connsiteX72" fmla="*/ 237 w 358"/>
              <a:gd name="connsiteY72" fmla="*/ 710 h 763"/>
              <a:gd name="connsiteX73" fmla="*/ 237 w 358"/>
              <a:gd name="connsiteY73" fmla="*/ 721 h 763"/>
              <a:gd name="connsiteX74" fmla="*/ 232 w 358"/>
              <a:gd name="connsiteY74" fmla="*/ 726 h 763"/>
              <a:gd name="connsiteX75" fmla="*/ 227 w 358"/>
              <a:gd name="connsiteY75" fmla="*/ 736 h 763"/>
              <a:gd name="connsiteX76" fmla="*/ 227 w 358"/>
              <a:gd name="connsiteY76" fmla="*/ 742 h 763"/>
              <a:gd name="connsiteX77" fmla="*/ 216 w 358"/>
              <a:gd name="connsiteY77" fmla="*/ 747 h 763"/>
              <a:gd name="connsiteX78" fmla="*/ 211 w 358"/>
              <a:gd name="connsiteY78" fmla="*/ 757 h 763"/>
              <a:gd name="connsiteX79" fmla="*/ 206 w 358"/>
              <a:gd name="connsiteY79" fmla="*/ 757 h 763"/>
              <a:gd name="connsiteX80" fmla="*/ 200 w 358"/>
              <a:gd name="connsiteY80" fmla="*/ 763 h 763"/>
              <a:gd name="connsiteX81" fmla="*/ 195 w 358"/>
              <a:gd name="connsiteY81" fmla="*/ 763 h 763"/>
              <a:gd name="connsiteX82" fmla="*/ 195 w 358"/>
              <a:gd name="connsiteY82" fmla="*/ 757 h 763"/>
              <a:gd name="connsiteX83" fmla="*/ 190 w 358"/>
              <a:gd name="connsiteY83" fmla="*/ 757 h 763"/>
              <a:gd name="connsiteX84" fmla="*/ 190 w 358"/>
              <a:gd name="connsiteY84" fmla="*/ 752 h 763"/>
              <a:gd name="connsiteX85" fmla="*/ 190 w 358"/>
              <a:gd name="connsiteY85" fmla="*/ 747 h 763"/>
              <a:gd name="connsiteX86" fmla="*/ 185 w 358"/>
              <a:gd name="connsiteY86" fmla="*/ 742 h 763"/>
              <a:gd name="connsiteX87" fmla="*/ 185 w 358"/>
              <a:gd name="connsiteY87" fmla="*/ 731 h 763"/>
              <a:gd name="connsiteX88" fmla="*/ 185 w 358"/>
              <a:gd name="connsiteY88" fmla="*/ 721 h 763"/>
              <a:gd name="connsiteX89" fmla="*/ 179 w 358"/>
              <a:gd name="connsiteY89" fmla="*/ 705 h 763"/>
              <a:gd name="connsiteX90" fmla="*/ 174 w 358"/>
              <a:gd name="connsiteY90" fmla="*/ 684 h 763"/>
              <a:gd name="connsiteX91" fmla="*/ 169 w 358"/>
              <a:gd name="connsiteY91" fmla="*/ 668 h 763"/>
              <a:gd name="connsiteX92" fmla="*/ 164 w 358"/>
              <a:gd name="connsiteY92" fmla="*/ 652 h 763"/>
              <a:gd name="connsiteX93" fmla="*/ 158 w 358"/>
              <a:gd name="connsiteY93" fmla="*/ 636 h 763"/>
              <a:gd name="connsiteX94" fmla="*/ 148 w 358"/>
              <a:gd name="connsiteY94" fmla="*/ 626 h 763"/>
              <a:gd name="connsiteX95" fmla="*/ 137 w 358"/>
              <a:gd name="connsiteY95" fmla="*/ 615 h 763"/>
              <a:gd name="connsiteX96" fmla="*/ 132 w 358"/>
              <a:gd name="connsiteY96" fmla="*/ 605 h 763"/>
              <a:gd name="connsiteX97" fmla="*/ 143 w 358"/>
              <a:gd name="connsiteY97" fmla="*/ 610 h 763"/>
              <a:gd name="connsiteX98" fmla="*/ 158 w 358"/>
              <a:gd name="connsiteY98" fmla="*/ 610 h 763"/>
              <a:gd name="connsiteX99" fmla="*/ 169 w 358"/>
              <a:gd name="connsiteY99" fmla="*/ 610 h 763"/>
              <a:gd name="connsiteX100" fmla="*/ 179 w 358"/>
              <a:gd name="connsiteY100" fmla="*/ 610 h 763"/>
              <a:gd name="connsiteX101" fmla="*/ 190 w 358"/>
              <a:gd name="connsiteY101" fmla="*/ 605 h 763"/>
              <a:gd name="connsiteX102" fmla="*/ 195 w 358"/>
              <a:gd name="connsiteY102" fmla="*/ 605 h 763"/>
              <a:gd name="connsiteX103" fmla="*/ 200 w 358"/>
              <a:gd name="connsiteY103" fmla="*/ 600 h 763"/>
              <a:gd name="connsiteX104" fmla="*/ 200 w 358"/>
              <a:gd name="connsiteY104" fmla="*/ 600 h 763"/>
              <a:gd name="connsiteX105" fmla="*/ 206 w 358"/>
              <a:gd name="connsiteY105" fmla="*/ 594 h 763"/>
              <a:gd name="connsiteX106" fmla="*/ 206 w 358"/>
              <a:gd name="connsiteY106" fmla="*/ 584 h 763"/>
              <a:gd name="connsiteX107" fmla="*/ 211 w 358"/>
              <a:gd name="connsiteY107" fmla="*/ 573 h 763"/>
              <a:gd name="connsiteX108" fmla="*/ 211 w 358"/>
              <a:gd name="connsiteY108" fmla="*/ 558 h 763"/>
              <a:gd name="connsiteX109" fmla="*/ 216 w 358"/>
              <a:gd name="connsiteY109" fmla="*/ 537 h 763"/>
              <a:gd name="connsiteX110" fmla="*/ 222 w 358"/>
              <a:gd name="connsiteY110" fmla="*/ 516 h 763"/>
              <a:gd name="connsiteX111" fmla="*/ 222 w 358"/>
              <a:gd name="connsiteY111" fmla="*/ 489 h 763"/>
              <a:gd name="connsiteX112" fmla="*/ 227 w 358"/>
              <a:gd name="connsiteY112" fmla="*/ 458 h 763"/>
              <a:gd name="connsiteX113" fmla="*/ 237 w 358"/>
              <a:gd name="connsiteY113" fmla="*/ 395 h 763"/>
              <a:gd name="connsiteX114" fmla="*/ 243 w 358"/>
              <a:gd name="connsiteY114" fmla="*/ 337 h 763"/>
              <a:gd name="connsiteX115" fmla="*/ 248 w 358"/>
              <a:gd name="connsiteY115" fmla="*/ 274 h 763"/>
              <a:gd name="connsiteX116" fmla="*/ 248 w 358"/>
              <a:gd name="connsiteY116" fmla="*/ 221 h 763"/>
              <a:gd name="connsiteX117" fmla="*/ 248 w 358"/>
              <a:gd name="connsiteY117" fmla="*/ 221 h 763"/>
              <a:gd name="connsiteX0" fmla="*/ 248 w 358"/>
              <a:gd name="connsiteY0" fmla="*/ 221 h 763"/>
              <a:gd name="connsiteX1" fmla="*/ 248 w 358"/>
              <a:gd name="connsiteY1" fmla="*/ 195 h 763"/>
              <a:gd name="connsiteX2" fmla="*/ 248 w 358"/>
              <a:gd name="connsiteY2" fmla="*/ 168 h 763"/>
              <a:gd name="connsiteX3" fmla="*/ 248 w 358"/>
              <a:gd name="connsiteY3" fmla="*/ 147 h 763"/>
              <a:gd name="connsiteX4" fmla="*/ 248 w 358"/>
              <a:gd name="connsiteY4" fmla="*/ 132 h 763"/>
              <a:gd name="connsiteX5" fmla="*/ 248 w 358"/>
              <a:gd name="connsiteY5" fmla="*/ 116 h 763"/>
              <a:gd name="connsiteX6" fmla="*/ 248 w 358"/>
              <a:gd name="connsiteY6" fmla="*/ 105 h 763"/>
              <a:gd name="connsiteX7" fmla="*/ 243 w 358"/>
              <a:gd name="connsiteY7" fmla="*/ 95 h 763"/>
              <a:gd name="connsiteX8" fmla="*/ 243 w 358"/>
              <a:gd name="connsiteY8" fmla="*/ 89 h 763"/>
              <a:gd name="connsiteX9" fmla="*/ 243 w 358"/>
              <a:gd name="connsiteY9" fmla="*/ 84 h 763"/>
              <a:gd name="connsiteX10" fmla="*/ 237 w 358"/>
              <a:gd name="connsiteY10" fmla="*/ 84 h 763"/>
              <a:gd name="connsiteX11" fmla="*/ 232 w 358"/>
              <a:gd name="connsiteY11" fmla="*/ 79 h 763"/>
              <a:gd name="connsiteX12" fmla="*/ 222 w 358"/>
              <a:gd name="connsiteY12" fmla="*/ 79 h 763"/>
              <a:gd name="connsiteX13" fmla="*/ 216 w 358"/>
              <a:gd name="connsiteY13" fmla="*/ 74 h 763"/>
              <a:gd name="connsiteX14" fmla="*/ 0 w 358"/>
              <a:gd name="connsiteY14" fmla="*/ 58 h 763"/>
              <a:gd name="connsiteX15" fmla="*/ 58 w 358"/>
              <a:gd name="connsiteY15" fmla="*/ 47 h 763"/>
              <a:gd name="connsiteX16" fmla="*/ 85 w 358"/>
              <a:gd name="connsiteY16" fmla="*/ 42 h 763"/>
              <a:gd name="connsiteX17" fmla="*/ 111 w 358"/>
              <a:gd name="connsiteY17" fmla="*/ 37 h 763"/>
              <a:gd name="connsiteX18" fmla="*/ 137 w 358"/>
              <a:gd name="connsiteY18" fmla="*/ 32 h 763"/>
              <a:gd name="connsiteX19" fmla="*/ 216 w 358"/>
              <a:gd name="connsiteY19" fmla="*/ 5 h 763"/>
              <a:gd name="connsiteX20" fmla="*/ 222 w 358"/>
              <a:gd name="connsiteY20" fmla="*/ 5 h 763"/>
              <a:gd name="connsiteX21" fmla="*/ 232 w 358"/>
              <a:gd name="connsiteY21" fmla="*/ 0 h 763"/>
              <a:gd name="connsiteX22" fmla="*/ 243 w 358"/>
              <a:gd name="connsiteY22" fmla="*/ 5 h 763"/>
              <a:gd name="connsiteX23" fmla="*/ 248 w 358"/>
              <a:gd name="connsiteY23" fmla="*/ 11 h 763"/>
              <a:gd name="connsiteX24" fmla="*/ 258 w 358"/>
              <a:gd name="connsiteY24" fmla="*/ 16 h 763"/>
              <a:gd name="connsiteX25" fmla="*/ 269 w 358"/>
              <a:gd name="connsiteY25" fmla="*/ 21 h 763"/>
              <a:gd name="connsiteX26" fmla="*/ 279 w 358"/>
              <a:gd name="connsiteY26" fmla="*/ 26 h 763"/>
              <a:gd name="connsiteX27" fmla="*/ 290 w 358"/>
              <a:gd name="connsiteY27" fmla="*/ 32 h 763"/>
              <a:gd name="connsiteX28" fmla="*/ 306 w 358"/>
              <a:gd name="connsiteY28" fmla="*/ 42 h 763"/>
              <a:gd name="connsiteX29" fmla="*/ 316 w 358"/>
              <a:gd name="connsiteY29" fmla="*/ 53 h 763"/>
              <a:gd name="connsiteX30" fmla="*/ 327 w 358"/>
              <a:gd name="connsiteY30" fmla="*/ 58 h 763"/>
              <a:gd name="connsiteX31" fmla="*/ 337 w 358"/>
              <a:gd name="connsiteY31" fmla="*/ 68 h 763"/>
              <a:gd name="connsiteX32" fmla="*/ 348 w 358"/>
              <a:gd name="connsiteY32" fmla="*/ 74 h 763"/>
              <a:gd name="connsiteX33" fmla="*/ 353 w 358"/>
              <a:gd name="connsiteY33" fmla="*/ 79 h 763"/>
              <a:gd name="connsiteX34" fmla="*/ 358 w 358"/>
              <a:gd name="connsiteY34" fmla="*/ 84 h 763"/>
              <a:gd name="connsiteX35" fmla="*/ 358 w 358"/>
              <a:gd name="connsiteY35" fmla="*/ 89 h 763"/>
              <a:gd name="connsiteX36" fmla="*/ 358 w 358"/>
              <a:gd name="connsiteY36" fmla="*/ 95 h 763"/>
              <a:gd name="connsiteX37" fmla="*/ 358 w 358"/>
              <a:gd name="connsiteY37" fmla="*/ 100 h 763"/>
              <a:gd name="connsiteX38" fmla="*/ 358 w 358"/>
              <a:gd name="connsiteY38" fmla="*/ 105 h 763"/>
              <a:gd name="connsiteX39" fmla="*/ 353 w 358"/>
              <a:gd name="connsiteY39" fmla="*/ 110 h 763"/>
              <a:gd name="connsiteX40" fmla="*/ 343 w 358"/>
              <a:gd name="connsiteY40" fmla="*/ 116 h 763"/>
              <a:gd name="connsiteX41" fmla="*/ 343 w 358"/>
              <a:gd name="connsiteY41" fmla="*/ 121 h 763"/>
              <a:gd name="connsiteX42" fmla="*/ 343 w 358"/>
              <a:gd name="connsiteY42" fmla="*/ 121 h 763"/>
              <a:gd name="connsiteX43" fmla="*/ 337 w 358"/>
              <a:gd name="connsiteY43" fmla="*/ 126 h 763"/>
              <a:gd name="connsiteX44" fmla="*/ 337 w 358"/>
              <a:gd name="connsiteY44" fmla="*/ 132 h 763"/>
              <a:gd name="connsiteX45" fmla="*/ 332 w 358"/>
              <a:gd name="connsiteY45" fmla="*/ 142 h 763"/>
              <a:gd name="connsiteX46" fmla="*/ 332 w 358"/>
              <a:gd name="connsiteY46" fmla="*/ 147 h 763"/>
              <a:gd name="connsiteX47" fmla="*/ 332 w 358"/>
              <a:gd name="connsiteY47" fmla="*/ 158 h 763"/>
              <a:gd name="connsiteX48" fmla="*/ 327 w 358"/>
              <a:gd name="connsiteY48" fmla="*/ 168 h 763"/>
              <a:gd name="connsiteX49" fmla="*/ 327 w 358"/>
              <a:gd name="connsiteY49" fmla="*/ 179 h 763"/>
              <a:gd name="connsiteX50" fmla="*/ 327 w 358"/>
              <a:gd name="connsiteY50" fmla="*/ 189 h 763"/>
              <a:gd name="connsiteX51" fmla="*/ 322 w 358"/>
              <a:gd name="connsiteY51" fmla="*/ 205 h 763"/>
              <a:gd name="connsiteX52" fmla="*/ 322 w 358"/>
              <a:gd name="connsiteY52" fmla="*/ 221 h 763"/>
              <a:gd name="connsiteX53" fmla="*/ 322 w 358"/>
              <a:gd name="connsiteY53" fmla="*/ 237 h 763"/>
              <a:gd name="connsiteX54" fmla="*/ 316 w 358"/>
              <a:gd name="connsiteY54" fmla="*/ 252 h 763"/>
              <a:gd name="connsiteX55" fmla="*/ 316 w 358"/>
              <a:gd name="connsiteY55" fmla="*/ 268 h 763"/>
              <a:gd name="connsiteX56" fmla="*/ 316 w 358"/>
              <a:gd name="connsiteY56" fmla="*/ 289 h 763"/>
              <a:gd name="connsiteX57" fmla="*/ 311 w 358"/>
              <a:gd name="connsiteY57" fmla="*/ 331 h 763"/>
              <a:gd name="connsiteX58" fmla="*/ 306 w 358"/>
              <a:gd name="connsiteY58" fmla="*/ 368 h 763"/>
              <a:gd name="connsiteX59" fmla="*/ 306 w 358"/>
              <a:gd name="connsiteY59" fmla="*/ 400 h 763"/>
              <a:gd name="connsiteX60" fmla="*/ 301 w 358"/>
              <a:gd name="connsiteY60" fmla="*/ 431 h 763"/>
              <a:gd name="connsiteX61" fmla="*/ 295 w 358"/>
              <a:gd name="connsiteY61" fmla="*/ 463 h 763"/>
              <a:gd name="connsiteX62" fmla="*/ 295 w 358"/>
              <a:gd name="connsiteY62" fmla="*/ 489 h 763"/>
              <a:gd name="connsiteX63" fmla="*/ 290 w 358"/>
              <a:gd name="connsiteY63" fmla="*/ 510 h 763"/>
              <a:gd name="connsiteX64" fmla="*/ 285 w 358"/>
              <a:gd name="connsiteY64" fmla="*/ 531 h 763"/>
              <a:gd name="connsiteX65" fmla="*/ 279 w 358"/>
              <a:gd name="connsiteY65" fmla="*/ 568 h 763"/>
              <a:gd name="connsiteX66" fmla="*/ 269 w 358"/>
              <a:gd name="connsiteY66" fmla="*/ 605 h 763"/>
              <a:gd name="connsiteX67" fmla="*/ 264 w 358"/>
              <a:gd name="connsiteY67" fmla="*/ 636 h 763"/>
              <a:gd name="connsiteX68" fmla="*/ 253 w 358"/>
              <a:gd name="connsiteY68" fmla="*/ 663 h 763"/>
              <a:gd name="connsiteX69" fmla="*/ 248 w 358"/>
              <a:gd name="connsiteY69" fmla="*/ 689 h 763"/>
              <a:gd name="connsiteX70" fmla="*/ 243 w 358"/>
              <a:gd name="connsiteY70" fmla="*/ 700 h 763"/>
              <a:gd name="connsiteX71" fmla="*/ 237 w 358"/>
              <a:gd name="connsiteY71" fmla="*/ 710 h 763"/>
              <a:gd name="connsiteX72" fmla="*/ 237 w 358"/>
              <a:gd name="connsiteY72" fmla="*/ 721 h 763"/>
              <a:gd name="connsiteX73" fmla="*/ 232 w 358"/>
              <a:gd name="connsiteY73" fmla="*/ 726 h 763"/>
              <a:gd name="connsiteX74" fmla="*/ 227 w 358"/>
              <a:gd name="connsiteY74" fmla="*/ 736 h 763"/>
              <a:gd name="connsiteX75" fmla="*/ 227 w 358"/>
              <a:gd name="connsiteY75" fmla="*/ 742 h 763"/>
              <a:gd name="connsiteX76" fmla="*/ 216 w 358"/>
              <a:gd name="connsiteY76" fmla="*/ 747 h 763"/>
              <a:gd name="connsiteX77" fmla="*/ 211 w 358"/>
              <a:gd name="connsiteY77" fmla="*/ 757 h 763"/>
              <a:gd name="connsiteX78" fmla="*/ 206 w 358"/>
              <a:gd name="connsiteY78" fmla="*/ 757 h 763"/>
              <a:gd name="connsiteX79" fmla="*/ 200 w 358"/>
              <a:gd name="connsiteY79" fmla="*/ 763 h 763"/>
              <a:gd name="connsiteX80" fmla="*/ 195 w 358"/>
              <a:gd name="connsiteY80" fmla="*/ 763 h 763"/>
              <a:gd name="connsiteX81" fmla="*/ 195 w 358"/>
              <a:gd name="connsiteY81" fmla="*/ 757 h 763"/>
              <a:gd name="connsiteX82" fmla="*/ 190 w 358"/>
              <a:gd name="connsiteY82" fmla="*/ 757 h 763"/>
              <a:gd name="connsiteX83" fmla="*/ 190 w 358"/>
              <a:gd name="connsiteY83" fmla="*/ 752 h 763"/>
              <a:gd name="connsiteX84" fmla="*/ 190 w 358"/>
              <a:gd name="connsiteY84" fmla="*/ 747 h 763"/>
              <a:gd name="connsiteX85" fmla="*/ 185 w 358"/>
              <a:gd name="connsiteY85" fmla="*/ 742 h 763"/>
              <a:gd name="connsiteX86" fmla="*/ 185 w 358"/>
              <a:gd name="connsiteY86" fmla="*/ 731 h 763"/>
              <a:gd name="connsiteX87" fmla="*/ 185 w 358"/>
              <a:gd name="connsiteY87" fmla="*/ 721 h 763"/>
              <a:gd name="connsiteX88" fmla="*/ 179 w 358"/>
              <a:gd name="connsiteY88" fmla="*/ 705 h 763"/>
              <a:gd name="connsiteX89" fmla="*/ 174 w 358"/>
              <a:gd name="connsiteY89" fmla="*/ 684 h 763"/>
              <a:gd name="connsiteX90" fmla="*/ 169 w 358"/>
              <a:gd name="connsiteY90" fmla="*/ 668 h 763"/>
              <a:gd name="connsiteX91" fmla="*/ 164 w 358"/>
              <a:gd name="connsiteY91" fmla="*/ 652 h 763"/>
              <a:gd name="connsiteX92" fmla="*/ 158 w 358"/>
              <a:gd name="connsiteY92" fmla="*/ 636 h 763"/>
              <a:gd name="connsiteX93" fmla="*/ 148 w 358"/>
              <a:gd name="connsiteY93" fmla="*/ 626 h 763"/>
              <a:gd name="connsiteX94" fmla="*/ 137 w 358"/>
              <a:gd name="connsiteY94" fmla="*/ 615 h 763"/>
              <a:gd name="connsiteX95" fmla="*/ 132 w 358"/>
              <a:gd name="connsiteY95" fmla="*/ 605 h 763"/>
              <a:gd name="connsiteX96" fmla="*/ 143 w 358"/>
              <a:gd name="connsiteY96" fmla="*/ 610 h 763"/>
              <a:gd name="connsiteX97" fmla="*/ 158 w 358"/>
              <a:gd name="connsiteY97" fmla="*/ 610 h 763"/>
              <a:gd name="connsiteX98" fmla="*/ 169 w 358"/>
              <a:gd name="connsiteY98" fmla="*/ 610 h 763"/>
              <a:gd name="connsiteX99" fmla="*/ 179 w 358"/>
              <a:gd name="connsiteY99" fmla="*/ 610 h 763"/>
              <a:gd name="connsiteX100" fmla="*/ 190 w 358"/>
              <a:gd name="connsiteY100" fmla="*/ 605 h 763"/>
              <a:gd name="connsiteX101" fmla="*/ 195 w 358"/>
              <a:gd name="connsiteY101" fmla="*/ 605 h 763"/>
              <a:gd name="connsiteX102" fmla="*/ 200 w 358"/>
              <a:gd name="connsiteY102" fmla="*/ 600 h 763"/>
              <a:gd name="connsiteX103" fmla="*/ 200 w 358"/>
              <a:gd name="connsiteY103" fmla="*/ 600 h 763"/>
              <a:gd name="connsiteX104" fmla="*/ 206 w 358"/>
              <a:gd name="connsiteY104" fmla="*/ 594 h 763"/>
              <a:gd name="connsiteX105" fmla="*/ 206 w 358"/>
              <a:gd name="connsiteY105" fmla="*/ 584 h 763"/>
              <a:gd name="connsiteX106" fmla="*/ 211 w 358"/>
              <a:gd name="connsiteY106" fmla="*/ 573 h 763"/>
              <a:gd name="connsiteX107" fmla="*/ 211 w 358"/>
              <a:gd name="connsiteY107" fmla="*/ 558 h 763"/>
              <a:gd name="connsiteX108" fmla="*/ 216 w 358"/>
              <a:gd name="connsiteY108" fmla="*/ 537 h 763"/>
              <a:gd name="connsiteX109" fmla="*/ 222 w 358"/>
              <a:gd name="connsiteY109" fmla="*/ 516 h 763"/>
              <a:gd name="connsiteX110" fmla="*/ 222 w 358"/>
              <a:gd name="connsiteY110" fmla="*/ 489 h 763"/>
              <a:gd name="connsiteX111" fmla="*/ 227 w 358"/>
              <a:gd name="connsiteY111" fmla="*/ 458 h 763"/>
              <a:gd name="connsiteX112" fmla="*/ 237 w 358"/>
              <a:gd name="connsiteY112" fmla="*/ 395 h 763"/>
              <a:gd name="connsiteX113" fmla="*/ 243 w 358"/>
              <a:gd name="connsiteY113" fmla="*/ 337 h 763"/>
              <a:gd name="connsiteX114" fmla="*/ 248 w 358"/>
              <a:gd name="connsiteY114" fmla="*/ 274 h 763"/>
              <a:gd name="connsiteX115" fmla="*/ 248 w 358"/>
              <a:gd name="connsiteY115" fmla="*/ 221 h 763"/>
              <a:gd name="connsiteX116" fmla="*/ 248 w 358"/>
              <a:gd name="connsiteY116" fmla="*/ 221 h 763"/>
              <a:gd name="connsiteX0" fmla="*/ 190 w 300"/>
              <a:gd name="connsiteY0" fmla="*/ 221 h 763"/>
              <a:gd name="connsiteX1" fmla="*/ 190 w 300"/>
              <a:gd name="connsiteY1" fmla="*/ 195 h 763"/>
              <a:gd name="connsiteX2" fmla="*/ 190 w 300"/>
              <a:gd name="connsiteY2" fmla="*/ 168 h 763"/>
              <a:gd name="connsiteX3" fmla="*/ 190 w 300"/>
              <a:gd name="connsiteY3" fmla="*/ 147 h 763"/>
              <a:gd name="connsiteX4" fmla="*/ 190 w 300"/>
              <a:gd name="connsiteY4" fmla="*/ 132 h 763"/>
              <a:gd name="connsiteX5" fmla="*/ 190 w 300"/>
              <a:gd name="connsiteY5" fmla="*/ 116 h 763"/>
              <a:gd name="connsiteX6" fmla="*/ 190 w 300"/>
              <a:gd name="connsiteY6" fmla="*/ 105 h 763"/>
              <a:gd name="connsiteX7" fmla="*/ 185 w 300"/>
              <a:gd name="connsiteY7" fmla="*/ 95 h 763"/>
              <a:gd name="connsiteX8" fmla="*/ 185 w 300"/>
              <a:gd name="connsiteY8" fmla="*/ 89 h 763"/>
              <a:gd name="connsiteX9" fmla="*/ 185 w 300"/>
              <a:gd name="connsiteY9" fmla="*/ 84 h 763"/>
              <a:gd name="connsiteX10" fmla="*/ 179 w 300"/>
              <a:gd name="connsiteY10" fmla="*/ 84 h 763"/>
              <a:gd name="connsiteX11" fmla="*/ 174 w 300"/>
              <a:gd name="connsiteY11" fmla="*/ 79 h 763"/>
              <a:gd name="connsiteX12" fmla="*/ 164 w 300"/>
              <a:gd name="connsiteY12" fmla="*/ 79 h 763"/>
              <a:gd name="connsiteX13" fmla="*/ 158 w 300"/>
              <a:gd name="connsiteY13" fmla="*/ 74 h 763"/>
              <a:gd name="connsiteX14" fmla="*/ 0 w 300"/>
              <a:gd name="connsiteY14" fmla="*/ 47 h 763"/>
              <a:gd name="connsiteX15" fmla="*/ 27 w 300"/>
              <a:gd name="connsiteY15" fmla="*/ 42 h 763"/>
              <a:gd name="connsiteX16" fmla="*/ 53 w 300"/>
              <a:gd name="connsiteY16" fmla="*/ 37 h 763"/>
              <a:gd name="connsiteX17" fmla="*/ 79 w 300"/>
              <a:gd name="connsiteY17" fmla="*/ 32 h 763"/>
              <a:gd name="connsiteX18" fmla="*/ 158 w 300"/>
              <a:gd name="connsiteY18" fmla="*/ 5 h 763"/>
              <a:gd name="connsiteX19" fmla="*/ 164 w 300"/>
              <a:gd name="connsiteY19" fmla="*/ 5 h 763"/>
              <a:gd name="connsiteX20" fmla="*/ 174 w 300"/>
              <a:gd name="connsiteY20" fmla="*/ 0 h 763"/>
              <a:gd name="connsiteX21" fmla="*/ 185 w 300"/>
              <a:gd name="connsiteY21" fmla="*/ 5 h 763"/>
              <a:gd name="connsiteX22" fmla="*/ 190 w 300"/>
              <a:gd name="connsiteY22" fmla="*/ 11 h 763"/>
              <a:gd name="connsiteX23" fmla="*/ 200 w 300"/>
              <a:gd name="connsiteY23" fmla="*/ 16 h 763"/>
              <a:gd name="connsiteX24" fmla="*/ 211 w 300"/>
              <a:gd name="connsiteY24" fmla="*/ 21 h 763"/>
              <a:gd name="connsiteX25" fmla="*/ 221 w 300"/>
              <a:gd name="connsiteY25" fmla="*/ 26 h 763"/>
              <a:gd name="connsiteX26" fmla="*/ 232 w 300"/>
              <a:gd name="connsiteY26" fmla="*/ 32 h 763"/>
              <a:gd name="connsiteX27" fmla="*/ 248 w 300"/>
              <a:gd name="connsiteY27" fmla="*/ 42 h 763"/>
              <a:gd name="connsiteX28" fmla="*/ 258 w 300"/>
              <a:gd name="connsiteY28" fmla="*/ 53 h 763"/>
              <a:gd name="connsiteX29" fmla="*/ 269 w 300"/>
              <a:gd name="connsiteY29" fmla="*/ 58 h 763"/>
              <a:gd name="connsiteX30" fmla="*/ 279 w 300"/>
              <a:gd name="connsiteY30" fmla="*/ 68 h 763"/>
              <a:gd name="connsiteX31" fmla="*/ 290 w 300"/>
              <a:gd name="connsiteY31" fmla="*/ 74 h 763"/>
              <a:gd name="connsiteX32" fmla="*/ 295 w 300"/>
              <a:gd name="connsiteY32" fmla="*/ 79 h 763"/>
              <a:gd name="connsiteX33" fmla="*/ 300 w 300"/>
              <a:gd name="connsiteY33" fmla="*/ 84 h 763"/>
              <a:gd name="connsiteX34" fmla="*/ 300 w 300"/>
              <a:gd name="connsiteY34" fmla="*/ 89 h 763"/>
              <a:gd name="connsiteX35" fmla="*/ 300 w 300"/>
              <a:gd name="connsiteY35" fmla="*/ 95 h 763"/>
              <a:gd name="connsiteX36" fmla="*/ 300 w 300"/>
              <a:gd name="connsiteY36" fmla="*/ 100 h 763"/>
              <a:gd name="connsiteX37" fmla="*/ 300 w 300"/>
              <a:gd name="connsiteY37" fmla="*/ 105 h 763"/>
              <a:gd name="connsiteX38" fmla="*/ 295 w 300"/>
              <a:gd name="connsiteY38" fmla="*/ 110 h 763"/>
              <a:gd name="connsiteX39" fmla="*/ 285 w 300"/>
              <a:gd name="connsiteY39" fmla="*/ 116 h 763"/>
              <a:gd name="connsiteX40" fmla="*/ 285 w 300"/>
              <a:gd name="connsiteY40" fmla="*/ 121 h 763"/>
              <a:gd name="connsiteX41" fmla="*/ 285 w 300"/>
              <a:gd name="connsiteY41" fmla="*/ 121 h 763"/>
              <a:gd name="connsiteX42" fmla="*/ 279 w 300"/>
              <a:gd name="connsiteY42" fmla="*/ 126 h 763"/>
              <a:gd name="connsiteX43" fmla="*/ 279 w 300"/>
              <a:gd name="connsiteY43" fmla="*/ 132 h 763"/>
              <a:gd name="connsiteX44" fmla="*/ 274 w 300"/>
              <a:gd name="connsiteY44" fmla="*/ 142 h 763"/>
              <a:gd name="connsiteX45" fmla="*/ 274 w 300"/>
              <a:gd name="connsiteY45" fmla="*/ 147 h 763"/>
              <a:gd name="connsiteX46" fmla="*/ 274 w 300"/>
              <a:gd name="connsiteY46" fmla="*/ 158 h 763"/>
              <a:gd name="connsiteX47" fmla="*/ 269 w 300"/>
              <a:gd name="connsiteY47" fmla="*/ 168 h 763"/>
              <a:gd name="connsiteX48" fmla="*/ 269 w 300"/>
              <a:gd name="connsiteY48" fmla="*/ 179 h 763"/>
              <a:gd name="connsiteX49" fmla="*/ 269 w 300"/>
              <a:gd name="connsiteY49" fmla="*/ 189 h 763"/>
              <a:gd name="connsiteX50" fmla="*/ 264 w 300"/>
              <a:gd name="connsiteY50" fmla="*/ 205 h 763"/>
              <a:gd name="connsiteX51" fmla="*/ 264 w 300"/>
              <a:gd name="connsiteY51" fmla="*/ 221 h 763"/>
              <a:gd name="connsiteX52" fmla="*/ 264 w 300"/>
              <a:gd name="connsiteY52" fmla="*/ 237 h 763"/>
              <a:gd name="connsiteX53" fmla="*/ 258 w 300"/>
              <a:gd name="connsiteY53" fmla="*/ 252 h 763"/>
              <a:gd name="connsiteX54" fmla="*/ 258 w 300"/>
              <a:gd name="connsiteY54" fmla="*/ 268 h 763"/>
              <a:gd name="connsiteX55" fmla="*/ 258 w 300"/>
              <a:gd name="connsiteY55" fmla="*/ 289 h 763"/>
              <a:gd name="connsiteX56" fmla="*/ 253 w 300"/>
              <a:gd name="connsiteY56" fmla="*/ 331 h 763"/>
              <a:gd name="connsiteX57" fmla="*/ 248 w 300"/>
              <a:gd name="connsiteY57" fmla="*/ 368 h 763"/>
              <a:gd name="connsiteX58" fmla="*/ 248 w 300"/>
              <a:gd name="connsiteY58" fmla="*/ 400 h 763"/>
              <a:gd name="connsiteX59" fmla="*/ 243 w 300"/>
              <a:gd name="connsiteY59" fmla="*/ 431 h 763"/>
              <a:gd name="connsiteX60" fmla="*/ 237 w 300"/>
              <a:gd name="connsiteY60" fmla="*/ 463 h 763"/>
              <a:gd name="connsiteX61" fmla="*/ 237 w 300"/>
              <a:gd name="connsiteY61" fmla="*/ 489 h 763"/>
              <a:gd name="connsiteX62" fmla="*/ 232 w 300"/>
              <a:gd name="connsiteY62" fmla="*/ 510 h 763"/>
              <a:gd name="connsiteX63" fmla="*/ 227 w 300"/>
              <a:gd name="connsiteY63" fmla="*/ 531 h 763"/>
              <a:gd name="connsiteX64" fmla="*/ 221 w 300"/>
              <a:gd name="connsiteY64" fmla="*/ 568 h 763"/>
              <a:gd name="connsiteX65" fmla="*/ 211 w 300"/>
              <a:gd name="connsiteY65" fmla="*/ 605 h 763"/>
              <a:gd name="connsiteX66" fmla="*/ 206 w 300"/>
              <a:gd name="connsiteY66" fmla="*/ 636 h 763"/>
              <a:gd name="connsiteX67" fmla="*/ 195 w 300"/>
              <a:gd name="connsiteY67" fmla="*/ 663 h 763"/>
              <a:gd name="connsiteX68" fmla="*/ 190 w 300"/>
              <a:gd name="connsiteY68" fmla="*/ 689 h 763"/>
              <a:gd name="connsiteX69" fmla="*/ 185 w 300"/>
              <a:gd name="connsiteY69" fmla="*/ 700 h 763"/>
              <a:gd name="connsiteX70" fmla="*/ 179 w 300"/>
              <a:gd name="connsiteY70" fmla="*/ 710 h 763"/>
              <a:gd name="connsiteX71" fmla="*/ 179 w 300"/>
              <a:gd name="connsiteY71" fmla="*/ 721 h 763"/>
              <a:gd name="connsiteX72" fmla="*/ 174 w 300"/>
              <a:gd name="connsiteY72" fmla="*/ 726 h 763"/>
              <a:gd name="connsiteX73" fmla="*/ 169 w 300"/>
              <a:gd name="connsiteY73" fmla="*/ 736 h 763"/>
              <a:gd name="connsiteX74" fmla="*/ 169 w 300"/>
              <a:gd name="connsiteY74" fmla="*/ 742 h 763"/>
              <a:gd name="connsiteX75" fmla="*/ 158 w 300"/>
              <a:gd name="connsiteY75" fmla="*/ 747 h 763"/>
              <a:gd name="connsiteX76" fmla="*/ 153 w 300"/>
              <a:gd name="connsiteY76" fmla="*/ 757 h 763"/>
              <a:gd name="connsiteX77" fmla="*/ 148 w 300"/>
              <a:gd name="connsiteY77" fmla="*/ 757 h 763"/>
              <a:gd name="connsiteX78" fmla="*/ 142 w 300"/>
              <a:gd name="connsiteY78" fmla="*/ 763 h 763"/>
              <a:gd name="connsiteX79" fmla="*/ 137 w 300"/>
              <a:gd name="connsiteY79" fmla="*/ 763 h 763"/>
              <a:gd name="connsiteX80" fmla="*/ 137 w 300"/>
              <a:gd name="connsiteY80" fmla="*/ 757 h 763"/>
              <a:gd name="connsiteX81" fmla="*/ 132 w 300"/>
              <a:gd name="connsiteY81" fmla="*/ 757 h 763"/>
              <a:gd name="connsiteX82" fmla="*/ 132 w 300"/>
              <a:gd name="connsiteY82" fmla="*/ 752 h 763"/>
              <a:gd name="connsiteX83" fmla="*/ 132 w 300"/>
              <a:gd name="connsiteY83" fmla="*/ 747 h 763"/>
              <a:gd name="connsiteX84" fmla="*/ 127 w 300"/>
              <a:gd name="connsiteY84" fmla="*/ 742 h 763"/>
              <a:gd name="connsiteX85" fmla="*/ 127 w 300"/>
              <a:gd name="connsiteY85" fmla="*/ 731 h 763"/>
              <a:gd name="connsiteX86" fmla="*/ 127 w 300"/>
              <a:gd name="connsiteY86" fmla="*/ 721 h 763"/>
              <a:gd name="connsiteX87" fmla="*/ 121 w 300"/>
              <a:gd name="connsiteY87" fmla="*/ 705 h 763"/>
              <a:gd name="connsiteX88" fmla="*/ 116 w 300"/>
              <a:gd name="connsiteY88" fmla="*/ 684 h 763"/>
              <a:gd name="connsiteX89" fmla="*/ 111 w 300"/>
              <a:gd name="connsiteY89" fmla="*/ 668 h 763"/>
              <a:gd name="connsiteX90" fmla="*/ 106 w 300"/>
              <a:gd name="connsiteY90" fmla="*/ 652 h 763"/>
              <a:gd name="connsiteX91" fmla="*/ 100 w 300"/>
              <a:gd name="connsiteY91" fmla="*/ 636 h 763"/>
              <a:gd name="connsiteX92" fmla="*/ 90 w 300"/>
              <a:gd name="connsiteY92" fmla="*/ 626 h 763"/>
              <a:gd name="connsiteX93" fmla="*/ 79 w 300"/>
              <a:gd name="connsiteY93" fmla="*/ 615 h 763"/>
              <a:gd name="connsiteX94" fmla="*/ 74 w 300"/>
              <a:gd name="connsiteY94" fmla="*/ 605 h 763"/>
              <a:gd name="connsiteX95" fmla="*/ 85 w 300"/>
              <a:gd name="connsiteY95" fmla="*/ 610 h 763"/>
              <a:gd name="connsiteX96" fmla="*/ 100 w 300"/>
              <a:gd name="connsiteY96" fmla="*/ 610 h 763"/>
              <a:gd name="connsiteX97" fmla="*/ 111 w 300"/>
              <a:gd name="connsiteY97" fmla="*/ 610 h 763"/>
              <a:gd name="connsiteX98" fmla="*/ 121 w 300"/>
              <a:gd name="connsiteY98" fmla="*/ 610 h 763"/>
              <a:gd name="connsiteX99" fmla="*/ 132 w 300"/>
              <a:gd name="connsiteY99" fmla="*/ 605 h 763"/>
              <a:gd name="connsiteX100" fmla="*/ 137 w 300"/>
              <a:gd name="connsiteY100" fmla="*/ 605 h 763"/>
              <a:gd name="connsiteX101" fmla="*/ 142 w 300"/>
              <a:gd name="connsiteY101" fmla="*/ 600 h 763"/>
              <a:gd name="connsiteX102" fmla="*/ 142 w 300"/>
              <a:gd name="connsiteY102" fmla="*/ 600 h 763"/>
              <a:gd name="connsiteX103" fmla="*/ 148 w 300"/>
              <a:gd name="connsiteY103" fmla="*/ 594 h 763"/>
              <a:gd name="connsiteX104" fmla="*/ 148 w 300"/>
              <a:gd name="connsiteY104" fmla="*/ 584 h 763"/>
              <a:gd name="connsiteX105" fmla="*/ 153 w 300"/>
              <a:gd name="connsiteY105" fmla="*/ 573 h 763"/>
              <a:gd name="connsiteX106" fmla="*/ 153 w 300"/>
              <a:gd name="connsiteY106" fmla="*/ 558 h 763"/>
              <a:gd name="connsiteX107" fmla="*/ 158 w 300"/>
              <a:gd name="connsiteY107" fmla="*/ 537 h 763"/>
              <a:gd name="connsiteX108" fmla="*/ 164 w 300"/>
              <a:gd name="connsiteY108" fmla="*/ 516 h 763"/>
              <a:gd name="connsiteX109" fmla="*/ 164 w 300"/>
              <a:gd name="connsiteY109" fmla="*/ 489 h 763"/>
              <a:gd name="connsiteX110" fmla="*/ 169 w 300"/>
              <a:gd name="connsiteY110" fmla="*/ 458 h 763"/>
              <a:gd name="connsiteX111" fmla="*/ 179 w 300"/>
              <a:gd name="connsiteY111" fmla="*/ 395 h 763"/>
              <a:gd name="connsiteX112" fmla="*/ 185 w 300"/>
              <a:gd name="connsiteY112" fmla="*/ 337 h 763"/>
              <a:gd name="connsiteX113" fmla="*/ 190 w 300"/>
              <a:gd name="connsiteY113" fmla="*/ 274 h 763"/>
              <a:gd name="connsiteX114" fmla="*/ 190 w 300"/>
              <a:gd name="connsiteY114" fmla="*/ 221 h 763"/>
              <a:gd name="connsiteX115" fmla="*/ 190 w 300"/>
              <a:gd name="connsiteY115" fmla="*/ 221 h 763"/>
              <a:gd name="connsiteX0" fmla="*/ 163 w 273"/>
              <a:gd name="connsiteY0" fmla="*/ 221 h 763"/>
              <a:gd name="connsiteX1" fmla="*/ 163 w 273"/>
              <a:gd name="connsiteY1" fmla="*/ 195 h 763"/>
              <a:gd name="connsiteX2" fmla="*/ 163 w 273"/>
              <a:gd name="connsiteY2" fmla="*/ 168 h 763"/>
              <a:gd name="connsiteX3" fmla="*/ 163 w 273"/>
              <a:gd name="connsiteY3" fmla="*/ 147 h 763"/>
              <a:gd name="connsiteX4" fmla="*/ 163 w 273"/>
              <a:gd name="connsiteY4" fmla="*/ 132 h 763"/>
              <a:gd name="connsiteX5" fmla="*/ 163 w 273"/>
              <a:gd name="connsiteY5" fmla="*/ 116 h 763"/>
              <a:gd name="connsiteX6" fmla="*/ 163 w 273"/>
              <a:gd name="connsiteY6" fmla="*/ 105 h 763"/>
              <a:gd name="connsiteX7" fmla="*/ 158 w 273"/>
              <a:gd name="connsiteY7" fmla="*/ 95 h 763"/>
              <a:gd name="connsiteX8" fmla="*/ 158 w 273"/>
              <a:gd name="connsiteY8" fmla="*/ 89 h 763"/>
              <a:gd name="connsiteX9" fmla="*/ 158 w 273"/>
              <a:gd name="connsiteY9" fmla="*/ 84 h 763"/>
              <a:gd name="connsiteX10" fmla="*/ 152 w 273"/>
              <a:gd name="connsiteY10" fmla="*/ 84 h 763"/>
              <a:gd name="connsiteX11" fmla="*/ 147 w 273"/>
              <a:gd name="connsiteY11" fmla="*/ 79 h 763"/>
              <a:gd name="connsiteX12" fmla="*/ 137 w 273"/>
              <a:gd name="connsiteY12" fmla="*/ 79 h 763"/>
              <a:gd name="connsiteX13" fmla="*/ 131 w 273"/>
              <a:gd name="connsiteY13" fmla="*/ 74 h 763"/>
              <a:gd name="connsiteX14" fmla="*/ 0 w 273"/>
              <a:gd name="connsiteY14" fmla="*/ 42 h 763"/>
              <a:gd name="connsiteX15" fmla="*/ 26 w 273"/>
              <a:gd name="connsiteY15" fmla="*/ 37 h 763"/>
              <a:gd name="connsiteX16" fmla="*/ 52 w 273"/>
              <a:gd name="connsiteY16" fmla="*/ 32 h 763"/>
              <a:gd name="connsiteX17" fmla="*/ 131 w 273"/>
              <a:gd name="connsiteY17" fmla="*/ 5 h 763"/>
              <a:gd name="connsiteX18" fmla="*/ 137 w 273"/>
              <a:gd name="connsiteY18" fmla="*/ 5 h 763"/>
              <a:gd name="connsiteX19" fmla="*/ 147 w 273"/>
              <a:gd name="connsiteY19" fmla="*/ 0 h 763"/>
              <a:gd name="connsiteX20" fmla="*/ 158 w 273"/>
              <a:gd name="connsiteY20" fmla="*/ 5 h 763"/>
              <a:gd name="connsiteX21" fmla="*/ 163 w 273"/>
              <a:gd name="connsiteY21" fmla="*/ 11 h 763"/>
              <a:gd name="connsiteX22" fmla="*/ 173 w 273"/>
              <a:gd name="connsiteY22" fmla="*/ 16 h 763"/>
              <a:gd name="connsiteX23" fmla="*/ 184 w 273"/>
              <a:gd name="connsiteY23" fmla="*/ 21 h 763"/>
              <a:gd name="connsiteX24" fmla="*/ 194 w 273"/>
              <a:gd name="connsiteY24" fmla="*/ 26 h 763"/>
              <a:gd name="connsiteX25" fmla="*/ 205 w 273"/>
              <a:gd name="connsiteY25" fmla="*/ 32 h 763"/>
              <a:gd name="connsiteX26" fmla="*/ 221 w 273"/>
              <a:gd name="connsiteY26" fmla="*/ 42 h 763"/>
              <a:gd name="connsiteX27" fmla="*/ 231 w 273"/>
              <a:gd name="connsiteY27" fmla="*/ 53 h 763"/>
              <a:gd name="connsiteX28" fmla="*/ 242 w 273"/>
              <a:gd name="connsiteY28" fmla="*/ 58 h 763"/>
              <a:gd name="connsiteX29" fmla="*/ 252 w 273"/>
              <a:gd name="connsiteY29" fmla="*/ 68 h 763"/>
              <a:gd name="connsiteX30" fmla="*/ 263 w 273"/>
              <a:gd name="connsiteY30" fmla="*/ 74 h 763"/>
              <a:gd name="connsiteX31" fmla="*/ 268 w 273"/>
              <a:gd name="connsiteY31" fmla="*/ 79 h 763"/>
              <a:gd name="connsiteX32" fmla="*/ 273 w 273"/>
              <a:gd name="connsiteY32" fmla="*/ 84 h 763"/>
              <a:gd name="connsiteX33" fmla="*/ 273 w 273"/>
              <a:gd name="connsiteY33" fmla="*/ 89 h 763"/>
              <a:gd name="connsiteX34" fmla="*/ 273 w 273"/>
              <a:gd name="connsiteY34" fmla="*/ 95 h 763"/>
              <a:gd name="connsiteX35" fmla="*/ 273 w 273"/>
              <a:gd name="connsiteY35" fmla="*/ 100 h 763"/>
              <a:gd name="connsiteX36" fmla="*/ 273 w 273"/>
              <a:gd name="connsiteY36" fmla="*/ 105 h 763"/>
              <a:gd name="connsiteX37" fmla="*/ 268 w 273"/>
              <a:gd name="connsiteY37" fmla="*/ 110 h 763"/>
              <a:gd name="connsiteX38" fmla="*/ 258 w 273"/>
              <a:gd name="connsiteY38" fmla="*/ 116 h 763"/>
              <a:gd name="connsiteX39" fmla="*/ 258 w 273"/>
              <a:gd name="connsiteY39" fmla="*/ 121 h 763"/>
              <a:gd name="connsiteX40" fmla="*/ 258 w 273"/>
              <a:gd name="connsiteY40" fmla="*/ 121 h 763"/>
              <a:gd name="connsiteX41" fmla="*/ 252 w 273"/>
              <a:gd name="connsiteY41" fmla="*/ 126 h 763"/>
              <a:gd name="connsiteX42" fmla="*/ 252 w 273"/>
              <a:gd name="connsiteY42" fmla="*/ 132 h 763"/>
              <a:gd name="connsiteX43" fmla="*/ 247 w 273"/>
              <a:gd name="connsiteY43" fmla="*/ 142 h 763"/>
              <a:gd name="connsiteX44" fmla="*/ 247 w 273"/>
              <a:gd name="connsiteY44" fmla="*/ 147 h 763"/>
              <a:gd name="connsiteX45" fmla="*/ 247 w 273"/>
              <a:gd name="connsiteY45" fmla="*/ 158 h 763"/>
              <a:gd name="connsiteX46" fmla="*/ 242 w 273"/>
              <a:gd name="connsiteY46" fmla="*/ 168 h 763"/>
              <a:gd name="connsiteX47" fmla="*/ 242 w 273"/>
              <a:gd name="connsiteY47" fmla="*/ 179 h 763"/>
              <a:gd name="connsiteX48" fmla="*/ 242 w 273"/>
              <a:gd name="connsiteY48" fmla="*/ 189 h 763"/>
              <a:gd name="connsiteX49" fmla="*/ 237 w 273"/>
              <a:gd name="connsiteY49" fmla="*/ 205 h 763"/>
              <a:gd name="connsiteX50" fmla="*/ 237 w 273"/>
              <a:gd name="connsiteY50" fmla="*/ 221 h 763"/>
              <a:gd name="connsiteX51" fmla="*/ 237 w 273"/>
              <a:gd name="connsiteY51" fmla="*/ 237 h 763"/>
              <a:gd name="connsiteX52" fmla="*/ 231 w 273"/>
              <a:gd name="connsiteY52" fmla="*/ 252 h 763"/>
              <a:gd name="connsiteX53" fmla="*/ 231 w 273"/>
              <a:gd name="connsiteY53" fmla="*/ 268 h 763"/>
              <a:gd name="connsiteX54" fmla="*/ 231 w 273"/>
              <a:gd name="connsiteY54" fmla="*/ 289 h 763"/>
              <a:gd name="connsiteX55" fmla="*/ 226 w 273"/>
              <a:gd name="connsiteY55" fmla="*/ 331 h 763"/>
              <a:gd name="connsiteX56" fmla="*/ 221 w 273"/>
              <a:gd name="connsiteY56" fmla="*/ 368 h 763"/>
              <a:gd name="connsiteX57" fmla="*/ 221 w 273"/>
              <a:gd name="connsiteY57" fmla="*/ 400 h 763"/>
              <a:gd name="connsiteX58" fmla="*/ 216 w 273"/>
              <a:gd name="connsiteY58" fmla="*/ 431 h 763"/>
              <a:gd name="connsiteX59" fmla="*/ 210 w 273"/>
              <a:gd name="connsiteY59" fmla="*/ 463 h 763"/>
              <a:gd name="connsiteX60" fmla="*/ 210 w 273"/>
              <a:gd name="connsiteY60" fmla="*/ 489 h 763"/>
              <a:gd name="connsiteX61" fmla="*/ 205 w 273"/>
              <a:gd name="connsiteY61" fmla="*/ 510 h 763"/>
              <a:gd name="connsiteX62" fmla="*/ 200 w 273"/>
              <a:gd name="connsiteY62" fmla="*/ 531 h 763"/>
              <a:gd name="connsiteX63" fmla="*/ 194 w 273"/>
              <a:gd name="connsiteY63" fmla="*/ 568 h 763"/>
              <a:gd name="connsiteX64" fmla="*/ 184 w 273"/>
              <a:gd name="connsiteY64" fmla="*/ 605 h 763"/>
              <a:gd name="connsiteX65" fmla="*/ 179 w 273"/>
              <a:gd name="connsiteY65" fmla="*/ 636 h 763"/>
              <a:gd name="connsiteX66" fmla="*/ 168 w 273"/>
              <a:gd name="connsiteY66" fmla="*/ 663 h 763"/>
              <a:gd name="connsiteX67" fmla="*/ 163 w 273"/>
              <a:gd name="connsiteY67" fmla="*/ 689 h 763"/>
              <a:gd name="connsiteX68" fmla="*/ 158 w 273"/>
              <a:gd name="connsiteY68" fmla="*/ 700 h 763"/>
              <a:gd name="connsiteX69" fmla="*/ 152 w 273"/>
              <a:gd name="connsiteY69" fmla="*/ 710 h 763"/>
              <a:gd name="connsiteX70" fmla="*/ 152 w 273"/>
              <a:gd name="connsiteY70" fmla="*/ 721 h 763"/>
              <a:gd name="connsiteX71" fmla="*/ 147 w 273"/>
              <a:gd name="connsiteY71" fmla="*/ 726 h 763"/>
              <a:gd name="connsiteX72" fmla="*/ 142 w 273"/>
              <a:gd name="connsiteY72" fmla="*/ 736 h 763"/>
              <a:gd name="connsiteX73" fmla="*/ 142 w 273"/>
              <a:gd name="connsiteY73" fmla="*/ 742 h 763"/>
              <a:gd name="connsiteX74" fmla="*/ 131 w 273"/>
              <a:gd name="connsiteY74" fmla="*/ 747 h 763"/>
              <a:gd name="connsiteX75" fmla="*/ 126 w 273"/>
              <a:gd name="connsiteY75" fmla="*/ 757 h 763"/>
              <a:gd name="connsiteX76" fmla="*/ 121 w 273"/>
              <a:gd name="connsiteY76" fmla="*/ 757 h 763"/>
              <a:gd name="connsiteX77" fmla="*/ 115 w 273"/>
              <a:gd name="connsiteY77" fmla="*/ 763 h 763"/>
              <a:gd name="connsiteX78" fmla="*/ 110 w 273"/>
              <a:gd name="connsiteY78" fmla="*/ 763 h 763"/>
              <a:gd name="connsiteX79" fmla="*/ 110 w 273"/>
              <a:gd name="connsiteY79" fmla="*/ 757 h 763"/>
              <a:gd name="connsiteX80" fmla="*/ 105 w 273"/>
              <a:gd name="connsiteY80" fmla="*/ 757 h 763"/>
              <a:gd name="connsiteX81" fmla="*/ 105 w 273"/>
              <a:gd name="connsiteY81" fmla="*/ 752 h 763"/>
              <a:gd name="connsiteX82" fmla="*/ 105 w 273"/>
              <a:gd name="connsiteY82" fmla="*/ 747 h 763"/>
              <a:gd name="connsiteX83" fmla="*/ 100 w 273"/>
              <a:gd name="connsiteY83" fmla="*/ 742 h 763"/>
              <a:gd name="connsiteX84" fmla="*/ 100 w 273"/>
              <a:gd name="connsiteY84" fmla="*/ 731 h 763"/>
              <a:gd name="connsiteX85" fmla="*/ 100 w 273"/>
              <a:gd name="connsiteY85" fmla="*/ 721 h 763"/>
              <a:gd name="connsiteX86" fmla="*/ 94 w 273"/>
              <a:gd name="connsiteY86" fmla="*/ 705 h 763"/>
              <a:gd name="connsiteX87" fmla="*/ 89 w 273"/>
              <a:gd name="connsiteY87" fmla="*/ 684 h 763"/>
              <a:gd name="connsiteX88" fmla="*/ 84 w 273"/>
              <a:gd name="connsiteY88" fmla="*/ 668 h 763"/>
              <a:gd name="connsiteX89" fmla="*/ 79 w 273"/>
              <a:gd name="connsiteY89" fmla="*/ 652 h 763"/>
              <a:gd name="connsiteX90" fmla="*/ 73 w 273"/>
              <a:gd name="connsiteY90" fmla="*/ 636 h 763"/>
              <a:gd name="connsiteX91" fmla="*/ 63 w 273"/>
              <a:gd name="connsiteY91" fmla="*/ 626 h 763"/>
              <a:gd name="connsiteX92" fmla="*/ 52 w 273"/>
              <a:gd name="connsiteY92" fmla="*/ 615 h 763"/>
              <a:gd name="connsiteX93" fmla="*/ 47 w 273"/>
              <a:gd name="connsiteY93" fmla="*/ 605 h 763"/>
              <a:gd name="connsiteX94" fmla="*/ 58 w 273"/>
              <a:gd name="connsiteY94" fmla="*/ 610 h 763"/>
              <a:gd name="connsiteX95" fmla="*/ 73 w 273"/>
              <a:gd name="connsiteY95" fmla="*/ 610 h 763"/>
              <a:gd name="connsiteX96" fmla="*/ 84 w 273"/>
              <a:gd name="connsiteY96" fmla="*/ 610 h 763"/>
              <a:gd name="connsiteX97" fmla="*/ 94 w 273"/>
              <a:gd name="connsiteY97" fmla="*/ 610 h 763"/>
              <a:gd name="connsiteX98" fmla="*/ 105 w 273"/>
              <a:gd name="connsiteY98" fmla="*/ 605 h 763"/>
              <a:gd name="connsiteX99" fmla="*/ 110 w 273"/>
              <a:gd name="connsiteY99" fmla="*/ 605 h 763"/>
              <a:gd name="connsiteX100" fmla="*/ 115 w 273"/>
              <a:gd name="connsiteY100" fmla="*/ 600 h 763"/>
              <a:gd name="connsiteX101" fmla="*/ 115 w 273"/>
              <a:gd name="connsiteY101" fmla="*/ 600 h 763"/>
              <a:gd name="connsiteX102" fmla="*/ 121 w 273"/>
              <a:gd name="connsiteY102" fmla="*/ 594 h 763"/>
              <a:gd name="connsiteX103" fmla="*/ 121 w 273"/>
              <a:gd name="connsiteY103" fmla="*/ 584 h 763"/>
              <a:gd name="connsiteX104" fmla="*/ 126 w 273"/>
              <a:gd name="connsiteY104" fmla="*/ 573 h 763"/>
              <a:gd name="connsiteX105" fmla="*/ 126 w 273"/>
              <a:gd name="connsiteY105" fmla="*/ 558 h 763"/>
              <a:gd name="connsiteX106" fmla="*/ 131 w 273"/>
              <a:gd name="connsiteY106" fmla="*/ 537 h 763"/>
              <a:gd name="connsiteX107" fmla="*/ 137 w 273"/>
              <a:gd name="connsiteY107" fmla="*/ 516 h 763"/>
              <a:gd name="connsiteX108" fmla="*/ 137 w 273"/>
              <a:gd name="connsiteY108" fmla="*/ 489 h 763"/>
              <a:gd name="connsiteX109" fmla="*/ 142 w 273"/>
              <a:gd name="connsiteY109" fmla="*/ 458 h 763"/>
              <a:gd name="connsiteX110" fmla="*/ 152 w 273"/>
              <a:gd name="connsiteY110" fmla="*/ 395 h 763"/>
              <a:gd name="connsiteX111" fmla="*/ 158 w 273"/>
              <a:gd name="connsiteY111" fmla="*/ 337 h 763"/>
              <a:gd name="connsiteX112" fmla="*/ 163 w 273"/>
              <a:gd name="connsiteY112" fmla="*/ 274 h 763"/>
              <a:gd name="connsiteX113" fmla="*/ 163 w 273"/>
              <a:gd name="connsiteY113" fmla="*/ 221 h 763"/>
              <a:gd name="connsiteX114" fmla="*/ 163 w 273"/>
              <a:gd name="connsiteY114" fmla="*/ 221 h 763"/>
              <a:gd name="connsiteX0" fmla="*/ 137 w 247"/>
              <a:gd name="connsiteY0" fmla="*/ 221 h 763"/>
              <a:gd name="connsiteX1" fmla="*/ 137 w 247"/>
              <a:gd name="connsiteY1" fmla="*/ 195 h 763"/>
              <a:gd name="connsiteX2" fmla="*/ 137 w 247"/>
              <a:gd name="connsiteY2" fmla="*/ 168 h 763"/>
              <a:gd name="connsiteX3" fmla="*/ 137 w 247"/>
              <a:gd name="connsiteY3" fmla="*/ 147 h 763"/>
              <a:gd name="connsiteX4" fmla="*/ 137 w 247"/>
              <a:gd name="connsiteY4" fmla="*/ 132 h 763"/>
              <a:gd name="connsiteX5" fmla="*/ 137 w 247"/>
              <a:gd name="connsiteY5" fmla="*/ 116 h 763"/>
              <a:gd name="connsiteX6" fmla="*/ 137 w 247"/>
              <a:gd name="connsiteY6" fmla="*/ 105 h 763"/>
              <a:gd name="connsiteX7" fmla="*/ 132 w 247"/>
              <a:gd name="connsiteY7" fmla="*/ 95 h 763"/>
              <a:gd name="connsiteX8" fmla="*/ 132 w 247"/>
              <a:gd name="connsiteY8" fmla="*/ 89 h 763"/>
              <a:gd name="connsiteX9" fmla="*/ 132 w 247"/>
              <a:gd name="connsiteY9" fmla="*/ 84 h 763"/>
              <a:gd name="connsiteX10" fmla="*/ 126 w 247"/>
              <a:gd name="connsiteY10" fmla="*/ 84 h 763"/>
              <a:gd name="connsiteX11" fmla="*/ 121 w 247"/>
              <a:gd name="connsiteY11" fmla="*/ 79 h 763"/>
              <a:gd name="connsiteX12" fmla="*/ 111 w 247"/>
              <a:gd name="connsiteY12" fmla="*/ 79 h 763"/>
              <a:gd name="connsiteX13" fmla="*/ 105 w 247"/>
              <a:gd name="connsiteY13" fmla="*/ 74 h 763"/>
              <a:gd name="connsiteX14" fmla="*/ 0 w 247"/>
              <a:gd name="connsiteY14" fmla="*/ 37 h 763"/>
              <a:gd name="connsiteX15" fmla="*/ 26 w 247"/>
              <a:gd name="connsiteY15" fmla="*/ 32 h 763"/>
              <a:gd name="connsiteX16" fmla="*/ 105 w 247"/>
              <a:gd name="connsiteY16" fmla="*/ 5 h 763"/>
              <a:gd name="connsiteX17" fmla="*/ 111 w 247"/>
              <a:gd name="connsiteY17" fmla="*/ 5 h 763"/>
              <a:gd name="connsiteX18" fmla="*/ 121 w 247"/>
              <a:gd name="connsiteY18" fmla="*/ 0 h 763"/>
              <a:gd name="connsiteX19" fmla="*/ 132 w 247"/>
              <a:gd name="connsiteY19" fmla="*/ 5 h 763"/>
              <a:gd name="connsiteX20" fmla="*/ 137 w 247"/>
              <a:gd name="connsiteY20" fmla="*/ 11 h 763"/>
              <a:gd name="connsiteX21" fmla="*/ 147 w 247"/>
              <a:gd name="connsiteY21" fmla="*/ 16 h 763"/>
              <a:gd name="connsiteX22" fmla="*/ 158 w 247"/>
              <a:gd name="connsiteY22" fmla="*/ 21 h 763"/>
              <a:gd name="connsiteX23" fmla="*/ 168 w 247"/>
              <a:gd name="connsiteY23" fmla="*/ 26 h 763"/>
              <a:gd name="connsiteX24" fmla="*/ 179 w 247"/>
              <a:gd name="connsiteY24" fmla="*/ 32 h 763"/>
              <a:gd name="connsiteX25" fmla="*/ 195 w 247"/>
              <a:gd name="connsiteY25" fmla="*/ 42 h 763"/>
              <a:gd name="connsiteX26" fmla="*/ 205 w 247"/>
              <a:gd name="connsiteY26" fmla="*/ 53 h 763"/>
              <a:gd name="connsiteX27" fmla="*/ 216 w 247"/>
              <a:gd name="connsiteY27" fmla="*/ 58 h 763"/>
              <a:gd name="connsiteX28" fmla="*/ 226 w 247"/>
              <a:gd name="connsiteY28" fmla="*/ 68 h 763"/>
              <a:gd name="connsiteX29" fmla="*/ 237 w 247"/>
              <a:gd name="connsiteY29" fmla="*/ 74 h 763"/>
              <a:gd name="connsiteX30" fmla="*/ 242 w 247"/>
              <a:gd name="connsiteY30" fmla="*/ 79 h 763"/>
              <a:gd name="connsiteX31" fmla="*/ 247 w 247"/>
              <a:gd name="connsiteY31" fmla="*/ 84 h 763"/>
              <a:gd name="connsiteX32" fmla="*/ 247 w 247"/>
              <a:gd name="connsiteY32" fmla="*/ 89 h 763"/>
              <a:gd name="connsiteX33" fmla="*/ 247 w 247"/>
              <a:gd name="connsiteY33" fmla="*/ 95 h 763"/>
              <a:gd name="connsiteX34" fmla="*/ 247 w 247"/>
              <a:gd name="connsiteY34" fmla="*/ 100 h 763"/>
              <a:gd name="connsiteX35" fmla="*/ 247 w 247"/>
              <a:gd name="connsiteY35" fmla="*/ 105 h 763"/>
              <a:gd name="connsiteX36" fmla="*/ 242 w 247"/>
              <a:gd name="connsiteY36" fmla="*/ 110 h 763"/>
              <a:gd name="connsiteX37" fmla="*/ 232 w 247"/>
              <a:gd name="connsiteY37" fmla="*/ 116 h 763"/>
              <a:gd name="connsiteX38" fmla="*/ 232 w 247"/>
              <a:gd name="connsiteY38" fmla="*/ 121 h 763"/>
              <a:gd name="connsiteX39" fmla="*/ 232 w 247"/>
              <a:gd name="connsiteY39" fmla="*/ 121 h 763"/>
              <a:gd name="connsiteX40" fmla="*/ 226 w 247"/>
              <a:gd name="connsiteY40" fmla="*/ 126 h 763"/>
              <a:gd name="connsiteX41" fmla="*/ 226 w 247"/>
              <a:gd name="connsiteY41" fmla="*/ 132 h 763"/>
              <a:gd name="connsiteX42" fmla="*/ 221 w 247"/>
              <a:gd name="connsiteY42" fmla="*/ 142 h 763"/>
              <a:gd name="connsiteX43" fmla="*/ 221 w 247"/>
              <a:gd name="connsiteY43" fmla="*/ 147 h 763"/>
              <a:gd name="connsiteX44" fmla="*/ 221 w 247"/>
              <a:gd name="connsiteY44" fmla="*/ 158 h 763"/>
              <a:gd name="connsiteX45" fmla="*/ 216 w 247"/>
              <a:gd name="connsiteY45" fmla="*/ 168 h 763"/>
              <a:gd name="connsiteX46" fmla="*/ 216 w 247"/>
              <a:gd name="connsiteY46" fmla="*/ 179 h 763"/>
              <a:gd name="connsiteX47" fmla="*/ 216 w 247"/>
              <a:gd name="connsiteY47" fmla="*/ 189 h 763"/>
              <a:gd name="connsiteX48" fmla="*/ 211 w 247"/>
              <a:gd name="connsiteY48" fmla="*/ 205 h 763"/>
              <a:gd name="connsiteX49" fmla="*/ 211 w 247"/>
              <a:gd name="connsiteY49" fmla="*/ 221 h 763"/>
              <a:gd name="connsiteX50" fmla="*/ 211 w 247"/>
              <a:gd name="connsiteY50" fmla="*/ 237 h 763"/>
              <a:gd name="connsiteX51" fmla="*/ 205 w 247"/>
              <a:gd name="connsiteY51" fmla="*/ 252 h 763"/>
              <a:gd name="connsiteX52" fmla="*/ 205 w 247"/>
              <a:gd name="connsiteY52" fmla="*/ 268 h 763"/>
              <a:gd name="connsiteX53" fmla="*/ 205 w 247"/>
              <a:gd name="connsiteY53" fmla="*/ 289 h 763"/>
              <a:gd name="connsiteX54" fmla="*/ 200 w 247"/>
              <a:gd name="connsiteY54" fmla="*/ 331 h 763"/>
              <a:gd name="connsiteX55" fmla="*/ 195 w 247"/>
              <a:gd name="connsiteY55" fmla="*/ 368 h 763"/>
              <a:gd name="connsiteX56" fmla="*/ 195 w 247"/>
              <a:gd name="connsiteY56" fmla="*/ 400 h 763"/>
              <a:gd name="connsiteX57" fmla="*/ 190 w 247"/>
              <a:gd name="connsiteY57" fmla="*/ 431 h 763"/>
              <a:gd name="connsiteX58" fmla="*/ 184 w 247"/>
              <a:gd name="connsiteY58" fmla="*/ 463 h 763"/>
              <a:gd name="connsiteX59" fmla="*/ 184 w 247"/>
              <a:gd name="connsiteY59" fmla="*/ 489 h 763"/>
              <a:gd name="connsiteX60" fmla="*/ 179 w 247"/>
              <a:gd name="connsiteY60" fmla="*/ 510 h 763"/>
              <a:gd name="connsiteX61" fmla="*/ 174 w 247"/>
              <a:gd name="connsiteY61" fmla="*/ 531 h 763"/>
              <a:gd name="connsiteX62" fmla="*/ 168 w 247"/>
              <a:gd name="connsiteY62" fmla="*/ 568 h 763"/>
              <a:gd name="connsiteX63" fmla="*/ 158 w 247"/>
              <a:gd name="connsiteY63" fmla="*/ 605 h 763"/>
              <a:gd name="connsiteX64" fmla="*/ 153 w 247"/>
              <a:gd name="connsiteY64" fmla="*/ 636 h 763"/>
              <a:gd name="connsiteX65" fmla="*/ 142 w 247"/>
              <a:gd name="connsiteY65" fmla="*/ 663 h 763"/>
              <a:gd name="connsiteX66" fmla="*/ 137 w 247"/>
              <a:gd name="connsiteY66" fmla="*/ 689 h 763"/>
              <a:gd name="connsiteX67" fmla="*/ 132 w 247"/>
              <a:gd name="connsiteY67" fmla="*/ 700 h 763"/>
              <a:gd name="connsiteX68" fmla="*/ 126 w 247"/>
              <a:gd name="connsiteY68" fmla="*/ 710 h 763"/>
              <a:gd name="connsiteX69" fmla="*/ 126 w 247"/>
              <a:gd name="connsiteY69" fmla="*/ 721 h 763"/>
              <a:gd name="connsiteX70" fmla="*/ 121 w 247"/>
              <a:gd name="connsiteY70" fmla="*/ 726 h 763"/>
              <a:gd name="connsiteX71" fmla="*/ 116 w 247"/>
              <a:gd name="connsiteY71" fmla="*/ 736 h 763"/>
              <a:gd name="connsiteX72" fmla="*/ 116 w 247"/>
              <a:gd name="connsiteY72" fmla="*/ 742 h 763"/>
              <a:gd name="connsiteX73" fmla="*/ 105 w 247"/>
              <a:gd name="connsiteY73" fmla="*/ 747 h 763"/>
              <a:gd name="connsiteX74" fmla="*/ 100 w 247"/>
              <a:gd name="connsiteY74" fmla="*/ 757 h 763"/>
              <a:gd name="connsiteX75" fmla="*/ 95 w 247"/>
              <a:gd name="connsiteY75" fmla="*/ 757 h 763"/>
              <a:gd name="connsiteX76" fmla="*/ 89 w 247"/>
              <a:gd name="connsiteY76" fmla="*/ 763 h 763"/>
              <a:gd name="connsiteX77" fmla="*/ 84 w 247"/>
              <a:gd name="connsiteY77" fmla="*/ 763 h 763"/>
              <a:gd name="connsiteX78" fmla="*/ 84 w 247"/>
              <a:gd name="connsiteY78" fmla="*/ 757 h 763"/>
              <a:gd name="connsiteX79" fmla="*/ 79 w 247"/>
              <a:gd name="connsiteY79" fmla="*/ 757 h 763"/>
              <a:gd name="connsiteX80" fmla="*/ 79 w 247"/>
              <a:gd name="connsiteY80" fmla="*/ 752 h 763"/>
              <a:gd name="connsiteX81" fmla="*/ 79 w 247"/>
              <a:gd name="connsiteY81" fmla="*/ 747 h 763"/>
              <a:gd name="connsiteX82" fmla="*/ 74 w 247"/>
              <a:gd name="connsiteY82" fmla="*/ 742 h 763"/>
              <a:gd name="connsiteX83" fmla="*/ 74 w 247"/>
              <a:gd name="connsiteY83" fmla="*/ 731 h 763"/>
              <a:gd name="connsiteX84" fmla="*/ 74 w 247"/>
              <a:gd name="connsiteY84" fmla="*/ 721 h 763"/>
              <a:gd name="connsiteX85" fmla="*/ 68 w 247"/>
              <a:gd name="connsiteY85" fmla="*/ 705 h 763"/>
              <a:gd name="connsiteX86" fmla="*/ 63 w 247"/>
              <a:gd name="connsiteY86" fmla="*/ 684 h 763"/>
              <a:gd name="connsiteX87" fmla="*/ 58 w 247"/>
              <a:gd name="connsiteY87" fmla="*/ 668 h 763"/>
              <a:gd name="connsiteX88" fmla="*/ 53 w 247"/>
              <a:gd name="connsiteY88" fmla="*/ 652 h 763"/>
              <a:gd name="connsiteX89" fmla="*/ 47 w 247"/>
              <a:gd name="connsiteY89" fmla="*/ 636 h 763"/>
              <a:gd name="connsiteX90" fmla="*/ 37 w 247"/>
              <a:gd name="connsiteY90" fmla="*/ 626 h 763"/>
              <a:gd name="connsiteX91" fmla="*/ 26 w 247"/>
              <a:gd name="connsiteY91" fmla="*/ 615 h 763"/>
              <a:gd name="connsiteX92" fmla="*/ 21 w 247"/>
              <a:gd name="connsiteY92" fmla="*/ 605 h 763"/>
              <a:gd name="connsiteX93" fmla="*/ 32 w 247"/>
              <a:gd name="connsiteY93" fmla="*/ 610 h 763"/>
              <a:gd name="connsiteX94" fmla="*/ 47 w 247"/>
              <a:gd name="connsiteY94" fmla="*/ 610 h 763"/>
              <a:gd name="connsiteX95" fmla="*/ 58 w 247"/>
              <a:gd name="connsiteY95" fmla="*/ 610 h 763"/>
              <a:gd name="connsiteX96" fmla="*/ 68 w 247"/>
              <a:gd name="connsiteY96" fmla="*/ 610 h 763"/>
              <a:gd name="connsiteX97" fmla="*/ 79 w 247"/>
              <a:gd name="connsiteY97" fmla="*/ 605 h 763"/>
              <a:gd name="connsiteX98" fmla="*/ 84 w 247"/>
              <a:gd name="connsiteY98" fmla="*/ 605 h 763"/>
              <a:gd name="connsiteX99" fmla="*/ 89 w 247"/>
              <a:gd name="connsiteY99" fmla="*/ 600 h 763"/>
              <a:gd name="connsiteX100" fmla="*/ 89 w 247"/>
              <a:gd name="connsiteY100" fmla="*/ 600 h 763"/>
              <a:gd name="connsiteX101" fmla="*/ 95 w 247"/>
              <a:gd name="connsiteY101" fmla="*/ 594 h 763"/>
              <a:gd name="connsiteX102" fmla="*/ 95 w 247"/>
              <a:gd name="connsiteY102" fmla="*/ 584 h 763"/>
              <a:gd name="connsiteX103" fmla="*/ 100 w 247"/>
              <a:gd name="connsiteY103" fmla="*/ 573 h 763"/>
              <a:gd name="connsiteX104" fmla="*/ 100 w 247"/>
              <a:gd name="connsiteY104" fmla="*/ 558 h 763"/>
              <a:gd name="connsiteX105" fmla="*/ 105 w 247"/>
              <a:gd name="connsiteY105" fmla="*/ 537 h 763"/>
              <a:gd name="connsiteX106" fmla="*/ 111 w 247"/>
              <a:gd name="connsiteY106" fmla="*/ 516 h 763"/>
              <a:gd name="connsiteX107" fmla="*/ 111 w 247"/>
              <a:gd name="connsiteY107" fmla="*/ 489 h 763"/>
              <a:gd name="connsiteX108" fmla="*/ 116 w 247"/>
              <a:gd name="connsiteY108" fmla="*/ 458 h 763"/>
              <a:gd name="connsiteX109" fmla="*/ 126 w 247"/>
              <a:gd name="connsiteY109" fmla="*/ 395 h 763"/>
              <a:gd name="connsiteX110" fmla="*/ 132 w 247"/>
              <a:gd name="connsiteY110" fmla="*/ 337 h 763"/>
              <a:gd name="connsiteX111" fmla="*/ 137 w 247"/>
              <a:gd name="connsiteY111" fmla="*/ 274 h 763"/>
              <a:gd name="connsiteX112" fmla="*/ 137 w 247"/>
              <a:gd name="connsiteY112" fmla="*/ 221 h 763"/>
              <a:gd name="connsiteX113" fmla="*/ 137 w 247"/>
              <a:gd name="connsiteY113" fmla="*/ 221 h 763"/>
              <a:gd name="connsiteX0" fmla="*/ 116 w 226"/>
              <a:gd name="connsiteY0" fmla="*/ 221 h 763"/>
              <a:gd name="connsiteX1" fmla="*/ 116 w 226"/>
              <a:gd name="connsiteY1" fmla="*/ 195 h 763"/>
              <a:gd name="connsiteX2" fmla="*/ 116 w 226"/>
              <a:gd name="connsiteY2" fmla="*/ 168 h 763"/>
              <a:gd name="connsiteX3" fmla="*/ 116 w 226"/>
              <a:gd name="connsiteY3" fmla="*/ 147 h 763"/>
              <a:gd name="connsiteX4" fmla="*/ 116 w 226"/>
              <a:gd name="connsiteY4" fmla="*/ 132 h 763"/>
              <a:gd name="connsiteX5" fmla="*/ 116 w 226"/>
              <a:gd name="connsiteY5" fmla="*/ 116 h 763"/>
              <a:gd name="connsiteX6" fmla="*/ 116 w 226"/>
              <a:gd name="connsiteY6" fmla="*/ 105 h 763"/>
              <a:gd name="connsiteX7" fmla="*/ 111 w 226"/>
              <a:gd name="connsiteY7" fmla="*/ 95 h 763"/>
              <a:gd name="connsiteX8" fmla="*/ 111 w 226"/>
              <a:gd name="connsiteY8" fmla="*/ 89 h 763"/>
              <a:gd name="connsiteX9" fmla="*/ 111 w 226"/>
              <a:gd name="connsiteY9" fmla="*/ 84 h 763"/>
              <a:gd name="connsiteX10" fmla="*/ 105 w 226"/>
              <a:gd name="connsiteY10" fmla="*/ 84 h 763"/>
              <a:gd name="connsiteX11" fmla="*/ 100 w 226"/>
              <a:gd name="connsiteY11" fmla="*/ 79 h 763"/>
              <a:gd name="connsiteX12" fmla="*/ 90 w 226"/>
              <a:gd name="connsiteY12" fmla="*/ 79 h 763"/>
              <a:gd name="connsiteX13" fmla="*/ 84 w 226"/>
              <a:gd name="connsiteY13" fmla="*/ 74 h 763"/>
              <a:gd name="connsiteX14" fmla="*/ 5 w 226"/>
              <a:gd name="connsiteY14" fmla="*/ 32 h 763"/>
              <a:gd name="connsiteX15" fmla="*/ 84 w 226"/>
              <a:gd name="connsiteY15" fmla="*/ 5 h 763"/>
              <a:gd name="connsiteX16" fmla="*/ 90 w 226"/>
              <a:gd name="connsiteY16" fmla="*/ 5 h 763"/>
              <a:gd name="connsiteX17" fmla="*/ 100 w 226"/>
              <a:gd name="connsiteY17" fmla="*/ 0 h 763"/>
              <a:gd name="connsiteX18" fmla="*/ 111 w 226"/>
              <a:gd name="connsiteY18" fmla="*/ 5 h 763"/>
              <a:gd name="connsiteX19" fmla="*/ 116 w 226"/>
              <a:gd name="connsiteY19" fmla="*/ 11 h 763"/>
              <a:gd name="connsiteX20" fmla="*/ 126 w 226"/>
              <a:gd name="connsiteY20" fmla="*/ 16 h 763"/>
              <a:gd name="connsiteX21" fmla="*/ 137 w 226"/>
              <a:gd name="connsiteY21" fmla="*/ 21 h 763"/>
              <a:gd name="connsiteX22" fmla="*/ 147 w 226"/>
              <a:gd name="connsiteY22" fmla="*/ 26 h 763"/>
              <a:gd name="connsiteX23" fmla="*/ 158 w 226"/>
              <a:gd name="connsiteY23" fmla="*/ 32 h 763"/>
              <a:gd name="connsiteX24" fmla="*/ 174 w 226"/>
              <a:gd name="connsiteY24" fmla="*/ 42 h 763"/>
              <a:gd name="connsiteX25" fmla="*/ 184 w 226"/>
              <a:gd name="connsiteY25" fmla="*/ 53 h 763"/>
              <a:gd name="connsiteX26" fmla="*/ 195 w 226"/>
              <a:gd name="connsiteY26" fmla="*/ 58 h 763"/>
              <a:gd name="connsiteX27" fmla="*/ 205 w 226"/>
              <a:gd name="connsiteY27" fmla="*/ 68 h 763"/>
              <a:gd name="connsiteX28" fmla="*/ 216 w 226"/>
              <a:gd name="connsiteY28" fmla="*/ 74 h 763"/>
              <a:gd name="connsiteX29" fmla="*/ 221 w 226"/>
              <a:gd name="connsiteY29" fmla="*/ 79 h 763"/>
              <a:gd name="connsiteX30" fmla="*/ 226 w 226"/>
              <a:gd name="connsiteY30" fmla="*/ 84 h 763"/>
              <a:gd name="connsiteX31" fmla="*/ 226 w 226"/>
              <a:gd name="connsiteY31" fmla="*/ 89 h 763"/>
              <a:gd name="connsiteX32" fmla="*/ 226 w 226"/>
              <a:gd name="connsiteY32" fmla="*/ 95 h 763"/>
              <a:gd name="connsiteX33" fmla="*/ 226 w 226"/>
              <a:gd name="connsiteY33" fmla="*/ 100 h 763"/>
              <a:gd name="connsiteX34" fmla="*/ 226 w 226"/>
              <a:gd name="connsiteY34" fmla="*/ 105 h 763"/>
              <a:gd name="connsiteX35" fmla="*/ 221 w 226"/>
              <a:gd name="connsiteY35" fmla="*/ 110 h 763"/>
              <a:gd name="connsiteX36" fmla="*/ 211 w 226"/>
              <a:gd name="connsiteY36" fmla="*/ 116 h 763"/>
              <a:gd name="connsiteX37" fmla="*/ 211 w 226"/>
              <a:gd name="connsiteY37" fmla="*/ 121 h 763"/>
              <a:gd name="connsiteX38" fmla="*/ 211 w 226"/>
              <a:gd name="connsiteY38" fmla="*/ 121 h 763"/>
              <a:gd name="connsiteX39" fmla="*/ 205 w 226"/>
              <a:gd name="connsiteY39" fmla="*/ 126 h 763"/>
              <a:gd name="connsiteX40" fmla="*/ 205 w 226"/>
              <a:gd name="connsiteY40" fmla="*/ 132 h 763"/>
              <a:gd name="connsiteX41" fmla="*/ 200 w 226"/>
              <a:gd name="connsiteY41" fmla="*/ 142 h 763"/>
              <a:gd name="connsiteX42" fmla="*/ 200 w 226"/>
              <a:gd name="connsiteY42" fmla="*/ 147 h 763"/>
              <a:gd name="connsiteX43" fmla="*/ 200 w 226"/>
              <a:gd name="connsiteY43" fmla="*/ 158 h 763"/>
              <a:gd name="connsiteX44" fmla="*/ 195 w 226"/>
              <a:gd name="connsiteY44" fmla="*/ 168 h 763"/>
              <a:gd name="connsiteX45" fmla="*/ 195 w 226"/>
              <a:gd name="connsiteY45" fmla="*/ 179 h 763"/>
              <a:gd name="connsiteX46" fmla="*/ 195 w 226"/>
              <a:gd name="connsiteY46" fmla="*/ 189 h 763"/>
              <a:gd name="connsiteX47" fmla="*/ 190 w 226"/>
              <a:gd name="connsiteY47" fmla="*/ 205 h 763"/>
              <a:gd name="connsiteX48" fmla="*/ 190 w 226"/>
              <a:gd name="connsiteY48" fmla="*/ 221 h 763"/>
              <a:gd name="connsiteX49" fmla="*/ 190 w 226"/>
              <a:gd name="connsiteY49" fmla="*/ 237 h 763"/>
              <a:gd name="connsiteX50" fmla="*/ 184 w 226"/>
              <a:gd name="connsiteY50" fmla="*/ 252 h 763"/>
              <a:gd name="connsiteX51" fmla="*/ 184 w 226"/>
              <a:gd name="connsiteY51" fmla="*/ 268 h 763"/>
              <a:gd name="connsiteX52" fmla="*/ 184 w 226"/>
              <a:gd name="connsiteY52" fmla="*/ 289 h 763"/>
              <a:gd name="connsiteX53" fmla="*/ 179 w 226"/>
              <a:gd name="connsiteY53" fmla="*/ 331 h 763"/>
              <a:gd name="connsiteX54" fmla="*/ 174 w 226"/>
              <a:gd name="connsiteY54" fmla="*/ 368 h 763"/>
              <a:gd name="connsiteX55" fmla="*/ 174 w 226"/>
              <a:gd name="connsiteY55" fmla="*/ 400 h 763"/>
              <a:gd name="connsiteX56" fmla="*/ 169 w 226"/>
              <a:gd name="connsiteY56" fmla="*/ 431 h 763"/>
              <a:gd name="connsiteX57" fmla="*/ 163 w 226"/>
              <a:gd name="connsiteY57" fmla="*/ 463 h 763"/>
              <a:gd name="connsiteX58" fmla="*/ 163 w 226"/>
              <a:gd name="connsiteY58" fmla="*/ 489 h 763"/>
              <a:gd name="connsiteX59" fmla="*/ 158 w 226"/>
              <a:gd name="connsiteY59" fmla="*/ 510 h 763"/>
              <a:gd name="connsiteX60" fmla="*/ 153 w 226"/>
              <a:gd name="connsiteY60" fmla="*/ 531 h 763"/>
              <a:gd name="connsiteX61" fmla="*/ 147 w 226"/>
              <a:gd name="connsiteY61" fmla="*/ 568 h 763"/>
              <a:gd name="connsiteX62" fmla="*/ 137 w 226"/>
              <a:gd name="connsiteY62" fmla="*/ 605 h 763"/>
              <a:gd name="connsiteX63" fmla="*/ 132 w 226"/>
              <a:gd name="connsiteY63" fmla="*/ 636 h 763"/>
              <a:gd name="connsiteX64" fmla="*/ 121 w 226"/>
              <a:gd name="connsiteY64" fmla="*/ 663 h 763"/>
              <a:gd name="connsiteX65" fmla="*/ 116 w 226"/>
              <a:gd name="connsiteY65" fmla="*/ 689 h 763"/>
              <a:gd name="connsiteX66" fmla="*/ 111 w 226"/>
              <a:gd name="connsiteY66" fmla="*/ 700 h 763"/>
              <a:gd name="connsiteX67" fmla="*/ 105 w 226"/>
              <a:gd name="connsiteY67" fmla="*/ 710 h 763"/>
              <a:gd name="connsiteX68" fmla="*/ 105 w 226"/>
              <a:gd name="connsiteY68" fmla="*/ 721 h 763"/>
              <a:gd name="connsiteX69" fmla="*/ 100 w 226"/>
              <a:gd name="connsiteY69" fmla="*/ 726 h 763"/>
              <a:gd name="connsiteX70" fmla="*/ 95 w 226"/>
              <a:gd name="connsiteY70" fmla="*/ 736 h 763"/>
              <a:gd name="connsiteX71" fmla="*/ 95 w 226"/>
              <a:gd name="connsiteY71" fmla="*/ 742 h 763"/>
              <a:gd name="connsiteX72" fmla="*/ 84 w 226"/>
              <a:gd name="connsiteY72" fmla="*/ 747 h 763"/>
              <a:gd name="connsiteX73" fmla="*/ 79 w 226"/>
              <a:gd name="connsiteY73" fmla="*/ 757 h 763"/>
              <a:gd name="connsiteX74" fmla="*/ 74 w 226"/>
              <a:gd name="connsiteY74" fmla="*/ 757 h 763"/>
              <a:gd name="connsiteX75" fmla="*/ 68 w 226"/>
              <a:gd name="connsiteY75" fmla="*/ 763 h 763"/>
              <a:gd name="connsiteX76" fmla="*/ 63 w 226"/>
              <a:gd name="connsiteY76" fmla="*/ 763 h 763"/>
              <a:gd name="connsiteX77" fmla="*/ 63 w 226"/>
              <a:gd name="connsiteY77" fmla="*/ 757 h 763"/>
              <a:gd name="connsiteX78" fmla="*/ 58 w 226"/>
              <a:gd name="connsiteY78" fmla="*/ 757 h 763"/>
              <a:gd name="connsiteX79" fmla="*/ 58 w 226"/>
              <a:gd name="connsiteY79" fmla="*/ 752 h 763"/>
              <a:gd name="connsiteX80" fmla="*/ 58 w 226"/>
              <a:gd name="connsiteY80" fmla="*/ 747 h 763"/>
              <a:gd name="connsiteX81" fmla="*/ 53 w 226"/>
              <a:gd name="connsiteY81" fmla="*/ 742 h 763"/>
              <a:gd name="connsiteX82" fmla="*/ 53 w 226"/>
              <a:gd name="connsiteY82" fmla="*/ 731 h 763"/>
              <a:gd name="connsiteX83" fmla="*/ 53 w 226"/>
              <a:gd name="connsiteY83" fmla="*/ 721 h 763"/>
              <a:gd name="connsiteX84" fmla="*/ 47 w 226"/>
              <a:gd name="connsiteY84" fmla="*/ 705 h 763"/>
              <a:gd name="connsiteX85" fmla="*/ 42 w 226"/>
              <a:gd name="connsiteY85" fmla="*/ 684 h 763"/>
              <a:gd name="connsiteX86" fmla="*/ 37 w 226"/>
              <a:gd name="connsiteY86" fmla="*/ 668 h 763"/>
              <a:gd name="connsiteX87" fmla="*/ 32 w 226"/>
              <a:gd name="connsiteY87" fmla="*/ 652 h 763"/>
              <a:gd name="connsiteX88" fmla="*/ 26 w 226"/>
              <a:gd name="connsiteY88" fmla="*/ 636 h 763"/>
              <a:gd name="connsiteX89" fmla="*/ 16 w 226"/>
              <a:gd name="connsiteY89" fmla="*/ 626 h 763"/>
              <a:gd name="connsiteX90" fmla="*/ 5 w 226"/>
              <a:gd name="connsiteY90" fmla="*/ 615 h 763"/>
              <a:gd name="connsiteX91" fmla="*/ 0 w 226"/>
              <a:gd name="connsiteY91" fmla="*/ 605 h 763"/>
              <a:gd name="connsiteX92" fmla="*/ 11 w 226"/>
              <a:gd name="connsiteY92" fmla="*/ 610 h 763"/>
              <a:gd name="connsiteX93" fmla="*/ 26 w 226"/>
              <a:gd name="connsiteY93" fmla="*/ 610 h 763"/>
              <a:gd name="connsiteX94" fmla="*/ 37 w 226"/>
              <a:gd name="connsiteY94" fmla="*/ 610 h 763"/>
              <a:gd name="connsiteX95" fmla="*/ 47 w 226"/>
              <a:gd name="connsiteY95" fmla="*/ 610 h 763"/>
              <a:gd name="connsiteX96" fmla="*/ 58 w 226"/>
              <a:gd name="connsiteY96" fmla="*/ 605 h 763"/>
              <a:gd name="connsiteX97" fmla="*/ 63 w 226"/>
              <a:gd name="connsiteY97" fmla="*/ 605 h 763"/>
              <a:gd name="connsiteX98" fmla="*/ 68 w 226"/>
              <a:gd name="connsiteY98" fmla="*/ 600 h 763"/>
              <a:gd name="connsiteX99" fmla="*/ 68 w 226"/>
              <a:gd name="connsiteY99" fmla="*/ 600 h 763"/>
              <a:gd name="connsiteX100" fmla="*/ 74 w 226"/>
              <a:gd name="connsiteY100" fmla="*/ 594 h 763"/>
              <a:gd name="connsiteX101" fmla="*/ 74 w 226"/>
              <a:gd name="connsiteY101" fmla="*/ 584 h 763"/>
              <a:gd name="connsiteX102" fmla="*/ 79 w 226"/>
              <a:gd name="connsiteY102" fmla="*/ 573 h 763"/>
              <a:gd name="connsiteX103" fmla="*/ 79 w 226"/>
              <a:gd name="connsiteY103" fmla="*/ 558 h 763"/>
              <a:gd name="connsiteX104" fmla="*/ 84 w 226"/>
              <a:gd name="connsiteY104" fmla="*/ 537 h 763"/>
              <a:gd name="connsiteX105" fmla="*/ 90 w 226"/>
              <a:gd name="connsiteY105" fmla="*/ 516 h 763"/>
              <a:gd name="connsiteX106" fmla="*/ 90 w 226"/>
              <a:gd name="connsiteY106" fmla="*/ 489 h 763"/>
              <a:gd name="connsiteX107" fmla="*/ 95 w 226"/>
              <a:gd name="connsiteY107" fmla="*/ 458 h 763"/>
              <a:gd name="connsiteX108" fmla="*/ 105 w 226"/>
              <a:gd name="connsiteY108" fmla="*/ 395 h 763"/>
              <a:gd name="connsiteX109" fmla="*/ 111 w 226"/>
              <a:gd name="connsiteY109" fmla="*/ 337 h 763"/>
              <a:gd name="connsiteX110" fmla="*/ 116 w 226"/>
              <a:gd name="connsiteY110" fmla="*/ 274 h 763"/>
              <a:gd name="connsiteX111" fmla="*/ 116 w 226"/>
              <a:gd name="connsiteY111" fmla="*/ 221 h 763"/>
              <a:gd name="connsiteX112" fmla="*/ 116 w 226"/>
              <a:gd name="connsiteY112" fmla="*/ 221 h 763"/>
              <a:gd name="connsiteX0" fmla="*/ 116 w 226"/>
              <a:gd name="connsiteY0" fmla="*/ 221 h 763"/>
              <a:gd name="connsiteX1" fmla="*/ 116 w 226"/>
              <a:gd name="connsiteY1" fmla="*/ 195 h 763"/>
              <a:gd name="connsiteX2" fmla="*/ 116 w 226"/>
              <a:gd name="connsiteY2" fmla="*/ 168 h 763"/>
              <a:gd name="connsiteX3" fmla="*/ 116 w 226"/>
              <a:gd name="connsiteY3" fmla="*/ 147 h 763"/>
              <a:gd name="connsiteX4" fmla="*/ 116 w 226"/>
              <a:gd name="connsiteY4" fmla="*/ 132 h 763"/>
              <a:gd name="connsiteX5" fmla="*/ 116 w 226"/>
              <a:gd name="connsiteY5" fmla="*/ 116 h 763"/>
              <a:gd name="connsiteX6" fmla="*/ 116 w 226"/>
              <a:gd name="connsiteY6" fmla="*/ 105 h 763"/>
              <a:gd name="connsiteX7" fmla="*/ 111 w 226"/>
              <a:gd name="connsiteY7" fmla="*/ 95 h 763"/>
              <a:gd name="connsiteX8" fmla="*/ 111 w 226"/>
              <a:gd name="connsiteY8" fmla="*/ 89 h 763"/>
              <a:gd name="connsiteX9" fmla="*/ 111 w 226"/>
              <a:gd name="connsiteY9" fmla="*/ 84 h 763"/>
              <a:gd name="connsiteX10" fmla="*/ 105 w 226"/>
              <a:gd name="connsiteY10" fmla="*/ 84 h 763"/>
              <a:gd name="connsiteX11" fmla="*/ 100 w 226"/>
              <a:gd name="connsiteY11" fmla="*/ 79 h 763"/>
              <a:gd name="connsiteX12" fmla="*/ 90 w 226"/>
              <a:gd name="connsiteY12" fmla="*/ 79 h 763"/>
              <a:gd name="connsiteX13" fmla="*/ 84 w 226"/>
              <a:gd name="connsiteY13" fmla="*/ 74 h 763"/>
              <a:gd name="connsiteX14" fmla="*/ 84 w 226"/>
              <a:gd name="connsiteY14" fmla="*/ 5 h 763"/>
              <a:gd name="connsiteX15" fmla="*/ 90 w 226"/>
              <a:gd name="connsiteY15" fmla="*/ 5 h 763"/>
              <a:gd name="connsiteX16" fmla="*/ 100 w 226"/>
              <a:gd name="connsiteY16" fmla="*/ 0 h 763"/>
              <a:gd name="connsiteX17" fmla="*/ 111 w 226"/>
              <a:gd name="connsiteY17" fmla="*/ 5 h 763"/>
              <a:gd name="connsiteX18" fmla="*/ 116 w 226"/>
              <a:gd name="connsiteY18" fmla="*/ 11 h 763"/>
              <a:gd name="connsiteX19" fmla="*/ 126 w 226"/>
              <a:gd name="connsiteY19" fmla="*/ 16 h 763"/>
              <a:gd name="connsiteX20" fmla="*/ 137 w 226"/>
              <a:gd name="connsiteY20" fmla="*/ 21 h 763"/>
              <a:gd name="connsiteX21" fmla="*/ 147 w 226"/>
              <a:gd name="connsiteY21" fmla="*/ 26 h 763"/>
              <a:gd name="connsiteX22" fmla="*/ 158 w 226"/>
              <a:gd name="connsiteY22" fmla="*/ 32 h 763"/>
              <a:gd name="connsiteX23" fmla="*/ 174 w 226"/>
              <a:gd name="connsiteY23" fmla="*/ 42 h 763"/>
              <a:gd name="connsiteX24" fmla="*/ 184 w 226"/>
              <a:gd name="connsiteY24" fmla="*/ 53 h 763"/>
              <a:gd name="connsiteX25" fmla="*/ 195 w 226"/>
              <a:gd name="connsiteY25" fmla="*/ 58 h 763"/>
              <a:gd name="connsiteX26" fmla="*/ 205 w 226"/>
              <a:gd name="connsiteY26" fmla="*/ 68 h 763"/>
              <a:gd name="connsiteX27" fmla="*/ 216 w 226"/>
              <a:gd name="connsiteY27" fmla="*/ 74 h 763"/>
              <a:gd name="connsiteX28" fmla="*/ 221 w 226"/>
              <a:gd name="connsiteY28" fmla="*/ 79 h 763"/>
              <a:gd name="connsiteX29" fmla="*/ 226 w 226"/>
              <a:gd name="connsiteY29" fmla="*/ 84 h 763"/>
              <a:gd name="connsiteX30" fmla="*/ 226 w 226"/>
              <a:gd name="connsiteY30" fmla="*/ 89 h 763"/>
              <a:gd name="connsiteX31" fmla="*/ 226 w 226"/>
              <a:gd name="connsiteY31" fmla="*/ 95 h 763"/>
              <a:gd name="connsiteX32" fmla="*/ 226 w 226"/>
              <a:gd name="connsiteY32" fmla="*/ 100 h 763"/>
              <a:gd name="connsiteX33" fmla="*/ 226 w 226"/>
              <a:gd name="connsiteY33" fmla="*/ 105 h 763"/>
              <a:gd name="connsiteX34" fmla="*/ 221 w 226"/>
              <a:gd name="connsiteY34" fmla="*/ 110 h 763"/>
              <a:gd name="connsiteX35" fmla="*/ 211 w 226"/>
              <a:gd name="connsiteY35" fmla="*/ 116 h 763"/>
              <a:gd name="connsiteX36" fmla="*/ 211 w 226"/>
              <a:gd name="connsiteY36" fmla="*/ 121 h 763"/>
              <a:gd name="connsiteX37" fmla="*/ 211 w 226"/>
              <a:gd name="connsiteY37" fmla="*/ 121 h 763"/>
              <a:gd name="connsiteX38" fmla="*/ 205 w 226"/>
              <a:gd name="connsiteY38" fmla="*/ 126 h 763"/>
              <a:gd name="connsiteX39" fmla="*/ 205 w 226"/>
              <a:gd name="connsiteY39" fmla="*/ 132 h 763"/>
              <a:gd name="connsiteX40" fmla="*/ 200 w 226"/>
              <a:gd name="connsiteY40" fmla="*/ 142 h 763"/>
              <a:gd name="connsiteX41" fmla="*/ 200 w 226"/>
              <a:gd name="connsiteY41" fmla="*/ 147 h 763"/>
              <a:gd name="connsiteX42" fmla="*/ 200 w 226"/>
              <a:gd name="connsiteY42" fmla="*/ 158 h 763"/>
              <a:gd name="connsiteX43" fmla="*/ 195 w 226"/>
              <a:gd name="connsiteY43" fmla="*/ 168 h 763"/>
              <a:gd name="connsiteX44" fmla="*/ 195 w 226"/>
              <a:gd name="connsiteY44" fmla="*/ 179 h 763"/>
              <a:gd name="connsiteX45" fmla="*/ 195 w 226"/>
              <a:gd name="connsiteY45" fmla="*/ 189 h 763"/>
              <a:gd name="connsiteX46" fmla="*/ 190 w 226"/>
              <a:gd name="connsiteY46" fmla="*/ 205 h 763"/>
              <a:gd name="connsiteX47" fmla="*/ 190 w 226"/>
              <a:gd name="connsiteY47" fmla="*/ 221 h 763"/>
              <a:gd name="connsiteX48" fmla="*/ 190 w 226"/>
              <a:gd name="connsiteY48" fmla="*/ 237 h 763"/>
              <a:gd name="connsiteX49" fmla="*/ 184 w 226"/>
              <a:gd name="connsiteY49" fmla="*/ 252 h 763"/>
              <a:gd name="connsiteX50" fmla="*/ 184 w 226"/>
              <a:gd name="connsiteY50" fmla="*/ 268 h 763"/>
              <a:gd name="connsiteX51" fmla="*/ 184 w 226"/>
              <a:gd name="connsiteY51" fmla="*/ 289 h 763"/>
              <a:gd name="connsiteX52" fmla="*/ 179 w 226"/>
              <a:gd name="connsiteY52" fmla="*/ 331 h 763"/>
              <a:gd name="connsiteX53" fmla="*/ 174 w 226"/>
              <a:gd name="connsiteY53" fmla="*/ 368 h 763"/>
              <a:gd name="connsiteX54" fmla="*/ 174 w 226"/>
              <a:gd name="connsiteY54" fmla="*/ 400 h 763"/>
              <a:gd name="connsiteX55" fmla="*/ 169 w 226"/>
              <a:gd name="connsiteY55" fmla="*/ 431 h 763"/>
              <a:gd name="connsiteX56" fmla="*/ 163 w 226"/>
              <a:gd name="connsiteY56" fmla="*/ 463 h 763"/>
              <a:gd name="connsiteX57" fmla="*/ 163 w 226"/>
              <a:gd name="connsiteY57" fmla="*/ 489 h 763"/>
              <a:gd name="connsiteX58" fmla="*/ 158 w 226"/>
              <a:gd name="connsiteY58" fmla="*/ 510 h 763"/>
              <a:gd name="connsiteX59" fmla="*/ 153 w 226"/>
              <a:gd name="connsiteY59" fmla="*/ 531 h 763"/>
              <a:gd name="connsiteX60" fmla="*/ 147 w 226"/>
              <a:gd name="connsiteY60" fmla="*/ 568 h 763"/>
              <a:gd name="connsiteX61" fmla="*/ 137 w 226"/>
              <a:gd name="connsiteY61" fmla="*/ 605 h 763"/>
              <a:gd name="connsiteX62" fmla="*/ 132 w 226"/>
              <a:gd name="connsiteY62" fmla="*/ 636 h 763"/>
              <a:gd name="connsiteX63" fmla="*/ 121 w 226"/>
              <a:gd name="connsiteY63" fmla="*/ 663 h 763"/>
              <a:gd name="connsiteX64" fmla="*/ 116 w 226"/>
              <a:gd name="connsiteY64" fmla="*/ 689 h 763"/>
              <a:gd name="connsiteX65" fmla="*/ 111 w 226"/>
              <a:gd name="connsiteY65" fmla="*/ 700 h 763"/>
              <a:gd name="connsiteX66" fmla="*/ 105 w 226"/>
              <a:gd name="connsiteY66" fmla="*/ 710 h 763"/>
              <a:gd name="connsiteX67" fmla="*/ 105 w 226"/>
              <a:gd name="connsiteY67" fmla="*/ 721 h 763"/>
              <a:gd name="connsiteX68" fmla="*/ 100 w 226"/>
              <a:gd name="connsiteY68" fmla="*/ 726 h 763"/>
              <a:gd name="connsiteX69" fmla="*/ 95 w 226"/>
              <a:gd name="connsiteY69" fmla="*/ 736 h 763"/>
              <a:gd name="connsiteX70" fmla="*/ 95 w 226"/>
              <a:gd name="connsiteY70" fmla="*/ 742 h 763"/>
              <a:gd name="connsiteX71" fmla="*/ 84 w 226"/>
              <a:gd name="connsiteY71" fmla="*/ 747 h 763"/>
              <a:gd name="connsiteX72" fmla="*/ 79 w 226"/>
              <a:gd name="connsiteY72" fmla="*/ 757 h 763"/>
              <a:gd name="connsiteX73" fmla="*/ 74 w 226"/>
              <a:gd name="connsiteY73" fmla="*/ 757 h 763"/>
              <a:gd name="connsiteX74" fmla="*/ 68 w 226"/>
              <a:gd name="connsiteY74" fmla="*/ 763 h 763"/>
              <a:gd name="connsiteX75" fmla="*/ 63 w 226"/>
              <a:gd name="connsiteY75" fmla="*/ 763 h 763"/>
              <a:gd name="connsiteX76" fmla="*/ 63 w 226"/>
              <a:gd name="connsiteY76" fmla="*/ 757 h 763"/>
              <a:gd name="connsiteX77" fmla="*/ 58 w 226"/>
              <a:gd name="connsiteY77" fmla="*/ 757 h 763"/>
              <a:gd name="connsiteX78" fmla="*/ 58 w 226"/>
              <a:gd name="connsiteY78" fmla="*/ 752 h 763"/>
              <a:gd name="connsiteX79" fmla="*/ 58 w 226"/>
              <a:gd name="connsiteY79" fmla="*/ 747 h 763"/>
              <a:gd name="connsiteX80" fmla="*/ 53 w 226"/>
              <a:gd name="connsiteY80" fmla="*/ 742 h 763"/>
              <a:gd name="connsiteX81" fmla="*/ 53 w 226"/>
              <a:gd name="connsiteY81" fmla="*/ 731 h 763"/>
              <a:gd name="connsiteX82" fmla="*/ 53 w 226"/>
              <a:gd name="connsiteY82" fmla="*/ 721 h 763"/>
              <a:gd name="connsiteX83" fmla="*/ 47 w 226"/>
              <a:gd name="connsiteY83" fmla="*/ 705 h 763"/>
              <a:gd name="connsiteX84" fmla="*/ 42 w 226"/>
              <a:gd name="connsiteY84" fmla="*/ 684 h 763"/>
              <a:gd name="connsiteX85" fmla="*/ 37 w 226"/>
              <a:gd name="connsiteY85" fmla="*/ 668 h 763"/>
              <a:gd name="connsiteX86" fmla="*/ 32 w 226"/>
              <a:gd name="connsiteY86" fmla="*/ 652 h 763"/>
              <a:gd name="connsiteX87" fmla="*/ 26 w 226"/>
              <a:gd name="connsiteY87" fmla="*/ 636 h 763"/>
              <a:gd name="connsiteX88" fmla="*/ 16 w 226"/>
              <a:gd name="connsiteY88" fmla="*/ 626 h 763"/>
              <a:gd name="connsiteX89" fmla="*/ 5 w 226"/>
              <a:gd name="connsiteY89" fmla="*/ 615 h 763"/>
              <a:gd name="connsiteX90" fmla="*/ 0 w 226"/>
              <a:gd name="connsiteY90" fmla="*/ 605 h 763"/>
              <a:gd name="connsiteX91" fmla="*/ 11 w 226"/>
              <a:gd name="connsiteY91" fmla="*/ 610 h 763"/>
              <a:gd name="connsiteX92" fmla="*/ 26 w 226"/>
              <a:gd name="connsiteY92" fmla="*/ 610 h 763"/>
              <a:gd name="connsiteX93" fmla="*/ 37 w 226"/>
              <a:gd name="connsiteY93" fmla="*/ 610 h 763"/>
              <a:gd name="connsiteX94" fmla="*/ 47 w 226"/>
              <a:gd name="connsiteY94" fmla="*/ 610 h 763"/>
              <a:gd name="connsiteX95" fmla="*/ 58 w 226"/>
              <a:gd name="connsiteY95" fmla="*/ 605 h 763"/>
              <a:gd name="connsiteX96" fmla="*/ 63 w 226"/>
              <a:gd name="connsiteY96" fmla="*/ 605 h 763"/>
              <a:gd name="connsiteX97" fmla="*/ 68 w 226"/>
              <a:gd name="connsiteY97" fmla="*/ 600 h 763"/>
              <a:gd name="connsiteX98" fmla="*/ 68 w 226"/>
              <a:gd name="connsiteY98" fmla="*/ 600 h 763"/>
              <a:gd name="connsiteX99" fmla="*/ 74 w 226"/>
              <a:gd name="connsiteY99" fmla="*/ 594 h 763"/>
              <a:gd name="connsiteX100" fmla="*/ 74 w 226"/>
              <a:gd name="connsiteY100" fmla="*/ 584 h 763"/>
              <a:gd name="connsiteX101" fmla="*/ 79 w 226"/>
              <a:gd name="connsiteY101" fmla="*/ 573 h 763"/>
              <a:gd name="connsiteX102" fmla="*/ 79 w 226"/>
              <a:gd name="connsiteY102" fmla="*/ 558 h 763"/>
              <a:gd name="connsiteX103" fmla="*/ 84 w 226"/>
              <a:gd name="connsiteY103" fmla="*/ 537 h 763"/>
              <a:gd name="connsiteX104" fmla="*/ 90 w 226"/>
              <a:gd name="connsiteY104" fmla="*/ 516 h 763"/>
              <a:gd name="connsiteX105" fmla="*/ 90 w 226"/>
              <a:gd name="connsiteY105" fmla="*/ 489 h 763"/>
              <a:gd name="connsiteX106" fmla="*/ 95 w 226"/>
              <a:gd name="connsiteY106" fmla="*/ 458 h 763"/>
              <a:gd name="connsiteX107" fmla="*/ 105 w 226"/>
              <a:gd name="connsiteY107" fmla="*/ 395 h 763"/>
              <a:gd name="connsiteX108" fmla="*/ 111 w 226"/>
              <a:gd name="connsiteY108" fmla="*/ 337 h 763"/>
              <a:gd name="connsiteX109" fmla="*/ 116 w 226"/>
              <a:gd name="connsiteY109" fmla="*/ 274 h 763"/>
              <a:gd name="connsiteX110" fmla="*/ 116 w 226"/>
              <a:gd name="connsiteY110" fmla="*/ 221 h 763"/>
              <a:gd name="connsiteX111" fmla="*/ 116 w 226"/>
              <a:gd name="connsiteY111" fmla="*/ 221 h 763"/>
              <a:gd name="connsiteX0" fmla="*/ 116 w 226"/>
              <a:gd name="connsiteY0" fmla="*/ 221 h 763"/>
              <a:gd name="connsiteX1" fmla="*/ 116 w 226"/>
              <a:gd name="connsiteY1" fmla="*/ 195 h 763"/>
              <a:gd name="connsiteX2" fmla="*/ 116 w 226"/>
              <a:gd name="connsiteY2" fmla="*/ 168 h 763"/>
              <a:gd name="connsiteX3" fmla="*/ 116 w 226"/>
              <a:gd name="connsiteY3" fmla="*/ 147 h 763"/>
              <a:gd name="connsiteX4" fmla="*/ 116 w 226"/>
              <a:gd name="connsiteY4" fmla="*/ 132 h 763"/>
              <a:gd name="connsiteX5" fmla="*/ 116 w 226"/>
              <a:gd name="connsiteY5" fmla="*/ 116 h 763"/>
              <a:gd name="connsiteX6" fmla="*/ 116 w 226"/>
              <a:gd name="connsiteY6" fmla="*/ 105 h 763"/>
              <a:gd name="connsiteX7" fmla="*/ 111 w 226"/>
              <a:gd name="connsiteY7" fmla="*/ 95 h 763"/>
              <a:gd name="connsiteX8" fmla="*/ 111 w 226"/>
              <a:gd name="connsiteY8" fmla="*/ 89 h 763"/>
              <a:gd name="connsiteX9" fmla="*/ 111 w 226"/>
              <a:gd name="connsiteY9" fmla="*/ 84 h 763"/>
              <a:gd name="connsiteX10" fmla="*/ 105 w 226"/>
              <a:gd name="connsiteY10" fmla="*/ 84 h 763"/>
              <a:gd name="connsiteX11" fmla="*/ 100 w 226"/>
              <a:gd name="connsiteY11" fmla="*/ 79 h 763"/>
              <a:gd name="connsiteX12" fmla="*/ 90 w 226"/>
              <a:gd name="connsiteY12" fmla="*/ 79 h 763"/>
              <a:gd name="connsiteX13" fmla="*/ 84 w 226"/>
              <a:gd name="connsiteY13" fmla="*/ 74 h 763"/>
              <a:gd name="connsiteX14" fmla="*/ 84 w 226"/>
              <a:gd name="connsiteY14" fmla="*/ 5 h 763"/>
              <a:gd name="connsiteX15" fmla="*/ 100 w 226"/>
              <a:gd name="connsiteY15" fmla="*/ 0 h 763"/>
              <a:gd name="connsiteX16" fmla="*/ 111 w 226"/>
              <a:gd name="connsiteY16" fmla="*/ 5 h 763"/>
              <a:gd name="connsiteX17" fmla="*/ 116 w 226"/>
              <a:gd name="connsiteY17" fmla="*/ 11 h 763"/>
              <a:gd name="connsiteX18" fmla="*/ 126 w 226"/>
              <a:gd name="connsiteY18" fmla="*/ 16 h 763"/>
              <a:gd name="connsiteX19" fmla="*/ 137 w 226"/>
              <a:gd name="connsiteY19" fmla="*/ 21 h 763"/>
              <a:gd name="connsiteX20" fmla="*/ 147 w 226"/>
              <a:gd name="connsiteY20" fmla="*/ 26 h 763"/>
              <a:gd name="connsiteX21" fmla="*/ 158 w 226"/>
              <a:gd name="connsiteY21" fmla="*/ 32 h 763"/>
              <a:gd name="connsiteX22" fmla="*/ 174 w 226"/>
              <a:gd name="connsiteY22" fmla="*/ 42 h 763"/>
              <a:gd name="connsiteX23" fmla="*/ 184 w 226"/>
              <a:gd name="connsiteY23" fmla="*/ 53 h 763"/>
              <a:gd name="connsiteX24" fmla="*/ 195 w 226"/>
              <a:gd name="connsiteY24" fmla="*/ 58 h 763"/>
              <a:gd name="connsiteX25" fmla="*/ 205 w 226"/>
              <a:gd name="connsiteY25" fmla="*/ 68 h 763"/>
              <a:gd name="connsiteX26" fmla="*/ 216 w 226"/>
              <a:gd name="connsiteY26" fmla="*/ 74 h 763"/>
              <a:gd name="connsiteX27" fmla="*/ 221 w 226"/>
              <a:gd name="connsiteY27" fmla="*/ 79 h 763"/>
              <a:gd name="connsiteX28" fmla="*/ 226 w 226"/>
              <a:gd name="connsiteY28" fmla="*/ 84 h 763"/>
              <a:gd name="connsiteX29" fmla="*/ 226 w 226"/>
              <a:gd name="connsiteY29" fmla="*/ 89 h 763"/>
              <a:gd name="connsiteX30" fmla="*/ 226 w 226"/>
              <a:gd name="connsiteY30" fmla="*/ 95 h 763"/>
              <a:gd name="connsiteX31" fmla="*/ 226 w 226"/>
              <a:gd name="connsiteY31" fmla="*/ 100 h 763"/>
              <a:gd name="connsiteX32" fmla="*/ 226 w 226"/>
              <a:gd name="connsiteY32" fmla="*/ 105 h 763"/>
              <a:gd name="connsiteX33" fmla="*/ 221 w 226"/>
              <a:gd name="connsiteY33" fmla="*/ 110 h 763"/>
              <a:gd name="connsiteX34" fmla="*/ 211 w 226"/>
              <a:gd name="connsiteY34" fmla="*/ 116 h 763"/>
              <a:gd name="connsiteX35" fmla="*/ 211 w 226"/>
              <a:gd name="connsiteY35" fmla="*/ 121 h 763"/>
              <a:gd name="connsiteX36" fmla="*/ 211 w 226"/>
              <a:gd name="connsiteY36" fmla="*/ 121 h 763"/>
              <a:gd name="connsiteX37" fmla="*/ 205 w 226"/>
              <a:gd name="connsiteY37" fmla="*/ 126 h 763"/>
              <a:gd name="connsiteX38" fmla="*/ 205 w 226"/>
              <a:gd name="connsiteY38" fmla="*/ 132 h 763"/>
              <a:gd name="connsiteX39" fmla="*/ 200 w 226"/>
              <a:gd name="connsiteY39" fmla="*/ 142 h 763"/>
              <a:gd name="connsiteX40" fmla="*/ 200 w 226"/>
              <a:gd name="connsiteY40" fmla="*/ 147 h 763"/>
              <a:gd name="connsiteX41" fmla="*/ 200 w 226"/>
              <a:gd name="connsiteY41" fmla="*/ 158 h 763"/>
              <a:gd name="connsiteX42" fmla="*/ 195 w 226"/>
              <a:gd name="connsiteY42" fmla="*/ 168 h 763"/>
              <a:gd name="connsiteX43" fmla="*/ 195 w 226"/>
              <a:gd name="connsiteY43" fmla="*/ 179 h 763"/>
              <a:gd name="connsiteX44" fmla="*/ 195 w 226"/>
              <a:gd name="connsiteY44" fmla="*/ 189 h 763"/>
              <a:gd name="connsiteX45" fmla="*/ 190 w 226"/>
              <a:gd name="connsiteY45" fmla="*/ 205 h 763"/>
              <a:gd name="connsiteX46" fmla="*/ 190 w 226"/>
              <a:gd name="connsiteY46" fmla="*/ 221 h 763"/>
              <a:gd name="connsiteX47" fmla="*/ 190 w 226"/>
              <a:gd name="connsiteY47" fmla="*/ 237 h 763"/>
              <a:gd name="connsiteX48" fmla="*/ 184 w 226"/>
              <a:gd name="connsiteY48" fmla="*/ 252 h 763"/>
              <a:gd name="connsiteX49" fmla="*/ 184 w 226"/>
              <a:gd name="connsiteY49" fmla="*/ 268 h 763"/>
              <a:gd name="connsiteX50" fmla="*/ 184 w 226"/>
              <a:gd name="connsiteY50" fmla="*/ 289 h 763"/>
              <a:gd name="connsiteX51" fmla="*/ 179 w 226"/>
              <a:gd name="connsiteY51" fmla="*/ 331 h 763"/>
              <a:gd name="connsiteX52" fmla="*/ 174 w 226"/>
              <a:gd name="connsiteY52" fmla="*/ 368 h 763"/>
              <a:gd name="connsiteX53" fmla="*/ 174 w 226"/>
              <a:gd name="connsiteY53" fmla="*/ 400 h 763"/>
              <a:gd name="connsiteX54" fmla="*/ 169 w 226"/>
              <a:gd name="connsiteY54" fmla="*/ 431 h 763"/>
              <a:gd name="connsiteX55" fmla="*/ 163 w 226"/>
              <a:gd name="connsiteY55" fmla="*/ 463 h 763"/>
              <a:gd name="connsiteX56" fmla="*/ 163 w 226"/>
              <a:gd name="connsiteY56" fmla="*/ 489 h 763"/>
              <a:gd name="connsiteX57" fmla="*/ 158 w 226"/>
              <a:gd name="connsiteY57" fmla="*/ 510 h 763"/>
              <a:gd name="connsiteX58" fmla="*/ 153 w 226"/>
              <a:gd name="connsiteY58" fmla="*/ 531 h 763"/>
              <a:gd name="connsiteX59" fmla="*/ 147 w 226"/>
              <a:gd name="connsiteY59" fmla="*/ 568 h 763"/>
              <a:gd name="connsiteX60" fmla="*/ 137 w 226"/>
              <a:gd name="connsiteY60" fmla="*/ 605 h 763"/>
              <a:gd name="connsiteX61" fmla="*/ 132 w 226"/>
              <a:gd name="connsiteY61" fmla="*/ 636 h 763"/>
              <a:gd name="connsiteX62" fmla="*/ 121 w 226"/>
              <a:gd name="connsiteY62" fmla="*/ 663 h 763"/>
              <a:gd name="connsiteX63" fmla="*/ 116 w 226"/>
              <a:gd name="connsiteY63" fmla="*/ 689 h 763"/>
              <a:gd name="connsiteX64" fmla="*/ 111 w 226"/>
              <a:gd name="connsiteY64" fmla="*/ 700 h 763"/>
              <a:gd name="connsiteX65" fmla="*/ 105 w 226"/>
              <a:gd name="connsiteY65" fmla="*/ 710 h 763"/>
              <a:gd name="connsiteX66" fmla="*/ 105 w 226"/>
              <a:gd name="connsiteY66" fmla="*/ 721 h 763"/>
              <a:gd name="connsiteX67" fmla="*/ 100 w 226"/>
              <a:gd name="connsiteY67" fmla="*/ 726 h 763"/>
              <a:gd name="connsiteX68" fmla="*/ 95 w 226"/>
              <a:gd name="connsiteY68" fmla="*/ 736 h 763"/>
              <a:gd name="connsiteX69" fmla="*/ 95 w 226"/>
              <a:gd name="connsiteY69" fmla="*/ 742 h 763"/>
              <a:gd name="connsiteX70" fmla="*/ 84 w 226"/>
              <a:gd name="connsiteY70" fmla="*/ 747 h 763"/>
              <a:gd name="connsiteX71" fmla="*/ 79 w 226"/>
              <a:gd name="connsiteY71" fmla="*/ 757 h 763"/>
              <a:gd name="connsiteX72" fmla="*/ 74 w 226"/>
              <a:gd name="connsiteY72" fmla="*/ 757 h 763"/>
              <a:gd name="connsiteX73" fmla="*/ 68 w 226"/>
              <a:gd name="connsiteY73" fmla="*/ 763 h 763"/>
              <a:gd name="connsiteX74" fmla="*/ 63 w 226"/>
              <a:gd name="connsiteY74" fmla="*/ 763 h 763"/>
              <a:gd name="connsiteX75" fmla="*/ 63 w 226"/>
              <a:gd name="connsiteY75" fmla="*/ 757 h 763"/>
              <a:gd name="connsiteX76" fmla="*/ 58 w 226"/>
              <a:gd name="connsiteY76" fmla="*/ 757 h 763"/>
              <a:gd name="connsiteX77" fmla="*/ 58 w 226"/>
              <a:gd name="connsiteY77" fmla="*/ 752 h 763"/>
              <a:gd name="connsiteX78" fmla="*/ 58 w 226"/>
              <a:gd name="connsiteY78" fmla="*/ 747 h 763"/>
              <a:gd name="connsiteX79" fmla="*/ 53 w 226"/>
              <a:gd name="connsiteY79" fmla="*/ 742 h 763"/>
              <a:gd name="connsiteX80" fmla="*/ 53 w 226"/>
              <a:gd name="connsiteY80" fmla="*/ 731 h 763"/>
              <a:gd name="connsiteX81" fmla="*/ 53 w 226"/>
              <a:gd name="connsiteY81" fmla="*/ 721 h 763"/>
              <a:gd name="connsiteX82" fmla="*/ 47 w 226"/>
              <a:gd name="connsiteY82" fmla="*/ 705 h 763"/>
              <a:gd name="connsiteX83" fmla="*/ 42 w 226"/>
              <a:gd name="connsiteY83" fmla="*/ 684 h 763"/>
              <a:gd name="connsiteX84" fmla="*/ 37 w 226"/>
              <a:gd name="connsiteY84" fmla="*/ 668 h 763"/>
              <a:gd name="connsiteX85" fmla="*/ 32 w 226"/>
              <a:gd name="connsiteY85" fmla="*/ 652 h 763"/>
              <a:gd name="connsiteX86" fmla="*/ 26 w 226"/>
              <a:gd name="connsiteY86" fmla="*/ 636 h 763"/>
              <a:gd name="connsiteX87" fmla="*/ 16 w 226"/>
              <a:gd name="connsiteY87" fmla="*/ 626 h 763"/>
              <a:gd name="connsiteX88" fmla="*/ 5 w 226"/>
              <a:gd name="connsiteY88" fmla="*/ 615 h 763"/>
              <a:gd name="connsiteX89" fmla="*/ 0 w 226"/>
              <a:gd name="connsiteY89" fmla="*/ 605 h 763"/>
              <a:gd name="connsiteX90" fmla="*/ 11 w 226"/>
              <a:gd name="connsiteY90" fmla="*/ 610 h 763"/>
              <a:gd name="connsiteX91" fmla="*/ 26 w 226"/>
              <a:gd name="connsiteY91" fmla="*/ 610 h 763"/>
              <a:gd name="connsiteX92" fmla="*/ 37 w 226"/>
              <a:gd name="connsiteY92" fmla="*/ 610 h 763"/>
              <a:gd name="connsiteX93" fmla="*/ 47 w 226"/>
              <a:gd name="connsiteY93" fmla="*/ 610 h 763"/>
              <a:gd name="connsiteX94" fmla="*/ 58 w 226"/>
              <a:gd name="connsiteY94" fmla="*/ 605 h 763"/>
              <a:gd name="connsiteX95" fmla="*/ 63 w 226"/>
              <a:gd name="connsiteY95" fmla="*/ 605 h 763"/>
              <a:gd name="connsiteX96" fmla="*/ 68 w 226"/>
              <a:gd name="connsiteY96" fmla="*/ 600 h 763"/>
              <a:gd name="connsiteX97" fmla="*/ 68 w 226"/>
              <a:gd name="connsiteY97" fmla="*/ 600 h 763"/>
              <a:gd name="connsiteX98" fmla="*/ 74 w 226"/>
              <a:gd name="connsiteY98" fmla="*/ 594 h 763"/>
              <a:gd name="connsiteX99" fmla="*/ 74 w 226"/>
              <a:gd name="connsiteY99" fmla="*/ 584 h 763"/>
              <a:gd name="connsiteX100" fmla="*/ 79 w 226"/>
              <a:gd name="connsiteY100" fmla="*/ 573 h 763"/>
              <a:gd name="connsiteX101" fmla="*/ 79 w 226"/>
              <a:gd name="connsiteY101" fmla="*/ 558 h 763"/>
              <a:gd name="connsiteX102" fmla="*/ 84 w 226"/>
              <a:gd name="connsiteY102" fmla="*/ 537 h 763"/>
              <a:gd name="connsiteX103" fmla="*/ 90 w 226"/>
              <a:gd name="connsiteY103" fmla="*/ 516 h 763"/>
              <a:gd name="connsiteX104" fmla="*/ 90 w 226"/>
              <a:gd name="connsiteY104" fmla="*/ 489 h 763"/>
              <a:gd name="connsiteX105" fmla="*/ 95 w 226"/>
              <a:gd name="connsiteY105" fmla="*/ 458 h 763"/>
              <a:gd name="connsiteX106" fmla="*/ 105 w 226"/>
              <a:gd name="connsiteY106" fmla="*/ 395 h 763"/>
              <a:gd name="connsiteX107" fmla="*/ 111 w 226"/>
              <a:gd name="connsiteY107" fmla="*/ 337 h 763"/>
              <a:gd name="connsiteX108" fmla="*/ 116 w 226"/>
              <a:gd name="connsiteY108" fmla="*/ 274 h 763"/>
              <a:gd name="connsiteX109" fmla="*/ 116 w 226"/>
              <a:gd name="connsiteY109" fmla="*/ 221 h 763"/>
              <a:gd name="connsiteX110" fmla="*/ 116 w 226"/>
              <a:gd name="connsiteY110" fmla="*/ 221 h 763"/>
              <a:gd name="connsiteX0" fmla="*/ 116 w 226"/>
              <a:gd name="connsiteY0" fmla="*/ 221 h 763"/>
              <a:gd name="connsiteX1" fmla="*/ 116 w 226"/>
              <a:gd name="connsiteY1" fmla="*/ 195 h 763"/>
              <a:gd name="connsiteX2" fmla="*/ 116 w 226"/>
              <a:gd name="connsiteY2" fmla="*/ 168 h 763"/>
              <a:gd name="connsiteX3" fmla="*/ 116 w 226"/>
              <a:gd name="connsiteY3" fmla="*/ 147 h 763"/>
              <a:gd name="connsiteX4" fmla="*/ 116 w 226"/>
              <a:gd name="connsiteY4" fmla="*/ 132 h 763"/>
              <a:gd name="connsiteX5" fmla="*/ 116 w 226"/>
              <a:gd name="connsiteY5" fmla="*/ 116 h 763"/>
              <a:gd name="connsiteX6" fmla="*/ 116 w 226"/>
              <a:gd name="connsiteY6" fmla="*/ 105 h 763"/>
              <a:gd name="connsiteX7" fmla="*/ 111 w 226"/>
              <a:gd name="connsiteY7" fmla="*/ 95 h 763"/>
              <a:gd name="connsiteX8" fmla="*/ 111 w 226"/>
              <a:gd name="connsiteY8" fmla="*/ 89 h 763"/>
              <a:gd name="connsiteX9" fmla="*/ 111 w 226"/>
              <a:gd name="connsiteY9" fmla="*/ 84 h 763"/>
              <a:gd name="connsiteX10" fmla="*/ 105 w 226"/>
              <a:gd name="connsiteY10" fmla="*/ 84 h 763"/>
              <a:gd name="connsiteX11" fmla="*/ 100 w 226"/>
              <a:gd name="connsiteY11" fmla="*/ 79 h 763"/>
              <a:gd name="connsiteX12" fmla="*/ 90 w 226"/>
              <a:gd name="connsiteY12" fmla="*/ 79 h 763"/>
              <a:gd name="connsiteX13" fmla="*/ 84 w 226"/>
              <a:gd name="connsiteY13" fmla="*/ 74 h 763"/>
              <a:gd name="connsiteX14" fmla="*/ 100 w 226"/>
              <a:gd name="connsiteY14" fmla="*/ 0 h 763"/>
              <a:gd name="connsiteX15" fmla="*/ 111 w 226"/>
              <a:gd name="connsiteY15" fmla="*/ 5 h 763"/>
              <a:gd name="connsiteX16" fmla="*/ 116 w 226"/>
              <a:gd name="connsiteY16" fmla="*/ 11 h 763"/>
              <a:gd name="connsiteX17" fmla="*/ 126 w 226"/>
              <a:gd name="connsiteY17" fmla="*/ 16 h 763"/>
              <a:gd name="connsiteX18" fmla="*/ 137 w 226"/>
              <a:gd name="connsiteY18" fmla="*/ 21 h 763"/>
              <a:gd name="connsiteX19" fmla="*/ 147 w 226"/>
              <a:gd name="connsiteY19" fmla="*/ 26 h 763"/>
              <a:gd name="connsiteX20" fmla="*/ 158 w 226"/>
              <a:gd name="connsiteY20" fmla="*/ 32 h 763"/>
              <a:gd name="connsiteX21" fmla="*/ 174 w 226"/>
              <a:gd name="connsiteY21" fmla="*/ 42 h 763"/>
              <a:gd name="connsiteX22" fmla="*/ 184 w 226"/>
              <a:gd name="connsiteY22" fmla="*/ 53 h 763"/>
              <a:gd name="connsiteX23" fmla="*/ 195 w 226"/>
              <a:gd name="connsiteY23" fmla="*/ 58 h 763"/>
              <a:gd name="connsiteX24" fmla="*/ 205 w 226"/>
              <a:gd name="connsiteY24" fmla="*/ 68 h 763"/>
              <a:gd name="connsiteX25" fmla="*/ 216 w 226"/>
              <a:gd name="connsiteY25" fmla="*/ 74 h 763"/>
              <a:gd name="connsiteX26" fmla="*/ 221 w 226"/>
              <a:gd name="connsiteY26" fmla="*/ 79 h 763"/>
              <a:gd name="connsiteX27" fmla="*/ 226 w 226"/>
              <a:gd name="connsiteY27" fmla="*/ 84 h 763"/>
              <a:gd name="connsiteX28" fmla="*/ 226 w 226"/>
              <a:gd name="connsiteY28" fmla="*/ 89 h 763"/>
              <a:gd name="connsiteX29" fmla="*/ 226 w 226"/>
              <a:gd name="connsiteY29" fmla="*/ 95 h 763"/>
              <a:gd name="connsiteX30" fmla="*/ 226 w 226"/>
              <a:gd name="connsiteY30" fmla="*/ 100 h 763"/>
              <a:gd name="connsiteX31" fmla="*/ 226 w 226"/>
              <a:gd name="connsiteY31" fmla="*/ 105 h 763"/>
              <a:gd name="connsiteX32" fmla="*/ 221 w 226"/>
              <a:gd name="connsiteY32" fmla="*/ 110 h 763"/>
              <a:gd name="connsiteX33" fmla="*/ 211 w 226"/>
              <a:gd name="connsiteY33" fmla="*/ 116 h 763"/>
              <a:gd name="connsiteX34" fmla="*/ 211 w 226"/>
              <a:gd name="connsiteY34" fmla="*/ 121 h 763"/>
              <a:gd name="connsiteX35" fmla="*/ 211 w 226"/>
              <a:gd name="connsiteY35" fmla="*/ 121 h 763"/>
              <a:gd name="connsiteX36" fmla="*/ 205 w 226"/>
              <a:gd name="connsiteY36" fmla="*/ 126 h 763"/>
              <a:gd name="connsiteX37" fmla="*/ 205 w 226"/>
              <a:gd name="connsiteY37" fmla="*/ 132 h 763"/>
              <a:gd name="connsiteX38" fmla="*/ 200 w 226"/>
              <a:gd name="connsiteY38" fmla="*/ 142 h 763"/>
              <a:gd name="connsiteX39" fmla="*/ 200 w 226"/>
              <a:gd name="connsiteY39" fmla="*/ 147 h 763"/>
              <a:gd name="connsiteX40" fmla="*/ 200 w 226"/>
              <a:gd name="connsiteY40" fmla="*/ 158 h 763"/>
              <a:gd name="connsiteX41" fmla="*/ 195 w 226"/>
              <a:gd name="connsiteY41" fmla="*/ 168 h 763"/>
              <a:gd name="connsiteX42" fmla="*/ 195 w 226"/>
              <a:gd name="connsiteY42" fmla="*/ 179 h 763"/>
              <a:gd name="connsiteX43" fmla="*/ 195 w 226"/>
              <a:gd name="connsiteY43" fmla="*/ 189 h 763"/>
              <a:gd name="connsiteX44" fmla="*/ 190 w 226"/>
              <a:gd name="connsiteY44" fmla="*/ 205 h 763"/>
              <a:gd name="connsiteX45" fmla="*/ 190 w 226"/>
              <a:gd name="connsiteY45" fmla="*/ 221 h 763"/>
              <a:gd name="connsiteX46" fmla="*/ 190 w 226"/>
              <a:gd name="connsiteY46" fmla="*/ 237 h 763"/>
              <a:gd name="connsiteX47" fmla="*/ 184 w 226"/>
              <a:gd name="connsiteY47" fmla="*/ 252 h 763"/>
              <a:gd name="connsiteX48" fmla="*/ 184 w 226"/>
              <a:gd name="connsiteY48" fmla="*/ 268 h 763"/>
              <a:gd name="connsiteX49" fmla="*/ 184 w 226"/>
              <a:gd name="connsiteY49" fmla="*/ 289 h 763"/>
              <a:gd name="connsiteX50" fmla="*/ 179 w 226"/>
              <a:gd name="connsiteY50" fmla="*/ 331 h 763"/>
              <a:gd name="connsiteX51" fmla="*/ 174 w 226"/>
              <a:gd name="connsiteY51" fmla="*/ 368 h 763"/>
              <a:gd name="connsiteX52" fmla="*/ 174 w 226"/>
              <a:gd name="connsiteY52" fmla="*/ 400 h 763"/>
              <a:gd name="connsiteX53" fmla="*/ 169 w 226"/>
              <a:gd name="connsiteY53" fmla="*/ 431 h 763"/>
              <a:gd name="connsiteX54" fmla="*/ 163 w 226"/>
              <a:gd name="connsiteY54" fmla="*/ 463 h 763"/>
              <a:gd name="connsiteX55" fmla="*/ 163 w 226"/>
              <a:gd name="connsiteY55" fmla="*/ 489 h 763"/>
              <a:gd name="connsiteX56" fmla="*/ 158 w 226"/>
              <a:gd name="connsiteY56" fmla="*/ 510 h 763"/>
              <a:gd name="connsiteX57" fmla="*/ 153 w 226"/>
              <a:gd name="connsiteY57" fmla="*/ 531 h 763"/>
              <a:gd name="connsiteX58" fmla="*/ 147 w 226"/>
              <a:gd name="connsiteY58" fmla="*/ 568 h 763"/>
              <a:gd name="connsiteX59" fmla="*/ 137 w 226"/>
              <a:gd name="connsiteY59" fmla="*/ 605 h 763"/>
              <a:gd name="connsiteX60" fmla="*/ 132 w 226"/>
              <a:gd name="connsiteY60" fmla="*/ 636 h 763"/>
              <a:gd name="connsiteX61" fmla="*/ 121 w 226"/>
              <a:gd name="connsiteY61" fmla="*/ 663 h 763"/>
              <a:gd name="connsiteX62" fmla="*/ 116 w 226"/>
              <a:gd name="connsiteY62" fmla="*/ 689 h 763"/>
              <a:gd name="connsiteX63" fmla="*/ 111 w 226"/>
              <a:gd name="connsiteY63" fmla="*/ 700 h 763"/>
              <a:gd name="connsiteX64" fmla="*/ 105 w 226"/>
              <a:gd name="connsiteY64" fmla="*/ 710 h 763"/>
              <a:gd name="connsiteX65" fmla="*/ 105 w 226"/>
              <a:gd name="connsiteY65" fmla="*/ 721 h 763"/>
              <a:gd name="connsiteX66" fmla="*/ 100 w 226"/>
              <a:gd name="connsiteY66" fmla="*/ 726 h 763"/>
              <a:gd name="connsiteX67" fmla="*/ 95 w 226"/>
              <a:gd name="connsiteY67" fmla="*/ 736 h 763"/>
              <a:gd name="connsiteX68" fmla="*/ 95 w 226"/>
              <a:gd name="connsiteY68" fmla="*/ 742 h 763"/>
              <a:gd name="connsiteX69" fmla="*/ 84 w 226"/>
              <a:gd name="connsiteY69" fmla="*/ 747 h 763"/>
              <a:gd name="connsiteX70" fmla="*/ 79 w 226"/>
              <a:gd name="connsiteY70" fmla="*/ 757 h 763"/>
              <a:gd name="connsiteX71" fmla="*/ 74 w 226"/>
              <a:gd name="connsiteY71" fmla="*/ 757 h 763"/>
              <a:gd name="connsiteX72" fmla="*/ 68 w 226"/>
              <a:gd name="connsiteY72" fmla="*/ 763 h 763"/>
              <a:gd name="connsiteX73" fmla="*/ 63 w 226"/>
              <a:gd name="connsiteY73" fmla="*/ 763 h 763"/>
              <a:gd name="connsiteX74" fmla="*/ 63 w 226"/>
              <a:gd name="connsiteY74" fmla="*/ 757 h 763"/>
              <a:gd name="connsiteX75" fmla="*/ 58 w 226"/>
              <a:gd name="connsiteY75" fmla="*/ 757 h 763"/>
              <a:gd name="connsiteX76" fmla="*/ 58 w 226"/>
              <a:gd name="connsiteY76" fmla="*/ 752 h 763"/>
              <a:gd name="connsiteX77" fmla="*/ 58 w 226"/>
              <a:gd name="connsiteY77" fmla="*/ 747 h 763"/>
              <a:gd name="connsiteX78" fmla="*/ 53 w 226"/>
              <a:gd name="connsiteY78" fmla="*/ 742 h 763"/>
              <a:gd name="connsiteX79" fmla="*/ 53 w 226"/>
              <a:gd name="connsiteY79" fmla="*/ 731 h 763"/>
              <a:gd name="connsiteX80" fmla="*/ 53 w 226"/>
              <a:gd name="connsiteY80" fmla="*/ 721 h 763"/>
              <a:gd name="connsiteX81" fmla="*/ 47 w 226"/>
              <a:gd name="connsiteY81" fmla="*/ 705 h 763"/>
              <a:gd name="connsiteX82" fmla="*/ 42 w 226"/>
              <a:gd name="connsiteY82" fmla="*/ 684 h 763"/>
              <a:gd name="connsiteX83" fmla="*/ 37 w 226"/>
              <a:gd name="connsiteY83" fmla="*/ 668 h 763"/>
              <a:gd name="connsiteX84" fmla="*/ 32 w 226"/>
              <a:gd name="connsiteY84" fmla="*/ 652 h 763"/>
              <a:gd name="connsiteX85" fmla="*/ 26 w 226"/>
              <a:gd name="connsiteY85" fmla="*/ 636 h 763"/>
              <a:gd name="connsiteX86" fmla="*/ 16 w 226"/>
              <a:gd name="connsiteY86" fmla="*/ 626 h 763"/>
              <a:gd name="connsiteX87" fmla="*/ 5 w 226"/>
              <a:gd name="connsiteY87" fmla="*/ 615 h 763"/>
              <a:gd name="connsiteX88" fmla="*/ 0 w 226"/>
              <a:gd name="connsiteY88" fmla="*/ 605 h 763"/>
              <a:gd name="connsiteX89" fmla="*/ 11 w 226"/>
              <a:gd name="connsiteY89" fmla="*/ 610 h 763"/>
              <a:gd name="connsiteX90" fmla="*/ 26 w 226"/>
              <a:gd name="connsiteY90" fmla="*/ 610 h 763"/>
              <a:gd name="connsiteX91" fmla="*/ 37 w 226"/>
              <a:gd name="connsiteY91" fmla="*/ 610 h 763"/>
              <a:gd name="connsiteX92" fmla="*/ 47 w 226"/>
              <a:gd name="connsiteY92" fmla="*/ 610 h 763"/>
              <a:gd name="connsiteX93" fmla="*/ 58 w 226"/>
              <a:gd name="connsiteY93" fmla="*/ 605 h 763"/>
              <a:gd name="connsiteX94" fmla="*/ 63 w 226"/>
              <a:gd name="connsiteY94" fmla="*/ 605 h 763"/>
              <a:gd name="connsiteX95" fmla="*/ 68 w 226"/>
              <a:gd name="connsiteY95" fmla="*/ 600 h 763"/>
              <a:gd name="connsiteX96" fmla="*/ 68 w 226"/>
              <a:gd name="connsiteY96" fmla="*/ 600 h 763"/>
              <a:gd name="connsiteX97" fmla="*/ 74 w 226"/>
              <a:gd name="connsiteY97" fmla="*/ 594 h 763"/>
              <a:gd name="connsiteX98" fmla="*/ 74 w 226"/>
              <a:gd name="connsiteY98" fmla="*/ 584 h 763"/>
              <a:gd name="connsiteX99" fmla="*/ 79 w 226"/>
              <a:gd name="connsiteY99" fmla="*/ 573 h 763"/>
              <a:gd name="connsiteX100" fmla="*/ 79 w 226"/>
              <a:gd name="connsiteY100" fmla="*/ 558 h 763"/>
              <a:gd name="connsiteX101" fmla="*/ 84 w 226"/>
              <a:gd name="connsiteY101" fmla="*/ 537 h 763"/>
              <a:gd name="connsiteX102" fmla="*/ 90 w 226"/>
              <a:gd name="connsiteY102" fmla="*/ 516 h 763"/>
              <a:gd name="connsiteX103" fmla="*/ 90 w 226"/>
              <a:gd name="connsiteY103" fmla="*/ 489 h 763"/>
              <a:gd name="connsiteX104" fmla="*/ 95 w 226"/>
              <a:gd name="connsiteY104" fmla="*/ 458 h 763"/>
              <a:gd name="connsiteX105" fmla="*/ 105 w 226"/>
              <a:gd name="connsiteY105" fmla="*/ 395 h 763"/>
              <a:gd name="connsiteX106" fmla="*/ 111 w 226"/>
              <a:gd name="connsiteY106" fmla="*/ 337 h 763"/>
              <a:gd name="connsiteX107" fmla="*/ 116 w 226"/>
              <a:gd name="connsiteY107" fmla="*/ 274 h 763"/>
              <a:gd name="connsiteX108" fmla="*/ 116 w 226"/>
              <a:gd name="connsiteY108" fmla="*/ 221 h 763"/>
              <a:gd name="connsiteX109" fmla="*/ 116 w 226"/>
              <a:gd name="connsiteY109" fmla="*/ 221 h 763"/>
              <a:gd name="connsiteX0" fmla="*/ 116 w 226"/>
              <a:gd name="connsiteY0" fmla="*/ 216 h 758"/>
              <a:gd name="connsiteX1" fmla="*/ 116 w 226"/>
              <a:gd name="connsiteY1" fmla="*/ 190 h 758"/>
              <a:gd name="connsiteX2" fmla="*/ 116 w 226"/>
              <a:gd name="connsiteY2" fmla="*/ 163 h 758"/>
              <a:gd name="connsiteX3" fmla="*/ 116 w 226"/>
              <a:gd name="connsiteY3" fmla="*/ 142 h 758"/>
              <a:gd name="connsiteX4" fmla="*/ 116 w 226"/>
              <a:gd name="connsiteY4" fmla="*/ 127 h 758"/>
              <a:gd name="connsiteX5" fmla="*/ 116 w 226"/>
              <a:gd name="connsiteY5" fmla="*/ 111 h 758"/>
              <a:gd name="connsiteX6" fmla="*/ 116 w 226"/>
              <a:gd name="connsiteY6" fmla="*/ 100 h 758"/>
              <a:gd name="connsiteX7" fmla="*/ 111 w 226"/>
              <a:gd name="connsiteY7" fmla="*/ 90 h 758"/>
              <a:gd name="connsiteX8" fmla="*/ 111 w 226"/>
              <a:gd name="connsiteY8" fmla="*/ 84 h 758"/>
              <a:gd name="connsiteX9" fmla="*/ 111 w 226"/>
              <a:gd name="connsiteY9" fmla="*/ 79 h 758"/>
              <a:gd name="connsiteX10" fmla="*/ 105 w 226"/>
              <a:gd name="connsiteY10" fmla="*/ 79 h 758"/>
              <a:gd name="connsiteX11" fmla="*/ 100 w 226"/>
              <a:gd name="connsiteY11" fmla="*/ 74 h 758"/>
              <a:gd name="connsiteX12" fmla="*/ 90 w 226"/>
              <a:gd name="connsiteY12" fmla="*/ 74 h 758"/>
              <a:gd name="connsiteX13" fmla="*/ 84 w 226"/>
              <a:gd name="connsiteY13" fmla="*/ 69 h 758"/>
              <a:gd name="connsiteX14" fmla="*/ 111 w 226"/>
              <a:gd name="connsiteY14" fmla="*/ 0 h 758"/>
              <a:gd name="connsiteX15" fmla="*/ 116 w 226"/>
              <a:gd name="connsiteY15" fmla="*/ 6 h 758"/>
              <a:gd name="connsiteX16" fmla="*/ 126 w 226"/>
              <a:gd name="connsiteY16" fmla="*/ 11 h 758"/>
              <a:gd name="connsiteX17" fmla="*/ 137 w 226"/>
              <a:gd name="connsiteY17" fmla="*/ 16 h 758"/>
              <a:gd name="connsiteX18" fmla="*/ 147 w 226"/>
              <a:gd name="connsiteY18" fmla="*/ 21 h 758"/>
              <a:gd name="connsiteX19" fmla="*/ 158 w 226"/>
              <a:gd name="connsiteY19" fmla="*/ 27 h 758"/>
              <a:gd name="connsiteX20" fmla="*/ 174 w 226"/>
              <a:gd name="connsiteY20" fmla="*/ 37 h 758"/>
              <a:gd name="connsiteX21" fmla="*/ 184 w 226"/>
              <a:gd name="connsiteY21" fmla="*/ 48 h 758"/>
              <a:gd name="connsiteX22" fmla="*/ 195 w 226"/>
              <a:gd name="connsiteY22" fmla="*/ 53 h 758"/>
              <a:gd name="connsiteX23" fmla="*/ 205 w 226"/>
              <a:gd name="connsiteY23" fmla="*/ 63 h 758"/>
              <a:gd name="connsiteX24" fmla="*/ 216 w 226"/>
              <a:gd name="connsiteY24" fmla="*/ 69 h 758"/>
              <a:gd name="connsiteX25" fmla="*/ 221 w 226"/>
              <a:gd name="connsiteY25" fmla="*/ 74 h 758"/>
              <a:gd name="connsiteX26" fmla="*/ 226 w 226"/>
              <a:gd name="connsiteY26" fmla="*/ 79 h 758"/>
              <a:gd name="connsiteX27" fmla="*/ 226 w 226"/>
              <a:gd name="connsiteY27" fmla="*/ 84 h 758"/>
              <a:gd name="connsiteX28" fmla="*/ 226 w 226"/>
              <a:gd name="connsiteY28" fmla="*/ 90 h 758"/>
              <a:gd name="connsiteX29" fmla="*/ 226 w 226"/>
              <a:gd name="connsiteY29" fmla="*/ 95 h 758"/>
              <a:gd name="connsiteX30" fmla="*/ 226 w 226"/>
              <a:gd name="connsiteY30" fmla="*/ 100 h 758"/>
              <a:gd name="connsiteX31" fmla="*/ 221 w 226"/>
              <a:gd name="connsiteY31" fmla="*/ 105 h 758"/>
              <a:gd name="connsiteX32" fmla="*/ 211 w 226"/>
              <a:gd name="connsiteY32" fmla="*/ 111 h 758"/>
              <a:gd name="connsiteX33" fmla="*/ 211 w 226"/>
              <a:gd name="connsiteY33" fmla="*/ 116 h 758"/>
              <a:gd name="connsiteX34" fmla="*/ 211 w 226"/>
              <a:gd name="connsiteY34" fmla="*/ 116 h 758"/>
              <a:gd name="connsiteX35" fmla="*/ 205 w 226"/>
              <a:gd name="connsiteY35" fmla="*/ 121 h 758"/>
              <a:gd name="connsiteX36" fmla="*/ 205 w 226"/>
              <a:gd name="connsiteY36" fmla="*/ 127 h 758"/>
              <a:gd name="connsiteX37" fmla="*/ 200 w 226"/>
              <a:gd name="connsiteY37" fmla="*/ 137 h 758"/>
              <a:gd name="connsiteX38" fmla="*/ 200 w 226"/>
              <a:gd name="connsiteY38" fmla="*/ 142 h 758"/>
              <a:gd name="connsiteX39" fmla="*/ 200 w 226"/>
              <a:gd name="connsiteY39" fmla="*/ 153 h 758"/>
              <a:gd name="connsiteX40" fmla="*/ 195 w 226"/>
              <a:gd name="connsiteY40" fmla="*/ 163 h 758"/>
              <a:gd name="connsiteX41" fmla="*/ 195 w 226"/>
              <a:gd name="connsiteY41" fmla="*/ 174 h 758"/>
              <a:gd name="connsiteX42" fmla="*/ 195 w 226"/>
              <a:gd name="connsiteY42" fmla="*/ 184 h 758"/>
              <a:gd name="connsiteX43" fmla="*/ 190 w 226"/>
              <a:gd name="connsiteY43" fmla="*/ 200 h 758"/>
              <a:gd name="connsiteX44" fmla="*/ 190 w 226"/>
              <a:gd name="connsiteY44" fmla="*/ 216 h 758"/>
              <a:gd name="connsiteX45" fmla="*/ 190 w 226"/>
              <a:gd name="connsiteY45" fmla="*/ 232 h 758"/>
              <a:gd name="connsiteX46" fmla="*/ 184 w 226"/>
              <a:gd name="connsiteY46" fmla="*/ 247 h 758"/>
              <a:gd name="connsiteX47" fmla="*/ 184 w 226"/>
              <a:gd name="connsiteY47" fmla="*/ 263 h 758"/>
              <a:gd name="connsiteX48" fmla="*/ 184 w 226"/>
              <a:gd name="connsiteY48" fmla="*/ 284 h 758"/>
              <a:gd name="connsiteX49" fmla="*/ 179 w 226"/>
              <a:gd name="connsiteY49" fmla="*/ 326 h 758"/>
              <a:gd name="connsiteX50" fmla="*/ 174 w 226"/>
              <a:gd name="connsiteY50" fmla="*/ 363 h 758"/>
              <a:gd name="connsiteX51" fmla="*/ 174 w 226"/>
              <a:gd name="connsiteY51" fmla="*/ 395 h 758"/>
              <a:gd name="connsiteX52" fmla="*/ 169 w 226"/>
              <a:gd name="connsiteY52" fmla="*/ 426 h 758"/>
              <a:gd name="connsiteX53" fmla="*/ 163 w 226"/>
              <a:gd name="connsiteY53" fmla="*/ 458 h 758"/>
              <a:gd name="connsiteX54" fmla="*/ 163 w 226"/>
              <a:gd name="connsiteY54" fmla="*/ 484 h 758"/>
              <a:gd name="connsiteX55" fmla="*/ 158 w 226"/>
              <a:gd name="connsiteY55" fmla="*/ 505 h 758"/>
              <a:gd name="connsiteX56" fmla="*/ 153 w 226"/>
              <a:gd name="connsiteY56" fmla="*/ 526 h 758"/>
              <a:gd name="connsiteX57" fmla="*/ 147 w 226"/>
              <a:gd name="connsiteY57" fmla="*/ 563 h 758"/>
              <a:gd name="connsiteX58" fmla="*/ 137 w 226"/>
              <a:gd name="connsiteY58" fmla="*/ 600 h 758"/>
              <a:gd name="connsiteX59" fmla="*/ 132 w 226"/>
              <a:gd name="connsiteY59" fmla="*/ 631 h 758"/>
              <a:gd name="connsiteX60" fmla="*/ 121 w 226"/>
              <a:gd name="connsiteY60" fmla="*/ 658 h 758"/>
              <a:gd name="connsiteX61" fmla="*/ 116 w 226"/>
              <a:gd name="connsiteY61" fmla="*/ 684 h 758"/>
              <a:gd name="connsiteX62" fmla="*/ 111 w 226"/>
              <a:gd name="connsiteY62" fmla="*/ 695 h 758"/>
              <a:gd name="connsiteX63" fmla="*/ 105 w 226"/>
              <a:gd name="connsiteY63" fmla="*/ 705 h 758"/>
              <a:gd name="connsiteX64" fmla="*/ 105 w 226"/>
              <a:gd name="connsiteY64" fmla="*/ 716 h 758"/>
              <a:gd name="connsiteX65" fmla="*/ 100 w 226"/>
              <a:gd name="connsiteY65" fmla="*/ 721 h 758"/>
              <a:gd name="connsiteX66" fmla="*/ 95 w 226"/>
              <a:gd name="connsiteY66" fmla="*/ 731 h 758"/>
              <a:gd name="connsiteX67" fmla="*/ 95 w 226"/>
              <a:gd name="connsiteY67" fmla="*/ 737 h 758"/>
              <a:gd name="connsiteX68" fmla="*/ 84 w 226"/>
              <a:gd name="connsiteY68" fmla="*/ 742 h 758"/>
              <a:gd name="connsiteX69" fmla="*/ 79 w 226"/>
              <a:gd name="connsiteY69" fmla="*/ 752 h 758"/>
              <a:gd name="connsiteX70" fmla="*/ 74 w 226"/>
              <a:gd name="connsiteY70" fmla="*/ 752 h 758"/>
              <a:gd name="connsiteX71" fmla="*/ 68 w 226"/>
              <a:gd name="connsiteY71" fmla="*/ 758 h 758"/>
              <a:gd name="connsiteX72" fmla="*/ 63 w 226"/>
              <a:gd name="connsiteY72" fmla="*/ 758 h 758"/>
              <a:gd name="connsiteX73" fmla="*/ 63 w 226"/>
              <a:gd name="connsiteY73" fmla="*/ 752 h 758"/>
              <a:gd name="connsiteX74" fmla="*/ 58 w 226"/>
              <a:gd name="connsiteY74" fmla="*/ 752 h 758"/>
              <a:gd name="connsiteX75" fmla="*/ 58 w 226"/>
              <a:gd name="connsiteY75" fmla="*/ 747 h 758"/>
              <a:gd name="connsiteX76" fmla="*/ 58 w 226"/>
              <a:gd name="connsiteY76" fmla="*/ 742 h 758"/>
              <a:gd name="connsiteX77" fmla="*/ 53 w 226"/>
              <a:gd name="connsiteY77" fmla="*/ 737 h 758"/>
              <a:gd name="connsiteX78" fmla="*/ 53 w 226"/>
              <a:gd name="connsiteY78" fmla="*/ 726 h 758"/>
              <a:gd name="connsiteX79" fmla="*/ 53 w 226"/>
              <a:gd name="connsiteY79" fmla="*/ 716 h 758"/>
              <a:gd name="connsiteX80" fmla="*/ 47 w 226"/>
              <a:gd name="connsiteY80" fmla="*/ 700 h 758"/>
              <a:gd name="connsiteX81" fmla="*/ 42 w 226"/>
              <a:gd name="connsiteY81" fmla="*/ 679 h 758"/>
              <a:gd name="connsiteX82" fmla="*/ 37 w 226"/>
              <a:gd name="connsiteY82" fmla="*/ 663 h 758"/>
              <a:gd name="connsiteX83" fmla="*/ 32 w 226"/>
              <a:gd name="connsiteY83" fmla="*/ 647 h 758"/>
              <a:gd name="connsiteX84" fmla="*/ 26 w 226"/>
              <a:gd name="connsiteY84" fmla="*/ 631 h 758"/>
              <a:gd name="connsiteX85" fmla="*/ 16 w 226"/>
              <a:gd name="connsiteY85" fmla="*/ 621 h 758"/>
              <a:gd name="connsiteX86" fmla="*/ 5 w 226"/>
              <a:gd name="connsiteY86" fmla="*/ 610 h 758"/>
              <a:gd name="connsiteX87" fmla="*/ 0 w 226"/>
              <a:gd name="connsiteY87" fmla="*/ 600 h 758"/>
              <a:gd name="connsiteX88" fmla="*/ 11 w 226"/>
              <a:gd name="connsiteY88" fmla="*/ 605 h 758"/>
              <a:gd name="connsiteX89" fmla="*/ 26 w 226"/>
              <a:gd name="connsiteY89" fmla="*/ 605 h 758"/>
              <a:gd name="connsiteX90" fmla="*/ 37 w 226"/>
              <a:gd name="connsiteY90" fmla="*/ 605 h 758"/>
              <a:gd name="connsiteX91" fmla="*/ 47 w 226"/>
              <a:gd name="connsiteY91" fmla="*/ 605 h 758"/>
              <a:gd name="connsiteX92" fmla="*/ 58 w 226"/>
              <a:gd name="connsiteY92" fmla="*/ 600 h 758"/>
              <a:gd name="connsiteX93" fmla="*/ 63 w 226"/>
              <a:gd name="connsiteY93" fmla="*/ 600 h 758"/>
              <a:gd name="connsiteX94" fmla="*/ 68 w 226"/>
              <a:gd name="connsiteY94" fmla="*/ 595 h 758"/>
              <a:gd name="connsiteX95" fmla="*/ 68 w 226"/>
              <a:gd name="connsiteY95" fmla="*/ 595 h 758"/>
              <a:gd name="connsiteX96" fmla="*/ 74 w 226"/>
              <a:gd name="connsiteY96" fmla="*/ 589 h 758"/>
              <a:gd name="connsiteX97" fmla="*/ 74 w 226"/>
              <a:gd name="connsiteY97" fmla="*/ 579 h 758"/>
              <a:gd name="connsiteX98" fmla="*/ 79 w 226"/>
              <a:gd name="connsiteY98" fmla="*/ 568 h 758"/>
              <a:gd name="connsiteX99" fmla="*/ 79 w 226"/>
              <a:gd name="connsiteY99" fmla="*/ 553 h 758"/>
              <a:gd name="connsiteX100" fmla="*/ 84 w 226"/>
              <a:gd name="connsiteY100" fmla="*/ 532 h 758"/>
              <a:gd name="connsiteX101" fmla="*/ 90 w 226"/>
              <a:gd name="connsiteY101" fmla="*/ 511 h 758"/>
              <a:gd name="connsiteX102" fmla="*/ 90 w 226"/>
              <a:gd name="connsiteY102" fmla="*/ 484 h 758"/>
              <a:gd name="connsiteX103" fmla="*/ 95 w 226"/>
              <a:gd name="connsiteY103" fmla="*/ 453 h 758"/>
              <a:gd name="connsiteX104" fmla="*/ 105 w 226"/>
              <a:gd name="connsiteY104" fmla="*/ 390 h 758"/>
              <a:gd name="connsiteX105" fmla="*/ 111 w 226"/>
              <a:gd name="connsiteY105" fmla="*/ 332 h 758"/>
              <a:gd name="connsiteX106" fmla="*/ 116 w 226"/>
              <a:gd name="connsiteY106" fmla="*/ 269 h 758"/>
              <a:gd name="connsiteX107" fmla="*/ 116 w 226"/>
              <a:gd name="connsiteY107" fmla="*/ 216 h 758"/>
              <a:gd name="connsiteX108" fmla="*/ 116 w 226"/>
              <a:gd name="connsiteY108" fmla="*/ 216 h 758"/>
              <a:gd name="connsiteX0" fmla="*/ 116 w 226"/>
              <a:gd name="connsiteY0" fmla="*/ 210 h 752"/>
              <a:gd name="connsiteX1" fmla="*/ 116 w 226"/>
              <a:gd name="connsiteY1" fmla="*/ 184 h 752"/>
              <a:gd name="connsiteX2" fmla="*/ 116 w 226"/>
              <a:gd name="connsiteY2" fmla="*/ 157 h 752"/>
              <a:gd name="connsiteX3" fmla="*/ 116 w 226"/>
              <a:gd name="connsiteY3" fmla="*/ 136 h 752"/>
              <a:gd name="connsiteX4" fmla="*/ 116 w 226"/>
              <a:gd name="connsiteY4" fmla="*/ 121 h 752"/>
              <a:gd name="connsiteX5" fmla="*/ 116 w 226"/>
              <a:gd name="connsiteY5" fmla="*/ 105 h 752"/>
              <a:gd name="connsiteX6" fmla="*/ 116 w 226"/>
              <a:gd name="connsiteY6" fmla="*/ 94 h 752"/>
              <a:gd name="connsiteX7" fmla="*/ 111 w 226"/>
              <a:gd name="connsiteY7" fmla="*/ 84 h 752"/>
              <a:gd name="connsiteX8" fmla="*/ 111 w 226"/>
              <a:gd name="connsiteY8" fmla="*/ 78 h 752"/>
              <a:gd name="connsiteX9" fmla="*/ 111 w 226"/>
              <a:gd name="connsiteY9" fmla="*/ 73 h 752"/>
              <a:gd name="connsiteX10" fmla="*/ 105 w 226"/>
              <a:gd name="connsiteY10" fmla="*/ 73 h 752"/>
              <a:gd name="connsiteX11" fmla="*/ 100 w 226"/>
              <a:gd name="connsiteY11" fmla="*/ 68 h 752"/>
              <a:gd name="connsiteX12" fmla="*/ 90 w 226"/>
              <a:gd name="connsiteY12" fmla="*/ 68 h 752"/>
              <a:gd name="connsiteX13" fmla="*/ 84 w 226"/>
              <a:gd name="connsiteY13" fmla="*/ 63 h 752"/>
              <a:gd name="connsiteX14" fmla="*/ 116 w 226"/>
              <a:gd name="connsiteY14" fmla="*/ 0 h 752"/>
              <a:gd name="connsiteX15" fmla="*/ 126 w 226"/>
              <a:gd name="connsiteY15" fmla="*/ 5 h 752"/>
              <a:gd name="connsiteX16" fmla="*/ 137 w 226"/>
              <a:gd name="connsiteY16" fmla="*/ 10 h 752"/>
              <a:gd name="connsiteX17" fmla="*/ 147 w 226"/>
              <a:gd name="connsiteY17" fmla="*/ 15 h 752"/>
              <a:gd name="connsiteX18" fmla="*/ 158 w 226"/>
              <a:gd name="connsiteY18" fmla="*/ 21 h 752"/>
              <a:gd name="connsiteX19" fmla="*/ 174 w 226"/>
              <a:gd name="connsiteY19" fmla="*/ 31 h 752"/>
              <a:gd name="connsiteX20" fmla="*/ 184 w 226"/>
              <a:gd name="connsiteY20" fmla="*/ 42 h 752"/>
              <a:gd name="connsiteX21" fmla="*/ 195 w 226"/>
              <a:gd name="connsiteY21" fmla="*/ 47 h 752"/>
              <a:gd name="connsiteX22" fmla="*/ 205 w 226"/>
              <a:gd name="connsiteY22" fmla="*/ 57 h 752"/>
              <a:gd name="connsiteX23" fmla="*/ 216 w 226"/>
              <a:gd name="connsiteY23" fmla="*/ 63 h 752"/>
              <a:gd name="connsiteX24" fmla="*/ 221 w 226"/>
              <a:gd name="connsiteY24" fmla="*/ 68 h 752"/>
              <a:gd name="connsiteX25" fmla="*/ 226 w 226"/>
              <a:gd name="connsiteY25" fmla="*/ 73 h 752"/>
              <a:gd name="connsiteX26" fmla="*/ 226 w 226"/>
              <a:gd name="connsiteY26" fmla="*/ 78 h 752"/>
              <a:gd name="connsiteX27" fmla="*/ 226 w 226"/>
              <a:gd name="connsiteY27" fmla="*/ 84 h 752"/>
              <a:gd name="connsiteX28" fmla="*/ 226 w 226"/>
              <a:gd name="connsiteY28" fmla="*/ 89 h 752"/>
              <a:gd name="connsiteX29" fmla="*/ 226 w 226"/>
              <a:gd name="connsiteY29" fmla="*/ 94 h 752"/>
              <a:gd name="connsiteX30" fmla="*/ 221 w 226"/>
              <a:gd name="connsiteY30" fmla="*/ 99 h 752"/>
              <a:gd name="connsiteX31" fmla="*/ 211 w 226"/>
              <a:gd name="connsiteY31" fmla="*/ 105 h 752"/>
              <a:gd name="connsiteX32" fmla="*/ 211 w 226"/>
              <a:gd name="connsiteY32" fmla="*/ 110 h 752"/>
              <a:gd name="connsiteX33" fmla="*/ 211 w 226"/>
              <a:gd name="connsiteY33" fmla="*/ 110 h 752"/>
              <a:gd name="connsiteX34" fmla="*/ 205 w 226"/>
              <a:gd name="connsiteY34" fmla="*/ 115 h 752"/>
              <a:gd name="connsiteX35" fmla="*/ 205 w 226"/>
              <a:gd name="connsiteY35" fmla="*/ 121 h 752"/>
              <a:gd name="connsiteX36" fmla="*/ 200 w 226"/>
              <a:gd name="connsiteY36" fmla="*/ 131 h 752"/>
              <a:gd name="connsiteX37" fmla="*/ 200 w 226"/>
              <a:gd name="connsiteY37" fmla="*/ 136 h 752"/>
              <a:gd name="connsiteX38" fmla="*/ 200 w 226"/>
              <a:gd name="connsiteY38" fmla="*/ 147 h 752"/>
              <a:gd name="connsiteX39" fmla="*/ 195 w 226"/>
              <a:gd name="connsiteY39" fmla="*/ 157 h 752"/>
              <a:gd name="connsiteX40" fmla="*/ 195 w 226"/>
              <a:gd name="connsiteY40" fmla="*/ 168 h 752"/>
              <a:gd name="connsiteX41" fmla="*/ 195 w 226"/>
              <a:gd name="connsiteY41" fmla="*/ 178 h 752"/>
              <a:gd name="connsiteX42" fmla="*/ 190 w 226"/>
              <a:gd name="connsiteY42" fmla="*/ 194 h 752"/>
              <a:gd name="connsiteX43" fmla="*/ 190 w 226"/>
              <a:gd name="connsiteY43" fmla="*/ 210 h 752"/>
              <a:gd name="connsiteX44" fmla="*/ 190 w 226"/>
              <a:gd name="connsiteY44" fmla="*/ 226 h 752"/>
              <a:gd name="connsiteX45" fmla="*/ 184 w 226"/>
              <a:gd name="connsiteY45" fmla="*/ 241 h 752"/>
              <a:gd name="connsiteX46" fmla="*/ 184 w 226"/>
              <a:gd name="connsiteY46" fmla="*/ 257 h 752"/>
              <a:gd name="connsiteX47" fmla="*/ 184 w 226"/>
              <a:gd name="connsiteY47" fmla="*/ 278 h 752"/>
              <a:gd name="connsiteX48" fmla="*/ 179 w 226"/>
              <a:gd name="connsiteY48" fmla="*/ 320 h 752"/>
              <a:gd name="connsiteX49" fmla="*/ 174 w 226"/>
              <a:gd name="connsiteY49" fmla="*/ 357 h 752"/>
              <a:gd name="connsiteX50" fmla="*/ 174 w 226"/>
              <a:gd name="connsiteY50" fmla="*/ 389 h 752"/>
              <a:gd name="connsiteX51" fmla="*/ 169 w 226"/>
              <a:gd name="connsiteY51" fmla="*/ 420 h 752"/>
              <a:gd name="connsiteX52" fmla="*/ 163 w 226"/>
              <a:gd name="connsiteY52" fmla="*/ 452 h 752"/>
              <a:gd name="connsiteX53" fmla="*/ 163 w 226"/>
              <a:gd name="connsiteY53" fmla="*/ 478 h 752"/>
              <a:gd name="connsiteX54" fmla="*/ 158 w 226"/>
              <a:gd name="connsiteY54" fmla="*/ 499 h 752"/>
              <a:gd name="connsiteX55" fmla="*/ 153 w 226"/>
              <a:gd name="connsiteY55" fmla="*/ 520 h 752"/>
              <a:gd name="connsiteX56" fmla="*/ 147 w 226"/>
              <a:gd name="connsiteY56" fmla="*/ 557 h 752"/>
              <a:gd name="connsiteX57" fmla="*/ 137 w 226"/>
              <a:gd name="connsiteY57" fmla="*/ 594 h 752"/>
              <a:gd name="connsiteX58" fmla="*/ 132 w 226"/>
              <a:gd name="connsiteY58" fmla="*/ 625 h 752"/>
              <a:gd name="connsiteX59" fmla="*/ 121 w 226"/>
              <a:gd name="connsiteY59" fmla="*/ 652 h 752"/>
              <a:gd name="connsiteX60" fmla="*/ 116 w 226"/>
              <a:gd name="connsiteY60" fmla="*/ 678 h 752"/>
              <a:gd name="connsiteX61" fmla="*/ 111 w 226"/>
              <a:gd name="connsiteY61" fmla="*/ 689 h 752"/>
              <a:gd name="connsiteX62" fmla="*/ 105 w 226"/>
              <a:gd name="connsiteY62" fmla="*/ 699 h 752"/>
              <a:gd name="connsiteX63" fmla="*/ 105 w 226"/>
              <a:gd name="connsiteY63" fmla="*/ 710 h 752"/>
              <a:gd name="connsiteX64" fmla="*/ 100 w 226"/>
              <a:gd name="connsiteY64" fmla="*/ 715 h 752"/>
              <a:gd name="connsiteX65" fmla="*/ 95 w 226"/>
              <a:gd name="connsiteY65" fmla="*/ 725 h 752"/>
              <a:gd name="connsiteX66" fmla="*/ 95 w 226"/>
              <a:gd name="connsiteY66" fmla="*/ 731 h 752"/>
              <a:gd name="connsiteX67" fmla="*/ 84 w 226"/>
              <a:gd name="connsiteY67" fmla="*/ 736 h 752"/>
              <a:gd name="connsiteX68" fmla="*/ 79 w 226"/>
              <a:gd name="connsiteY68" fmla="*/ 746 h 752"/>
              <a:gd name="connsiteX69" fmla="*/ 74 w 226"/>
              <a:gd name="connsiteY69" fmla="*/ 746 h 752"/>
              <a:gd name="connsiteX70" fmla="*/ 68 w 226"/>
              <a:gd name="connsiteY70" fmla="*/ 752 h 752"/>
              <a:gd name="connsiteX71" fmla="*/ 63 w 226"/>
              <a:gd name="connsiteY71" fmla="*/ 752 h 752"/>
              <a:gd name="connsiteX72" fmla="*/ 63 w 226"/>
              <a:gd name="connsiteY72" fmla="*/ 746 h 752"/>
              <a:gd name="connsiteX73" fmla="*/ 58 w 226"/>
              <a:gd name="connsiteY73" fmla="*/ 746 h 752"/>
              <a:gd name="connsiteX74" fmla="*/ 58 w 226"/>
              <a:gd name="connsiteY74" fmla="*/ 741 h 752"/>
              <a:gd name="connsiteX75" fmla="*/ 58 w 226"/>
              <a:gd name="connsiteY75" fmla="*/ 736 h 752"/>
              <a:gd name="connsiteX76" fmla="*/ 53 w 226"/>
              <a:gd name="connsiteY76" fmla="*/ 731 h 752"/>
              <a:gd name="connsiteX77" fmla="*/ 53 w 226"/>
              <a:gd name="connsiteY77" fmla="*/ 720 h 752"/>
              <a:gd name="connsiteX78" fmla="*/ 53 w 226"/>
              <a:gd name="connsiteY78" fmla="*/ 710 h 752"/>
              <a:gd name="connsiteX79" fmla="*/ 47 w 226"/>
              <a:gd name="connsiteY79" fmla="*/ 694 h 752"/>
              <a:gd name="connsiteX80" fmla="*/ 42 w 226"/>
              <a:gd name="connsiteY80" fmla="*/ 673 h 752"/>
              <a:gd name="connsiteX81" fmla="*/ 37 w 226"/>
              <a:gd name="connsiteY81" fmla="*/ 657 h 752"/>
              <a:gd name="connsiteX82" fmla="*/ 32 w 226"/>
              <a:gd name="connsiteY82" fmla="*/ 641 h 752"/>
              <a:gd name="connsiteX83" fmla="*/ 26 w 226"/>
              <a:gd name="connsiteY83" fmla="*/ 625 h 752"/>
              <a:gd name="connsiteX84" fmla="*/ 16 w 226"/>
              <a:gd name="connsiteY84" fmla="*/ 615 h 752"/>
              <a:gd name="connsiteX85" fmla="*/ 5 w 226"/>
              <a:gd name="connsiteY85" fmla="*/ 604 h 752"/>
              <a:gd name="connsiteX86" fmla="*/ 0 w 226"/>
              <a:gd name="connsiteY86" fmla="*/ 594 h 752"/>
              <a:gd name="connsiteX87" fmla="*/ 11 w 226"/>
              <a:gd name="connsiteY87" fmla="*/ 599 h 752"/>
              <a:gd name="connsiteX88" fmla="*/ 26 w 226"/>
              <a:gd name="connsiteY88" fmla="*/ 599 h 752"/>
              <a:gd name="connsiteX89" fmla="*/ 37 w 226"/>
              <a:gd name="connsiteY89" fmla="*/ 599 h 752"/>
              <a:gd name="connsiteX90" fmla="*/ 47 w 226"/>
              <a:gd name="connsiteY90" fmla="*/ 599 h 752"/>
              <a:gd name="connsiteX91" fmla="*/ 58 w 226"/>
              <a:gd name="connsiteY91" fmla="*/ 594 h 752"/>
              <a:gd name="connsiteX92" fmla="*/ 63 w 226"/>
              <a:gd name="connsiteY92" fmla="*/ 594 h 752"/>
              <a:gd name="connsiteX93" fmla="*/ 68 w 226"/>
              <a:gd name="connsiteY93" fmla="*/ 589 h 752"/>
              <a:gd name="connsiteX94" fmla="*/ 68 w 226"/>
              <a:gd name="connsiteY94" fmla="*/ 589 h 752"/>
              <a:gd name="connsiteX95" fmla="*/ 74 w 226"/>
              <a:gd name="connsiteY95" fmla="*/ 583 h 752"/>
              <a:gd name="connsiteX96" fmla="*/ 74 w 226"/>
              <a:gd name="connsiteY96" fmla="*/ 573 h 752"/>
              <a:gd name="connsiteX97" fmla="*/ 79 w 226"/>
              <a:gd name="connsiteY97" fmla="*/ 562 h 752"/>
              <a:gd name="connsiteX98" fmla="*/ 79 w 226"/>
              <a:gd name="connsiteY98" fmla="*/ 547 h 752"/>
              <a:gd name="connsiteX99" fmla="*/ 84 w 226"/>
              <a:gd name="connsiteY99" fmla="*/ 526 h 752"/>
              <a:gd name="connsiteX100" fmla="*/ 90 w 226"/>
              <a:gd name="connsiteY100" fmla="*/ 505 h 752"/>
              <a:gd name="connsiteX101" fmla="*/ 90 w 226"/>
              <a:gd name="connsiteY101" fmla="*/ 478 h 752"/>
              <a:gd name="connsiteX102" fmla="*/ 95 w 226"/>
              <a:gd name="connsiteY102" fmla="*/ 447 h 752"/>
              <a:gd name="connsiteX103" fmla="*/ 105 w 226"/>
              <a:gd name="connsiteY103" fmla="*/ 384 h 752"/>
              <a:gd name="connsiteX104" fmla="*/ 111 w 226"/>
              <a:gd name="connsiteY104" fmla="*/ 326 h 752"/>
              <a:gd name="connsiteX105" fmla="*/ 116 w 226"/>
              <a:gd name="connsiteY105" fmla="*/ 263 h 752"/>
              <a:gd name="connsiteX106" fmla="*/ 116 w 226"/>
              <a:gd name="connsiteY106" fmla="*/ 210 h 752"/>
              <a:gd name="connsiteX107" fmla="*/ 116 w 226"/>
              <a:gd name="connsiteY107" fmla="*/ 210 h 752"/>
              <a:gd name="connsiteX0" fmla="*/ 116 w 226"/>
              <a:gd name="connsiteY0" fmla="*/ 219 h 761"/>
              <a:gd name="connsiteX1" fmla="*/ 116 w 226"/>
              <a:gd name="connsiteY1" fmla="*/ 193 h 761"/>
              <a:gd name="connsiteX2" fmla="*/ 116 w 226"/>
              <a:gd name="connsiteY2" fmla="*/ 166 h 761"/>
              <a:gd name="connsiteX3" fmla="*/ 116 w 226"/>
              <a:gd name="connsiteY3" fmla="*/ 145 h 761"/>
              <a:gd name="connsiteX4" fmla="*/ 116 w 226"/>
              <a:gd name="connsiteY4" fmla="*/ 130 h 761"/>
              <a:gd name="connsiteX5" fmla="*/ 116 w 226"/>
              <a:gd name="connsiteY5" fmla="*/ 114 h 761"/>
              <a:gd name="connsiteX6" fmla="*/ 116 w 226"/>
              <a:gd name="connsiteY6" fmla="*/ 103 h 761"/>
              <a:gd name="connsiteX7" fmla="*/ 111 w 226"/>
              <a:gd name="connsiteY7" fmla="*/ 93 h 761"/>
              <a:gd name="connsiteX8" fmla="*/ 111 w 226"/>
              <a:gd name="connsiteY8" fmla="*/ 87 h 761"/>
              <a:gd name="connsiteX9" fmla="*/ 111 w 226"/>
              <a:gd name="connsiteY9" fmla="*/ 82 h 761"/>
              <a:gd name="connsiteX10" fmla="*/ 105 w 226"/>
              <a:gd name="connsiteY10" fmla="*/ 82 h 761"/>
              <a:gd name="connsiteX11" fmla="*/ 100 w 226"/>
              <a:gd name="connsiteY11" fmla="*/ 77 h 761"/>
              <a:gd name="connsiteX12" fmla="*/ 90 w 226"/>
              <a:gd name="connsiteY12" fmla="*/ 77 h 761"/>
              <a:gd name="connsiteX13" fmla="*/ 84 w 226"/>
              <a:gd name="connsiteY13" fmla="*/ 72 h 761"/>
              <a:gd name="connsiteX14" fmla="*/ 116 w 226"/>
              <a:gd name="connsiteY14" fmla="*/ 9 h 761"/>
              <a:gd name="connsiteX15" fmla="*/ 137 w 226"/>
              <a:gd name="connsiteY15" fmla="*/ 19 h 761"/>
              <a:gd name="connsiteX16" fmla="*/ 147 w 226"/>
              <a:gd name="connsiteY16" fmla="*/ 24 h 761"/>
              <a:gd name="connsiteX17" fmla="*/ 158 w 226"/>
              <a:gd name="connsiteY17" fmla="*/ 30 h 761"/>
              <a:gd name="connsiteX18" fmla="*/ 174 w 226"/>
              <a:gd name="connsiteY18" fmla="*/ 40 h 761"/>
              <a:gd name="connsiteX19" fmla="*/ 184 w 226"/>
              <a:gd name="connsiteY19" fmla="*/ 51 h 761"/>
              <a:gd name="connsiteX20" fmla="*/ 195 w 226"/>
              <a:gd name="connsiteY20" fmla="*/ 56 h 761"/>
              <a:gd name="connsiteX21" fmla="*/ 205 w 226"/>
              <a:gd name="connsiteY21" fmla="*/ 66 h 761"/>
              <a:gd name="connsiteX22" fmla="*/ 216 w 226"/>
              <a:gd name="connsiteY22" fmla="*/ 72 h 761"/>
              <a:gd name="connsiteX23" fmla="*/ 221 w 226"/>
              <a:gd name="connsiteY23" fmla="*/ 77 h 761"/>
              <a:gd name="connsiteX24" fmla="*/ 226 w 226"/>
              <a:gd name="connsiteY24" fmla="*/ 82 h 761"/>
              <a:gd name="connsiteX25" fmla="*/ 226 w 226"/>
              <a:gd name="connsiteY25" fmla="*/ 87 h 761"/>
              <a:gd name="connsiteX26" fmla="*/ 226 w 226"/>
              <a:gd name="connsiteY26" fmla="*/ 93 h 761"/>
              <a:gd name="connsiteX27" fmla="*/ 226 w 226"/>
              <a:gd name="connsiteY27" fmla="*/ 98 h 761"/>
              <a:gd name="connsiteX28" fmla="*/ 226 w 226"/>
              <a:gd name="connsiteY28" fmla="*/ 103 h 761"/>
              <a:gd name="connsiteX29" fmla="*/ 221 w 226"/>
              <a:gd name="connsiteY29" fmla="*/ 108 h 761"/>
              <a:gd name="connsiteX30" fmla="*/ 211 w 226"/>
              <a:gd name="connsiteY30" fmla="*/ 114 h 761"/>
              <a:gd name="connsiteX31" fmla="*/ 211 w 226"/>
              <a:gd name="connsiteY31" fmla="*/ 119 h 761"/>
              <a:gd name="connsiteX32" fmla="*/ 211 w 226"/>
              <a:gd name="connsiteY32" fmla="*/ 119 h 761"/>
              <a:gd name="connsiteX33" fmla="*/ 205 w 226"/>
              <a:gd name="connsiteY33" fmla="*/ 124 h 761"/>
              <a:gd name="connsiteX34" fmla="*/ 205 w 226"/>
              <a:gd name="connsiteY34" fmla="*/ 130 h 761"/>
              <a:gd name="connsiteX35" fmla="*/ 200 w 226"/>
              <a:gd name="connsiteY35" fmla="*/ 140 h 761"/>
              <a:gd name="connsiteX36" fmla="*/ 200 w 226"/>
              <a:gd name="connsiteY36" fmla="*/ 145 h 761"/>
              <a:gd name="connsiteX37" fmla="*/ 200 w 226"/>
              <a:gd name="connsiteY37" fmla="*/ 156 h 761"/>
              <a:gd name="connsiteX38" fmla="*/ 195 w 226"/>
              <a:gd name="connsiteY38" fmla="*/ 166 h 761"/>
              <a:gd name="connsiteX39" fmla="*/ 195 w 226"/>
              <a:gd name="connsiteY39" fmla="*/ 177 h 761"/>
              <a:gd name="connsiteX40" fmla="*/ 195 w 226"/>
              <a:gd name="connsiteY40" fmla="*/ 187 h 761"/>
              <a:gd name="connsiteX41" fmla="*/ 190 w 226"/>
              <a:gd name="connsiteY41" fmla="*/ 203 h 761"/>
              <a:gd name="connsiteX42" fmla="*/ 190 w 226"/>
              <a:gd name="connsiteY42" fmla="*/ 219 h 761"/>
              <a:gd name="connsiteX43" fmla="*/ 190 w 226"/>
              <a:gd name="connsiteY43" fmla="*/ 235 h 761"/>
              <a:gd name="connsiteX44" fmla="*/ 184 w 226"/>
              <a:gd name="connsiteY44" fmla="*/ 250 h 761"/>
              <a:gd name="connsiteX45" fmla="*/ 184 w 226"/>
              <a:gd name="connsiteY45" fmla="*/ 266 h 761"/>
              <a:gd name="connsiteX46" fmla="*/ 184 w 226"/>
              <a:gd name="connsiteY46" fmla="*/ 287 h 761"/>
              <a:gd name="connsiteX47" fmla="*/ 179 w 226"/>
              <a:gd name="connsiteY47" fmla="*/ 329 h 761"/>
              <a:gd name="connsiteX48" fmla="*/ 174 w 226"/>
              <a:gd name="connsiteY48" fmla="*/ 366 h 761"/>
              <a:gd name="connsiteX49" fmla="*/ 174 w 226"/>
              <a:gd name="connsiteY49" fmla="*/ 398 h 761"/>
              <a:gd name="connsiteX50" fmla="*/ 169 w 226"/>
              <a:gd name="connsiteY50" fmla="*/ 429 h 761"/>
              <a:gd name="connsiteX51" fmla="*/ 163 w 226"/>
              <a:gd name="connsiteY51" fmla="*/ 461 h 761"/>
              <a:gd name="connsiteX52" fmla="*/ 163 w 226"/>
              <a:gd name="connsiteY52" fmla="*/ 487 h 761"/>
              <a:gd name="connsiteX53" fmla="*/ 158 w 226"/>
              <a:gd name="connsiteY53" fmla="*/ 508 h 761"/>
              <a:gd name="connsiteX54" fmla="*/ 153 w 226"/>
              <a:gd name="connsiteY54" fmla="*/ 529 h 761"/>
              <a:gd name="connsiteX55" fmla="*/ 147 w 226"/>
              <a:gd name="connsiteY55" fmla="*/ 566 h 761"/>
              <a:gd name="connsiteX56" fmla="*/ 137 w 226"/>
              <a:gd name="connsiteY56" fmla="*/ 603 h 761"/>
              <a:gd name="connsiteX57" fmla="*/ 132 w 226"/>
              <a:gd name="connsiteY57" fmla="*/ 634 h 761"/>
              <a:gd name="connsiteX58" fmla="*/ 121 w 226"/>
              <a:gd name="connsiteY58" fmla="*/ 661 h 761"/>
              <a:gd name="connsiteX59" fmla="*/ 116 w 226"/>
              <a:gd name="connsiteY59" fmla="*/ 687 h 761"/>
              <a:gd name="connsiteX60" fmla="*/ 111 w 226"/>
              <a:gd name="connsiteY60" fmla="*/ 698 h 761"/>
              <a:gd name="connsiteX61" fmla="*/ 105 w 226"/>
              <a:gd name="connsiteY61" fmla="*/ 708 h 761"/>
              <a:gd name="connsiteX62" fmla="*/ 105 w 226"/>
              <a:gd name="connsiteY62" fmla="*/ 719 h 761"/>
              <a:gd name="connsiteX63" fmla="*/ 100 w 226"/>
              <a:gd name="connsiteY63" fmla="*/ 724 h 761"/>
              <a:gd name="connsiteX64" fmla="*/ 95 w 226"/>
              <a:gd name="connsiteY64" fmla="*/ 734 h 761"/>
              <a:gd name="connsiteX65" fmla="*/ 95 w 226"/>
              <a:gd name="connsiteY65" fmla="*/ 740 h 761"/>
              <a:gd name="connsiteX66" fmla="*/ 84 w 226"/>
              <a:gd name="connsiteY66" fmla="*/ 745 h 761"/>
              <a:gd name="connsiteX67" fmla="*/ 79 w 226"/>
              <a:gd name="connsiteY67" fmla="*/ 755 h 761"/>
              <a:gd name="connsiteX68" fmla="*/ 74 w 226"/>
              <a:gd name="connsiteY68" fmla="*/ 755 h 761"/>
              <a:gd name="connsiteX69" fmla="*/ 68 w 226"/>
              <a:gd name="connsiteY69" fmla="*/ 761 h 761"/>
              <a:gd name="connsiteX70" fmla="*/ 63 w 226"/>
              <a:gd name="connsiteY70" fmla="*/ 761 h 761"/>
              <a:gd name="connsiteX71" fmla="*/ 63 w 226"/>
              <a:gd name="connsiteY71" fmla="*/ 755 h 761"/>
              <a:gd name="connsiteX72" fmla="*/ 58 w 226"/>
              <a:gd name="connsiteY72" fmla="*/ 755 h 761"/>
              <a:gd name="connsiteX73" fmla="*/ 58 w 226"/>
              <a:gd name="connsiteY73" fmla="*/ 750 h 761"/>
              <a:gd name="connsiteX74" fmla="*/ 58 w 226"/>
              <a:gd name="connsiteY74" fmla="*/ 745 h 761"/>
              <a:gd name="connsiteX75" fmla="*/ 53 w 226"/>
              <a:gd name="connsiteY75" fmla="*/ 740 h 761"/>
              <a:gd name="connsiteX76" fmla="*/ 53 w 226"/>
              <a:gd name="connsiteY76" fmla="*/ 729 h 761"/>
              <a:gd name="connsiteX77" fmla="*/ 53 w 226"/>
              <a:gd name="connsiteY77" fmla="*/ 719 h 761"/>
              <a:gd name="connsiteX78" fmla="*/ 47 w 226"/>
              <a:gd name="connsiteY78" fmla="*/ 703 h 761"/>
              <a:gd name="connsiteX79" fmla="*/ 42 w 226"/>
              <a:gd name="connsiteY79" fmla="*/ 682 h 761"/>
              <a:gd name="connsiteX80" fmla="*/ 37 w 226"/>
              <a:gd name="connsiteY80" fmla="*/ 666 h 761"/>
              <a:gd name="connsiteX81" fmla="*/ 32 w 226"/>
              <a:gd name="connsiteY81" fmla="*/ 650 h 761"/>
              <a:gd name="connsiteX82" fmla="*/ 26 w 226"/>
              <a:gd name="connsiteY82" fmla="*/ 634 h 761"/>
              <a:gd name="connsiteX83" fmla="*/ 16 w 226"/>
              <a:gd name="connsiteY83" fmla="*/ 624 h 761"/>
              <a:gd name="connsiteX84" fmla="*/ 5 w 226"/>
              <a:gd name="connsiteY84" fmla="*/ 613 h 761"/>
              <a:gd name="connsiteX85" fmla="*/ 0 w 226"/>
              <a:gd name="connsiteY85" fmla="*/ 603 h 761"/>
              <a:gd name="connsiteX86" fmla="*/ 11 w 226"/>
              <a:gd name="connsiteY86" fmla="*/ 608 h 761"/>
              <a:gd name="connsiteX87" fmla="*/ 26 w 226"/>
              <a:gd name="connsiteY87" fmla="*/ 608 h 761"/>
              <a:gd name="connsiteX88" fmla="*/ 37 w 226"/>
              <a:gd name="connsiteY88" fmla="*/ 608 h 761"/>
              <a:gd name="connsiteX89" fmla="*/ 47 w 226"/>
              <a:gd name="connsiteY89" fmla="*/ 608 h 761"/>
              <a:gd name="connsiteX90" fmla="*/ 58 w 226"/>
              <a:gd name="connsiteY90" fmla="*/ 603 h 761"/>
              <a:gd name="connsiteX91" fmla="*/ 63 w 226"/>
              <a:gd name="connsiteY91" fmla="*/ 603 h 761"/>
              <a:gd name="connsiteX92" fmla="*/ 68 w 226"/>
              <a:gd name="connsiteY92" fmla="*/ 598 h 761"/>
              <a:gd name="connsiteX93" fmla="*/ 68 w 226"/>
              <a:gd name="connsiteY93" fmla="*/ 598 h 761"/>
              <a:gd name="connsiteX94" fmla="*/ 74 w 226"/>
              <a:gd name="connsiteY94" fmla="*/ 592 h 761"/>
              <a:gd name="connsiteX95" fmla="*/ 74 w 226"/>
              <a:gd name="connsiteY95" fmla="*/ 582 h 761"/>
              <a:gd name="connsiteX96" fmla="*/ 79 w 226"/>
              <a:gd name="connsiteY96" fmla="*/ 571 h 761"/>
              <a:gd name="connsiteX97" fmla="*/ 79 w 226"/>
              <a:gd name="connsiteY97" fmla="*/ 556 h 761"/>
              <a:gd name="connsiteX98" fmla="*/ 84 w 226"/>
              <a:gd name="connsiteY98" fmla="*/ 535 h 761"/>
              <a:gd name="connsiteX99" fmla="*/ 90 w 226"/>
              <a:gd name="connsiteY99" fmla="*/ 514 h 761"/>
              <a:gd name="connsiteX100" fmla="*/ 90 w 226"/>
              <a:gd name="connsiteY100" fmla="*/ 487 h 761"/>
              <a:gd name="connsiteX101" fmla="*/ 95 w 226"/>
              <a:gd name="connsiteY101" fmla="*/ 456 h 761"/>
              <a:gd name="connsiteX102" fmla="*/ 105 w 226"/>
              <a:gd name="connsiteY102" fmla="*/ 393 h 761"/>
              <a:gd name="connsiteX103" fmla="*/ 111 w 226"/>
              <a:gd name="connsiteY103" fmla="*/ 335 h 761"/>
              <a:gd name="connsiteX104" fmla="*/ 116 w 226"/>
              <a:gd name="connsiteY104" fmla="*/ 272 h 761"/>
              <a:gd name="connsiteX105" fmla="*/ 116 w 226"/>
              <a:gd name="connsiteY105" fmla="*/ 219 h 761"/>
              <a:gd name="connsiteX106" fmla="*/ 116 w 226"/>
              <a:gd name="connsiteY106" fmla="*/ 219 h 761"/>
              <a:gd name="connsiteX0" fmla="*/ 116 w 226"/>
              <a:gd name="connsiteY0" fmla="*/ 200 h 742"/>
              <a:gd name="connsiteX1" fmla="*/ 116 w 226"/>
              <a:gd name="connsiteY1" fmla="*/ 174 h 742"/>
              <a:gd name="connsiteX2" fmla="*/ 116 w 226"/>
              <a:gd name="connsiteY2" fmla="*/ 147 h 742"/>
              <a:gd name="connsiteX3" fmla="*/ 116 w 226"/>
              <a:gd name="connsiteY3" fmla="*/ 126 h 742"/>
              <a:gd name="connsiteX4" fmla="*/ 116 w 226"/>
              <a:gd name="connsiteY4" fmla="*/ 111 h 742"/>
              <a:gd name="connsiteX5" fmla="*/ 116 w 226"/>
              <a:gd name="connsiteY5" fmla="*/ 95 h 742"/>
              <a:gd name="connsiteX6" fmla="*/ 116 w 226"/>
              <a:gd name="connsiteY6" fmla="*/ 84 h 742"/>
              <a:gd name="connsiteX7" fmla="*/ 111 w 226"/>
              <a:gd name="connsiteY7" fmla="*/ 74 h 742"/>
              <a:gd name="connsiteX8" fmla="*/ 111 w 226"/>
              <a:gd name="connsiteY8" fmla="*/ 68 h 742"/>
              <a:gd name="connsiteX9" fmla="*/ 111 w 226"/>
              <a:gd name="connsiteY9" fmla="*/ 63 h 742"/>
              <a:gd name="connsiteX10" fmla="*/ 105 w 226"/>
              <a:gd name="connsiteY10" fmla="*/ 63 h 742"/>
              <a:gd name="connsiteX11" fmla="*/ 100 w 226"/>
              <a:gd name="connsiteY11" fmla="*/ 58 h 742"/>
              <a:gd name="connsiteX12" fmla="*/ 90 w 226"/>
              <a:gd name="connsiteY12" fmla="*/ 58 h 742"/>
              <a:gd name="connsiteX13" fmla="*/ 84 w 226"/>
              <a:gd name="connsiteY13" fmla="*/ 53 h 742"/>
              <a:gd name="connsiteX14" fmla="*/ 137 w 226"/>
              <a:gd name="connsiteY14" fmla="*/ 0 h 742"/>
              <a:gd name="connsiteX15" fmla="*/ 147 w 226"/>
              <a:gd name="connsiteY15" fmla="*/ 5 h 742"/>
              <a:gd name="connsiteX16" fmla="*/ 158 w 226"/>
              <a:gd name="connsiteY16" fmla="*/ 11 h 742"/>
              <a:gd name="connsiteX17" fmla="*/ 174 w 226"/>
              <a:gd name="connsiteY17" fmla="*/ 21 h 742"/>
              <a:gd name="connsiteX18" fmla="*/ 184 w 226"/>
              <a:gd name="connsiteY18" fmla="*/ 32 h 742"/>
              <a:gd name="connsiteX19" fmla="*/ 195 w 226"/>
              <a:gd name="connsiteY19" fmla="*/ 37 h 742"/>
              <a:gd name="connsiteX20" fmla="*/ 205 w 226"/>
              <a:gd name="connsiteY20" fmla="*/ 47 h 742"/>
              <a:gd name="connsiteX21" fmla="*/ 216 w 226"/>
              <a:gd name="connsiteY21" fmla="*/ 53 h 742"/>
              <a:gd name="connsiteX22" fmla="*/ 221 w 226"/>
              <a:gd name="connsiteY22" fmla="*/ 58 h 742"/>
              <a:gd name="connsiteX23" fmla="*/ 226 w 226"/>
              <a:gd name="connsiteY23" fmla="*/ 63 h 742"/>
              <a:gd name="connsiteX24" fmla="*/ 226 w 226"/>
              <a:gd name="connsiteY24" fmla="*/ 68 h 742"/>
              <a:gd name="connsiteX25" fmla="*/ 226 w 226"/>
              <a:gd name="connsiteY25" fmla="*/ 74 h 742"/>
              <a:gd name="connsiteX26" fmla="*/ 226 w 226"/>
              <a:gd name="connsiteY26" fmla="*/ 79 h 742"/>
              <a:gd name="connsiteX27" fmla="*/ 226 w 226"/>
              <a:gd name="connsiteY27" fmla="*/ 84 h 742"/>
              <a:gd name="connsiteX28" fmla="*/ 221 w 226"/>
              <a:gd name="connsiteY28" fmla="*/ 89 h 742"/>
              <a:gd name="connsiteX29" fmla="*/ 211 w 226"/>
              <a:gd name="connsiteY29" fmla="*/ 95 h 742"/>
              <a:gd name="connsiteX30" fmla="*/ 211 w 226"/>
              <a:gd name="connsiteY30" fmla="*/ 100 h 742"/>
              <a:gd name="connsiteX31" fmla="*/ 211 w 226"/>
              <a:gd name="connsiteY31" fmla="*/ 100 h 742"/>
              <a:gd name="connsiteX32" fmla="*/ 205 w 226"/>
              <a:gd name="connsiteY32" fmla="*/ 105 h 742"/>
              <a:gd name="connsiteX33" fmla="*/ 205 w 226"/>
              <a:gd name="connsiteY33" fmla="*/ 111 h 742"/>
              <a:gd name="connsiteX34" fmla="*/ 200 w 226"/>
              <a:gd name="connsiteY34" fmla="*/ 121 h 742"/>
              <a:gd name="connsiteX35" fmla="*/ 200 w 226"/>
              <a:gd name="connsiteY35" fmla="*/ 126 h 742"/>
              <a:gd name="connsiteX36" fmla="*/ 200 w 226"/>
              <a:gd name="connsiteY36" fmla="*/ 137 h 742"/>
              <a:gd name="connsiteX37" fmla="*/ 195 w 226"/>
              <a:gd name="connsiteY37" fmla="*/ 147 h 742"/>
              <a:gd name="connsiteX38" fmla="*/ 195 w 226"/>
              <a:gd name="connsiteY38" fmla="*/ 158 h 742"/>
              <a:gd name="connsiteX39" fmla="*/ 195 w 226"/>
              <a:gd name="connsiteY39" fmla="*/ 168 h 742"/>
              <a:gd name="connsiteX40" fmla="*/ 190 w 226"/>
              <a:gd name="connsiteY40" fmla="*/ 184 h 742"/>
              <a:gd name="connsiteX41" fmla="*/ 190 w 226"/>
              <a:gd name="connsiteY41" fmla="*/ 200 h 742"/>
              <a:gd name="connsiteX42" fmla="*/ 190 w 226"/>
              <a:gd name="connsiteY42" fmla="*/ 216 h 742"/>
              <a:gd name="connsiteX43" fmla="*/ 184 w 226"/>
              <a:gd name="connsiteY43" fmla="*/ 231 h 742"/>
              <a:gd name="connsiteX44" fmla="*/ 184 w 226"/>
              <a:gd name="connsiteY44" fmla="*/ 247 h 742"/>
              <a:gd name="connsiteX45" fmla="*/ 184 w 226"/>
              <a:gd name="connsiteY45" fmla="*/ 268 h 742"/>
              <a:gd name="connsiteX46" fmla="*/ 179 w 226"/>
              <a:gd name="connsiteY46" fmla="*/ 310 h 742"/>
              <a:gd name="connsiteX47" fmla="*/ 174 w 226"/>
              <a:gd name="connsiteY47" fmla="*/ 347 h 742"/>
              <a:gd name="connsiteX48" fmla="*/ 174 w 226"/>
              <a:gd name="connsiteY48" fmla="*/ 379 h 742"/>
              <a:gd name="connsiteX49" fmla="*/ 169 w 226"/>
              <a:gd name="connsiteY49" fmla="*/ 410 h 742"/>
              <a:gd name="connsiteX50" fmla="*/ 163 w 226"/>
              <a:gd name="connsiteY50" fmla="*/ 442 h 742"/>
              <a:gd name="connsiteX51" fmla="*/ 163 w 226"/>
              <a:gd name="connsiteY51" fmla="*/ 468 h 742"/>
              <a:gd name="connsiteX52" fmla="*/ 158 w 226"/>
              <a:gd name="connsiteY52" fmla="*/ 489 h 742"/>
              <a:gd name="connsiteX53" fmla="*/ 153 w 226"/>
              <a:gd name="connsiteY53" fmla="*/ 510 h 742"/>
              <a:gd name="connsiteX54" fmla="*/ 147 w 226"/>
              <a:gd name="connsiteY54" fmla="*/ 547 h 742"/>
              <a:gd name="connsiteX55" fmla="*/ 137 w 226"/>
              <a:gd name="connsiteY55" fmla="*/ 584 h 742"/>
              <a:gd name="connsiteX56" fmla="*/ 132 w 226"/>
              <a:gd name="connsiteY56" fmla="*/ 615 h 742"/>
              <a:gd name="connsiteX57" fmla="*/ 121 w 226"/>
              <a:gd name="connsiteY57" fmla="*/ 642 h 742"/>
              <a:gd name="connsiteX58" fmla="*/ 116 w 226"/>
              <a:gd name="connsiteY58" fmla="*/ 668 h 742"/>
              <a:gd name="connsiteX59" fmla="*/ 111 w 226"/>
              <a:gd name="connsiteY59" fmla="*/ 679 h 742"/>
              <a:gd name="connsiteX60" fmla="*/ 105 w 226"/>
              <a:gd name="connsiteY60" fmla="*/ 689 h 742"/>
              <a:gd name="connsiteX61" fmla="*/ 105 w 226"/>
              <a:gd name="connsiteY61" fmla="*/ 700 h 742"/>
              <a:gd name="connsiteX62" fmla="*/ 100 w 226"/>
              <a:gd name="connsiteY62" fmla="*/ 705 h 742"/>
              <a:gd name="connsiteX63" fmla="*/ 95 w 226"/>
              <a:gd name="connsiteY63" fmla="*/ 715 h 742"/>
              <a:gd name="connsiteX64" fmla="*/ 95 w 226"/>
              <a:gd name="connsiteY64" fmla="*/ 721 h 742"/>
              <a:gd name="connsiteX65" fmla="*/ 84 w 226"/>
              <a:gd name="connsiteY65" fmla="*/ 726 h 742"/>
              <a:gd name="connsiteX66" fmla="*/ 79 w 226"/>
              <a:gd name="connsiteY66" fmla="*/ 736 h 742"/>
              <a:gd name="connsiteX67" fmla="*/ 74 w 226"/>
              <a:gd name="connsiteY67" fmla="*/ 736 h 742"/>
              <a:gd name="connsiteX68" fmla="*/ 68 w 226"/>
              <a:gd name="connsiteY68" fmla="*/ 742 h 742"/>
              <a:gd name="connsiteX69" fmla="*/ 63 w 226"/>
              <a:gd name="connsiteY69" fmla="*/ 742 h 742"/>
              <a:gd name="connsiteX70" fmla="*/ 63 w 226"/>
              <a:gd name="connsiteY70" fmla="*/ 736 h 742"/>
              <a:gd name="connsiteX71" fmla="*/ 58 w 226"/>
              <a:gd name="connsiteY71" fmla="*/ 736 h 742"/>
              <a:gd name="connsiteX72" fmla="*/ 58 w 226"/>
              <a:gd name="connsiteY72" fmla="*/ 731 h 742"/>
              <a:gd name="connsiteX73" fmla="*/ 58 w 226"/>
              <a:gd name="connsiteY73" fmla="*/ 726 h 742"/>
              <a:gd name="connsiteX74" fmla="*/ 53 w 226"/>
              <a:gd name="connsiteY74" fmla="*/ 721 h 742"/>
              <a:gd name="connsiteX75" fmla="*/ 53 w 226"/>
              <a:gd name="connsiteY75" fmla="*/ 710 h 742"/>
              <a:gd name="connsiteX76" fmla="*/ 53 w 226"/>
              <a:gd name="connsiteY76" fmla="*/ 700 h 742"/>
              <a:gd name="connsiteX77" fmla="*/ 47 w 226"/>
              <a:gd name="connsiteY77" fmla="*/ 684 h 742"/>
              <a:gd name="connsiteX78" fmla="*/ 42 w 226"/>
              <a:gd name="connsiteY78" fmla="*/ 663 h 742"/>
              <a:gd name="connsiteX79" fmla="*/ 37 w 226"/>
              <a:gd name="connsiteY79" fmla="*/ 647 h 742"/>
              <a:gd name="connsiteX80" fmla="*/ 32 w 226"/>
              <a:gd name="connsiteY80" fmla="*/ 631 h 742"/>
              <a:gd name="connsiteX81" fmla="*/ 26 w 226"/>
              <a:gd name="connsiteY81" fmla="*/ 615 h 742"/>
              <a:gd name="connsiteX82" fmla="*/ 16 w 226"/>
              <a:gd name="connsiteY82" fmla="*/ 605 h 742"/>
              <a:gd name="connsiteX83" fmla="*/ 5 w 226"/>
              <a:gd name="connsiteY83" fmla="*/ 594 h 742"/>
              <a:gd name="connsiteX84" fmla="*/ 0 w 226"/>
              <a:gd name="connsiteY84" fmla="*/ 584 h 742"/>
              <a:gd name="connsiteX85" fmla="*/ 11 w 226"/>
              <a:gd name="connsiteY85" fmla="*/ 589 h 742"/>
              <a:gd name="connsiteX86" fmla="*/ 26 w 226"/>
              <a:gd name="connsiteY86" fmla="*/ 589 h 742"/>
              <a:gd name="connsiteX87" fmla="*/ 37 w 226"/>
              <a:gd name="connsiteY87" fmla="*/ 589 h 742"/>
              <a:gd name="connsiteX88" fmla="*/ 47 w 226"/>
              <a:gd name="connsiteY88" fmla="*/ 589 h 742"/>
              <a:gd name="connsiteX89" fmla="*/ 58 w 226"/>
              <a:gd name="connsiteY89" fmla="*/ 584 h 742"/>
              <a:gd name="connsiteX90" fmla="*/ 63 w 226"/>
              <a:gd name="connsiteY90" fmla="*/ 584 h 742"/>
              <a:gd name="connsiteX91" fmla="*/ 68 w 226"/>
              <a:gd name="connsiteY91" fmla="*/ 579 h 742"/>
              <a:gd name="connsiteX92" fmla="*/ 68 w 226"/>
              <a:gd name="connsiteY92" fmla="*/ 579 h 742"/>
              <a:gd name="connsiteX93" fmla="*/ 74 w 226"/>
              <a:gd name="connsiteY93" fmla="*/ 573 h 742"/>
              <a:gd name="connsiteX94" fmla="*/ 74 w 226"/>
              <a:gd name="connsiteY94" fmla="*/ 563 h 742"/>
              <a:gd name="connsiteX95" fmla="*/ 79 w 226"/>
              <a:gd name="connsiteY95" fmla="*/ 552 h 742"/>
              <a:gd name="connsiteX96" fmla="*/ 79 w 226"/>
              <a:gd name="connsiteY96" fmla="*/ 537 h 742"/>
              <a:gd name="connsiteX97" fmla="*/ 84 w 226"/>
              <a:gd name="connsiteY97" fmla="*/ 516 h 742"/>
              <a:gd name="connsiteX98" fmla="*/ 90 w 226"/>
              <a:gd name="connsiteY98" fmla="*/ 495 h 742"/>
              <a:gd name="connsiteX99" fmla="*/ 90 w 226"/>
              <a:gd name="connsiteY99" fmla="*/ 468 h 742"/>
              <a:gd name="connsiteX100" fmla="*/ 95 w 226"/>
              <a:gd name="connsiteY100" fmla="*/ 437 h 742"/>
              <a:gd name="connsiteX101" fmla="*/ 105 w 226"/>
              <a:gd name="connsiteY101" fmla="*/ 374 h 742"/>
              <a:gd name="connsiteX102" fmla="*/ 111 w 226"/>
              <a:gd name="connsiteY102" fmla="*/ 316 h 742"/>
              <a:gd name="connsiteX103" fmla="*/ 116 w 226"/>
              <a:gd name="connsiteY103" fmla="*/ 253 h 742"/>
              <a:gd name="connsiteX104" fmla="*/ 116 w 226"/>
              <a:gd name="connsiteY104" fmla="*/ 200 h 742"/>
              <a:gd name="connsiteX105" fmla="*/ 116 w 226"/>
              <a:gd name="connsiteY105" fmla="*/ 200 h 742"/>
              <a:gd name="connsiteX0" fmla="*/ 116 w 226"/>
              <a:gd name="connsiteY0" fmla="*/ 207 h 749"/>
              <a:gd name="connsiteX1" fmla="*/ 116 w 226"/>
              <a:gd name="connsiteY1" fmla="*/ 181 h 749"/>
              <a:gd name="connsiteX2" fmla="*/ 116 w 226"/>
              <a:gd name="connsiteY2" fmla="*/ 154 h 749"/>
              <a:gd name="connsiteX3" fmla="*/ 116 w 226"/>
              <a:gd name="connsiteY3" fmla="*/ 133 h 749"/>
              <a:gd name="connsiteX4" fmla="*/ 116 w 226"/>
              <a:gd name="connsiteY4" fmla="*/ 118 h 749"/>
              <a:gd name="connsiteX5" fmla="*/ 116 w 226"/>
              <a:gd name="connsiteY5" fmla="*/ 102 h 749"/>
              <a:gd name="connsiteX6" fmla="*/ 116 w 226"/>
              <a:gd name="connsiteY6" fmla="*/ 91 h 749"/>
              <a:gd name="connsiteX7" fmla="*/ 111 w 226"/>
              <a:gd name="connsiteY7" fmla="*/ 81 h 749"/>
              <a:gd name="connsiteX8" fmla="*/ 111 w 226"/>
              <a:gd name="connsiteY8" fmla="*/ 75 h 749"/>
              <a:gd name="connsiteX9" fmla="*/ 111 w 226"/>
              <a:gd name="connsiteY9" fmla="*/ 70 h 749"/>
              <a:gd name="connsiteX10" fmla="*/ 105 w 226"/>
              <a:gd name="connsiteY10" fmla="*/ 70 h 749"/>
              <a:gd name="connsiteX11" fmla="*/ 100 w 226"/>
              <a:gd name="connsiteY11" fmla="*/ 65 h 749"/>
              <a:gd name="connsiteX12" fmla="*/ 90 w 226"/>
              <a:gd name="connsiteY12" fmla="*/ 65 h 749"/>
              <a:gd name="connsiteX13" fmla="*/ 84 w 226"/>
              <a:gd name="connsiteY13" fmla="*/ 60 h 749"/>
              <a:gd name="connsiteX14" fmla="*/ 137 w 226"/>
              <a:gd name="connsiteY14" fmla="*/ 7 h 749"/>
              <a:gd name="connsiteX15" fmla="*/ 158 w 226"/>
              <a:gd name="connsiteY15" fmla="*/ 18 h 749"/>
              <a:gd name="connsiteX16" fmla="*/ 174 w 226"/>
              <a:gd name="connsiteY16" fmla="*/ 28 h 749"/>
              <a:gd name="connsiteX17" fmla="*/ 184 w 226"/>
              <a:gd name="connsiteY17" fmla="*/ 39 h 749"/>
              <a:gd name="connsiteX18" fmla="*/ 195 w 226"/>
              <a:gd name="connsiteY18" fmla="*/ 44 h 749"/>
              <a:gd name="connsiteX19" fmla="*/ 205 w 226"/>
              <a:gd name="connsiteY19" fmla="*/ 54 h 749"/>
              <a:gd name="connsiteX20" fmla="*/ 216 w 226"/>
              <a:gd name="connsiteY20" fmla="*/ 60 h 749"/>
              <a:gd name="connsiteX21" fmla="*/ 221 w 226"/>
              <a:gd name="connsiteY21" fmla="*/ 65 h 749"/>
              <a:gd name="connsiteX22" fmla="*/ 226 w 226"/>
              <a:gd name="connsiteY22" fmla="*/ 70 h 749"/>
              <a:gd name="connsiteX23" fmla="*/ 226 w 226"/>
              <a:gd name="connsiteY23" fmla="*/ 75 h 749"/>
              <a:gd name="connsiteX24" fmla="*/ 226 w 226"/>
              <a:gd name="connsiteY24" fmla="*/ 81 h 749"/>
              <a:gd name="connsiteX25" fmla="*/ 226 w 226"/>
              <a:gd name="connsiteY25" fmla="*/ 86 h 749"/>
              <a:gd name="connsiteX26" fmla="*/ 226 w 226"/>
              <a:gd name="connsiteY26" fmla="*/ 91 h 749"/>
              <a:gd name="connsiteX27" fmla="*/ 221 w 226"/>
              <a:gd name="connsiteY27" fmla="*/ 96 h 749"/>
              <a:gd name="connsiteX28" fmla="*/ 211 w 226"/>
              <a:gd name="connsiteY28" fmla="*/ 102 h 749"/>
              <a:gd name="connsiteX29" fmla="*/ 211 w 226"/>
              <a:gd name="connsiteY29" fmla="*/ 107 h 749"/>
              <a:gd name="connsiteX30" fmla="*/ 211 w 226"/>
              <a:gd name="connsiteY30" fmla="*/ 107 h 749"/>
              <a:gd name="connsiteX31" fmla="*/ 205 w 226"/>
              <a:gd name="connsiteY31" fmla="*/ 112 h 749"/>
              <a:gd name="connsiteX32" fmla="*/ 205 w 226"/>
              <a:gd name="connsiteY32" fmla="*/ 118 h 749"/>
              <a:gd name="connsiteX33" fmla="*/ 200 w 226"/>
              <a:gd name="connsiteY33" fmla="*/ 128 h 749"/>
              <a:gd name="connsiteX34" fmla="*/ 200 w 226"/>
              <a:gd name="connsiteY34" fmla="*/ 133 h 749"/>
              <a:gd name="connsiteX35" fmla="*/ 200 w 226"/>
              <a:gd name="connsiteY35" fmla="*/ 144 h 749"/>
              <a:gd name="connsiteX36" fmla="*/ 195 w 226"/>
              <a:gd name="connsiteY36" fmla="*/ 154 h 749"/>
              <a:gd name="connsiteX37" fmla="*/ 195 w 226"/>
              <a:gd name="connsiteY37" fmla="*/ 165 h 749"/>
              <a:gd name="connsiteX38" fmla="*/ 195 w 226"/>
              <a:gd name="connsiteY38" fmla="*/ 175 h 749"/>
              <a:gd name="connsiteX39" fmla="*/ 190 w 226"/>
              <a:gd name="connsiteY39" fmla="*/ 191 h 749"/>
              <a:gd name="connsiteX40" fmla="*/ 190 w 226"/>
              <a:gd name="connsiteY40" fmla="*/ 207 h 749"/>
              <a:gd name="connsiteX41" fmla="*/ 190 w 226"/>
              <a:gd name="connsiteY41" fmla="*/ 223 h 749"/>
              <a:gd name="connsiteX42" fmla="*/ 184 w 226"/>
              <a:gd name="connsiteY42" fmla="*/ 238 h 749"/>
              <a:gd name="connsiteX43" fmla="*/ 184 w 226"/>
              <a:gd name="connsiteY43" fmla="*/ 254 h 749"/>
              <a:gd name="connsiteX44" fmla="*/ 184 w 226"/>
              <a:gd name="connsiteY44" fmla="*/ 275 h 749"/>
              <a:gd name="connsiteX45" fmla="*/ 179 w 226"/>
              <a:gd name="connsiteY45" fmla="*/ 317 h 749"/>
              <a:gd name="connsiteX46" fmla="*/ 174 w 226"/>
              <a:gd name="connsiteY46" fmla="*/ 354 h 749"/>
              <a:gd name="connsiteX47" fmla="*/ 174 w 226"/>
              <a:gd name="connsiteY47" fmla="*/ 386 h 749"/>
              <a:gd name="connsiteX48" fmla="*/ 169 w 226"/>
              <a:gd name="connsiteY48" fmla="*/ 417 h 749"/>
              <a:gd name="connsiteX49" fmla="*/ 163 w 226"/>
              <a:gd name="connsiteY49" fmla="*/ 449 h 749"/>
              <a:gd name="connsiteX50" fmla="*/ 163 w 226"/>
              <a:gd name="connsiteY50" fmla="*/ 475 h 749"/>
              <a:gd name="connsiteX51" fmla="*/ 158 w 226"/>
              <a:gd name="connsiteY51" fmla="*/ 496 h 749"/>
              <a:gd name="connsiteX52" fmla="*/ 153 w 226"/>
              <a:gd name="connsiteY52" fmla="*/ 517 h 749"/>
              <a:gd name="connsiteX53" fmla="*/ 147 w 226"/>
              <a:gd name="connsiteY53" fmla="*/ 554 h 749"/>
              <a:gd name="connsiteX54" fmla="*/ 137 w 226"/>
              <a:gd name="connsiteY54" fmla="*/ 591 h 749"/>
              <a:gd name="connsiteX55" fmla="*/ 132 w 226"/>
              <a:gd name="connsiteY55" fmla="*/ 622 h 749"/>
              <a:gd name="connsiteX56" fmla="*/ 121 w 226"/>
              <a:gd name="connsiteY56" fmla="*/ 649 h 749"/>
              <a:gd name="connsiteX57" fmla="*/ 116 w 226"/>
              <a:gd name="connsiteY57" fmla="*/ 675 h 749"/>
              <a:gd name="connsiteX58" fmla="*/ 111 w 226"/>
              <a:gd name="connsiteY58" fmla="*/ 686 h 749"/>
              <a:gd name="connsiteX59" fmla="*/ 105 w 226"/>
              <a:gd name="connsiteY59" fmla="*/ 696 h 749"/>
              <a:gd name="connsiteX60" fmla="*/ 105 w 226"/>
              <a:gd name="connsiteY60" fmla="*/ 707 h 749"/>
              <a:gd name="connsiteX61" fmla="*/ 100 w 226"/>
              <a:gd name="connsiteY61" fmla="*/ 712 h 749"/>
              <a:gd name="connsiteX62" fmla="*/ 95 w 226"/>
              <a:gd name="connsiteY62" fmla="*/ 722 h 749"/>
              <a:gd name="connsiteX63" fmla="*/ 95 w 226"/>
              <a:gd name="connsiteY63" fmla="*/ 728 h 749"/>
              <a:gd name="connsiteX64" fmla="*/ 84 w 226"/>
              <a:gd name="connsiteY64" fmla="*/ 733 h 749"/>
              <a:gd name="connsiteX65" fmla="*/ 79 w 226"/>
              <a:gd name="connsiteY65" fmla="*/ 743 h 749"/>
              <a:gd name="connsiteX66" fmla="*/ 74 w 226"/>
              <a:gd name="connsiteY66" fmla="*/ 743 h 749"/>
              <a:gd name="connsiteX67" fmla="*/ 68 w 226"/>
              <a:gd name="connsiteY67" fmla="*/ 749 h 749"/>
              <a:gd name="connsiteX68" fmla="*/ 63 w 226"/>
              <a:gd name="connsiteY68" fmla="*/ 749 h 749"/>
              <a:gd name="connsiteX69" fmla="*/ 63 w 226"/>
              <a:gd name="connsiteY69" fmla="*/ 743 h 749"/>
              <a:gd name="connsiteX70" fmla="*/ 58 w 226"/>
              <a:gd name="connsiteY70" fmla="*/ 743 h 749"/>
              <a:gd name="connsiteX71" fmla="*/ 58 w 226"/>
              <a:gd name="connsiteY71" fmla="*/ 738 h 749"/>
              <a:gd name="connsiteX72" fmla="*/ 58 w 226"/>
              <a:gd name="connsiteY72" fmla="*/ 733 h 749"/>
              <a:gd name="connsiteX73" fmla="*/ 53 w 226"/>
              <a:gd name="connsiteY73" fmla="*/ 728 h 749"/>
              <a:gd name="connsiteX74" fmla="*/ 53 w 226"/>
              <a:gd name="connsiteY74" fmla="*/ 717 h 749"/>
              <a:gd name="connsiteX75" fmla="*/ 53 w 226"/>
              <a:gd name="connsiteY75" fmla="*/ 707 h 749"/>
              <a:gd name="connsiteX76" fmla="*/ 47 w 226"/>
              <a:gd name="connsiteY76" fmla="*/ 691 h 749"/>
              <a:gd name="connsiteX77" fmla="*/ 42 w 226"/>
              <a:gd name="connsiteY77" fmla="*/ 670 h 749"/>
              <a:gd name="connsiteX78" fmla="*/ 37 w 226"/>
              <a:gd name="connsiteY78" fmla="*/ 654 h 749"/>
              <a:gd name="connsiteX79" fmla="*/ 32 w 226"/>
              <a:gd name="connsiteY79" fmla="*/ 638 h 749"/>
              <a:gd name="connsiteX80" fmla="*/ 26 w 226"/>
              <a:gd name="connsiteY80" fmla="*/ 622 h 749"/>
              <a:gd name="connsiteX81" fmla="*/ 16 w 226"/>
              <a:gd name="connsiteY81" fmla="*/ 612 h 749"/>
              <a:gd name="connsiteX82" fmla="*/ 5 w 226"/>
              <a:gd name="connsiteY82" fmla="*/ 601 h 749"/>
              <a:gd name="connsiteX83" fmla="*/ 0 w 226"/>
              <a:gd name="connsiteY83" fmla="*/ 591 h 749"/>
              <a:gd name="connsiteX84" fmla="*/ 11 w 226"/>
              <a:gd name="connsiteY84" fmla="*/ 596 h 749"/>
              <a:gd name="connsiteX85" fmla="*/ 26 w 226"/>
              <a:gd name="connsiteY85" fmla="*/ 596 h 749"/>
              <a:gd name="connsiteX86" fmla="*/ 37 w 226"/>
              <a:gd name="connsiteY86" fmla="*/ 596 h 749"/>
              <a:gd name="connsiteX87" fmla="*/ 47 w 226"/>
              <a:gd name="connsiteY87" fmla="*/ 596 h 749"/>
              <a:gd name="connsiteX88" fmla="*/ 58 w 226"/>
              <a:gd name="connsiteY88" fmla="*/ 591 h 749"/>
              <a:gd name="connsiteX89" fmla="*/ 63 w 226"/>
              <a:gd name="connsiteY89" fmla="*/ 591 h 749"/>
              <a:gd name="connsiteX90" fmla="*/ 68 w 226"/>
              <a:gd name="connsiteY90" fmla="*/ 586 h 749"/>
              <a:gd name="connsiteX91" fmla="*/ 68 w 226"/>
              <a:gd name="connsiteY91" fmla="*/ 586 h 749"/>
              <a:gd name="connsiteX92" fmla="*/ 74 w 226"/>
              <a:gd name="connsiteY92" fmla="*/ 580 h 749"/>
              <a:gd name="connsiteX93" fmla="*/ 74 w 226"/>
              <a:gd name="connsiteY93" fmla="*/ 570 h 749"/>
              <a:gd name="connsiteX94" fmla="*/ 79 w 226"/>
              <a:gd name="connsiteY94" fmla="*/ 559 h 749"/>
              <a:gd name="connsiteX95" fmla="*/ 79 w 226"/>
              <a:gd name="connsiteY95" fmla="*/ 544 h 749"/>
              <a:gd name="connsiteX96" fmla="*/ 84 w 226"/>
              <a:gd name="connsiteY96" fmla="*/ 523 h 749"/>
              <a:gd name="connsiteX97" fmla="*/ 90 w 226"/>
              <a:gd name="connsiteY97" fmla="*/ 502 h 749"/>
              <a:gd name="connsiteX98" fmla="*/ 90 w 226"/>
              <a:gd name="connsiteY98" fmla="*/ 475 h 749"/>
              <a:gd name="connsiteX99" fmla="*/ 95 w 226"/>
              <a:gd name="connsiteY99" fmla="*/ 444 h 749"/>
              <a:gd name="connsiteX100" fmla="*/ 105 w 226"/>
              <a:gd name="connsiteY100" fmla="*/ 381 h 749"/>
              <a:gd name="connsiteX101" fmla="*/ 111 w 226"/>
              <a:gd name="connsiteY101" fmla="*/ 323 h 749"/>
              <a:gd name="connsiteX102" fmla="*/ 116 w 226"/>
              <a:gd name="connsiteY102" fmla="*/ 260 h 749"/>
              <a:gd name="connsiteX103" fmla="*/ 116 w 226"/>
              <a:gd name="connsiteY103" fmla="*/ 207 h 749"/>
              <a:gd name="connsiteX104" fmla="*/ 116 w 226"/>
              <a:gd name="connsiteY104" fmla="*/ 207 h 749"/>
              <a:gd name="connsiteX0" fmla="*/ 116 w 226"/>
              <a:gd name="connsiteY0" fmla="*/ 189 h 731"/>
              <a:gd name="connsiteX1" fmla="*/ 116 w 226"/>
              <a:gd name="connsiteY1" fmla="*/ 163 h 731"/>
              <a:gd name="connsiteX2" fmla="*/ 116 w 226"/>
              <a:gd name="connsiteY2" fmla="*/ 136 h 731"/>
              <a:gd name="connsiteX3" fmla="*/ 116 w 226"/>
              <a:gd name="connsiteY3" fmla="*/ 115 h 731"/>
              <a:gd name="connsiteX4" fmla="*/ 116 w 226"/>
              <a:gd name="connsiteY4" fmla="*/ 100 h 731"/>
              <a:gd name="connsiteX5" fmla="*/ 116 w 226"/>
              <a:gd name="connsiteY5" fmla="*/ 84 h 731"/>
              <a:gd name="connsiteX6" fmla="*/ 116 w 226"/>
              <a:gd name="connsiteY6" fmla="*/ 73 h 731"/>
              <a:gd name="connsiteX7" fmla="*/ 111 w 226"/>
              <a:gd name="connsiteY7" fmla="*/ 63 h 731"/>
              <a:gd name="connsiteX8" fmla="*/ 111 w 226"/>
              <a:gd name="connsiteY8" fmla="*/ 57 h 731"/>
              <a:gd name="connsiteX9" fmla="*/ 111 w 226"/>
              <a:gd name="connsiteY9" fmla="*/ 52 h 731"/>
              <a:gd name="connsiteX10" fmla="*/ 105 w 226"/>
              <a:gd name="connsiteY10" fmla="*/ 52 h 731"/>
              <a:gd name="connsiteX11" fmla="*/ 100 w 226"/>
              <a:gd name="connsiteY11" fmla="*/ 47 h 731"/>
              <a:gd name="connsiteX12" fmla="*/ 90 w 226"/>
              <a:gd name="connsiteY12" fmla="*/ 47 h 731"/>
              <a:gd name="connsiteX13" fmla="*/ 84 w 226"/>
              <a:gd name="connsiteY13" fmla="*/ 42 h 731"/>
              <a:gd name="connsiteX14" fmla="*/ 158 w 226"/>
              <a:gd name="connsiteY14" fmla="*/ 0 h 731"/>
              <a:gd name="connsiteX15" fmla="*/ 174 w 226"/>
              <a:gd name="connsiteY15" fmla="*/ 10 h 731"/>
              <a:gd name="connsiteX16" fmla="*/ 184 w 226"/>
              <a:gd name="connsiteY16" fmla="*/ 21 h 731"/>
              <a:gd name="connsiteX17" fmla="*/ 195 w 226"/>
              <a:gd name="connsiteY17" fmla="*/ 26 h 731"/>
              <a:gd name="connsiteX18" fmla="*/ 205 w 226"/>
              <a:gd name="connsiteY18" fmla="*/ 36 h 731"/>
              <a:gd name="connsiteX19" fmla="*/ 216 w 226"/>
              <a:gd name="connsiteY19" fmla="*/ 42 h 731"/>
              <a:gd name="connsiteX20" fmla="*/ 221 w 226"/>
              <a:gd name="connsiteY20" fmla="*/ 47 h 731"/>
              <a:gd name="connsiteX21" fmla="*/ 226 w 226"/>
              <a:gd name="connsiteY21" fmla="*/ 52 h 731"/>
              <a:gd name="connsiteX22" fmla="*/ 226 w 226"/>
              <a:gd name="connsiteY22" fmla="*/ 57 h 731"/>
              <a:gd name="connsiteX23" fmla="*/ 226 w 226"/>
              <a:gd name="connsiteY23" fmla="*/ 63 h 731"/>
              <a:gd name="connsiteX24" fmla="*/ 226 w 226"/>
              <a:gd name="connsiteY24" fmla="*/ 68 h 731"/>
              <a:gd name="connsiteX25" fmla="*/ 226 w 226"/>
              <a:gd name="connsiteY25" fmla="*/ 73 h 731"/>
              <a:gd name="connsiteX26" fmla="*/ 221 w 226"/>
              <a:gd name="connsiteY26" fmla="*/ 78 h 731"/>
              <a:gd name="connsiteX27" fmla="*/ 211 w 226"/>
              <a:gd name="connsiteY27" fmla="*/ 84 h 731"/>
              <a:gd name="connsiteX28" fmla="*/ 211 w 226"/>
              <a:gd name="connsiteY28" fmla="*/ 89 h 731"/>
              <a:gd name="connsiteX29" fmla="*/ 211 w 226"/>
              <a:gd name="connsiteY29" fmla="*/ 89 h 731"/>
              <a:gd name="connsiteX30" fmla="*/ 205 w 226"/>
              <a:gd name="connsiteY30" fmla="*/ 94 h 731"/>
              <a:gd name="connsiteX31" fmla="*/ 205 w 226"/>
              <a:gd name="connsiteY31" fmla="*/ 100 h 731"/>
              <a:gd name="connsiteX32" fmla="*/ 200 w 226"/>
              <a:gd name="connsiteY32" fmla="*/ 110 h 731"/>
              <a:gd name="connsiteX33" fmla="*/ 200 w 226"/>
              <a:gd name="connsiteY33" fmla="*/ 115 h 731"/>
              <a:gd name="connsiteX34" fmla="*/ 200 w 226"/>
              <a:gd name="connsiteY34" fmla="*/ 126 h 731"/>
              <a:gd name="connsiteX35" fmla="*/ 195 w 226"/>
              <a:gd name="connsiteY35" fmla="*/ 136 h 731"/>
              <a:gd name="connsiteX36" fmla="*/ 195 w 226"/>
              <a:gd name="connsiteY36" fmla="*/ 147 h 731"/>
              <a:gd name="connsiteX37" fmla="*/ 195 w 226"/>
              <a:gd name="connsiteY37" fmla="*/ 157 h 731"/>
              <a:gd name="connsiteX38" fmla="*/ 190 w 226"/>
              <a:gd name="connsiteY38" fmla="*/ 173 h 731"/>
              <a:gd name="connsiteX39" fmla="*/ 190 w 226"/>
              <a:gd name="connsiteY39" fmla="*/ 189 h 731"/>
              <a:gd name="connsiteX40" fmla="*/ 190 w 226"/>
              <a:gd name="connsiteY40" fmla="*/ 205 h 731"/>
              <a:gd name="connsiteX41" fmla="*/ 184 w 226"/>
              <a:gd name="connsiteY41" fmla="*/ 220 h 731"/>
              <a:gd name="connsiteX42" fmla="*/ 184 w 226"/>
              <a:gd name="connsiteY42" fmla="*/ 236 h 731"/>
              <a:gd name="connsiteX43" fmla="*/ 184 w 226"/>
              <a:gd name="connsiteY43" fmla="*/ 257 h 731"/>
              <a:gd name="connsiteX44" fmla="*/ 179 w 226"/>
              <a:gd name="connsiteY44" fmla="*/ 299 h 731"/>
              <a:gd name="connsiteX45" fmla="*/ 174 w 226"/>
              <a:gd name="connsiteY45" fmla="*/ 336 h 731"/>
              <a:gd name="connsiteX46" fmla="*/ 174 w 226"/>
              <a:gd name="connsiteY46" fmla="*/ 368 h 731"/>
              <a:gd name="connsiteX47" fmla="*/ 169 w 226"/>
              <a:gd name="connsiteY47" fmla="*/ 399 h 731"/>
              <a:gd name="connsiteX48" fmla="*/ 163 w 226"/>
              <a:gd name="connsiteY48" fmla="*/ 431 h 731"/>
              <a:gd name="connsiteX49" fmla="*/ 163 w 226"/>
              <a:gd name="connsiteY49" fmla="*/ 457 h 731"/>
              <a:gd name="connsiteX50" fmla="*/ 158 w 226"/>
              <a:gd name="connsiteY50" fmla="*/ 478 h 731"/>
              <a:gd name="connsiteX51" fmla="*/ 153 w 226"/>
              <a:gd name="connsiteY51" fmla="*/ 499 h 731"/>
              <a:gd name="connsiteX52" fmla="*/ 147 w 226"/>
              <a:gd name="connsiteY52" fmla="*/ 536 h 731"/>
              <a:gd name="connsiteX53" fmla="*/ 137 w 226"/>
              <a:gd name="connsiteY53" fmla="*/ 573 h 731"/>
              <a:gd name="connsiteX54" fmla="*/ 132 w 226"/>
              <a:gd name="connsiteY54" fmla="*/ 604 h 731"/>
              <a:gd name="connsiteX55" fmla="*/ 121 w 226"/>
              <a:gd name="connsiteY55" fmla="*/ 631 h 731"/>
              <a:gd name="connsiteX56" fmla="*/ 116 w 226"/>
              <a:gd name="connsiteY56" fmla="*/ 657 h 731"/>
              <a:gd name="connsiteX57" fmla="*/ 111 w 226"/>
              <a:gd name="connsiteY57" fmla="*/ 668 h 731"/>
              <a:gd name="connsiteX58" fmla="*/ 105 w 226"/>
              <a:gd name="connsiteY58" fmla="*/ 678 h 731"/>
              <a:gd name="connsiteX59" fmla="*/ 105 w 226"/>
              <a:gd name="connsiteY59" fmla="*/ 689 h 731"/>
              <a:gd name="connsiteX60" fmla="*/ 100 w 226"/>
              <a:gd name="connsiteY60" fmla="*/ 694 h 731"/>
              <a:gd name="connsiteX61" fmla="*/ 95 w 226"/>
              <a:gd name="connsiteY61" fmla="*/ 704 h 731"/>
              <a:gd name="connsiteX62" fmla="*/ 95 w 226"/>
              <a:gd name="connsiteY62" fmla="*/ 710 h 731"/>
              <a:gd name="connsiteX63" fmla="*/ 84 w 226"/>
              <a:gd name="connsiteY63" fmla="*/ 715 h 731"/>
              <a:gd name="connsiteX64" fmla="*/ 79 w 226"/>
              <a:gd name="connsiteY64" fmla="*/ 725 h 731"/>
              <a:gd name="connsiteX65" fmla="*/ 74 w 226"/>
              <a:gd name="connsiteY65" fmla="*/ 725 h 731"/>
              <a:gd name="connsiteX66" fmla="*/ 68 w 226"/>
              <a:gd name="connsiteY66" fmla="*/ 731 h 731"/>
              <a:gd name="connsiteX67" fmla="*/ 63 w 226"/>
              <a:gd name="connsiteY67" fmla="*/ 731 h 731"/>
              <a:gd name="connsiteX68" fmla="*/ 63 w 226"/>
              <a:gd name="connsiteY68" fmla="*/ 725 h 731"/>
              <a:gd name="connsiteX69" fmla="*/ 58 w 226"/>
              <a:gd name="connsiteY69" fmla="*/ 725 h 731"/>
              <a:gd name="connsiteX70" fmla="*/ 58 w 226"/>
              <a:gd name="connsiteY70" fmla="*/ 720 h 731"/>
              <a:gd name="connsiteX71" fmla="*/ 58 w 226"/>
              <a:gd name="connsiteY71" fmla="*/ 715 h 731"/>
              <a:gd name="connsiteX72" fmla="*/ 53 w 226"/>
              <a:gd name="connsiteY72" fmla="*/ 710 h 731"/>
              <a:gd name="connsiteX73" fmla="*/ 53 w 226"/>
              <a:gd name="connsiteY73" fmla="*/ 699 h 731"/>
              <a:gd name="connsiteX74" fmla="*/ 53 w 226"/>
              <a:gd name="connsiteY74" fmla="*/ 689 h 731"/>
              <a:gd name="connsiteX75" fmla="*/ 47 w 226"/>
              <a:gd name="connsiteY75" fmla="*/ 673 h 731"/>
              <a:gd name="connsiteX76" fmla="*/ 42 w 226"/>
              <a:gd name="connsiteY76" fmla="*/ 652 h 731"/>
              <a:gd name="connsiteX77" fmla="*/ 37 w 226"/>
              <a:gd name="connsiteY77" fmla="*/ 636 h 731"/>
              <a:gd name="connsiteX78" fmla="*/ 32 w 226"/>
              <a:gd name="connsiteY78" fmla="*/ 620 h 731"/>
              <a:gd name="connsiteX79" fmla="*/ 26 w 226"/>
              <a:gd name="connsiteY79" fmla="*/ 604 h 731"/>
              <a:gd name="connsiteX80" fmla="*/ 16 w 226"/>
              <a:gd name="connsiteY80" fmla="*/ 594 h 731"/>
              <a:gd name="connsiteX81" fmla="*/ 5 w 226"/>
              <a:gd name="connsiteY81" fmla="*/ 583 h 731"/>
              <a:gd name="connsiteX82" fmla="*/ 0 w 226"/>
              <a:gd name="connsiteY82" fmla="*/ 573 h 731"/>
              <a:gd name="connsiteX83" fmla="*/ 11 w 226"/>
              <a:gd name="connsiteY83" fmla="*/ 578 h 731"/>
              <a:gd name="connsiteX84" fmla="*/ 26 w 226"/>
              <a:gd name="connsiteY84" fmla="*/ 578 h 731"/>
              <a:gd name="connsiteX85" fmla="*/ 37 w 226"/>
              <a:gd name="connsiteY85" fmla="*/ 578 h 731"/>
              <a:gd name="connsiteX86" fmla="*/ 47 w 226"/>
              <a:gd name="connsiteY86" fmla="*/ 578 h 731"/>
              <a:gd name="connsiteX87" fmla="*/ 58 w 226"/>
              <a:gd name="connsiteY87" fmla="*/ 573 h 731"/>
              <a:gd name="connsiteX88" fmla="*/ 63 w 226"/>
              <a:gd name="connsiteY88" fmla="*/ 573 h 731"/>
              <a:gd name="connsiteX89" fmla="*/ 68 w 226"/>
              <a:gd name="connsiteY89" fmla="*/ 568 h 731"/>
              <a:gd name="connsiteX90" fmla="*/ 68 w 226"/>
              <a:gd name="connsiteY90" fmla="*/ 568 h 731"/>
              <a:gd name="connsiteX91" fmla="*/ 74 w 226"/>
              <a:gd name="connsiteY91" fmla="*/ 562 h 731"/>
              <a:gd name="connsiteX92" fmla="*/ 74 w 226"/>
              <a:gd name="connsiteY92" fmla="*/ 552 h 731"/>
              <a:gd name="connsiteX93" fmla="*/ 79 w 226"/>
              <a:gd name="connsiteY93" fmla="*/ 541 h 731"/>
              <a:gd name="connsiteX94" fmla="*/ 79 w 226"/>
              <a:gd name="connsiteY94" fmla="*/ 526 h 731"/>
              <a:gd name="connsiteX95" fmla="*/ 84 w 226"/>
              <a:gd name="connsiteY95" fmla="*/ 505 h 731"/>
              <a:gd name="connsiteX96" fmla="*/ 90 w 226"/>
              <a:gd name="connsiteY96" fmla="*/ 484 h 731"/>
              <a:gd name="connsiteX97" fmla="*/ 90 w 226"/>
              <a:gd name="connsiteY97" fmla="*/ 457 h 731"/>
              <a:gd name="connsiteX98" fmla="*/ 95 w 226"/>
              <a:gd name="connsiteY98" fmla="*/ 426 h 731"/>
              <a:gd name="connsiteX99" fmla="*/ 105 w 226"/>
              <a:gd name="connsiteY99" fmla="*/ 363 h 731"/>
              <a:gd name="connsiteX100" fmla="*/ 111 w 226"/>
              <a:gd name="connsiteY100" fmla="*/ 305 h 731"/>
              <a:gd name="connsiteX101" fmla="*/ 116 w 226"/>
              <a:gd name="connsiteY101" fmla="*/ 242 h 731"/>
              <a:gd name="connsiteX102" fmla="*/ 116 w 226"/>
              <a:gd name="connsiteY102" fmla="*/ 189 h 731"/>
              <a:gd name="connsiteX103" fmla="*/ 116 w 226"/>
              <a:gd name="connsiteY103" fmla="*/ 189 h 731"/>
              <a:gd name="connsiteX0" fmla="*/ 116 w 226"/>
              <a:gd name="connsiteY0" fmla="*/ 189 h 731"/>
              <a:gd name="connsiteX1" fmla="*/ 116 w 226"/>
              <a:gd name="connsiteY1" fmla="*/ 163 h 731"/>
              <a:gd name="connsiteX2" fmla="*/ 116 w 226"/>
              <a:gd name="connsiteY2" fmla="*/ 136 h 731"/>
              <a:gd name="connsiteX3" fmla="*/ 116 w 226"/>
              <a:gd name="connsiteY3" fmla="*/ 115 h 731"/>
              <a:gd name="connsiteX4" fmla="*/ 116 w 226"/>
              <a:gd name="connsiteY4" fmla="*/ 100 h 731"/>
              <a:gd name="connsiteX5" fmla="*/ 116 w 226"/>
              <a:gd name="connsiteY5" fmla="*/ 84 h 731"/>
              <a:gd name="connsiteX6" fmla="*/ 116 w 226"/>
              <a:gd name="connsiteY6" fmla="*/ 73 h 731"/>
              <a:gd name="connsiteX7" fmla="*/ 111 w 226"/>
              <a:gd name="connsiteY7" fmla="*/ 63 h 731"/>
              <a:gd name="connsiteX8" fmla="*/ 111 w 226"/>
              <a:gd name="connsiteY8" fmla="*/ 57 h 731"/>
              <a:gd name="connsiteX9" fmla="*/ 111 w 226"/>
              <a:gd name="connsiteY9" fmla="*/ 52 h 731"/>
              <a:gd name="connsiteX10" fmla="*/ 105 w 226"/>
              <a:gd name="connsiteY10" fmla="*/ 52 h 731"/>
              <a:gd name="connsiteX11" fmla="*/ 100 w 226"/>
              <a:gd name="connsiteY11" fmla="*/ 47 h 731"/>
              <a:gd name="connsiteX12" fmla="*/ 90 w 226"/>
              <a:gd name="connsiteY12" fmla="*/ 47 h 731"/>
              <a:gd name="connsiteX13" fmla="*/ 158 w 226"/>
              <a:gd name="connsiteY13" fmla="*/ 0 h 731"/>
              <a:gd name="connsiteX14" fmla="*/ 174 w 226"/>
              <a:gd name="connsiteY14" fmla="*/ 10 h 731"/>
              <a:gd name="connsiteX15" fmla="*/ 184 w 226"/>
              <a:gd name="connsiteY15" fmla="*/ 21 h 731"/>
              <a:gd name="connsiteX16" fmla="*/ 195 w 226"/>
              <a:gd name="connsiteY16" fmla="*/ 26 h 731"/>
              <a:gd name="connsiteX17" fmla="*/ 205 w 226"/>
              <a:gd name="connsiteY17" fmla="*/ 36 h 731"/>
              <a:gd name="connsiteX18" fmla="*/ 216 w 226"/>
              <a:gd name="connsiteY18" fmla="*/ 42 h 731"/>
              <a:gd name="connsiteX19" fmla="*/ 221 w 226"/>
              <a:gd name="connsiteY19" fmla="*/ 47 h 731"/>
              <a:gd name="connsiteX20" fmla="*/ 226 w 226"/>
              <a:gd name="connsiteY20" fmla="*/ 52 h 731"/>
              <a:gd name="connsiteX21" fmla="*/ 226 w 226"/>
              <a:gd name="connsiteY21" fmla="*/ 57 h 731"/>
              <a:gd name="connsiteX22" fmla="*/ 226 w 226"/>
              <a:gd name="connsiteY22" fmla="*/ 63 h 731"/>
              <a:gd name="connsiteX23" fmla="*/ 226 w 226"/>
              <a:gd name="connsiteY23" fmla="*/ 68 h 731"/>
              <a:gd name="connsiteX24" fmla="*/ 226 w 226"/>
              <a:gd name="connsiteY24" fmla="*/ 73 h 731"/>
              <a:gd name="connsiteX25" fmla="*/ 221 w 226"/>
              <a:gd name="connsiteY25" fmla="*/ 78 h 731"/>
              <a:gd name="connsiteX26" fmla="*/ 211 w 226"/>
              <a:gd name="connsiteY26" fmla="*/ 84 h 731"/>
              <a:gd name="connsiteX27" fmla="*/ 211 w 226"/>
              <a:gd name="connsiteY27" fmla="*/ 89 h 731"/>
              <a:gd name="connsiteX28" fmla="*/ 211 w 226"/>
              <a:gd name="connsiteY28" fmla="*/ 89 h 731"/>
              <a:gd name="connsiteX29" fmla="*/ 205 w 226"/>
              <a:gd name="connsiteY29" fmla="*/ 94 h 731"/>
              <a:gd name="connsiteX30" fmla="*/ 205 w 226"/>
              <a:gd name="connsiteY30" fmla="*/ 100 h 731"/>
              <a:gd name="connsiteX31" fmla="*/ 200 w 226"/>
              <a:gd name="connsiteY31" fmla="*/ 110 h 731"/>
              <a:gd name="connsiteX32" fmla="*/ 200 w 226"/>
              <a:gd name="connsiteY32" fmla="*/ 115 h 731"/>
              <a:gd name="connsiteX33" fmla="*/ 200 w 226"/>
              <a:gd name="connsiteY33" fmla="*/ 126 h 731"/>
              <a:gd name="connsiteX34" fmla="*/ 195 w 226"/>
              <a:gd name="connsiteY34" fmla="*/ 136 h 731"/>
              <a:gd name="connsiteX35" fmla="*/ 195 w 226"/>
              <a:gd name="connsiteY35" fmla="*/ 147 h 731"/>
              <a:gd name="connsiteX36" fmla="*/ 195 w 226"/>
              <a:gd name="connsiteY36" fmla="*/ 157 h 731"/>
              <a:gd name="connsiteX37" fmla="*/ 190 w 226"/>
              <a:gd name="connsiteY37" fmla="*/ 173 h 731"/>
              <a:gd name="connsiteX38" fmla="*/ 190 w 226"/>
              <a:gd name="connsiteY38" fmla="*/ 189 h 731"/>
              <a:gd name="connsiteX39" fmla="*/ 190 w 226"/>
              <a:gd name="connsiteY39" fmla="*/ 205 h 731"/>
              <a:gd name="connsiteX40" fmla="*/ 184 w 226"/>
              <a:gd name="connsiteY40" fmla="*/ 220 h 731"/>
              <a:gd name="connsiteX41" fmla="*/ 184 w 226"/>
              <a:gd name="connsiteY41" fmla="*/ 236 h 731"/>
              <a:gd name="connsiteX42" fmla="*/ 184 w 226"/>
              <a:gd name="connsiteY42" fmla="*/ 257 h 731"/>
              <a:gd name="connsiteX43" fmla="*/ 179 w 226"/>
              <a:gd name="connsiteY43" fmla="*/ 299 h 731"/>
              <a:gd name="connsiteX44" fmla="*/ 174 w 226"/>
              <a:gd name="connsiteY44" fmla="*/ 336 h 731"/>
              <a:gd name="connsiteX45" fmla="*/ 174 w 226"/>
              <a:gd name="connsiteY45" fmla="*/ 368 h 731"/>
              <a:gd name="connsiteX46" fmla="*/ 169 w 226"/>
              <a:gd name="connsiteY46" fmla="*/ 399 h 731"/>
              <a:gd name="connsiteX47" fmla="*/ 163 w 226"/>
              <a:gd name="connsiteY47" fmla="*/ 431 h 731"/>
              <a:gd name="connsiteX48" fmla="*/ 163 w 226"/>
              <a:gd name="connsiteY48" fmla="*/ 457 h 731"/>
              <a:gd name="connsiteX49" fmla="*/ 158 w 226"/>
              <a:gd name="connsiteY49" fmla="*/ 478 h 731"/>
              <a:gd name="connsiteX50" fmla="*/ 153 w 226"/>
              <a:gd name="connsiteY50" fmla="*/ 499 h 731"/>
              <a:gd name="connsiteX51" fmla="*/ 147 w 226"/>
              <a:gd name="connsiteY51" fmla="*/ 536 h 731"/>
              <a:gd name="connsiteX52" fmla="*/ 137 w 226"/>
              <a:gd name="connsiteY52" fmla="*/ 573 h 731"/>
              <a:gd name="connsiteX53" fmla="*/ 132 w 226"/>
              <a:gd name="connsiteY53" fmla="*/ 604 h 731"/>
              <a:gd name="connsiteX54" fmla="*/ 121 w 226"/>
              <a:gd name="connsiteY54" fmla="*/ 631 h 731"/>
              <a:gd name="connsiteX55" fmla="*/ 116 w 226"/>
              <a:gd name="connsiteY55" fmla="*/ 657 h 731"/>
              <a:gd name="connsiteX56" fmla="*/ 111 w 226"/>
              <a:gd name="connsiteY56" fmla="*/ 668 h 731"/>
              <a:gd name="connsiteX57" fmla="*/ 105 w 226"/>
              <a:gd name="connsiteY57" fmla="*/ 678 h 731"/>
              <a:gd name="connsiteX58" fmla="*/ 105 w 226"/>
              <a:gd name="connsiteY58" fmla="*/ 689 h 731"/>
              <a:gd name="connsiteX59" fmla="*/ 100 w 226"/>
              <a:gd name="connsiteY59" fmla="*/ 694 h 731"/>
              <a:gd name="connsiteX60" fmla="*/ 95 w 226"/>
              <a:gd name="connsiteY60" fmla="*/ 704 h 731"/>
              <a:gd name="connsiteX61" fmla="*/ 95 w 226"/>
              <a:gd name="connsiteY61" fmla="*/ 710 h 731"/>
              <a:gd name="connsiteX62" fmla="*/ 84 w 226"/>
              <a:gd name="connsiteY62" fmla="*/ 715 h 731"/>
              <a:gd name="connsiteX63" fmla="*/ 79 w 226"/>
              <a:gd name="connsiteY63" fmla="*/ 725 h 731"/>
              <a:gd name="connsiteX64" fmla="*/ 74 w 226"/>
              <a:gd name="connsiteY64" fmla="*/ 725 h 731"/>
              <a:gd name="connsiteX65" fmla="*/ 68 w 226"/>
              <a:gd name="connsiteY65" fmla="*/ 731 h 731"/>
              <a:gd name="connsiteX66" fmla="*/ 63 w 226"/>
              <a:gd name="connsiteY66" fmla="*/ 731 h 731"/>
              <a:gd name="connsiteX67" fmla="*/ 63 w 226"/>
              <a:gd name="connsiteY67" fmla="*/ 725 h 731"/>
              <a:gd name="connsiteX68" fmla="*/ 58 w 226"/>
              <a:gd name="connsiteY68" fmla="*/ 725 h 731"/>
              <a:gd name="connsiteX69" fmla="*/ 58 w 226"/>
              <a:gd name="connsiteY69" fmla="*/ 720 h 731"/>
              <a:gd name="connsiteX70" fmla="*/ 58 w 226"/>
              <a:gd name="connsiteY70" fmla="*/ 715 h 731"/>
              <a:gd name="connsiteX71" fmla="*/ 53 w 226"/>
              <a:gd name="connsiteY71" fmla="*/ 710 h 731"/>
              <a:gd name="connsiteX72" fmla="*/ 53 w 226"/>
              <a:gd name="connsiteY72" fmla="*/ 699 h 731"/>
              <a:gd name="connsiteX73" fmla="*/ 53 w 226"/>
              <a:gd name="connsiteY73" fmla="*/ 689 h 731"/>
              <a:gd name="connsiteX74" fmla="*/ 47 w 226"/>
              <a:gd name="connsiteY74" fmla="*/ 673 h 731"/>
              <a:gd name="connsiteX75" fmla="*/ 42 w 226"/>
              <a:gd name="connsiteY75" fmla="*/ 652 h 731"/>
              <a:gd name="connsiteX76" fmla="*/ 37 w 226"/>
              <a:gd name="connsiteY76" fmla="*/ 636 h 731"/>
              <a:gd name="connsiteX77" fmla="*/ 32 w 226"/>
              <a:gd name="connsiteY77" fmla="*/ 620 h 731"/>
              <a:gd name="connsiteX78" fmla="*/ 26 w 226"/>
              <a:gd name="connsiteY78" fmla="*/ 604 h 731"/>
              <a:gd name="connsiteX79" fmla="*/ 16 w 226"/>
              <a:gd name="connsiteY79" fmla="*/ 594 h 731"/>
              <a:gd name="connsiteX80" fmla="*/ 5 w 226"/>
              <a:gd name="connsiteY80" fmla="*/ 583 h 731"/>
              <a:gd name="connsiteX81" fmla="*/ 0 w 226"/>
              <a:gd name="connsiteY81" fmla="*/ 573 h 731"/>
              <a:gd name="connsiteX82" fmla="*/ 11 w 226"/>
              <a:gd name="connsiteY82" fmla="*/ 578 h 731"/>
              <a:gd name="connsiteX83" fmla="*/ 26 w 226"/>
              <a:gd name="connsiteY83" fmla="*/ 578 h 731"/>
              <a:gd name="connsiteX84" fmla="*/ 37 w 226"/>
              <a:gd name="connsiteY84" fmla="*/ 578 h 731"/>
              <a:gd name="connsiteX85" fmla="*/ 47 w 226"/>
              <a:gd name="connsiteY85" fmla="*/ 578 h 731"/>
              <a:gd name="connsiteX86" fmla="*/ 58 w 226"/>
              <a:gd name="connsiteY86" fmla="*/ 573 h 731"/>
              <a:gd name="connsiteX87" fmla="*/ 63 w 226"/>
              <a:gd name="connsiteY87" fmla="*/ 573 h 731"/>
              <a:gd name="connsiteX88" fmla="*/ 68 w 226"/>
              <a:gd name="connsiteY88" fmla="*/ 568 h 731"/>
              <a:gd name="connsiteX89" fmla="*/ 68 w 226"/>
              <a:gd name="connsiteY89" fmla="*/ 568 h 731"/>
              <a:gd name="connsiteX90" fmla="*/ 74 w 226"/>
              <a:gd name="connsiteY90" fmla="*/ 562 h 731"/>
              <a:gd name="connsiteX91" fmla="*/ 74 w 226"/>
              <a:gd name="connsiteY91" fmla="*/ 552 h 731"/>
              <a:gd name="connsiteX92" fmla="*/ 79 w 226"/>
              <a:gd name="connsiteY92" fmla="*/ 541 h 731"/>
              <a:gd name="connsiteX93" fmla="*/ 79 w 226"/>
              <a:gd name="connsiteY93" fmla="*/ 526 h 731"/>
              <a:gd name="connsiteX94" fmla="*/ 84 w 226"/>
              <a:gd name="connsiteY94" fmla="*/ 505 h 731"/>
              <a:gd name="connsiteX95" fmla="*/ 90 w 226"/>
              <a:gd name="connsiteY95" fmla="*/ 484 h 731"/>
              <a:gd name="connsiteX96" fmla="*/ 90 w 226"/>
              <a:gd name="connsiteY96" fmla="*/ 457 h 731"/>
              <a:gd name="connsiteX97" fmla="*/ 95 w 226"/>
              <a:gd name="connsiteY97" fmla="*/ 426 h 731"/>
              <a:gd name="connsiteX98" fmla="*/ 105 w 226"/>
              <a:gd name="connsiteY98" fmla="*/ 363 h 731"/>
              <a:gd name="connsiteX99" fmla="*/ 111 w 226"/>
              <a:gd name="connsiteY99" fmla="*/ 305 h 731"/>
              <a:gd name="connsiteX100" fmla="*/ 116 w 226"/>
              <a:gd name="connsiteY100" fmla="*/ 242 h 731"/>
              <a:gd name="connsiteX101" fmla="*/ 116 w 226"/>
              <a:gd name="connsiteY101" fmla="*/ 189 h 731"/>
              <a:gd name="connsiteX102" fmla="*/ 116 w 226"/>
              <a:gd name="connsiteY102" fmla="*/ 189 h 731"/>
              <a:gd name="connsiteX0" fmla="*/ 116 w 226"/>
              <a:gd name="connsiteY0" fmla="*/ 189 h 731"/>
              <a:gd name="connsiteX1" fmla="*/ 116 w 226"/>
              <a:gd name="connsiteY1" fmla="*/ 163 h 731"/>
              <a:gd name="connsiteX2" fmla="*/ 116 w 226"/>
              <a:gd name="connsiteY2" fmla="*/ 136 h 731"/>
              <a:gd name="connsiteX3" fmla="*/ 116 w 226"/>
              <a:gd name="connsiteY3" fmla="*/ 115 h 731"/>
              <a:gd name="connsiteX4" fmla="*/ 116 w 226"/>
              <a:gd name="connsiteY4" fmla="*/ 100 h 731"/>
              <a:gd name="connsiteX5" fmla="*/ 116 w 226"/>
              <a:gd name="connsiteY5" fmla="*/ 84 h 731"/>
              <a:gd name="connsiteX6" fmla="*/ 116 w 226"/>
              <a:gd name="connsiteY6" fmla="*/ 73 h 731"/>
              <a:gd name="connsiteX7" fmla="*/ 111 w 226"/>
              <a:gd name="connsiteY7" fmla="*/ 63 h 731"/>
              <a:gd name="connsiteX8" fmla="*/ 111 w 226"/>
              <a:gd name="connsiteY8" fmla="*/ 57 h 731"/>
              <a:gd name="connsiteX9" fmla="*/ 111 w 226"/>
              <a:gd name="connsiteY9" fmla="*/ 52 h 731"/>
              <a:gd name="connsiteX10" fmla="*/ 105 w 226"/>
              <a:gd name="connsiteY10" fmla="*/ 52 h 731"/>
              <a:gd name="connsiteX11" fmla="*/ 100 w 226"/>
              <a:gd name="connsiteY11" fmla="*/ 47 h 731"/>
              <a:gd name="connsiteX12" fmla="*/ 158 w 226"/>
              <a:gd name="connsiteY12" fmla="*/ 0 h 731"/>
              <a:gd name="connsiteX13" fmla="*/ 174 w 226"/>
              <a:gd name="connsiteY13" fmla="*/ 10 h 731"/>
              <a:gd name="connsiteX14" fmla="*/ 184 w 226"/>
              <a:gd name="connsiteY14" fmla="*/ 21 h 731"/>
              <a:gd name="connsiteX15" fmla="*/ 195 w 226"/>
              <a:gd name="connsiteY15" fmla="*/ 26 h 731"/>
              <a:gd name="connsiteX16" fmla="*/ 205 w 226"/>
              <a:gd name="connsiteY16" fmla="*/ 36 h 731"/>
              <a:gd name="connsiteX17" fmla="*/ 216 w 226"/>
              <a:gd name="connsiteY17" fmla="*/ 42 h 731"/>
              <a:gd name="connsiteX18" fmla="*/ 221 w 226"/>
              <a:gd name="connsiteY18" fmla="*/ 47 h 731"/>
              <a:gd name="connsiteX19" fmla="*/ 226 w 226"/>
              <a:gd name="connsiteY19" fmla="*/ 52 h 731"/>
              <a:gd name="connsiteX20" fmla="*/ 226 w 226"/>
              <a:gd name="connsiteY20" fmla="*/ 57 h 731"/>
              <a:gd name="connsiteX21" fmla="*/ 226 w 226"/>
              <a:gd name="connsiteY21" fmla="*/ 63 h 731"/>
              <a:gd name="connsiteX22" fmla="*/ 226 w 226"/>
              <a:gd name="connsiteY22" fmla="*/ 68 h 731"/>
              <a:gd name="connsiteX23" fmla="*/ 226 w 226"/>
              <a:gd name="connsiteY23" fmla="*/ 73 h 731"/>
              <a:gd name="connsiteX24" fmla="*/ 221 w 226"/>
              <a:gd name="connsiteY24" fmla="*/ 78 h 731"/>
              <a:gd name="connsiteX25" fmla="*/ 211 w 226"/>
              <a:gd name="connsiteY25" fmla="*/ 84 h 731"/>
              <a:gd name="connsiteX26" fmla="*/ 211 w 226"/>
              <a:gd name="connsiteY26" fmla="*/ 89 h 731"/>
              <a:gd name="connsiteX27" fmla="*/ 211 w 226"/>
              <a:gd name="connsiteY27" fmla="*/ 89 h 731"/>
              <a:gd name="connsiteX28" fmla="*/ 205 w 226"/>
              <a:gd name="connsiteY28" fmla="*/ 94 h 731"/>
              <a:gd name="connsiteX29" fmla="*/ 205 w 226"/>
              <a:gd name="connsiteY29" fmla="*/ 100 h 731"/>
              <a:gd name="connsiteX30" fmla="*/ 200 w 226"/>
              <a:gd name="connsiteY30" fmla="*/ 110 h 731"/>
              <a:gd name="connsiteX31" fmla="*/ 200 w 226"/>
              <a:gd name="connsiteY31" fmla="*/ 115 h 731"/>
              <a:gd name="connsiteX32" fmla="*/ 200 w 226"/>
              <a:gd name="connsiteY32" fmla="*/ 126 h 731"/>
              <a:gd name="connsiteX33" fmla="*/ 195 w 226"/>
              <a:gd name="connsiteY33" fmla="*/ 136 h 731"/>
              <a:gd name="connsiteX34" fmla="*/ 195 w 226"/>
              <a:gd name="connsiteY34" fmla="*/ 147 h 731"/>
              <a:gd name="connsiteX35" fmla="*/ 195 w 226"/>
              <a:gd name="connsiteY35" fmla="*/ 157 h 731"/>
              <a:gd name="connsiteX36" fmla="*/ 190 w 226"/>
              <a:gd name="connsiteY36" fmla="*/ 173 h 731"/>
              <a:gd name="connsiteX37" fmla="*/ 190 w 226"/>
              <a:gd name="connsiteY37" fmla="*/ 189 h 731"/>
              <a:gd name="connsiteX38" fmla="*/ 190 w 226"/>
              <a:gd name="connsiteY38" fmla="*/ 205 h 731"/>
              <a:gd name="connsiteX39" fmla="*/ 184 w 226"/>
              <a:gd name="connsiteY39" fmla="*/ 220 h 731"/>
              <a:gd name="connsiteX40" fmla="*/ 184 w 226"/>
              <a:gd name="connsiteY40" fmla="*/ 236 h 731"/>
              <a:gd name="connsiteX41" fmla="*/ 184 w 226"/>
              <a:gd name="connsiteY41" fmla="*/ 257 h 731"/>
              <a:gd name="connsiteX42" fmla="*/ 179 w 226"/>
              <a:gd name="connsiteY42" fmla="*/ 299 h 731"/>
              <a:gd name="connsiteX43" fmla="*/ 174 w 226"/>
              <a:gd name="connsiteY43" fmla="*/ 336 h 731"/>
              <a:gd name="connsiteX44" fmla="*/ 174 w 226"/>
              <a:gd name="connsiteY44" fmla="*/ 368 h 731"/>
              <a:gd name="connsiteX45" fmla="*/ 169 w 226"/>
              <a:gd name="connsiteY45" fmla="*/ 399 h 731"/>
              <a:gd name="connsiteX46" fmla="*/ 163 w 226"/>
              <a:gd name="connsiteY46" fmla="*/ 431 h 731"/>
              <a:gd name="connsiteX47" fmla="*/ 163 w 226"/>
              <a:gd name="connsiteY47" fmla="*/ 457 h 731"/>
              <a:gd name="connsiteX48" fmla="*/ 158 w 226"/>
              <a:gd name="connsiteY48" fmla="*/ 478 h 731"/>
              <a:gd name="connsiteX49" fmla="*/ 153 w 226"/>
              <a:gd name="connsiteY49" fmla="*/ 499 h 731"/>
              <a:gd name="connsiteX50" fmla="*/ 147 w 226"/>
              <a:gd name="connsiteY50" fmla="*/ 536 h 731"/>
              <a:gd name="connsiteX51" fmla="*/ 137 w 226"/>
              <a:gd name="connsiteY51" fmla="*/ 573 h 731"/>
              <a:gd name="connsiteX52" fmla="*/ 132 w 226"/>
              <a:gd name="connsiteY52" fmla="*/ 604 h 731"/>
              <a:gd name="connsiteX53" fmla="*/ 121 w 226"/>
              <a:gd name="connsiteY53" fmla="*/ 631 h 731"/>
              <a:gd name="connsiteX54" fmla="*/ 116 w 226"/>
              <a:gd name="connsiteY54" fmla="*/ 657 h 731"/>
              <a:gd name="connsiteX55" fmla="*/ 111 w 226"/>
              <a:gd name="connsiteY55" fmla="*/ 668 h 731"/>
              <a:gd name="connsiteX56" fmla="*/ 105 w 226"/>
              <a:gd name="connsiteY56" fmla="*/ 678 h 731"/>
              <a:gd name="connsiteX57" fmla="*/ 105 w 226"/>
              <a:gd name="connsiteY57" fmla="*/ 689 h 731"/>
              <a:gd name="connsiteX58" fmla="*/ 100 w 226"/>
              <a:gd name="connsiteY58" fmla="*/ 694 h 731"/>
              <a:gd name="connsiteX59" fmla="*/ 95 w 226"/>
              <a:gd name="connsiteY59" fmla="*/ 704 h 731"/>
              <a:gd name="connsiteX60" fmla="*/ 95 w 226"/>
              <a:gd name="connsiteY60" fmla="*/ 710 h 731"/>
              <a:gd name="connsiteX61" fmla="*/ 84 w 226"/>
              <a:gd name="connsiteY61" fmla="*/ 715 h 731"/>
              <a:gd name="connsiteX62" fmla="*/ 79 w 226"/>
              <a:gd name="connsiteY62" fmla="*/ 725 h 731"/>
              <a:gd name="connsiteX63" fmla="*/ 74 w 226"/>
              <a:gd name="connsiteY63" fmla="*/ 725 h 731"/>
              <a:gd name="connsiteX64" fmla="*/ 68 w 226"/>
              <a:gd name="connsiteY64" fmla="*/ 731 h 731"/>
              <a:gd name="connsiteX65" fmla="*/ 63 w 226"/>
              <a:gd name="connsiteY65" fmla="*/ 731 h 731"/>
              <a:gd name="connsiteX66" fmla="*/ 63 w 226"/>
              <a:gd name="connsiteY66" fmla="*/ 725 h 731"/>
              <a:gd name="connsiteX67" fmla="*/ 58 w 226"/>
              <a:gd name="connsiteY67" fmla="*/ 725 h 731"/>
              <a:gd name="connsiteX68" fmla="*/ 58 w 226"/>
              <a:gd name="connsiteY68" fmla="*/ 720 h 731"/>
              <a:gd name="connsiteX69" fmla="*/ 58 w 226"/>
              <a:gd name="connsiteY69" fmla="*/ 715 h 731"/>
              <a:gd name="connsiteX70" fmla="*/ 53 w 226"/>
              <a:gd name="connsiteY70" fmla="*/ 710 h 731"/>
              <a:gd name="connsiteX71" fmla="*/ 53 w 226"/>
              <a:gd name="connsiteY71" fmla="*/ 699 h 731"/>
              <a:gd name="connsiteX72" fmla="*/ 53 w 226"/>
              <a:gd name="connsiteY72" fmla="*/ 689 h 731"/>
              <a:gd name="connsiteX73" fmla="*/ 47 w 226"/>
              <a:gd name="connsiteY73" fmla="*/ 673 h 731"/>
              <a:gd name="connsiteX74" fmla="*/ 42 w 226"/>
              <a:gd name="connsiteY74" fmla="*/ 652 h 731"/>
              <a:gd name="connsiteX75" fmla="*/ 37 w 226"/>
              <a:gd name="connsiteY75" fmla="*/ 636 h 731"/>
              <a:gd name="connsiteX76" fmla="*/ 32 w 226"/>
              <a:gd name="connsiteY76" fmla="*/ 620 h 731"/>
              <a:gd name="connsiteX77" fmla="*/ 26 w 226"/>
              <a:gd name="connsiteY77" fmla="*/ 604 h 731"/>
              <a:gd name="connsiteX78" fmla="*/ 16 w 226"/>
              <a:gd name="connsiteY78" fmla="*/ 594 h 731"/>
              <a:gd name="connsiteX79" fmla="*/ 5 w 226"/>
              <a:gd name="connsiteY79" fmla="*/ 583 h 731"/>
              <a:gd name="connsiteX80" fmla="*/ 0 w 226"/>
              <a:gd name="connsiteY80" fmla="*/ 573 h 731"/>
              <a:gd name="connsiteX81" fmla="*/ 11 w 226"/>
              <a:gd name="connsiteY81" fmla="*/ 578 h 731"/>
              <a:gd name="connsiteX82" fmla="*/ 26 w 226"/>
              <a:gd name="connsiteY82" fmla="*/ 578 h 731"/>
              <a:gd name="connsiteX83" fmla="*/ 37 w 226"/>
              <a:gd name="connsiteY83" fmla="*/ 578 h 731"/>
              <a:gd name="connsiteX84" fmla="*/ 47 w 226"/>
              <a:gd name="connsiteY84" fmla="*/ 578 h 731"/>
              <a:gd name="connsiteX85" fmla="*/ 58 w 226"/>
              <a:gd name="connsiteY85" fmla="*/ 573 h 731"/>
              <a:gd name="connsiteX86" fmla="*/ 63 w 226"/>
              <a:gd name="connsiteY86" fmla="*/ 573 h 731"/>
              <a:gd name="connsiteX87" fmla="*/ 68 w 226"/>
              <a:gd name="connsiteY87" fmla="*/ 568 h 731"/>
              <a:gd name="connsiteX88" fmla="*/ 68 w 226"/>
              <a:gd name="connsiteY88" fmla="*/ 568 h 731"/>
              <a:gd name="connsiteX89" fmla="*/ 74 w 226"/>
              <a:gd name="connsiteY89" fmla="*/ 562 h 731"/>
              <a:gd name="connsiteX90" fmla="*/ 74 w 226"/>
              <a:gd name="connsiteY90" fmla="*/ 552 h 731"/>
              <a:gd name="connsiteX91" fmla="*/ 79 w 226"/>
              <a:gd name="connsiteY91" fmla="*/ 541 h 731"/>
              <a:gd name="connsiteX92" fmla="*/ 79 w 226"/>
              <a:gd name="connsiteY92" fmla="*/ 526 h 731"/>
              <a:gd name="connsiteX93" fmla="*/ 84 w 226"/>
              <a:gd name="connsiteY93" fmla="*/ 505 h 731"/>
              <a:gd name="connsiteX94" fmla="*/ 90 w 226"/>
              <a:gd name="connsiteY94" fmla="*/ 484 h 731"/>
              <a:gd name="connsiteX95" fmla="*/ 90 w 226"/>
              <a:gd name="connsiteY95" fmla="*/ 457 h 731"/>
              <a:gd name="connsiteX96" fmla="*/ 95 w 226"/>
              <a:gd name="connsiteY96" fmla="*/ 426 h 731"/>
              <a:gd name="connsiteX97" fmla="*/ 105 w 226"/>
              <a:gd name="connsiteY97" fmla="*/ 363 h 731"/>
              <a:gd name="connsiteX98" fmla="*/ 111 w 226"/>
              <a:gd name="connsiteY98" fmla="*/ 305 h 731"/>
              <a:gd name="connsiteX99" fmla="*/ 116 w 226"/>
              <a:gd name="connsiteY99" fmla="*/ 242 h 731"/>
              <a:gd name="connsiteX100" fmla="*/ 116 w 226"/>
              <a:gd name="connsiteY100" fmla="*/ 189 h 731"/>
              <a:gd name="connsiteX101" fmla="*/ 116 w 226"/>
              <a:gd name="connsiteY101" fmla="*/ 189 h 731"/>
              <a:gd name="connsiteX0" fmla="*/ 116 w 226"/>
              <a:gd name="connsiteY0" fmla="*/ 189 h 731"/>
              <a:gd name="connsiteX1" fmla="*/ 116 w 226"/>
              <a:gd name="connsiteY1" fmla="*/ 163 h 731"/>
              <a:gd name="connsiteX2" fmla="*/ 116 w 226"/>
              <a:gd name="connsiteY2" fmla="*/ 136 h 731"/>
              <a:gd name="connsiteX3" fmla="*/ 116 w 226"/>
              <a:gd name="connsiteY3" fmla="*/ 115 h 731"/>
              <a:gd name="connsiteX4" fmla="*/ 116 w 226"/>
              <a:gd name="connsiteY4" fmla="*/ 100 h 731"/>
              <a:gd name="connsiteX5" fmla="*/ 116 w 226"/>
              <a:gd name="connsiteY5" fmla="*/ 84 h 731"/>
              <a:gd name="connsiteX6" fmla="*/ 116 w 226"/>
              <a:gd name="connsiteY6" fmla="*/ 73 h 731"/>
              <a:gd name="connsiteX7" fmla="*/ 111 w 226"/>
              <a:gd name="connsiteY7" fmla="*/ 63 h 731"/>
              <a:gd name="connsiteX8" fmla="*/ 111 w 226"/>
              <a:gd name="connsiteY8" fmla="*/ 57 h 731"/>
              <a:gd name="connsiteX9" fmla="*/ 111 w 226"/>
              <a:gd name="connsiteY9" fmla="*/ 52 h 731"/>
              <a:gd name="connsiteX10" fmla="*/ 100 w 226"/>
              <a:gd name="connsiteY10" fmla="*/ 47 h 731"/>
              <a:gd name="connsiteX11" fmla="*/ 158 w 226"/>
              <a:gd name="connsiteY11" fmla="*/ 0 h 731"/>
              <a:gd name="connsiteX12" fmla="*/ 174 w 226"/>
              <a:gd name="connsiteY12" fmla="*/ 10 h 731"/>
              <a:gd name="connsiteX13" fmla="*/ 184 w 226"/>
              <a:gd name="connsiteY13" fmla="*/ 21 h 731"/>
              <a:gd name="connsiteX14" fmla="*/ 195 w 226"/>
              <a:gd name="connsiteY14" fmla="*/ 26 h 731"/>
              <a:gd name="connsiteX15" fmla="*/ 205 w 226"/>
              <a:gd name="connsiteY15" fmla="*/ 36 h 731"/>
              <a:gd name="connsiteX16" fmla="*/ 216 w 226"/>
              <a:gd name="connsiteY16" fmla="*/ 42 h 731"/>
              <a:gd name="connsiteX17" fmla="*/ 221 w 226"/>
              <a:gd name="connsiteY17" fmla="*/ 47 h 731"/>
              <a:gd name="connsiteX18" fmla="*/ 226 w 226"/>
              <a:gd name="connsiteY18" fmla="*/ 52 h 731"/>
              <a:gd name="connsiteX19" fmla="*/ 226 w 226"/>
              <a:gd name="connsiteY19" fmla="*/ 57 h 731"/>
              <a:gd name="connsiteX20" fmla="*/ 226 w 226"/>
              <a:gd name="connsiteY20" fmla="*/ 63 h 731"/>
              <a:gd name="connsiteX21" fmla="*/ 226 w 226"/>
              <a:gd name="connsiteY21" fmla="*/ 68 h 731"/>
              <a:gd name="connsiteX22" fmla="*/ 226 w 226"/>
              <a:gd name="connsiteY22" fmla="*/ 73 h 731"/>
              <a:gd name="connsiteX23" fmla="*/ 221 w 226"/>
              <a:gd name="connsiteY23" fmla="*/ 78 h 731"/>
              <a:gd name="connsiteX24" fmla="*/ 211 w 226"/>
              <a:gd name="connsiteY24" fmla="*/ 84 h 731"/>
              <a:gd name="connsiteX25" fmla="*/ 211 w 226"/>
              <a:gd name="connsiteY25" fmla="*/ 89 h 731"/>
              <a:gd name="connsiteX26" fmla="*/ 211 w 226"/>
              <a:gd name="connsiteY26" fmla="*/ 89 h 731"/>
              <a:gd name="connsiteX27" fmla="*/ 205 w 226"/>
              <a:gd name="connsiteY27" fmla="*/ 94 h 731"/>
              <a:gd name="connsiteX28" fmla="*/ 205 w 226"/>
              <a:gd name="connsiteY28" fmla="*/ 100 h 731"/>
              <a:gd name="connsiteX29" fmla="*/ 200 w 226"/>
              <a:gd name="connsiteY29" fmla="*/ 110 h 731"/>
              <a:gd name="connsiteX30" fmla="*/ 200 w 226"/>
              <a:gd name="connsiteY30" fmla="*/ 115 h 731"/>
              <a:gd name="connsiteX31" fmla="*/ 200 w 226"/>
              <a:gd name="connsiteY31" fmla="*/ 126 h 731"/>
              <a:gd name="connsiteX32" fmla="*/ 195 w 226"/>
              <a:gd name="connsiteY32" fmla="*/ 136 h 731"/>
              <a:gd name="connsiteX33" fmla="*/ 195 w 226"/>
              <a:gd name="connsiteY33" fmla="*/ 147 h 731"/>
              <a:gd name="connsiteX34" fmla="*/ 195 w 226"/>
              <a:gd name="connsiteY34" fmla="*/ 157 h 731"/>
              <a:gd name="connsiteX35" fmla="*/ 190 w 226"/>
              <a:gd name="connsiteY35" fmla="*/ 173 h 731"/>
              <a:gd name="connsiteX36" fmla="*/ 190 w 226"/>
              <a:gd name="connsiteY36" fmla="*/ 189 h 731"/>
              <a:gd name="connsiteX37" fmla="*/ 190 w 226"/>
              <a:gd name="connsiteY37" fmla="*/ 205 h 731"/>
              <a:gd name="connsiteX38" fmla="*/ 184 w 226"/>
              <a:gd name="connsiteY38" fmla="*/ 220 h 731"/>
              <a:gd name="connsiteX39" fmla="*/ 184 w 226"/>
              <a:gd name="connsiteY39" fmla="*/ 236 h 731"/>
              <a:gd name="connsiteX40" fmla="*/ 184 w 226"/>
              <a:gd name="connsiteY40" fmla="*/ 257 h 731"/>
              <a:gd name="connsiteX41" fmla="*/ 179 w 226"/>
              <a:gd name="connsiteY41" fmla="*/ 299 h 731"/>
              <a:gd name="connsiteX42" fmla="*/ 174 w 226"/>
              <a:gd name="connsiteY42" fmla="*/ 336 h 731"/>
              <a:gd name="connsiteX43" fmla="*/ 174 w 226"/>
              <a:gd name="connsiteY43" fmla="*/ 368 h 731"/>
              <a:gd name="connsiteX44" fmla="*/ 169 w 226"/>
              <a:gd name="connsiteY44" fmla="*/ 399 h 731"/>
              <a:gd name="connsiteX45" fmla="*/ 163 w 226"/>
              <a:gd name="connsiteY45" fmla="*/ 431 h 731"/>
              <a:gd name="connsiteX46" fmla="*/ 163 w 226"/>
              <a:gd name="connsiteY46" fmla="*/ 457 h 731"/>
              <a:gd name="connsiteX47" fmla="*/ 158 w 226"/>
              <a:gd name="connsiteY47" fmla="*/ 478 h 731"/>
              <a:gd name="connsiteX48" fmla="*/ 153 w 226"/>
              <a:gd name="connsiteY48" fmla="*/ 499 h 731"/>
              <a:gd name="connsiteX49" fmla="*/ 147 w 226"/>
              <a:gd name="connsiteY49" fmla="*/ 536 h 731"/>
              <a:gd name="connsiteX50" fmla="*/ 137 w 226"/>
              <a:gd name="connsiteY50" fmla="*/ 573 h 731"/>
              <a:gd name="connsiteX51" fmla="*/ 132 w 226"/>
              <a:gd name="connsiteY51" fmla="*/ 604 h 731"/>
              <a:gd name="connsiteX52" fmla="*/ 121 w 226"/>
              <a:gd name="connsiteY52" fmla="*/ 631 h 731"/>
              <a:gd name="connsiteX53" fmla="*/ 116 w 226"/>
              <a:gd name="connsiteY53" fmla="*/ 657 h 731"/>
              <a:gd name="connsiteX54" fmla="*/ 111 w 226"/>
              <a:gd name="connsiteY54" fmla="*/ 668 h 731"/>
              <a:gd name="connsiteX55" fmla="*/ 105 w 226"/>
              <a:gd name="connsiteY55" fmla="*/ 678 h 731"/>
              <a:gd name="connsiteX56" fmla="*/ 105 w 226"/>
              <a:gd name="connsiteY56" fmla="*/ 689 h 731"/>
              <a:gd name="connsiteX57" fmla="*/ 100 w 226"/>
              <a:gd name="connsiteY57" fmla="*/ 694 h 731"/>
              <a:gd name="connsiteX58" fmla="*/ 95 w 226"/>
              <a:gd name="connsiteY58" fmla="*/ 704 h 731"/>
              <a:gd name="connsiteX59" fmla="*/ 95 w 226"/>
              <a:gd name="connsiteY59" fmla="*/ 710 h 731"/>
              <a:gd name="connsiteX60" fmla="*/ 84 w 226"/>
              <a:gd name="connsiteY60" fmla="*/ 715 h 731"/>
              <a:gd name="connsiteX61" fmla="*/ 79 w 226"/>
              <a:gd name="connsiteY61" fmla="*/ 725 h 731"/>
              <a:gd name="connsiteX62" fmla="*/ 74 w 226"/>
              <a:gd name="connsiteY62" fmla="*/ 725 h 731"/>
              <a:gd name="connsiteX63" fmla="*/ 68 w 226"/>
              <a:gd name="connsiteY63" fmla="*/ 731 h 731"/>
              <a:gd name="connsiteX64" fmla="*/ 63 w 226"/>
              <a:gd name="connsiteY64" fmla="*/ 731 h 731"/>
              <a:gd name="connsiteX65" fmla="*/ 63 w 226"/>
              <a:gd name="connsiteY65" fmla="*/ 725 h 731"/>
              <a:gd name="connsiteX66" fmla="*/ 58 w 226"/>
              <a:gd name="connsiteY66" fmla="*/ 725 h 731"/>
              <a:gd name="connsiteX67" fmla="*/ 58 w 226"/>
              <a:gd name="connsiteY67" fmla="*/ 720 h 731"/>
              <a:gd name="connsiteX68" fmla="*/ 58 w 226"/>
              <a:gd name="connsiteY68" fmla="*/ 715 h 731"/>
              <a:gd name="connsiteX69" fmla="*/ 53 w 226"/>
              <a:gd name="connsiteY69" fmla="*/ 710 h 731"/>
              <a:gd name="connsiteX70" fmla="*/ 53 w 226"/>
              <a:gd name="connsiteY70" fmla="*/ 699 h 731"/>
              <a:gd name="connsiteX71" fmla="*/ 53 w 226"/>
              <a:gd name="connsiteY71" fmla="*/ 689 h 731"/>
              <a:gd name="connsiteX72" fmla="*/ 47 w 226"/>
              <a:gd name="connsiteY72" fmla="*/ 673 h 731"/>
              <a:gd name="connsiteX73" fmla="*/ 42 w 226"/>
              <a:gd name="connsiteY73" fmla="*/ 652 h 731"/>
              <a:gd name="connsiteX74" fmla="*/ 37 w 226"/>
              <a:gd name="connsiteY74" fmla="*/ 636 h 731"/>
              <a:gd name="connsiteX75" fmla="*/ 32 w 226"/>
              <a:gd name="connsiteY75" fmla="*/ 620 h 731"/>
              <a:gd name="connsiteX76" fmla="*/ 26 w 226"/>
              <a:gd name="connsiteY76" fmla="*/ 604 h 731"/>
              <a:gd name="connsiteX77" fmla="*/ 16 w 226"/>
              <a:gd name="connsiteY77" fmla="*/ 594 h 731"/>
              <a:gd name="connsiteX78" fmla="*/ 5 w 226"/>
              <a:gd name="connsiteY78" fmla="*/ 583 h 731"/>
              <a:gd name="connsiteX79" fmla="*/ 0 w 226"/>
              <a:gd name="connsiteY79" fmla="*/ 573 h 731"/>
              <a:gd name="connsiteX80" fmla="*/ 11 w 226"/>
              <a:gd name="connsiteY80" fmla="*/ 578 h 731"/>
              <a:gd name="connsiteX81" fmla="*/ 26 w 226"/>
              <a:gd name="connsiteY81" fmla="*/ 578 h 731"/>
              <a:gd name="connsiteX82" fmla="*/ 37 w 226"/>
              <a:gd name="connsiteY82" fmla="*/ 578 h 731"/>
              <a:gd name="connsiteX83" fmla="*/ 47 w 226"/>
              <a:gd name="connsiteY83" fmla="*/ 578 h 731"/>
              <a:gd name="connsiteX84" fmla="*/ 58 w 226"/>
              <a:gd name="connsiteY84" fmla="*/ 573 h 731"/>
              <a:gd name="connsiteX85" fmla="*/ 63 w 226"/>
              <a:gd name="connsiteY85" fmla="*/ 573 h 731"/>
              <a:gd name="connsiteX86" fmla="*/ 68 w 226"/>
              <a:gd name="connsiteY86" fmla="*/ 568 h 731"/>
              <a:gd name="connsiteX87" fmla="*/ 68 w 226"/>
              <a:gd name="connsiteY87" fmla="*/ 568 h 731"/>
              <a:gd name="connsiteX88" fmla="*/ 74 w 226"/>
              <a:gd name="connsiteY88" fmla="*/ 562 h 731"/>
              <a:gd name="connsiteX89" fmla="*/ 74 w 226"/>
              <a:gd name="connsiteY89" fmla="*/ 552 h 731"/>
              <a:gd name="connsiteX90" fmla="*/ 79 w 226"/>
              <a:gd name="connsiteY90" fmla="*/ 541 h 731"/>
              <a:gd name="connsiteX91" fmla="*/ 79 w 226"/>
              <a:gd name="connsiteY91" fmla="*/ 526 h 731"/>
              <a:gd name="connsiteX92" fmla="*/ 84 w 226"/>
              <a:gd name="connsiteY92" fmla="*/ 505 h 731"/>
              <a:gd name="connsiteX93" fmla="*/ 90 w 226"/>
              <a:gd name="connsiteY93" fmla="*/ 484 h 731"/>
              <a:gd name="connsiteX94" fmla="*/ 90 w 226"/>
              <a:gd name="connsiteY94" fmla="*/ 457 h 731"/>
              <a:gd name="connsiteX95" fmla="*/ 95 w 226"/>
              <a:gd name="connsiteY95" fmla="*/ 426 h 731"/>
              <a:gd name="connsiteX96" fmla="*/ 105 w 226"/>
              <a:gd name="connsiteY96" fmla="*/ 363 h 731"/>
              <a:gd name="connsiteX97" fmla="*/ 111 w 226"/>
              <a:gd name="connsiteY97" fmla="*/ 305 h 731"/>
              <a:gd name="connsiteX98" fmla="*/ 116 w 226"/>
              <a:gd name="connsiteY98" fmla="*/ 242 h 731"/>
              <a:gd name="connsiteX99" fmla="*/ 116 w 226"/>
              <a:gd name="connsiteY99" fmla="*/ 189 h 731"/>
              <a:gd name="connsiteX100" fmla="*/ 116 w 226"/>
              <a:gd name="connsiteY100" fmla="*/ 189 h 731"/>
              <a:gd name="connsiteX0" fmla="*/ 116 w 226"/>
              <a:gd name="connsiteY0" fmla="*/ 189 h 731"/>
              <a:gd name="connsiteX1" fmla="*/ 116 w 226"/>
              <a:gd name="connsiteY1" fmla="*/ 163 h 731"/>
              <a:gd name="connsiteX2" fmla="*/ 116 w 226"/>
              <a:gd name="connsiteY2" fmla="*/ 136 h 731"/>
              <a:gd name="connsiteX3" fmla="*/ 116 w 226"/>
              <a:gd name="connsiteY3" fmla="*/ 115 h 731"/>
              <a:gd name="connsiteX4" fmla="*/ 116 w 226"/>
              <a:gd name="connsiteY4" fmla="*/ 100 h 731"/>
              <a:gd name="connsiteX5" fmla="*/ 116 w 226"/>
              <a:gd name="connsiteY5" fmla="*/ 84 h 731"/>
              <a:gd name="connsiteX6" fmla="*/ 116 w 226"/>
              <a:gd name="connsiteY6" fmla="*/ 73 h 731"/>
              <a:gd name="connsiteX7" fmla="*/ 111 w 226"/>
              <a:gd name="connsiteY7" fmla="*/ 63 h 731"/>
              <a:gd name="connsiteX8" fmla="*/ 111 w 226"/>
              <a:gd name="connsiteY8" fmla="*/ 57 h 731"/>
              <a:gd name="connsiteX9" fmla="*/ 111 w 226"/>
              <a:gd name="connsiteY9" fmla="*/ 52 h 731"/>
              <a:gd name="connsiteX10" fmla="*/ 158 w 226"/>
              <a:gd name="connsiteY10" fmla="*/ 0 h 731"/>
              <a:gd name="connsiteX11" fmla="*/ 174 w 226"/>
              <a:gd name="connsiteY11" fmla="*/ 10 h 731"/>
              <a:gd name="connsiteX12" fmla="*/ 184 w 226"/>
              <a:gd name="connsiteY12" fmla="*/ 21 h 731"/>
              <a:gd name="connsiteX13" fmla="*/ 195 w 226"/>
              <a:gd name="connsiteY13" fmla="*/ 26 h 731"/>
              <a:gd name="connsiteX14" fmla="*/ 205 w 226"/>
              <a:gd name="connsiteY14" fmla="*/ 36 h 731"/>
              <a:gd name="connsiteX15" fmla="*/ 216 w 226"/>
              <a:gd name="connsiteY15" fmla="*/ 42 h 731"/>
              <a:gd name="connsiteX16" fmla="*/ 221 w 226"/>
              <a:gd name="connsiteY16" fmla="*/ 47 h 731"/>
              <a:gd name="connsiteX17" fmla="*/ 226 w 226"/>
              <a:gd name="connsiteY17" fmla="*/ 52 h 731"/>
              <a:gd name="connsiteX18" fmla="*/ 226 w 226"/>
              <a:gd name="connsiteY18" fmla="*/ 57 h 731"/>
              <a:gd name="connsiteX19" fmla="*/ 226 w 226"/>
              <a:gd name="connsiteY19" fmla="*/ 63 h 731"/>
              <a:gd name="connsiteX20" fmla="*/ 226 w 226"/>
              <a:gd name="connsiteY20" fmla="*/ 68 h 731"/>
              <a:gd name="connsiteX21" fmla="*/ 226 w 226"/>
              <a:gd name="connsiteY21" fmla="*/ 73 h 731"/>
              <a:gd name="connsiteX22" fmla="*/ 221 w 226"/>
              <a:gd name="connsiteY22" fmla="*/ 78 h 731"/>
              <a:gd name="connsiteX23" fmla="*/ 211 w 226"/>
              <a:gd name="connsiteY23" fmla="*/ 84 h 731"/>
              <a:gd name="connsiteX24" fmla="*/ 211 w 226"/>
              <a:gd name="connsiteY24" fmla="*/ 89 h 731"/>
              <a:gd name="connsiteX25" fmla="*/ 211 w 226"/>
              <a:gd name="connsiteY25" fmla="*/ 89 h 731"/>
              <a:gd name="connsiteX26" fmla="*/ 205 w 226"/>
              <a:gd name="connsiteY26" fmla="*/ 94 h 731"/>
              <a:gd name="connsiteX27" fmla="*/ 205 w 226"/>
              <a:gd name="connsiteY27" fmla="*/ 100 h 731"/>
              <a:gd name="connsiteX28" fmla="*/ 200 w 226"/>
              <a:gd name="connsiteY28" fmla="*/ 110 h 731"/>
              <a:gd name="connsiteX29" fmla="*/ 200 w 226"/>
              <a:gd name="connsiteY29" fmla="*/ 115 h 731"/>
              <a:gd name="connsiteX30" fmla="*/ 200 w 226"/>
              <a:gd name="connsiteY30" fmla="*/ 126 h 731"/>
              <a:gd name="connsiteX31" fmla="*/ 195 w 226"/>
              <a:gd name="connsiteY31" fmla="*/ 136 h 731"/>
              <a:gd name="connsiteX32" fmla="*/ 195 w 226"/>
              <a:gd name="connsiteY32" fmla="*/ 147 h 731"/>
              <a:gd name="connsiteX33" fmla="*/ 195 w 226"/>
              <a:gd name="connsiteY33" fmla="*/ 157 h 731"/>
              <a:gd name="connsiteX34" fmla="*/ 190 w 226"/>
              <a:gd name="connsiteY34" fmla="*/ 173 h 731"/>
              <a:gd name="connsiteX35" fmla="*/ 190 w 226"/>
              <a:gd name="connsiteY35" fmla="*/ 189 h 731"/>
              <a:gd name="connsiteX36" fmla="*/ 190 w 226"/>
              <a:gd name="connsiteY36" fmla="*/ 205 h 731"/>
              <a:gd name="connsiteX37" fmla="*/ 184 w 226"/>
              <a:gd name="connsiteY37" fmla="*/ 220 h 731"/>
              <a:gd name="connsiteX38" fmla="*/ 184 w 226"/>
              <a:gd name="connsiteY38" fmla="*/ 236 h 731"/>
              <a:gd name="connsiteX39" fmla="*/ 184 w 226"/>
              <a:gd name="connsiteY39" fmla="*/ 257 h 731"/>
              <a:gd name="connsiteX40" fmla="*/ 179 w 226"/>
              <a:gd name="connsiteY40" fmla="*/ 299 h 731"/>
              <a:gd name="connsiteX41" fmla="*/ 174 w 226"/>
              <a:gd name="connsiteY41" fmla="*/ 336 h 731"/>
              <a:gd name="connsiteX42" fmla="*/ 174 w 226"/>
              <a:gd name="connsiteY42" fmla="*/ 368 h 731"/>
              <a:gd name="connsiteX43" fmla="*/ 169 w 226"/>
              <a:gd name="connsiteY43" fmla="*/ 399 h 731"/>
              <a:gd name="connsiteX44" fmla="*/ 163 w 226"/>
              <a:gd name="connsiteY44" fmla="*/ 431 h 731"/>
              <a:gd name="connsiteX45" fmla="*/ 163 w 226"/>
              <a:gd name="connsiteY45" fmla="*/ 457 h 731"/>
              <a:gd name="connsiteX46" fmla="*/ 158 w 226"/>
              <a:gd name="connsiteY46" fmla="*/ 478 h 731"/>
              <a:gd name="connsiteX47" fmla="*/ 153 w 226"/>
              <a:gd name="connsiteY47" fmla="*/ 499 h 731"/>
              <a:gd name="connsiteX48" fmla="*/ 147 w 226"/>
              <a:gd name="connsiteY48" fmla="*/ 536 h 731"/>
              <a:gd name="connsiteX49" fmla="*/ 137 w 226"/>
              <a:gd name="connsiteY49" fmla="*/ 573 h 731"/>
              <a:gd name="connsiteX50" fmla="*/ 132 w 226"/>
              <a:gd name="connsiteY50" fmla="*/ 604 h 731"/>
              <a:gd name="connsiteX51" fmla="*/ 121 w 226"/>
              <a:gd name="connsiteY51" fmla="*/ 631 h 731"/>
              <a:gd name="connsiteX52" fmla="*/ 116 w 226"/>
              <a:gd name="connsiteY52" fmla="*/ 657 h 731"/>
              <a:gd name="connsiteX53" fmla="*/ 111 w 226"/>
              <a:gd name="connsiteY53" fmla="*/ 668 h 731"/>
              <a:gd name="connsiteX54" fmla="*/ 105 w 226"/>
              <a:gd name="connsiteY54" fmla="*/ 678 h 731"/>
              <a:gd name="connsiteX55" fmla="*/ 105 w 226"/>
              <a:gd name="connsiteY55" fmla="*/ 689 h 731"/>
              <a:gd name="connsiteX56" fmla="*/ 100 w 226"/>
              <a:gd name="connsiteY56" fmla="*/ 694 h 731"/>
              <a:gd name="connsiteX57" fmla="*/ 95 w 226"/>
              <a:gd name="connsiteY57" fmla="*/ 704 h 731"/>
              <a:gd name="connsiteX58" fmla="*/ 95 w 226"/>
              <a:gd name="connsiteY58" fmla="*/ 710 h 731"/>
              <a:gd name="connsiteX59" fmla="*/ 84 w 226"/>
              <a:gd name="connsiteY59" fmla="*/ 715 h 731"/>
              <a:gd name="connsiteX60" fmla="*/ 79 w 226"/>
              <a:gd name="connsiteY60" fmla="*/ 725 h 731"/>
              <a:gd name="connsiteX61" fmla="*/ 74 w 226"/>
              <a:gd name="connsiteY61" fmla="*/ 725 h 731"/>
              <a:gd name="connsiteX62" fmla="*/ 68 w 226"/>
              <a:gd name="connsiteY62" fmla="*/ 731 h 731"/>
              <a:gd name="connsiteX63" fmla="*/ 63 w 226"/>
              <a:gd name="connsiteY63" fmla="*/ 731 h 731"/>
              <a:gd name="connsiteX64" fmla="*/ 63 w 226"/>
              <a:gd name="connsiteY64" fmla="*/ 725 h 731"/>
              <a:gd name="connsiteX65" fmla="*/ 58 w 226"/>
              <a:gd name="connsiteY65" fmla="*/ 725 h 731"/>
              <a:gd name="connsiteX66" fmla="*/ 58 w 226"/>
              <a:gd name="connsiteY66" fmla="*/ 720 h 731"/>
              <a:gd name="connsiteX67" fmla="*/ 58 w 226"/>
              <a:gd name="connsiteY67" fmla="*/ 715 h 731"/>
              <a:gd name="connsiteX68" fmla="*/ 53 w 226"/>
              <a:gd name="connsiteY68" fmla="*/ 710 h 731"/>
              <a:gd name="connsiteX69" fmla="*/ 53 w 226"/>
              <a:gd name="connsiteY69" fmla="*/ 699 h 731"/>
              <a:gd name="connsiteX70" fmla="*/ 53 w 226"/>
              <a:gd name="connsiteY70" fmla="*/ 689 h 731"/>
              <a:gd name="connsiteX71" fmla="*/ 47 w 226"/>
              <a:gd name="connsiteY71" fmla="*/ 673 h 731"/>
              <a:gd name="connsiteX72" fmla="*/ 42 w 226"/>
              <a:gd name="connsiteY72" fmla="*/ 652 h 731"/>
              <a:gd name="connsiteX73" fmla="*/ 37 w 226"/>
              <a:gd name="connsiteY73" fmla="*/ 636 h 731"/>
              <a:gd name="connsiteX74" fmla="*/ 32 w 226"/>
              <a:gd name="connsiteY74" fmla="*/ 620 h 731"/>
              <a:gd name="connsiteX75" fmla="*/ 26 w 226"/>
              <a:gd name="connsiteY75" fmla="*/ 604 h 731"/>
              <a:gd name="connsiteX76" fmla="*/ 16 w 226"/>
              <a:gd name="connsiteY76" fmla="*/ 594 h 731"/>
              <a:gd name="connsiteX77" fmla="*/ 5 w 226"/>
              <a:gd name="connsiteY77" fmla="*/ 583 h 731"/>
              <a:gd name="connsiteX78" fmla="*/ 0 w 226"/>
              <a:gd name="connsiteY78" fmla="*/ 573 h 731"/>
              <a:gd name="connsiteX79" fmla="*/ 11 w 226"/>
              <a:gd name="connsiteY79" fmla="*/ 578 h 731"/>
              <a:gd name="connsiteX80" fmla="*/ 26 w 226"/>
              <a:gd name="connsiteY80" fmla="*/ 578 h 731"/>
              <a:gd name="connsiteX81" fmla="*/ 37 w 226"/>
              <a:gd name="connsiteY81" fmla="*/ 578 h 731"/>
              <a:gd name="connsiteX82" fmla="*/ 47 w 226"/>
              <a:gd name="connsiteY82" fmla="*/ 578 h 731"/>
              <a:gd name="connsiteX83" fmla="*/ 58 w 226"/>
              <a:gd name="connsiteY83" fmla="*/ 573 h 731"/>
              <a:gd name="connsiteX84" fmla="*/ 63 w 226"/>
              <a:gd name="connsiteY84" fmla="*/ 573 h 731"/>
              <a:gd name="connsiteX85" fmla="*/ 68 w 226"/>
              <a:gd name="connsiteY85" fmla="*/ 568 h 731"/>
              <a:gd name="connsiteX86" fmla="*/ 68 w 226"/>
              <a:gd name="connsiteY86" fmla="*/ 568 h 731"/>
              <a:gd name="connsiteX87" fmla="*/ 74 w 226"/>
              <a:gd name="connsiteY87" fmla="*/ 562 h 731"/>
              <a:gd name="connsiteX88" fmla="*/ 74 w 226"/>
              <a:gd name="connsiteY88" fmla="*/ 552 h 731"/>
              <a:gd name="connsiteX89" fmla="*/ 79 w 226"/>
              <a:gd name="connsiteY89" fmla="*/ 541 h 731"/>
              <a:gd name="connsiteX90" fmla="*/ 79 w 226"/>
              <a:gd name="connsiteY90" fmla="*/ 526 h 731"/>
              <a:gd name="connsiteX91" fmla="*/ 84 w 226"/>
              <a:gd name="connsiteY91" fmla="*/ 505 h 731"/>
              <a:gd name="connsiteX92" fmla="*/ 90 w 226"/>
              <a:gd name="connsiteY92" fmla="*/ 484 h 731"/>
              <a:gd name="connsiteX93" fmla="*/ 90 w 226"/>
              <a:gd name="connsiteY93" fmla="*/ 457 h 731"/>
              <a:gd name="connsiteX94" fmla="*/ 95 w 226"/>
              <a:gd name="connsiteY94" fmla="*/ 426 h 731"/>
              <a:gd name="connsiteX95" fmla="*/ 105 w 226"/>
              <a:gd name="connsiteY95" fmla="*/ 363 h 731"/>
              <a:gd name="connsiteX96" fmla="*/ 111 w 226"/>
              <a:gd name="connsiteY96" fmla="*/ 305 h 731"/>
              <a:gd name="connsiteX97" fmla="*/ 116 w 226"/>
              <a:gd name="connsiteY97" fmla="*/ 242 h 731"/>
              <a:gd name="connsiteX98" fmla="*/ 116 w 226"/>
              <a:gd name="connsiteY98" fmla="*/ 189 h 731"/>
              <a:gd name="connsiteX99" fmla="*/ 116 w 226"/>
              <a:gd name="connsiteY99" fmla="*/ 189 h 731"/>
              <a:gd name="connsiteX0" fmla="*/ 116 w 226"/>
              <a:gd name="connsiteY0" fmla="*/ 189 h 731"/>
              <a:gd name="connsiteX1" fmla="*/ 116 w 226"/>
              <a:gd name="connsiteY1" fmla="*/ 163 h 731"/>
              <a:gd name="connsiteX2" fmla="*/ 116 w 226"/>
              <a:gd name="connsiteY2" fmla="*/ 136 h 731"/>
              <a:gd name="connsiteX3" fmla="*/ 116 w 226"/>
              <a:gd name="connsiteY3" fmla="*/ 115 h 731"/>
              <a:gd name="connsiteX4" fmla="*/ 116 w 226"/>
              <a:gd name="connsiteY4" fmla="*/ 100 h 731"/>
              <a:gd name="connsiteX5" fmla="*/ 116 w 226"/>
              <a:gd name="connsiteY5" fmla="*/ 84 h 731"/>
              <a:gd name="connsiteX6" fmla="*/ 116 w 226"/>
              <a:gd name="connsiteY6" fmla="*/ 73 h 731"/>
              <a:gd name="connsiteX7" fmla="*/ 111 w 226"/>
              <a:gd name="connsiteY7" fmla="*/ 57 h 731"/>
              <a:gd name="connsiteX8" fmla="*/ 111 w 226"/>
              <a:gd name="connsiteY8" fmla="*/ 52 h 731"/>
              <a:gd name="connsiteX9" fmla="*/ 158 w 226"/>
              <a:gd name="connsiteY9" fmla="*/ 0 h 731"/>
              <a:gd name="connsiteX10" fmla="*/ 174 w 226"/>
              <a:gd name="connsiteY10" fmla="*/ 10 h 731"/>
              <a:gd name="connsiteX11" fmla="*/ 184 w 226"/>
              <a:gd name="connsiteY11" fmla="*/ 21 h 731"/>
              <a:gd name="connsiteX12" fmla="*/ 195 w 226"/>
              <a:gd name="connsiteY12" fmla="*/ 26 h 731"/>
              <a:gd name="connsiteX13" fmla="*/ 205 w 226"/>
              <a:gd name="connsiteY13" fmla="*/ 36 h 731"/>
              <a:gd name="connsiteX14" fmla="*/ 216 w 226"/>
              <a:gd name="connsiteY14" fmla="*/ 42 h 731"/>
              <a:gd name="connsiteX15" fmla="*/ 221 w 226"/>
              <a:gd name="connsiteY15" fmla="*/ 47 h 731"/>
              <a:gd name="connsiteX16" fmla="*/ 226 w 226"/>
              <a:gd name="connsiteY16" fmla="*/ 52 h 731"/>
              <a:gd name="connsiteX17" fmla="*/ 226 w 226"/>
              <a:gd name="connsiteY17" fmla="*/ 57 h 731"/>
              <a:gd name="connsiteX18" fmla="*/ 226 w 226"/>
              <a:gd name="connsiteY18" fmla="*/ 63 h 731"/>
              <a:gd name="connsiteX19" fmla="*/ 226 w 226"/>
              <a:gd name="connsiteY19" fmla="*/ 68 h 731"/>
              <a:gd name="connsiteX20" fmla="*/ 226 w 226"/>
              <a:gd name="connsiteY20" fmla="*/ 73 h 731"/>
              <a:gd name="connsiteX21" fmla="*/ 221 w 226"/>
              <a:gd name="connsiteY21" fmla="*/ 78 h 731"/>
              <a:gd name="connsiteX22" fmla="*/ 211 w 226"/>
              <a:gd name="connsiteY22" fmla="*/ 84 h 731"/>
              <a:gd name="connsiteX23" fmla="*/ 211 w 226"/>
              <a:gd name="connsiteY23" fmla="*/ 89 h 731"/>
              <a:gd name="connsiteX24" fmla="*/ 211 w 226"/>
              <a:gd name="connsiteY24" fmla="*/ 89 h 731"/>
              <a:gd name="connsiteX25" fmla="*/ 205 w 226"/>
              <a:gd name="connsiteY25" fmla="*/ 94 h 731"/>
              <a:gd name="connsiteX26" fmla="*/ 205 w 226"/>
              <a:gd name="connsiteY26" fmla="*/ 100 h 731"/>
              <a:gd name="connsiteX27" fmla="*/ 200 w 226"/>
              <a:gd name="connsiteY27" fmla="*/ 110 h 731"/>
              <a:gd name="connsiteX28" fmla="*/ 200 w 226"/>
              <a:gd name="connsiteY28" fmla="*/ 115 h 731"/>
              <a:gd name="connsiteX29" fmla="*/ 200 w 226"/>
              <a:gd name="connsiteY29" fmla="*/ 126 h 731"/>
              <a:gd name="connsiteX30" fmla="*/ 195 w 226"/>
              <a:gd name="connsiteY30" fmla="*/ 136 h 731"/>
              <a:gd name="connsiteX31" fmla="*/ 195 w 226"/>
              <a:gd name="connsiteY31" fmla="*/ 147 h 731"/>
              <a:gd name="connsiteX32" fmla="*/ 195 w 226"/>
              <a:gd name="connsiteY32" fmla="*/ 157 h 731"/>
              <a:gd name="connsiteX33" fmla="*/ 190 w 226"/>
              <a:gd name="connsiteY33" fmla="*/ 173 h 731"/>
              <a:gd name="connsiteX34" fmla="*/ 190 w 226"/>
              <a:gd name="connsiteY34" fmla="*/ 189 h 731"/>
              <a:gd name="connsiteX35" fmla="*/ 190 w 226"/>
              <a:gd name="connsiteY35" fmla="*/ 205 h 731"/>
              <a:gd name="connsiteX36" fmla="*/ 184 w 226"/>
              <a:gd name="connsiteY36" fmla="*/ 220 h 731"/>
              <a:gd name="connsiteX37" fmla="*/ 184 w 226"/>
              <a:gd name="connsiteY37" fmla="*/ 236 h 731"/>
              <a:gd name="connsiteX38" fmla="*/ 184 w 226"/>
              <a:gd name="connsiteY38" fmla="*/ 257 h 731"/>
              <a:gd name="connsiteX39" fmla="*/ 179 w 226"/>
              <a:gd name="connsiteY39" fmla="*/ 299 h 731"/>
              <a:gd name="connsiteX40" fmla="*/ 174 w 226"/>
              <a:gd name="connsiteY40" fmla="*/ 336 h 731"/>
              <a:gd name="connsiteX41" fmla="*/ 174 w 226"/>
              <a:gd name="connsiteY41" fmla="*/ 368 h 731"/>
              <a:gd name="connsiteX42" fmla="*/ 169 w 226"/>
              <a:gd name="connsiteY42" fmla="*/ 399 h 731"/>
              <a:gd name="connsiteX43" fmla="*/ 163 w 226"/>
              <a:gd name="connsiteY43" fmla="*/ 431 h 731"/>
              <a:gd name="connsiteX44" fmla="*/ 163 w 226"/>
              <a:gd name="connsiteY44" fmla="*/ 457 h 731"/>
              <a:gd name="connsiteX45" fmla="*/ 158 w 226"/>
              <a:gd name="connsiteY45" fmla="*/ 478 h 731"/>
              <a:gd name="connsiteX46" fmla="*/ 153 w 226"/>
              <a:gd name="connsiteY46" fmla="*/ 499 h 731"/>
              <a:gd name="connsiteX47" fmla="*/ 147 w 226"/>
              <a:gd name="connsiteY47" fmla="*/ 536 h 731"/>
              <a:gd name="connsiteX48" fmla="*/ 137 w 226"/>
              <a:gd name="connsiteY48" fmla="*/ 573 h 731"/>
              <a:gd name="connsiteX49" fmla="*/ 132 w 226"/>
              <a:gd name="connsiteY49" fmla="*/ 604 h 731"/>
              <a:gd name="connsiteX50" fmla="*/ 121 w 226"/>
              <a:gd name="connsiteY50" fmla="*/ 631 h 731"/>
              <a:gd name="connsiteX51" fmla="*/ 116 w 226"/>
              <a:gd name="connsiteY51" fmla="*/ 657 h 731"/>
              <a:gd name="connsiteX52" fmla="*/ 111 w 226"/>
              <a:gd name="connsiteY52" fmla="*/ 668 h 731"/>
              <a:gd name="connsiteX53" fmla="*/ 105 w 226"/>
              <a:gd name="connsiteY53" fmla="*/ 678 h 731"/>
              <a:gd name="connsiteX54" fmla="*/ 105 w 226"/>
              <a:gd name="connsiteY54" fmla="*/ 689 h 731"/>
              <a:gd name="connsiteX55" fmla="*/ 100 w 226"/>
              <a:gd name="connsiteY55" fmla="*/ 694 h 731"/>
              <a:gd name="connsiteX56" fmla="*/ 95 w 226"/>
              <a:gd name="connsiteY56" fmla="*/ 704 h 731"/>
              <a:gd name="connsiteX57" fmla="*/ 95 w 226"/>
              <a:gd name="connsiteY57" fmla="*/ 710 h 731"/>
              <a:gd name="connsiteX58" fmla="*/ 84 w 226"/>
              <a:gd name="connsiteY58" fmla="*/ 715 h 731"/>
              <a:gd name="connsiteX59" fmla="*/ 79 w 226"/>
              <a:gd name="connsiteY59" fmla="*/ 725 h 731"/>
              <a:gd name="connsiteX60" fmla="*/ 74 w 226"/>
              <a:gd name="connsiteY60" fmla="*/ 725 h 731"/>
              <a:gd name="connsiteX61" fmla="*/ 68 w 226"/>
              <a:gd name="connsiteY61" fmla="*/ 731 h 731"/>
              <a:gd name="connsiteX62" fmla="*/ 63 w 226"/>
              <a:gd name="connsiteY62" fmla="*/ 731 h 731"/>
              <a:gd name="connsiteX63" fmla="*/ 63 w 226"/>
              <a:gd name="connsiteY63" fmla="*/ 725 h 731"/>
              <a:gd name="connsiteX64" fmla="*/ 58 w 226"/>
              <a:gd name="connsiteY64" fmla="*/ 725 h 731"/>
              <a:gd name="connsiteX65" fmla="*/ 58 w 226"/>
              <a:gd name="connsiteY65" fmla="*/ 720 h 731"/>
              <a:gd name="connsiteX66" fmla="*/ 58 w 226"/>
              <a:gd name="connsiteY66" fmla="*/ 715 h 731"/>
              <a:gd name="connsiteX67" fmla="*/ 53 w 226"/>
              <a:gd name="connsiteY67" fmla="*/ 710 h 731"/>
              <a:gd name="connsiteX68" fmla="*/ 53 w 226"/>
              <a:gd name="connsiteY68" fmla="*/ 699 h 731"/>
              <a:gd name="connsiteX69" fmla="*/ 53 w 226"/>
              <a:gd name="connsiteY69" fmla="*/ 689 h 731"/>
              <a:gd name="connsiteX70" fmla="*/ 47 w 226"/>
              <a:gd name="connsiteY70" fmla="*/ 673 h 731"/>
              <a:gd name="connsiteX71" fmla="*/ 42 w 226"/>
              <a:gd name="connsiteY71" fmla="*/ 652 h 731"/>
              <a:gd name="connsiteX72" fmla="*/ 37 w 226"/>
              <a:gd name="connsiteY72" fmla="*/ 636 h 731"/>
              <a:gd name="connsiteX73" fmla="*/ 32 w 226"/>
              <a:gd name="connsiteY73" fmla="*/ 620 h 731"/>
              <a:gd name="connsiteX74" fmla="*/ 26 w 226"/>
              <a:gd name="connsiteY74" fmla="*/ 604 h 731"/>
              <a:gd name="connsiteX75" fmla="*/ 16 w 226"/>
              <a:gd name="connsiteY75" fmla="*/ 594 h 731"/>
              <a:gd name="connsiteX76" fmla="*/ 5 w 226"/>
              <a:gd name="connsiteY76" fmla="*/ 583 h 731"/>
              <a:gd name="connsiteX77" fmla="*/ 0 w 226"/>
              <a:gd name="connsiteY77" fmla="*/ 573 h 731"/>
              <a:gd name="connsiteX78" fmla="*/ 11 w 226"/>
              <a:gd name="connsiteY78" fmla="*/ 578 h 731"/>
              <a:gd name="connsiteX79" fmla="*/ 26 w 226"/>
              <a:gd name="connsiteY79" fmla="*/ 578 h 731"/>
              <a:gd name="connsiteX80" fmla="*/ 37 w 226"/>
              <a:gd name="connsiteY80" fmla="*/ 578 h 731"/>
              <a:gd name="connsiteX81" fmla="*/ 47 w 226"/>
              <a:gd name="connsiteY81" fmla="*/ 578 h 731"/>
              <a:gd name="connsiteX82" fmla="*/ 58 w 226"/>
              <a:gd name="connsiteY82" fmla="*/ 573 h 731"/>
              <a:gd name="connsiteX83" fmla="*/ 63 w 226"/>
              <a:gd name="connsiteY83" fmla="*/ 573 h 731"/>
              <a:gd name="connsiteX84" fmla="*/ 68 w 226"/>
              <a:gd name="connsiteY84" fmla="*/ 568 h 731"/>
              <a:gd name="connsiteX85" fmla="*/ 68 w 226"/>
              <a:gd name="connsiteY85" fmla="*/ 568 h 731"/>
              <a:gd name="connsiteX86" fmla="*/ 74 w 226"/>
              <a:gd name="connsiteY86" fmla="*/ 562 h 731"/>
              <a:gd name="connsiteX87" fmla="*/ 74 w 226"/>
              <a:gd name="connsiteY87" fmla="*/ 552 h 731"/>
              <a:gd name="connsiteX88" fmla="*/ 79 w 226"/>
              <a:gd name="connsiteY88" fmla="*/ 541 h 731"/>
              <a:gd name="connsiteX89" fmla="*/ 79 w 226"/>
              <a:gd name="connsiteY89" fmla="*/ 526 h 731"/>
              <a:gd name="connsiteX90" fmla="*/ 84 w 226"/>
              <a:gd name="connsiteY90" fmla="*/ 505 h 731"/>
              <a:gd name="connsiteX91" fmla="*/ 90 w 226"/>
              <a:gd name="connsiteY91" fmla="*/ 484 h 731"/>
              <a:gd name="connsiteX92" fmla="*/ 90 w 226"/>
              <a:gd name="connsiteY92" fmla="*/ 457 h 731"/>
              <a:gd name="connsiteX93" fmla="*/ 95 w 226"/>
              <a:gd name="connsiteY93" fmla="*/ 426 h 731"/>
              <a:gd name="connsiteX94" fmla="*/ 105 w 226"/>
              <a:gd name="connsiteY94" fmla="*/ 363 h 731"/>
              <a:gd name="connsiteX95" fmla="*/ 111 w 226"/>
              <a:gd name="connsiteY95" fmla="*/ 305 h 731"/>
              <a:gd name="connsiteX96" fmla="*/ 116 w 226"/>
              <a:gd name="connsiteY96" fmla="*/ 242 h 731"/>
              <a:gd name="connsiteX97" fmla="*/ 116 w 226"/>
              <a:gd name="connsiteY97" fmla="*/ 189 h 731"/>
              <a:gd name="connsiteX98" fmla="*/ 116 w 226"/>
              <a:gd name="connsiteY98" fmla="*/ 189 h 731"/>
              <a:gd name="connsiteX0" fmla="*/ 116 w 226"/>
              <a:gd name="connsiteY0" fmla="*/ 189 h 731"/>
              <a:gd name="connsiteX1" fmla="*/ 116 w 226"/>
              <a:gd name="connsiteY1" fmla="*/ 163 h 731"/>
              <a:gd name="connsiteX2" fmla="*/ 116 w 226"/>
              <a:gd name="connsiteY2" fmla="*/ 136 h 731"/>
              <a:gd name="connsiteX3" fmla="*/ 116 w 226"/>
              <a:gd name="connsiteY3" fmla="*/ 115 h 731"/>
              <a:gd name="connsiteX4" fmla="*/ 116 w 226"/>
              <a:gd name="connsiteY4" fmla="*/ 100 h 731"/>
              <a:gd name="connsiteX5" fmla="*/ 116 w 226"/>
              <a:gd name="connsiteY5" fmla="*/ 84 h 731"/>
              <a:gd name="connsiteX6" fmla="*/ 116 w 226"/>
              <a:gd name="connsiteY6" fmla="*/ 73 h 731"/>
              <a:gd name="connsiteX7" fmla="*/ 111 w 226"/>
              <a:gd name="connsiteY7" fmla="*/ 57 h 731"/>
              <a:gd name="connsiteX8" fmla="*/ 158 w 226"/>
              <a:gd name="connsiteY8" fmla="*/ 0 h 731"/>
              <a:gd name="connsiteX9" fmla="*/ 174 w 226"/>
              <a:gd name="connsiteY9" fmla="*/ 10 h 731"/>
              <a:gd name="connsiteX10" fmla="*/ 184 w 226"/>
              <a:gd name="connsiteY10" fmla="*/ 21 h 731"/>
              <a:gd name="connsiteX11" fmla="*/ 195 w 226"/>
              <a:gd name="connsiteY11" fmla="*/ 26 h 731"/>
              <a:gd name="connsiteX12" fmla="*/ 205 w 226"/>
              <a:gd name="connsiteY12" fmla="*/ 36 h 731"/>
              <a:gd name="connsiteX13" fmla="*/ 216 w 226"/>
              <a:gd name="connsiteY13" fmla="*/ 42 h 731"/>
              <a:gd name="connsiteX14" fmla="*/ 221 w 226"/>
              <a:gd name="connsiteY14" fmla="*/ 47 h 731"/>
              <a:gd name="connsiteX15" fmla="*/ 226 w 226"/>
              <a:gd name="connsiteY15" fmla="*/ 52 h 731"/>
              <a:gd name="connsiteX16" fmla="*/ 226 w 226"/>
              <a:gd name="connsiteY16" fmla="*/ 57 h 731"/>
              <a:gd name="connsiteX17" fmla="*/ 226 w 226"/>
              <a:gd name="connsiteY17" fmla="*/ 63 h 731"/>
              <a:gd name="connsiteX18" fmla="*/ 226 w 226"/>
              <a:gd name="connsiteY18" fmla="*/ 68 h 731"/>
              <a:gd name="connsiteX19" fmla="*/ 226 w 226"/>
              <a:gd name="connsiteY19" fmla="*/ 73 h 731"/>
              <a:gd name="connsiteX20" fmla="*/ 221 w 226"/>
              <a:gd name="connsiteY20" fmla="*/ 78 h 731"/>
              <a:gd name="connsiteX21" fmla="*/ 211 w 226"/>
              <a:gd name="connsiteY21" fmla="*/ 84 h 731"/>
              <a:gd name="connsiteX22" fmla="*/ 211 w 226"/>
              <a:gd name="connsiteY22" fmla="*/ 89 h 731"/>
              <a:gd name="connsiteX23" fmla="*/ 211 w 226"/>
              <a:gd name="connsiteY23" fmla="*/ 89 h 731"/>
              <a:gd name="connsiteX24" fmla="*/ 205 w 226"/>
              <a:gd name="connsiteY24" fmla="*/ 94 h 731"/>
              <a:gd name="connsiteX25" fmla="*/ 205 w 226"/>
              <a:gd name="connsiteY25" fmla="*/ 100 h 731"/>
              <a:gd name="connsiteX26" fmla="*/ 200 w 226"/>
              <a:gd name="connsiteY26" fmla="*/ 110 h 731"/>
              <a:gd name="connsiteX27" fmla="*/ 200 w 226"/>
              <a:gd name="connsiteY27" fmla="*/ 115 h 731"/>
              <a:gd name="connsiteX28" fmla="*/ 200 w 226"/>
              <a:gd name="connsiteY28" fmla="*/ 126 h 731"/>
              <a:gd name="connsiteX29" fmla="*/ 195 w 226"/>
              <a:gd name="connsiteY29" fmla="*/ 136 h 731"/>
              <a:gd name="connsiteX30" fmla="*/ 195 w 226"/>
              <a:gd name="connsiteY30" fmla="*/ 147 h 731"/>
              <a:gd name="connsiteX31" fmla="*/ 195 w 226"/>
              <a:gd name="connsiteY31" fmla="*/ 157 h 731"/>
              <a:gd name="connsiteX32" fmla="*/ 190 w 226"/>
              <a:gd name="connsiteY32" fmla="*/ 173 h 731"/>
              <a:gd name="connsiteX33" fmla="*/ 190 w 226"/>
              <a:gd name="connsiteY33" fmla="*/ 189 h 731"/>
              <a:gd name="connsiteX34" fmla="*/ 190 w 226"/>
              <a:gd name="connsiteY34" fmla="*/ 205 h 731"/>
              <a:gd name="connsiteX35" fmla="*/ 184 w 226"/>
              <a:gd name="connsiteY35" fmla="*/ 220 h 731"/>
              <a:gd name="connsiteX36" fmla="*/ 184 w 226"/>
              <a:gd name="connsiteY36" fmla="*/ 236 h 731"/>
              <a:gd name="connsiteX37" fmla="*/ 184 w 226"/>
              <a:gd name="connsiteY37" fmla="*/ 257 h 731"/>
              <a:gd name="connsiteX38" fmla="*/ 179 w 226"/>
              <a:gd name="connsiteY38" fmla="*/ 299 h 731"/>
              <a:gd name="connsiteX39" fmla="*/ 174 w 226"/>
              <a:gd name="connsiteY39" fmla="*/ 336 h 731"/>
              <a:gd name="connsiteX40" fmla="*/ 174 w 226"/>
              <a:gd name="connsiteY40" fmla="*/ 368 h 731"/>
              <a:gd name="connsiteX41" fmla="*/ 169 w 226"/>
              <a:gd name="connsiteY41" fmla="*/ 399 h 731"/>
              <a:gd name="connsiteX42" fmla="*/ 163 w 226"/>
              <a:gd name="connsiteY42" fmla="*/ 431 h 731"/>
              <a:gd name="connsiteX43" fmla="*/ 163 w 226"/>
              <a:gd name="connsiteY43" fmla="*/ 457 h 731"/>
              <a:gd name="connsiteX44" fmla="*/ 158 w 226"/>
              <a:gd name="connsiteY44" fmla="*/ 478 h 731"/>
              <a:gd name="connsiteX45" fmla="*/ 153 w 226"/>
              <a:gd name="connsiteY45" fmla="*/ 499 h 731"/>
              <a:gd name="connsiteX46" fmla="*/ 147 w 226"/>
              <a:gd name="connsiteY46" fmla="*/ 536 h 731"/>
              <a:gd name="connsiteX47" fmla="*/ 137 w 226"/>
              <a:gd name="connsiteY47" fmla="*/ 573 h 731"/>
              <a:gd name="connsiteX48" fmla="*/ 132 w 226"/>
              <a:gd name="connsiteY48" fmla="*/ 604 h 731"/>
              <a:gd name="connsiteX49" fmla="*/ 121 w 226"/>
              <a:gd name="connsiteY49" fmla="*/ 631 h 731"/>
              <a:gd name="connsiteX50" fmla="*/ 116 w 226"/>
              <a:gd name="connsiteY50" fmla="*/ 657 h 731"/>
              <a:gd name="connsiteX51" fmla="*/ 111 w 226"/>
              <a:gd name="connsiteY51" fmla="*/ 668 h 731"/>
              <a:gd name="connsiteX52" fmla="*/ 105 w 226"/>
              <a:gd name="connsiteY52" fmla="*/ 678 h 731"/>
              <a:gd name="connsiteX53" fmla="*/ 105 w 226"/>
              <a:gd name="connsiteY53" fmla="*/ 689 h 731"/>
              <a:gd name="connsiteX54" fmla="*/ 100 w 226"/>
              <a:gd name="connsiteY54" fmla="*/ 694 h 731"/>
              <a:gd name="connsiteX55" fmla="*/ 95 w 226"/>
              <a:gd name="connsiteY55" fmla="*/ 704 h 731"/>
              <a:gd name="connsiteX56" fmla="*/ 95 w 226"/>
              <a:gd name="connsiteY56" fmla="*/ 710 h 731"/>
              <a:gd name="connsiteX57" fmla="*/ 84 w 226"/>
              <a:gd name="connsiteY57" fmla="*/ 715 h 731"/>
              <a:gd name="connsiteX58" fmla="*/ 79 w 226"/>
              <a:gd name="connsiteY58" fmla="*/ 725 h 731"/>
              <a:gd name="connsiteX59" fmla="*/ 74 w 226"/>
              <a:gd name="connsiteY59" fmla="*/ 725 h 731"/>
              <a:gd name="connsiteX60" fmla="*/ 68 w 226"/>
              <a:gd name="connsiteY60" fmla="*/ 731 h 731"/>
              <a:gd name="connsiteX61" fmla="*/ 63 w 226"/>
              <a:gd name="connsiteY61" fmla="*/ 731 h 731"/>
              <a:gd name="connsiteX62" fmla="*/ 63 w 226"/>
              <a:gd name="connsiteY62" fmla="*/ 725 h 731"/>
              <a:gd name="connsiteX63" fmla="*/ 58 w 226"/>
              <a:gd name="connsiteY63" fmla="*/ 725 h 731"/>
              <a:gd name="connsiteX64" fmla="*/ 58 w 226"/>
              <a:gd name="connsiteY64" fmla="*/ 720 h 731"/>
              <a:gd name="connsiteX65" fmla="*/ 58 w 226"/>
              <a:gd name="connsiteY65" fmla="*/ 715 h 731"/>
              <a:gd name="connsiteX66" fmla="*/ 53 w 226"/>
              <a:gd name="connsiteY66" fmla="*/ 710 h 731"/>
              <a:gd name="connsiteX67" fmla="*/ 53 w 226"/>
              <a:gd name="connsiteY67" fmla="*/ 699 h 731"/>
              <a:gd name="connsiteX68" fmla="*/ 53 w 226"/>
              <a:gd name="connsiteY68" fmla="*/ 689 h 731"/>
              <a:gd name="connsiteX69" fmla="*/ 47 w 226"/>
              <a:gd name="connsiteY69" fmla="*/ 673 h 731"/>
              <a:gd name="connsiteX70" fmla="*/ 42 w 226"/>
              <a:gd name="connsiteY70" fmla="*/ 652 h 731"/>
              <a:gd name="connsiteX71" fmla="*/ 37 w 226"/>
              <a:gd name="connsiteY71" fmla="*/ 636 h 731"/>
              <a:gd name="connsiteX72" fmla="*/ 32 w 226"/>
              <a:gd name="connsiteY72" fmla="*/ 620 h 731"/>
              <a:gd name="connsiteX73" fmla="*/ 26 w 226"/>
              <a:gd name="connsiteY73" fmla="*/ 604 h 731"/>
              <a:gd name="connsiteX74" fmla="*/ 16 w 226"/>
              <a:gd name="connsiteY74" fmla="*/ 594 h 731"/>
              <a:gd name="connsiteX75" fmla="*/ 5 w 226"/>
              <a:gd name="connsiteY75" fmla="*/ 583 h 731"/>
              <a:gd name="connsiteX76" fmla="*/ 0 w 226"/>
              <a:gd name="connsiteY76" fmla="*/ 573 h 731"/>
              <a:gd name="connsiteX77" fmla="*/ 11 w 226"/>
              <a:gd name="connsiteY77" fmla="*/ 578 h 731"/>
              <a:gd name="connsiteX78" fmla="*/ 26 w 226"/>
              <a:gd name="connsiteY78" fmla="*/ 578 h 731"/>
              <a:gd name="connsiteX79" fmla="*/ 37 w 226"/>
              <a:gd name="connsiteY79" fmla="*/ 578 h 731"/>
              <a:gd name="connsiteX80" fmla="*/ 47 w 226"/>
              <a:gd name="connsiteY80" fmla="*/ 578 h 731"/>
              <a:gd name="connsiteX81" fmla="*/ 58 w 226"/>
              <a:gd name="connsiteY81" fmla="*/ 573 h 731"/>
              <a:gd name="connsiteX82" fmla="*/ 63 w 226"/>
              <a:gd name="connsiteY82" fmla="*/ 573 h 731"/>
              <a:gd name="connsiteX83" fmla="*/ 68 w 226"/>
              <a:gd name="connsiteY83" fmla="*/ 568 h 731"/>
              <a:gd name="connsiteX84" fmla="*/ 68 w 226"/>
              <a:gd name="connsiteY84" fmla="*/ 568 h 731"/>
              <a:gd name="connsiteX85" fmla="*/ 74 w 226"/>
              <a:gd name="connsiteY85" fmla="*/ 562 h 731"/>
              <a:gd name="connsiteX86" fmla="*/ 74 w 226"/>
              <a:gd name="connsiteY86" fmla="*/ 552 h 731"/>
              <a:gd name="connsiteX87" fmla="*/ 79 w 226"/>
              <a:gd name="connsiteY87" fmla="*/ 541 h 731"/>
              <a:gd name="connsiteX88" fmla="*/ 79 w 226"/>
              <a:gd name="connsiteY88" fmla="*/ 526 h 731"/>
              <a:gd name="connsiteX89" fmla="*/ 84 w 226"/>
              <a:gd name="connsiteY89" fmla="*/ 505 h 731"/>
              <a:gd name="connsiteX90" fmla="*/ 90 w 226"/>
              <a:gd name="connsiteY90" fmla="*/ 484 h 731"/>
              <a:gd name="connsiteX91" fmla="*/ 90 w 226"/>
              <a:gd name="connsiteY91" fmla="*/ 457 h 731"/>
              <a:gd name="connsiteX92" fmla="*/ 95 w 226"/>
              <a:gd name="connsiteY92" fmla="*/ 426 h 731"/>
              <a:gd name="connsiteX93" fmla="*/ 105 w 226"/>
              <a:gd name="connsiteY93" fmla="*/ 363 h 731"/>
              <a:gd name="connsiteX94" fmla="*/ 111 w 226"/>
              <a:gd name="connsiteY94" fmla="*/ 305 h 731"/>
              <a:gd name="connsiteX95" fmla="*/ 116 w 226"/>
              <a:gd name="connsiteY95" fmla="*/ 242 h 731"/>
              <a:gd name="connsiteX96" fmla="*/ 116 w 226"/>
              <a:gd name="connsiteY96" fmla="*/ 189 h 731"/>
              <a:gd name="connsiteX97" fmla="*/ 116 w 226"/>
              <a:gd name="connsiteY97" fmla="*/ 189 h 731"/>
              <a:gd name="connsiteX0" fmla="*/ 116 w 226"/>
              <a:gd name="connsiteY0" fmla="*/ 189 h 731"/>
              <a:gd name="connsiteX1" fmla="*/ 116 w 226"/>
              <a:gd name="connsiteY1" fmla="*/ 163 h 731"/>
              <a:gd name="connsiteX2" fmla="*/ 116 w 226"/>
              <a:gd name="connsiteY2" fmla="*/ 136 h 731"/>
              <a:gd name="connsiteX3" fmla="*/ 116 w 226"/>
              <a:gd name="connsiteY3" fmla="*/ 115 h 731"/>
              <a:gd name="connsiteX4" fmla="*/ 116 w 226"/>
              <a:gd name="connsiteY4" fmla="*/ 100 h 731"/>
              <a:gd name="connsiteX5" fmla="*/ 116 w 226"/>
              <a:gd name="connsiteY5" fmla="*/ 84 h 731"/>
              <a:gd name="connsiteX6" fmla="*/ 116 w 226"/>
              <a:gd name="connsiteY6" fmla="*/ 73 h 731"/>
              <a:gd name="connsiteX7" fmla="*/ 113 w 226"/>
              <a:gd name="connsiteY7" fmla="*/ 72 h 731"/>
              <a:gd name="connsiteX8" fmla="*/ 111 w 226"/>
              <a:gd name="connsiteY8" fmla="*/ 57 h 731"/>
              <a:gd name="connsiteX9" fmla="*/ 158 w 226"/>
              <a:gd name="connsiteY9" fmla="*/ 0 h 731"/>
              <a:gd name="connsiteX10" fmla="*/ 174 w 226"/>
              <a:gd name="connsiteY10" fmla="*/ 10 h 731"/>
              <a:gd name="connsiteX11" fmla="*/ 184 w 226"/>
              <a:gd name="connsiteY11" fmla="*/ 21 h 731"/>
              <a:gd name="connsiteX12" fmla="*/ 195 w 226"/>
              <a:gd name="connsiteY12" fmla="*/ 26 h 731"/>
              <a:gd name="connsiteX13" fmla="*/ 205 w 226"/>
              <a:gd name="connsiteY13" fmla="*/ 36 h 731"/>
              <a:gd name="connsiteX14" fmla="*/ 216 w 226"/>
              <a:gd name="connsiteY14" fmla="*/ 42 h 731"/>
              <a:gd name="connsiteX15" fmla="*/ 221 w 226"/>
              <a:gd name="connsiteY15" fmla="*/ 47 h 731"/>
              <a:gd name="connsiteX16" fmla="*/ 226 w 226"/>
              <a:gd name="connsiteY16" fmla="*/ 52 h 731"/>
              <a:gd name="connsiteX17" fmla="*/ 226 w 226"/>
              <a:gd name="connsiteY17" fmla="*/ 57 h 731"/>
              <a:gd name="connsiteX18" fmla="*/ 226 w 226"/>
              <a:gd name="connsiteY18" fmla="*/ 63 h 731"/>
              <a:gd name="connsiteX19" fmla="*/ 226 w 226"/>
              <a:gd name="connsiteY19" fmla="*/ 68 h 731"/>
              <a:gd name="connsiteX20" fmla="*/ 226 w 226"/>
              <a:gd name="connsiteY20" fmla="*/ 73 h 731"/>
              <a:gd name="connsiteX21" fmla="*/ 221 w 226"/>
              <a:gd name="connsiteY21" fmla="*/ 78 h 731"/>
              <a:gd name="connsiteX22" fmla="*/ 211 w 226"/>
              <a:gd name="connsiteY22" fmla="*/ 84 h 731"/>
              <a:gd name="connsiteX23" fmla="*/ 211 w 226"/>
              <a:gd name="connsiteY23" fmla="*/ 89 h 731"/>
              <a:gd name="connsiteX24" fmla="*/ 211 w 226"/>
              <a:gd name="connsiteY24" fmla="*/ 89 h 731"/>
              <a:gd name="connsiteX25" fmla="*/ 205 w 226"/>
              <a:gd name="connsiteY25" fmla="*/ 94 h 731"/>
              <a:gd name="connsiteX26" fmla="*/ 205 w 226"/>
              <a:gd name="connsiteY26" fmla="*/ 100 h 731"/>
              <a:gd name="connsiteX27" fmla="*/ 200 w 226"/>
              <a:gd name="connsiteY27" fmla="*/ 110 h 731"/>
              <a:gd name="connsiteX28" fmla="*/ 200 w 226"/>
              <a:gd name="connsiteY28" fmla="*/ 115 h 731"/>
              <a:gd name="connsiteX29" fmla="*/ 200 w 226"/>
              <a:gd name="connsiteY29" fmla="*/ 126 h 731"/>
              <a:gd name="connsiteX30" fmla="*/ 195 w 226"/>
              <a:gd name="connsiteY30" fmla="*/ 136 h 731"/>
              <a:gd name="connsiteX31" fmla="*/ 195 w 226"/>
              <a:gd name="connsiteY31" fmla="*/ 147 h 731"/>
              <a:gd name="connsiteX32" fmla="*/ 195 w 226"/>
              <a:gd name="connsiteY32" fmla="*/ 157 h 731"/>
              <a:gd name="connsiteX33" fmla="*/ 190 w 226"/>
              <a:gd name="connsiteY33" fmla="*/ 173 h 731"/>
              <a:gd name="connsiteX34" fmla="*/ 190 w 226"/>
              <a:gd name="connsiteY34" fmla="*/ 189 h 731"/>
              <a:gd name="connsiteX35" fmla="*/ 190 w 226"/>
              <a:gd name="connsiteY35" fmla="*/ 205 h 731"/>
              <a:gd name="connsiteX36" fmla="*/ 184 w 226"/>
              <a:gd name="connsiteY36" fmla="*/ 220 h 731"/>
              <a:gd name="connsiteX37" fmla="*/ 184 w 226"/>
              <a:gd name="connsiteY37" fmla="*/ 236 h 731"/>
              <a:gd name="connsiteX38" fmla="*/ 184 w 226"/>
              <a:gd name="connsiteY38" fmla="*/ 257 h 731"/>
              <a:gd name="connsiteX39" fmla="*/ 179 w 226"/>
              <a:gd name="connsiteY39" fmla="*/ 299 h 731"/>
              <a:gd name="connsiteX40" fmla="*/ 174 w 226"/>
              <a:gd name="connsiteY40" fmla="*/ 336 h 731"/>
              <a:gd name="connsiteX41" fmla="*/ 174 w 226"/>
              <a:gd name="connsiteY41" fmla="*/ 368 h 731"/>
              <a:gd name="connsiteX42" fmla="*/ 169 w 226"/>
              <a:gd name="connsiteY42" fmla="*/ 399 h 731"/>
              <a:gd name="connsiteX43" fmla="*/ 163 w 226"/>
              <a:gd name="connsiteY43" fmla="*/ 431 h 731"/>
              <a:gd name="connsiteX44" fmla="*/ 163 w 226"/>
              <a:gd name="connsiteY44" fmla="*/ 457 h 731"/>
              <a:gd name="connsiteX45" fmla="*/ 158 w 226"/>
              <a:gd name="connsiteY45" fmla="*/ 478 h 731"/>
              <a:gd name="connsiteX46" fmla="*/ 153 w 226"/>
              <a:gd name="connsiteY46" fmla="*/ 499 h 731"/>
              <a:gd name="connsiteX47" fmla="*/ 147 w 226"/>
              <a:gd name="connsiteY47" fmla="*/ 536 h 731"/>
              <a:gd name="connsiteX48" fmla="*/ 137 w 226"/>
              <a:gd name="connsiteY48" fmla="*/ 573 h 731"/>
              <a:gd name="connsiteX49" fmla="*/ 132 w 226"/>
              <a:gd name="connsiteY49" fmla="*/ 604 h 731"/>
              <a:gd name="connsiteX50" fmla="*/ 121 w 226"/>
              <a:gd name="connsiteY50" fmla="*/ 631 h 731"/>
              <a:gd name="connsiteX51" fmla="*/ 116 w 226"/>
              <a:gd name="connsiteY51" fmla="*/ 657 h 731"/>
              <a:gd name="connsiteX52" fmla="*/ 111 w 226"/>
              <a:gd name="connsiteY52" fmla="*/ 668 h 731"/>
              <a:gd name="connsiteX53" fmla="*/ 105 w 226"/>
              <a:gd name="connsiteY53" fmla="*/ 678 h 731"/>
              <a:gd name="connsiteX54" fmla="*/ 105 w 226"/>
              <a:gd name="connsiteY54" fmla="*/ 689 h 731"/>
              <a:gd name="connsiteX55" fmla="*/ 100 w 226"/>
              <a:gd name="connsiteY55" fmla="*/ 694 h 731"/>
              <a:gd name="connsiteX56" fmla="*/ 95 w 226"/>
              <a:gd name="connsiteY56" fmla="*/ 704 h 731"/>
              <a:gd name="connsiteX57" fmla="*/ 95 w 226"/>
              <a:gd name="connsiteY57" fmla="*/ 710 h 731"/>
              <a:gd name="connsiteX58" fmla="*/ 84 w 226"/>
              <a:gd name="connsiteY58" fmla="*/ 715 h 731"/>
              <a:gd name="connsiteX59" fmla="*/ 79 w 226"/>
              <a:gd name="connsiteY59" fmla="*/ 725 h 731"/>
              <a:gd name="connsiteX60" fmla="*/ 74 w 226"/>
              <a:gd name="connsiteY60" fmla="*/ 725 h 731"/>
              <a:gd name="connsiteX61" fmla="*/ 68 w 226"/>
              <a:gd name="connsiteY61" fmla="*/ 731 h 731"/>
              <a:gd name="connsiteX62" fmla="*/ 63 w 226"/>
              <a:gd name="connsiteY62" fmla="*/ 731 h 731"/>
              <a:gd name="connsiteX63" fmla="*/ 63 w 226"/>
              <a:gd name="connsiteY63" fmla="*/ 725 h 731"/>
              <a:gd name="connsiteX64" fmla="*/ 58 w 226"/>
              <a:gd name="connsiteY64" fmla="*/ 725 h 731"/>
              <a:gd name="connsiteX65" fmla="*/ 58 w 226"/>
              <a:gd name="connsiteY65" fmla="*/ 720 h 731"/>
              <a:gd name="connsiteX66" fmla="*/ 58 w 226"/>
              <a:gd name="connsiteY66" fmla="*/ 715 h 731"/>
              <a:gd name="connsiteX67" fmla="*/ 53 w 226"/>
              <a:gd name="connsiteY67" fmla="*/ 710 h 731"/>
              <a:gd name="connsiteX68" fmla="*/ 53 w 226"/>
              <a:gd name="connsiteY68" fmla="*/ 699 h 731"/>
              <a:gd name="connsiteX69" fmla="*/ 53 w 226"/>
              <a:gd name="connsiteY69" fmla="*/ 689 h 731"/>
              <a:gd name="connsiteX70" fmla="*/ 47 w 226"/>
              <a:gd name="connsiteY70" fmla="*/ 673 h 731"/>
              <a:gd name="connsiteX71" fmla="*/ 42 w 226"/>
              <a:gd name="connsiteY71" fmla="*/ 652 h 731"/>
              <a:gd name="connsiteX72" fmla="*/ 37 w 226"/>
              <a:gd name="connsiteY72" fmla="*/ 636 h 731"/>
              <a:gd name="connsiteX73" fmla="*/ 32 w 226"/>
              <a:gd name="connsiteY73" fmla="*/ 620 h 731"/>
              <a:gd name="connsiteX74" fmla="*/ 26 w 226"/>
              <a:gd name="connsiteY74" fmla="*/ 604 h 731"/>
              <a:gd name="connsiteX75" fmla="*/ 16 w 226"/>
              <a:gd name="connsiteY75" fmla="*/ 594 h 731"/>
              <a:gd name="connsiteX76" fmla="*/ 5 w 226"/>
              <a:gd name="connsiteY76" fmla="*/ 583 h 731"/>
              <a:gd name="connsiteX77" fmla="*/ 0 w 226"/>
              <a:gd name="connsiteY77" fmla="*/ 573 h 731"/>
              <a:gd name="connsiteX78" fmla="*/ 11 w 226"/>
              <a:gd name="connsiteY78" fmla="*/ 578 h 731"/>
              <a:gd name="connsiteX79" fmla="*/ 26 w 226"/>
              <a:gd name="connsiteY79" fmla="*/ 578 h 731"/>
              <a:gd name="connsiteX80" fmla="*/ 37 w 226"/>
              <a:gd name="connsiteY80" fmla="*/ 578 h 731"/>
              <a:gd name="connsiteX81" fmla="*/ 47 w 226"/>
              <a:gd name="connsiteY81" fmla="*/ 578 h 731"/>
              <a:gd name="connsiteX82" fmla="*/ 58 w 226"/>
              <a:gd name="connsiteY82" fmla="*/ 573 h 731"/>
              <a:gd name="connsiteX83" fmla="*/ 63 w 226"/>
              <a:gd name="connsiteY83" fmla="*/ 573 h 731"/>
              <a:gd name="connsiteX84" fmla="*/ 68 w 226"/>
              <a:gd name="connsiteY84" fmla="*/ 568 h 731"/>
              <a:gd name="connsiteX85" fmla="*/ 68 w 226"/>
              <a:gd name="connsiteY85" fmla="*/ 568 h 731"/>
              <a:gd name="connsiteX86" fmla="*/ 74 w 226"/>
              <a:gd name="connsiteY86" fmla="*/ 562 h 731"/>
              <a:gd name="connsiteX87" fmla="*/ 74 w 226"/>
              <a:gd name="connsiteY87" fmla="*/ 552 h 731"/>
              <a:gd name="connsiteX88" fmla="*/ 79 w 226"/>
              <a:gd name="connsiteY88" fmla="*/ 541 h 731"/>
              <a:gd name="connsiteX89" fmla="*/ 79 w 226"/>
              <a:gd name="connsiteY89" fmla="*/ 526 h 731"/>
              <a:gd name="connsiteX90" fmla="*/ 84 w 226"/>
              <a:gd name="connsiteY90" fmla="*/ 505 h 731"/>
              <a:gd name="connsiteX91" fmla="*/ 90 w 226"/>
              <a:gd name="connsiteY91" fmla="*/ 484 h 731"/>
              <a:gd name="connsiteX92" fmla="*/ 90 w 226"/>
              <a:gd name="connsiteY92" fmla="*/ 457 h 731"/>
              <a:gd name="connsiteX93" fmla="*/ 95 w 226"/>
              <a:gd name="connsiteY93" fmla="*/ 426 h 731"/>
              <a:gd name="connsiteX94" fmla="*/ 105 w 226"/>
              <a:gd name="connsiteY94" fmla="*/ 363 h 731"/>
              <a:gd name="connsiteX95" fmla="*/ 111 w 226"/>
              <a:gd name="connsiteY95" fmla="*/ 305 h 731"/>
              <a:gd name="connsiteX96" fmla="*/ 116 w 226"/>
              <a:gd name="connsiteY96" fmla="*/ 242 h 731"/>
              <a:gd name="connsiteX97" fmla="*/ 116 w 226"/>
              <a:gd name="connsiteY97" fmla="*/ 189 h 731"/>
              <a:gd name="connsiteX98" fmla="*/ 116 w 226"/>
              <a:gd name="connsiteY98" fmla="*/ 189 h 731"/>
              <a:gd name="connsiteX0" fmla="*/ 116 w 226"/>
              <a:gd name="connsiteY0" fmla="*/ 189 h 731"/>
              <a:gd name="connsiteX1" fmla="*/ 116 w 226"/>
              <a:gd name="connsiteY1" fmla="*/ 163 h 731"/>
              <a:gd name="connsiteX2" fmla="*/ 116 w 226"/>
              <a:gd name="connsiteY2" fmla="*/ 136 h 731"/>
              <a:gd name="connsiteX3" fmla="*/ 116 w 226"/>
              <a:gd name="connsiteY3" fmla="*/ 115 h 731"/>
              <a:gd name="connsiteX4" fmla="*/ 116 w 226"/>
              <a:gd name="connsiteY4" fmla="*/ 100 h 731"/>
              <a:gd name="connsiteX5" fmla="*/ 116 w 226"/>
              <a:gd name="connsiteY5" fmla="*/ 84 h 731"/>
              <a:gd name="connsiteX6" fmla="*/ 116 w 226"/>
              <a:gd name="connsiteY6" fmla="*/ 73 h 731"/>
              <a:gd name="connsiteX7" fmla="*/ 113 w 226"/>
              <a:gd name="connsiteY7" fmla="*/ 72 h 731"/>
              <a:gd name="connsiteX8" fmla="*/ 158 w 226"/>
              <a:gd name="connsiteY8" fmla="*/ 0 h 731"/>
              <a:gd name="connsiteX9" fmla="*/ 174 w 226"/>
              <a:gd name="connsiteY9" fmla="*/ 10 h 731"/>
              <a:gd name="connsiteX10" fmla="*/ 184 w 226"/>
              <a:gd name="connsiteY10" fmla="*/ 21 h 731"/>
              <a:gd name="connsiteX11" fmla="*/ 195 w 226"/>
              <a:gd name="connsiteY11" fmla="*/ 26 h 731"/>
              <a:gd name="connsiteX12" fmla="*/ 205 w 226"/>
              <a:gd name="connsiteY12" fmla="*/ 36 h 731"/>
              <a:gd name="connsiteX13" fmla="*/ 216 w 226"/>
              <a:gd name="connsiteY13" fmla="*/ 42 h 731"/>
              <a:gd name="connsiteX14" fmla="*/ 221 w 226"/>
              <a:gd name="connsiteY14" fmla="*/ 47 h 731"/>
              <a:gd name="connsiteX15" fmla="*/ 226 w 226"/>
              <a:gd name="connsiteY15" fmla="*/ 52 h 731"/>
              <a:gd name="connsiteX16" fmla="*/ 226 w 226"/>
              <a:gd name="connsiteY16" fmla="*/ 57 h 731"/>
              <a:gd name="connsiteX17" fmla="*/ 226 w 226"/>
              <a:gd name="connsiteY17" fmla="*/ 63 h 731"/>
              <a:gd name="connsiteX18" fmla="*/ 226 w 226"/>
              <a:gd name="connsiteY18" fmla="*/ 68 h 731"/>
              <a:gd name="connsiteX19" fmla="*/ 226 w 226"/>
              <a:gd name="connsiteY19" fmla="*/ 73 h 731"/>
              <a:gd name="connsiteX20" fmla="*/ 221 w 226"/>
              <a:gd name="connsiteY20" fmla="*/ 78 h 731"/>
              <a:gd name="connsiteX21" fmla="*/ 211 w 226"/>
              <a:gd name="connsiteY21" fmla="*/ 84 h 731"/>
              <a:gd name="connsiteX22" fmla="*/ 211 w 226"/>
              <a:gd name="connsiteY22" fmla="*/ 89 h 731"/>
              <a:gd name="connsiteX23" fmla="*/ 211 w 226"/>
              <a:gd name="connsiteY23" fmla="*/ 89 h 731"/>
              <a:gd name="connsiteX24" fmla="*/ 205 w 226"/>
              <a:gd name="connsiteY24" fmla="*/ 94 h 731"/>
              <a:gd name="connsiteX25" fmla="*/ 205 w 226"/>
              <a:gd name="connsiteY25" fmla="*/ 100 h 731"/>
              <a:gd name="connsiteX26" fmla="*/ 200 w 226"/>
              <a:gd name="connsiteY26" fmla="*/ 110 h 731"/>
              <a:gd name="connsiteX27" fmla="*/ 200 w 226"/>
              <a:gd name="connsiteY27" fmla="*/ 115 h 731"/>
              <a:gd name="connsiteX28" fmla="*/ 200 w 226"/>
              <a:gd name="connsiteY28" fmla="*/ 126 h 731"/>
              <a:gd name="connsiteX29" fmla="*/ 195 w 226"/>
              <a:gd name="connsiteY29" fmla="*/ 136 h 731"/>
              <a:gd name="connsiteX30" fmla="*/ 195 w 226"/>
              <a:gd name="connsiteY30" fmla="*/ 147 h 731"/>
              <a:gd name="connsiteX31" fmla="*/ 195 w 226"/>
              <a:gd name="connsiteY31" fmla="*/ 157 h 731"/>
              <a:gd name="connsiteX32" fmla="*/ 190 w 226"/>
              <a:gd name="connsiteY32" fmla="*/ 173 h 731"/>
              <a:gd name="connsiteX33" fmla="*/ 190 w 226"/>
              <a:gd name="connsiteY33" fmla="*/ 189 h 731"/>
              <a:gd name="connsiteX34" fmla="*/ 190 w 226"/>
              <a:gd name="connsiteY34" fmla="*/ 205 h 731"/>
              <a:gd name="connsiteX35" fmla="*/ 184 w 226"/>
              <a:gd name="connsiteY35" fmla="*/ 220 h 731"/>
              <a:gd name="connsiteX36" fmla="*/ 184 w 226"/>
              <a:gd name="connsiteY36" fmla="*/ 236 h 731"/>
              <a:gd name="connsiteX37" fmla="*/ 184 w 226"/>
              <a:gd name="connsiteY37" fmla="*/ 257 h 731"/>
              <a:gd name="connsiteX38" fmla="*/ 179 w 226"/>
              <a:gd name="connsiteY38" fmla="*/ 299 h 731"/>
              <a:gd name="connsiteX39" fmla="*/ 174 w 226"/>
              <a:gd name="connsiteY39" fmla="*/ 336 h 731"/>
              <a:gd name="connsiteX40" fmla="*/ 174 w 226"/>
              <a:gd name="connsiteY40" fmla="*/ 368 h 731"/>
              <a:gd name="connsiteX41" fmla="*/ 169 w 226"/>
              <a:gd name="connsiteY41" fmla="*/ 399 h 731"/>
              <a:gd name="connsiteX42" fmla="*/ 163 w 226"/>
              <a:gd name="connsiteY42" fmla="*/ 431 h 731"/>
              <a:gd name="connsiteX43" fmla="*/ 163 w 226"/>
              <a:gd name="connsiteY43" fmla="*/ 457 h 731"/>
              <a:gd name="connsiteX44" fmla="*/ 158 w 226"/>
              <a:gd name="connsiteY44" fmla="*/ 478 h 731"/>
              <a:gd name="connsiteX45" fmla="*/ 153 w 226"/>
              <a:gd name="connsiteY45" fmla="*/ 499 h 731"/>
              <a:gd name="connsiteX46" fmla="*/ 147 w 226"/>
              <a:gd name="connsiteY46" fmla="*/ 536 h 731"/>
              <a:gd name="connsiteX47" fmla="*/ 137 w 226"/>
              <a:gd name="connsiteY47" fmla="*/ 573 h 731"/>
              <a:gd name="connsiteX48" fmla="*/ 132 w 226"/>
              <a:gd name="connsiteY48" fmla="*/ 604 h 731"/>
              <a:gd name="connsiteX49" fmla="*/ 121 w 226"/>
              <a:gd name="connsiteY49" fmla="*/ 631 h 731"/>
              <a:gd name="connsiteX50" fmla="*/ 116 w 226"/>
              <a:gd name="connsiteY50" fmla="*/ 657 h 731"/>
              <a:gd name="connsiteX51" fmla="*/ 111 w 226"/>
              <a:gd name="connsiteY51" fmla="*/ 668 h 731"/>
              <a:gd name="connsiteX52" fmla="*/ 105 w 226"/>
              <a:gd name="connsiteY52" fmla="*/ 678 h 731"/>
              <a:gd name="connsiteX53" fmla="*/ 105 w 226"/>
              <a:gd name="connsiteY53" fmla="*/ 689 h 731"/>
              <a:gd name="connsiteX54" fmla="*/ 100 w 226"/>
              <a:gd name="connsiteY54" fmla="*/ 694 h 731"/>
              <a:gd name="connsiteX55" fmla="*/ 95 w 226"/>
              <a:gd name="connsiteY55" fmla="*/ 704 h 731"/>
              <a:gd name="connsiteX56" fmla="*/ 95 w 226"/>
              <a:gd name="connsiteY56" fmla="*/ 710 h 731"/>
              <a:gd name="connsiteX57" fmla="*/ 84 w 226"/>
              <a:gd name="connsiteY57" fmla="*/ 715 h 731"/>
              <a:gd name="connsiteX58" fmla="*/ 79 w 226"/>
              <a:gd name="connsiteY58" fmla="*/ 725 h 731"/>
              <a:gd name="connsiteX59" fmla="*/ 74 w 226"/>
              <a:gd name="connsiteY59" fmla="*/ 725 h 731"/>
              <a:gd name="connsiteX60" fmla="*/ 68 w 226"/>
              <a:gd name="connsiteY60" fmla="*/ 731 h 731"/>
              <a:gd name="connsiteX61" fmla="*/ 63 w 226"/>
              <a:gd name="connsiteY61" fmla="*/ 731 h 731"/>
              <a:gd name="connsiteX62" fmla="*/ 63 w 226"/>
              <a:gd name="connsiteY62" fmla="*/ 725 h 731"/>
              <a:gd name="connsiteX63" fmla="*/ 58 w 226"/>
              <a:gd name="connsiteY63" fmla="*/ 725 h 731"/>
              <a:gd name="connsiteX64" fmla="*/ 58 w 226"/>
              <a:gd name="connsiteY64" fmla="*/ 720 h 731"/>
              <a:gd name="connsiteX65" fmla="*/ 58 w 226"/>
              <a:gd name="connsiteY65" fmla="*/ 715 h 731"/>
              <a:gd name="connsiteX66" fmla="*/ 53 w 226"/>
              <a:gd name="connsiteY66" fmla="*/ 710 h 731"/>
              <a:gd name="connsiteX67" fmla="*/ 53 w 226"/>
              <a:gd name="connsiteY67" fmla="*/ 699 h 731"/>
              <a:gd name="connsiteX68" fmla="*/ 53 w 226"/>
              <a:gd name="connsiteY68" fmla="*/ 689 h 731"/>
              <a:gd name="connsiteX69" fmla="*/ 47 w 226"/>
              <a:gd name="connsiteY69" fmla="*/ 673 h 731"/>
              <a:gd name="connsiteX70" fmla="*/ 42 w 226"/>
              <a:gd name="connsiteY70" fmla="*/ 652 h 731"/>
              <a:gd name="connsiteX71" fmla="*/ 37 w 226"/>
              <a:gd name="connsiteY71" fmla="*/ 636 h 731"/>
              <a:gd name="connsiteX72" fmla="*/ 32 w 226"/>
              <a:gd name="connsiteY72" fmla="*/ 620 h 731"/>
              <a:gd name="connsiteX73" fmla="*/ 26 w 226"/>
              <a:gd name="connsiteY73" fmla="*/ 604 h 731"/>
              <a:gd name="connsiteX74" fmla="*/ 16 w 226"/>
              <a:gd name="connsiteY74" fmla="*/ 594 h 731"/>
              <a:gd name="connsiteX75" fmla="*/ 5 w 226"/>
              <a:gd name="connsiteY75" fmla="*/ 583 h 731"/>
              <a:gd name="connsiteX76" fmla="*/ 0 w 226"/>
              <a:gd name="connsiteY76" fmla="*/ 573 h 731"/>
              <a:gd name="connsiteX77" fmla="*/ 11 w 226"/>
              <a:gd name="connsiteY77" fmla="*/ 578 h 731"/>
              <a:gd name="connsiteX78" fmla="*/ 26 w 226"/>
              <a:gd name="connsiteY78" fmla="*/ 578 h 731"/>
              <a:gd name="connsiteX79" fmla="*/ 37 w 226"/>
              <a:gd name="connsiteY79" fmla="*/ 578 h 731"/>
              <a:gd name="connsiteX80" fmla="*/ 47 w 226"/>
              <a:gd name="connsiteY80" fmla="*/ 578 h 731"/>
              <a:gd name="connsiteX81" fmla="*/ 58 w 226"/>
              <a:gd name="connsiteY81" fmla="*/ 573 h 731"/>
              <a:gd name="connsiteX82" fmla="*/ 63 w 226"/>
              <a:gd name="connsiteY82" fmla="*/ 573 h 731"/>
              <a:gd name="connsiteX83" fmla="*/ 68 w 226"/>
              <a:gd name="connsiteY83" fmla="*/ 568 h 731"/>
              <a:gd name="connsiteX84" fmla="*/ 68 w 226"/>
              <a:gd name="connsiteY84" fmla="*/ 568 h 731"/>
              <a:gd name="connsiteX85" fmla="*/ 74 w 226"/>
              <a:gd name="connsiteY85" fmla="*/ 562 h 731"/>
              <a:gd name="connsiteX86" fmla="*/ 74 w 226"/>
              <a:gd name="connsiteY86" fmla="*/ 552 h 731"/>
              <a:gd name="connsiteX87" fmla="*/ 79 w 226"/>
              <a:gd name="connsiteY87" fmla="*/ 541 h 731"/>
              <a:gd name="connsiteX88" fmla="*/ 79 w 226"/>
              <a:gd name="connsiteY88" fmla="*/ 526 h 731"/>
              <a:gd name="connsiteX89" fmla="*/ 84 w 226"/>
              <a:gd name="connsiteY89" fmla="*/ 505 h 731"/>
              <a:gd name="connsiteX90" fmla="*/ 90 w 226"/>
              <a:gd name="connsiteY90" fmla="*/ 484 h 731"/>
              <a:gd name="connsiteX91" fmla="*/ 90 w 226"/>
              <a:gd name="connsiteY91" fmla="*/ 457 h 731"/>
              <a:gd name="connsiteX92" fmla="*/ 95 w 226"/>
              <a:gd name="connsiteY92" fmla="*/ 426 h 731"/>
              <a:gd name="connsiteX93" fmla="*/ 105 w 226"/>
              <a:gd name="connsiteY93" fmla="*/ 363 h 731"/>
              <a:gd name="connsiteX94" fmla="*/ 111 w 226"/>
              <a:gd name="connsiteY94" fmla="*/ 305 h 731"/>
              <a:gd name="connsiteX95" fmla="*/ 116 w 226"/>
              <a:gd name="connsiteY95" fmla="*/ 242 h 731"/>
              <a:gd name="connsiteX96" fmla="*/ 116 w 226"/>
              <a:gd name="connsiteY96" fmla="*/ 189 h 731"/>
              <a:gd name="connsiteX97" fmla="*/ 116 w 226"/>
              <a:gd name="connsiteY97" fmla="*/ 189 h 731"/>
              <a:gd name="connsiteX0" fmla="*/ 116 w 226"/>
              <a:gd name="connsiteY0" fmla="*/ 189 h 731"/>
              <a:gd name="connsiteX1" fmla="*/ 116 w 226"/>
              <a:gd name="connsiteY1" fmla="*/ 163 h 731"/>
              <a:gd name="connsiteX2" fmla="*/ 116 w 226"/>
              <a:gd name="connsiteY2" fmla="*/ 136 h 731"/>
              <a:gd name="connsiteX3" fmla="*/ 116 w 226"/>
              <a:gd name="connsiteY3" fmla="*/ 115 h 731"/>
              <a:gd name="connsiteX4" fmla="*/ 116 w 226"/>
              <a:gd name="connsiteY4" fmla="*/ 100 h 731"/>
              <a:gd name="connsiteX5" fmla="*/ 116 w 226"/>
              <a:gd name="connsiteY5" fmla="*/ 84 h 731"/>
              <a:gd name="connsiteX6" fmla="*/ 116 w 226"/>
              <a:gd name="connsiteY6" fmla="*/ 73 h 731"/>
              <a:gd name="connsiteX7" fmla="*/ 158 w 226"/>
              <a:gd name="connsiteY7" fmla="*/ 0 h 731"/>
              <a:gd name="connsiteX8" fmla="*/ 174 w 226"/>
              <a:gd name="connsiteY8" fmla="*/ 10 h 731"/>
              <a:gd name="connsiteX9" fmla="*/ 184 w 226"/>
              <a:gd name="connsiteY9" fmla="*/ 21 h 731"/>
              <a:gd name="connsiteX10" fmla="*/ 195 w 226"/>
              <a:gd name="connsiteY10" fmla="*/ 26 h 731"/>
              <a:gd name="connsiteX11" fmla="*/ 205 w 226"/>
              <a:gd name="connsiteY11" fmla="*/ 36 h 731"/>
              <a:gd name="connsiteX12" fmla="*/ 216 w 226"/>
              <a:gd name="connsiteY12" fmla="*/ 42 h 731"/>
              <a:gd name="connsiteX13" fmla="*/ 221 w 226"/>
              <a:gd name="connsiteY13" fmla="*/ 47 h 731"/>
              <a:gd name="connsiteX14" fmla="*/ 226 w 226"/>
              <a:gd name="connsiteY14" fmla="*/ 52 h 731"/>
              <a:gd name="connsiteX15" fmla="*/ 226 w 226"/>
              <a:gd name="connsiteY15" fmla="*/ 57 h 731"/>
              <a:gd name="connsiteX16" fmla="*/ 226 w 226"/>
              <a:gd name="connsiteY16" fmla="*/ 63 h 731"/>
              <a:gd name="connsiteX17" fmla="*/ 226 w 226"/>
              <a:gd name="connsiteY17" fmla="*/ 68 h 731"/>
              <a:gd name="connsiteX18" fmla="*/ 226 w 226"/>
              <a:gd name="connsiteY18" fmla="*/ 73 h 731"/>
              <a:gd name="connsiteX19" fmla="*/ 221 w 226"/>
              <a:gd name="connsiteY19" fmla="*/ 78 h 731"/>
              <a:gd name="connsiteX20" fmla="*/ 211 w 226"/>
              <a:gd name="connsiteY20" fmla="*/ 84 h 731"/>
              <a:gd name="connsiteX21" fmla="*/ 211 w 226"/>
              <a:gd name="connsiteY21" fmla="*/ 89 h 731"/>
              <a:gd name="connsiteX22" fmla="*/ 211 w 226"/>
              <a:gd name="connsiteY22" fmla="*/ 89 h 731"/>
              <a:gd name="connsiteX23" fmla="*/ 205 w 226"/>
              <a:gd name="connsiteY23" fmla="*/ 94 h 731"/>
              <a:gd name="connsiteX24" fmla="*/ 205 w 226"/>
              <a:gd name="connsiteY24" fmla="*/ 100 h 731"/>
              <a:gd name="connsiteX25" fmla="*/ 200 w 226"/>
              <a:gd name="connsiteY25" fmla="*/ 110 h 731"/>
              <a:gd name="connsiteX26" fmla="*/ 200 w 226"/>
              <a:gd name="connsiteY26" fmla="*/ 115 h 731"/>
              <a:gd name="connsiteX27" fmla="*/ 200 w 226"/>
              <a:gd name="connsiteY27" fmla="*/ 126 h 731"/>
              <a:gd name="connsiteX28" fmla="*/ 195 w 226"/>
              <a:gd name="connsiteY28" fmla="*/ 136 h 731"/>
              <a:gd name="connsiteX29" fmla="*/ 195 w 226"/>
              <a:gd name="connsiteY29" fmla="*/ 147 h 731"/>
              <a:gd name="connsiteX30" fmla="*/ 195 w 226"/>
              <a:gd name="connsiteY30" fmla="*/ 157 h 731"/>
              <a:gd name="connsiteX31" fmla="*/ 190 w 226"/>
              <a:gd name="connsiteY31" fmla="*/ 173 h 731"/>
              <a:gd name="connsiteX32" fmla="*/ 190 w 226"/>
              <a:gd name="connsiteY32" fmla="*/ 189 h 731"/>
              <a:gd name="connsiteX33" fmla="*/ 190 w 226"/>
              <a:gd name="connsiteY33" fmla="*/ 205 h 731"/>
              <a:gd name="connsiteX34" fmla="*/ 184 w 226"/>
              <a:gd name="connsiteY34" fmla="*/ 220 h 731"/>
              <a:gd name="connsiteX35" fmla="*/ 184 w 226"/>
              <a:gd name="connsiteY35" fmla="*/ 236 h 731"/>
              <a:gd name="connsiteX36" fmla="*/ 184 w 226"/>
              <a:gd name="connsiteY36" fmla="*/ 257 h 731"/>
              <a:gd name="connsiteX37" fmla="*/ 179 w 226"/>
              <a:gd name="connsiteY37" fmla="*/ 299 h 731"/>
              <a:gd name="connsiteX38" fmla="*/ 174 w 226"/>
              <a:gd name="connsiteY38" fmla="*/ 336 h 731"/>
              <a:gd name="connsiteX39" fmla="*/ 174 w 226"/>
              <a:gd name="connsiteY39" fmla="*/ 368 h 731"/>
              <a:gd name="connsiteX40" fmla="*/ 169 w 226"/>
              <a:gd name="connsiteY40" fmla="*/ 399 h 731"/>
              <a:gd name="connsiteX41" fmla="*/ 163 w 226"/>
              <a:gd name="connsiteY41" fmla="*/ 431 h 731"/>
              <a:gd name="connsiteX42" fmla="*/ 163 w 226"/>
              <a:gd name="connsiteY42" fmla="*/ 457 h 731"/>
              <a:gd name="connsiteX43" fmla="*/ 158 w 226"/>
              <a:gd name="connsiteY43" fmla="*/ 478 h 731"/>
              <a:gd name="connsiteX44" fmla="*/ 153 w 226"/>
              <a:gd name="connsiteY44" fmla="*/ 499 h 731"/>
              <a:gd name="connsiteX45" fmla="*/ 147 w 226"/>
              <a:gd name="connsiteY45" fmla="*/ 536 h 731"/>
              <a:gd name="connsiteX46" fmla="*/ 137 w 226"/>
              <a:gd name="connsiteY46" fmla="*/ 573 h 731"/>
              <a:gd name="connsiteX47" fmla="*/ 132 w 226"/>
              <a:gd name="connsiteY47" fmla="*/ 604 h 731"/>
              <a:gd name="connsiteX48" fmla="*/ 121 w 226"/>
              <a:gd name="connsiteY48" fmla="*/ 631 h 731"/>
              <a:gd name="connsiteX49" fmla="*/ 116 w 226"/>
              <a:gd name="connsiteY49" fmla="*/ 657 h 731"/>
              <a:gd name="connsiteX50" fmla="*/ 111 w 226"/>
              <a:gd name="connsiteY50" fmla="*/ 668 h 731"/>
              <a:gd name="connsiteX51" fmla="*/ 105 w 226"/>
              <a:gd name="connsiteY51" fmla="*/ 678 h 731"/>
              <a:gd name="connsiteX52" fmla="*/ 105 w 226"/>
              <a:gd name="connsiteY52" fmla="*/ 689 h 731"/>
              <a:gd name="connsiteX53" fmla="*/ 100 w 226"/>
              <a:gd name="connsiteY53" fmla="*/ 694 h 731"/>
              <a:gd name="connsiteX54" fmla="*/ 95 w 226"/>
              <a:gd name="connsiteY54" fmla="*/ 704 h 731"/>
              <a:gd name="connsiteX55" fmla="*/ 95 w 226"/>
              <a:gd name="connsiteY55" fmla="*/ 710 h 731"/>
              <a:gd name="connsiteX56" fmla="*/ 84 w 226"/>
              <a:gd name="connsiteY56" fmla="*/ 715 h 731"/>
              <a:gd name="connsiteX57" fmla="*/ 79 w 226"/>
              <a:gd name="connsiteY57" fmla="*/ 725 h 731"/>
              <a:gd name="connsiteX58" fmla="*/ 74 w 226"/>
              <a:gd name="connsiteY58" fmla="*/ 725 h 731"/>
              <a:gd name="connsiteX59" fmla="*/ 68 w 226"/>
              <a:gd name="connsiteY59" fmla="*/ 731 h 731"/>
              <a:gd name="connsiteX60" fmla="*/ 63 w 226"/>
              <a:gd name="connsiteY60" fmla="*/ 731 h 731"/>
              <a:gd name="connsiteX61" fmla="*/ 63 w 226"/>
              <a:gd name="connsiteY61" fmla="*/ 725 h 731"/>
              <a:gd name="connsiteX62" fmla="*/ 58 w 226"/>
              <a:gd name="connsiteY62" fmla="*/ 725 h 731"/>
              <a:gd name="connsiteX63" fmla="*/ 58 w 226"/>
              <a:gd name="connsiteY63" fmla="*/ 720 h 731"/>
              <a:gd name="connsiteX64" fmla="*/ 58 w 226"/>
              <a:gd name="connsiteY64" fmla="*/ 715 h 731"/>
              <a:gd name="connsiteX65" fmla="*/ 53 w 226"/>
              <a:gd name="connsiteY65" fmla="*/ 710 h 731"/>
              <a:gd name="connsiteX66" fmla="*/ 53 w 226"/>
              <a:gd name="connsiteY66" fmla="*/ 699 h 731"/>
              <a:gd name="connsiteX67" fmla="*/ 53 w 226"/>
              <a:gd name="connsiteY67" fmla="*/ 689 h 731"/>
              <a:gd name="connsiteX68" fmla="*/ 47 w 226"/>
              <a:gd name="connsiteY68" fmla="*/ 673 h 731"/>
              <a:gd name="connsiteX69" fmla="*/ 42 w 226"/>
              <a:gd name="connsiteY69" fmla="*/ 652 h 731"/>
              <a:gd name="connsiteX70" fmla="*/ 37 w 226"/>
              <a:gd name="connsiteY70" fmla="*/ 636 h 731"/>
              <a:gd name="connsiteX71" fmla="*/ 32 w 226"/>
              <a:gd name="connsiteY71" fmla="*/ 620 h 731"/>
              <a:gd name="connsiteX72" fmla="*/ 26 w 226"/>
              <a:gd name="connsiteY72" fmla="*/ 604 h 731"/>
              <a:gd name="connsiteX73" fmla="*/ 16 w 226"/>
              <a:gd name="connsiteY73" fmla="*/ 594 h 731"/>
              <a:gd name="connsiteX74" fmla="*/ 5 w 226"/>
              <a:gd name="connsiteY74" fmla="*/ 583 h 731"/>
              <a:gd name="connsiteX75" fmla="*/ 0 w 226"/>
              <a:gd name="connsiteY75" fmla="*/ 573 h 731"/>
              <a:gd name="connsiteX76" fmla="*/ 11 w 226"/>
              <a:gd name="connsiteY76" fmla="*/ 578 h 731"/>
              <a:gd name="connsiteX77" fmla="*/ 26 w 226"/>
              <a:gd name="connsiteY77" fmla="*/ 578 h 731"/>
              <a:gd name="connsiteX78" fmla="*/ 37 w 226"/>
              <a:gd name="connsiteY78" fmla="*/ 578 h 731"/>
              <a:gd name="connsiteX79" fmla="*/ 47 w 226"/>
              <a:gd name="connsiteY79" fmla="*/ 578 h 731"/>
              <a:gd name="connsiteX80" fmla="*/ 58 w 226"/>
              <a:gd name="connsiteY80" fmla="*/ 573 h 731"/>
              <a:gd name="connsiteX81" fmla="*/ 63 w 226"/>
              <a:gd name="connsiteY81" fmla="*/ 573 h 731"/>
              <a:gd name="connsiteX82" fmla="*/ 68 w 226"/>
              <a:gd name="connsiteY82" fmla="*/ 568 h 731"/>
              <a:gd name="connsiteX83" fmla="*/ 68 w 226"/>
              <a:gd name="connsiteY83" fmla="*/ 568 h 731"/>
              <a:gd name="connsiteX84" fmla="*/ 74 w 226"/>
              <a:gd name="connsiteY84" fmla="*/ 562 h 731"/>
              <a:gd name="connsiteX85" fmla="*/ 74 w 226"/>
              <a:gd name="connsiteY85" fmla="*/ 552 h 731"/>
              <a:gd name="connsiteX86" fmla="*/ 79 w 226"/>
              <a:gd name="connsiteY86" fmla="*/ 541 h 731"/>
              <a:gd name="connsiteX87" fmla="*/ 79 w 226"/>
              <a:gd name="connsiteY87" fmla="*/ 526 h 731"/>
              <a:gd name="connsiteX88" fmla="*/ 84 w 226"/>
              <a:gd name="connsiteY88" fmla="*/ 505 h 731"/>
              <a:gd name="connsiteX89" fmla="*/ 90 w 226"/>
              <a:gd name="connsiteY89" fmla="*/ 484 h 731"/>
              <a:gd name="connsiteX90" fmla="*/ 90 w 226"/>
              <a:gd name="connsiteY90" fmla="*/ 457 h 731"/>
              <a:gd name="connsiteX91" fmla="*/ 95 w 226"/>
              <a:gd name="connsiteY91" fmla="*/ 426 h 731"/>
              <a:gd name="connsiteX92" fmla="*/ 105 w 226"/>
              <a:gd name="connsiteY92" fmla="*/ 363 h 731"/>
              <a:gd name="connsiteX93" fmla="*/ 111 w 226"/>
              <a:gd name="connsiteY93" fmla="*/ 305 h 731"/>
              <a:gd name="connsiteX94" fmla="*/ 116 w 226"/>
              <a:gd name="connsiteY94" fmla="*/ 242 h 731"/>
              <a:gd name="connsiteX95" fmla="*/ 116 w 226"/>
              <a:gd name="connsiteY95" fmla="*/ 189 h 731"/>
              <a:gd name="connsiteX96" fmla="*/ 116 w 226"/>
              <a:gd name="connsiteY96" fmla="*/ 189 h 731"/>
              <a:gd name="connsiteX0" fmla="*/ 116 w 226"/>
              <a:gd name="connsiteY0" fmla="*/ 179 h 721"/>
              <a:gd name="connsiteX1" fmla="*/ 116 w 226"/>
              <a:gd name="connsiteY1" fmla="*/ 153 h 721"/>
              <a:gd name="connsiteX2" fmla="*/ 116 w 226"/>
              <a:gd name="connsiteY2" fmla="*/ 126 h 721"/>
              <a:gd name="connsiteX3" fmla="*/ 116 w 226"/>
              <a:gd name="connsiteY3" fmla="*/ 105 h 721"/>
              <a:gd name="connsiteX4" fmla="*/ 116 w 226"/>
              <a:gd name="connsiteY4" fmla="*/ 90 h 721"/>
              <a:gd name="connsiteX5" fmla="*/ 116 w 226"/>
              <a:gd name="connsiteY5" fmla="*/ 74 h 721"/>
              <a:gd name="connsiteX6" fmla="*/ 116 w 226"/>
              <a:gd name="connsiteY6" fmla="*/ 63 h 721"/>
              <a:gd name="connsiteX7" fmla="*/ 174 w 226"/>
              <a:gd name="connsiteY7" fmla="*/ 0 h 721"/>
              <a:gd name="connsiteX8" fmla="*/ 184 w 226"/>
              <a:gd name="connsiteY8" fmla="*/ 11 h 721"/>
              <a:gd name="connsiteX9" fmla="*/ 195 w 226"/>
              <a:gd name="connsiteY9" fmla="*/ 16 h 721"/>
              <a:gd name="connsiteX10" fmla="*/ 205 w 226"/>
              <a:gd name="connsiteY10" fmla="*/ 26 h 721"/>
              <a:gd name="connsiteX11" fmla="*/ 216 w 226"/>
              <a:gd name="connsiteY11" fmla="*/ 32 h 721"/>
              <a:gd name="connsiteX12" fmla="*/ 221 w 226"/>
              <a:gd name="connsiteY12" fmla="*/ 37 h 721"/>
              <a:gd name="connsiteX13" fmla="*/ 226 w 226"/>
              <a:gd name="connsiteY13" fmla="*/ 42 h 721"/>
              <a:gd name="connsiteX14" fmla="*/ 226 w 226"/>
              <a:gd name="connsiteY14" fmla="*/ 47 h 721"/>
              <a:gd name="connsiteX15" fmla="*/ 226 w 226"/>
              <a:gd name="connsiteY15" fmla="*/ 53 h 721"/>
              <a:gd name="connsiteX16" fmla="*/ 226 w 226"/>
              <a:gd name="connsiteY16" fmla="*/ 58 h 721"/>
              <a:gd name="connsiteX17" fmla="*/ 226 w 226"/>
              <a:gd name="connsiteY17" fmla="*/ 63 h 721"/>
              <a:gd name="connsiteX18" fmla="*/ 221 w 226"/>
              <a:gd name="connsiteY18" fmla="*/ 68 h 721"/>
              <a:gd name="connsiteX19" fmla="*/ 211 w 226"/>
              <a:gd name="connsiteY19" fmla="*/ 74 h 721"/>
              <a:gd name="connsiteX20" fmla="*/ 211 w 226"/>
              <a:gd name="connsiteY20" fmla="*/ 79 h 721"/>
              <a:gd name="connsiteX21" fmla="*/ 211 w 226"/>
              <a:gd name="connsiteY21" fmla="*/ 79 h 721"/>
              <a:gd name="connsiteX22" fmla="*/ 205 w 226"/>
              <a:gd name="connsiteY22" fmla="*/ 84 h 721"/>
              <a:gd name="connsiteX23" fmla="*/ 205 w 226"/>
              <a:gd name="connsiteY23" fmla="*/ 90 h 721"/>
              <a:gd name="connsiteX24" fmla="*/ 200 w 226"/>
              <a:gd name="connsiteY24" fmla="*/ 100 h 721"/>
              <a:gd name="connsiteX25" fmla="*/ 200 w 226"/>
              <a:gd name="connsiteY25" fmla="*/ 105 h 721"/>
              <a:gd name="connsiteX26" fmla="*/ 200 w 226"/>
              <a:gd name="connsiteY26" fmla="*/ 116 h 721"/>
              <a:gd name="connsiteX27" fmla="*/ 195 w 226"/>
              <a:gd name="connsiteY27" fmla="*/ 126 h 721"/>
              <a:gd name="connsiteX28" fmla="*/ 195 w 226"/>
              <a:gd name="connsiteY28" fmla="*/ 137 h 721"/>
              <a:gd name="connsiteX29" fmla="*/ 195 w 226"/>
              <a:gd name="connsiteY29" fmla="*/ 147 h 721"/>
              <a:gd name="connsiteX30" fmla="*/ 190 w 226"/>
              <a:gd name="connsiteY30" fmla="*/ 163 h 721"/>
              <a:gd name="connsiteX31" fmla="*/ 190 w 226"/>
              <a:gd name="connsiteY31" fmla="*/ 179 h 721"/>
              <a:gd name="connsiteX32" fmla="*/ 190 w 226"/>
              <a:gd name="connsiteY32" fmla="*/ 195 h 721"/>
              <a:gd name="connsiteX33" fmla="*/ 184 w 226"/>
              <a:gd name="connsiteY33" fmla="*/ 210 h 721"/>
              <a:gd name="connsiteX34" fmla="*/ 184 w 226"/>
              <a:gd name="connsiteY34" fmla="*/ 226 h 721"/>
              <a:gd name="connsiteX35" fmla="*/ 184 w 226"/>
              <a:gd name="connsiteY35" fmla="*/ 247 h 721"/>
              <a:gd name="connsiteX36" fmla="*/ 179 w 226"/>
              <a:gd name="connsiteY36" fmla="*/ 289 h 721"/>
              <a:gd name="connsiteX37" fmla="*/ 174 w 226"/>
              <a:gd name="connsiteY37" fmla="*/ 326 h 721"/>
              <a:gd name="connsiteX38" fmla="*/ 174 w 226"/>
              <a:gd name="connsiteY38" fmla="*/ 358 h 721"/>
              <a:gd name="connsiteX39" fmla="*/ 169 w 226"/>
              <a:gd name="connsiteY39" fmla="*/ 389 h 721"/>
              <a:gd name="connsiteX40" fmla="*/ 163 w 226"/>
              <a:gd name="connsiteY40" fmla="*/ 421 h 721"/>
              <a:gd name="connsiteX41" fmla="*/ 163 w 226"/>
              <a:gd name="connsiteY41" fmla="*/ 447 h 721"/>
              <a:gd name="connsiteX42" fmla="*/ 158 w 226"/>
              <a:gd name="connsiteY42" fmla="*/ 468 h 721"/>
              <a:gd name="connsiteX43" fmla="*/ 153 w 226"/>
              <a:gd name="connsiteY43" fmla="*/ 489 h 721"/>
              <a:gd name="connsiteX44" fmla="*/ 147 w 226"/>
              <a:gd name="connsiteY44" fmla="*/ 526 h 721"/>
              <a:gd name="connsiteX45" fmla="*/ 137 w 226"/>
              <a:gd name="connsiteY45" fmla="*/ 563 h 721"/>
              <a:gd name="connsiteX46" fmla="*/ 132 w 226"/>
              <a:gd name="connsiteY46" fmla="*/ 594 h 721"/>
              <a:gd name="connsiteX47" fmla="*/ 121 w 226"/>
              <a:gd name="connsiteY47" fmla="*/ 621 h 721"/>
              <a:gd name="connsiteX48" fmla="*/ 116 w 226"/>
              <a:gd name="connsiteY48" fmla="*/ 647 h 721"/>
              <a:gd name="connsiteX49" fmla="*/ 111 w 226"/>
              <a:gd name="connsiteY49" fmla="*/ 658 h 721"/>
              <a:gd name="connsiteX50" fmla="*/ 105 w 226"/>
              <a:gd name="connsiteY50" fmla="*/ 668 h 721"/>
              <a:gd name="connsiteX51" fmla="*/ 105 w 226"/>
              <a:gd name="connsiteY51" fmla="*/ 679 h 721"/>
              <a:gd name="connsiteX52" fmla="*/ 100 w 226"/>
              <a:gd name="connsiteY52" fmla="*/ 684 h 721"/>
              <a:gd name="connsiteX53" fmla="*/ 95 w 226"/>
              <a:gd name="connsiteY53" fmla="*/ 694 h 721"/>
              <a:gd name="connsiteX54" fmla="*/ 95 w 226"/>
              <a:gd name="connsiteY54" fmla="*/ 700 h 721"/>
              <a:gd name="connsiteX55" fmla="*/ 84 w 226"/>
              <a:gd name="connsiteY55" fmla="*/ 705 h 721"/>
              <a:gd name="connsiteX56" fmla="*/ 79 w 226"/>
              <a:gd name="connsiteY56" fmla="*/ 715 h 721"/>
              <a:gd name="connsiteX57" fmla="*/ 74 w 226"/>
              <a:gd name="connsiteY57" fmla="*/ 715 h 721"/>
              <a:gd name="connsiteX58" fmla="*/ 68 w 226"/>
              <a:gd name="connsiteY58" fmla="*/ 721 h 721"/>
              <a:gd name="connsiteX59" fmla="*/ 63 w 226"/>
              <a:gd name="connsiteY59" fmla="*/ 721 h 721"/>
              <a:gd name="connsiteX60" fmla="*/ 63 w 226"/>
              <a:gd name="connsiteY60" fmla="*/ 715 h 721"/>
              <a:gd name="connsiteX61" fmla="*/ 58 w 226"/>
              <a:gd name="connsiteY61" fmla="*/ 715 h 721"/>
              <a:gd name="connsiteX62" fmla="*/ 58 w 226"/>
              <a:gd name="connsiteY62" fmla="*/ 710 h 721"/>
              <a:gd name="connsiteX63" fmla="*/ 58 w 226"/>
              <a:gd name="connsiteY63" fmla="*/ 705 h 721"/>
              <a:gd name="connsiteX64" fmla="*/ 53 w 226"/>
              <a:gd name="connsiteY64" fmla="*/ 700 h 721"/>
              <a:gd name="connsiteX65" fmla="*/ 53 w 226"/>
              <a:gd name="connsiteY65" fmla="*/ 689 h 721"/>
              <a:gd name="connsiteX66" fmla="*/ 53 w 226"/>
              <a:gd name="connsiteY66" fmla="*/ 679 h 721"/>
              <a:gd name="connsiteX67" fmla="*/ 47 w 226"/>
              <a:gd name="connsiteY67" fmla="*/ 663 h 721"/>
              <a:gd name="connsiteX68" fmla="*/ 42 w 226"/>
              <a:gd name="connsiteY68" fmla="*/ 642 h 721"/>
              <a:gd name="connsiteX69" fmla="*/ 37 w 226"/>
              <a:gd name="connsiteY69" fmla="*/ 626 h 721"/>
              <a:gd name="connsiteX70" fmla="*/ 32 w 226"/>
              <a:gd name="connsiteY70" fmla="*/ 610 h 721"/>
              <a:gd name="connsiteX71" fmla="*/ 26 w 226"/>
              <a:gd name="connsiteY71" fmla="*/ 594 h 721"/>
              <a:gd name="connsiteX72" fmla="*/ 16 w 226"/>
              <a:gd name="connsiteY72" fmla="*/ 584 h 721"/>
              <a:gd name="connsiteX73" fmla="*/ 5 w 226"/>
              <a:gd name="connsiteY73" fmla="*/ 573 h 721"/>
              <a:gd name="connsiteX74" fmla="*/ 0 w 226"/>
              <a:gd name="connsiteY74" fmla="*/ 563 h 721"/>
              <a:gd name="connsiteX75" fmla="*/ 11 w 226"/>
              <a:gd name="connsiteY75" fmla="*/ 568 h 721"/>
              <a:gd name="connsiteX76" fmla="*/ 26 w 226"/>
              <a:gd name="connsiteY76" fmla="*/ 568 h 721"/>
              <a:gd name="connsiteX77" fmla="*/ 37 w 226"/>
              <a:gd name="connsiteY77" fmla="*/ 568 h 721"/>
              <a:gd name="connsiteX78" fmla="*/ 47 w 226"/>
              <a:gd name="connsiteY78" fmla="*/ 568 h 721"/>
              <a:gd name="connsiteX79" fmla="*/ 58 w 226"/>
              <a:gd name="connsiteY79" fmla="*/ 563 h 721"/>
              <a:gd name="connsiteX80" fmla="*/ 63 w 226"/>
              <a:gd name="connsiteY80" fmla="*/ 563 h 721"/>
              <a:gd name="connsiteX81" fmla="*/ 68 w 226"/>
              <a:gd name="connsiteY81" fmla="*/ 558 h 721"/>
              <a:gd name="connsiteX82" fmla="*/ 68 w 226"/>
              <a:gd name="connsiteY82" fmla="*/ 558 h 721"/>
              <a:gd name="connsiteX83" fmla="*/ 74 w 226"/>
              <a:gd name="connsiteY83" fmla="*/ 552 h 721"/>
              <a:gd name="connsiteX84" fmla="*/ 74 w 226"/>
              <a:gd name="connsiteY84" fmla="*/ 542 h 721"/>
              <a:gd name="connsiteX85" fmla="*/ 79 w 226"/>
              <a:gd name="connsiteY85" fmla="*/ 531 h 721"/>
              <a:gd name="connsiteX86" fmla="*/ 79 w 226"/>
              <a:gd name="connsiteY86" fmla="*/ 516 h 721"/>
              <a:gd name="connsiteX87" fmla="*/ 84 w 226"/>
              <a:gd name="connsiteY87" fmla="*/ 495 h 721"/>
              <a:gd name="connsiteX88" fmla="*/ 90 w 226"/>
              <a:gd name="connsiteY88" fmla="*/ 474 h 721"/>
              <a:gd name="connsiteX89" fmla="*/ 90 w 226"/>
              <a:gd name="connsiteY89" fmla="*/ 447 h 721"/>
              <a:gd name="connsiteX90" fmla="*/ 95 w 226"/>
              <a:gd name="connsiteY90" fmla="*/ 416 h 721"/>
              <a:gd name="connsiteX91" fmla="*/ 105 w 226"/>
              <a:gd name="connsiteY91" fmla="*/ 353 h 721"/>
              <a:gd name="connsiteX92" fmla="*/ 111 w 226"/>
              <a:gd name="connsiteY92" fmla="*/ 295 h 721"/>
              <a:gd name="connsiteX93" fmla="*/ 116 w 226"/>
              <a:gd name="connsiteY93" fmla="*/ 232 h 721"/>
              <a:gd name="connsiteX94" fmla="*/ 116 w 226"/>
              <a:gd name="connsiteY94" fmla="*/ 179 h 721"/>
              <a:gd name="connsiteX95" fmla="*/ 116 w 226"/>
              <a:gd name="connsiteY95" fmla="*/ 179 h 721"/>
              <a:gd name="connsiteX0" fmla="*/ 116 w 226"/>
              <a:gd name="connsiteY0" fmla="*/ 187 h 729"/>
              <a:gd name="connsiteX1" fmla="*/ 116 w 226"/>
              <a:gd name="connsiteY1" fmla="*/ 161 h 729"/>
              <a:gd name="connsiteX2" fmla="*/ 116 w 226"/>
              <a:gd name="connsiteY2" fmla="*/ 134 h 729"/>
              <a:gd name="connsiteX3" fmla="*/ 116 w 226"/>
              <a:gd name="connsiteY3" fmla="*/ 113 h 729"/>
              <a:gd name="connsiteX4" fmla="*/ 116 w 226"/>
              <a:gd name="connsiteY4" fmla="*/ 98 h 729"/>
              <a:gd name="connsiteX5" fmla="*/ 116 w 226"/>
              <a:gd name="connsiteY5" fmla="*/ 82 h 729"/>
              <a:gd name="connsiteX6" fmla="*/ 116 w 226"/>
              <a:gd name="connsiteY6" fmla="*/ 71 h 729"/>
              <a:gd name="connsiteX7" fmla="*/ 174 w 226"/>
              <a:gd name="connsiteY7" fmla="*/ 8 h 729"/>
              <a:gd name="connsiteX8" fmla="*/ 195 w 226"/>
              <a:gd name="connsiteY8" fmla="*/ 24 h 729"/>
              <a:gd name="connsiteX9" fmla="*/ 205 w 226"/>
              <a:gd name="connsiteY9" fmla="*/ 34 h 729"/>
              <a:gd name="connsiteX10" fmla="*/ 216 w 226"/>
              <a:gd name="connsiteY10" fmla="*/ 40 h 729"/>
              <a:gd name="connsiteX11" fmla="*/ 221 w 226"/>
              <a:gd name="connsiteY11" fmla="*/ 45 h 729"/>
              <a:gd name="connsiteX12" fmla="*/ 226 w 226"/>
              <a:gd name="connsiteY12" fmla="*/ 50 h 729"/>
              <a:gd name="connsiteX13" fmla="*/ 226 w 226"/>
              <a:gd name="connsiteY13" fmla="*/ 55 h 729"/>
              <a:gd name="connsiteX14" fmla="*/ 226 w 226"/>
              <a:gd name="connsiteY14" fmla="*/ 61 h 729"/>
              <a:gd name="connsiteX15" fmla="*/ 226 w 226"/>
              <a:gd name="connsiteY15" fmla="*/ 66 h 729"/>
              <a:gd name="connsiteX16" fmla="*/ 226 w 226"/>
              <a:gd name="connsiteY16" fmla="*/ 71 h 729"/>
              <a:gd name="connsiteX17" fmla="*/ 221 w 226"/>
              <a:gd name="connsiteY17" fmla="*/ 76 h 729"/>
              <a:gd name="connsiteX18" fmla="*/ 211 w 226"/>
              <a:gd name="connsiteY18" fmla="*/ 82 h 729"/>
              <a:gd name="connsiteX19" fmla="*/ 211 w 226"/>
              <a:gd name="connsiteY19" fmla="*/ 87 h 729"/>
              <a:gd name="connsiteX20" fmla="*/ 211 w 226"/>
              <a:gd name="connsiteY20" fmla="*/ 87 h 729"/>
              <a:gd name="connsiteX21" fmla="*/ 205 w 226"/>
              <a:gd name="connsiteY21" fmla="*/ 92 h 729"/>
              <a:gd name="connsiteX22" fmla="*/ 205 w 226"/>
              <a:gd name="connsiteY22" fmla="*/ 98 h 729"/>
              <a:gd name="connsiteX23" fmla="*/ 200 w 226"/>
              <a:gd name="connsiteY23" fmla="*/ 108 h 729"/>
              <a:gd name="connsiteX24" fmla="*/ 200 w 226"/>
              <a:gd name="connsiteY24" fmla="*/ 113 h 729"/>
              <a:gd name="connsiteX25" fmla="*/ 200 w 226"/>
              <a:gd name="connsiteY25" fmla="*/ 124 h 729"/>
              <a:gd name="connsiteX26" fmla="*/ 195 w 226"/>
              <a:gd name="connsiteY26" fmla="*/ 134 h 729"/>
              <a:gd name="connsiteX27" fmla="*/ 195 w 226"/>
              <a:gd name="connsiteY27" fmla="*/ 145 h 729"/>
              <a:gd name="connsiteX28" fmla="*/ 195 w 226"/>
              <a:gd name="connsiteY28" fmla="*/ 155 h 729"/>
              <a:gd name="connsiteX29" fmla="*/ 190 w 226"/>
              <a:gd name="connsiteY29" fmla="*/ 171 h 729"/>
              <a:gd name="connsiteX30" fmla="*/ 190 w 226"/>
              <a:gd name="connsiteY30" fmla="*/ 187 h 729"/>
              <a:gd name="connsiteX31" fmla="*/ 190 w 226"/>
              <a:gd name="connsiteY31" fmla="*/ 203 h 729"/>
              <a:gd name="connsiteX32" fmla="*/ 184 w 226"/>
              <a:gd name="connsiteY32" fmla="*/ 218 h 729"/>
              <a:gd name="connsiteX33" fmla="*/ 184 w 226"/>
              <a:gd name="connsiteY33" fmla="*/ 234 h 729"/>
              <a:gd name="connsiteX34" fmla="*/ 184 w 226"/>
              <a:gd name="connsiteY34" fmla="*/ 255 h 729"/>
              <a:gd name="connsiteX35" fmla="*/ 179 w 226"/>
              <a:gd name="connsiteY35" fmla="*/ 297 h 729"/>
              <a:gd name="connsiteX36" fmla="*/ 174 w 226"/>
              <a:gd name="connsiteY36" fmla="*/ 334 h 729"/>
              <a:gd name="connsiteX37" fmla="*/ 174 w 226"/>
              <a:gd name="connsiteY37" fmla="*/ 366 h 729"/>
              <a:gd name="connsiteX38" fmla="*/ 169 w 226"/>
              <a:gd name="connsiteY38" fmla="*/ 397 h 729"/>
              <a:gd name="connsiteX39" fmla="*/ 163 w 226"/>
              <a:gd name="connsiteY39" fmla="*/ 429 h 729"/>
              <a:gd name="connsiteX40" fmla="*/ 163 w 226"/>
              <a:gd name="connsiteY40" fmla="*/ 455 h 729"/>
              <a:gd name="connsiteX41" fmla="*/ 158 w 226"/>
              <a:gd name="connsiteY41" fmla="*/ 476 h 729"/>
              <a:gd name="connsiteX42" fmla="*/ 153 w 226"/>
              <a:gd name="connsiteY42" fmla="*/ 497 h 729"/>
              <a:gd name="connsiteX43" fmla="*/ 147 w 226"/>
              <a:gd name="connsiteY43" fmla="*/ 534 h 729"/>
              <a:gd name="connsiteX44" fmla="*/ 137 w 226"/>
              <a:gd name="connsiteY44" fmla="*/ 571 h 729"/>
              <a:gd name="connsiteX45" fmla="*/ 132 w 226"/>
              <a:gd name="connsiteY45" fmla="*/ 602 h 729"/>
              <a:gd name="connsiteX46" fmla="*/ 121 w 226"/>
              <a:gd name="connsiteY46" fmla="*/ 629 h 729"/>
              <a:gd name="connsiteX47" fmla="*/ 116 w 226"/>
              <a:gd name="connsiteY47" fmla="*/ 655 h 729"/>
              <a:gd name="connsiteX48" fmla="*/ 111 w 226"/>
              <a:gd name="connsiteY48" fmla="*/ 666 h 729"/>
              <a:gd name="connsiteX49" fmla="*/ 105 w 226"/>
              <a:gd name="connsiteY49" fmla="*/ 676 h 729"/>
              <a:gd name="connsiteX50" fmla="*/ 105 w 226"/>
              <a:gd name="connsiteY50" fmla="*/ 687 h 729"/>
              <a:gd name="connsiteX51" fmla="*/ 100 w 226"/>
              <a:gd name="connsiteY51" fmla="*/ 692 h 729"/>
              <a:gd name="connsiteX52" fmla="*/ 95 w 226"/>
              <a:gd name="connsiteY52" fmla="*/ 702 h 729"/>
              <a:gd name="connsiteX53" fmla="*/ 95 w 226"/>
              <a:gd name="connsiteY53" fmla="*/ 708 h 729"/>
              <a:gd name="connsiteX54" fmla="*/ 84 w 226"/>
              <a:gd name="connsiteY54" fmla="*/ 713 h 729"/>
              <a:gd name="connsiteX55" fmla="*/ 79 w 226"/>
              <a:gd name="connsiteY55" fmla="*/ 723 h 729"/>
              <a:gd name="connsiteX56" fmla="*/ 74 w 226"/>
              <a:gd name="connsiteY56" fmla="*/ 723 h 729"/>
              <a:gd name="connsiteX57" fmla="*/ 68 w 226"/>
              <a:gd name="connsiteY57" fmla="*/ 729 h 729"/>
              <a:gd name="connsiteX58" fmla="*/ 63 w 226"/>
              <a:gd name="connsiteY58" fmla="*/ 729 h 729"/>
              <a:gd name="connsiteX59" fmla="*/ 63 w 226"/>
              <a:gd name="connsiteY59" fmla="*/ 723 h 729"/>
              <a:gd name="connsiteX60" fmla="*/ 58 w 226"/>
              <a:gd name="connsiteY60" fmla="*/ 723 h 729"/>
              <a:gd name="connsiteX61" fmla="*/ 58 w 226"/>
              <a:gd name="connsiteY61" fmla="*/ 718 h 729"/>
              <a:gd name="connsiteX62" fmla="*/ 58 w 226"/>
              <a:gd name="connsiteY62" fmla="*/ 713 h 729"/>
              <a:gd name="connsiteX63" fmla="*/ 53 w 226"/>
              <a:gd name="connsiteY63" fmla="*/ 708 h 729"/>
              <a:gd name="connsiteX64" fmla="*/ 53 w 226"/>
              <a:gd name="connsiteY64" fmla="*/ 697 h 729"/>
              <a:gd name="connsiteX65" fmla="*/ 53 w 226"/>
              <a:gd name="connsiteY65" fmla="*/ 687 h 729"/>
              <a:gd name="connsiteX66" fmla="*/ 47 w 226"/>
              <a:gd name="connsiteY66" fmla="*/ 671 h 729"/>
              <a:gd name="connsiteX67" fmla="*/ 42 w 226"/>
              <a:gd name="connsiteY67" fmla="*/ 650 h 729"/>
              <a:gd name="connsiteX68" fmla="*/ 37 w 226"/>
              <a:gd name="connsiteY68" fmla="*/ 634 h 729"/>
              <a:gd name="connsiteX69" fmla="*/ 32 w 226"/>
              <a:gd name="connsiteY69" fmla="*/ 618 h 729"/>
              <a:gd name="connsiteX70" fmla="*/ 26 w 226"/>
              <a:gd name="connsiteY70" fmla="*/ 602 h 729"/>
              <a:gd name="connsiteX71" fmla="*/ 16 w 226"/>
              <a:gd name="connsiteY71" fmla="*/ 592 h 729"/>
              <a:gd name="connsiteX72" fmla="*/ 5 w 226"/>
              <a:gd name="connsiteY72" fmla="*/ 581 h 729"/>
              <a:gd name="connsiteX73" fmla="*/ 0 w 226"/>
              <a:gd name="connsiteY73" fmla="*/ 571 h 729"/>
              <a:gd name="connsiteX74" fmla="*/ 11 w 226"/>
              <a:gd name="connsiteY74" fmla="*/ 576 h 729"/>
              <a:gd name="connsiteX75" fmla="*/ 26 w 226"/>
              <a:gd name="connsiteY75" fmla="*/ 576 h 729"/>
              <a:gd name="connsiteX76" fmla="*/ 37 w 226"/>
              <a:gd name="connsiteY76" fmla="*/ 576 h 729"/>
              <a:gd name="connsiteX77" fmla="*/ 47 w 226"/>
              <a:gd name="connsiteY77" fmla="*/ 576 h 729"/>
              <a:gd name="connsiteX78" fmla="*/ 58 w 226"/>
              <a:gd name="connsiteY78" fmla="*/ 571 h 729"/>
              <a:gd name="connsiteX79" fmla="*/ 63 w 226"/>
              <a:gd name="connsiteY79" fmla="*/ 571 h 729"/>
              <a:gd name="connsiteX80" fmla="*/ 68 w 226"/>
              <a:gd name="connsiteY80" fmla="*/ 566 h 729"/>
              <a:gd name="connsiteX81" fmla="*/ 68 w 226"/>
              <a:gd name="connsiteY81" fmla="*/ 566 h 729"/>
              <a:gd name="connsiteX82" fmla="*/ 74 w 226"/>
              <a:gd name="connsiteY82" fmla="*/ 560 h 729"/>
              <a:gd name="connsiteX83" fmla="*/ 74 w 226"/>
              <a:gd name="connsiteY83" fmla="*/ 550 h 729"/>
              <a:gd name="connsiteX84" fmla="*/ 79 w 226"/>
              <a:gd name="connsiteY84" fmla="*/ 539 h 729"/>
              <a:gd name="connsiteX85" fmla="*/ 79 w 226"/>
              <a:gd name="connsiteY85" fmla="*/ 524 h 729"/>
              <a:gd name="connsiteX86" fmla="*/ 84 w 226"/>
              <a:gd name="connsiteY86" fmla="*/ 503 h 729"/>
              <a:gd name="connsiteX87" fmla="*/ 90 w 226"/>
              <a:gd name="connsiteY87" fmla="*/ 482 h 729"/>
              <a:gd name="connsiteX88" fmla="*/ 90 w 226"/>
              <a:gd name="connsiteY88" fmla="*/ 455 h 729"/>
              <a:gd name="connsiteX89" fmla="*/ 95 w 226"/>
              <a:gd name="connsiteY89" fmla="*/ 424 h 729"/>
              <a:gd name="connsiteX90" fmla="*/ 105 w 226"/>
              <a:gd name="connsiteY90" fmla="*/ 361 h 729"/>
              <a:gd name="connsiteX91" fmla="*/ 111 w 226"/>
              <a:gd name="connsiteY91" fmla="*/ 303 h 729"/>
              <a:gd name="connsiteX92" fmla="*/ 116 w 226"/>
              <a:gd name="connsiteY92" fmla="*/ 240 h 729"/>
              <a:gd name="connsiteX93" fmla="*/ 116 w 226"/>
              <a:gd name="connsiteY93" fmla="*/ 187 h 729"/>
              <a:gd name="connsiteX94" fmla="*/ 116 w 226"/>
              <a:gd name="connsiteY94" fmla="*/ 187 h 729"/>
              <a:gd name="connsiteX0" fmla="*/ 116 w 226"/>
              <a:gd name="connsiteY0" fmla="*/ 163 h 705"/>
              <a:gd name="connsiteX1" fmla="*/ 116 w 226"/>
              <a:gd name="connsiteY1" fmla="*/ 137 h 705"/>
              <a:gd name="connsiteX2" fmla="*/ 116 w 226"/>
              <a:gd name="connsiteY2" fmla="*/ 110 h 705"/>
              <a:gd name="connsiteX3" fmla="*/ 116 w 226"/>
              <a:gd name="connsiteY3" fmla="*/ 89 h 705"/>
              <a:gd name="connsiteX4" fmla="*/ 116 w 226"/>
              <a:gd name="connsiteY4" fmla="*/ 74 h 705"/>
              <a:gd name="connsiteX5" fmla="*/ 116 w 226"/>
              <a:gd name="connsiteY5" fmla="*/ 58 h 705"/>
              <a:gd name="connsiteX6" fmla="*/ 116 w 226"/>
              <a:gd name="connsiteY6" fmla="*/ 47 h 705"/>
              <a:gd name="connsiteX7" fmla="*/ 195 w 226"/>
              <a:gd name="connsiteY7" fmla="*/ 0 h 705"/>
              <a:gd name="connsiteX8" fmla="*/ 205 w 226"/>
              <a:gd name="connsiteY8" fmla="*/ 10 h 705"/>
              <a:gd name="connsiteX9" fmla="*/ 216 w 226"/>
              <a:gd name="connsiteY9" fmla="*/ 16 h 705"/>
              <a:gd name="connsiteX10" fmla="*/ 221 w 226"/>
              <a:gd name="connsiteY10" fmla="*/ 21 h 705"/>
              <a:gd name="connsiteX11" fmla="*/ 226 w 226"/>
              <a:gd name="connsiteY11" fmla="*/ 26 h 705"/>
              <a:gd name="connsiteX12" fmla="*/ 226 w 226"/>
              <a:gd name="connsiteY12" fmla="*/ 31 h 705"/>
              <a:gd name="connsiteX13" fmla="*/ 226 w 226"/>
              <a:gd name="connsiteY13" fmla="*/ 37 h 705"/>
              <a:gd name="connsiteX14" fmla="*/ 226 w 226"/>
              <a:gd name="connsiteY14" fmla="*/ 42 h 705"/>
              <a:gd name="connsiteX15" fmla="*/ 226 w 226"/>
              <a:gd name="connsiteY15" fmla="*/ 47 h 705"/>
              <a:gd name="connsiteX16" fmla="*/ 221 w 226"/>
              <a:gd name="connsiteY16" fmla="*/ 52 h 705"/>
              <a:gd name="connsiteX17" fmla="*/ 211 w 226"/>
              <a:gd name="connsiteY17" fmla="*/ 58 h 705"/>
              <a:gd name="connsiteX18" fmla="*/ 211 w 226"/>
              <a:gd name="connsiteY18" fmla="*/ 63 h 705"/>
              <a:gd name="connsiteX19" fmla="*/ 211 w 226"/>
              <a:gd name="connsiteY19" fmla="*/ 63 h 705"/>
              <a:gd name="connsiteX20" fmla="*/ 205 w 226"/>
              <a:gd name="connsiteY20" fmla="*/ 68 h 705"/>
              <a:gd name="connsiteX21" fmla="*/ 205 w 226"/>
              <a:gd name="connsiteY21" fmla="*/ 74 h 705"/>
              <a:gd name="connsiteX22" fmla="*/ 200 w 226"/>
              <a:gd name="connsiteY22" fmla="*/ 84 h 705"/>
              <a:gd name="connsiteX23" fmla="*/ 200 w 226"/>
              <a:gd name="connsiteY23" fmla="*/ 89 h 705"/>
              <a:gd name="connsiteX24" fmla="*/ 200 w 226"/>
              <a:gd name="connsiteY24" fmla="*/ 100 h 705"/>
              <a:gd name="connsiteX25" fmla="*/ 195 w 226"/>
              <a:gd name="connsiteY25" fmla="*/ 110 h 705"/>
              <a:gd name="connsiteX26" fmla="*/ 195 w 226"/>
              <a:gd name="connsiteY26" fmla="*/ 121 h 705"/>
              <a:gd name="connsiteX27" fmla="*/ 195 w 226"/>
              <a:gd name="connsiteY27" fmla="*/ 131 h 705"/>
              <a:gd name="connsiteX28" fmla="*/ 190 w 226"/>
              <a:gd name="connsiteY28" fmla="*/ 147 h 705"/>
              <a:gd name="connsiteX29" fmla="*/ 190 w 226"/>
              <a:gd name="connsiteY29" fmla="*/ 163 h 705"/>
              <a:gd name="connsiteX30" fmla="*/ 190 w 226"/>
              <a:gd name="connsiteY30" fmla="*/ 179 h 705"/>
              <a:gd name="connsiteX31" fmla="*/ 184 w 226"/>
              <a:gd name="connsiteY31" fmla="*/ 194 h 705"/>
              <a:gd name="connsiteX32" fmla="*/ 184 w 226"/>
              <a:gd name="connsiteY32" fmla="*/ 210 h 705"/>
              <a:gd name="connsiteX33" fmla="*/ 184 w 226"/>
              <a:gd name="connsiteY33" fmla="*/ 231 h 705"/>
              <a:gd name="connsiteX34" fmla="*/ 179 w 226"/>
              <a:gd name="connsiteY34" fmla="*/ 273 h 705"/>
              <a:gd name="connsiteX35" fmla="*/ 174 w 226"/>
              <a:gd name="connsiteY35" fmla="*/ 310 h 705"/>
              <a:gd name="connsiteX36" fmla="*/ 174 w 226"/>
              <a:gd name="connsiteY36" fmla="*/ 342 h 705"/>
              <a:gd name="connsiteX37" fmla="*/ 169 w 226"/>
              <a:gd name="connsiteY37" fmla="*/ 373 h 705"/>
              <a:gd name="connsiteX38" fmla="*/ 163 w 226"/>
              <a:gd name="connsiteY38" fmla="*/ 405 h 705"/>
              <a:gd name="connsiteX39" fmla="*/ 163 w 226"/>
              <a:gd name="connsiteY39" fmla="*/ 431 h 705"/>
              <a:gd name="connsiteX40" fmla="*/ 158 w 226"/>
              <a:gd name="connsiteY40" fmla="*/ 452 h 705"/>
              <a:gd name="connsiteX41" fmla="*/ 153 w 226"/>
              <a:gd name="connsiteY41" fmla="*/ 473 h 705"/>
              <a:gd name="connsiteX42" fmla="*/ 147 w 226"/>
              <a:gd name="connsiteY42" fmla="*/ 510 h 705"/>
              <a:gd name="connsiteX43" fmla="*/ 137 w 226"/>
              <a:gd name="connsiteY43" fmla="*/ 547 h 705"/>
              <a:gd name="connsiteX44" fmla="*/ 132 w 226"/>
              <a:gd name="connsiteY44" fmla="*/ 578 h 705"/>
              <a:gd name="connsiteX45" fmla="*/ 121 w 226"/>
              <a:gd name="connsiteY45" fmla="*/ 605 h 705"/>
              <a:gd name="connsiteX46" fmla="*/ 116 w 226"/>
              <a:gd name="connsiteY46" fmla="*/ 631 h 705"/>
              <a:gd name="connsiteX47" fmla="*/ 111 w 226"/>
              <a:gd name="connsiteY47" fmla="*/ 642 h 705"/>
              <a:gd name="connsiteX48" fmla="*/ 105 w 226"/>
              <a:gd name="connsiteY48" fmla="*/ 652 h 705"/>
              <a:gd name="connsiteX49" fmla="*/ 105 w 226"/>
              <a:gd name="connsiteY49" fmla="*/ 663 h 705"/>
              <a:gd name="connsiteX50" fmla="*/ 100 w 226"/>
              <a:gd name="connsiteY50" fmla="*/ 668 h 705"/>
              <a:gd name="connsiteX51" fmla="*/ 95 w 226"/>
              <a:gd name="connsiteY51" fmla="*/ 678 h 705"/>
              <a:gd name="connsiteX52" fmla="*/ 95 w 226"/>
              <a:gd name="connsiteY52" fmla="*/ 684 h 705"/>
              <a:gd name="connsiteX53" fmla="*/ 84 w 226"/>
              <a:gd name="connsiteY53" fmla="*/ 689 h 705"/>
              <a:gd name="connsiteX54" fmla="*/ 79 w 226"/>
              <a:gd name="connsiteY54" fmla="*/ 699 h 705"/>
              <a:gd name="connsiteX55" fmla="*/ 74 w 226"/>
              <a:gd name="connsiteY55" fmla="*/ 699 h 705"/>
              <a:gd name="connsiteX56" fmla="*/ 68 w 226"/>
              <a:gd name="connsiteY56" fmla="*/ 705 h 705"/>
              <a:gd name="connsiteX57" fmla="*/ 63 w 226"/>
              <a:gd name="connsiteY57" fmla="*/ 705 h 705"/>
              <a:gd name="connsiteX58" fmla="*/ 63 w 226"/>
              <a:gd name="connsiteY58" fmla="*/ 699 h 705"/>
              <a:gd name="connsiteX59" fmla="*/ 58 w 226"/>
              <a:gd name="connsiteY59" fmla="*/ 699 h 705"/>
              <a:gd name="connsiteX60" fmla="*/ 58 w 226"/>
              <a:gd name="connsiteY60" fmla="*/ 694 h 705"/>
              <a:gd name="connsiteX61" fmla="*/ 58 w 226"/>
              <a:gd name="connsiteY61" fmla="*/ 689 h 705"/>
              <a:gd name="connsiteX62" fmla="*/ 53 w 226"/>
              <a:gd name="connsiteY62" fmla="*/ 684 h 705"/>
              <a:gd name="connsiteX63" fmla="*/ 53 w 226"/>
              <a:gd name="connsiteY63" fmla="*/ 673 h 705"/>
              <a:gd name="connsiteX64" fmla="*/ 53 w 226"/>
              <a:gd name="connsiteY64" fmla="*/ 663 h 705"/>
              <a:gd name="connsiteX65" fmla="*/ 47 w 226"/>
              <a:gd name="connsiteY65" fmla="*/ 647 h 705"/>
              <a:gd name="connsiteX66" fmla="*/ 42 w 226"/>
              <a:gd name="connsiteY66" fmla="*/ 626 h 705"/>
              <a:gd name="connsiteX67" fmla="*/ 37 w 226"/>
              <a:gd name="connsiteY67" fmla="*/ 610 h 705"/>
              <a:gd name="connsiteX68" fmla="*/ 32 w 226"/>
              <a:gd name="connsiteY68" fmla="*/ 594 h 705"/>
              <a:gd name="connsiteX69" fmla="*/ 26 w 226"/>
              <a:gd name="connsiteY69" fmla="*/ 578 h 705"/>
              <a:gd name="connsiteX70" fmla="*/ 16 w 226"/>
              <a:gd name="connsiteY70" fmla="*/ 568 h 705"/>
              <a:gd name="connsiteX71" fmla="*/ 5 w 226"/>
              <a:gd name="connsiteY71" fmla="*/ 557 h 705"/>
              <a:gd name="connsiteX72" fmla="*/ 0 w 226"/>
              <a:gd name="connsiteY72" fmla="*/ 547 h 705"/>
              <a:gd name="connsiteX73" fmla="*/ 11 w 226"/>
              <a:gd name="connsiteY73" fmla="*/ 552 h 705"/>
              <a:gd name="connsiteX74" fmla="*/ 26 w 226"/>
              <a:gd name="connsiteY74" fmla="*/ 552 h 705"/>
              <a:gd name="connsiteX75" fmla="*/ 37 w 226"/>
              <a:gd name="connsiteY75" fmla="*/ 552 h 705"/>
              <a:gd name="connsiteX76" fmla="*/ 47 w 226"/>
              <a:gd name="connsiteY76" fmla="*/ 552 h 705"/>
              <a:gd name="connsiteX77" fmla="*/ 58 w 226"/>
              <a:gd name="connsiteY77" fmla="*/ 547 h 705"/>
              <a:gd name="connsiteX78" fmla="*/ 63 w 226"/>
              <a:gd name="connsiteY78" fmla="*/ 547 h 705"/>
              <a:gd name="connsiteX79" fmla="*/ 68 w 226"/>
              <a:gd name="connsiteY79" fmla="*/ 542 h 705"/>
              <a:gd name="connsiteX80" fmla="*/ 68 w 226"/>
              <a:gd name="connsiteY80" fmla="*/ 542 h 705"/>
              <a:gd name="connsiteX81" fmla="*/ 74 w 226"/>
              <a:gd name="connsiteY81" fmla="*/ 536 h 705"/>
              <a:gd name="connsiteX82" fmla="*/ 74 w 226"/>
              <a:gd name="connsiteY82" fmla="*/ 526 h 705"/>
              <a:gd name="connsiteX83" fmla="*/ 79 w 226"/>
              <a:gd name="connsiteY83" fmla="*/ 515 h 705"/>
              <a:gd name="connsiteX84" fmla="*/ 79 w 226"/>
              <a:gd name="connsiteY84" fmla="*/ 500 h 705"/>
              <a:gd name="connsiteX85" fmla="*/ 84 w 226"/>
              <a:gd name="connsiteY85" fmla="*/ 479 h 705"/>
              <a:gd name="connsiteX86" fmla="*/ 90 w 226"/>
              <a:gd name="connsiteY86" fmla="*/ 458 h 705"/>
              <a:gd name="connsiteX87" fmla="*/ 90 w 226"/>
              <a:gd name="connsiteY87" fmla="*/ 431 h 705"/>
              <a:gd name="connsiteX88" fmla="*/ 95 w 226"/>
              <a:gd name="connsiteY88" fmla="*/ 400 h 705"/>
              <a:gd name="connsiteX89" fmla="*/ 105 w 226"/>
              <a:gd name="connsiteY89" fmla="*/ 337 h 705"/>
              <a:gd name="connsiteX90" fmla="*/ 111 w 226"/>
              <a:gd name="connsiteY90" fmla="*/ 279 h 705"/>
              <a:gd name="connsiteX91" fmla="*/ 116 w 226"/>
              <a:gd name="connsiteY91" fmla="*/ 216 h 705"/>
              <a:gd name="connsiteX92" fmla="*/ 116 w 226"/>
              <a:gd name="connsiteY92" fmla="*/ 163 h 705"/>
              <a:gd name="connsiteX93" fmla="*/ 116 w 226"/>
              <a:gd name="connsiteY93" fmla="*/ 163 h 705"/>
              <a:gd name="connsiteX0" fmla="*/ 116 w 226"/>
              <a:gd name="connsiteY0" fmla="*/ 153 h 695"/>
              <a:gd name="connsiteX1" fmla="*/ 116 w 226"/>
              <a:gd name="connsiteY1" fmla="*/ 127 h 695"/>
              <a:gd name="connsiteX2" fmla="*/ 116 w 226"/>
              <a:gd name="connsiteY2" fmla="*/ 100 h 695"/>
              <a:gd name="connsiteX3" fmla="*/ 116 w 226"/>
              <a:gd name="connsiteY3" fmla="*/ 79 h 695"/>
              <a:gd name="connsiteX4" fmla="*/ 116 w 226"/>
              <a:gd name="connsiteY4" fmla="*/ 64 h 695"/>
              <a:gd name="connsiteX5" fmla="*/ 116 w 226"/>
              <a:gd name="connsiteY5" fmla="*/ 48 h 695"/>
              <a:gd name="connsiteX6" fmla="*/ 116 w 226"/>
              <a:gd name="connsiteY6" fmla="*/ 37 h 695"/>
              <a:gd name="connsiteX7" fmla="*/ 205 w 226"/>
              <a:gd name="connsiteY7" fmla="*/ 0 h 695"/>
              <a:gd name="connsiteX8" fmla="*/ 216 w 226"/>
              <a:gd name="connsiteY8" fmla="*/ 6 h 695"/>
              <a:gd name="connsiteX9" fmla="*/ 221 w 226"/>
              <a:gd name="connsiteY9" fmla="*/ 11 h 695"/>
              <a:gd name="connsiteX10" fmla="*/ 226 w 226"/>
              <a:gd name="connsiteY10" fmla="*/ 16 h 695"/>
              <a:gd name="connsiteX11" fmla="*/ 226 w 226"/>
              <a:gd name="connsiteY11" fmla="*/ 21 h 695"/>
              <a:gd name="connsiteX12" fmla="*/ 226 w 226"/>
              <a:gd name="connsiteY12" fmla="*/ 27 h 695"/>
              <a:gd name="connsiteX13" fmla="*/ 226 w 226"/>
              <a:gd name="connsiteY13" fmla="*/ 32 h 695"/>
              <a:gd name="connsiteX14" fmla="*/ 226 w 226"/>
              <a:gd name="connsiteY14" fmla="*/ 37 h 695"/>
              <a:gd name="connsiteX15" fmla="*/ 221 w 226"/>
              <a:gd name="connsiteY15" fmla="*/ 42 h 695"/>
              <a:gd name="connsiteX16" fmla="*/ 211 w 226"/>
              <a:gd name="connsiteY16" fmla="*/ 48 h 695"/>
              <a:gd name="connsiteX17" fmla="*/ 211 w 226"/>
              <a:gd name="connsiteY17" fmla="*/ 53 h 695"/>
              <a:gd name="connsiteX18" fmla="*/ 211 w 226"/>
              <a:gd name="connsiteY18" fmla="*/ 53 h 695"/>
              <a:gd name="connsiteX19" fmla="*/ 205 w 226"/>
              <a:gd name="connsiteY19" fmla="*/ 58 h 695"/>
              <a:gd name="connsiteX20" fmla="*/ 205 w 226"/>
              <a:gd name="connsiteY20" fmla="*/ 64 h 695"/>
              <a:gd name="connsiteX21" fmla="*/ 200 w 226"/>
              <a:gd name="connsiteY21" fmla="*/ 74 h 695"/>
              <a:gd name="connsiteX22" fmla="*/ 200 w 226"/>
              <a:gd name="connsiteY22" fmla="*/ 79 h 695"/>
              <a:gd name="connsiteX23" fmla="*/ 200 w 226"/>
              <a:gd name="connsiteY23" fmla="*/ 90 h 695"/>
              <a:gd name="connsiteX24" fmla="*/ 195 w 226"/>
              <a:gd name="connsiteY24" fmla="*/ 100 h 695"/>
              <a:gd name="connsiteX25" fmla="*/ 195 w 226"/>
              <a:gd name="connsiteY25" fmla="*/ 111 h 695"/>
              <a:gd name="connsiteX26" fmla="*/ 195 w 226"/>
              <a:gd name="connsiteY26" fmla="*/ 121 h 695"/>
              <a:gd name="connsiteX27" fmla="*/ 190 w 226"/>
              <a:gd name="connsiteY27" fmla="*/ 137 h 695"/>
              <a:gd name="connsiteX28" fmla="*/ 190 w 226"/>
              <a:gd name="connsiteY28" fmla="*/ 153 h 695"/>
              <a:gd name="connsiteX29" fmla="*/ 190 w 226"/>
              <a:gd name="connsiteY29" fmla="*/ 169 h 695"/>
              <a:gd name="connsiteX30" fmla="*/ 184 w 226"/>
              <a:gd name="connsiteY30" fmla="*/ 184 h 695"/>
              <a:gd name="connsiteX31" fmla="*/ 184 w 226"/>
              <a:gd name="connsiteY31" fmla="*/ 200 h 695"/>
              <a:gd name="connsiteX32" fmla="*/ 184 w 226"/>
              <a:gd name="connsiteY32" fmla="*/ 221 h 695"/>
              <a:gd name="connsiteX33" fmla="*/ 179 w 226"/>
              <a:gd name="connsiteY33" fmla="*/ 263 h 695"/>
              <a:gd name="connsiteX34" fmla="*/ 174 w 226"/>
              <a:gd name="connsiteY34" fmla="*/ 300 h 695"/>
              <a:gd name="connsiteX35" fmla="*/ 174 w 226"/>
              <a:gd name="connsiteY35" fmla="*/ 332 h 695"/>
              <a:gd name="connsiteX36" fmla="*/ 169 w 226"/>
              <a:gd name="connsiteY36" fmla="*/ 363 h 695"/>
              <a:gd name="connsiteX37" fmla="*/ 163 w 226"/>
              <a:gd name="connsiteY37" fmla="*/ 395 h 695"/>
              <a:gd name="connsiteX38" fmla="*/ 163 w 226"/>
              <a:gd name="connsiteY38" fmla="*/ 421 h 695"/>
              <a:gd name="connsiteX39" fmla="*/ 158 w 226"/>
              <a:gd name="connsiteY39" fmla="*/ 442 h 695"/>
              <a:gd name="connsiteX40" fmla="*/ 153 w 226"/>
              <a:gd name="connsiteY40" fmla="*/ 463 h 695"/>
              <a:gd name="connsiteX41" fmla="*/ 147 w 226"/>
              <a:gd name="connsiteY41" fmla="*/ 500 h 695"/>
              <a:gd name="connsiteX42" fmla="*/ 137 w 226"/>
              <a:gd name="connsiteY42" fmla="*/ 537 h 695"/>
              <a:gd name="connsiteX43" fmla="*/ 132 w 226"/>
              <a:gd name="connsiteY43" fmla="*/ 568 h 695"/>
              <a:gd name="connsiteX44" fmla="*/ 121 w 226"/>
              <a:gd name="connsiteY44" fmla="*/ 595 h 695"/>
              <a:gd name="connsiteX45" fmla="*/ 116 w 226"/>
              <a:gd name="connsiteY45" fmla="*/ 621 h 695"/>
              <a:gd name="connsiteX46" fmla="*/ 111 w 226"/>
              <a:gd name="connsiteY46" fmla="*/ 632 h 695"/>
              <a:gd name="connsiteX47" fmla="*/ 105 w 226"/>
              <a:gd name="connsiteY47" fmla="*/ 642 h 695"/>
              <a:gd name="connsiteX48" fmla="*/ 105 w 226"/>
              <a:gd name="connsiteY48" fmla="*/ 653 h 695"/>
              <a:gd name="connsiteX49" fmla="*/ 100 w 226"/>
              <a:gd name="connsiteY49" fmla="*/ 658 h 695"/>
              <a:gd name="connsiteX50" fmla="*/ 95 w 226"/>
              <a:gd name="connsiteY50" fmla="*/ 668 h 695"/>
              <a:gd name="connsiteX51" fmla="*/ 95 w 226"/>
              <a:gd name="connsiteY51" fmla="*/ 674 h 695"/>
              <a:gd name="connsiteX52" fmla="*/ 84 w 226"/>
              <a:gd name="connsiteY52" fmla="*/ 679 h 695"/>
              <a:gd name="connsiteX53" fmla="*/ 79 w 226"/>
              <a:gd name="connsiteY53" fmla="*/ 689 h 695"/>
              <a:gd name="connsiteX54" fmla="*/ 74 w 226"/>
              <a:gd name="connsiteY54" fmla="*/ 689 h 695"/>
              <a:gd name="connsiteX55" fmla="*/ 68 w 226"/>
              <a:gd name="connsiteY55" fmla="*/ 695 h 695"/>
              <a:gd name="connsiteX56" fmla="*/ 63 w 226"/>
              <a:gd name="connsiteY56" fmla="*/ 695 h 695"/>
              <a:gd name="connsiteX57" fmla="*/ 63 w 226"/>
              <a:gd name="connsiteY57" fmla="*/ 689 h 695"/>
              <a:gd name="connsiteX58" fmla="*/ 58 w 226"/>
              <a:gd name="connsiteY58" fmla="*/ 689 h 695"/>
              <a:gd name="connsiteX59" fmla="*/ 58 w 226"/>
              <a:gd name="connsiteY59" fmla="*/ 684 h 695"/>
              <a:gd name="connsiteX60" fmla="*/ 58 w 226"/>
              <a:gd name="connsiteY60" fmla="*/ 679 h 695"/>
              <a:gd name="connsiteX61" fmla="*/ 53 w 226"/>
              <a:gd name="connsiteY61" fmla="*/ 674 h 695"/>
              <a:gd name="connsiteX62" fmla="*/ 53 w 226"/>
              <a:gd name="connsiteY62" fmla="*/ 663 h 695"/>
              <a:gd name="connsiteX63" fmla="*/ 53 w 226"/>
              <a:gd name="connsiteY63" fmla="*/ 653 h 695"/>
              <a:gd name="connsiteX64" fmla="*/ 47 w 226"/>
              <a:gd name="connsiteY64" fmla="*/ 637 h 695"/>
              <a:gd name="connsiteX65" fmla="*/ 42 w 226"/>
              <a:gd name="connsiteY65" fmla="*/ 616 h 695"/>
              <a:gd name="connsiteX66" fmla="*/ 37 w 226"/>
              <a:gd name="connsiteY66" fmla="*/ 600 h 695"/>
              <a:gd name="connsiteX67" fmla="*/ 32 w 226"/>
              <a:gd name="connsiteY67" fmla="*/ 584 h 695"/>
              <a:gd name="connsiteX68" fmla="*/ 26 w 226"/>
              <a:gd name="connsiteY68" fmla="*/ 568 h 695"/>
              <a:gd name="connsiteX69" fmla="*/ 16 w 226"/>
              <a:gd name="connsiteY69" fmla="*/ 558 h 695"/>
              <a:gd name="connsiteX70" fmla="*/ 5 w 226"/>
              <a:gd name="connsiteY70" fmla="*/ 547 h 695"/>
              <a:gd name="connsiteX71" fmla="*/ 0 w 226"/>
              <a:gd name="connsiteY71" fmla="*/ 537 h 695"/>
              <a:gd name="connsiteX72" fmla="*/ 11 w 226"/>
              <a:gd name="connsiteY72" fmla="*/ 542 h 695"/>
              <a:gd name="connsiteX73" fmla="*/ 26 w 226"/>
              <a:gd name="connsiteY73" fmla="*/ 542 h 695"/>
              <a:gd name="connsiteX74" fmla="*/ 37 w 226"/>
              <a:gd name="connsiteY74" fmla="*/ 542 h 695"/>
              <a:gd name="connsiteX75" fmla="*/ 47 w 226"/>
              <a:gd name="connsiteY75" fmla="*/ 542 h 695"/>
              <a:gd name="connsiteX76" fmla="*/ 58 w 226"/>
              <a:gd name="connsiteY76" fmla="*/ 537 h 695"/>
              <a:gd name="connsiteX77" fmla="*/ 63 w 226"/>
              <a:gd name="connsiteY77" fmla="*/ 537 h 695"/>
              <a:gd name="connsiteX78" fmla="*/ 68 w 226"/>
              <a:gd name="connsiteY78" fmla="*/ 532 h 695"/>
              <a:gd name="connsiteX79" fmla="*/ 68 w 226"/>
              <a:gd name="connsiteY79" fmla="*/ 532 h 695"/>
              <a:gd name="connsiteX80" fmla="*/ 74 w 226"/>
              <a:gd name="connsiteY80" fmla="*/ 526 h 695"/>
              <a:gd name="connsiteX81" fmla="*/ 74 w 226"/>
              <a:gd name="connsiteY81" fmla="*/ 516 h 695"/>
              <a:gd name="connsiteX82" fmla="*/ 79 w 226"/>
              <a:gd name="connsiteY82" fmla="*/ 505 h 695"/>
              <a:gd name="connsiteX83" fmla="*/ 79 w 226"/>
              <a:gd name="connsiteY83" fmla="*/ 490 h 695"/>
              <a:gd name="connsiteX84" fmla="*/ 84 w 226"/>
              <a:gd name="connsiteY84" fmla="*/ 469 h 695"/>
              <a:gd name="connsiteX85" fmla="*/ 90 w 226"/>
              <a:gd name="connsiteY85" fmla="*/ 448 h 695"/>
              <a:gd name="connsiteX86" fmla="*/ 90 w 226"/>
              <a:gd name="connsiteY86" fmla="*/ 421 h 695"/>
              <a:gd name="connsiteX87" fmla="*/ 95 w 226"/>
              <a:gd name="connsiteY87" fmla="*/ 390 h 695"/>
              <a:gd name="connsiteX88" fmla="*/ 105 w 226"/>
              <a:gd name="connsiteY88" fmla="*/ 327 h 695"/>
              <a:gd name="connsiteX89" fmla="*/ 111 w 226"/>
              <a:gd name="connsiteY89" fmla="*/ 269 h 695"/>
              <a:gd name="connsiteX90" fmla="*/ 116 w 226"/>
              <a:gd name="connsiteY90" fmla="*/ 206 h 695"/>
              <a:gd name="connsiteX91" fmla="*/ 116 w 226"/>
              <a:gd name="connsiteY91" fmla="*/ 153 h 695"/>
              <a:gd name="connsiteX92" fmla="*/ 116 w 226"/>
              <a:gd name="connsiteY92" fmla="*/ 153 h 695"/>
              <a:gd name="connsiteX0" fmla="*/ 116 w 233"/>
              <a:gd name="connsiteY0" fmla="*/ 151 h 693"/>
              <a:gd name="connsiteX1" fmla="*/ 116 w 233"/>
              <a:gd name="connsiteY1" fmla="*/ 125 h 693"/>
              <a:gd name="connsiteX2" fmla="*/ 116 w 233"/>
              <a:gd name="connsiteY2" fmla="*/ 98 h 693"/>
              <a:gd name="connsiteX3" fmla="*/ 116 w 233"/>
              <a:gd name="connsiteY3" fmla="*/ 77 h 693"/>
              <a:gd name="connsiteX4" fmla="*/ 116 w 233"/>
              <a:gd name="connsiteY4" fmla="*/ 62 h 693"/>
              <a:gd name="connsiteX5" fmla="*/ 116 w 233"/>
              <a:gd name="connsiteY5" fmla="*/ 46 h 693"/>
              <a:gd name="connsiteX6" fmla="*/ 116 w 233"/>
              <a:gd name="connsiteY6" fmla="*/ 35 h 693"/>
              <a:gd name="connsiteX7" fmla="*/ 216 w 233"/>
              <a:gd name="connsiteY7" fmla="*/ 4 h 693"/>
              <a:gd name="connsiteX8" fmla="*/ 221 w 233"/>
              <a:gd name="connsiteY8" fmla="*/ 9 h 693"/>
              <a:gd name="connsiteX9" fmla="*/ 226 w 233"/>
              <a:gd name="connsiteY9" fmla="*/ 14 h 693"/>
              <a:gd name="connsiteX10" fmla="*/ 226 w 233"/>
              <a:gd name="connsiteY10" fmla="*/ 19 h 693"/>
              <a:gd name="connsiteX11" fmla="*/ 226 w 233"/>
              <a:gd name="connsiteY11" fmla="*/ 25 h 693"/>
              <a:gd name="connsiteX12" fmla="*/ 226 w 233"/>
              <a:gd name="connsiteY12" fmla="*/ 30 h 693"/>
              <a:gd name="connsiteX13" fmla="*/ 226 w 233"/>
              <a:gd name="connsiteY13" fmla="*/ 35 h 693"/>
              <a:gd name="connsiteX14" fmla="*/ 221 w 233"/>
              <a:gd name="connsiteY14" fmla="*/ 40 h 693"/>
              <a:gd name="connsiteX15" fmla="*/ 211 w 233"/>
              <a:gd name="connsiteY15" fmla="*/ 46 h 693"/>
              <a:gd name="connsiteX16" fmla="*/ 211 w 233"/>
              <a:gd name="connsiteY16" fmla="*/ 51 h 693"/>
              <a:gd name="connsiteX17" fmla="*/ 211 w 233"/>
              <a:gd name="connsiteY17" fmla="*/ 51 h 693"/>
              <a:gd name="connsiteX18" fmla="*/ 205 w 233"/>
              <a:gd name="connsiteY18" fmla="*/ 56 h 693"/>
              <a:gd name="connsiteX19" fmla="*/ 205 w 233"/>
              <a:gd name="connsiteY19" fmla="*/ 62 h 693"/>
              <a:gd name="connsiteX20" fmla="*/ 200 w 233"/>
              <a:gd name="connsiteY20" fmla="*/ 72 h 693"/>
              <a:gd name="connsiteX21" fmla="*/ 200 w 233"/>
              <a:gd name="connsiteY21" fmla="*/ 77 h 693"/>
              <a:gd name="connsiteX22" fmla="*/ 200 w 233"/>
              <a:gd name="connsiteY22" fmla="*/ 88 h 693"/>
              <a:gd name="connsiteX23" fmla="*/ 195 w 233"/>
              <a:gd name="connsiteY23" fmla="*/ 98 h 693"/>
              <a:gd name="connsiteX24" fmla="*/ 195 w 233"/>
              <a:gd name="connsiteY24" fmla="*/ 109 h 693"/>
              <a:gd name="connsiteX25" fmla="*/ 195 w 233"/>
              <a:gd name="connsiteY25" fmla="*/ 119 h 693"/>
              <a:gd name="connsiteX26" fmla="*/ 190 w 233"/>
              <a:gd name="connsiteY26" fmla="*/ 135 h 693"/>
              <a:gd name="connsiteX27" fmla="*/ 190 w 233"/>
              <a:gd name="connsiteY27" fmla="*/ 151 h 693"/>
              <a:gd name="connsiteX28" fmla="*/ 190 w 233"/>
              <a:gd name="connsiteY28" fmla="*/ 167 h 693"/>
              <a:gd name="connsiteX29" fmla="*/ 184 w 233"/>
              <a:gd name="connsiteY29" fmla="*/ 182 h 693"/>
              <a:gd name="connsiteX30" fmla="*/ 184 w 233"/>
              <a:gd name="connsiteY30" fmla="*/ 198 h 693"/>
              <a:gd name="connsiteX31" fmla="*/ 184 w 233"/>
              <a:gd name="connsiteY31" fmla="*/ 219 h 693"/>
              <a:gd name="connsiteX32" fmla="*/ 179 w 233"/>
              <a:gd name="connsiteY32" fmla="*/ 261 h 693"/>
              <a:gd name="connsiteX33" fmla="*/ 174 w 233"/>
              <a:gd name="connsiteY33" fmla="*/ 298 h 693"/>
              <a:gd name="connsiteX34" fmla="*/ 174 w 233"/>
              <a:gd name="connsiteY34" fmla="*/ 330 h 693"/>
              <a:gd name="connsiteX35" fmla="*/ 169 w 233"/>
              <a:gd name="connsiteY35" fmla="*/ 361 h 693"/>
              <a:gd name="connsiteX36" fmla="*/ 163 w 233"/>
              <a:gd name="connsiteY36" fmla="*/ 393 h 693"/>
              <a:gd name="connsiteX37" fmla="*/ 163 w 233"/>
              <a:gd name="connsiteY37" fmla="*/ 419 h 693"/>
              <a:gd name="connsiteX38" fmla="*/ 158 w 233"/>
              <a:gd name="connsiteY38" fmla="*/ 440 h 693"/>
              <a:gd name="connsiteX39" fmla="*/ 153 w 233"/>
              <a:gd name="connsiteY39" fmla="*/ 461 h 693"/>
              <a:gd name="connsiteX40" fmla="*/ 147 w 233"/>
              <a:gd name="connsiteY40" fmla="*/ 498 h 693"/>
              <a:gd name="connsiteX41" fmla="*/ 137 w 233"/>
              <a:gd name="connsiteY41" fmla="*/ 535 h 693"/>
              <a:gd name="connsiteX42" fmla="*/ 132 w 233"/>
              <a:gd name="connsiteY42" fmla="*/ 566 h 693"/>
              <a:gd name="connsiteX43" fmla="*/ 121 w 233"/>
              <a:gd name="connsiteY43" fmla="*/ 593 h 693"/>
              <a:gd name="connsiteX44" fmla="*/ 116 w 233"/>
              <a:gd name="connsiteY44" fmla="*/ 619 h 693"/>
              <a:gd name="connsiteX45" fmla="*/ 111 w 233"/>
              <a:gd name="connsiteY45" fmla="*/ 630 h 693"/>
              <a:gd name="connsiteX46" fmla="*/ 105 w 233"/>
              <a:gd name="connsiteY46" fmla="*/ 640 h 693"/>
              <a:gd name="connsiteX47" fmla="*/ 105 w 233"/>
              <a:gd name="connsiteY47" fmla="*/ 651 h 693"/>
              <a:gd name="connsiteX48" fmla="*/ 100 w 233"/>
              <a:gd name="connsiteY48" fmla="*/ 656 h 693"/>
              <a:gd name="connsiteX49" fmla="*/ 95 w 233"/>
              <a:gd name="connsiteY49" fmla="*/ 666 h 693"/>
              <a:gd name="connsiteX50" fmla="*/ 95 w 233"/>
              <a:gd name="connsiteY50" fmla="*/ 672 h 693"/>
              <a:gd name="connsiteX51" fmla="*/ 84 w 233"/>
              <a:gd name="connsiteY51" fmla="*/ 677 h 693"/>
              <a:gd name="connsiteX52" fmla="*/ 79 w 233"/>
              <a:gd name="connsiteY52" fmla="*/ 687 h 693"/>
              <a:gd name="connsiteX53" fmla="*/ 74 w 233"/>
              <a:gd name="connsiteY53" fmla="*/ 687 h 693"/>
              <a:gd name="connsiteX54" fmla="*/ 68 w 233"/>
              <a:gd name="connsiteY54" fmla="*/ 693 h 693"/>
              <a:gd name="connsiteX55" fmla="*/ 63 w 233"/>
              <a:gd name="connsiteY55" fmla="*/ 693 h 693"/>
              <a:gd name="connsiteX56" fmla="*/ 63 w 233"/>
              <a:gd name="connsiteY56" fmla="*/ 687 h 693"/>
              <a:gd name="connsiteX57" fmla="*/ 58 w 233"/>
              <a:gd name="connsiteY57" fmla="*/ 687 h 693"/>
              <a:gd name="connsiteX58" fmla="*/ 58 w 233"/>
              <a:gd name="connsiteY58" fmla="*/ 682 h 693"/>
              <a:gd name="connsiteX59" fmla="*/ 58 w 233"/>
              <a:gd name="connsiteY59" fmla="*/ 677 h 693"/>
              <a:gd name="connsiteX60" fmla="*/ 53 w 233"/>
              <a:gd name="connsiteY60" fmla="*/ 672 h 693"/>
              <a:gd name="connsiteX61" fmla="*/ 53 w 233"/>
              <a:gd name="connsiteY61" fmla="*/ 661 h 693"/>
              <a:gd name="connsiteX62" fmla="*/ 53 w 233"/>
              <a:gd name="connsiteY62" fmla="*/ 651 h 693"/>
              <a:gd name="connsiteX63" fmla="*/ 47 w 233"/>
              <a:gd name="connsiteY63" fmla="*/ 635 h 693"/>
              <a:gd name="connsiteX64" fmla="*/ 42 w 233"/>
              <a:gd name="connsiteY64" fmla="*/ 614 h 693"/>
              <a:gd name="connsiteX65" fmla="*/ 37 w 233"/>
              <a:gd name="connsiteY65" fmla="*/ 598 h 693"/>
              <a:gd name="connsiteX66" fmla="*/ 32 w 233"/>
              <a:gd name="connsiteY66" fmla="*/ 582 h 693"/>
              <a:gd name="connsiteX67" fmla="*/ 26 w 233"/>
              <a:gd name="connsiteY67" fmla="*/ 566 h 693"/>
              <a:gd name="connsiteX68" fmla="*/ 16 w 233"/>
              <a:gd name="connsiteY68" fmla="*/ 556 h 693"/>
              <a:gd name="connsiteX69" fmla="*/ 5 w 233"/>
              <a:gd name="connsiteY69" fmla="*/ 545 h 693"/>
              <a:gd name="connsiteX70" fmla="*/ 0 w 233"/>
              <a:gd name="connsiteY70" fmla="*/ 535 h 693"/>
              <a:gd name="connsiteX71" fmla="*/ 11 w 233"/>
              <a:gd name="connsiteY71" fmla="*/ 540 h 693"/>
              <a:gd name="connsiteX72" fmla="*/ 26 w 233"/>
              <a:gd name="connsiteY72" fmla="*/ 540 h 693"/>
              <a:gd name="connsiteX73" fmla="*/ 37 w 233"/>
              <a:gd name="connsiteY73" fmla="*/ 540 h 693"/>
              <a:gd name="connsiteX74" fmla="*/ 47 w 233"/>
              <a:gd name="connsiteY74" fmla="*/ 540 h 693"/>
              <a:gd name="connsiteX75" fmla="*/ 58 w 233"/>
              <a:gd name="connsiteY75" fmla="*/ 535 h 693"/>
              <a:gd name="connsiteX76" fmla="*/ 63 w 233"/>
              <a:gd name="connsiteY76" fmla="*/ 535 h 693"/>
              <a:gd name="connsiteX77" fmla="*/ 68 w 233"/>
              <a:gd name="connsiteY77" fmla="*/ 530 h 693"/>
              <a:gd name="connsiteX78" fmla="*/ 68 w 233"/>
              <a:gd name="connsiteY78" fmla="*/ 530 h 693"/>
              <a:gd name="connsiteX79" fmla="*/ 74 w 233"/>
              <a:gd name="connsiteY79" fmla="*/ 524 h 693"/>
              <a:gd name="connsiteX80" fmla="*/ 74 w 233"/>
              <a:gd name="connsiteY80" fmla="*/ 514 h 693"/>
              <a:gd name="connsiteX81" fmla="*/ 79 w 233"/>
              <a:gd name="connsiteY81" fmla="*/ 503 h 693"/>
              <a:gd name="connsiteX82" fmla="*/ 79 w 233"/>
              <a:gd name="connsiteY82" fmla="*/ 488 h 693"/>
              <a:gd name="connsiteX83" fmla="*/ 84 w 233"/>
              <a:gd name="connsiteY83" fmla="*/ 467 h 693"/>
              <a:gd name="connsiteX84" fmla="*/ 90 w 233"/>
              <a:gd name="connsiteY84" fmla="*/ 446 h 693"/>
              <a:gd name="connsiteX85" fmla="*/ 90 w 233"/>
              <a:gd name="connsiteY85" fmla="*/ 419 h 693"/>
              <a:gd name="connsiteX86" fmla="*/ 95 w 233"/>
              <a:gd name="connsiteY86" fmla="*/ 388 h 693"/>
              <a:gd name="connsiteX87" fmla="*/ 105 w 233"/>
              <a:gd name="connsiteY87" fmla="*/ 325 h 693"/>
              <a:gd name="connsiteX88" fmla="*/ 111 w 233"/>
              <a:gd name="connsiteY88" fmla="*/ 267 h 693"/>
              <a:gd name="connsiteX89" fmla="*/ 116 w 233"/>
              <a:gd name="connsiteY89" fmla="*/ 204 h 693"/>
              <a:gd name="connsiteX90" fmla="*/ 116 w 233"/>
              <a:gd name="connsiteY90" fmla="*/ 151 h 693"/>
              <a:gd name="connsiteX91" fmla="*/ 116 w 233"/>
              <a:gd name="connsiteY91" fmla="*/ 151 h 693"/>
              <a:gd name="connsiteX0" fmla="*/ 116 w 234"/>
              <a:gd name="connsiteY0" fmla="*/ 150 h 692"/>
              <a:gd name="connsiteX1" fmla="*/ 116 w 234"/>
              <a:gd name="connsiteY1" fmla="*/ 124 h 692"/>
              <a:gd name="connsiteX2" fmla="*/ 116 w 234"/>
              <a:gd name="connsiteY2" fmla="*/ 97 h 692"/>
              <a:gd name="connsiteX3" fmla="*/ 116 w 234"/>
              <a:gd name="connsiteY3" fmla="*/ 76 h 692"/>
              <a:gd name="connsiteX4" fmla="*/ 116 w 234"/>
              <a:gd name="connsiteY4" fmla="*/ 61 h 692"/>
              <a:gd name="connsiteX5" fmla="*/ 116 w 234"/>
              <a:gd name="connsiteY5" fmla="*/ 45 h 692"/>
              <a:gd name="connsiteX6" fmla="*/ 116 w 234"/>
              <a:gd name="connsiteY6" fmla="*/ 34 h 692"/>
              <a:gd name="connsiteX7" fmla="*/ 216 w 234"/>
              <a:gd name="connsiteY7" fmla="*/ 3 h 692"/>
              <a:gd name="connsiteX8" fmla="*/ 226 w 234"/>
              <a:gd name="connsiteY8" fmla="*/ 13 h 692"/>
              <a:gd name="connsiteX9" fmla="*/ 226 w 234"/>
              <a:gd name="connsiteY9" fmla="*/ 18 h 692"/>
              <a:gd name="connsiteX10" fmla="*/ 226 w 234"/>
              <a:gd name="connsiteY10" fmla="*/ 24 h 692"/>
              <a:gd name="connsiteX11" fmla="*/ 226 w 234"/>
              <a:gd name="connsiteY11" fmla="*/ 29 h 692"/>
              <a:gd name="connsiteX12" fmla="*/ 226 w 234"/>
              <a:gd name="connsiteY12" fmla="*/ 34 h 692"/>
              <a:gd name="connsiteX13" fmla="*/ 221 w 234"/>
              <a:gd name="connsiteY13" fmla="*/ 39 h 692"/>
              <a:gd name="connsiteX14" fmla="*/ 211 w 234"/>
              <a:gd name="connsiteY14" fmla="*/ 45 h 692"/>
              <a:gd name="connsiteX15" fmla="*/ 211 w 234"/>
              <a:gd name="connsiteY15" fmla="*/ 50 h 692"/>
              <a:gd name="connsiteX16" fmla="*/ 211 w 234"/>
              <a:gd name="connsiteY16" fmla="*/ 50 h 692"/>
              <a:gd name="connsiteX17" fmla="*/ 205 w 234"/>
              <a:gd name="connsiteY17" fmla="*/ 55 h 692"/>
              <a:gd name="connsiteX18" fmla="*/ 205 w 234"/>
              <a:gd name="connsiteY18" fmla="*/ 61 h 692"/>
              <a:gd name="connsiteX19" fmla="*/ 200 w 234"/>
              <a:gd name="connsiteY19" fmla="*/ 71 h 692"/>
              <a:gd name="connsiteX20" fmla="*/ 200 w 234"/>
              <a:gd name="connsiteY20" fmla="*/ 76 h 692"/>
              <a:gd name="connsiteX21" fmla="*/ 200 w 234"/>
              <a:gd name="connsiteY21" fmla="*/ 87 h 692"/>
              <a:gd name="connsiteX22" fmla="*/ 195 w 234"/>
              <a:gd name="connsiteY22" fmla="*/ 97 h 692"/>
              <a:gd name="connsiteX23" fmla="*/ 195 w 234"/>
              <a:gd name="connsiteY23" fmla="*/ 108 h 692"/>
              <a:gd name="connsiteX24" fmla="*/ 195 w 234"/>
              <a:gd name="connsiteY24" fmla="*/ 118 h 692"/>
              <a:gd name="connsiteX25" fmla="*/ 190 w 234"/>
              <a:gd name="connsiteY25" fmla="*/ 134 h 692"/>
              <a:gd name="connsiteX26" fmla="*/ 190 w 234"/>
              <a:gd name="connsiteY26" fmla="*/ 150 h 692"/>
              <a:gd name="connsiteX27" fmla="*/ 190 w 234"/>
              <a:gd name="connsiteY27" fmla="*/ 166 h 692"/>
              <a:gd name="connsiteX28" fmla="*/ 184 w 234"/>
              <a:gd name="connsiteY28" fmla="*/ 181 h 692"/>
              <a:gd name="connsiteX29" fmla="*/ 184 w 234"/>
              <a:gd name="connsiteY29" fmla="*/ 197 h 692"/>
              <a:gd name="connsiteX30" fmla="*/ 184 w 234"/>
              <a:gd name="connsiteY30" fmla="*/ 218 h 692"/>
              <a:gd name="connsiteX31" fmla="*/ 179 w 234"/>
              <a:gd name="connsiteY31" fmla="*/ 260 h 692"/>
              <a:gd name="connsiteX32" fmla="*/ 174 w 234"/>
              <a:gd name="connsiteY32" fmla="*/ 297 h 692"/>
              <a:gd name="connsiteX33" fmla="*/ 174 w 234"/>
              <a:gd name="connsiteY33" fmla="*/ 329 h 692"/>
              <a:gd name="connsiteX34" fmla="*/ 169 w 234"/>
              <a:gd name="connsiteY34" fmla="*/ 360 h 692"/>
              <a:gd name="connsiteX35" fmla="*/ 163 w 234"/>
              <a:gd name="connsiteY35" fmla="*/ 392 h 692"/>
              <a:gd name="connsiteX36" fmla="*/ 163 w 234"/>
              <a:gd name="connsiteY36" fmla="*/ 418 h 692"/>
              <a:gd name="connsiteX37" fmla="*/ 158 w 234"/>
              <a:gd name="connsiteY37" fmla="*/ 439 h 692"/>
              <a:gd name="connsiteX38" fmla="*/ 153 w 234"/>
              <a:gd name="connsiteY38" fmla="*/ 460 h 692"/>
              <a:gd name="connsiteX39" fmla="*/ 147 w 234"/>
              <a:gd name="connsiteY39" fmla="*/ 497 h 692"/>
              <a:gd name="connsiteX40" fmla="*/ 137 w 234"/>
              <a:gd name="connsiteY40" fmla="*/ 534 h 692"/>
              <a:gd name="connsiteX41" fmla="*/ 132 w 234"/>
              <a:gd name="connsiteY41" fmla="*/ 565 h 692"/>
              <a:gd name="connsiteX42" fmla="*/ 121 w 234"/>
              <a:gd name="connsiteY42" fmla="*/ 592 h 692"/>
              <a:gd name="connsiteX43" fmla="*/ 116 w 234"/>
              <a:gd name="connsiteY43" fmla="*/ 618 h 692"/>
              <a:gd name="connsiteX44" fmla="*/ 111 w 234"/>
              <a:gd name="connsiteY44" fmla="*/ 629 h 692"/>
              <a:gd name="connsiteX45" fmla="*/ 105 w 234"/>
              <a:gd name="connsiteY45" fmla="*/ 639 h 692"/>
              <a:gd name="connsiteX46" fmla="*/ 105 w 234"/>
              <a:gd name="connsiteY46" fmla="*/ 650 h 692"/>
              <a:gd name="connsiteX47" fmla="*/ 100 w 234"/>
              <a:gd name="connsiteY47" fmla="*/ 655 h 692"/>
              <a:gd name="connsiteX48" fmla="*/ 95 w 234"/>
              <a:gd name="connsiteY48" fmla="*/ 665 h 692"/>
              <a:gd name="connsiteX49" fmla="*/ 95 w 234"/>
              <a:gd name="connsiteY49" fmla="*/ 671 h 692"/>
              <a:gd name="connsiteX50" fmla="*/ 84 w 234"/>
              <a:gd name="connsiteY50" fmla="*/ 676 h 692"/>
              <a:gd name="connsiteX51" fmla="*/ 79 w 234"/>
              <a:gd name="connsiteY51" fmla="*/ 686 h 692"/>
              <a:gd name="connsiteX52" fmla="*/ 74 w 234"/>
              <a:gd name="connsiteY52" fmla="*/ 686 h 692"/>
              <a:gd name="connsiteX53" fmla="*/ 68 w 234"/>
              <a:gd name="connsiteY53" fmla="*/ 692 h 692"/>
              <a:gd name="connsiteX54" fmla="*/ 63 w 234"/>
              <a:gd name="connsiteY54" fmla="*/ 692 h 692"/>
              <a:gd name="connsiteX55" fmla="*/ 63 w 234"/>
              <a:gd name="connsiteY55" fmla="*/ 686 h 692"/>
              <a:gd name="connsiteX56" fmla="*/ 58 w 234"/>
              <a:gd name="connsiteY56" fmla="*/ 686 h 692"/>
              <a:gd name="connsiteX57" fmla="*/ 58 w 234"/>
              <a:gd name="connsiteY57" fmla="*/ 681 h 692"/>
              <a:gd name="connsiteX58" fmla="*/ 58 w 234"/>
              <a:gd name="connsiteY58" fmla="*/ 676 h 692"/>
              <a:gd name="connsiteX59" fmla="*/ 53 w 234"/>
              <a:gd name="connsiteY59" fmla="*/ 671 h 692"/>
              <a:gd name="connsiteX60" fmla="*/ 53 w 234"/>
              <a:gd name="connsiteY60" fmla="*/ 660 h 692"/>
              <a:gd name="connsiteX61" fmla="*/ 53 w 234"/>
              <a:gd name="connsiteY61" fmla="*/ 650 h 692"/>
              <a:gd name="connsiteX62" fmla="*/ 47 w 234"/>
              <a:gd name="connsiteY62" fmla="*/ 634 h 692"/>
              <a:gd name="connsiteX63" fmla="*/ 42 w 234"/>
              <a:gd name="connsiteY63" fmla="*/ 613 h 692"/>
              <a:gd name="connsiteX64" fmla="*/ 37 w 234"/>
              <a:gd name="connsiteY64" fmla="*/ 597 h 692"/>
              <a:gd name="connsiteX65" fmla="*/ 32 w 234"/>
              <a:gd name="connsiteY65" fmla="*/ 581 h 692"/>
              <a:gd name="connsiteX66" fmla="*/ 26 w 234"/>
              <a:gd name="connsiteY66" fmla="*/ 565 h 692"/>
              <a:gd name="connsiteX67" fmla="*/ 16 w 234"/>
              <a:gd name="connsiteY67" fmla="*/ 555 h 692"/>
              <a:gd name="connsiteX68" fmla="*/ 5 w 234"/>
              <a:gd name="connsiteY68" fmla="*/ 544 h 692"/>
              <a:gd name="connsiteX69" fmla="*/ 0 w 234"/>
              <a:gd name="connsiteY69" fmla="*/ 534 h 692"/>
              <a:gd name="connsiteX70" fmla="*/ 11 w 234"/>
              <a:gd name="connsiteY70" fmla="*/ 539 h 692"/>
              <a:gd name="connsiteX71" fmla="*/ 26 w 234"/>
              <a:gd name="connsiteY71" fmla="*/ 539 h 692"/>
              <a:gd name="connsiteX72" fmla="*/ 37 w 234"/>
              <a:gd name="connsiteY72" fmla="*/ 539 h 692"/>
              <a:gd name="connsiteX73" fmla="*/ 47 w 234"/>
              <a:gd name="connsiteY73" fmla="*/ 539 h 692"/>
              <a:gd name="connsiteX74" fmla="*/ 58 w 234"/>
              <a:gd name="connsiteY74" fmla="*/ 534 h 692"/>
              <a:gd name="connsiteX75" fmla="*/ 63 w 234"/>
              <a:gd name="connsiteY75" fmla="*/ 534 h 692"/>
              <a:gd name="connsiteX76" fmla="*/ 68 w 234"/>
              <a:gd name="connsiteY76" fmla="*/ 529 h 692"/>
              <a:gd name="connsiteX77" fmla="*/ 68 w 234"/>
              <a:gd name="connsiteY77" fmla="*/ 529 h 692"/>
              <a:gd name="connsiteX78" fmla="*/ 74 w 234"/>
              <a:gd name="connsiteY78" fmla="*/ 523 h 692"/>
              <a:gd name="connsiteX79" fmla="*/ 74 w 234"/>
              <a:gd name="connsiteY79" fmla="*/ 513 h 692"/>
              <a:gd name="connsiteX80" fmla="*/ 79 w 234"/>
              <a:gd name="connsiteY80" fmla="*/ 502 h 692"/>
              <a:gd name="connsiteX81" fmla="*/ 79 w 234"/>
              <a:gd name="connsiteY81" fmla="*/ 487 h 692"/>
              <a:gd name="connsiteX82" fmla="*/ 84 w 234"/>
              <a:gd name="connsiteY82" fmla="*/ 466 h 692"/>
              <a:gd name="connsiteX83" fmla="*/ 90 w 234"/>
              <a:gd name="connsiteY83" fmla="*/ 445 h 692"/>
              <a:gd name="connsiteX84" fmla="*/ 90 w 234"/>
              <a:gd name="connsiteY84" fmla="*/ 418 h 692"/>
              <a:gd name="connsiteX85" fmla="*/ 95 w 234"/>
              <a:gd name="connsiteY85" fmla="*/ 387 h 692"/>
              <a:gd name="connsiteX86" fmla="*/ 105 w 234"/>
              <a:gd name="connsiteY86" fmla="*/ 324 h 692"/>
              <a:gd name="connsiteX87" fmla="*/ 111 w 234"/>
              <a:gd name="connsiteY87" fmla="*/ 266 h 692"/>
              <a:gd name="connsiteX88" fmla="*/ 116 w 234"/>
              <a:gd name="connsiteY88" fmla="*/ 203 h 692"/>
              <a:gd name="connsiteX89" fmla="*/ 116 w 234"/>
              <a:gd name="connsiteY89" fmla="*/ 150 h 692"/>
              <a:gd name="connsiteX90" fmla="*/ 116 w 234"/>
              <a:gd name="connsiteY90" fmla="*/ 150 h 692"/>
              <a:gd name="connsiteX0" fmla="*/ 116 w 234"/>
              <a:gd name="connsiteY0" fmla="*/ 150 h 692"/>
              <a:gd name="connsiteX1" fmla="*/ 116 w 234"/>
              <a:gd name="connsiteY1" fmla="*/ 124 h 692"/>
              <a:gd name="connsiteX2" fmla="*/ 116 w 234"/>
              <a:gd name="connsiteY2" fmla="*/ 97 h 692"/>
              <a:gd name="connsiteX3" fmla="*/ 116 w 234"/>
              <a:gd name="connsiteY3" fmla="*/ 76 h 692"/>
              <a:gd name="connsiteX4" fmla="*/ 116 w 234"/>
              <a:gd name="connsiteY4" fmla="*/ 61 h 692"/>
              <a:gd name="connsiteX5" fmla="*/ 116 w 234"/>
              <a:gd name="connsiteY5" fmla="*/ 45 h 692"/>
              <a:gd name="connsiteX6" fmla="*/ 116 w 234"/>
              <a:gd name="connsiteY6" fmla="*/ 34 h 692"/>
              <a:gd name="connsiteX7" fmla="*/ 216 w 234"/>
              <a:gd name="connsiteY7" fmla="*/ 3 h 692"/>
              <a:gd name="connsiteX8" fmla="*/ 226 w 234"/>
              <a:gd name="connsiteY8" fmla="*/ 13 h 692"/>
              <a:gd name="connsiteX9" fmla="*/ 226 w 234"/>
              <a:gd name="connsiteY9" fmla="*/ 24 h 692"/>
              <a:gd name="connsiteX10" fmla="*/ 226 w 234"/>
              <a:gd name="connsiteY10" fmla="*/ 29 h 692"/>
              <a:gd name="connsiteX11" fmla="*/ 226 w 234"/>
              <a:gd name="connsiteY11" fmla="*/ 34 h 692"/>
              <a:gd name="connsiteX12" fmla="*/ 221 w 234"/>
              <a:gd name="connsiteY12" fmla="*/ 39 h 692"/>
              <a:gd name="connsiteX13" fmla="*/ 211 w 234"/>
              <a:gd name="connsiteY13" fmla="*/ 45 h 692"/>
              <a:gd name="connsiteX14" fmla="*/ 211 w 234"/>
              <a:gd name="connsiteY14" fmla="*/ 50 h 692"/>
              <a:gd name="connsiteX15" fmla="*/ 211 w 234"/>
              <a:gd name="connsiteY15" fmla="*/ 50 h 692"/>
              <a:gd name="connsiteX16" fmla="*/ 205 w 234"/>
              <a:gd name="connsiteY16" fmla="*/ 55 h 692"/>
              <a:gd name="connsiteX17" fmla="*/ 205 w 234"/>
              <a:gd name="connsiteY17" fmla="*/ 61 h 692"/>
              <a:gd name="connsiteX18" fmla="*/ 200 w 234"/>
              <a:gd name="connsiteY18" fmla="*/ 71 h 692"/>
              <a:gd name="connsiteX19" fmla="*/ 200 w 234"/>
              <a:gd name="connsiteY19" fmla="*/ 76 h 692"/>
              <a:gd name="connsiteX20" fmla="*/ 200 w 234"/>
              <a:gd name="connsiteY20" fmla="*/ 87 h 692"/>
              <a:gd name="connsiteX21" fmla="*/ 195 w 234"/>
              <a:gd name="connsiteY21" fmla="*/ 97 h 692"/>
              <a:gd name="connsiteX22" fmla="*/ 195 w 234"/>
              <a:gd name="connsiteY22" fmla="*/ 108 h 692"/>
              <a:gd name="connsiteX23" fmla="*/ 195 w 234"/>
              <a:gd name="connsiteY23" fmla="*/ 118 h 692"/>
              <a:gd name="connsiteX24" fmla="*/ 190 w 234"/>
              <a:gd name="connsiteY24" fmla="*/ 134 h 692"/>
              <a:gd name="connsiteX25" fmla="*/ 190 w 234"/>
              <a:gd name="connsiteY25" fmla="*/ 150 h 692"/>
              <a:gd name="connsiteX26" fmla="*/ 190 w 234"/>
              <a:gd name="connsiteY26" fmla="*/ 166 h 692"/>
              <a:gd name="connsiteX27" fmla="*/ 184 w 234"/>
              <a:gd name="connsiteY27" fmla="*/ 181 h 692"/>
              <a:gd name="connsiteX28" fmla="*/ 184 w 234"/>
              <a:gd name="connsiteY28" fmla="*/ 197 h 692"/>
              <a:gd name="connsiteX29" fmla="*/ 184 w 234"/>
              <a:gd name="connsiteY29" fmla="*/ 218 h 692"/>
              <a:gd name="connsiteX30" fmla="*/ 179 w 234"/>
              <a:gd name="connsiteY30" fmla="*/ 260 h 692"/>
              <a:gd name="connsiteX31" fmla="*/ 174 w 234"/>
              <a:gd name="connsiteY31" fmla="*/ 297 h 692"/>
              <a:gd name="connsiteX32" fmla="*/ 174 w 234"/>
              <a:gd name="connsiteY32" fmla="*/ 329 h 692"/>
              <a:gd name="connsiteX33" fmla="*/ 169 w 234"/>
              <a:gd name="connsiteY33" fmla="*/ 360 h 692"/>
              <a:gd name="connsiteX34" fmla="*/ 163 w 234"/>
              <a:gd name="connsiteY34" fmla="*/ 392 h 692"/>
              <a:gd name="connsiteX35" fmla="*/ 163 w 234"/>
              <a:gd name="connsiteY35" fmla="*/ 418 h 692"/>
              <a:gd name="connsiteX36" fmla="*/ 158 w 234"/>
              <a:gd name="connsiteY36" fmla="*/ 439 h 692"/>
              <a:gd name="connsiteX37" fmla="*/ 153 w 234"/>
              <a:gd name="connsiteY37" fmla="*/ 460 h 692"/>
              <a:gd name="connsiteX38" fmla="*/ 147 w 234"/>
              <a:gd name="connsiteY38" fmla="*/ 497 h 692"/>
              <a:gd name="connsiteX39" fmla="*/ 137 w 234"/>
              <a:gd name="connsiteY39" fmla="*/ 534 h 692"/>
              <a:gd name="connsiteX40" fmla="*/ 132 w 234"/>
              <a:gd name="connsiteY40" fmla="*/ 565 h 692"/>
              <a:gd name="connsiteX41" fmla="*/ 121 w 234"/>
              <a:gd name="connsiteY41" fmla="*/ 592 h 692"/>
              <a:gd name="connsiteX42" fmla="*/ 116 w 234"/>
              <a:gd name="connsiteY42" fmla="*/ 618 h 692"/>
              <a:gd name="connsiteX43" fmla="*/ 111 w 234"/>
              <a:gd name="connsiteY43" fmla="*/ 629 h 692"/>
              <a:gd name="connsiteX44" fmla="*/ 105 w 234"/>
              <a:gd name="connsiteY44" fmla="*/ 639 h 692"/>
              <a:gd name="connsiteX45" fmla="*/ 105 w 234"/>
              <a:gd name="connsiteY45" fmla="*/ 650 h 692"/>
              <a:gd name="connsiteX46" fmla="*/ 100 w 234"/>
              <a:gd name="connsiteY46" fmla="*/ 655 h 692"/>
              <a:gd name="connsiteX47" fmla="*/ 95 w 234"/>
              <a:gd name="connsiteY47" fmla="*/ 665 h 692"/>
              <a:gd name="connsiteX48" fmla="*/ 95 w 234"/>
              <a:gd name="connsiteY48" fmla="*/ 671 h 692"/>
              <a:gd name="connsiteX49" fmla="*/ 84 w 234"/>
              <a:gd name="connsiteY49" fmla="*/ 676 h 692"/>
              <a:gd name="connsiteX50" fmla="*/ 79 w 234"/>
              <a:gd name="connsiteY50" fmla="*/ 686 h 692"/>
              <a:gd name="connsiteX51" fmla="*/ 74 w 234"/>
              <a:gd name="connsiteY51" fmla="*/ 686 h 692"/>
              <a:gd name="connsiteX52" fmla="*/ 68 w 234"/>
              <a:gd name="connsiteY52" fmla="*/ 692 h 692"/>
              <a:gd name="connsiteX53" fmla="*/ 63 w 234"/>
              <a:gd name="connsiteY53" fmla="*/ 692 h 692"/>
              <a:gd name="connsiteX54" fmla="*/ 63 w 234"/>
              <a:gd name="connsiteY54" fmla="*/ 686 h 692"/>
              <a:gd name="connsiteX55" fmla="*/ 58 w 234"/>
              <a:gd name="connsiteY55" fmla="*/ 686 h 692"/>
              <a:gd name="connsiteX56" fmla="*/ 58 w 234"/>
              <a:gd name="connsiteY56" fmla="*/ 681 h 692"/>
              <a:gd name="connsiteX57" fmla="*/ 58 w 234"/>
              <a:gd name="connsiteY57" fmla="*/ 676 h 692"/>
              <a:gd name="connsiteX58" fmla="*/ 53 w 234"/>
              <a:gd name="connsiteY58" fmla="*/ 671 h 692"/>
              <a:gd name="connsiteX59" fmla="*/ 53 w 234"/>
              <a:gd name="connsiteY59" fmla="*/ 660 h 692"/>
              <a:gd name="connsiteX60" fmla="*/ 53 w 234"/>
              <a:gd name="connsiteY60" fmla="*/ 650 h 692"/>
              <a:gd name="connsiteX61" fmla="*/ 47 w 234"/>
              <a:gd name="connsiteY61" fmla="*/ 634 h 692"/>
              <a:gd name="connsiteX62" fmla="*/ 42 w 234"/>
              <a:gd name="connsiteY62" fmla="*/ 613 h 692"/>
              <a:gd name="connsiteX63" fmla="*/ 37 w 234"/>
              <a:gd name="connsiteY63" fmla="*/ 597 h 692"/>
              <a:gd name="connsiteX64" fmla="*/ 32 w 234"/>
              <a:gd name="connsiteY64" fmla="*/ 581 h 692"/>
              <a:gd name="connsiteX65" fmla="*/ 26 w 234"/>
              <a:gd name="connsiteY65" fmla="*/ 565 h 692"/>
              <a:gd name="connsiteX66" fmla="*/ 16 w 234"/>
              <a:gd name="connsiteY66" fmla="*/ 555 h 692"/>
              <a:gd name="connsiteX67" fmla="*/ 5 w 234"/>
              <a:gd name="connsiteY67" fmla="*/ 544 h 692"/>
              <a:gd name="connsiteX68" fmla="*/ 0 w 234"/>
              <a:gd name="connsiteY68" fmla="*/ 534 h 692"/>
              <a:gd name="connsiteX69" fmla="*/ 11 w 234"/>
              <a:gd name="connsiteY69" fmla="*/ 539 h 692"/>
              <a:gd name="connsiteX70" fmla="*/ 26 w 234"/>
              <a:gd name="connsiteY70" fmla="*/ 539 h 692"/>
              <a:gd name="connsiteX71" fmla="*/ 37 w 234"/>
              <a:gd name="connsiteY71" fmla="*/ 539 h 692"/>
              <a:gd name="connsiteX72" fmla="*/ 47 w 234"/>
              <a:gd name="connsiteY72" fmla="*/ 539 h 692"/>
              <a:gd name="connsiteX73" fmla="*/ 58 w 234"/>
              <a:gd name="connsiteY73" fmla="*/ 534 h 692"/>
              <a:gd name="connsiteX74" fmla="*/ 63 w 234"/>
              <a:gd name="connsiteY74" fmla="*/ 534 h 692"/>
              <a:gd name="connsiteX75" fmla="*/ 68 w 234"/>
              <a:gd name="connsiteY75" fmla="*/ 529 h 692"/>
              <a:gd name="connsiteX76" fmla="*/ 68 w 234"/>
              <a:gd name="connsiteY76" fmla="*/ 529 h 692"/>
              <a:gd name="connsiteX77" fmla="*/ 74 w 234"/>
              <a:gd name="connsiteY77" fmla="*/ 523 h 692"/>
              <a:gd name="connsiteX78" fmla="*/ 74 w 234"/>
              <a:gd name="connsiteY78" fmla="*/ 513 h 692"/>
              <a:gd name="connsiteX79" fmla="*/ 79 w 234"/>
              <a:gd name="connsiteY79" fmla="*/ 502 h 692"/>
              <a:gd name="connsiteX80" fmla="*/ 79 w 234"/>
              <a:gd name="connsiteY80" fmla="*/ 487 h 692"/>
              <a:gd name="connsiteX81" fmla="*/ 84 w 234"/>
              <a:gd name="connsiteY81" fmla="*/ 466 h 692"/>
              <a:gd name="connsiteX82" fmla="*/ 90 w 234"/>
              <a:gd name="connsiteY82" fmla="*/ 445 h 692"/>
              <a:gd name="connsiteX83" fmla="*/ 90 w 234"/>
              <a:gd name="connsiteY83" fmla="*/ 418 h 692"/>
              <a:gd name="connsiteX84" fmla="*/ 95 w 234"/>
              <a:gd name="connsiteY84" fmla="*/ 387 h 692"/>
              <a:gd name="connsiteX85" fmla="*/ 105 w 234"/>
              <a:gd name="connsiteY85" fmla="*/ 324 h 692"/>
              <a:gd name="connsiteX86" fmla="*/ 111 w 234"/>
              <a:gd name="connsiteY86" fmla="*/ 266 h 692"/>
              <a:gd name="connsiteX87" fmla="*/ 116 w 234"/>
              <a:gd name="connsiteY87" fmla="*/ 203 h 692"/>
              <a:gd name="connsiteX88" fmla="*/ 116 w 234"/>
              <a:gd name="connsiteY88" fmla="*/ 150 h 692"/>
              <a:gd name="connsiteX89" fmla="*/ 116 w 234"/>
              <a:gd name="connsiteY89" fmla="*/ 150 h 692"/>
              <a:gd name="connsiteX0" fmla="*/ 116 w 244"/>
              <a:gd name="connsiteY0" fmla="*/ 139 h 681"/>
              <a:gd name="connsiteX1" fmla="*/ 116 w 244"/>
              <a:gd name="connsiteY1" fmla="*/ 113 h 681"/>
              <a:gd name="connsiteX2" fmla="*/ 116 w 244"/>
              <a:gd name="connsiteY2" fmla="*/ 86 h 681"/>
              <a:gd name="connsiteX3" fmla="*/ 116 w 244"/>
              <a:gd name="connsiteY3" fmla="*/ 65 h 681"/>
              <a:gd name="connsiteX4" fmla="*/ 116 w 244"/>
              <a:gd name="connsiteY4" fmla="*/ 50 h 681"/>
              <a:gd name="connsiteX5" fmla="*/ 116 w 244"/>
              <a:gd name="connsiteY5" fmla="*/ 34 h 681"/>
              <a:gd name="connsiteX6" fmla="*/ 116 w 244"/>
              <a:gd name="connsiteY6" fmla="*/ 23 h 681"/>
              <a:gd name="connsiteX7" fmla="*/ 226 w 244"/>
              <a:gd name="connsiteY7" fmla="*/ 2 h 681"/>
              <a:gd name="connsiteX8" fmla="*/ 226 w 244"/>
              <a:gd name="connsiteY8" fmla="*/ 13 h 681"/>
              <a:gd name="connsiteX9" fmla="*/ 226 w 244"/>
              <a:gd name="connsiteY9" fmla="*/ 18 h 681"/>
              <a:gd name="connsiteX10" fmla="*/ 226 w 244"/>
              <a:gd name="connsiteY10" fmla="*/ 23 h 681"/>
              <a:gd name="connsiteX11" fmla="*/ 221 w 244"/>
              <a:gd name="connsiteY11" fmla="*/ 28 h 681"/>
              <a:gd name="connsiteX12" fmla="*/ 211 w 244"/>
              <a:gd name="connsiteY12" fmla="*/ 34 h 681"/>
              <a:gd name="connsiteX13" fmla="*/ 211 w 244"/>
              <a:gd name="connsiteY13" fmla="*/ 39 h 681"/>
              <a:gd name="connsiteX14" fmla="*/ 211 w 244"/>
              <a:gd name="connsiteY14" fmla="*/ 39 h 681"/>
              <a:gd name="connsiteX15" fmla="*/ 205 w 244"/>
              <a:gd name="connsiteY15" fmla="*/ 44 h 681"/>
              <a:gd name="connsiteX16" fmla="*/ 205 w 244"/>
              <a:gd name="connsiteY16" fmla="*/ 50 h 681"/>
              <a:gd name="connsiteX17" fmla="*/ 200 w 244"/>
              <a:gd name="connsiteY17" fmla="*/ 60 h 681"/>
              <a:gd name="connsiteX18" fmla="*/ 200 w 244"/>
              <a:gd name="connsiteY18" fmla="*/ 65 h 681"/>
              <a:gd name="connsiteX19" fmla="*/ 200 w 244"/>
              <a:gd name="connsiteY19" fmla="*/ 76 h 681"/>
              <a:gd name="connsiteX20" fmla="*/ 195 w 244"/>
              <a:gd name="connsiteY20" fmla="*/ 86 h 681"/>
              <a:gd name="connsiteX21" fmla="*/ 195 w 244"/>
              <a:gd name="connsiteY21" fmla="*/ 97 h 681"/>
              <a:gd name="connsiteX22" fmla="*/ 195 w 244"/>
              <a:gd name="connsiteY22" fmla="*/ 107 h 681"/>
              <a:gd name="connsiteX23" fmla="*/ 190 w 244"/>
              <a:gd name="connsiteY23" fmla="*/ 123 h 681"/>
              <a:gd name="connsiteX24" fmla="*/ 190 w 244"/>
              <a:gd name="connsiteY24" fmla="*/ 139 h 681"/>
              <a:gd name="connsiteX25" fmla="*/ 190 w 244"/>
              <a:gd name="connsiteY25" fmla="*/ 155 h 681"/>
              <a:gd name="connsiteX26" fmla="*/ 184 w 244"/>
              <a:gd name="connsiteY26" fmla="*/ 170 h 681"/>
              <a:gd name="connsiteX27" fmla="*/ 184 w 244"/>
              <a:gd name="connsiteY27" fmla="*/ 186 h 681"/>
              <a:gd name="connsiteX28" fmla="*/ 184 w 244"/>
              <a:gd name="connsiteY28" fmla="*/ 207 h 681"/>
              <a:gd name="connsiteX29" fmla="*/ 179 w 244"/>
              <a:gd name="connsiteY29" fmla="*/ 249 h 681"/>
              <a:gd name="connsiteX30" fmla="*/ 174 w 244"/>
              <a:gd name="connsiteY30" fmla="*/ 286 h 681"/>
              <a:gd name="connsiteX31" fmla="*/ 174 w 244"/>
              <a:gd name="connsiteY31" fmla="*/ 318 h 681"/>
              <a:gd name="connsiteX32" fmla="*/ 169 w 244"/>
              <a:gd name="connsiteY32" fmla="*/ 349 h 681"/>
              <a:gd name="connsiteX33" fmla="*/ 163 w 244"/>
              <a:gd name="connsiteY33" fmla="*/ 381 h 681"/>
              <a:gd name="connsiteX34" fmla="*/ 163 w 244"/>
              <a:gd name="connsiteY34" fmla="*/ 407 h 681"/>
              <a:gd name="connsiteX35" fmla="*/ 158 w 244"/>
              <a:gd name="connsiteY35" fmla="*/ 428 h 681"/>
              <a:gd name="connsiteX36" fmla="*/ 153 w 244"/>
              <a:gd name="connsiteY36" fmla="*/ 449 h 681"/>
              <a:gd name="connsiteX37" fmla="*/ 147 w 244"/>
              <a:gd name="connsiteY37" fmla="*/ 486 h 681"/>
              <a:gd name="connsiteX38" fmla="*/ 137 w 244"/>
              <a:gd name="connsiteY38" fmla="*/ 523 h 681"/>
              <a:gd name="connsiteX39" fmla="*/ 132 w 244"/>
              <a:gd name="connsiteY39" fmla="*/ 554 h 681"/>
              <a:gd name="connsiteX40" fmla="*/ 121 w 244"/>
              <a:gd name="connsiteY40" fmla="*/ 581 h 681"/>
              <a:gd name="connsiteX41" fmla="*/ 116 w 244"/>
              <a:gd name="connsiteY41" fmla="*/ 607 h 681"/>
              <a:gd name="connsiteX42" fmla="*/ 111 w 244"/>
              <a:gd name="connsiteY42" fmla="*/ 618 h 681"/>
              <a:gd name="connsiteX43" fmla="*/ 105 w 244"/>
              <a:gd name="connsiteY43" fmla="*/ 628 h 681"/>
              <a:gd name="connsiteX44" fmla="*/ 105 w 244"/>
              <a:gd name="connsiteY44" fmla="*/ 639 h 681"/>
              <a:gd name="connsiteX45" fmla="*/ 100 w 244"/>
              <a:gd name="connsiteY45" fmla="*/ 644 h 681"/>
              <a:gd name="connsiteX46" fmla="*/ 95 w 244"/>
              <a:gd name="connsiteY46" fmla="*/ 654 h 681"/>
              <a:gd name="connsiteX47" fmla="*/ 95 w 244"/>
              <a:gd name="connsiteY47" fmla="*/ 660 h 681"/>
              <a:gd name="connsiteX48" fmla="*/ 84 w 244"/>
              <a:gd name="connsiteY48" fmla="*/ 665 h 681"/>
              <a:gd name="connsiteX49" fmla="*/ 79 w 244"/>
              <a:gd name="connsiteY49" fmla="*/ 675 h 681"/>
              <a:gd name="connsiteX50" fmla="*/ 74 w 244"/>
              <a:gd name="connsiteY50" fmla="*/ 675 h 681"/>
              <a:gd name="connsiteX51" fmla="*/ 68 w 244"/>
              <a:gd name="connsiteY51" fmla="*/ 681 h 681"/>
              <a:gd name="connsiteX52" fmla="*/ 63 w 244"/>
              <a:gd name="connsiteY52" fmla="*/ 681 h 681"/>
              <a:gd name="connsiteX53" fmla="*/ 63 w 244"/>
              <a:gd name="connsiteY53" fmla="*/ 675 h 681"/>
              <a:gd name="connsiteX54" fmla="*/ 58 w 244"/>
              <a:gd name="connsiteY54" fmla="*/ 675 h 681"/>
              <a:gd name="connsiteX55" fmla="*/ 58 w 244"/>
              <a:gd name="connsiteY55" fmla="*/ 670 h 681"/>
              <a:gd name="connsiteX56" fmla="*/ 58 w 244"/>
              <a:gd name="connsiteY56" fmla="*/ 665 h 681"/>
              <a:gd name="connsiteX57" fmla="*/ 53 w 244"/>
              <a:gd name="connsiteY57" fmla="*/ 660 h 681"/>
              <a:gd name="connsiteX58" fmla="*/ 53 w 244"/>
              <a:gd name="connsiteY58" fmla="*/ 649 h 681"/>
              <a:gd name="connsiteX59" fmla="*/ 53 w 244"/>
              <a:gd name="connsiteY59" fmla="*/ 639 h 681"/>
              <a:gd name="connsiteX60" fmla="*/ 47 w 244"/>
              <a:gd name="connsiteY60" fmla="*/ 623 h 681"/>
              <a:gd name="connsiteX61" fmla="*/ 42 w 244"/>
              <a:gd name="connsiteY61" fmla="*/ 602 h 681"/>
              <a:gd name="connsiteX62" fmla="*/ 37 w 244"/>
              <a:gd name="connsiteY62" fmla="*/ 586 h 681"/>
              <a:gd name="connsiteX63" fmla="*/ 32 w 244"/>
              <a:gd name="connsiteY63" fmla="*/ 570 h 681"/>
              <a:gd name="connsiteX64" fmla="*/ 26 w 244"/>
              <a:gd name="connsiteY64" fmla="*/ 554 h 681"/>
              <a:gd name="connsiteX65" fmla="*/ 16 w 244"/>
              <a:gd name="connsiteY65" fmla="*/ 544 h 681"/>
              <a:gd name="connsiteX66" fmla="*/ 5 w 244"/>
              <a:gd name="connsiteY66" fmla="*/ 533 h 681"/>
              <a:gd name="connsiteX67" fmla="*/ 0 w 244"/>
              <a:gd name="connsiteY67" fmla="*/ 523 h 681"/>
              <a:gd name="connsiteX68" fmla="*/ 11 w 244"/>
              <a:gd name="connsiteY68" fmla="*/ 528 h 681"/>
              <a:gd name="connsiteX69" fmla="*/ 26 w 244"/>
              <a:gd name="connsiteY69" fmla="*/ 528 h 681"/>
              <a:gd name="connsiteX70" fmla="*/ 37 w 244"/>
              <a:gd name="connsiteY70" fmla="*/ 528 h 681"/>
              <a:gd name="connsiteX71" fmla="*/ 47 w 244"/>
              <a:gd name="connsiteY71" fmla="*/ 528 h 681"/>
              <a:gd name="connsiteX72" fmla="*/ 58 w 244"/>
              <a:gd name="connsiteY72" fmla="*/ 523 h 681"/>
              <a:gd name="connsiteX73" fmla="*/ 63 w 244"/>
              <a:gd name="connsiteY73" fmla="*/ 523 h 681"/>
              <a:gd name="connsiteX74" fmla="*/ 68 w 244"/>
              <a:gd name="connsiteY74" fmla="*/ 518 h 681"/>
              <a:gd name="connsiteX75" fmla="*/ 68 w 244"/>
              <a:gd name="connsiteY75" fmla="*/ 518 h 681"/>
              <a:gd name="connsiteX76" fmla="*/ 74 w 244"/>
              <a:gd name="connsiteY76" fmla="*/ 512 h 681"/>
              <a:gd name="connsiteX77" fmla="*/ 74 w 244"/>
              <a:gd name="connsiteY77" fmla="*/ 502 h 681"/>
              <a:gd name="connsiteX78" fmla="*/ 79 w 244"/>
              <a:gd name="connsiteY78" fmla="*/ 491 h 681"/>
              <a:gd name="connsiteX79" fmla="*/ 79 w 244"/>
              <a:gd name="connsiteY79" fmla="*/ 476 h 681"/>
              <a:gd name="connsiteX80" fmla="*/ 84 w 244"/>
              <a:gd name="connsiteY80" fmla="*/ 455 h 681"/>
              <a:gd name="connsiteX81" fmla="*/ 90 w 244"/>
              <a:gd name="connsiteY81" fmla="*/ 434 h 681"/>
              <a:gd name="connsiteX82" fmla="*/ 90 w 244"/>
              <a:gd name="connsiteY82" fmla="*/ 407 h 681"/>
              <a:gd name="connsiteX83" fmla="*/ 95 w 244"/>
              <a:gd name="connsiteY83" fmla="*/ 376 h 681"/>
              <a:gd name="connsiteX84" fmla="*/ 105 w 244"/>
              <a:gd name="connsiteY84" fmla="*/ 313 h 681"/>
              <a:gd name="connsiteX85" fmla="*/ 111 w 244"/>
              <a:gd name="connsiteY85" fmla="*/ 255 h 681"/>
              <a:gd name="connsiteX86" fmla="*/ 116 w 244"/>
              <a:gd name="connsiteY86" fmla="*/ 192 h 681"/>
              <a:gd name="connsiteX87" fmla="*/ 116 w 244"/>
              <a:gd name="connsiteY87" fmla="*/ 139 h 681"/>
              <a:gd name="connsiteX88" fmla="*/ 116 w 244"/>
              <a:gd name="connsiteY88" fmla="*/ 139 h 681"/>
              <a:gd name="connsiteX0" fmla="*/ 116 w 244"/>
              <a:gd name="connsiteY0" fmla="*/ 127 h 669"/>
              <a:gd name="connsiteX1" fmla="*/ 116 w 244"/>
              <a:gd name="connsiteY1" fmla="*/ 101 h 669"/>
              <a:gd name="connsiteX2" fmla="*/ 116 w 244"/>
              <a:gd name="connsiteY2" fmla="*/ 74 h 669"/>
              <a:gd name="connsiteX3" fmla="*/ 116 w 244"/>
              <a:gd name="connsiteY3" fmla="*/ 53 h 669"/>
              <a:gd name="connsiteX4" fmla="*/ 116 w 244"/>
              <a:gd name="connsiteY4" fmla="*/ 38 h 669"/>
              <a:gd name="connsiteX5" fmla="*/ 116 w 244"/>
              <a:gd name="connsiteY5" fmla="*/ 22 h 669"/>
              <a:gd name="connsiteX6" fmla="*/ 116 w 244"/>
              <a:gd name="connsiteY6" fmla="*/ 11 h 669"/>
              <a:gd name="connsiteX7" fmla="*/ 226 w 244"/>
              <a:gd name="connsiteY7" fmla="*/ 1 h 669"/>
              <a:gd name="connsiteX8" fmla="*/ 226 w 244"/>
              <a:gd name="connsiteY8" fmla="*/ 6 h 669"/>
              <a:gd name="connsiteX9" fmla="*/ 226 w 244"/>
              <a:gd name="connsiteY9" fmla="*/ 11 h 669"/>
              <a:gd name="connsiteX10" fmla="*/ 221 w 244"/>
              <a:gd name="connsiteY10" fmla="*/ 16 h 669"/>
              <a:gd name="connsiteX11" fmla="*/ 211 w 244"/>
              <a:gd name="connsiteY11" fmla="*/ 22 h 669"/>
              <a:gd name="connsiteX12" fmla="*/ 211 w 244"/>
              <a:gd name="connsiteY12" fmla="*/ 27 h 669"/>
              <a:gd name="connsiteX13" fmla="*/ 211 w 244"/>
              <a:gd name="connsiteY13" fmla="*/ 27 h 669"/>
              <a:gd name="connsiteX14" fmla="*/ 205 w 244"/>
              <a:gd name="connsiteY14" fmla="*/ 32 h 669"/>
              <a:gd name="connsiteX15" fmla="*/ 205 w 244"/>
              <a:gd name="connsiteY15" fmla="*/ 38 h 669"/>
              <a:gd name="connsiteX16" fmla="*/ 200 w 244"/>
              <a:gd name="connsiteY16" fmla="*/ 48 h 669"/>
              <a:gd name="connsiteX17" fmla="*/ 200 w 244"/>
              <a:gd name="connsiteY17" fmla="*/ 53 h 669"/>
              <a:gd name="connsiteX18" fmla="*/ 200 w 244"/>
              <a:gd name="connsiteY18" fmla="*/ 64 h 669"/>
              <a:gd name="connsiteX19" fmla="*/ 195 w 244"/>
              <a:gd name="connsiteY19" fmla="*/ 74 h 669"/>
              <a:gd name="connsiteX20" fmla="*/ 195 w 244"/>
              <a:gd name="connsiteY20" fmla="*/ 85 h 669"/>
              <a:gd name="connsiteX21" fmla="*/ 195 w 244"/>
              <a:gd name="connsiteY21" fmla="*/ 95 h 669"/>
              <a:gd name="connsiteX22" fmla="*/ 190 w 244"/>
              <a:gd name="connsiteY22" fmla="*/ 111 h 669"/>
              <a:gd name="connsiteX23" fmla="*/ 190 w 244"/>
              <a:gd name="connsiteY23" fmla="*/ 127 h 669"/>
              <a:gd name="connsiteX24" fmla="*/ 190 w 244"/>
              <a:gd name="connsiteY24" fmla="*/ 143 h 669"/>
              <a:gd name="connsiteX25" fmla="*/ 184 w 244"/>
              <a:gd name="connsiteY25" fmla="*/ 158 h 669"/>
              <a:gd name="connsiteX26" fmla="*/ 184 w 244"/>
              <a:gd name="connsiteY26" fmla="*/ 174 h 669"/>
              <a:gd name="connsiteX27" fmla="*/ 184 w 244"/>
              <a:gd name="connsiteY27" fmla="*/ 195 h 669"/>
              <a:gd name="connsiteX28" fmla="*/ 179 w 244"/>
              <a:gd name="connsiteY28" fmla="*/ 237 h 669"/>
              <a:gd name="connsiteX29" fmla="*/ 174 w 244"/>
              <a:gd name="connsiteY29" fmla="*/ 274 h 669"/>
              <a:gd name="connsiteX30" fmla="*/ 174 w 244"/>
              <a:gd name="connsiteY30" fmla="*/ 306 h 669"/>
              <a:gd name="connsiteX31" fmla="*/ 169 w 244"/>
              <a:gd name="connsiteY31" fmla="*/ 337 h 669"/>
              <a:gd name="connsiteX32" fmla="*/ 163 w 244"/>
              <a:gd name="connsiteY32" fmla="*/ 369 h 669"/>
              <a:gd name="connsiteX33" fmla="*/ 163 w 244"/>
              <a:gd name="connsiteY33" fmla="*/ 395 h 669"/>
              <a:gd name="connsiteX34" fmla="*/ 158 w 244"/>
              <a:gd name="connsiteY34" fmla="*/ 416 h 669"/>
              <a:gd name="connsiteX35" fmla="*/ 153 w 244"/>
              <a:gd name="connsiteY35" fmla="*/ 437 h 669"/>
              <a:gd name="connsiteX36" fmla="*/ 147 w 244"/>
              <a:gd name="connsiteY36" fmla="*/ 474 h 669"/>
              <a:gd name="connsiteX37" fmla="*/ 137 w 244"/>
              <a:gd name="connsiteY37" fmla="*/ 511 h 669"/>
              <a:gd name="connsiteX38" fmla="*/ 132 w 244"/>
              <a:gd name="connsiteY38" fmla="*/ 542 h 669"/>
              <a:gd name="connsiteX39" fmla="*/ 121 w 244"/>
              <a:gd name="connsiteY39" fmla="*/ 569 h 669"/>
              <a:gd name="connsiteX40" fmla="*/ 116 w 244"/>
              <a:gd name="connsiteY40" fmla="*/ 595 h 669"/>
              <a:gd name="connsiteX41" fmla="*/ 111 w 244"/>
              <a:gd name="connsiteY41" fmla="*/ 606 h 669"/>
              <a:gd name="connsiteX42" fmla="*/ 105 w 244"/>
              <a:gd name="connsiteY42" fmla="*/ 616 h 669"/>
              <a:gd name="connsiteX43" fmla="*/ 105 w 244"/>
              <a:gd name="connsiteY43" fmla="*/ 627 h 669"/>
              <a:gd name="connsiteX44" fmla="*/ 100 w 244"/>
              <a:gd name="connsiteY44" fmla="*/ 632 h 669"/>
              <a:gd name="connsiteX45" fmla="*/ 95 w 244"/>
              <a:gd name="connsiteY45" fmla="*/ 642 h 669"/>
              <a:gd name="connsiteX46" fmla="*/ 95 w 244"/>
              <a:gd name="connsiteY46" fmla="*/ 648 h 669"/>
              <a:gd name="connsiteX47" fmla="*/ 84 w 244"/>
              <a:gd name="connsiteY47" fmla="*/ 653 h 669"/>
              <a:gd name="connsiteX48" fmla="*/ 79 w 244"/>
              <a:gd name="connsiteY48" fmla="*/ 663 h 669"/>
              <a:gd name="connsiteX49" fmla="*/ 74 w 244"/>
              <a:gd name="connsiteY49" fmla="*/ 663 h 669"/>
              <a:gd name="connsiteX50" fmla="*/ 68 w 244"/>
              <a:gd name="connsiteY50" fmla="*/ 669 h 669"/>
              <a:gd name="connsiteX51" fmla="*/ 63 w 244"/>
              <a:gd name="connsiteY51" fmla="*/ 669 h 669"/>
              <a:gd name="connsiteX52" fmla="*/ 63 w 244"/>
              <a:gd name="connsiteY52" fmla="*/ 663 h 669"/>
              <a:gd name="connsiteX53" fmla="*/ 58 w 244"/>
              <a:gd name="connsiteY53" fmla="*/ 663 h 669"/>
              <a:gd name="connsiteX54" fmla="*/ 58 w 244"/>
              <a:gd name="connsiteY54" fmla="*/ 658 h 669"/>
              <a:gd name="connsiteX55" fmla="*/ 58 w 244"/>
              <a:gd name="connsiteY55" fmla="*/ 653 h 669"/>
              <a:gd name="connsiteX56" fmla="*/ 53 w 244"/>
              <a:gd name="connsiteY56" fmla="*/ 648 h 669"/>
              <a:gd name="connsiteX57" fmla="*/ 53 w 244"/>
              <a:gd name="connsiteY57" fmla="*/ 637 h 669"/>
              <a:gd name="connsiteX58" fmla="*/ 53 w 244"/>
              <a:gd name="connsiteY58" fmla="*/ 627 h 669"/>
              <a:gd name="connsiteX59" fmla="*/ 47 w 244"/>
              <a:gd name="connsiteY59" fmla="*/ 611 h 669"/>
              <a:gd name="connsiteX60" fmla="*/ 42 w 244"/>
              <a:gd name="connsiteY60" fmla="*/ 590 h 669"/>
              <a:gd name="connsiteX61" fmla="*/ 37 w 244"/>
              <a:gd name="connsiteY61" fmla="*/ 574 h 669"/>
              <a:gd name="connsiteX62" fmla="*/ 32 w 244"/>
              <a:gd name="connsiteY62" fmla="*/ 558 h 669"/>
              <a:gd name="connsiteX63" fmla="*/ 26 w 244"/>
              <a:gd name="connsiteY63" fmla="*/ 542 h 669"/>
              <a:gd name="connsiteX64" fmla="*/ 16 w 244"/>
              <a:gd name="connsiteY64" fmla="*/ 532 h 669"/>
              <a:gd name="connsiteX65" fmla="*/ 5 w 244"/>
              <a:gd name="connsiteY65" fmla="*/ 521 h 669"/>
              <a:gd name="connsiteX66" fmla="*/ 0 w 244"/>
              <a:gd name="connsiteY66" fmla="*/ 511 h 669"/>
              <a:gd name="connsiteX67" fmla="*/ 11 w 244"/>
              <a:gd name="connsiteY67" fmla="*/ 516 h 669"/>
              <a:gd name="connsiteX68" fmla="*/ 26 w 244"/>
              <a:gd name="connsiteY68" fmla="*/ 516 h 669"/>
              <a:gd name="connsiteX69" fmla="*/ 37 w 244"/>
              <a:gd name="connsiteY69" fmla="*/ 516 h 669"/>
              <a:gd name="connsiteX70" fmla="*/ 47 w 244"/>
              <a:gd name="connsiteY70" fmla="*/ 516 h 669"/>
              <a:gd name="connsiteX71" fmla="*/ 58 w 244"/>
              <a:gd name="connsiteY71" fmla="*/ 511 h 669"/>
              <a:gd name="connsiteX72" fmla="*/ 63 w 244"/>
              <a:gd name="connsiteY72" fmla="*/ 511 h 669"/>
              <a:gd name="connsiteX73" fmla="*/ 68 w 244"/>
              <a:gd name="connsiteY73" fmla="*/ 506 h 669"/>
              <a:gd name="connsiteX74" fmla="*/ 68 w 244"/>
              <a:gd name="connsiteY74" fmla="*/ 506 h 669"/>
              <a:gd name="connsiteX75" fmla="*/ 74 w 244"/>
              <a:gd name="connsiteY75" fmla="*/ 500 h 669"/>
              <a:gd name="connsiteX76" fmla="*/ 74 w 244"/>
              <a:gd name="connsiteY76" fmla="*/ 490 h 669"/>
              <a:gd name="connsiteX77" fmla="*/ 79 w 244"/>
              <a:gd name="connsiteY77" fmla="*/ 479 h 669"/>
              <a:gd name="connsiteX78" fmla="*/ 79 w 244"/>
              <a:gd name="connsiteY78" fmla="*/ 464 h 669"/>
              <a:gd name="connsiteX79" fmla="*/ 84 w 244"/>
              <a:gd name="connsiteY79" fmla="*/ 443 h 669"/>
              <a:gd name="connsiteX80" fmla="*/ 90 w 244"/>
              <a:gd name="connsiteY80" fmla="*/ 422 h 669"/>
              <a:gd name="connsiteX81" fmla="*/ 90 w 244"/>
              <a:gd name="connsiteY81" fmla="*/ 395 h 669"/>
              <a:gd name="connsiteX82" fmla="*/ 95 w 244"/>
              <a:gd name="connsiteY82" fmla="*/ 364 h 669"/>
              <a:gd name="connsiteX83" fmla="*/ 105 w 244"/>
              <a:gd name="connsiteY83" fmla="*/ 301 h 669"/>
              <a:gd name="connsiteX84" fmla="*/ 111 w 244"/>
              <a:gd name="connsiteY84" fmla="*/ 243 h 669"/>
              <a:gd name="connsiteX85" fmla="*/ 116 w 244"/>
              <a:gd name="connsiteY85" fmla="*/ 180 h 669"/>
              <a:gd name="connsiteX86" fmla="*/ 116 w 244"/>
              <a:gd name="connsiteY86" fmla="*/ 127 h 669"/>
              <a:gd name="connsiteX87" fmla="*/ 116 w 244"/>
              <a:gd name="connsiteY87" fmla="*/ 127 h 669"/>
              <a:gd name="connsiteX0" fmla="*/ 116 w 244"/>
              <a:gd name="connsiteY0" fmla="*/ 126 h 668"/>
              <a:gd name="connsiteX1" fmla="*/ 116 w 244"/>
              <a:gd name="connsiteY1" fmla="*/ 100 h 668"/>
              <a:gd name="connsiteX2" fmla="*/ 116 w 244"/>
              <a:gd name="connsiteY2" fmla="*/ 73 h 668"/>
              <a:gd name="connsiteX3" fmla="*/ 116 w 244"/>
              <a:gd name="connsiteY3" fmla="*/ 52 h 668"/>
              <a:gd name="connsiteX4" fmla="*/ 116 w 244"/>
              <a:gd name="connsiteY4" fmla="*/ 37 h 668"/>
              <a:gd name="connsiteX5" fmla="*/ 116 w 244"/>
              <a:gd name="connsiteY5" fmla="*/ 21 h 668"/>
              <a:gd name="connsiteX6" fmla="*/ 116 w 244"/>
              <a:gd name="connsiteY6" fmla="*/ 10 h 668"/>
              <a:gd name="connsiteX7" fmla="*/ 226 w 244"/>
              <a:gd name="connsiteY7" fmla="*/ 0 h 668"/>
              <a:gd name="connsiteX8" fmla="*/ 226 w 244"/>
              <a:gd name="connsiteY8" fmla="*/ 10 h 668"/>
              <a:gd name="connsiteX9" fmla="*/ 221 w 244"/>
              <a:gd name="connsiteY9" fmla="*/ 15 h 668"/>
              <a:gd name="connsiteX10" fmla="*/ 211 w 244"/>
              <a:gd name="connsiteY10" fmla="*/ 21 h 668"/>
              <a:gd name="connsiteX11" fmla="*/ 211 w 244"/>
              <a:gd name="connsiteY11" fmla="*/ 26 h 668"/>
              <a:gd name="connsiteX12" fmla="*/ 211 w 244"/>
              <a:gd name="connsiteY12" fmla="*/ 26 h 668"/>
              <a:gd name="connsiteX13" fmla="*/ 205 w 244"/>
              <a:gd name="connsiteY13" fmla="*/ 31 h 668"/>
              <a:gd name="connsiteX14" fmla="*/ 205 w 244"/>
              <a:gd name="connsiteY14" fmla="*/ 37 h 668"/>
              <a:gd name="connsiteX15" fmla="*/ 200 w 244"/>
              <a:gd name="connsiteY15" fmla="*/ 47 h 668"/>
              <a:gd name="connsiteX16" fmla="*/ 200 w 244"/>
              <a:gd name="connsiteY16" fmla="*/ 52 h 668"/>
              <a:gd name="connsiteX17" fmla="*/ 200 w 244"/>
              <a:gd name="connsiteY17" fmla="*/ 63 h 668"/>
              <a:gd name="connsiteX18" fmla="*/ 195 w 244"/>
              <a:gd name="connsiteY18" fmla="*/ 73 h 668"/>
              <a:gd name="connsiteX19" fmla="*/ 195 w 244"/>
              <a:gd name="connsiteY19" fmla="*/ 84 h 668"/>
              <a:gd name="connsiteX20" fmla="*/ 195 w 244"/>
              <a:gd name="connsiteY20" fmla="*/ 94 h 668"/>
              <a:gd name="connsiteX21" fmla="*/ 190 w 244"/>
              <a:gd name="connsiteY21" fmla="*/ 110 h 668"/>
              <a:gd name="connsiteX22" fmla="*/ 190 w 244"/>
              <a:gd name="connsiteY22" fmla="*/ 126 h 668"/>
              <a:gd name="connsiteX23" fmla="*/ 190 w 244"/>
              <a:gd name="connsiteY23" fmla="*/ 142 h 668"/>
              <a:gd name="connsiteX24" fmla="*/ 184 w 244"/>
              <a:gd name="connsiteY24" fmla="*/ 157 h 668"/>
              <a:gd name="connsiteX25" fmla="*/ 184 w 244"/>
              <a:gd name="connsiteY25" fmla="*/ 173 h 668"/>
              <a:gd name="connsiteX26" fmla="*/ 184 w 244"/>
              <a:gd name="connsiteY26" fmla="*/ 194 h 668"/>
              <a:gd name="connsiteX27" fmla="*/ 179 w 244"/>
              <a:gd name="connsiteY27" fmla="*/ 236 h 668"/>
              <a:gd name="connsiteX28" fmla="*/ 174 w 244"/>
              <a:gd name="connsiteY28" fmla="*/ 273 h 668"/>
              <a:gd name="connsiteX29" fmla="*/ 174 w 244"/>
              <a:gd name="connsiteY29" fmla="*/ 305 h 668"/>
              <a:gd name="connsiteX30" fmla="*/ 169 w 244"/>
              <a:gd name="connsiteY30" fmla="*/ 336 h 668"/>
              <a:gd name="connsiteX31" fmla="*/ 163 w 244"/>
              <a:gd name="connsiteY31" fmla="*/ 368 h 668"/>
              <a:gd name="connsiteX32" fmla="*/ 163 w 244"/>
              <a:gd name="connsiteY32" fmla="*/ 394 h 668"/>
              <a:gd name="connsiteX33" fmla="*/ 158 w 244"/>
              <a:gd name="connsiteY33" fmla="*/ 415 h 668"/>
              <a:gd name="connsiteX34" fmla="*/ 153 w 244"/>
              <a:gd name="connsiteY34" fmla="*/ 436 h 668"/>
              <a:gd name="connsiteX35" fmla="*/ 147 w 244"/>
              <a:gd name="connsiteY35" fmla="*/ 473 h 668"/>
              <a:gd name="connsiteX36" fmla="*/ 137 w 244"/>
              <a:gd name="connsiteY36" fmla="*/ 510 h 668"/>
              <a:gd name="connsiteX37" fmla="*/ 132 w 244"/>
              <a:gd name="connsiteY37" fmla="*/ 541 h 668"/>
              <a:gd name="connsiteX38" fmla="*/ 121 w 244"/>
              <a:gd name="connsiteY38" fmla="*/ 568 h 668"/>
              <a:gd name="connsiteX39" fmla="*/ 116 w 244"/>
              <a:gd name="connsiteY39" fmla="*/ 594 h 668"/>
              <a:gd name="connsiteX40" fmla="*/ 111 w 244"/>
              <a:gd name="connsiteY40" fmla="*/ 605 h 668"/>
              <a:gd name="connsiteX41" fmla="*/ 105 w 244"/>
              <a:gd name="connsiteY41" fmla="*/ 615 h 668"/>
              <a:gd name="connsiteX42" fmla="*/ 105 w 244"/>
              <a:gd name="connsiteY42" fmla="*/ 626 h 668"/>
              <a:gd name="connsiteX43" fmla="*/ 100 w 244"/>
              <a:gd name="connsiteY43" fmla="*/ 631 h 668"/>
              <a:gd name="connsiteX44" fmla="*/ 95 w 244"/>
              <a:gd name="connsiteY44" fmla="*/ 641 h 668"/>
              <a:gd name="connsiteX45" fmla="*/ 95 w 244"/>
              <a:gd name="connsiteY45" fmla="*/ 647 h 668"/>
              <a:gd name="connsiteX46" fmla="*/ 84 w 244"/>
              <a:gd name="connsiteY46" fmla="*/ 652 h 668"/>
              <a:gd name="connsiteX47" fmla="*/ 79 w 244"/>
              <a:gd name="connsiteY47" fmla="*/ 662 h 668"/>
              <a:gd name="connsiteX48" fmla="*/ 74 w 244"/>
              <a:gd name="connsiteY48" fmla="*/ 662 h 668"/>
              <a:gd name="connsiteX49" fmla="*/ 68 w 244"/>
              <a:gd name="connsiteY49" fmla="*/ 668 h 668"/>
              <a:gd name="connsiteX50" fmla="*/ 63 w 244"/>
              <a:gd name="connsiteY50" fmla="*/ 668 h 668"/>
              <a:gd name="connsiteX51" fmla="*/ 63 w 244"/>
              <a:gd name="connsiteY51" fmla="*/ 662 h 668"/>
              <a:gd name="connsiteX52" fmla="*/ 58 w 244"/>
              <a:gd name="connsiteY52" fmla="*/ 662 h 668"/>
              <a:gd name="connsiteX53" fmla="*/ 58 w 244"/>
              <a:gd name="connsiteY53" fmla="*/ 657 h 668"/>
              <a:gd name="connsiteX54" fmla="*/ 58 w 244"/>
              <a:gd name="connsiteY54" fmla="*/ 652 h 668"/>
              <a:gd name="connsiteX55" fmla="*/ 53 w 244"/>
              <a:gd name="connsiteY55" fmla="*/ 647 h 668"/>
              <a:gd name="connsiteX56" fmla="*/ 53 w 244"/>
              <a:gd name="connsiteY56" fmla="*/ 636 h 668"/>
              <a:gd name="connsiteX57" fmla="*/ 53 w 244"/>
              <a:gd name="connsiteY57" fmla="*/ 626 h 668"/>
              <a:gd name="connsiteX58" fmla="*/ 47 w 244"/>
              <a:gd name="connsiteY58" fmla="*/ 610 h 668"/>
              <a:gd name="connsiteX59" fmla="*/ 42 w 244"/>
              <a:gd name="connsiteY59" fmla="*/ 589 h 668"/>
              <a:gd name="connsiteX60" fmla="*/ 37 w 244"/>
              <a:gd name="connsiteY60" fmla="*/ 573 h 668"/>
              <a:gd name="connsiteX61" fmla="*/ 32 w 244"/>
              <a:gd name="connsiteY61" fmla="*/ 557 h 668"/>
              <a:gd name="connsiteX62" fmla="*/ 26 w 244"/>
              <a:gd name="connsiteY62" fmla="*/ 541 h 668"/>
              <a:gd name="connsiteX63" fmla="*/ 16 w 244"/>
              <a:gd name="connsiteY63" fmla="*/ 531 h 668"/>
              <a:gd name="connsiteX64" fmla="*/ 5 w 244"/>
              <a:gd name="connsiteY64" fmla="*/ 520 h 668"/>
              <a:gd name="connsiteX65" fmla="*/ 0 w 244"/>
              <a:gd name="connsiteY65" fmla="*/ 510 h 668"/>
              <a:gd name="connsiteX66" fmla="*/ 11 w 244"/>
              <a:gd name="connsiteY66" fmla="*/ 515 h 668"/>
              <a:gd name="connsiteX67" fmla="*/ 26 w 244"/>
              <a:gd name="connsiteY67" fmla="*/ 515 h 668"/>
              <a:gd name="connsiteX68" fmla="*/ 37 w 244"/>
              <a:gd name="connsiteY68" fmla="*/ 515 h 668"/>
              <a:gd name="connsiteX69" fmla="*/ 47 w 244"/>
              <a:gd name="connsiteY69" fmla="*/ 515 h 668"/>
              <a:gd name="connsiteX70" fmla="*/ 58 w 244"/>
              <a:gd name="connsiteY70" fmla="*/ 510 h 668"/>
              <a:gd name="connsiteX71" fmla="*/ 63 w 244"/>
              <a:gd name="connsiteY71" fmla="*/ 510 h 668"/>
              <a:gd name="connsiteX72" fmla="*/ 68 w 244"/>
              <a:gd name="connsiteY72" fmla="*/ 505 h 668"/>
              <a:gd name="connsiteX73" fmla="*/ 68 w 244"/>
              <a:gd name="connsiteY73" fmla="*/ 505 h 668"/>
              <a:gd name="connsiteX74" fmla="*/ 74 w 244"/>
              <a:gd name="connsiteY74" fmla="*/ 499 h 668"/>
              <a:gd name="connsiteX75" fmla="*/ 74 w 244"/>
              <a:gd name="connsiteY75" fmla="*/ 489 h 668"/>
              <a:gd name="connsiteX76" fmla="*/ 79 w 244"/>
              <a:gd name="connsiteY76" fmla="*/ 478 h 668"/>
              <a:gd name="connsiteX77" fmla="*/ 79 w 244"/>
              <a:gd name="connsiteY77" fmla="*/ 463 h 668"/>
              <a:gd name="connsiteX78" fmla="*/ 84 w 244"/>
              <a:gd name="connsiteY78" fmla="*/ 442 h 668"/>
              <a:gd name="connsiteX79" fmla="*/ 90 w 244"/>
              <a:gd name="connsiteY79" fmla="*/ 421 h 668"/>
              <a:gd name="connsiteX80" fmla="*/ 90 w 244"/>
              <a:gd name="connsiteY80" fmla="*/ 394 h 668"/>
              <a:gd name="connsiteX81" fmla="*/ 95 w 244"/>
              <a:gd name="connsiteY81" fmla="*/ 363 h 668"/>
              <a:gd name="connsiteX82" fmla="*/ 105 w 244"/>
              <a:gd name="connsiteY82" fmla="*/ 300 h 668"/>
              <a:gd name="connsiteX83" fmla="*/ 111 w 244"/>
              <a:gd name="connsiteY83" fmla="*/ 242 h 668"/>
              <a:gd name="connsiteX84" fmla="*/ 116 w 244"/>
              <a:gd name="connsiteY84" fmla="*/ 179 h 668"/>
              <a:gd name="connsiteX85" fmla="*/ 116 w 244"/>
              <a:gd name="connsiteY85" fmla="*/ 126 h 668"/>
              <a:gd name="connsiteX86" fmla="*/ 116 w 244"/>
              <a:gd name="connsiteY86" fmla="*/ 126 h 668"/>
              <a:gd name="connsiteX0" fmla="*/ 116 w 244"/>
              <a:gd name="connsiteY0" fmla="*/ 126 h 668"/>
              <a:gd name="connsiteX1" fmla="*/ 116 w 244"/>
              <a:gd name="connsiteY1" fmla="*/ 100 h 668"/>
              <a:gd name="connsiteX2" fmla="*/ 116 w 244"/>
              <a:gd name="connsiteY2" fmla="*/ 73 h 668"/>
              <a:gd name="connsiteX3" fmla="*/ 116 w 244"/>
              <a:gd name="connsiteY3" fmla="*/ 52 h 668"/>
              <a:gd name="connsiteX4" fmla="*/ 116 w 244"/>
              <a:gd name="connsiteY4" fmla="*/ 37 h 668"/>
              <a:gd name="connsiteX5" fmla="*/ 116 w 244"/>
              <a:gd name="connsiteY5" fmla="*/ 21 h 668"/>
              <a:gd name="connsiteX6" fmla="*/ 116 w 244"/>
              <a:gd name="connsiteY6" fmla="*/ 10 h 668"/>
              <a:gd name="connsiteX7" fmla="*/ 226 w 244"/>
              <a:gd name="connsiteY7" fmla="*/ 0 h 668"/>
              <a:gd name="connsiteX8" fmla="*/ 226 w 244"/>
              <a:gd name="connsiteY8" fmla="*/ 10 h 668"/>
              <a:gd name="connsiteX9" fmla="*/ 211 w 244"/>
              <a:gd name="connsiteY9" fmla="*/ 21 h 668"/>
              <a:gd name="connsiteX10" fmla="*/ 211 w 244"/>
              <a:gd name="connsiteY10" fmla="*/ 26 h 668"/>
              <a:gd name="connsiteX11" fmla="*/ 211 w 244"/>
              <a:gd name="connsiteY11" fmla="*/ 26 h 668"/>
              <a:gd name="connsiteX12" fmla="*/ 205 w 244"/>
              <a:gd name="connsiteY12" fmla="*/ 31 h 668"/>
              <a:gd name="connsiteX13" fmla="*/ 205 w 244"/>
              <a:gd name="connsiteY13" fmla="*/ 37 h 668"/>
              <a:gd name="connsiteX14" fmla="*/ 200 w 244"/>
              <a:gd name="connsiteY14" fmla="*/ 47 h 668"/>
              <a:gd name="connsiteX15" fmla="*/ 200 w 244"/>
              <a:gd name="connsiteY15" fmla="*/ 52 h 668"/>
              <a:gd name="connsiteX16" fmla="*/ 200 w 244"/>
              <a:gd name="connsiteY16" fmla="*/ 63 h 668"/>
              <a:gd name="connsiteX17" fmla="*/ 195 w 244"/>
              <a:gd name="connsiteY17" fmla="*/ 73 h 668"/>
              <a:gd name="connsiteX18" fmla="*/ 195 w 244"/>
              <a:gd name="connsiteY18" fmla="*/ 84 h 668"/>
              <a:gd name="connsiteX19" fmla="*/ 195 w 244"/>
              <a:gd name="connsiteY19" fmla="*/ 94 h 668"/>
              <a:gd name="connsiteX20" fmla="*/ 190 w 244"/>
              <a:gd name="connsiteY20" fmla="*/ 110 h 668"/>
              <a:gd name="connsiteX21" fmla="*/ 190 w 244"/>
              <a:gd name="connsiteY21" fmla="*/ 126 h 668"/>
              <a:gd name="connsiteX22" fmla="*/ 190 w 244"/>
              <a:gd name="connsiteY22" fmla="*/ 142 h 668"/>
              <a:gd name="connsiteX23" fmla="*/ 184 w 244"/>
              <a:gd name="connsiteY23" fmla="*/ 157 h 668"/>
              <a:gd name="connsiteX24" fmla="*/ 184 w 244"/>
              <a:gd name="connsiteY24" fmla="*/ 173 h 668"/>
              <a:gd name="connsiteX25" fmla="*/ 184 w 244"/>
              <a:gd name="connsiteY25" fmla="*/ 194 h 668"/>
              <a:gd name="connsiteX26" fmla="*/ 179 w 244"/>
              <a:gd name="connsiteY26" fmla="*/ 236 h 668"/>
              <a:gd name="connsiteX27" fmla="*/ 174 w 244"/>
              <a:gd name="connsiteY27" fmla="*/ 273 h 668"/>
              <a:gd name="connsiteX28" fmla="*/ 174 w 244"/>
              <a:gd name="connsiteY28" fmla="*/ 305 h 668"/>
              <a:gd name="connsiteX29" fmla="*/ 169 w 244"/>
              <a:gd name="connsiteY29" fmla="*/ 336 h 668"/>
              <a:gd name="connsiteX30" fmla="*/ 163 w 244"/>
              <a:gd name="connsiteY30" fmla="*/ 368 h 668"/>
              <a:gd name="connsiteX31" fmla="*/ 163 w 244"/>
              <a:gd name="connsiteY31" fmla="*/ 394 h 668"/>
              <a:gd name="connsiteX32" fmla="*/ 158 w 244"/>
              <a:gd name="connsiteY32" fmla="*/ 415 h 668"/>
              <a:gd name="connsiteX33" fmla="*/ 153 w 244"/>
              <a:gd name="connsiteY33" fmla="*/ 436 h 668"/>
              <a:gd name="connsiteX34" fmla="*/ 147 w 244"/>
              <a:gd name="connsiteY34" fmla="*/ 473 h 668"/>
              <a:gd name="connsiteX35" fmla="*/ 137 w 244"/>
              <a:gd name="connsiteY35" fmla="*/ 510 h 668"/>
              <a:gd name="connsiteX36" fmla="*/ 132 w 244"/>
              <a:gd name="connsiteY36" fmla="*/ 541 h 668"/>
              <a:gd name="connsiteX37" fmla="*/ 121 w 244"/>
              <a:gd name="connsiteY37" fmla="*/ 568 h 668"/>
              <a:gd name="connsiteX38" fmla="*/ 116 w 244"/>
              <a:gd name="connsiteY38" fmla="*/ 594 h 668"/>
              <a:gd name="connsiteX39" fmla="*/ 111 w 244"/>
              <a:gd name="connsiteY39" fmla="*/ 605 h 668"/>
              <a:gd name="connsiteX40" fmla="*/ 105 w 244"/>
              <a:gd name="connsiteY40" fmla="*/ 615 h 668"/>
              <a:gd name="connsiteX41" fmla="*/ 105 w 244"/>
              <a:gd name="connsiteY41" fmla="*/ 626 h 668"/>
              <a:gd name="connsiteX42" fmla="*/ 100 w 244"/>
              <a:gd name="connsiteY42" fmla="*/ 631 h 668"/>
              <a:gd name="connsiteX43" fmla="*/ 95 w 244"/>
              <a:gd name="connsiteY43" fmla="*/ 641 h 668"/>
              <a:gd name="connsiteX44" fmla="*/ 95 w 244"/>
              <a:gd name="connsiteY44" fmla="*/ 647 h 668"/>
              <a:gd name="connsiteX45" fmla="*/ 84 w 244"/>
              <a:gd name="connsiteY45" fmla="*/ 652 h 668"/>
              <a:gd name="connsiteX46" fmla="*/ 79 w 244"/>
              <a:gd name="connsiteY46" fmla="*/ 662 h 668"/>
              <a:gd name="connsiteX47" fmla="*/ 74 w 244"/>
              <a:gd name="connsiteY47" fmla="*/ 662 h 668"/>
              <a:gd name="connsiteX48" fmla="*/ 68 w 244"/>
              <a:gd name="connsiteY48" fmla="*/ 668 h 668"/>
              <a:gd name="connsiteX49" fmla="*/ 63 w 244"/>
              <a:gd name="connsiteY49" fmla="*/ 668 h 668"/>
              <a:gd name="connsiteX50" fmla="*/ 63 w 244"/>
              <a:gd name="connsiteY50" fmla="*/ 662 h 668"/>
              <a:gd name="connsiteX51" fmla="*/ 58 w 244"/>
              <a:gd name="connsiteY51" fmla="*/ 662 h 668"/>
              <a:gd name="connsiteX52" fmla="*/ 58 w 244"/>
              <a:gd name="connsiteY52" fmla="*/ 657 h 668"/>
              <a:gd name="connsiteX53" fmla="*/ 58 w 244"/>
              <a:gd name="connsiteY53" fmla="*/ 652 h 668"/>
              <a:gd name="connsiteX54" fmla="*/ 53 w 244"/>
              <a:gd name="connsiteY54" fmla="*/ 647 h 668"/>
              <a:gd name="connsiteX55" fmla="*/ 53 w 244"/>
              <a:gd name="connsiteY55" fmla="*/ 636 h 668"/>
              <a:gd name="connsiteX56" fmla="*/ 53 w 244"/>
              <a:gd name="connsiteY56" fmla="*/ 626 h 668"/>
              <a:gd name="connsiteX57" fmla="*/ 47 w 244"/>
              <a:gd name="connsiteY57" fmla="*/ 610 h 668"/>
              <a:gd name="connsiteX58" fmla="*/ 42 w 244"/>
              <a:gd name="connsiteY58" fmla="*/ 589 h 668"/>
              <a:gd name="connsiteX59" fmla="*/ 37 w 244"/>
              <a:gd name="connsiteY59" fmla="*/ 573 h 668"/>
              <a:gd name="connsiteX60" fmla="*/ 32 w 244"/>
              <a:gd name="connsiteY60" fmla="*/ 557 h 668"/>
              <a:gd name="connsiteX61" fmla="*/ 26 w 244"/>
              <a:gd name="connsiteY61" fmla="*/ 541 h 668"/>
              <a:gd name="connsiteX62" fmla="*/ 16 w 244"/>
              <a:gd name="connsiteY62" fmla="*/ 531 h 668"/>
              <a:gd name="connsiteX63" fmla="*/ 5 w 244"/>
              <a:gd name="connsiteY63" fmla="*/ 520 h 668"/>
              <a:gd name="connsiteX64" fmla="*/ 0 w 244"/>
              <a:gd name="connsiteY64" fmla="*/ 510 h 668"/>
              <a:gd name="connsiteX65" fmla="*/ 11 w 244"/>
              <a:gd name="connsiteY65" fmla="*/ 515 h 668"/>
              <a:gd name="connsiteX66" fmla="*/ 26 w 244"/>
              <a:gd name="connsiteY66" fmla="*/ 515 h 668"/>
              <a:gd name="connsiteX67" fmla="*/ 37 w 244"/>
              <a:gd name="connsiteY67" fmla="*/ 515 h 668"/>
              <a:gd name="connsiteX68" fmla="*/ 47 w 244"/>
              <a:gd name="connsiteY68" fmla="*/ 515 h 668"/>
              <a:gd name="connsiteX69" fmla="*/ 58 w 244"/>
              <a:gd name="connsiteY69" fmla="*/ 510 h 668"/>
              <a:gd name="connsiteX70" fmla="*/ 63 w 244"/>
              <a:gd name="connsiteY70" fmla="*/ 510 h 668"/>
              <a:gd name="connsiteX71" fmla="*/ 68 w 244"/>
              <a:gd name="connsiteY71" fmla="*/ 505 h 668"/>
              <a:gd name="connsiteX72" fmla="*/ 68 w 244"/>
              <a:gd name="connsiteY72" fmla="*/ 505 h 668"/>
              <a:gd name="connsiteX73" fmla="*/ 74 w 244"/>
              <a:gd name="connsiteY73" fmla="*/ 499 h 668"/>
              <a:gd name="connsiteX74" fmla="*/ 74 w 244"/>
              <a:gd name="connsiteY74" fmla="*/ 489 h 668"/>
              <a:gd name="connsiteX75" fmla="*/ 79 w 244"/>
              <a:gd name="connsiteY75" fmla="*/ 478 h 668"/>
              <a:gd name="connsiteX76" fmla="*/ 79 w 244"/>
              <a:gd name="connsiteY76" fmla="*/ 463 h 668"/>
              <a:gd name="connsiteX77" fmla="*/ 84 w 244"/>
              <a:gd name="connsiteY77" fmla="*/ 442 h 668"/>
              <a:gd name="connsiteX78" fmla="*/ 90 w 244"/>
              <a:gd name="connsiteY78" fmla="*/ 421 h 668"/>
              <a:gd name="connsiteX79" fmla="*/ 90 w 244"/>
              <a:gd name="connsiteY79" fmla="*/ 394 h 668"/>
              <a:gd name="connsiteX80" fmla="*/ 95 w 244"/>
              <a:gd name="connsiteY80" fmla="*/ 363 h 668"/>
              <a:gd name="connsiteX81" fmla="*/ 105 w 244"/>
              <a:gd name="connsiteY81" fmla="*/ 300 h 668"/>
              <a:gd name="connsiteX82" fmla="*/ 111 w 244"/>
              <a:gd name="connsiteY82" fmla="*/ 242 h 668"/>
              <a:gd name="connsiteX83" fmla="*/ 116 w 244"/>
              <a:gd name="connsiteY83" fmla="*/ 179 h 668"/>
              <a:gd name="connsiteX84" fmla="*/ 116 w 244"/>
              <a:gd name="connsiteY84" fmla="*/ 126 h 668"/>
              <a:gd name="connsiteX85" fmla="*/ 116 w 244"/>
              <a:gd name="connsiteY85" fmla="*/ 126 h 668"/>
              <a:gd name="connsiteX0" fmla="*/ 116 w 244"/>
              <a:gd name="connsiteY0" fmla="*/ 126 h 668"/>
              <a:gd name="connsiteX1" fmla="*/ 116 w 244"/>
              <a:gd name="connsiteY1" fmla="*/ 100 h 668"/>
              <a:gd name="connsiteX2" fmla="*/ 116 w 244"/>
              <a:gd name="connsiteY2" fmla="*/ 73 h 668"/>
              <a:gd name="connsiteX3" fmla="*/ 116 w 244"/>
              <a:gd name="connsiteY3" fmla="*/ 52 h 668"/>
              <a:gd name="connsiteX4" fmla="*/ 116 w 244"/>
              <a:gd name="connsiteY4" fmla="*/ 37 h 668"/>
              <a:gd name="connsiteX5" fmla="*/ 116 w 244"/>
              <a:gd name="connsiteY5" fmla="*/ 21 h 668"/>
              <a:gd name="connsiteX6" fmla="*/ 116 w 244"/>
              <a:gd name="connsiteY6" fmla="*/ 10 h 668"/>
              <a:gd name="connsiteX7" fmla="*/ 226 w 244"/>
              <a:gd name="connsiteY7" fmla="*/ 0 h 668"/>
              <a:gd name="connsiteX8" fmla="*/ 226 w 244"/>
              <a:gd name="connsiteY8" fmla="*/ 10 h 668"/>
              <a:gd name="connsiteX9" fmla="*/ 224 w 244"/>
              <a:gd name="connsiteY9" fmla="*/ 14 h 668"/>
              <a:gd name="connsiteX10" fmla="*/ 211 w 244"/>
              <a:gd name="connsiteY10" fmla="*/ 21 h 668"/>
              <a:gd name="connsiteX11" fmla="*/ 211 w 244"/>
              <a:gd name="connsiteY11" fmla="*/ 26 h 668"/>
              <a:gd name="connsiteX12" fmla="*/ 211 w 244"/>
              <a:gd name="connsiteY12" fmla="*/ 26 h 668"/>
              <a:gd name="connsiteX13" fmla="*/ 205 w 244"/>
              <a:gd name="connsiteY13" fmla="*/ 31 h 668"/>
              <a:gd name="connsiteX14" fmla="*/ 205 w 244"/>
              <a:gd name="connsiteY14" fmla="*/ 37 h 668"/>
              <a:gd name="connsiteX15" fmla="*/ 200 w 244"/>
              <a:gd name="connsiteY15" fmla="*/ 47 h 668"/>
              <a:gd name="connsiteX16" fmla="*/ 200 w 244"/>
              <a:gd name="connsiteY16" fmla="*/ 52 h 668"/>
              <a:gd name="connsiteX17" fmla="*/ 200 w 244"/>
              <a:gd name="connsiteY17" fmla="*/ 63 h 668"/>
              <a:gd name="connsiteX18" fmla="*/ 195 w 244"/>
              <a:gd name="connsiteY18" fmla="*/ 73 h 668"/>
              <a:gd name="connsiteX19" fmla="*/ 195 w 244"/>
              <a:gd name="connsiteY19" fmla="*/ 84 h 668"/>
              <a:gd name="connsiteX20" fmla="*/ 195 w 244"/>
              <a:gd name="connsiteY20" fmla="*/ 94 h 668"/>
              <a:gd name="connsiteX21" fmla="*/ 190 w 244"/>
              <a:gd name="connsiteY21" fmla="*/ 110 h 668"/>
              <a:gd name="connsiteX22" fmla="*/ 190 w 244"/>
              <a:gd name="connsiteY22" fmla="*/ 126 h 668"/>
              <a:gd name="connsiteX23" fmla="*/ 190 w 244"/>
              <a:gd name="connsiteY23" fmla="*/ 142 h 668"/>
              <a:gd name="connsiteX24" fmla="*/ 184 w 244"/>
              <a:gd name="connsiteY24" fmla="*/ 157 h 668"/>
              <a:gd name="connsiteX25" fmla="*/ 184 w 244"/>
              <a:gd name="connsiteY25" fmla="*/ 173 h 668"/>
              <a:gd name="connsiteX26" fmla="*/ 184 w 244"/>
              <a:gd name="connsiteY26" fmla="*/ 194 h 668"/>
              <a:gd name="connsiteX27" fmla="*/ 179 w 244"/>
              <a:gd name="connsiteY27" fmla="*/ 236 h 668"/>
              <a:gd name="connsiteX28" fmla="*/ 174 w 244"/>
              <a:gd name="connsiteY28" fmla="*/ 273 h 668"/>
              <a:gd name="connsiteX29" fmla="*/ 174 w 244"/>
              <a:gd name="connsiteY29" fmla="*/ 305 h 668"/>
              <a:gd name="connsiteX30" fmla="*/ 169 w 244"/>
              <a:gd name="connsiteY30" fmla="*/ 336 h 668"/>
              <a:gd name="connsiteX31" fmla="*/ 163 w 244"/>
              <a:gd name="connsiteY31" fmla="*/ 368 h 668"/>
              <a:gd name="connsiteX32" fmla="*/ 163 w 244"/>
              <a:gd name="connsiteY32" fmla="*/ 394 h 668"/>
              <a:gd name="connsiteX33" fmla="*/ 158 w 244"/>
              <a:gd name="connsiteY33" fmla="*/ 415 h 668"/>
              <a:gd name="connsiteX34" fmla="*/ 153 w 244"/>
              <a:gd name="connsiteY34" fmla="*/ 436 h 668"/>
              <a:gd name="connsiteX35" fmla="*/ 147 w 244"/>
              <a:gd name="connsiteY35" fmla="*/ 473 h 668"/>
              <a:gd name="connsiteX36" fmla="*/ 137 w 244"/>
              <a:gd name="connsiteY36" fmla="*/ 510 h 668"/>
              <a:gd name="connsiteX37" fmla="*/ 132 w 244"/>
              <a:gd name="connsiteY37" fmla="*/ 541 h 668"/>
              <a:gd name="connsiteX38" fmla="*/ 121 w 244"/>
              <a:gd name="connsiteY38" fmla="*/ 568 h 668"/>
              <a:gd name="connsiteX39" fmla="*/ 116 w 244"/>
              <a:gd name="connsiteY39" fmla="*/ 594 h 668"/>
              <a:gd name="connsiteX40" fmla="*/ 111 w 244"/>
              <a:gd name="connsiteY40" fmla="*/ 605 h 668"/>
              <a:gd name="connsiteX41" fmla="*/ 105 w 244"/>
              <a:gd name="connsiteY41" fmla="*/ 615 h 668"/>
              <a:gd name="connsiteX42" fmla="*/ 105 w 244"/>
              <a:gd name="connsiteY42" fmla="*/ 626 h 668"/>
              <a:gd name="connsiteX43" fmla="*/ 100 w 244"/>
              <a:gd name="connsiteY43" fmla="*/ 631 h 668"/>
              <a:gd name="connsiteX44" fmla="*/ 95 w 244"/>
              <a:gd name="connsiteY44" fmla="*/ 641 h 668"/>
              <a:gd name="connsiteX45" fmla="*/ 95 w 244"/>
              <a:gd name="connsiteY45" fmla="*/ 647 h 668"/>
              <a:gd name="connsiteX46" fmla="*/ 84 w 244"/>
              <a:gd name="connsiteY46" fmla="*/ 652 h 668"/>
              <a:gd name="connsiteX47" fmla="*/ 79 w 244"/>
              <a:gd name="connsiteY47" fmla="*/ 662 h 668"/>
              <a:gd name="connsiteX48" fmla="*/ 74 w 244"/>
              <a:gd name="connsiteY48" fmla="*/ 662 h 668"/>
              <a:gd name="connsiteX49" fmla="*/ 68 w 244"/>
              <a:gd name="connsiteY49" fmla="*/ 668 h 668"/>
              <a:gd name="connsiteX50" fmla="*/ 63 w 244"/>
              <a:gd name="connsiteY50" fmla="*/ 668 h 668"/>
              <a:gd name="connsiteX51" fmla="*/ 63 w 244"/>
              <a:gd name="connsiteY51" fmla="*/ 662 h 668"/>
              <a:gd name="connsiteX52" fmla="*/ 58 w 244"/>
              <a:gd name="connsiteY52" fmla="*/ 662 h 668"/>
              <a:gd name="connsiteX53" fmla="*/ 58 w 244"/>
              <a:gd name="connsiteY53" fmla="*/ 657 h 668"/>
              <a:gd name="connsiteX54" fmla="*/ 58 w 244"/>
              <a:gd name="connsiteY54" fmla="*/ 652 h 668"/>
              <a:gd name="connsiteX55" fmla="*/ 53 w 244"/>
              <a:gd name="connsiteY55" fmla="*/ 647 h 668"/>
              <a:gd name="connsiteX56" fmla="*/ 53 w 244"/>
              <a:gd name="connsiteY56" fmla="*/ 636 h 668"/>
              <a:gd name="connsiteX57" fmla="*/ 53 w 244"/>
              <a:gd name="connsiteY57" fmla="*/ 626 h 668"/>
              <a:gd name="connsiteX58" fmla="*/ 47 w 244"/>
              <a:gd name="connsiteY58" fmla="*/ 610 h 668"/>
              <a:gd name="connsiteX59" fmla="*/ 42 w 244"/>
              <a:gd name="connsiteY59" fmla="*/ 589 h 668"/>
              <a:gd name="connsiteX60" fmla="*/ 37 w 244"/>
              <a:gd name="connsiteY60" fmla="*/ 573 h 668"/>
              <a:gd name="connsiteX61" fmla="*/ 32 w 244"/>
              <a:gd name="connsiteY61" fmla="*/ 557 h 668"/>
              <a:gd name="connsiteX62" fmla="*/ 26 w 244"/>
              <a:gd name="connsiteY62" fmla="*/ 541 h 668"/>
              <a:gd name="connsiteX63" fmla="*/ 16 w 244"/>
              <a:gd name="connsiteY63" fmla="*/ 531 h 668"/>
              <a:gd name="connsiteX64" fmla="*/ 5 w 244"/>
              <a:gd name="connsiteY64" fmla="*/ 520 h 668"/>
              <a:gd name="connsiteX65" fmla="*/ 0 w 244"/>
              <a:gd name="connsiteY65" fmla="*/ 510 h 668"/>
              <a:gd name="connsiteX66" fmla="*/ 11 w 244"/>
              <a:gd name="connsiteY66" fmla="*/ 515 h 668"/>
              <a:gd name="connsiteX67" fmla="*/ 26 w 244"/>
              <a:gd name="connsiteY67" fmla="*/ 515 h 668"/>
              <a:gd name="connsiteX68" fmla="*/ 37 w 244"/>
              <a:gd name="connsiteY68" fmla="*/ 515 h 668"/>
              <a:gd name="connsiteX69" fmla="*/ 47 w 244"/>
              <a:gd name="connsiteY69" fmla="*/ 515 h 668"/>
              <a:gd name="connsiteX70" fmla="*/ 58 w 244"/>
              <a:gd name="connsiteY70" fmla="*/ 510 h 668"/>
              <a:gd name="connsiteX71" fmla="*/ 63 w 244"/>
              <a:gd name="connsiteY71" fmla="*/ 510 h 668"/>
              <a:gd name="connsiteX72" fmla="*/ 68 w 244"/>
              <a:gd name="connsiteY72" fmla="*/ 505 h 668"/>
              <a:gd name="connsiteX73" fmla="*/ 68 w 244"/>
              <a:gd name="connsiteY73" fmla="*/ 505 h 668"/>
              <a:gd name="connsiteX74" fmla="*/ 74 w 244"/>
              <a:gd name="connsiteY74" fmla="*/ 499 h 668"/>
              <a:gd name="connsiteX75" fmla="*/ 74 w 244"/>
              <a:gd name="connsiteY75" fmla="*/ 489 h 668"/>
              <a:gd name="connsiteX76" fmla="*/ 79 w 244"/>
              <a:gd name="connsiteY76" fmla="*/ 478 h 668"/>
              <a:gd name="connsiteX77" fmla="*/ 79 w 244"/>
              <a:gd name="connsiteY77" fmla="*/ 463 h 668"/>
              <a:gd name="connsiteX78" fmla="*/ 84 w 244"/>
              <a:gd name="connsiteY78" fmla="*/ 442 h 668"/>
              <a:gd name="connsiteX79" fmla="*/ 90 w 244"/>
              <a:gd name="connsiteY79" fmla="*/ 421 h 668"/>
              <a:gd name="connsiteX80" fmla="*/ 90 w 244"/>
              <a:gd name="connsiteY80" fmla="*/ 394 h 668"/>
              <a:gd name="connsiteX81" fmla="*/ 95 w 244"/>
              <a:gd name="connsiteY81" fmla="*/ 363 h 668"/>
              <a:gd name="connsiteX82" fmla="*/ 105 w 244"/>
              <a:gd name="connsiteY82" fmla="*/ 300 h 668"/>
              <a:gd name="connsiteX83" fmla="*/ 111 w 244"/>
              <a:gd name="connsiteY83" fmla="*/ 242 h 668"/>
              <a:gd name="connsiteX84" fmla="*/ 116 w 244"/>
              <a:gd name="connsiteY84" fmla="*/ 179 h 668"/>
              <a:gd name="connsiteX85" fmla="*/ 116 w 244"/>
              <a:gd name="connsiteY85" fmla="*/ 126 h 668"/>
              <a:gd name="connsiteX86" fmla="*/ 116 w 244"/>
              <a:gd name="connsiteY86" fmla="*/ 126 h 668"/>
              <a:gd name="connsiteX0" fmla="*/ 116 w 244"/>
              <a:gd name="connsiteY0" fmla="*/ 118 h 660"/>
              <a:gd name="connsiteX1" fmla="*/ 116 w 244"/>
              <a:gd name="connsiteY1" fmla="*/ 92 h 660"/>
              <a:gd name="connsiteX2" fmla="*/ 116 w 244"/>
              <a:gd name="connsiteY2" fmla="*/ 65 h 660"/>
              <a:gd name="connsiteX3" fmla="*/ 116 w 244"/>
              <a:gd name="connsiteY3" fmla="*/ 44 h 660"/>
              <a:gd name="connsiteX4" fmla="*/ 116 w 244"/>
              <a:gd name="connsiteY4" fmla="*/ 29 h 660"/>
              <a:gd name="connsiteX5" fmla="*/ 116 w 244"/>
              <a:gd name="connsiteY5" fmla="*/ 13 h 660"/>
              <a:gd name="connsiteX6" fmla="*/ 116 w 244"/>
              <a:gd name="connsiteY6" fmla="*/ 2 h 660"/>
              <a:gd name="connsiteX7" fmla="*/ 226 w 244"/>
              <a:gd name="connsiteY7" fmla="*/ 2 h 660"/>
              <a:gd name="connsiteX8" fmla="*/ 224 w 244"/>
              <a:gd name="connsiteY8" fmla="*/ 6 h 660"/>
              <a:gd name="connsiteX9" fmla="*/ 211 w 244"/>
              <a:gd name="connsiteY9" fmla="*/ 13 h 660"/>
              <a:gd name="connsiteX10" fmla="*/ 211 w 244"/>
              <a:gd name="connsiteY10" fmla="*/ 18 h 660"/>
              <a:gd name="connsiteX11" fmla="*/ 211 w 244"/>
              <a:gd name="connsiteY11" fmla="*/ 18 h 660"/>
              <a:gd name="connsiteX12" fmla="*/ 205 w 244"/>
              <a:gd name="connsiteY12" fmla="*/ 23 h 660"/>
              <a:gd name="connsiteX13" fmla="*/ 205 w 244"/>
              <a:gd name="connsiteY13" fmla="*/ 29 h 660"/>
              <a:gd name="connsiteX14" fmla="*/ 200 w 244"/>
              <a:gd name="connsiteY14" fmla="*/ 39 h 660"/>
              <a:gd name="connsiteX15" fmla="*/ 200 w 244"/>
              <a:gd name="connsiteY15" fmla="*/ 44 h 660"/>
              <a:gd name="connsiteX16" fmla="*/ 200 w 244"/>
              <a:gd name="connsiteY16" fmla="*/ 55 h 660"/>
              <a:gd name="connsiteX17" fmla="*/ 195 w 244"/>
              <a:gd name="connsiteY17" fmla="*/ 65 h 660"/>
              <a:gd name="connsiteX18" fmla="*/ 195 w 244"/>
              <a:gd name="connsiteY18" fmla="*/ 76 h 660"/>
              <a:gd name="connsiteX19" fmla="*/ 195 w 244"/>
              <a:gd name="connsiteY19" fmla="*/ 86 h 660"/>
              <a:gd name="connsiteX20" fmla="*/ 190 w 244"/>
              <a:gd name="connsiteY20" fmla="*/ 102 h 660"/>
              <a:gd name="connsiteX21" fmla="*/ 190 w 244"/>
              <a:gd name="connsiteY21" fmla="*/ 118 h 660"/>
              <a:gd name="connsiteX22" fmla="*/ 190 w 244"/>
              <a:gd name="connsiteY22" fmla="*/ 134 h 660"/>
              <a:gd name="connsiteX23" fmla="*/ 184 w 244"/>
              <a:gd name="connsiteY23" fmla="*/ 149 h 660"/>
              <a:gd name="connsiteX24" fmla="*/ 184 w 244"/>
              <a:gd name="connsiteY24" fmla="*/ 165 h 660"/>
              <a:gd name="connsiteX25" fmla="*/ 184 w 244"/>
              <a:gd name="connsiteY25" fmla="*/ 186 h 660"/>
              <a:gd name="connsiteX26" fmla="*/ 179 w 244"/>
              <a:gd name="connsiteY26" fmla="*/ 228 h 660"/>
              <a:gd name="connsiteX27" fmla="*/ 174 w 244"/>
              <a:gd name="connsiteY27" fmla="*/ 265 h 660"/>
              <a:gd name="connsiteX28" fmla="*/ 174 w 244"/>
              <a:gd name="connsiteY28" fmla="*/ 297 h 660"/>
              <a:gd name="connsiteX29" fmla="*/ 169 w 244"/>
              <a:gd name="connsiteY29" fmla="*/ 328 h 660"/>
              <a:gd name="connsiteX30" fmla="*/ 163 w 244"/>
              <a:gd name="connsiteY30" fmla="*/ 360 h 660"/>
              <a:gd name="connsiteX31" fmla="*/ 163 w 244"/>
              <a:gd name="connsiteY31" fmla="*/ 386 h 660"/>
              <a:gd name="connsiteX32" fmla="*/ 158 w 244"/>
              <a:gd name="connsiteY32" fmla="*/ 407 h 660"/>
              <a:gd name="connsiteX33" fmla="*/ 153 w 244"/>
              <a:gd name="connsiteY33" fmla="*/ 428 h 660"/>
              <a:gd name="connsiteX34" fmla="*/ 147 w 244"/>
              <a:gd name="connsiteY34" fmla="*/ 465 h 660"/>
              <a:gd name="connsiteX35" fmla="*/ 137 w 244"/>
              <a:gd name="connsiteY35" fmla="*/ 502 h 660"/>
              <a:gd name="connsiteX36" fmla="*/ 132 w 244"/>
              <a:gd name="connsiteY36" fmla="*/ 533 h 660"/>
              <a:gd name="connsiteX37" fmla="*/ 121 w 244"/>
              <a:gd name="connsiteY37" fmla="*/ 560 h 660"/>
              <a:gd name="connsiteX38" fmla="*/ 116 w 244"/>
              <a:gd name="connsiteY38" fmla="*/ 586 h 660"/>
              <a:gd name="connsiteX39" fmla="*/ 111 w 244"/>
              <a:gd name="connsiteY39" fmla="*/ 597 h 660"/>
              <a:gd name="connsiteX40" fmla="*/ 105 w 244"/>
              <a:gd name="connsiteY40" fmla="*/ 607 h 660"/>
              <a:gd name="connsiteX41" fmla="*/ 105 w 244"/>
              <a:gd name="connsiteY41" fmla="*/ 618 h 660"/>
              <a:gd name="connsiteX42" fmla="*/ 100 w 244"/>
              <a:gd name="connsiteY42" fmla="*/ 623 h 660"/>
              <a:gd name="connsiteX43" fmla="*/ 95 w 244"/>
              <a:gd name="connsiteY43" fmla="*/ 633 h 660"/>
              <a:gd name="connsiteX44" fmla="*/ 95 w 244"/>
              <a:gd name="connsiteY44" fmla="*/ 639 h 660"/>
              <a:gd name="connsiteX45" fmla="*/ 84 w 244"/>
              <a:gd name="connsiteY45" fmla="*/ 644 h 660"/>
              <a:gd name="connsiteX46" fmla="*/ 79 w 244"/>
              <a:gd name="connsiteY46" fmla="*/ 654 h 660"/>
              <a:gd name="connsiteX47" fmla="*/ 74 w 244"/>
              <a:gd name="connsiteY47" fmla="*/ 654 h 660"/>
              <a:gd name="connsiteX48" fmla="*/ 68 w 244"/>
              <a:gd name="connsiteY48" fmla="*/ 660 h 660"/>
              <a:gd name="connsiteX49" fmla="*/ 63 w 244"/>
              <a:gd name="connsiteY49" fmla="*/ 660 h 660"/>
              <a:gd name="connsiteX50" fmla="*/ 63 w 244"/>
              <a:gd name="connsiteY50" fmla="*/ 654 h 660"/>
              <a:gd name="connsiteX51" fmla="*/ 58 w 244"/>
              <a:gd name="connsiteY51" fmla="*/ 654 h 660"/>
              <a:gd name="connsiteX52" fmla="*/ 58 w 244"/>
              <a:gd name="connsiteY52" fmla="*/ 649 h 660"/>
              <a:gd name="connsiteX53" fmla="*/ 58 w 244"/>
              <a:gd name="connsiteY53" fmla="*/ 644 h 660"/>
              <a:gd name="connsiteX54" fmla="*/ 53 w 244"/>
              <a:gd name="connsiteY54" fmla="*/ 639 h 660"/>
              <a:gd name="connsiteX55" fmla="*/ 53 w 244"/>
              <a:gd name="connsiteY55" fmla="*/ 628 h 660"/>
              <a:gd name="connsiteX56" fmla="*/ 53 w 244"/>
              <a:gd name="connsiteY56" fmla="*/ 618 h 660"/>
              <a:gd name="connsiteX57" fmla="*/ 47 w 244"/>
              <a:gd name="connsiteY57" fmla="*/ 602 h 660"/>
              <a:gd name="connsiteX58" fmla="*/ 42 w 244"/>
              <a:gd name="connsiteY58" fmla="*/ 581 h 660"/>
              <a:gd name="connsiteX59" fmla="*/ 37 w 244"/>
              <a:gd name="connsiteY59" fmla="*/ 565 h 660"/>
              <a:gd name="connsiteX60" fmla="*/ 32 w 244"/>
              <a:gd name="connsiteY60" fmla="*/ 549 h 660"/>
              <a:gd name="connsiteX61" fmla="*/ 26 w 244"/>
              <a:gd name="connsiteY61" fmla="*/ 533 h 660"/>
              <a:gd name="connsiteX62" fmla="*/ 16 w 244"/>
              <a:gd name="connsiteY62" fmla="*/ 523 h 660"/>
              <a:gd name="connsiteX63" fmla="*/ 5 w 244"/>
              <a:gd name="connsiteY63" fmla="*/ 512 h 660"/>
              <a:gd name="connsiteX64" fmla="*/ 0 w 244"/>
              <a:gd name="connsiteY64" fmla="*/ 502 h 660"/>
              <a:gd name="connsiteX65" fmla="*/ 11 w 244"/>
              <a:gd name="connsiteY65" fmla="*/ 507 h 660"/>
              <a:gd name="connsiteX66" fmla="*/ 26 w 244"/>
              <a:gd name="connsiteY66" fmla="*/ 507 h 660"/>
              <a:gd name="connsiteX67" fmla="*/ 37 w 244"/>
              <a:gd name="connsiteY67" fmla="*/ 507 h 660"/>
              <a:gd name="connsiteX68" fmla="*/ 47 w 244"/>
              <a:gd name="connsiteY68" fmla="*/ 507 h 660"/>
              <a:gd name="connsiteX69" fmla="*/ 58 w 244"/>
              <a:gd name="connsiteY69" fmla="*/ 502 h 660"/>
              <a:gd name="connsiteX70" fmla="*/ 63 w 244"/>
              <a:gd name="connsiteY70" fmla="*/ 502 h 660"/>
              <a:gd name="connsiteX71" fmla="*/ 68 w 244"/>
              <a:gd name="connsiteY71" fmla="*/ 497 h 660"/>
              <a:gd name="connsiteX72" fmla="*/ 68 w 244"/>
              <a:gd name="connsiteY72" fmla="*/ 497 h 660"/>
              <a:gd name="connsiteX73" fmla="*/ 74 w 244"/>
              <a:gd name="connsiteY73" fmla="*/ 491 h 660"/>
              <a:gd name="connsiteX74" fmla="*/ 74 w 244"/>
              <a:gd name="connsiteY74" fmla="*/ 481 h 660"/>
              <a:gd name="connsiteX75" fmla="*/ 79 w 244"/>
              <a:gd name="connsiteY75" fmla="*/ 470 h 660"/>
              <a:gd name="connsiteX76" fmla="*/ 79 w 244"/>
              <a:gd name="connsiteY76" fmla="*/ 455 h 660"/>
              <a:gd name="connsiteX77" fmla="*/ 84 w 244"/>
              <a:gd name="connsiteY77" fmla="*/ 434 h 660"/>
              <a:gd name="connsiteX78" fmla="*/ 90 w 244"/>
              <a:gd name="connsiteY78" fmla="*/ 413 h 660"/>
              <a:gd name="connsiteX79" fmla="*/ 90 w 244"/>
              <a:gd name="connsiteY79" fmla="*/ 386 h 660"/>
              <a:gd name="connsiteX80" fmla="*/ 95 w 244"/>
              <a:gd name="connsiteY80" fmla="*/ 355 h 660"/>
              <a:gd name="connsiteX81" fmla="*/ 105 w 244"/>
              <a:gd name="connsiteY81" fmla="*/ 292 h 660"/>
              <a:gd name="connsiteX82" fmla="*/ 111 w 244"/>
              <a:gd name="connsiteY82" fmla="*/ 234 h 660"/>
              <a:gd name="connsiteX83" fmla="*/ 116 w 244"/>
              <a:gd name="connsiteY83" fmla="*/ 171 h 660"/>
              <a:gd name="connsiteX84" fmla="*/ 116 w 244"/>
              <a:gd name="connsiteY84" fmla="*/ 118 h 660"/>
              <a:gd name="connsiteX85" fmla="*/ 116 w 244"/>
              <a:gd name="connsiteY85" fmla="*/ 118 h 660"/>
              <a:gd name="connsiteX0" fmla="*/ 116 w 242"/>
              <a:gd name="connsiteY0" fmla="*/ 118 h 660"/>
              <a:gd name="connsiteX1" fmla="*/ 116 w 242"/>
              <a:gd name="connsiteY1" fmla="*/ 92 h 660"/>
              <a:gd name="connsiteX2" fmla="*/ 116 w 242"/>
              <a:gd name="connsiteY2" fmla="*/ 65 h 660"/>
              <a:gd name="connsiteX3" fmla="*/ 116 w 242"/>
              <a:gd name="connsiteY3" fmla="*/ 44 h 660"/>
              <a:gd name="connsiteX4" fmla="*/ 116 w 242"/>
              <a:gd name="connsiteY4" fmla="*/ 29 h 660"/>
              <a:gd name="connsiteX5" fmla="*/ 116 w 242"/>
              <a:gd name="connsiteY5" fmla="*/ 13 h 660"/>
              <a:gd name="connsiteX6" fmla="*/ 116 w 242"/>
              <a:gd name="connsiteY6" fmla="*/ 2 h 660"/>
              <a:gd name="connsiteX7" fmla="*/ 226 w 242"/>
              <a:gd name="connsiteY7" fmla="*/ 2 h 660"/>
              <a:gd name="connsiteX8" fmla="*/ 211 w 242"/>
              <a:gd name="connsiteY8" fmla="*/ 13 h 660"/>
              <a:gd name="connsiteX9" fmla="*/ 211 w 242"/>
              <a:gd name="connsiteY9" fmla="*/ 18 h 660"/>
              <a:gd name="connsiteX10" fmla="*/ 211 w 242"/>
              <a:gd name="connsiteY10" fmla="*/ 18 h 660"/>
              <a:gd name="connsiteX11" fmla="*/ 205 w 242"/>
              <a:gd name="connsiteY11" fmla="*/ 23 h 660"/>
              <a:gd name="connsiteX12" fmla="*/ 205 w 242"/>
              <a:gd name="connsiteY12" fmla="*/ 29 h 660"/>
              <a:gd name="connsiteX13" fmla="*/ 200 w 242"/>
              <a:gd name="connsiteY13" fmla="*/ 39 h 660"/>
              <a:gd name="connsiteX14" fmla="*/ 200 w 242"/>
              <a:gd name="connsiteY14" fmla="*/ 44 h 660"/>
              <a:gd name="connsiteX15" fmla="*/ 200 w 242"/>
              <a:gd name="connsiteY15" fmla="*/ 55 h 660"/>
              <a:gd name="connsiteX16" fmla="*/ 195 w 242"/>
              <a:gd name="connsiteY16" fmla="*/ 65 h 660"/>
              <a:gd name="connsiteX17" fmla="*/ 195 w 242"/>
              <a:gd name="connsiteY17" fmla="*/ 76 h 660"/>
              <a:gd name="connsiteX18" fmla="*/ 195 w 242"/>
              <a:gd name="connsiteY18" fmla="*/ 86 h 660"/>
              <a:gd name="connsiteX19" fmla="*/ 190 w 242"/>
              <a:gd name="connsiteY19" fmla="*/ 102 h 660"/>
              <a:gd name="connsiteX20" fmla="*/ 190 w 242"/>
              <a:gd name="connsiteY20" fmla="*/ 118 h 660"/>
              <a:gd name="connsiteX21" fmla="*/ 190 w 242"/>
              <a:gd name="connsiteY21" fmla="*/ 134 h 660"/>
              <a:gd name="connsiteX22" fmla="*/ 184 w 242"/>
              <a:gd name="connsiteY22" fmla="*/ 149 h 660"/>
              <a:gd name="connsiteX23" fmla="*/ 184 w 242"/>
              <a:gd name="connsiteY23" fmla="*/ 165 h 660"/>
              <a:gd name="connsiteX24" fmla="*/ 184 w 242"/>
              <a:gd name="connsiteY24" fmla="*/ 186 h 660"/>
              <a:gd name="connsiteX25" fmla="*/ 179 w 242"/>
              <a:gd name="connsiteY25" fmla="*/ 228 h 660"/>
              <a:gd name="connsiteX26" fmla="*/ 174 w 242"/>
              <a:gd name="connsiteY26" fmla="*/ 265 h 660"/>
              <a:gd name="connsiteX27" fmla="*/ 174 w 242"/>
              <a:gd name="connsiteY27" fmla="*/ 297 h 660"/>
              <a:gd name="connsiteX28" fmla="*/ 169 w 242"/>
              <a:gd name="connsiteY28" fmla="*/ 328 h 660"/>
              <a:gd name="connsiteX29" fmla="*/ 163 w 242"/>
              <a:gd name="connsiteY29" fmla="*/ 360 h 660"/>
              <a:gd name="connsiteX30" fmla="*/ 163 w 242"/>
              <a:gd name="connsiteY30" fmla="*/ 386 h 660"/>
              <a:gd name="connsiteX31" fmla="*/ 158 w 242"/>
              <a:gd name="connsiteY31" fmla="*/ 407 h 660"/>
              <a:gd name="connsiteX32" fmla="*/ 153 w 242"/>
              <a:gd name="connsiteY32" fmla="*/ 428 h 660"/>
              <a:gd name="connsiteX33" fmla="*/ 147 w 242"/>
              <a:gd name="connsiteY33" fmla="*/ 465 h 660"/>
              <a:gd name="connsiteX34" fmla="*/ 137 w 242"/>
              <a:gd name="connsiteY34" fmla="*/ 502 h 660"/>
              <a:gd name="connsiteX35" fmla="*/ 132 w 242"/>
              <a:gd name="connsiteY35" fmla="*/ 533 h 660"/>
              <a:gd name="connsiteX36" fmla="*/ 121 w 242"/>
              <a:gd name="connsiteY36" fmla="*/ 560 h 660"/>
              <a:gd name="connsiteX37" fmla="*/ 116 w 242"/>
              <a:gd name="connsiteY37" fmla="*/ 586 h 660"/>
              <a:gd name="connsiteX38" fmla="*/ 111 w 242"/>
              <a:gd name="connsiteY38" fmla="*/ 597 h 660"/>
              <a:gd name="connsiteX39" fmla="*/ 105 w 242"/>
              <a:gd name="connsiteY39" fmla="*/ 607 h 660"/>
              <a:gd name="connsiteX40" fmla="*/ 105 w 242"/>
              <a:gd name="connsiteY40" fmla="*/ 618 h 660"/>
              <a:gd name="connsiteX41" fmla="*/ 100 w 242"/>
              <a:gd name="connsiteY41" fmla="*/ 623 h 660"/>
              <a:gd name="connsiteX42" fmla="*/ 95 w 242"/>
              <a:gd name="connsiteY42" fmla="*/ 633 h 660"/>
              <a:gd name="connsiteX43" fmla="*/ 95 w 242"/>
              <a:gd name="connsiteY43" fmla="*/ 639 h 660"/>
              <a:gd name="connsiteX44" fmla="*/ 84 w 242"/>
              <a:gd name="connsiteY44" fmla="*/ 644 h 660"/>
              <a:gd name="connsiteX45" fmla="*/ 79 w 242"/>
              <a:gd name="connsiteY45" fmla="*/ 654 h 660"/>
              <a:gd name="connsiteX46" fmla="*/ 74 w 242"/>
              <a:gd name="connsiteY46" fmla="*/ 654 h 660"/>
              <a:gd name="connsiteX47" fmla="*/ 68 w 242"/>
              <a:gd name="connsiteY47" fmla="*/ 660 h 660"/>
              <a:gd name="connsiteX48" fmla="*/ 63 w 242"/>
              <a:gd name="connsiteY48" fmla="*/ 660 h 660"/>
              <a:gd name="connsiteX49" fmla="*/ 63 w 242"/>
              <a:gd name="connsiteY49" fmla="*/ 654 h 660"/>
              <a:gd name="connsiteX50" fmla="*/ 58 w 242"/>
              <a:gd name="connsiteY50" fmla="*/ 654 h 660"/>
              <a:gd name="connsiteX51" fmla="*/ 58 w 242"/>
              <a:gd name="connsiteY51" fmla="*/ 649 h 660"/>
              <a:gd name="connsiteX52" fmla="*/ 58 w 242"/>
              <a:gd name="connsiteY52" fmla="*/ 644 h 660"/>
              <a:gd name="connsiteX53" fmla="*/ 53 w 242"/>
              <a:gd name="connsiteY53" fmla="*/ 639 h 660"/>
              <a:gd name="connsiteX54" fmla="*/ 53 w 242"/>
              <a:gd name="connsiteY54" fmla="*/ 628 h 660"/>
              <a:gd name="connsiteX55" fmla="*/ 53 w 242"/>
              <a:gd name="connsiteY55" fmla="*/ 618 h 660"/>
              <a:gd name="connsiteX56" fmla="*/ 47 w 242"/>
              <a:gd name="connsiteY56" fmla="*/ 602 h 660"/>
              <a:gd name="connsiteX57" fmla="*/ 42 w 242"/>
              <a:gd name="connsiteY57" fmla="*/ 581 h 660"/>
              <a:gd name="connsiteX58" fmla="*/ 37 w 242"/>
              <a:gd name="connsiteY58" fmla="*/ 565 h 660"/>
              <a:gd name="connsiteX59" fmla="*/ 32 w 242"/>
              <a:gd name="connsiteY59" fmla="*/ 549 h 660"/>
              <a:gd name="connsiteX60" fmla="*/ 26 w 242"/>
              <a:gd name="connsiteY60" fmla="*/ 533 h 660"/>
              <a:gd name="connsiteX61" fmla="*/ 16 w 242"/>
              <a:gd name="connsiteY61" fmla="*/ 523 h 660"/>
              <a:gd name="connsiteX62" fmla="*/ 5 w 242"/>
              <a:gd name="connsiteY62" fmla="*/ 512 h 660"/>
              <a:gd name="connsiteX63" fmla="*/ 0 w 242"/>
              <a:gd name="connsiteY63" fmla="*/ 502 h 660"/>
              <a:gd name="connsiteX64" fmla="*/ 11 w 242"/>
              <a:gd name="connsiteY64" fmla="*/ 507 h 660"/>
              <a:gd name="connsiteX65" fmla="*/ 26 w 242"/>
              <a:gd name="connsiteY65" fmla="*/ 507 h 660"/>
              <a:gd name="connsiteX66" fmla="*/ 37 w 242"/>
              <a:gd name="connsiteY66" fmla="*/ 507 h 660"/>
              <a:gd name="connsiteX67" fmla="*/ 47 w 242"/>
              <a:gd name="connsiteY67" fmla="*/ 507 h 660"/>
              <a:gd name="connsiteX68" fmla="*/ 58 w 242"/>
              <a:gd name="connsiteY68" fmla="*/ 502 h 660"/>
              <a:gd name="connsiteX69" fmla="*/ 63 w 242"/>
              <a:gd name="connsiteY69" fmla="*/ 502 h 660"/>
              <a:gd name="connsiteX70" fmla="*/ 68 w 242"/>
              <a:gd name="connsiteY70" fmla="*/ 497 h 660"/>
              <a:gd name="connsiteX71" fmla="*/ 68 w 242"/>
              <a:gd name="connsiteY71" fmla="*/ 497 h 660"/>
              <a:gd name="connsiteX72" fmla="*/ 74 w 242"/>
              <a:gd name="connsiteY72" fmla="*/ 491 h 660"/>
              <a:gd name="connsiteX73" fmla="*/ 74 w 242"/>
              <a:gd name="connsiteY73" fmla="*/ 481 h 660"/>
              <a:gd name="connsiteX74" fmla="*/ 79 w 242"/>
              <a:gd name="connsiteY74" fmla="*/ 470 h 660"/>
              <a:gd name="connsiteX75" fmla="*/ 79 w 242"/>
              <a:gd name="connsiteY75" fmla="*/ 455 h 660"/>
              <a:gd name="connsiteX76" fmla="*/ 84 w 242"/>
              <a:gd name="connsiteY76" fmla="*/ 434 h 660"/>
              <a:gd name="connsiteX77" fmla="*/ 90 w 242"/>
              <a:gd name="connsiteY77" fmla="*/ 413 h 660"/>
              <a:gd name="connsiteX78" fmla="*/ 90 w 242"/>
              <a:gd name="connsiteY78" fmla="*/ 386 h 660"/>
              <a:gd name="connsiteX79" fmla="*/ 95 w 242"/>
              <a:gd name="connsiteY79" fmla="*/ 355 h 660"/>
              <a:gd name="connsiteX80" fmla="*/ 105 w 242"/>
              <a:gd name="connsiteY80" fmla="*/ 292 h 660"/>
              <a:gd name="connsiteX81" fmla="*/ 111 w 242"/>
              <a:gd name="connsiteY81" fmla="*/ 234 h 660"/>
              <a:gd name="connsiteX82" fmla="*/ 116 w 242"/>
              <a:gd name="connsiteY82" fmla="*/ 171 h 660"/>
              <a:gd name="connsiteX83" fmla="*/ 116 w 242"/>
              <a:gd name="connsiteY83" fmla="*/ 118 h 660"/>
              <a:gd name="connsiteX84" fmla="*/ 116 w 242"/>
              <a:gd name="connsiteY84" fmla="*/ 118 h 660"/>
              <a:gd name="connsiteX0" fmla="*/ 116 w 227"/>
              <a:gd name="connsiteY0" fmla="*/ 116 h 658"/>
              <a:gd name="connsiteX1" fmla="*/ 116 w 227"/>
              <a:gd name="connsiteY1" fmla="*/ 90 h 658"/>
              <a:gd name="connsiteX2" fmla="*/ 116 w 227"/>
              <a:gd name="connsiteY2" fmla="*/ 63 h 658"/>
              <a:gd name="connsiteX3" fmla="*/ 116 w 227"/>
              <a:gd name="connsiteY3" fmla="*/ 42 h 658"/>
              <a:gd name="connsiteX4" fmla="*/ 116 w 227"/>
              <a:gd name="connsiteY4" fmla="*/ 27 h 658"/>
              <a:gd name="connsiteX5" fmla="*/ 116 w 227"/>
              <a:gd name="connsiteY5" fmla="*/ 11 h 658"/>
              <a:gd name="connsiteX6" fmla="*/ 116 w 227"/>
              <a:gd name="connsiteY6" fmla="*/ 0 h 658"/>
              <a:gd name="connsiteX7" fmla="*/ 211 w 227"/>
              <a:gd name="connsiteY7" fmla="*/ 11 h 658"/>
              <a:gd name="connsiteX8" fmla="*/ 211 w 227"/>
              <a:gd name="connsiteY8" fmla="*/ 16 h 658"/>
              <a:gd name="connsiteX9" fmla="*/ 211 w 227"/>
              <a:gd name="connsiteY9" fmla="*/ 16 h 658"/>
              <a:gd name="connsiteX10" fmla="*/ 205 w 227"/>
              <a:gd name="connsiteY10" fmla="*/ 21 h 658"/>
              <a:gd name="connsiteX11" fmla="*/ 205 w 227"/>
              <a:gd name="connsiteY11" fmla="*/ 27 h 658"/>
              <a:gd name="connsiteX12" fmla="*/ 200 w 227"/>
              <a:gd name="connsiteY12" fmla="*/ 37 h 658"/>
              <a:gd name="connsiteX13" fmla="*/ 200 w 227"/>
              <a:gd name="connsiteY13" fmla="*/ 42 h 658"/>
              <a:gd name="connsiteX14" fmla="*/ 200 w 227"/>
              <a:gd name="connsiteY14" fmla="*/ 53 h 658"/>
              <a:gd name="connsiteX15" fmla="*/ 195 w 227"/>
              <a:gd name="connsiteY15" fmla="*/ 63 h 658"/>
              <a:gd name="connsiteX16" fmla="*/ 195 w 227"/>
              <a:gd name="connsiteY16" fmla="*/ 74 h 658"/>
              <a:gd name="connsiteX17" fmla="*/ 195 w 227"/>
              <a:gd name="connsiteY17" fmla="*/ 84 h 658"/>
              <a:gd name="connsiteX18" fmla="*/ 190 w 227"/>
              <a:gd name="connsiteY18" fmla="*/ 100 h 658"/>
              <a:gd name="connsiteX19" fmla="*/ 190 w 227"/>
              <a:gd name="connsiteY19" fmla="*/ 116 h 658"/>
              <a:gd name="connsiteX20" fmla="*/ 190 w 227"/>
              <a:gd name="connsiteY20" fmla="*/ 132 h 658"/>
              <a:gd name="connsiteX21" fmla="*/ 184 w 227"/>
              <a:gd name="connsiteY21" fmla="*/ 147 h 658"/>
              <a:gd name="connsiteX22" fmla="*/ 184 w 227"/>
              <a:gd name="connsiteY22" fmla="*/ 163 h 658"/>
              <a:gd name="connsiteX23" fmla="*/ 184 w 227"/>
              <a:gd name="connsiteY23" fmla="*/ 184 h 658"/>
              <a:gd name="connsiteX24" fmla="*/ 179 w 227"/>
              <a:gd name="connsiteY24" fmla="*/ 226 h 658"/>
              <a:gd name="connsiteX25" fmla="*/ 174 w 227"/>
              <a:gd name="connsiteY25" fmla="*/ 263 h 658"/>
              <a:gd name="connsiteX26" fmla="*/ 174 w 227"/>
              <a:gd name="connsiteY26" fmla="*/ 295 h 658"/>
              <a:gd name="connsiteX27" fmla="*/ 169 w 227"/>
              <a:gd name="connsiteY27" fmla="*/ 326 h 658"/>
              <a:gd name="connsiteX28" fmla="*/ 163 w 227"/>
              <a:gd name="connsiteY28" fmla="*/ 358 h 658"/>
              <a:gd name="connsiteX29" fmla="*/ 163 w 227"/>
              <a:gd name="connsiteY29" fmla="*/ 384 h 658"/>
              <a:gd name="connsiteX30" fmla="*/ 158 w 227"/>
              <a:gd name="connsiteY30" fmla="*/ 405 h 658"/>
              <a:gd name="connsiteX31" fmla="*/ 153 w 227"/>
              <a:gd name="connsiteY31" fmla="*/ 426 h 658"/>
              <a:gd name="connsiteX32" fmla="*/ 147 w 227"/>
              <a:gd name="connsiteY32" fmla="*/ 463 h 658"/>
              <a:gd name="connsiteX33" fmla="*/ 137 w 227"/>
              <a:gd name="connsiteY33" fmla="*/ 500 h 658"/>
              <a:gd name="connsiteX34" fmla="*/ 132 w 227"/>
              <a:gd name="connsiteY34" fmla="*/ 531 h 658"/>
              <a:gd name="connsiteX35" fmla="*/ 121 w 227"/>
              <a:gd name="connsiteY35" fmla="*/ 558 h 658"/>
              <a:gd name="connsiteX36" fmla="*/ 116 w 227"/>
              <a:gd name="connsiteY36" fmla="*/ 584 h 658"/>
              <a:gd name="connsiteX37" fmla="*/ 111 w 227"/>
              <a:gd name="connsiteY37" fmla="*/ 595 h 658"/>
              <a:gd name="connsiteX38" fmla="*/ 105 w 227"/>
              <a:gd name="connsiteY38" fmla="*/ 605 h 658"/>
              <a:gd name="connsiteX39" fmla="*/ 105 w 227"/>
              <a:gd name="connsiteY39" fmla="*/ 616 h 658"/>
              <a:gd name="connsiteX40" fmla="*/ 100 w 227"/>
              <a:gd name="connsiteY40" fmla="*/ 621 h 658"/>
              <a:gd name="connsiteX41" fmla="*/ 95 w 227"/>
              <a:gd name="connsiteY41" fmla="*/ 631 h 658"/>
              <a:gd name="connsiteX42" fmla="*/ 95 w 227"/>
              <a:gd name="connsiteY42" fmla="*/ 637 h 658"/>
              <a:gd name="connsiteX43" fmla="*/ 84 w 227"/>
              <a:gd name="connsiteY43" fmla="*/ 642 h 658"/>
              <a:gd name="connsiteX44" fmla="*/ 79 w 227"/>
              <a:gd name="connsiteY44" fmla="*/ 652 h 658"/>
              <a:gd name="connsiteX45" fmla="*/ 74 w 227"/>
              <a:gd name="connsiteY45" fmla="*/ 652 h 658"/>
              <a:gd name="connsiteX46" fmla="*/ 68 w 227"/>
              <a:gd name="connsiteY46" fmla="*/ 658 h 658"/>
              <a:gd name="connsiteX47" fmla="*/ 63 w 227"/>
              <a:gd name="connsiteY47" fmla="*/ 658 h 658"/>
              <a:gd name="connsiteX48" fmla="*/ 63 w 227"/>
              <a:gd name="connsiteY48" fmla="*/ 652 h 658"/>
              <a:gd name="connsiteX49" fmla="*/ 58 w 227"/>
              <a:gd name="connsiteY49" fmla="*/ 652 h 658"/>
              <a:gd name="connsiteX50" fmla="*/ 58 w 227"/>
              <a:gd name="connsiteY50" fmla="*/ 647 h 658"/>
              <a:gd name="connsiteX51" fmla="*/ 58 w 227"/>
              <a:gd name="connsiteY51" fmla="*/ 642 h 658"/>
              <a:gd name="connsiteX52" fmla="*/ 53 w 227"/>
              <a:gd name="connsiteY52" fmla="*/ 637 h 658"/>
              <a:gd name="connsiteX53" fmla="*/ 53 w 227"/>
              <a:gd name="connsiteY53" fmla="*/ 626 h 658"/>
              <a:gd name="connsiteX54" fmla="*/ 53 w 227"/>
              <a:gd name="connsiteY54" fmla="*/ 616 h 658"/>
              <a:gd name="connsiteX55" fmla="*/ 47 w 227"/>
              <a:gd name="connsiteY55" fmla="*/ 600 h 658"/>
              <a:gd name="connsiteX56" fmla="*/ 42 w 227"/>
              <a:gd name="connsiteY56" fmla="*/ 579 h 658"/>
              <a:gd name="connsiteX57" fmla="*/ 37 w 227"/>
              <a:gd name="connsiteY57" fmla="*/ 563 h 658"/>
              <a:gd name="connsiteX58" fmla="*/ 32 w 227"/>
              <a:gd name="connsiteY58" fmla="*/ 547 h 658"/>
              <a:gd name="connsiteX59" fmla="*/ 26 w 227"/>
              <a:gd name="connsiteY59" fmla="*/ 531 h 658"/>
              <a:gd name="connsiteX60" fmla="*/ 16 w 227"/>
              <a:gd name="connsiteY60" fmla="*/ 521 h 658"/>
              <a:gd name="connsiteX61" fmla="*/ 5 w 227"/>
              <a:gd name="connsiteY61" fmla="*/ 510 h 658"/>
              <a:gd name="connsiteX62" fmla="*/ 0 w 227"/>
              <a:gd name="connsiteY62" fmla="*/ 500 h 658"/>
              <a:gd name="connsiteX63" fmla="*/ 11 w 227"/>
              <a:gd name="connsiteY63" fmla="*/ 505 h 658"/>
              <a:gd name="connsiteX64" fmla="*/ 26 w 227"/>
              <a:gd name="connsiteY64" fmla="*/ 505 h 658"/>
              <a:gd name="connsiteX65" fmla="*/ 37 w 227"/>
              <a:gd name="connsiteY65" fmla="*/ 505 h 658"/>
              <a:gd name="connsiteX66" fmla="*/ 47 w 227"/>
              <a:gd name="connsiteY66" fmla="*/ 505 h 658"/>
              <a:gd name="connsiteX67" fmla="*/ 58 w 227"/>
              <a:gd name="connsiteY67" fmla="*/ 500 h 658"/>
              <a:gd name="connsiteX68" fmla="*/ 63 w 227"/>
              <a:gd name="connsiteY68" fmla="*/ 500 h 658"/>
              <a:gd name="connsiteX69" fmla="*/ 68 w 227"/>
              <a:gd name="connsiteY69" fmla="*/ 495 h 658"/>
              <a:gd name="connsiteX70" fmla="*/ 68 w 227"/>
              <a:gd name="connsiteY70" fmla="*/ 495 h 658"/>
              <a:gd name="connsiteX71" fmla="*/ 74 w 227"/>
              <a:gd name="connsiteY71" fmla="*/ 489 h 658"/>
              <a:gd name="connsiteX72" fmla="*/ 74 w 227"/>
              <a:gd name="connsiteY72" fmla="*/ 479 h 658"/>
              <a:gd name="connsiteX73" fmla="*/ 79 w 227"/>
              <a:gd name="connsiteY73" fmla="*/ 468 h 658"/>
              <a:gd name="connsiteX74" fmla="*/ 79 w 227"/>
              <a:gd name="connsiteY74" fmla="*/ 453 h 658"/>
              <a:gd name="connsiteX75" fmla="*/ 84 w 227"/>
              <a:gd name="connsiteY75" fmla="*/ 432 h 658"/>
              <a:gd name="connsiteX76" fmla="*/ 90 w 227"/>
              <a:gd name="connsiteY76" fmla="*/ 411 h 658"/>
              <a:gd name="connsiteX77" fmla="*/ 90 w 227"/>
              <a:gd name="connsiteY77" fmla="*/ 384 h 658"/>
              <a:gd name="connsiteX78" fmla="*/ 95 w 227"/>
              <a:gd name="connsiteY78" fmla="*/ 353 h 658"/>
              <a:gd name="connsiteX79" fmla="*/ 105 w 227"/>
              <a:gd name="connsiteY79" fmla="*/ 290 h 658"/>
              <a:gd name="connsiteX80" fmla="*/ 111 w 227"/>
              <a:gd name="connsiteY80" fmla="*/ 232 h 658"/>
              <a:gd name="connsiteX81" fmla="*/ 116 w 227"/>
              <a:gd name="connsiteY81" fmla="*/ 169 h 658"/>
              <a:gd name="connsiteX82" fmla="*/ 116 w 227"/>
              <a:gd name="connsiteY82" fmla="*/ 116 h 658"/>
              <a:gd name="connsiteX83" fmla="*/ 116 w 227"/>
              <a:gd name="connsiteY83" fmla="*/ 116 h 658"/>
              <a:gd name="connsiteX0" fmla="*/ 116 w 227"/>
              <a:gd name="connsiteY0" fmla="*/ 116 h 658"/>
              <a:gd name="connsiteX1" fmla="*/ 116 w 227"/>
              <a:gd name="connsiteY1" fmla="*/ 90 h 658"/>
              <a:gd name="connsiteX2" fmla="*/ 116 w 227"/>
              <a:gd name="connsiteY2" fmla="*/ 63 h 658"/>
              <a:gd name="connsiteX3" fmla="*/ 116 w 227"/>
              <a:gd name="connsiteY3" fmla="*/ 42 h 658"/>
              <a:gd name="connsiteX4" fmla="*/ 116 w 227"/>
              <a:gd name="connsiteY4" fmla="*/ 27 h 658"/>
              <a:gd name="connsiteX5" fmla="*/ 116 w 227"/>
              <a:gd name="connsiteY5" fmla="*/ 11 h 658"/>
              <a:gd name="connsiteX6" fmla="*/ 116 w 227"/>
              <a:gd name="connsiteY6" fmla="*/ 0 h 658"/>
              <a:gd name="connsiteX7" fmla="*/ 211 w 227"/>
              <a:gd name="connsiteY7" fmla="*/ 11 h 658"/>
              <a:gd name="connsiteX8" fmla="*/ 211 w 227"/>
              <a:gd name="connsiteY8" fmla="*/ 16 h 658"/>
              <a:gd name="connsiteX9" fmla="*/ 205 w 227"/>
              <a:gd name="connsiteY9" fmla="*/ 21 h 658"/>
              <a:gd name="connsiteX10" fmla="*/ 205 w 227"/>
              <a:gd name="connsiteY10" fmla="*/ 27 h 658"/>
              <a:gd name="connsiteX11" fmla="*/ 200 w 227"/>
              <a:gd name="connsiteY11" fmla="*/ 37 h 658"/>
              <a:gd name="connsiteX12" fmla="*/ 200 w 227"/>
              <a:gd name="connsiteY12" fmla="*/ 42 h 658"/>
              <a:gd name="connsiteX13" fmla="*/ 200 w 227"/>
              <a:gd name="connsiteY13" fmla="*/ 53 h 658"/>
              <a:gd name="connsiteX14" fmla="*/ 195 w 227"/>
              <a:gd name="connsiteY14" fmla="*/ 63 h 658"/>
              <a:gd name="connsiteX15" fmla="*/ 195 w 227"/>
              <a:gd name="connsiteY15" fmla="*/ 74 h 658"/>
              <a:gd name="connsiteX16" fmla="*/ 195 w 227"/>
              <a:gd name="connsiteY16" fmla="*/ 84 h 658"/>
              <a:gd name="connsiteX17" fmla="*/ 190 w 227"/>
              <a:gd name="connsiteY17" fmla="*/ 100 h 658"/>
              <a:gd name="connsiteX18" fmla="*/ 190 w 227"/>
              <a:gd name="connsiteY18" fmla="*/ 116 h 658"/>
              <a:gd name="connsiteX19" fmla="*/ 190 w 227"/>
              <a:gd name="connsiteY19" fmla="*/ 132 h 658"/>
              <a:gd name="connsiteX20" fmla="*/ 184 w 227"/>
              <a:gd name="connsiteY20" fmla="*/ 147 h 658"/>
              <a:gd name="connsiteX21" fmla="*/ 184 w 227"/>
              <a:gd name="connsiteY21" fmla="*/ 163 h 658"/>
              <a:gd name="connsiteX22" fmla="*/ 184 w 227"/>
              <a:gd name="connsiteY22" fmla="*/ 184 h 658"/>
              <a:gd name="connsiteX23" fmla="*/ 179 w 227"/>
              <a:gd name="connsiteY23" fmla="*/ 226 h 658"/>
              <a:gd name="connsiteX24" fmla="*/ 174 w 227"/>
              <a:gd name="connsiteY24" fmla="*/ 263 h 658"/>
              <a:gd name="connsiteX25" fmla="*/ 174 w 227"/>
              <a:gd name="connsiteY25" fmla="*/ 295 h 658"/>
              <a:gd name="connsiteX26" fmla="*/ 169 w 227"/>
              <a:gd name="connsiteY26" fmla="*/ 326 h 658"/>
              <a:gd name="connsiteX27" fmla="*/ 163 w 227"/>
              <a:gd name="connsiteY27" fmla="*/ 358 h 658"/>
              <a:gd name="connsiteX28" fmla="*/ 163 w 227"/>
              <a:gd name="connsiteY28" fmla="*/ 384 h 658"/>
              <a:gd name="connsiteX29" fmla="*/ 158 w 227"/>
              <a:gd name="connsiteY29" fmla="*/ 405 h 658"/>
              <a:gd name="connsiteX30" fmla="*/ 153 w 227"/>
              <a:gd name="connsiteY30" fmla="*/ 426 h 658"/>
              <a:gd name="connsiteX31" fmla="*/ 147 w 227"/>
              <a:gd name="connsiteY31" fmla="*/ 463 h 658"/>
              <a:gd name="connsiteX32" fmla="*/ 137 w 227"/>
              <a:gd name="connsiteY32" fmla="*/ 500 h 658"/>
              <a:gd name="connsiteX33" fmla="*/ 132 w 227"/>
              <a:gd name="connsiteY33" fmla="*/ 531 h 658"/>
              <a:gd name="connsiteX34" fmla="*/ 121 w 227"/>
              <a:gd name="connsiteY34" fmla="*/ 558 h 658"/>
              <a:gd name="connsiteX35" fmla="*/ 116 w 227"/>
              <a:gd name="connsiteY35" fmla="*/ 584 h 658"/>
              <a:gd name="connsiteX36" fmla="*/ 111 w 227"/>
              <a:gd name="connsiteY36" fmla="*/ 595 h 658"/>
              <a:gd name="connsiteX37" fmla="*/ 105 w 227"/>
              <a:gd name="connsiteY37" fmla="*/ 605 h 658"/>
              <a:gd name="connsiteX38" fmla="*/ 105 w 227"/>
              <a:gd name="connsiteY38" fmla="*/ 616 h 658"/>
              <a:gd name="connsiteX39" fmla="*/ 100 w 227"/>
              <a:gd name="connsiteY39" fmla="*/ 621 h 658"/>
              <a:gd name="connsiteX40" fmla="*/ 95 w 227"/>
              <a:gd name="connsiteY40" fmla="*/ 631 h 658"/>
              <a:gd name="connsiteX41" fmla="*/ 95 w 227"/>
              <a:gd name="connsiteY41" fmla="*/ 637 h 658"/>
              <a:gd name="connsiteX42" fmla="*/ 84 w 227"/>
              <a:gd name="connsiteY42" fmla="*/ 642 h 658"/>
              <a:gd name="connsiteX43" fmla="*/ 79 w 227"/>
              <a:gd name="connsiteY43" fmla="*/ 652 h 658"/>
              <a:gd name="connsiteX44" fmla="*/ 74 w 227"/>
              <a:gd name="connsiteY44" fmla="*/ 652 h 658"/>
              <a:gd name="connsiteX45" fmla="*/ 68 w 227"/>
              <a:gd name="connsiteY45" fmla="*/ 658 h 658"/>
              <a:gd name="connsiteX46" fmla="*/ 63 w 227"/>
              <a:gd name="connsiteY46" fmla="*/ 658 h 658"/>
              <a:gd name="connsiteX47" fmla="*/ 63 w 227"/>
              <a:gd name="connsiteY47" fmla="*/ 652 h 658"/>
              <a:gd name="connsiteX48" fmla="*/ 58 w 227"/>
              <a:gd name="connsiteY48" fmla="*/ 652 h 658"/>
              <a:gd name="connsiteX49" fmla="*/ 58 w 227"/>
              <a:gd name="connsiteY49" fmla="*/ 647 h 658"/>
              <a:gd name="connsiteX50" fmla="*/ 58 w 227"/>
              <a:gd name="connsiteY50" fmla="*/ 642 h 658"/>
              <a:gd name="connsiteX51" fmla="*/ 53 w 227"/>
              <a:gd name="connsiteY51" fmla="*/ 637 h 658"/>
              <a:gd name="connsiteX52" fmla="*/ 53 w 227"/>
              <a:gd name="connsiteY52" fmla="*/ 626 h 658"/>
              <a:gd name="connsiteX53" fmla="*/ 53 w 227"/>
              <a:gd name="connsiteY53" fmla="*/ 616 h 658"/>
              <a:gd name="connsiteX54" fmla="*/ 47 w 227"/>
              <a:gd name="connsiteY54" fmla="*/ 600 h 658"/>
              <a:gd name="connsiteX55" fmla="*/ 42 w 227"/>
              <a:gd name="connsiteY55" fmla="*/ 579 h 658"/>
              <a:gd name="connsiteX56" fmla="*/ 37 w 227"/>
              <a:gd name="connsiteY56" fmla="*/ 563 h 658"/>
              <a:gd name="connsiteX57" fmla="*/ 32 w 227"/>
              <a:gd name="connsiteY57" fmla="*/ 547 h 658"/>
              <a:gd name="connsiteX58" fmla="*/ 26 w 227"/>
              <a:gd name="connsiteY58" fmla="*/ 531 h 658"/>
              <a:gd name="connsiteX59" fmla="*/ 16 w 227"/>
              <a:gd name="connsiteY59" fmla="*/ 521 h 658"/>
              <a:gd name="connsiteX60" fmla="*/ 5 w 227"/>
              <a:gd name="connsiteY60" fmla="*/ 510 h 658"/>
              <a:gd name="connsiteX61" fmla="*/ 0 w 227"/>
              <a:gd name="connsiteY61" fmla="*/ 500 h 658"/>
              <a:gd name="connsiteX62" fmla="*/ 11 w 227"/>
              <a:gd name="connsiteY62" fmla="*/ 505 h 658"/>
              <a:gd name="connsiteX63" fmla="*/ 26 w 227"/>
              <a:gd name="connsiteY63" fmla="*/ 505 h 658"/>
              <a:gd name="connsiteX64" fmla="*/ 37 w 227"/>
              <a:gd name="connsiteY64" fmla="*/ 505 h 658"/>
              <a:gd name="connsiteX65" fmla="*/ 47 w 227"/>
              <a:gd name="connsiteY65" fmla="*/ 505 h 658"/>
              <a:gd name="connsiteX66" fmla="*/ 58 w 227"/>
              <a:gd name="connsiteY66" fmla="*/ 500 h 658"/>
              <a:gd name="connsiteX67" fmla="*/ 63 w 227"/>
              <a:gd name="connsiteY67" fmla="*/ 500 h 658"/>
              <a:gd name="connsiteX68" fmla="*/ 68 w 227"/>
              <a:gd name="connsiteY68" fmla="*/ 495 h 658"/>
              <a:gd name="connsiteX69" fmla="*/ 68 w 227"/>
              <a:gd name="connsiteY69" fmla="*/ 495 h 658"/>
              <a:gd name="connsiteX70" fmla="*/ 74 w 227"/>
              <a:gd name="connsiteY70" fmla="*/ 489 h 658"/>
              <a:gd name="connsiteX71" fmla="*/ 74 w 227"/>
              <a:gd name="connsiteY71" fmla="*/ 479 h 658"/>
              <a:gd name="connsiteX72" fmla="*/ 79 w 227"/>
              <a:gd name="connsiteY72" fmla="*/ 468 h 658"/>
              <a:gd name="connsiteX73" fmla="*/ 79 w 227"/>
              <a:gd name="connsiteY73" fmla="*/ 453 h 658"/>
              <a:gd name="connsiteX74" fmla="*/ 84 w 227"/>
              <a:gd name="connsiteY74" fmla="*/ 432 h 658"/>
              <a:gd name="connsiteX75" fmla="*/ 90 w 227"/>
              <a:gd name="connsiteY75" fmla="*/ 411 h 658"/>
              <a:gd name="connsiteX76" fmla="*/ 90 w 227"/>
              <a:gd name="connsiteY76" fmla="*/ 384 h 658"/>
              <a:gd name="connsiteX77" fmla="*/ 95 w 227"/>
              <a:gd name="connsiteY77" fmla="*/ 353 h 658"/>
              <a:gd name="connsiteX78" fmla="*/ 105 w 227"/>
              <a:gd name="connsiteY78" fmla="*/ 290 h 658"/>
              <a:gd name="connsiteX79" fmla="*/ 111 w 227"/>
              <a:gd name="connsiteY79" fmla="*/ 232 h 658"/>
              <a:gd name="connsiteX80" fmla="*/ 116 w 227"/>
              <a:gd name="connsiteY80" fmla="*/ 169 h 658"/>
              <a:gd name="connsiteX81" fmla="*/ 116 w 227"/>
              <a:gd name="connsiteY81" fmla="*/ 116 h 658"/>
              <a:gd name="connsiteX82" fmla="*/ 116 w 227"/>
              <a:gd name="connsiteY82" fmla="*/ 116 h 658"/>
              <a:gd name="connsiteX0" fmla="*/ 116 w 227"/>
              <a:gd name="connsiteY0" fmla="*/ 116 h 658"/>
              <a:gd name="connsiteX1" fmla="*/ 116 w 227"/>
              <a:gd name="connsiteY1" fmla="*/ 90 h 658"/>
              <a:gd name="connsiteX2" fmla="*/ 116 w 227"/>
              <a:gd name="connsiteY2" fmla="*/ 63 h 658"/>
              <a:gd name="connsiteX3" fmla="*/ 116 w 227"/>
              <a:gd name="connsiteY3" fmla="*/ 42 h 658"/>
              <a:gd name="connsiteX4" fmla="*/ 116 w 227"/>
              <a:gd name="connsiteY4" fmla="*/ 27 h 658"/>
              <a:gd name="connsiteX5" fmla="*/ 116 w 227"/>
              <a:gd name="connsiteY5" fmla="*/ 11 h 658"/>
              <a:gd name="connsiteX6" fmla="*/ 116 w 227"/>
              <a:gd name="connsiteY6" fmla="*/ 0 h 658"/>
              <a:gd name="connsiteX7" fmla="*/ 211 w 227"/>
              <a:gd name="connsiteY7" fmla="*/ 11 h 658"/>
              <a:gd name="connsiteX8" fmla="*/ 211 w 227"/>
              <a:gd name="connsiteY8" fmla="*/ 16 h 658"/>
              <a:gd name="connsiteX9" fmla="*/ 205 w 227"/>
              <a:gd name="connsiteY9" fmla="*/ 21 h 658"/>
              <a:gd name="connsiteX10" fmla="*/ 200 w 227"/>
              <a:gd name="connsiteY10" fmla="*/ 37 h 658"/>
              <a:gd name="connsiteX11" fmla="*/ 200 w 227"/>
              <a:gd name="connsiteY11" fmla="*/ 42 h 658"/>
              <a:gd name="connsiteX12" fmla="*/ 200 w 227"/>
              <a:gd name="connsiteY12" fmla="*/ 53 h 658"/>
              <a:gd name="connsiteX13" fmla="*/ 195 w 227"/>
              <a:gd name="connsiteY13" fmla="*/ 63 h 658"/>
              <a:gd name="connsiteX14" fmla="*/ 195 w 227"/>
              <a:gd name="connsiteY14" fmla="*/ 74 h 658"/>
              <a:gd name="connsiteX15" fmla="*/ 195 w 227"/>
              <a:gd name="connsiteY15" fmla="*/ 84 h 658"/>
              <a:gd name="connsiteX16" fmla="*/ 190 w 227"/>
              <a:gd name="connsiteY16" fmla="*/ 100 h 658"/>
              <a:gd name="connsiteX17" fmla="*/ 190 w 227"/>
              <a:gd name="connsiteY17" fmla="*/ 116 h 658"/>
              <a:gd name="connsiteX18" fmla="*/ 190 w 227"/>
              <a:gd name="connsiteY18" fmla="*/ 132 h 658"/>
              <a:gd name="connsiteX19" fmla="*/ 184 w 227"/>
              <a:gd name="connsiteY19" fmla="*/ 147 h 658"/>
              <a:gd name="connsiteX20" fmla="*/ 184 w 227"/>
              <a:gd name="connsiteY20" fmla="*/ 163 h 658"/>
              <a:gd name="connsiteX21" fmla="*/ 184 w 227"/>
              <a:gd name="connsiteY21" fmla="*/ 184 h 658"/>
              <a:gd name="connsiteX22" fmla="*/ 179 w 227"/>
              <a:gd name="connsiteY22" fmla="*/ 226 h 658"/>
              <a:gd name="connsiteX23" fmla="*/ 174 w 227"/>
              <a:gd name="connsiteY23" fmla="*/ 263 h 658"/>
              <a:gd name="connsiteX24" fmla="*/ 174 w 227"/>
              <a:gd name="connsiteY24" fmla="*/ 295 h 658"/>
              <a:gd name="connsiteX25" fmla="*/ 169 w 227"/>
              <a:gd name="connsiteY25" fmla="*/ 326 h 658"/>
              <a:gd name="connsiteX26" fmla="*/ 163 w 227"/>
              <a:gd name="connsiteY26" fmla="*/ 358 h 658"/>
              <a:gd name="connsiteX27" fmla="*/ 163 w 227"/>
              <a:gd name="connsiteY27" fmla="*/ 384 h 658"/>
              <a:gd name="connsiteX28" fmla="*/ 158 w 227"/>
              <a:gd name="connsiteY28" fmla="*/ 405 h 658"/>
              <a:gd name="connsiteX29" fmla="*/ 153 w 227"/>
              <a:gd name="connsiteY29" fmla="*/ 426 h 658"/>
              <a:gd name="connsiteX30" fmla="*/ 147 w 227"/>
              <a:gd name="connsiteY30" fmla="*/ 463 h 658"/>
              <a:gd name="connsiteX31" fmla="*/ 137 w 227"/>
              <a:gd name="connsiteY31" fmla="*/ 500 h 658"/>
              <a:gd name="connsiteX32" fmla="*/ 132 w 227"/>
              <a:gd name="connsiteY32" fmla="*/ 531 h 658"/>
              <a:gd name="connsiteX33" fmla="*/ 121 w 227"/>
              <a:gd name="connsiteY33" fmla="*/ 558 h 658"/>
              <a:gd name="connsiteX34" fmla="*/ 116 w 227"/>
              <a:gd name="connsiteY34" fmla="*/ 584 h 658"/>
              <a:gd name="connsiteX35" fmla="*/ 111 w 227"/>
              <a:gd name="connsiteY35" fmla="*/ 595 h 658"/>
              <a:gd name="connsiteX36" fmla="*/ 105 w 227"/>
              <a:gd name="connsiteY36" fmla="*/ 605 h 658"/>
              <a:gd name="connsiteX37" fmla="*/ 105 w 227"/>
              <a:gd name="connsiteY37" fmla="*/ 616 h 658"/>
              <a:gd name="connsiteX38" fmla="*/ 100 w 227"/>
              <a:gd name="connsiteY38" fmla="*/ 621 h 658"/>
              <a:gd name="connsiteX39" fmla="*/ 95 w 227"/>
              <a:gd name="connsiteY39" fmla="*/ 631 h 658"/>
              <a:gd name="connsiteX40" fmla="*/ 95 w 227"/>
              <a:gd name="connsiteY40" fmla="*/ 637 h 658"/>
              <a:gd name="connsiteX41" fmla="*/ 84 w 227"/>
              <a:gd name="connsiteY41" fmla="*/ 642 h 658"/>
              <a:gd name="connsiteX42" fmla="*/ 79 w 227"/>
              <a:gd name="connsiteY42" fmla="*/ 652 h 658"/>
              <a:gd name="connsiteX43" fmla="*/ 74 w 227"/>
              <a:gd name="connsiteY43" fmla="*/ 652 h 658"/>
              <a:gd name="connsiteX44" fmla="*/ 68 w 227"/>
              <a:gd name="connsiteY44" fmla="*/ 658 h 658"/>
              <a:gd name="connsiteX45" fmla="*/ 63 w 227"/>
              <a:gd name="connsiteY45" fmla="*/ 658 h 658"/>
              <a:gd name="connsiteX46" fmla="*/ 63 w 227"/>
              <a:gd name="connsiteY46" fmla="*/ 652 h 658"/>
              <a:gd name="connsiteX47" fmla="*/ 58 w 227"/>
              <a:gd name="connsiteY47" fmla="*/ 652 h 658"/>
              <a:gd name="connsiteX48" fmla="*/ 58 w 227"/>
              <a:gd name="connsiteY48" fmla="*/ 647 h 658"/>
              <a:gd name="connsiteX49" fmla="*/ 58 w 227"/>
              <a:gd name="connsiteY49" fmla="*/ 642 h 658"/>
              <a:gd name="connsiteX50" fmla="*/ 53 w 227"/>
              <a:gd name="connsiteY50" fmla="*/ 637 h 658"/>
              <a:gd name="connsiteX51" fmla="*/ 53 w 227"/>
              <a:gd name="connsiteY51" fmla="*/ 626 h 658"/>
              <a:gd name="connsiteX52" fmla="*/ 53 w 227"/>
              <a:gd name="connsiteY52" fmla="*/ 616 h 658"/>
              <a:gd name="connsiteX53" fmla="*/ 47 w 227"/>
              <a:gd name="connsiteY53" fmla="*/ 600 h 658"/>
              <a:gd name="connsiteX54" fmla="*/ 42 w 227"/>
              <a:gd name="connsiteY54" fmla="*/ 579 h 658"/>
              <a:gd name="connsiteX55" fmla="*/ 37 w 227"/>
              <a:gd name="connsiteY55" fmla="*/ 563 h 658"/>
              <a:gd name="connsiteX56" fmla="*/ 32 w 227"/>
              <a:gd name="connsiteY56" fmla="*/ 547 h 658"/>
              <a:gd name="connsiteX57" fmla="*/ 26 w 227"/>
              <a:gd name="connsiteY57" fmla="*/ 531 h 658"/>
              <a:gd name="connsiteX58" fmla="*/ 16 w 227"/>
              <a:gd name="connsiteY58" fmla="*/ 521 h 658"/>
              <a:gd name="connsiteX59" fmla="*/ 5 w 227"/>
              <a:gd name="connsiteY59" fmla="*/ 510 h 658"/>
              <a:gd name="connsiteX60" fmla="*/ 0 w 227"/>
              <a:gd name="connsiteY60" fmla="*/ 500 h 658"/>
              <a:gd name="connsiteX61" fmla="*/ 11 w 227"/>
              <a:gd name="connsiteY61" fmla="*/ 505 h 658"/>
              <a:gd name="connsiteX62" fmla="*/ 26 w 227"/>
              <a:gd name="connsiteY62" fmla="*/ 505 h 658"/>
              <a:gd name="connsiteX63" fmla="*/ 37 w 227"/>
              <a:gd name="connsiteY63" fmla="*/ 505 h 658"/>
              <a:gd name="connsiteX64" fmla="*/ 47 w 227"/>
              <a:gd name="connsiteY64" fmla="*/ 505 h 658"/>
              <a:gd name="connsiteX65" fmla="*/ 58 w 227"/>
              <a:gd name="connsiteY65" fmla="*/ 500 h 658"/>
              <a:gd name="connsiteX66" fmla="*/ 63 w 227"/>
              <a:gd name="connsiteY66" fmla="*/ 500 h 658"/>
              <a:gd name="connsiteX67" fmla="*/ 68 w 227"/>
              <a:gd name="connsiteY67" fmla="*/ 495 h 658"/>
              <a:gd name="connsiteX68" fmla="*/ 68 w 227"/>
              <a:gd name="connsiteY68" fmla="*/ 495 h 658"/>
              <a:gd name="connsiteX69" fmla="*/ 74 w 227"/>
              <a:gd name="connsiteY69" fmla="*/ 489 h 658"/>
              <a:gd name="connsiteX70" fmla="*/ 74 w 227"/>
              <a:gd name="connsiteY70" fmla="*/ 479 h 658"/>
              <a:gd name="connsiteX71" fmla="*/ 79 w 227"/>
              <a:gd name="connsiteY71" fmla="*/ 468 h 658"/>
              <a:gd name="connsiteX72" fmla="*/ 79 w 227"/>
              <a:gd name="connsiteY72" fmla="*/ 453 h 658"/>
              <a:gd name="connsiteX73" fmla="*/ 84 w 227"/>
              <a:gd name="connsiteY73" fmla="*/ 432 h 658"/>
              <a:gd name="connsiteX74" fmla="*/ 90 w 227"/>
              <a:gd name="connsiteY74" fmla="*/ 411 h 658"/>
              <a:gd name="connsiteX75" fmla="*/ 90 w 227"/>
              <a:gd name="connsiteY75" fmla="*/ 384 h 658"/>
              <a:gd name="connsiteX76" fmla="*/ 95 w 227"/>
              <a:gd name="connsiteY76" fmla="*/ 353 h 658"/>
              <a:gd name="connsiteX77" fmla="*/ 105 w 227"/>
              <a:gd name="connsiteY77" fmla="*/ 290 h 658"/>
              <a:gd name="connsiteX78" fmla="*/ 111 w 227"/>
              <a:gd name="connsiteY78" fmla="*/ 232 h 658"/>
              <a:gd name="connsiteX79" fmla="*/ 116 w 227"/>
              <a:gd name="connsiteY79" fmla="*/ 169 h 658"/>
              <a:gd name="connsiteX80" fmla="*/ 116 w 227"/>
              <a:gd name="connsiteY80" fmla="*/ 116 h 658"/>
              <a:gd name="connsiteX81" fmla="*/ 116 w 227"/>
              <a:gd name="connsiteY81" fmla="*/ 116 h 658"/>
              <a:gd name="connsiteX0" fmla="*/ 116 w 226"/>
              <a:gd name="connsiteY0" fmla="*/ 116 h 658"/>
              <a:gd name="connsiteX1" fmla="*/ 116 w 226"/>
              <a:gd name="connsiteY1" fmla="*/ 90 h 658"/>
              <a:gd name="connsiteX2" fmla="*/ 116 w 226"/>
              <a:gd name="connsiteY2" fmla="*/ 63 h 658"/>
              <a:gd name="connsiteX3" fmla="*/ 116 w 226"/>
              <a:gd name="connsiteY3" fmla="*/ 42 h 658"/>
              <a:gd name="connsiteX4" fmla="*/ 116 w 226"/>
              <a:gd name="connsiteY4" fmla="*/ 27 h 658"/>
              <a:gd name="connsiteX5" fmla="*/ 116 w 226"/>
              <a:gd name="connsiteY5" fmla="*/ 11 h 658"/>
              <a:gd name="connsiteX6" fmla="*/ 116 w 226"/>
              <a:gd name="connsiteY6" fmla="*/ 0 h 658"/>
              <a:gd name="connsiteX7" fmla="*/ 211 w 226"/>
              <a:gd name="connsiteY7" fmla="*/ 11 h 658"/>
              <a:gd name="connsiteX8" fmla="*/ 205 w 226"/>
              <a:gd name="connsiteY8" fmla="*/ 21 h 658"/>
              <a:gd name="connsiteX9" fmla="*/ 200 w 226"/>
              <a:gd name="connsiteY9" fmla="*/ 37 h 658"/>
              <a:gd name="connsiteX10" fmla="*/ 200 w 226"/>
              <a:gd name="connsiteY10" fmla="*/ 42 h 658"/>
              <a:gd name="connsiteX11" fmla="*/ 200 w 226"/>
              <a:gd name="connsiteY11" fmla="*/ 53 h 658"/>
              <a:gd name="connsiteX12" fmla="*/ 195 w 226"/>
              <a:gd name="connsiteY12" fmla="*/ 63 h 658"/>
              <a:gd name="connsiteX13" fmla="*/ 195 w 226"/>
              <a:gd name="connsiteY13" fmla="*/ 74 h 658"/>
              <a:gd name="connsiteX14" fmla="*/ 195 w 226"/>
              <a:gd name="connsiteY14" fmla="*/ 84 h 658"/>
              <a:gd name="connsiteX15" fmla="*/ 190 w 226"/>
              <a:gd name="connsiteY15" fmla="*/ 100 h 658"/>
              <a:gd name="connsiteX16" fmla="*/ 190 w 226"/>
              <a:gd name="connsiteY16" fmla="*/ 116 h 658"/>
              <a:gd name="connsiteX17" fmla="*/ 190 w 226"/>
              <a:gd name="connsiteY17" fmla="*/ 132 h 658"/>
              <a:gd name="connsiteX18" fmla="*/ 184 w 226"/>
              <a:gd name="connsiteY18" fmla="*/ 147 h 658"/>
              <a:gd name="connsiteX19" fmla="*/ 184 w 226"/>
              <a:gd name="connsiteY19" fmla="*/ 163 h 658"/>
              <a:gd name="connsiteX20" fmla="*/ 184 w 226"/>
              <a:gd name="connsiteY20" fmla="*/ 184 h 658"/>
              <a:gd name="connsiteX21" fmla="*/ 179 w 226"/>
              <a:gd name="connsiteY21" fmla="*/ 226 h 658"/>
              <a:gd name="connsiteX22" fmla="*/ 174 w 226"/>
              <a:gd name="connsiteY22" fmla="*/ 263 h 658"/>
              <a:gd name="connsiteX23" fmla="*/ 174 w 226"/>
              <a:gd name="connsiteY23" fmla="*/ 295 h 658"/>
              <a:gd name="connsiteX24" fmla="*/ 169 w 226"/>
              <a:gd name="connsiteY24" fmla="*/ 326 h 658"/>
              <a:gd name="connsiteX25" fmla="*/ 163 w 226"/>
              <a:gd name="connsiteY25" fmla="*/ 358 h 658"/>
              <a:gd name="connsiteX26" fmla="*/ 163 w 226"/>
              <a:gd name="connsiteY26" fmla="*/ 384 h 658"/>
              <a:gd name="connsiteX27" fmla="*/ 158 w 226"/>
              <a:gd name="connsiteY27" fmla="*/ 405 h 658"/>
              <a:gd name="connsiteX28" fmla="*/ 153 w 226"/>
              <a:gd name="connsiteY28" fmla="*/ 426 h 658"/>
              <a:gd name="connsiteX29" fmla="*/ 147 w 226"/>
              <a:gd name="connsiteY29" fmla="*/ 463 h 658"/>
              <a:gd name="connsiteX30" fmla="*/ 137 w 226"/>
              <a:gd name="connsiteY30" fmla="*/ 500 h 658"/>
              <a:gd name="connsiteX31" fmla="*/ 132 w 226"/>
              <a:gd name="connsiteY31" fmla="*/ 531 h 658"/>
              <a:gd name="connsiteX32" fmla="*/ 121 w 226"/>
              <a:gd name="connsiteY32" fmla="*/ 558 h 658"/>
              <a:gd name="connsiteX33" fmla="*/ 116 w 226"/>
              <a:gd name="connsiteY33" fmla="*/ 584 h 658"/>
              <a:gd name="connsiteX34" fmla="*/ 111 w 226"/>
              <a:gd name="connsiteY34" fmla="*/ 595 h 658"/>
              <a:gd name="connsiteX35" fmla="*/ 105 w 226"/>
              <a:gd name="connsiteY35" fmla="*/ 605 h 658"/>
              <a:gd name="connsiteX36" fmla="*/ 105 w 226"/>
              <a:gd name="connsiteY36" fmla="*/ 616 h 658"/>
              <a:gd name="connsiteX37" fmla="*/ 100 w 226"/>
              <a:gd name="connsiteY37" fmla="*/ 621 h 658"/>
              <a:gd name="connsiteX38" fmla="*/ 95 w 226"/>
              <a:gd name="connsiteY38" fmla="*/ 631 h 658"/>
              <a:gd name="connsiteX39" fmla="*/ 95 w 226"/>
              <a:gd name="connsiteY39" fmla="*/ 637 h 658"/>
              <a:gd name="connsiteX40" fmla="*/ 84 w 226"/>
              <a:gd name="connsiteY40" fmla="*/ 642 h 658"/>
              <a:gd name="connsiteX41" fmla="*/ 79 w 226"/>
              <a:gd name="connsiteY41" fmla="*/ 652 h 658"/>
              <a:gd name="connsiteX42" fmla="*/ 74 w 226"/>
              <a:gd name="connsiteY42" fmla="*/ 652 h 658"/>
              <a:gd name="connsiteX43" fmla="*/ 68 w 226"/>
              <a:gd name="connsiteY43" fmla="*/ 658 h 658"/>
              <a:gd name="connsiteX44" fmla="*/ 63 w 226"/>
              <a:gd name="connsiteY44" fmla="*/ 658 h 658"/>
              <a:gd name="connsiteX45" fmla="*/ 63 w 226"/>
              <a:gd name="connsiteY45" fmla="*/ 652 h 658"/>
              <a:gd name="connsiteX46" fmla="*/ 58 w 226"/>
              <a:gd name="connsiteY46" fmla="*/ 652 h 658"/>
              <a:gd name="connsiteX47" fmla="*/ 58 w 226"/>
              <a:gd name="connsiteY47" fmla="*/ 647 h 658"/>
              <a:gd name="connsiteX48" fmla="*/ 58 w 226"/>
              <a:gd name="connsiteY48" fmla="*/ 642 h 658"/>
              <a:gd name="connsiteX49" fmla="*/ 53 w 226"/>
              <a:gd name="connsiteY49" fmla="*/ 637 h 658"/>
              <a:gd name="connsiteX50" fmla="*/ 53 w 226"/>
              <a:gd name="connsiteY50" fmla="*/ 626 h 658"/>
              <a:gd name="connsiteX51" fmla="*/ 53 w 226"/>
              <a:gd name="connsiteY51" fmla="*/ 616 h 658"/>
              <a:gd name="connsiteX52" fmla="*/ 47 w 226"/>
              <a:gd name="connsiteY52" fmla="*/ 600 h 658"/>
              <a:gd name="connsiteX53" fmla="*/ 42 w 226"/>
              <a:gd name="connsiteY53" fmla="*/ 579 h 658"/>
              <a:gd name="connsiteX54" fmla="*/ 37 w 226"/>
              <a:gd name="connsiteY54" fmla="*/ 563 h 658"/>
              <a:gd name="connsiteX55" fmla="*/ 32 w 226"/>
              <a:gd name="connsiteY55" fmla="*/ 547 h 658"/>
              <a:gd name="connsiteX56" fmla="*/ 26 w 226"/>
              <a:gd name="connsiteY56" fmla="*/ 531 h 658"/>
              <a:gd name="connsiteX57" fmla="*/ 16 w 226"/>
              <a:gd name="connsiteY57" fmla="*/ 521 h 658"/>
              <a:gd name="connsiteX58" fmla="*/ 5 w 226"/>
              <a:gd name="connsiteY58" fmla="*/ 510 h 658"/>
              <a:gd name="connsiteX59" fmla="*/ 0 w 226"/>
              <a:gd name="connsiteY59" fmla="*/ 500 h 658"/>
              <a:gd name="connsiteX60" fmla="*/ 11 w 226"/>
              <a:gd name="connsiteY60" fmla="*/ 505 h 658"/>
              <a:gd name="connsiteX61" fmla="*/ 26 w 226"/>
              <a:gd name="connsiteY61" fmla="*/ 505 h 658"/>
              <a:gd name="connsiteX62" fmla="*/ 37 w 226"/>
              <a:gd name="connsiteY62" fmla="*/ 505 h 658"/>
              <a:gd name="connsiteX63" fmla="*/ 47 w 226"/>
              <a:gd name="connsiteY63" fmla="*/ 505 h 658"/>
              <a:gd name="connsiteX64" fmla="*/ 58 w 226"/>
              <a:gd name="connsiteY64" fmla="*/ 500 h 658"/>
              <a:gd name="connsiteX65" fmla="*/ 63 w 226"/>
              <a:gd name="connsiteY65" fmla="*/ 500 h 658"/>
              <a:gd name="connsiteX66" fmla="*/ 68 w 226"/>
              <a:gd name="connsiteY66" fmla="*/ 495 h 658"/>
              <a:gd name="connsiteX67" fmla="*/ 68 w 226"/>
              <a:gd name="connsiteY67" fmla="*/ 495 h 658"/>
              <a:gd name="connsiteX68" fmla="*/ 74 w 226"/>
              <a:gd name="connsiteY68" fmla="*/ 489 h 658"/>
              <a:gd name="connsiteX69" fmla="*/ 74 w 226"/>
              <a:gd name="connsiteY69" fmla="*/ 479 h 658"/>
              <a:gd name="connsiteX70" fmla="*/ 79 w 226"/>
              <a:gd name="connsiteY70" fmla="*/ 468 h 658"/>
              <a:gd name="connsiteX71" fmla="*/ 79 w 226"/>
              <a:gd name="connsiteY71" fmla="*/ 453 h 658"/>
              <a:gd name="connsiteX72" fmla="*/ 84 w 226"/>
              <a:gd name="connsiteY72" fmla="*/ 432 h 658"/>
              <a:gd name="connsiteX73" fmla="*/ 90 w 226"/>
              <a:gd name="connsiteY73" fmla="*/ 411 h 658"/>
              <a:gd name="connsiteX74" fmla="*/ 90 w 226"/>
              <a:gd name="connsiteY74" fmla="*/ 384 h 658"/>
              <a:gd name="connsiteX75" fmla="*/ 95 w 226"/>
              <a:gd name="connsiteY75" fmla="*/ 353 h 658"/>
              <a:gd name="connsiteX76" fmla="*/ 105 w 226"/>
              <a:gd name="connsiteY76" fmla="*/ 290 h 658"/>
              <a:gd name="connsiteX77" fmla="*/ 111 w 226"/>
              <a:gd name="connsiteY77" fmla="*/ 232 h 658"/>
              <a:gd name="connsiteX78" fmla="*/ 116 w 226"/>
              <a:gd name="connsiteY78" fmla="*/ 169 h 658"/>
              <a:gd name="connsiteX79" fmla="*/ 116 w 226"/>
              <a:gd name="connsiteY79" fmla="*/ 116 h 658"/>
              <a:gd name="connsiteX80" fmla="*/ 116 w 226"/>
              <a:gd name="connsiteY80" fmla="*/ 116 h 658"/>
              <a:gd name="connsiteX0" fmla="*/ 116 w 225"/>
              <a:gd name="connsiteY0" fmla="*/ 116 h 658"/>
              <a:gd name="connsiteX1" fmla="*/ 116 w 225"/>
              <a:gd name="connsiteY1" fmla="*/ 90 h 658"/>
              <a:gd name="connsiteX2" fmla="*/ 116 w 225"/>
              <a:gd name="connsiteY2" fmla="*/ 63 h 658"/>
              <a:gd name="connsiteX3" fmla="*/ 116 w 225"/>
              <a:gd name="connsiteY3" fmla="*/ 42 h 658"/>
              <a:gd name="connsiteX4" fmla="*/ 116 w 225"/>
              <a:gd name="connsiteY4" fmla="*/ 27 h 658"/>
              <a:gd name="connsiteX5" fmla="*/ 116 w 225"/>
              <a:gd name="connsiteY5" fmla="*/ 11 h 658"/>
              <a:gd name="connsiteX6" fmla="*/ 116 w 225"/>
              <a:gd name="connsiteY6" fmla="*/ 0 h 658"/>
              <a:gd name="connsiteX7" fmla="*/ 211 w 225"/>
              <a:gd name="connsiteY7" fmla="*/ 11 h 658"/>
              <a:gd name="connsiteX8" fmla="*/ 200 w 225"/>
              <a:gd name="connsiteY8" fmla="*/ 37 h 658"/>
              <a:gd name="connsiteX9" fmla="*/ 200 w 225"/>
              <a:gd name="connsiteY9" fmla="*/ 42 h 658"/>
              <a:gd name="connsiteX10" fmla="*/ 200 w 225"/>
              <a:gd name="connsiteY10" fmla="*/ 53 h 658"/>
              <a:gd name="connsiteX11" fmla="*/ 195 w 225"/>
              <a:gd name="connsiteY11" fmla="*/ 63 h 658"/>
              <a:gd name="connsiteX12" fmla="*/ 195 w 225"/>
              <a:gd name="connsiteY12" fmla="*/ 74 h 658"/>
              <a:gd name="connsiteX13" fmla="*/ 195 w 225"/>
              <a:gd name="connsiteY13" fmla="*/ 84 h 658"/>
              <a:gd name="connsiteX14" fmla="*/ 190 w 225"/>
              <a:gd name="connsiteY14" fmla="*/ 100 h 658"/>
              <a:gd name="connsiteX15" fmla="*/ 190 w 225"/>
              <a:gd name="connsiteY15" fmla="*/ 116 h 658"/>
              <a:gd name="connsiteX16" fmla="*/ 190 w 225"/>
              <a:gd name="connsiteY16" fmla="*/ 132 h 658"/>
              <a:gd name="connsiteX17" fmla="*/ 184 w 225"/>
              <a:gd name="connsiteY17" fmla="*/ 147 h 658"/>
              <a:gd name="connsiteX18" fmla="*/ 184 w 225"/>
              <a:gd name="connsiteY18" fmla="*/ 163 h 658"/>
              <a:gd name="connsiteX19" fmla="*/ 184 w 225"/>
              <a:gd name="connsiteY19" fmla="*/ 184 h 658"/>
              <a:gd name="connsiteX20" fmla="*/ 179 w 225"/>
              <a:gd name="connsiteY20" fmla="*/ 226 h 658"/>
              <a:gd name="connsiteX21" fmla="*/ 174 w 225"/>
              <a:gd name="connsiteY21" fmla="*/ 263 h 658"/>
              <a:gd name="connsiteX22" fmla="*/ 174 w 225"/>
              <a:gd name="connsiteY22" fmla="*/ 295 h 658"/>
              <a:gd name="connsiteX23" fmla="*/ 169 w 225"/>
              <a:gd name="connsiteY23" fmla="*/ 326 h 658"/>
              <a:gd name="connsiteX24" fmla="*/ 163 w 225"/>
              <a:gd name="connsiteY24" fmla="*/ 358 h 658"/>
              <a:gd name="connsiteX25" fmla="*/ 163 w 225"/>
              <a:gd name="connsiteY25" fmla="*/ 384 h 658"/>
              <a:gd name="connsiteX26" fmla="*/ 158 w 225"/>
              <a:gd name="connsiteY26" fmla="*/ 405 h 658"/>
              <a:gd name="connsiteX27" fmla="*/ 153 w 225"/>
              <a:gd name="connsiteY27" fmla="*/ 426 h 658"/>
              <a:gd name="connsiteX28" fmla="*/ 147 w 225"/>
              <a:gd name="connsiteY28" fmla="*/ 463 h 658"/>
              <a:gd name="connsiteX29" fmla="*/ 137 w 225"/>
              <a:gd name="connsiteY29" fmla="*/ 500 h 658"/>
              <a:gd name="connsiteX30" fmla="*/ 132 w 225"/>
              <a:gd name="connsiteY30" fmla="*/ 531 h 658"/>
              <a:gd name="connsiteX31" fmla="*/ 121 w 225"/>
              <a:gd name="connsiteY31" fmla="*/ 558 h 658"/>
              <a:gd name="connsiteX32" fmla="*/ 116 w 225"/>
              <a:gd name="connsiteY32" fmla="*/ 584 h 658"/>
              <a:gd name="connsiteX33" fmla="*/ 111 w 225"/>
              <a:gd name="connsiteY33" fmla="*/ 595 h 658"/>
              <a:gd name="connsiteX34" fmla="*/ 105 w 225"/>
              <a:gd name="connsiteY34" fmla="*/ 605 h 658"/>
              <a:gd name="connsiteX35" fmla="*/ 105 w 225"/>
              <a:gd name="connsiteY35" fmla="*/ 616 h 658"/>
              <a:gd name="connsiteX36" fmla="*/ 100 w 225"/>
              <a:gd name="connsiteY36" fmla="*/ 621 h 658"/>
              <a:gd name="connsiteX37" fmla="*/ 95 w 225"/>
              <a:gd name="connsiteY37" fmla="*/ 631 h 658"/>
              <a:gd name="connsiteX38" fmla="*/ 95 w 225"/>
              <a:gd name="connsiteY38" fmla="*/ 637 h 658"/>
              <a:gd name="connsiteX39" fmla="*/ 84 w 225"/>
              <a:gd name="connsiteY39" fmla="*/ 642 h 658"/>
              <a:gd name="connsiteX40" fmla="*/ 79 w 225"/>
              <a:gd name="connsiteY40" fmla="*/ 652 h 658"/>
              <a:gd name="connsiteX41" fmla="*/ 74 w 225"/>
              <a:gd name="connsiteY41" fmla="*/ 652 h 658"/>
              <a:gd name="connsiteX42" fmla="*/ 68 w 225"/>
              <a:gd name="connsiteY42" fmla="*/ 658 h 658"/>
              <a:gd name="connsiteX43" fmla="*/ 63 w 225"/>
              <a:gd name="connsiteY43" fmla="*/ 658 h 658"/>
              <a:gd name="connsiteX44" fmla="*/ 63 w 225"/>
              <a:gd name="connsiteY44" fmla="*/ 652 h 658"/>
              <a:gd name="connsiteX45" fmla="*/ 58 w 225"/>
              <a:gd name="connsiteY45" fmla="*/ 652 h 658"/>
              <a:gd name="connsiteX46" fmla="*/ 58 w 225"/>
              <a:gd name="connsiteY46" fmla="*/ 647 h 658"/>
              <a:gd name="connsiteX47" fmla="*/ 58 w 225"/>
              <a:gd name="connsiteY47" fmla="*/ 642 h 658"/>
              <a:gd name="connsiteX48" fmla="*/ 53 w 225"/>
              <a:gd name="connsiteY48" fmla="*/ 637 h 658"/>
              <a:gd name="connsiteX49" fmla="*/ 53 w 225"/>
              <a:gd name="connsiteY49" fmla="*/ 626 h 658"/>
              <a:gd name="connsiteX50" fmla="*/ 53 w 225"/>
              <a:gd name="connsiteY50" fmla="*/ 616 h 658"/>
              <a:gd name="connsiteX51" fmla="*/ 47 w 225"/>
              <a:gd name="connsiteY51" fmla="*/ 600 h 658"/>
              <a:gd name="connsiteX52" fmla="*/ 42 w 225"/>
              <a:gd name="connsiteY52" fmla="*/ 579 h 658"/>
              <a:gd name="connsiteX53" fmla="*/ 37 w 225"/>
              <a:gd name="connsiteY53" fmla="*/ 563 h 658"/>
              <a:gd name="connsiteX54" fmla="*/ 32 w 225"/>
              <a:gd name="connsiteY54" fmla="*/ 547 h 658"/>
              <a:gd name="connsiteX55" fmla="*/ 26 w 225"/>
              <a:gd name="connsiteY55" fmla="*/ 531 h 658"/>
              <a:gd name="connsiteX56" fmla="*/ 16 w 225"/>
              <a:gd name="connsiteY56" fmla="*/ 521 h 658"/>
              <a:gd name="connsiteX57" fmla="*/ 5 w 225"/>
              <a:gd name="connsiteY57" fmla="*/ 510 h 658"/>
              <a:gd name="connsiteX58" fmla="*/ 0 w 225"/>
              <a:gd name="connsiteY58" fmla="*/ 500 h 658"/>
              <a:gd name="connsiteX59" fmla="*/ 11 w 225"/>
              <a:gd name="connsiteY59" fmla="*/ 505 h 658"/>
              <a:gd name="connsiteX60" fmla="*/ 26 w 225"/>
              <a:gd name="connsiteY60" fmla="*/ 505 h 658"/>
              <a:gd name="connsiteX61" fmla="*/ 37 w 225"/>
              <a:gd name="connsiteY61" fmla="*/ 505 h 658"/>
              <a:gd name="connsiteX62" fmla="*/ 47 w 225"/>
              <a:gd name="connsiteY62" fmla="*/ 505 h 658"/>
              <a:gd name="connsiteX63" fmla="*/ 58 w 225"/>
              <a:gd name="connsiteY63" fmla="*/ 500 h 658"/>
              <a:gd name="connsiteX64" fmla="*/ 63 w 225"/>
              <a:gd name="connsiteY64" fmla="*/ 500 h 658"/>
              <a:gd name="connsiteX65" fmla="*/ 68 w 225"/>
              <a:gd name="connsiteY65" fmla="*/ 495 h 658"/>
              <a:gd name="connsiteX66" fmla="*/ 68 w 225"/>
              <a:gd name="connsiteY66" fmla="*/ 495 h 658"/>
              <a:gd name="connsiteX67" fmla="*/ 74 w 225"/>
              <a:gd name="connsiteY67" fmla="*/ 489 h 658"/>
              <a:gd name="connsiteX68" fmla="*/ 74 w 225"/>
              <a:gd name="connsiteY68" fmla="*/ 479 h 658"/>
              <a:gd name="connsiteX69" fmla="*/ 79 w 225"/>
              <a:gd name="connsiteY69" fmla="*/ 468 h 658"/>
              <a:gd name="connsiteX70" fmla="*/ 79 w 225"/>
              <a:gd name="connsiteY70" fmla="*/ 453 h 658"/>
              <a:gd name="connsiteX71" fmla="*/ 84 w 225"/>
              <a:gd name="connsiteY71" fmla="*/ 432 h 658"/>
              <a:gd name="connsiteX72" fmla="*/ 90 w 225"/>
              <a:gd name="connsiteY72" fmla="*/ 411 h 658"/>
              <a:gd name="connsiteX73" fmla="*/ 90 w 225"/>
              <a:gd name="connsiteY73" fmla="*/ 384 h 658"/>
              <a:gd name="connsiteX74" fmla="*/ 95 w 225"/>
              <a:gd name="connsiteY74" fmla="*/ 353 h 658"/>
              <a:gd name="connsiteX75" fmla="*/ 105 w 225"/>
              <a:gd name="connsiteY75" fmla="*/ 290 h 658"/>
              <a:gd name="connsiteX76" fmla="*/ 111 w 225"/>
              <a:gd name="connsiteY76" fmla="*/ 232 h 658"/>
              <a:gd name="connsiteX77" fmla="*/ 116 w 225"/>
              <a:gd name="connsiteY77" fmla="*/ 169 h 658"/>
              <a:gd name="connsiteX78" fmla="*/ 116 w 225"/>
              <a:gd name="connsiteY78" fmla="*/ 116 h 658"/>
              <a:gd name="connsiteX79" fmla="*/ 116 w 225"/>
              <a:gd name="connsiteY79" fmla="*/ 116 h 658"/>
              <a:gd name="connsiteX0" fmla="*/ 116 w 214"/>
              <a:gd name="connsiteY0" fmla="*/ 116 h 658"/>
              <a:gd name="connsiteX1" fmla="*/ 116 w 214"/>
              <a:gd name="connsiteY1" fmla="*/ 90 h 658"/>
              <a:gd name="connsiteX2" fmla="*/ 116 w 214"/>
              <a:gd name="connsiteY2" fmla="*/ 63 h 658"/>
              <a:gd name="connsiteX3" fmla="*/ 116 w 214"/>
              <a:gd name="connsiteY3" fmla="*/ 42 h 658"/>
              <a:gd name="connsiteX4" fmla="*/ 116 w 214"/>
              <a:gd name="connsiteY4" fmla="*/ 27 h 658"/>
              <a:gd name="connsiteX5" fmla="*/ 116 w 214"/>
              <a:gd name="connsiteY5" fmla="*/ 11 h 658"/>
              <a:gd name="connsiteX6" fmla="*/ 116 w 214"/>
              <a:gd name="connsiteY6" fmla="*/ 0 h 658"/>
              <a:gd name="connsiteX7" fmla="*/ 200 w 214"/>
              <a:gd name="connsiteY7" fmla="*/ 37 h 658"/>
              <a:gd name="connsiteX8" fmla="*/ 200 w 214"/>
              <a:gd name="connsiteY8" fmla="*/ 42 h 658"/>
              <a:gd name="connsiteX9" fmla="*/ 200 w 214"/>
              <a:gd name="connsiteY9" fmla="*/ 53 h 658"/>
              <a:gd name="connsiteX10" fmla="*/ 195 w 214"/>
              <a:gd name="connsiteY10" fmla="*/ 63 h 658"/>
              <a:gd name="connsiteX11" fmla="*/ 195 w 214"/>
              <a:gd name="connsiteY11" fmla="*/ 74 h 658"/>
              <a:gd name="connsiteX12" fmla="*/ 195 w 214"/>
              <a:gd name="connsiteY12" fmla="*/ 84 h 658"/>
              <a:gd name="connsiteX13" fmla="*/ 190 w 214"/>
              <a:gd name="connsiteY13" fmla="*/ 100 h 658"/>
              <a:gd name="connsiteX14" fmla="*/ 190 w 214"/>
              <a:gd name="connsiteY14" fmla="*/ 116 h 658"/>
              <a:gd name="connsiteX15" fmla="*/ 190 w 214"/>
              <a:gd name="connsiteY15" fmla="*/ 132 h 658"/>
              <a:gd name="connsiteX16" fmla="*/ 184 w 214"/>
              <a:gd name="connsiteY16" fmla="*/ 147 h 658"/>
              <a:gd name="connsiteX17" fmla="*/ 184 w 214"/>
              <a:gd name="connsiteY17" fmla="*/ 163 h 658"/>
              <a:gd name="connsiteX18" fmla="*/ 184 w 214"/>
              <a:gd name="connsiteY18" fmla="*/ 184 h 658"/>
              <a:gd name="connsiteX19" fmla="*/ 179 w 214"/>
              <a:gd name="connsiteY19" fmla="*/ 226 h 658"/>
              <a:gd name="connsiteX20" fmla="*/ 174 w 214"/>
              <a:gd name="connsiteY20" fmla="*/ 263 h 658"/>
              <a:gd name="connsiteX21" fmla="*/ 174 w 214"/>
              <a:gd name="connsiteY21" fmla="*/ 295 h 658"/>
              <a:gd name="connsiteX22" fmla="*/ 169 w 214"/>
              <a:gd name="connsiteY22" fmla="*/ 326 h 658"/>
              <a:gd name="connsiteX23" fmla="*/ 163 w 214"/>
              <a:gd name="connsiteY23" fmla="*/ 358 h 658"/>
              <a:gd name="connsiteX24" fmla="*/ 163 w 214"/>
              <a:gd name="connsiteY24" fmla="*/ 384 h 658"/>
              <a:gd name="connsiteX25" fmla="*/ 158 w 214"/>
              <a:gd name="connsiteY25" fmla="*/ 405 h 658"/>
              <a:gd name="connsiteX26" fmla="*/ 153 w 214"/>
              <a:gd name="connsiteY26" fmla="*/ 426 h 658"/>
              <a:gd name="connsiteX27" fmla="*/ 147 w 214"/>
              <a:gd name="connsiteY27" fmla="*/ 463 h 658"/>
              <a:gd name="connsiteX28" fmla="*/ 137 w 214"/>
              <a:gd name="connsiteY28" fmla="*/ 500 h 658"/>
              <a:gd name="connsiteX29" fmla="*/ 132 w 214"/>
              <a:gd name="connsiteY29" fmla="*/ 531 h 658"/>
              <a:gd name="connsiteX30" fmla="*/ 121 w 214"/>
              <a:gd name="connsiteY30" fmla="*/ 558 h 658"/>
              <a:gd name="connsiteX31" fmla="*/ 116 w 214"/>
              <a:gd name="connsiteY31" fmla="*/ 584 h 658"/>
              <a:gd name="connsiteX32" fmla="*/ 111 w 214"/>
              <a:gd name="connsiteY32" fmla="*/ 595 h 658"/>
              <a:gd name="connsiteX33" fmla="*/ 105 w 214"/>
              <a:gd name="connsiteY33" fmla="*/ 605 h 658"/>
              <a:gd name="connsiteX34" fmla="*/ 105 w 214"/>
              <a:gd name="connsiteY34" fmla="*/ 616 h 658"/>
              <a:gd name="connsiteX35" fmla="*/ 100 w 214"/>
              <a:gd name="connsiteY35" fmla="*/ 621 h 658"/>
              <a:gd name="connsiteX36" fmla="*/ 95 w 214"/>
              <a:gd name="connsiteY36" fmla="*/ 631 h 658"/>
              <a:gd name="connsiteX37" fmla="*/ 95 w 214"/>
              <a:gd name="connsiteY37" fmla="*/ 637 h 658"/>
              <a:gd name="connsiteX38" fmla="*/ 84 w 214"/>
              <a:gd name="connsiteY38" fmla="*/ 642 h 658"/>
              <a:gd name="connsiteX39" fmla="*/ 79 w 214"/>
              <a:gd name="connsiteY39" fmla="*/ 652 h 658"/>
              <a:gd name="connsiteX40" fmla="*/ 74 w 214"/>
              <a:gd name="connsiteY40" fmla="*/ 652 h 658"/>
              <a:gd name="connsiteX41" fmla="*/ 68 w 214"/>
              <a:gd name="connsiteY41" fmla="*/ 658 h 658"/>
              <a:gd name="connsiteX42" fmla="*/ 63 w 214"/>
              <a:gd name="connsiteY42" fmla="*/ 658 h 658"/>
              <a:gd name="connsiteX43" fmla="*/ 63 w 214"/>
              <a:gd name="connsiteY43" fmla="*/ 652 h 658"/>
              <a:gd name="connsiteX44" fmla="*/ 58 w 214"/>
              <a:gd name="connsiteY44" fmla="*/ 652 h 658"/>
              <a:gd name="connsiteX45" fmla="*/ 58 w 214"/>
              <a:gd name="connsiteY45" fmla="*/ 647 h 658"/>
              <a:gd name="connsiteX46" fmla="*/ 58 w 214"/>
              <a:gd name="connsiteY46" fmla="*/ 642 h 658"/>
              <a:gd name="connsiteX47" fmla="*/ 53 w 214"/>
              <a:gd name="connsiteY47" fmla="*/ 637 h 658"/>
              <a:gd name="connsiteX48" fmla="*/ 53 w 214"/>
              <a:gd name="connsiteY48" fmla="*/ 626 h 658"/>
              <a:gd name="connsiteX49" fmla="*/ 53 w 214"/>
              <a:gd name="connsiteY49" fmla="*/ 616 h 658"/>
              <a:gd name="connsiteX50" fmla="*/ 47 w 214"/>
              <a:gd name="connsiteY50" fmla="*/ 600 h 658"/>
              <a:gd name="connsiteX51" fmla="*/ 42 w 214"/>
              <a:gd name="connsiteY51" fmla="*/ 579 h 658"/>
              <a:gd name="connsiteX52" fmla="*/ 37 w 214"/>
              <a:gd name="connsiteY52" fmla="*/ 563 h 658"/>
              <a:gd name="connsiteX53" fmla="*/ 32 w 214"/>
              <a:gd name="connsiteY53" fmla="*/ 547 h 658"/>
              <a:gd name="connsiteX54" fmla="*/ 26 w 214"/>
              <a:gd name="connsiteY54" fmla="*/ 531 h 658"/>
              <a:gd name="connsiteX55" fmla="*/ 16 w 214"/>
              <a:gd name="connsiteY55" fmla="*/ 521 h 658"/>
              <a:gd name="connsiteX56" fmla="*/ 5 w 214"/>
              <a:gd name="connsiteY56" fmla="*/ 510 h 658"/>
              <a:gd name="connsiteX57" fmla="*/ 0 w 214"/>
              <a:gd name="connsiteY57" fmla="*/ 500 h 658"/>
              <a:gd name="connsiteX58" fmla="*/ 11 w 214"/>
              <a:gd name="connsiteY58" fmla="*/ 505 h 658"/>
              <a:gd name="connsiteX59" fmla="*/ 26 w 214"/>
              <a:gd name="connsiteY59" fmla="*/ 505 h 658"/>
              <a:gd name="connsiteX60" fmla="*/ 37 w 214"/>
              <a:gd name="connsiteY60" fmla="*/ 505 h 658"/>
              <a:gd name="connsiteX61" fmla="*/ 47 w 214"/>
              <a:gd name="connsiteY61" fmla="*/ 505 h 658"/>
              <a:gd name="connsiteX62" fmla="*/ 58 w 214"/>
              <a:gd name="connsiteY62" fmla="*/ 500 h 658"/>
              <a:gd name="connsiteX63" fmla="*/ 63 w 214"/>
              <a:gd name="connsiteY63" fmla="*/ 500 h 658"/>
              <a:gd name="connsiteX64" fmla="*/ 68 w 214"/>
              <a:gd name="connsiteY64" fmla="*/ 495 h 658"/>
              <a:gd name="connsiteX65" fmla="*/ 68 w 214"/>
              <a:gd name="connsiteY65" fmla="*/ 495 h 658"/>
              <a:gd name="connsiteX66" fmla="*/ 74 w 214"/>
              <a:gd name="connsiteY66" fmla="*/ 489 h 658"/>
              <a:gd name="connsiteX67" fmla="*/ 74 w 214"/>
              <a:gd name="connsiteY67" fmla="*/ 479 h 658"/>
              <a:gd name="connsiteX68" fmla="*/ 79 w 214"/>
              <a:gd name="connsiteY68" fmla="*/ 468 h 658"/>
              <a:gd name="connsiteX69" fmla="*/ 79 w 214"/>
              <a:gd name="connsiteY69" fmla="*/ 453 h 658"/>
              <a:gd name="connsiteX70" fmla="*/ 84 w 214"/>
              <a:gd name="connsiteY70" fmla="*/ 432 h 658"/>
              <a:gd name="connsiteX71" fmla="*/ 90 w 214"/>
              <a:gd name="connsiteY71" fmla="*/ 411 h 658"/>
              <a:gd name="connsiteX72" fmla="*/ 90 w 214"/>
              <a:gd name="connsiteY72" fmla="*/ 384 h 658"/>
              <a:gd name="connsiteX73" fmla="*/ 95 w 214"/>
              <a:gd name="connsiteY73" fmla="*/ 353 h 658"/>
              <a:gd name="connsiteX74" fmla="*/ 105 w 214"/>
              <a:gd name="connsiteY74" fmla="*/ 290 h 658"/>
              <a:gd name="connsiteX75" fmla="*/ 111 w 214"/>
              <a:gd name="connsiteY75" fmla="*/ 232 h 658"/>
              <a:gd name="connsiteX76" fmla="*/ 116 w 214"/>
              <a:gd name="connsiteY76" fmla="*/ 169 h 658"/>
              <a:gd name="connsiteX77" fmla="*/ 116 w 214"/>
              <a:gd name="connsiteY77" fmla="*/ 116 h 658"/>
              <a:gd name="connsiteX78" fmla="*/ 116 w 214"/>
              <a:gd name="connsiteY78" fmla="*/ 116 h 658"/>
              <a:gd name="connsiteX0" fmla="*/ 116 w 214"/>
              <a:gd name="connsiteY0" fmla="*/ 105 h 647"/>
              <a:gd name="connsiteX1" fmla="*/ 116 w 214"/>
              <a:gd name="connsiteY1" fmla="*/ 79 h 647"/>
              <a:gd name="connsiteX2" fmla="*/ 116 w 214"/>
              <a:gd name="connsiteY2" fmla="*/ 52 h 647"/>
              <a:gd name="connsiteX3" fmla="*/ 116 w 214"/>
              <a:gd name="connsiteY3" fmla="*/ 31 h 647"/>
              <a:gd name="connsiteX4" fmla="*/ 116 w 214"/>
              <a:gd name="connsiteY4" fmla="*/ 16 h 647"/>
              <a:gd name="connsiteX5" fmla="*/ 116 w 214"/>
              <a:gd name="connsiteY5" fmla="*/ 0 h 647"/>
              <a:gd name="connsiteX6" fmla="*/ 200 w 214"/>
              <a:gd name="connsiteY6" fmla="*/ 26 h 647"/>
              <a:gd name="connsiteX7" fmla="*/ 200 w 214"/>
              <a:gd name="connsiteY7" fmla="*/ 31 h 647"/>
              <a:gd name="connsiteX8" fmla="*/ 200 w 214"/>
              <a:gd name="connsiteY8" fmla="*/ 42 h 647"/>
              <a:gd name="connsiteX9" fmla="*/ 195 w 214"/>
              <a:gd name="connsiteY9" fmla="*/ 52 h 647"/>
              <a:gd name="connsiteX10" fmla="*/ 195 w 214"/>
              <a:gd name="connsiteY10" fmla="*/ 63 h 647"/>
              <a:gd name="connsiteX11" fmla="*/ 195 w 214"/>
              <a:gd name="connsiteY11" fmla="*/ 73 h 647"/>
              <a:gd name="connsiteX12" fmla="*/ 190 w 214"/>
              <a:gd name="connsiteY12" fmla="*/ 89 h 647"/>
              <a:gd name="connsiteX13" fmla="*/ 190 w 214"/>
              <a:gd name="connsiteY13" fmla="*/ 105 h 647"/>
              <a:gd name="connsiteX14" fmla="*/ 190 w 214"/>
              <a:gd name="connsiteY14" fmla="*/ 121 h 647"/>
              <a:gd name="connsiteX15" fmla="*/ 184 w 214"/>
              <a:gd name="connsiteY15" fmla="*/ 136 h 647"/>
              <a:gd name="connsiteX16" fmla="*/ 184 w 214"/>
              <a:gd name="connsiteY16" fmla="*/ 152 h 647"/>
              <a:gd name="connsiteX17" fmla="*/ 184 w 214"/>
              <a:gd name="connsiteY17" fmla="*/ 173 h 647"/>
              <a:gd name="connsiteX18" fmla="*/ 179 w 214"/>
              <a:gd name="connsiteY18" fmla="*/ 215 h 647"/>
              <a:gd name="connsiteX19" fmla="*/ 174 w 214"/>
              <a:gd name="connsiteY19" fmla="*/ 252 h 647"/>
              <a:gd name="connsiteX20" fmla="*/ 174 w 214"/>
              <a:gd name="connsiteY20" fmla="*/ 284 h 647"/>
              <a:gd name="connsiteX21" fmla="*/ 169 w 214"/>
              <a:gd name="connsiteY21" fmla="*/ 315 h 647"/>
              <a:gd name="connsiteX22" fmla="*/ 163 w 214"/>
              <a:gd name="connsiteY22" fmla="*/ 347 h 647"/>
              <a:gd name="connsiteX23" fmla="*/ 163 w 214"/>
              <a:gd name="connsiteY23" fmla="*/ 373 h 647"/>
              <a:gd name="connsiteX24" fmla="*/ 158 w 214"/>
              <a:gd name="connsiteY24" fmla="*/ 394 h 647"/>
              <a:gd name="connsiteX25" fmla="*/ 153 w 214"/>
              <a:gd name="connsiteY25" fmla="*/ 415 h 647"/>
              <a:gd name="connsiteX26" fmla="*/ 147 w 214"/>
              <a:gd name="connsiteY26" fmla="*/ 452 h 647"/>
              <a:gd name="connsiteX27" fmla="*/ 137 w 214"/>
              <a:gd name="connsiteY27" fmla="*/ 489 h 647"/>
              <a:gd name="connsiteX28" fmla="*/ 132 w 214"/>
              <a:gd name="connsiteY28" fmla="*/ 520 h 647"/>
              <a:gd name="connsiteX29" fmla="*/ 121 w 214"/>
              <a:gd name="connsiteY29" fmla="*/ 547 h 647"/>
              <a:gd name="connsiteX30" fmla="*/ 116 w 214"/>
              <a:gd name="connsiteY30" fmla="*/ 573 h 647"/>
              <a:gd name="connsiteX31" fmla="*/ 111 w 214"/>
              <a:gd name="connsiteY31" fmla="*/ 584 h 647"/>
              <a:gd name="connsiteX32" fmla="*/ 105 w 214"/>
              <a:gd name="connsiteY32" fmla="*/ 594 h 647"/>
              <a:gd name="connsiteX33" fmla="*/ 105 w 214"/>
              <a:gd name="connsiteY33" fmla="*/ 605 h 647"/>
              <a:gd name="connsiteX34" fmla="*/ 100 w 214"/>
              <a:gd name="connsiteY34" fmla="*/ 610 h 647"/>
              <a:gd name="connsiteX35" fmla="*/ 95 w 214"/>
              <a:gd name="connsiteY35" fmla="*/ 620 h 647"/>
              <a:gd name="connsiteX36" fmla="*/ 95 w 214"/>
              <a:gd name="connsiteY36" fmla="*/ 626 h 647"/>
              <a:gd name="connsiteX37" fmla="*/ 84 w 214"/>
              <a:gd name="connsiteY37" fmla="*/ 631 h 647"/>
              <a:gd name="connsiteX38" fmla="*/ 79 w 214"/>
              <a:gd name="connsiteY38" fmla="*/ 641 h 647"/>
              <a:gd name="connsiteX39" fmla="*/ 74 w 214"/>
              <a:gd name="connsiteY39" fmla="*/ 641 h 647"/>
              <a:gd name="connsiteX40" fmla="*/ 68 w 214"/>
              <a:gd name="connsiteY40" fmla="*/ 647 h 647"/>
              <a:gd name="connsiteX41" fmla="*/ 63 w 214"/>
              <a:gd name="connsiteY41" fmla="*/ 647 h 647"/>
              <a:gd name="connsiteX42" fmla="*/ 63 w 214"/>
              <a:gd name="connsiteY42" fmla="*/ 641 h 647"/>
              <a:gd name="connsiteX43" fmla="*/ 58 w 214"/>
              <a:gd name="connsiteY43" fmla="*/ 641 h 647"/>
              <a:gd name="connsiteX44" fmla="*/ 58 w 214"/>
              <a:gd name="connsiteY44" fmla="*/ 636 h 647"/>
              <a:gd name="connsiteX45" fmla="*/ 58 w 214"/>
              <a:gd name="connsiteY45" fmla="*/ 631 h 647"/>
              <a:gd name="connsiteX46" fmla="*/ 53 w 214"/>
              <a:gd name="connsiteY46" fmla="*/ 626 h 647"/>
              <a:gd name="connsiteX47" fmla="*/ 53 w 214"/>
              <a:gd name="connsiteY47" fmla="*/ 615 h 647"/>
              <a:gd name="connsiteX48" fmla="*/ 53 w 214"/>
              <a:gd name="connsiteY48" fmla="*/ 605 h 647"/>
              <a:gd name="connsiteX49" fmla="*/ 47 w 214"/>
              <a:gd name="connsiteY49" fmla="*/ 589 h 647"/>
              <a:gd name="connsiteX50" fmla="*/ 42 w 214"/>
              <a:gd name="connsiteY50" fmla="*/ 568 h 647"/>
              <a:gd name="connsiteX51" fmla="*/ 37 w 214"/>
              <a:gd name="connsiteY51" fmla="*/ 552 h 647"/>
              <a:gd name="connsiteX52" fmla="*/ 32 w 214"/>
              <a:gd name="connsiteY52" fmla="*/ 536 h 647"/>
              <a:gd name="connsiteX53" fmla="*/ 26 w 214"/>
              <a:gd name="connsiteY53" fmla="*/ 520 h 647"/>
              <a:gd name="connsiteX54" fmla="*/ 16 w 214"/>
              <a:gd name="connsiteY54" fmla="*/ 510 h 647"/>
              <a:gd name="connsiteX55" fmla="*/ 5 w 214"/>
              <a:gd name="connsiteY55" fmla="*/ 499 h 647"/>
              <a:gd name="connsiteX56" fmla="*/ 0 w 214"/>
              <a:gd name="connsiteY56" fmla="*/ 489 h 647"/>
              <a:gd name="connsiteX57" fmla="*/ 11 w 214"/>
              <a:gd name="connsiteY57" fmla="*/ 494 h 647"/>
              <a:gd name="connsiteX58" fmla="*/ 26 w 214"/>
              <a:gd name="connsiteY58" fmla="*/ 494 h 647"/>
              <a:gd name="connsiteX59" fmla="*/ 37 w 214"/>
              <a:gd name="connsiteY59" fmla="*/ 494 h 647"/>
              <a:gd name="connsiteX60" fmla="*/ 47 w 214"/>
              <a:gd name="connsiteY60" fmla="*/ 494 h 647"/>
              <a:gd name="connsiteX61" fmla="*/ 58 w 214"/>
              <a:gd name="connsiteY61" fmla="*/ 489 h 647"/>
              <a:gd name="connsiteX62" fmla="*/ 63 w 214"/>
              <a:gd name="connsiteY62" fmla="*/ 489 h 647"/>
              <a:gd name="connsiteX63" fmla="*/ 68 w 214"/>
              <a:gd name="connsiteY63" fmla="*/ 484 h 647"/>
              <a:gd name="connsiteX64" fmla="*/ 68 w 214"/>
              <a:gd name="connsiteY64" fmla="*/ 484 h 647"/>
              <a:gd name="connsiteX65" fmla="*/ 74 w 214"/>
              <a:gd name="connsiteY65" fmla="*/ 478 h 647"/>
              <a:gd name="connsiteX66" fmla="*/ 74 w 214"/>
              <a:gd name="connsiteY66" fmla="*/ 468 h 647"/>
              <a:gd name="connsiteX67" fmla="*/ 79 w 214"/>
              <a:gd name="connsiteY67" fmla="*/ 457 h 647"/>
              <a:gd name="connsiteX68" fmla="*/ 79 w 214"/>
              <a:gd name="connsiteY68" fmla="*/ 442 h 647"/>
              <a:gd name="connsiteX69" fmla="*/ 84 w 214"/>
              <a:gd name="connsiteY69" fmla="*/ 421 h 647"/>
              <a:gd name="connsiteX70" fmla="*/ 90 w 214"/>
              <a:gd name="connsiteY70" fmla="*/ 400 h 647"/>
              <a:gd name="connsiteX71" fmla="*/ 90 w 214"/>
              <a:gd name="connsiteY71" fmla="*/ 373 h 647"/>
              <a:gd name="connsiteX72" fmla="*/ 95 w 214"/>
              <a:gd name="connsiteY72" fmla="*/ 342 h 647"/>
              <a:gd name="connsiteX73" fmla="*/ 105 w 214"/>
              <a:gd name="connsiteY73" fmla="*/ 279 h 647"/>
              <a:gd name="connsiteX74" fmla="*/ 111 w 214"/>
              <a:gd name="connsiteY74" fmla="*/ 221 h 647"/>
              <a:gd name="connsiteX75" fmla="*/ 116 w 214"/>
              <a:gd name="connsiteY75" fmla="*/ 158 h 647"/>
              <a:gd name="connsiteX76" fmla="*/ 116 w 214"/>
              <a:gd name="connsiteY76" fmla="*/ 105 h 647"/>
              <a:gd name="connsiteX77" fmla="*/ 116 w 214"/>
              <a:gd name="connsiteY77" fmla="*/ 105 h 647"/>
              <a:gd name="connsiteX0" fmla="*/ 116 w 214"/>
              <a:gd name="connsiteY0" fmla="*/ 89 h 631"/>
              <a:gd name="connsiteX1" fmla="*/ 116 w 214"/>
              <a:gd name="connsiteY1" fmla="*/ 63 h 631"/>
              <a:gd name="connsiteX2" fmla="*/ 116 w 214"/>
              <a:gd name="connsiteY2" fmla="*/ 36 h 631"/>
              <a:gd name="connsiteX3" fmla="*/ 116 w 214"/>
              <a:gd name="connsiteY3" fmla="*/ 15 h 631"/>
              <a:gd name="connsiteX4" fmla="*/ 116 w 214"/>
              <a:gd name="connsiteY4" fmla="*/ 0 h 631"/>
              <a:gd name="connsiteX5" fmla="*/ 200 w 214"/>
              <a:gd name="connsiteY5" fmla="*/ 10 h 631"/>
              <a:gd name="connsiteX6" fmla="*/ 200 w 214"/>
              <a:gd name="connsiteY6" fmla="*/ 15 h 631"/>
              <a:gd name="connsiteX7" fmla="*/ 200 w 214"/>
              <a:gd name="connsiteY7" fmla="*/ 26 h 631"/>
              <a:gd name="connsiteX8" fmla="*/ 195 w 214"/>
              <a:gd name="connsiteY8" fmla="*/ 36 h 631"/>
              <a:gd name="connsiteX9" fmla="*/ 195 w 214"/>
              <a:gd name="connsiteY9" fmla="*/ 47 h 631"/>
              <a:gd name="connsiteX10" fmla="*/ 195 w 214"/>
              <a:gd name="connsiteY10" fmla="*/ 57 h 631"/>
              <a:gd name="connsiteX11" fmla="*/ 190 w 214"/>
              <a:gd name="connsiteY11" fmla="*/ 73 h 631"/>
              <a:gd name="connsiteX12" fmla="*/ 190 w 214"/>
              <a:gd name="connsiteY12" fmla="*/ 89 h 631"/>
              <a:gd name="connsiteX13" fmla="*/ 190 w 214"/>
              <a:gd name="connsiteY13" fmla="*/ 105 h 631"/>
              <a:gd name="connsiteX14" fmla="*/ 184 w 214"/>
              <a:gd name="connsiteY14" fmla="*/ 120 h 631"/>
              <a:gd name="connsiteX15" fmla="*/ 184 w 214"/>
              <a:gd name="connsiteY15" fmla="*/ 136 h 631"/>
              <a:gd name="connsiteX16" fmla="*/ 184 w 214"/>
              <a:gd name="connsiteY16" fmla="*/ 157 h 631"/>
              <a:gd name="connsiteX17" fmla="*/ 179 w 214"/>
              <a:gd name="connsiteY17" fmla="*/ 199 h 631"/>
              <a:gd name="connsiteX18" fmla="*/ 174 w 214"/>
              <a:gd name="connsiteY18" fmla="*/ 236 h 631"/>
              <a:gd name="connsiteX19" fmla="*/ 174 w 214"/>
              <a:gd name="connsiteY19" fmla="*/ 268 h 631"/>
              <a:gd name="connsiteX20" fmla="*/ 169 w 214"/>
              <a:gd name="connsiteY20" fmla="*/ 299 h 631"/>
              <a:gd name="connsiteX21" fmla="*/ 163 w 214"/>
              <a:gd name="connsiteY21" fmla="*/ 331 h 631"/>
              <a:gd name="connsiteX22" fmla="*/ 163 w 214"/>
              <a:gd name="connsiteY22" fmla="*/ 357 h 631"/>
              <a:gd name="connsiteX23" fmla="*/ 158 w 214"/>
              <a:gd name="connsiteY23" fmla="*/ 378 h 631"/>
              <a:gd name="connsiteX24" fmla="*/ 153 w 214"/>
              <a:gd name="connsiteY24" fmla="*/ 399 h 631"/>
              <a:gd name="connsiteX25" fmla="*/ 147 w 214"/>
              <a:gd name="connsiteY25" fmla="*/ 436 h 631"/>
              <a:gd name="connsiteX26" fmla="*/ 137 w 214"/>
              <a:gd name="connsiteY26" fmla="*/ 473 h 631"/>
              <a:gd name="connsiteX27" fmla="*/ 132 w 214"/>
              <a:gd name="connsiteY27" fmla="*/ 504 h 631"/>
              <a:gd name="connsiteX28" fmla="*/ 121 w 214"/>
              <a:gd name="connsiteY28" fmla="*/ 531 h 631"/>
              <a:gd name="connsiteX29" fmla="*/ 116 w 214"/>
              <a:gd name="connsiteY29" fmla="*/ 557 h 631"/>
              <a:gd name="connsiteX30" fmla="*/ 111 w 214"/>
              <a:gd name="connsiteY30" fmla="*/ 568 h 631"/>
              <a:gd name="connsiteX31" fmla="*/ 105 w 214"/>
              <a:gd name="connsiteY31" fmla="*/ 578 h 631"/>
              <a:gd name="connsiteX32" fmla="*/ 105 w 214"/>
              <a:gd name="connsiteY32" fmla="*/ 589 h 631"/>
              <a:gd name="connsiteX33" fmla="*/ 100 w 214"/>
              <a:gd name="connsiteY33" fmla="*/ 594 h 631"/>
              <a:gd name="connsiteX34" fmla="*/ 95 w 214"/>
              <a:gd name="connsiteY34" fmla="*/ 604 h 631"/>
              <a:gd name="connsiteX35" fmla="*/ 95 w 214"/>
              <a:gd name="connsiteY35" fmla="*/ 610 h 631"/>
              <a:gd name="connsiteX36" fmla="*/ 84 w 214"/>
              <a:gd name="connsiteY36" fmla="*/ 615 h 631"/>
              <a:gd name="connsiteX37" fmla="*/ 79 w 214"/>
              <a:gd name="connsiteY37" fmla="*/ 625 h 631"/>
              <a:gd name="connsiteX38" fmla="*/ 74 w 214"/>
              <a:gd name="connsiteY38" fmla="*/ 625 h 631"/>
              <a:gd name="connsiteX39" fmla="*/ 68 w 214"/>
              <a:gd name="connsiteY39" fmla="*/ 631 h 631"/>
              <a:gd name="connsiteX40" fmla="*/ 63 w 214"/>
              <a:gd name="connsiteY40" fmla="*/ 631 h 631"/>
              <a:gd name="connsiteX41" fmla="*/ 63 w 214"/>
              <a:gd name="connsiteY41" fmla="*/ 625 h 631"/>
              <a:gd name="connsiteX42" fmla="*/ 58 w 214"/>
              <a:gd name="connsiteY42" fmla="*/ 625 h 631"/>
              <a:gd name="connsiteX43" fmla="*/ 58 w 214"/>
              <a:gd name="connsiteY43" fmla="*/ 620 h 631"/>
              <a:gd name="connsiteX44" fmla="*/ 58 w 214"/>
              <a:gd name="connsiteY44" fmla="*/ 615 h 631"/>
              <a:gd name="connsiteX45" fmla="*/ 53 w 214"/>
              <a:gd name="connsiteY45" fmla="*/ 610 h 631"/>
              <a:gd name="connsiteX46" fmla="*/ 53 w 214"/>
              <a:gd name="connsiteY46" fmla="*/ 599 h 631"/>
              <a:gd name="connsiteX47" fmla="*/ 53 w 214"/>
              <a:gd name="connsiteY47" fmla="*/ 589 h 631"/>
              <a:gd name="connsiteX48" fmla="*/ 47 w 214"/>
              <a:gd name="connsiteY48" fmla="*/ 573 h 631"/>
              <a:gd name="connsiteX49" fmla="*/ 42 w 214"/>
              <a:gd name="connsiteY49" fmla="*/ 552 h 631"/>
              <a:gd name="connsiteX50" fmla="*/ 37 w 214"/>
              <a:gd name="connsiteY50" fmla="*/ 536 h 631"/>
              <a:gd name="connsiteX51" fmla="*/ 32 w 214"/>
              <a:gd name="connsiteY51" fmla="*/ 520 h 631"/>
              <a:gd name="connsiteX52" fmla="*/ 26 w 214"/>
              <a:gd name="connsiteY52" fmla="*/ 504 h 631"/>
              <a:gd name="connsiteX53" fmla="*/ 16 w 214"/>
              <a:gd name="connsiteY53" fmla="*/ 494 h 631"/>
              <a:gd name="connsiteX54" fmla="*/ 5 w 214"/>
              <a:gd name="connsiteY54" fmla="*/ 483 h 631"/>
              <a:gd name="connsiteX55" fmla="*/ 0 w 214"/>
              <a:gd name="connsiteY55" fmla="*/ 473 h 631"/>
              <a:gd name="connsiteX56" fmla="*/ 11 w 214"/>
              <a:gd name="connsiteY56" fmla="*/ 478 h 631"/>
              <a:gd name="connsiteX57" fmla="*/ 26 w 214"/>
              <a:gd name="connsiteY57" fmla="*/ 478 h 631"/>
              <a:gd name="connsiteX58" fmla="*/ 37 w 214"/>
              <a:gd name="connsiteY58" fmla="*/ 478 h 631"/>
              <a:gd name="connsiteX59" fmla="*/ 47 w 214"/>
              <a:gd name="connsiteY59" fmla="*/ 478 h 631"/>
              <a:gd name="connsiteX60" fmla="*/ 58 w 214"/>
              <a:gd name="connsiteY60" fmla="*/ 473 h 631"/>
              <a:gd name="connsiteX61" fmla="*/ 63 w 214"/>
              <a:gd name="connsiteY61" fmla="*/ 473 h 631"/>
              <a:gd name="connsiteX62" fmla="*/ 68 w 214"/>
              <a:gd name="connsiteY62" fmla="*/ 468 h 631"/>
              <a:gd name="connsiteX63" fmla="*/ 68 w 214"/>
              <a:gd name="connsiteY63" fmla="*/ 468 h 631"/>
              <a:gd name="connsiteX64" fmla="*/ 74 w 214"/>
              <a:gd name="connsiteY64" fmla="*/ 462 h 631"/>
              <a:gd name="connsiteX65" fmla="*/ 74 w 214"/>
              <a:gd name="connsiteY65" fmla="*/ 452 h 631"/>
              <a:gd name="connsiteX66" fmla="*/ 79 w 214"/>
              <a:gd name="connsiteY66" fmla="*/ 441 h 631"/>
              <a:gd name="connsiteX67" fmla="*/ 79 w 214"/>
              <a:gd name="connsiteY67" fmla="*/ 426 h 631"/>
              <a:gd name="connsiteX68" fmla="*/ 84 w 214"/>
              <a:gd name="connsiteY68" fmla="*/ 405 h 631"/>
              <a:gd name="connsiteX69" fmla="*/ 90 w 214"/>
              <a:gd name="connsiteY69" fmla="*/ 384 h 631"/>
              <a:gd name="connsiteX70" fmla="*/ 90 w 214"/>
              <a:gd name="connsiteY70" fmla="*/ 357 h 631"/>
              <a:gd name="connsiteX71" fmla="*/ 95 w 214"/>
              <a:gd name="connsiteY71" fmla="*/ 326 h 631"/>
              <a:gd name="connsiteX72" fmla="*/ 105 w 214"/>
              <a:gd name="connsiteY72" fmla="*/ 263 h 631"/>
              <a:gd name="connsiteX73" fmla="*/ 111 w 214"/>
              <a:gd name="connsiteY73" fmla="*/ 205 h 631"/>
              <a:gd name="connsiteX74" fmla="*/ 116 w 214"/>
              <a:gd name="connsiteY74" fmla="*/ 142 h 631"/>
              <a:gd name="connsiteX75" fmla="*/ 116 w 214"/>
              <a:gd name="connsiteY75" fmla="*/ 89 h 631"/>
              <a:gd name="connsiteX76" fmla="*/ 116 w 214"/>
              <a:gd name="connsiteY76" fmla="*/ 89 h 631"/>
              <a:gd name="connsiteX0" fmla="*/ 116 w 214"/>
              <a:gd name="connsiteY0" fmla="*/ 79 h 621"/>
              <a:gd name="connsiteX1" fmla="*/ 116 w 214"/>
              <a:gd name="connsiteY1" fmla="*/ 53 h 621"/>
              <a:gd name="connsiteX2" fmla="*/ 116 w 214"/>
              <a:gd name="connsiteY2" fmla="*/ 26 h 621"/>
              <a:gd name="connsiteX3" fmla="*/ 116 w 214"/>
              <a:gd name="connsiteY3" fmla="*/ 5 h 621"/>
              <a:gd name="connsiteX4" fmla="*/ 200 w 214"/>
              <a:gd name="connsiteY4" fmla="*/ 0 h 621"/>
              <a:gd name="connsiteX5" fmla="*/ 200 w 214"/>
              <a:gd name="connsiteY5" fmla="*/ 5 h 621"/>
              <a:gd name="connsiteX6" fmla="*/ 200 w 214"/>
              <a:gd name="connsiteY6" fmla="*/ 16 h 621"/>
              <a:gd name="connsiteX7" fmla="*/ 195 w 214"/>
              <a:gd name="connsiteY7" fmla="*/ 26 h 621"/>
              <a:gd name="connsiteX8" fmla="*/ 195 w 214"/>
              <a:gd name="connsiteY8" fmla="*/ 37 h 621"/>
              <a:gd name="connsiteX9" fmla="*/ 195 w 214"/>
              <a:gd name="connsiteY9" fmla="*/ 47 h 621"/>
              <a:gd name="connsiteX10" fmla="*/ 190 w 214"/>
              <a:gd name="connsiteY10" fmla="*/ 63 h 621"/>
              <a:gd name="connsiteX11" fmla="*/ 190 w 214"/>
              <a:gd name="connsiteY11" fmla="*/ 79 h 621"/>
              <a:gd name="connsiteX12" fmla="*/ 190 w 214"/>
              <a:gd name="connsiteY12" fmla="*/ 95 h 621"/>
              <a:gd name="connsiteX13" fmla="*/ 184 w 214"/>
              <a:gd name="connsiteY13" fmla="*/ 110 h 621"/>
              <a:gd name="connsiteX14" fmla="*/ 184 w 214"/>
              <a:gd name="connsiteY14" fmla="*/ 126 h 621"/>
              <a:gd name="connsiteX15" fmla="*/ 184 w 214"/>
              <a:gd name="connsiteY15" fmla="*/ 147 h 621"/>
              <a:gd name="connsiteX16" fmla="*/ 179 w 214"/>
              <a:gd name="connsiteY16" fmla="*/ 189 h 621"/>
              <a:gd name="connsiteX17" fmla="*/ 174 w 214"/>
              <a:gd name="connsiteY17" fmla="*/ 226 h 621"/>
              <a:gd name="connsiteX18" fmla="*/ 174 w 214"/>
              <a:gd name="connsiteY18" fmla="*/ 258 h 621"/>
              <a:gd name="connsiteX19" fmla="*/ 169 w 214"/>
              <a:gd name="connsiteY19" fmla="*/ 289 h 621"/>
              <a:gd name="connsiteX20" fmla="*/ 163 w 214"/>
              <a:gd name="connsiteY20" fmla="*/ 321 h 621"/>
              <a:gd name="connsiteX21" fmla="*/ 163 w 214"/>
              <a:gd name="connsiteY21" fmla="*/ 347 h 621"/>
              <a:gd name="connsiteX22" fmla="*/ 158 w 214"/>
              <a:gd name="connsiteY22" fmla="*/ 368 h 621"/>
              <a:gd name="connsiteX23" fmla="*/ 153 w 214"/>
              <a:gd name="connsiteY23" fmla="*/ 389 h 621"/>
              <a:gd name="connsiteX24" fmla="*/ 147 w 214"/>
              <a:gd name="connsiteY24" fmla="*/ 426 h 621"/>
              <a:gd name="connsiteX25" fmla="*/ 137 w 214"/>
              <a:gd name="connsiteY25" fmla="*/ 463 h 621"/>
              <a:gd name="connsiteX26" fmla="*/ 132 w 214"/>
              <a:gd name="connsiteY26" fmla="*/ 494 h 621"/>
              <a:gd name="connsiteX27" fmla="*/ 121 w 214"/>
              <a:gd name="connsiteY27" fmla="*/ 521 h 621"/>
              <a:gd name="connsiteX28" fmla="*/ 116 w 214"/>
              <a:gd name="connsiteY28" fmla="*/ 547 h 621"/>
              <a:gd name="connsiteX29" fmla="*/ 111 w 214"/>
              <a:gd name="connsiteY29" fmla="*/ 558 h 621"/>
              <a:gd name="connsiteX30" fmla="*/ 105 w 214"/>
              <a:gd name="connsiteY30" fmla="*/ 568 h 621"/>
              <a:gd name="connsiteX31" fmla="*/ 105 w 214"/>
              <a:gd name="connsiteY31" fmla="*/ 579 h 621"/>
              <a:gd name="connsiteX32" fmla="*/ 100 w 214"/>
              <a:gd name="connsiteY32" fmla="*/ 584 h 621"/>
              <a:gd name="connsiteX33" fmla="*/ 95 w 214"/>
              <a:gd name="connsiteY33" fmla="*/ 594 h 621"/>
              <a:gd name="connsiteX34" fmla="*/ 95 w 214"/>
              <a:gd name="connsiteY34" fmla="*/ 600 h 621"/>
              <a:gd name="connsiteX35" fmla="*/ 84 w 214"/>
              <a:gd name="connsiteY35" fmla="*/ 605 h 621"/>
              <a:gd name="connsiteX36" fmla="*/ 79 w 214"/>
              <a:gd name="connsiteY36" fmla="*/ 615 h 621"/>
              <a:gd name="connsiteX37" fmla="*/ 74 w 214"/>
              <a:gd name="connsiteY37" fmla="*/ 615 h 621"/>
              <a:gd name="connsiteX38" fmla="*/ 68 w 214"/>
              <a:gd name="connsiteY38" fmla="*/ 621 h 621"/>
              <a:gd name="connsiteX39" fmla="*/ 63 w 214"/>
              <a:gd name="connsiteY39" fmla="*/ 621 h 621"/>
              <a:gd name="connsiteX40" fmla="*/ 63 w 214"/>
              <a:gd name="connsiteY40" fmla="*/ 615 h 621"/>
              <a:gd name="connsiteX41" fmla="*/ 58 w 214"/>
              <a:gd name="connsiteY41" fmla="*/ 615 h 621"/>
              <a:gd name="connsiteX42" fmla="*/ 58 w 214"/>
              <a:gd name="connsiteY42" fmla="*/ 610 h 621"/>
              <a:gd name="connsiteX43" fmla="*/ 58 w 214"/>
              <a:gd name="connsiteY43" fmla="*/ 605 h 621"/>
              <a:gd name="connsiteX44" fmla="*/ 53 w 214"/>
              <a:gd name="connsiteY44" fmla="*/ 600 h 621"/>
              <a:gd name="connsiteX45" fmla="*/ 53 w 214"/>
              <a:gd name="connsiteY45" fmla="*/ 589 h 621"/>
              <a:gd name="connsiteX46" fmla="*/ 53 w 214"/>
              <a:gd name="connsiteY46" fmla="*/ 579 h 621"/>
              <a:gd name="connsiteX47" fmla="*/ 47 w 214"/>
              <a:gd name="connsiteY47" fmla="*/ 563 h 621"/>
              <a:gd name="connsiteX48" fmla="*/ 42 w 214"/>
              <a:gd name="connsiteY48" fmla="*/ 542 h 621"/>
              <a:gd name="connsiteX49" fmla="*/ 37 w 214"/>
              <a:gd name="connsiteY49" fmla="*/ 526 h 621"/>
              <a:gd name="connsiteX50" fmla="*/ 32 w 214"/>
              <a:gd name="connsiteY50" fmla="*/ 510 h 621"/>
              <a:gd name="connsiteX51" fmla="*/ 26 w 214"/>
              <a:gd name="connsiteY51" fmla="*/ 494 h 621"/>
              <a:gd name="connsiteX52" fmla="*/ 16 w 214"/>
              <a:gd name="connsiteY52" fmla="*/ 484 h 621"/>
              <a:gd name="connsiteX53" fmla="*/ 5 w 214"/>
              <a:gd name="connsiteY53" fmla="*/ 473 h 621"/>
              <a:gd name="connsiteX54" fmla="*/ 0 w 214"/>
              <a:gd name="connsiteY54" fmla="*/ 463 h 621"/>
              <a:gd name="connsiteX55" fmla="*/ 11 w 214"/>
              <a:gd name="connsiteY55" fmla="*/ 468 h 621"/>
              <a:gd name="connsiteX56" fmla="*/ 26 w 214"/>
              <a:gd name="connsiteY56" fmla="*/ 468 h 621"/>
              <a:gd name="connsiteX57" fmla="*/ 37 w 214"/>
              <a:gd name="connsiteY57" fmla="*/ 468 h 621"/>
              <a:gd name="connsiteX58" fmla="*/ 47 w 214"/>
              <a:gd name="connsiteY58" fmla="*/ 468 h 621"/>
              <a:gd name="connsiteX59" fmla="*/ 58 w 214"/>
              <a:gd name="connsiteY59" fmla="*/ 463 h 621"/>
              <a:gd name="connsiteX60" fmla="*/ 63 w 214"/>
              <a:gd name="connsiteY60" fmla="*/ 463 h 621"/>
              <a:gd name="connsiteX61" fmla="*/ 68 w 214"/>
              <a:gd name="connsiteY61" fmla="*/ 458 h 621"/>
              <a:gd name="connsiteX62" fmla="*/ 68 w 214"/>
              <a:gd name="connsiteY62" fmla="*/ 458 h 621"/>
              <a:gd name="connsiteX63" fmla="*/ 74 w 214"/>
              <a:gd name="connsiteY63" fmla="*/ 452 h 621"/>
              <a:gd name="connsiteX64" fmla="*/ 74 w 214"/>
              <a:gd name="connsiteY64" fmla="*/ 442 h 621"/>
              <a:gd name="connsiteX65" fmla="*/ 79 w 214"/>
              <a:gd name="connsiteY65" fmla="*/ 431 h 621"/>
              <a:gd name="connsiteX66" fmla="*/ 79 w 214"/>
              <a:gd name="connsiteY66" fmla="*/ 416 h 621"/>
              <a:gd name="connsiteX67" fmla="*/ 84 w 214"/>
              <a:gd name="connsiteY67" fmla="*/ 395 h 621"/>
              <a:gd name="connsiteX68" fmla="*/ 90 w 214"/>
              <a:gd name="connsiteY68" fmla="*/ 374 h 621"/>
              <a:gd name="connsiteX69" fmla="*/ 90 w 214"/>
              <a:gd name="connsiteY69" fmla="*/ 347 h 621"/>
              <a:gd name="connsiteX70" fmla="*/ 95 w 214"/>
              <a:gd name="connsiteY70" fmla="*/ 316 h 621"/>
              <a:gd name="connsiteX71" fmla="*/ 105 w 214"/>
              <a:gd name="connsiteY71" fmla="*/ 253 h 621"/>
              <a:gd name="connsiteX72" fmla="*/ 111 w 214"/>
              <a:gd name="connsiteY72" fmla="*/ 195 h 621"/>
              <a:gd name="connsiteX73" fmla="*/ 116 w 214"/>
              <a:gd name="connsiteY73" fmla="*/ 132 h 621"/>
              <a:gd name="connsiteX74" fmla="*/ 116 w 214"/>
              <a:gd name="connsiteY74" fmla="*/ 79 h 621"/>
              <a:gd name="connsiteX75" fmla="*/ 116 w 214"/>
              <a:gd name="connsiteY75" fmla="*/ 79 h 621"/>
              <a:gd name="connsiteX0" fmla="*/ 116 w 214"/>
              <a:gd name="connsiteY0" fmla="*/ 79 h 621"/>
              <a:gd name="connsiteX1" fmla="*/ 116 w 214"/>
              <a:gd name="connsiteY1" fmla="*/ 53 h 621"/>
              <a:gd name="connsiteX2" fmla="*/ 116 w 214"/>
              <a:gd name="connsiteY2" fmla="*/ 26 h 621"/>
              <a:gd name="connsiteX3" fmla="*/ 200 w 214"/>
              <a:gd name="connsiteY3" fmla="*/ 0 h 621"/>
              <a:gd name="connsiteX4" fmla="*/ 200 w 214"/>
              <a:gd name="connsiteY4" fmla="*/ 5 h 621"/>
              <a:gd name="connsiteX5" fmla="*/ 200 w 214"/>
              <a:gd name="connsiteY5" fmla="*/ 16 h 621"/>
              <a:gd name="connsiteX6" fmla="*/ 195 w 214"/>
              <a:gd name="connsiteY6" fmla="*/ 26 h 621"/>
              <a:gd name="connsiteX7" fmla="*/ 195 w 214"/>
              <a:gd name="connsiteY7" fmla="*/ 37 h 621"/>
              <a:gd name="connsiteX8" fmla="*/ 195 w 214"/>
              <a:gd name="connsiteY8" fmla="*/ 47 h 621"/>
              <a:gd name="connsiteX9" fmla="*/ 190 w 214"/>
              <a:gd name="connsiteY9" fmla="*/ 63 h 621"/>
              <a:gd name="connsiteX10" fmla="*/ 190 w 214"/>
              <a:gd name="connsiteY10" fmla="*/ 79 h 621"/>
              <a:gd name="connsiteX11" fmla="*/ 190 w 214"/>
              <a:gd name="connsiteY11" fmla="*/ 95 h 621"/>
              <a:gd name="connsiteX12" fmla="*/ 184 w 214"/>
              <a:gd name="connsiteY12" fmla="*/ 110 h 621"/>
              <a:gd name="connsiteX13" fmla="*/ 184 w 214"/>
              <a:gd name="connsiteY13" fmla="*/ 126 h 621"/>
              <a:gd name="connsiteX14" fmla="*/ 184 w 214"/>
              <a:gd name="connsiteY14" fmla="*/ 147 h 621"/>
              <a:gd name="connsiteX15" fmla="*/ 179 w 214"/>
              <a:gd name="connsiteY15" fmla="*/ 189 h 621"/>
              <a:gd name="connsiteX16" fmla="*/ 174 w 214"/>
              <a:gd name="connsiteY16" fmla="*/ 226 h 621"/>
              <a:gd name="connsiteX17" fmla="*/ 174 w 214"/>
              <a:gd name="connsiteY17" fmla="*/ 258 h 621"/>
              <a:gd name="connsiteX18" fmla="*/ 169 w 214"/>
              <a:gd name="connsiteY18" fmla="*/ 289 h 621"/>
              <a:gd name="connsiteX19" fmla="*/ 163 w 214"/>
              <a:gd name="connsiteY19" fmla="*/ 321 h 621"/>
              <a:gd name="connsiteX20" fmla="*/ 163 w 214"/>
              <a:gd name="connsiteY20" fmla="*/ 347 h 621"/>
              <a:gd name="connsiteX21" fmla="*/ 158 w 214"/>
              <a:gd name="connsiteY21" fmla="*/ 368 h 621"/>
              <a:gd name="connsiteX22" fmla="*/ 153 w 214"/>
              <a:gd name="connsiteY22" fmla="*/ 389 h 621"/>
              <a:gd name="connsiteX23" fmla="*/ 147 w 214"/>
              <a:gd name="connsiteY23" fmla="*/ 426 h 621"/>
              <a:gd name="connsiteX24" fmla="*/ 137 w 214"/>
              <a:gd name="connsiteY24" fmla="*/ 463 h 621"/>
              <a:gd name="connsiteX25" fmla="*/ 132 w 214"/>
              <a:gd name="connsiteY25" fmla="*/ 494 h 621"/>
              <a:gd name="connsiteX26" fmla="*/ 121 w 214"/>
              <a:gd name="connsiteY26" fmla="*/ 521 h 621"/>
              <a:gd name="connsiteX27" fmla="*/ 116 w 214"/>
              <a:gd name="connsiteY27" fmla="*/ 547 h 621"/>
              <a:gd name="connsiteX28" fmla="*/ 111 w 214"/>
              <a:gd name="connsiteY28" fmla="*/ 558 h 621"/>
              <a:gd name="connsiteX29" fmla="*/ 105 w 214"/>
              <a:gd name="connsiteY29" fmla="*/ 568 h 621"/>
              <a:gd name="connsiteX30" fmla="*/ 105 w 214"/>
              <a:gd name="connsiteY30" fmla="*/ 579 h 621"/>
              <a:gd name="connsiteX31" fmla="*/ 100 w 214"/>
              <a:gd name="connsiteY31" fmla="*/ 584 h 621"/>
              <a:gd name="connsiteX32" fmla="*/ 95 w 214"/>
              <a:gd name="connsiteY32" fmla="*/ 594 h 621"/>
              <a:gd name="connsiteX33" fmla="*/ 95 w 214"/>
              <a:gd name="connsiteY33" fmla="*/ 600 h 621"/>
              <a:gd name="connsiteX34" fmla="*/ 84 w 214"/>
              <a:gd name="connsiteY34" fmla="*/ 605 h 621"/>
              <a:gd name="connsiteX35" fmla="*/ 79 w 214"/>
              <a:gd name="connsiteY35" fmla="*/ 615 h 621"/>
              <a:gd name="connsiteX36" fmla="*/ 74 w 214"/>
              <a:gd name="connsiteY36" fmla="*/ 615 h 621"/>
              <a:gd name="connsiteX37" fmla="*/ 68 w 214"/>
              <a:gd name="connsiteY37" fmla="*/ 621 h 621"/>
              <a:gd name="connsiteX38" fmla="*/ 63 w 214"/>
              <a:gd name="connsiteY38" fmla="*/ 621 h 621"/>
              <a:gd name="connsiteX39" fmla="*/ 63 w 214"/>
              <a:gd name="connsiteY39" fmla="*/ 615 h 621"/>
              <a:gd name="connsiteX40" fmla="*/ 58 w 214"/>
              <a:gd name="connsiteY40" fmla="*/ 615 h 621"/>
              <a:gd name="connsiteX41" fmla="*/ 58 w 214"/>
              <a:gd name="connsiteY41" fmla="*/ 610 h 621"/>
              <a:gd name="connsiteX42" fmla="*/ 58 w 214"/>
              <a:gd name="connsiteY42" fmla="*/ 605 h 621"/>
              <a:gd name="connsiteX43" fmla="*/ 53 w 214"/>
              <a:gd name="connsiteY43" fmla="*/ 600 h 621"/>
              <a:gd name="connsiteX44" fmla="*/ 53 w 214"/>
              <a:gd name="connsiteY44" fmla="*/ 589 h 621"/>
              <a:gd name="connsiteX45" fmla="*/ 53 w 214"/>
              <a:gd name="connsiteY45" fmla="*/ 579 h 621"/>
              <a:gd name="connsiteX46" fmla="*/ 47 w 214"/>
              <a:gd name="connsiteY46" fmla="*/ 563 h 621"/>
              <a:gd name="connsiteX47" fmla="*/ 42 w 214"/>
              <a:gd name="connsiteY47" fmla="*/ 542 h 621"/>
              <a:gd name="connsiteX48" fmla="*/ 37 w 214"/>
              <a:gd name="connsiteY48" fmla="*/ 526 h 621"/>
              <a:gd name="connsiteX49" fmla="*/ 32 w 214"/>
              <a:gd name="connsiteY49" fmla="*/ 510 h 621"/>
              <a:gd name="connsiteX50" fmla="*/ 26 w 214"/>
              <a:gd name="connsiteY50" fmla="*/ 494 h 621"/>
              <a:gd name="connsiteX51" fmla="*/ 16 w 214"/>
              <a:gd name="connsiteY51" fmla="*/ 484 h 621"/>
              <a:gd name="connsiteX52" fmla="*/ 5 w 214"/>
              <a:gd name="connsiteY52" fmla="*/ 473 h 621"/>
              <a:gd name="connsiteX53" fmla="*/ 0 w 214"/>
              <a:gd name="connsiteY53" fmla="*/ 463 h 621"/>
              <a:gd name="connsiteX54" fmla="*/ 11 w 214"/>
              <a:gd name="connsiteY54" fmla="*/ 468 h 621"/>
              <a:gd name="connsiteX55" fmla="*/ 26 w 214"/>
              <a:gd name="connsiteY55" fmla="*/ 468 h 621"/>
              <a:gd name="connsiteX56" fmla="*/ 37 w 214"/>
              <a:gd name="connsiteY56" fmla="*/ 468 h 621"/>
              <a:gd name="connsiteX57" fmla="*/ 47 w 214"/>
              <a:gd name="connsiteY57" fmla="*/ 468 h 621"/>
              <a:gd name="connsiteX58" fmla="*/ 58 w 214"/>
              <a:gd name="connsiteY58" fmla="*/ 463 h 621"/>
              <a:gd name="connsiteX59" fmla="*/ 63 w 214"/>
              <a:gd name="connsiteY59" fmla="*/ 463 h 621"/>
              <a:gd name="connsiteX60" fmla="*/ 68 w 214"/>
              <a:gd name="connsiteY60" fmla="*/ 458 h 621"/>
              <a:gd name="connsiteX61" fmla="*/ 68 w 214"/>
              <a:gd name="connsiteY61" fmla="*/ 458 h 621"/>
              <a:gd name="connsiteX62" fmla="*/ 74 w 214"/>
              <a:gd name="connsiteY62" fmla="*/ 452 h 621"/>
              <a:gd name="connsiteX63" fmla="*/ 74 w 214"/>
              <a:gd name="connsiteY63" fmla="*/ 442 h 621"/>
              <a:gd name="connsiteX64" fmla="*/ 79 w 214"/>
              <a:gd name="connsiteY64" fmla="*/ 431 h 621"/>
              <a:gd name="connsiteX65" fmla="*/ 79 w 214"/>
              <a:gd name="connsiteY65" fmla="*/ 416 h 621"/>
              <a:gd name="connsiteX66" fmla="*/ 84 w 214"/>
              <a:gd name="connsiteY66" fmla="*/ 395 h 621"/>
              <a:gd name="connsiteX67" fmla="*/ 90 w 214"/>
              <a:gd name="connsiteY67" fmla="*/ 374 h 621"/>
              <a:gd name="connsiteX68" fmla="*/ 90 w 214"/>
              <a:gd name="connsiteY68" fmla="*/ 347 h 621"/>
              <a:gd name="connsiteX69" fmla="*/ 95 w 214"/>
              <a:gd name="connsiteY69" fmla="*/ 316 h 621"/>
              <a:gd name="connsiteX70" fmla="*/ 105 w 214"/>
              <a:gd name="connsiteY70" fmla="*/ 253 h 621"/>
              <a:gd name="connsiteX71" fmla="*/ 111 w 214"/>
              <a:gd name="connsiteY71" fmla="*/ 195 h 621"/>
              <a:gd name="connsiteX72" fmla="*/ 116 w 214"/>
              <a:gd name="connsiteY72" fmla="*/ 132 h 621"/>
              <a:gd name="connsiteX73" fmla="*/ 116 w 214"/>
              <a:gd name="connsiteY73" fmla="*/ 79 h 621"/>
              <a:gd name="connsiteX74" fmla="*/ 116 w 214"/>
              <a:gd name="connsiteY74" fmla="*/ 79 h 621"/>
              <a:gd name="connsiteX0" fmla="*/ 116 w 214"/>
              <a:gd name="connsiteY0" fmla="*/ 79 h 621"/>
              <a:gd name="connsiteX1" fmla="*/ 116 w 214"/>
              <a:gd name="connsiteY1" fmla="*/ 53 h 621"/>
              <a:gd name="connsiteX2" fmla="*/ 200 w 214"/>
              <a:gd name="connsiteY2" fmla="*/ 0 h 621"/>
              <a:gd name="connsiteX3" fmla="*/ 200 w 214"/>
              <a:gd name="connsiteY3" fmla="*/ 5 h 621"/>
              <a:gd name="connsiteX4" fmla="*/ 200 w 214"/>
              <a:gd name="connsiteY4" fmla="*/ 16 h 621"/>
              <a:gd name="connsiteX5" fmla="*/ 195 w 214"/>
              <a:gd name="connsiteY5" fmla="*/ 26 h 621"/>
              <a:gd name="connsiteX6" fmla="*/ 195 w 214"/>
              <a:gd name="connsiteY6" fmla="*/ 37 h 621"/>
              <a:gd name="connsiteX7" fmla="*/ 195 w 214"/>
              <a:gd name="connsiteY7" fmla="*/ 47 h 621"/>
              <a:gd name="connsiteX8" fmla="*/ 190 w 214"/>
              <a:gd name="connsiteY8" fmla="*/ 63 h 621"/>
              <a:gd name="connsiteX9" fmla="*/ 190 w 214"/>
              <a:gd name="connsiteY9" fmla="*/ 79 h 621"/>
              <a:gd name="connsiteX10" fmla="*/ 190 w 214"/>
              <a:gd name="connsiteY10" fmla="*/ 95 h 621"/>
              <a:gd name="connsiteX11" fmla="*/ 184 w 214"/>
              <a:gd name="connsiteY11" fmla="*/ 110 h 621"/>
              <a:gd name="connsiteX12" fmla="*/ 184 w 214"/>
              <a:gd name="connsiteY12" fmla="*/ 126 h 621"/>
              <a:gd name="connsiteX13" fmla="*/ 184 w 214"/>
              <a:gd name="connsiteY13" fmla="*/ 147 h 621"/>
              <a:gd name="connsiteX14" fmla="*/ 179 w 214"/>
              <a:gd name="connsiteY14" fmla="*/ 189 h 621"/>
              <a:gd name="connsiteX15" fmla="*/ 174 w 214"/>
              <a:gd name="connsiteY15" fmla="*/ 226 h 621"/>
              <a:gd name="connsiteX16" fmla="*/ 174 w 214"/>
              <a:gd name="connsiteY16" fmla="*/ 258 h 621"/>
              <a:gd name="connsiteX17" fmla="*/ 169 w 214"/>
              <a:gd name="connsiteY17" fmla="*/ 289 h 621"/>
              <a:gd name="connsiteX18" fmla="*/ 163 w 214"/>
              <a:gd name="connsiteY18" fmla="*/ 321 h 621"/>
              <a:gd name="connsiteX19" fmla="*/ 163 w 214"/>
              <a:gd name="connsiteY19" fmla="*/ 347 h 621"/>
              <a:gd name="connsiteX20" fmla="*/ 158 w 214"/>
              <a:gd name="connsiteY20" fmla="*/ 368 h 621"/>
              <a:gd name="connsiteX21" fmla="*/ 153 w 214"/>
              <a:gd name="connsiteY21" fmla="*/ 389 h 621"/>
              <a:gd name="connsiteX22" fmla="*/ 147 w 214"/>
              <a:gd name="connsiteY22" fmla="*/ 426 h 621"/>
              <a:gd name="connsiteX23" fmla="*/ 137 w 214"/>
              <a:gd name="connsiteY23" fmla="*/ 463 h 621"/>
              <a:gd name="connsiteX24" fmla="*/ 132 w 214"/>
              <a:gd name="connsiteY24" fmla="*/ 494 h 621"/>
              <a:gd name="connsiteX25" fmla="*/ 121 w 214"/>
              <a:gd name="connsiteY25" fmla="*/ 521 h 621"/>
              <a:gd name="connsiteX26" fmla="*/ 116 w 214"/>
              <a:gd name="connsiteY26" fmla="*/ 547 h 621"/>
              <a:gd name="connsiteX27" fmla="*/ 111 w 214"/>
              <a:gd name="connsiteY27" fmla="*/ 558 h 621"/>
              <a:gd name="connsiteX28" fmla="*/ 105 w 214"/>
              <a:gd name="connsiteY28" fmla="*/ 568 h 621"/>
              <a:gd name="connsiteX29" fmla="*/ 105 w 214"/>
              <a:gd name="connsiteY29" fmla="*/ 579 h 621"/>
              <a:gd name="connsiteX30" fmla="*/ 100 w 214"/>
              <a:gd name="connsiteY30" fmla="*/ 584 h 621"/>
              <a:gd name="connsiteX31" fmla="*/ 95 w 214"/>
              <a:gd name="connsiteY31" fmla="*/ 594 h 621"/>
              <a:gd name="connsiteX32" fmla="*/ 95 w 214"/>
              <a:gd name="connsiteY32" fmla="*/ 600 h 621"/>
              <a:gd name="connsiteX33" fmla="*/ 84 w 214"/>
              <a:gd name="connsiteY33" fmla="*/ 605 h 621"/>
              <a:gd name="connsiteX34" fmla="*/ 79 w 214"/>
              <a:gd name="connsiteY34" fmla="*/ 615 h 621"/>
              <a:gd name="connsiteX35" fmla="*/ 74 w 214"/>
              <a:gd name="connsiteY35" fmla="*/ 615 h 621"/>
              <a:gd name="connsiteX36" fmla="*/ 68 w 214"/>
              <a:gd name="connsiteY36" fmla="*/ 621 h 621"/>
              <a:gd name="connsiteX37" fmla="*/ 63 w 214"/>
              <a:gd name="connsiteY37" fmla="*/ 621 h 621"/>
              <a:gd name="connsiteX38" fmla="*/ 63 w 214"/>
              <a:gd name="connsiteY38" fmla="*/ 615 h 621"/>
              <a:gd name="connsiteX39" fmla="*/ 58 w 214"/>
              <a:gd name="connsiteY39" fmla="*/ 615 h 621"/>
              <a:gd name="connsiteX40" fmla="*/ 58 w 214"/>
              <a:gd name="connsiteY40" fmla="*/ 610 h 621"/>
              <a:gd name="connsiteX41" fmla="*/ 58 w 214"/>
              <a:gd name="connsiteY41" fmla="*/ 605 h 621"/>
              <a:gd name="connsiteX42" fmla="*/ 53 w 214"/>
              <a:gd name="connsiteY42" fmla="*/ 600 h 621"/>
              <a:gd name="connsiteX43" fmla="*/ 53 w 214"/>
              <a:gd name="connsiteY43" fmla="*/ 589 h 621"/>
              <a:gd name="connsiteX44" fmla="*/ 53 w 214"/>
              <a:gd name="connsiteY44" fmla="*/ 579 h 621"/>
              <a:gd name="connsiteX45" fmla="*/ 47 w 214"/>
              <a:gd name="connsiteY45" fmla="*/ 563 h 621"/>
              <a:gd name="connsiteX46" fmla="*/ 42 w 214"/>
              <a:gd name="connsiteY46" fmla="*/ 542 h 621"/>
              <a:gd name="connsiteX47" fmla="*/ 37 w 214"/>
              <a:gd name="connsiteY47" fmla="*/ 526 h 621"/>
              <a:gd name="connsiteX48" fmla="*/ 32 w 214"/>
              <a:gd name="connsiteY48" fmla="*/ 510 h 621"/>
              <a:gd name="connsiteX49" fmla="*/ 26 w 214"/>
              <a:gd name="connsiteY49" fmla="*/ 494 h 621"/>
              <a:gd name="connsiteX50" fmla="*/ 16 w 214"/>
              <a:gd name="connsiteY50" fmla="*/ 484 h 621"/>
              <a:gd name="connsiteX51" fmla="*/ 5 w 214"/>
              <a:gd name="connsiteY51" fmla="*/ 473 h 621"/>
              <a:gd name="connsiteX52" fmla="*/ 0 w 214"/>
              <a:gd name="connsiteY52" fmla="*/ 463 h 621"/>
              <a:gd name="connsiteX53" fmla="*/ 11 w 214"/>
              <a:gd name="connsiteY53" fmla="*/ 468 h 621"/>
              <a:gd name="connsiteX54" fmla="*/ 26 w 214"/>
              <a:gd name="connsiteY54" fmla="*/ 468 h 621"/>
              <a:gd name="connsiteX55" fmla="*/ 37 w 214"/>
              <a:gd name="connsiteY55" fmla="*/ 468 h 621"/>
              <a:gd name="connsiteX56" fmla="*/ 47 w 214"/>
              <a:gd name="connsiteY56" fmla="*/ 468 h 621"/>
              <a:gd name="connsiteX57" fmla="*/ 58 w 214"/>
              <a:gd name="connsiteY57" fmla="*/ 463 h 621"/>
              <a:gd name="connsiteX58" fmla="*/ 63 w 214"/>
              <a:gd name="connsiteY58" fmla="*/ 463 h 621"/>
              <a:gd name="connsiteX59" fmla="*/ 68 w 214"/>
              <a:gd name="connsiteY59" fmla="*/ 458 h 621"/>
              <a:gd name="connsiteX60" fmla="*/ 68 w 214"/>
              <a:gd name="connsiteY60" fmla="*/ 458 h 621"/>
              <a:gd name="connsiteX61" fmla="*/ 74 w 214"/>
              <a:gd name="connsiteY61" fmla="*/ 452 h 621"/>
              <a:gd name="connsiteX62" fmla="*/ 74 w 214"/>
              <a:gd name="connsiteY62" fmla="*/ 442 h 621"/>
              <a:gd name="connsiteX63" fmla="*/ 79 w 214"/>
              <a:gd name="connsiteY63" fmla="*/ 431 h 621"/>
              <a:gd name="connsiteX64" fmla="*/ 79 w 214"/>
              <a:gd name="connsiteY64" fmla="*/ 416 h 621"/>
              <a:gd name="connsiteX65" fmla="*/ 84 w 214"/>
              <a:gd name="connsiteY65" fmla="*/ 395 h 621"/>
              <a:gd name="connsiteX66" fmla="*/ 90 w 214"/>
              <a:gd name="connsiteY66" fmla="*/ 374 h 621"/>
              <a:gd name="connsiteX67" fmla="*/ 90 w 214"/>
              <a:gd name="connsiteY67" fmla="*/ 347 h 621"/>
              <a:gd name="connsiteX68" fmla="*/ 95 w 214"/>
              <a:gd name="connsiteY68" fmla="*/ 316 h 621"/>
              <a:gd name="connsiteX69" fmla="*/ 105 w 214"/>
              <a:gd name="connsiteY69" fmla="*/ 253 h 621"/>
              <a:gd name="connsiteX70" fmla="*/ 111 w 214"/>
              <a:gd name="connsiteY70" fmla="*/ 195 h 621"/>
              <a:gd name="connsiteX71" fmla="*/ 116 w 214"/>
              <a:gd name="connsiteY71" fmla="*/ 132 h 621"/>
              <a:gd name="connsiteX72" fmla="*/ 116 w 214"/>
              <a:gd name="connsiteY72" fmla="*/ 79 h 621"/>
              <a:gd name="connsiteX73" fmla="*/ 116 w 214"/>
              <a:gd name="connsiteY73" fmla="*/ 79 h 621"/>
              <a:gd name="connsiteX0" fmla="*/ 116 w 214"/>
              <a:gd name="connsiteY0" fmla="*/ 79 h 621"/>
              <a:gd name="connsiteX1" fmla="*/ 200 w 214"/>
              <a:gd name="connsiteY1" fmla="*/ 0 h 621"/>
              <a:gd name="connsiteX2" fmla="*/ 200 w 214"/>
              <a:gd name="connsiteY2" fmla="*/ 5 h 621"/>
              <a:gd name="connsiteX3" fmla="*/ 200 w 214"/>
              <a:gd name="connsiteY3" fmla="*/ 16 h 621"/>
              <a:gd name="connsiteX4" fmla="*/ 195 w 214"/>
              <a:gd name="connsiteY4" fmla="*/ 26 h 621"/>
              <a:gd name="connsiteX5" fmla="*/ 195 w 214"/>
              <a:gd name="connsiteY5" fmla="*/ 37 h 621"/>
              <a:gd name="connsiteX6" fmla="*/ 195 w 214"/>
              <a:gd name="connsiteY6" fmla="*/ 47 h 621"/>
              <a:gd name="connsiteX7" fmla="*/ 190 w 214"/>
              <a:gd name="connsiteY7" fmla="*/ 63 h 621"/>
              <a:gd name="connsiteX8" fmla="*/ 190 w 214"/>
              <a:gd name="connsiteY8" fmla="*/ 79 h 621"/>
              <a:gd name="connsiteX9" fmla="*/ 190 w 214"/>
              <a:gd name="connsiteY9" fmla="*/ 95 h 621"/>
              <a:gd name="connsiteX10" fmla="*/ 184 w 214"/>
              <a:gd name="connsiteY10" fmla="*/ 110 h 621"/>
              <a:gd name="connsiteX11" fmla="*/ 184 w 214"/>
              <a:gd name="connsiteY11" fmla="*/ 126 h 621"/>
              <a:gd name="connsiteX12" fmla="*/ 184 w 214"/>
              <a:gd name="connsiteY12" fmla="*/ 147 h 621"/>
              <a:gd name="connsiteX13" fmla="*/ 179 w 214"/>
              <a:gd name="connsiteY13" fmla="*/ 189 h 621"/>
              <a:gd name="connsiteX14" fmla="*/ 174 w 214"/>
              <a:gd name="connsiteY14" fmla="*/ 226 h 621"/>
              <a:gd name="connsiteX15" fmla="*/ 174 w 214"/>
              <a:gd name="connsiteY15" fmla="*/ 258 h 621"/>
              <a:gd name="connsiteX16" fmla="*/ 169 w 214"/>
              <a:gd name="connsiteY16" fmla="*/ 289 h 621"/>
              <a:gd name="connsiteX17" fmla="*/ 163 w 214"/>
              <a:gd name="connsiteY17" fmla="*/ 321 h 621"/>
              <a:gd name="connsiteX18" fmla="*/ 163 w 214"/>
              <a:gd name="connsiteY18" fmla="*/ 347 h 621"/>
              <a:gd name="connsiteX19" fmla="*/ 158 w 214"/>
              <a:gd name="connsiteY19" fmla="*/ 368 h 621"/>
              <a:gd name="connsiteX20" fmla="*/ 153 w 214"/>
              <a:gd name="connsiteY20" fmla="*/ 389 h 621"/>
              <a:gd name="connsiteX21" fmla="*/ 147 w 214"/>
              <a:gd name="connsiteY21" fmla="*/ 426 h 621"/>
              <a:gd name="connsiteX22" fmla="*/ 137 w 214"/>
              <a:gd name="connsiteY22" fmla="*/ 463 h 621"/>
              <a:gd name="connsiteX23" fmla="*/ 132 w 214"/>
              <a:gd name="connsiteY23" fmla="*/ 494 h 621"/>
              <a:gd name="connsiteX24" fmla="*/ 121 w 214"/>
              <a:gd name="connsiteY24" fmla="*/ 521 h 621"/>
              <a:gd name="connsiteX25" fmla="*/ 116 w 214"/>
              <a:gd name="connsiteY25" fmla="*/ 547 h 621"/>
              <a:gd name="connsiteX26" fmla="*/ 111 w 214"/>
              <a:gd name="connsiteY26" fmla="*/ 558 h 621"/>
              <a:gd name="connsiteX27" fmla="*/ 105 w 214"/>
              <a:gd name="connsiteY27" fmla="*/ 568 h 621"/>
              <a:gd name="connsiteX28" fmla="*/ 105 w 214"/>
              <a:gd name="connsiteY28" fmla="*/ 579 h 621"/>
              <a:gd name="connsiteX29" fmla="*/ 100 w 214"/>
              <a:gd name="connsiteY29" fmla="*/ 584 h 621"/>
              <a:gd name="connsiteX30" fmla="*/ 95 w 214"/>
              <a:gd name="connsiteY30" fmla="*/ 594 h 621"/>
              <a:gd name="connsiteX31" fmla="*/ 95 w 214"/>
              <a:gd name="connsiteY31" fmla="*/ 600 h 621"/>
              <a:gd name="connsiteX32" fmla="*/ 84 w 214"/>
              <a:gd name="connsiteY32" fmla="*/ 605 h 621"/>
              <a:gd name="connsiteX33" fmla="*/ 79 w 214"/>
              <a:gd name="connsiteY33" fmla="*/ 615 h 621"/>
              <a:gd name="connsiteX34" fmla="*/ 74 w 214"/>
              <a:gd name="connsiteY34" fmla="*/ 615 h 621"/>
              <a:gd name="connsiteX35" fmla="*/ 68 w 214"/>
              <a:gd name="connsiteY35" fmla="*/ 621 h 621"/>
              <a:gd name="connsiteX36" fmla="*/ 63 w 214"/>
              <a:gd name="connsiteY36" fmla="*/ 621 h 621"/>
              <a:gd name="connsiteX37" fmla="*/ 63 w 214"/>
              <a:gd name="connsiteY37" fmla="*/ 615 h 621"/>
              <a:gd name="connsiteX38" fmla="*/ 58 w 214"/>
              <a:gd name="connsiteY38" fmla="*/ 615 h 621"/>
              <a:gd name="connsiteX39" fmla="*/ 58 w 214"/>
              <a:gd name="connsiteY39" fmla="*/ 610 h 621"/>
              <a:gd name="connsiteX40" fmla="*/ 58 w 214"/>
              <a:gd name="connsiteY40" fmla="*/ 605 h 621"/>
              <a:gd name="connsiteX41" fmla="*/ 53 w 214"/>
              <a:gd name="connsiteY41" fmla="*/ 600 h 621"/>
              <a:gd name="connsiteX42" fmla="*/ 53 w 214"/>
              <a:gd name="connsiteY42" fmla="*/ 589 h 621"/>
              <a:gd name="connsiteX43" fmla="*/ 53 w 214"/>
              <a:gd name="connsiteY43" fmla="*/ 579 h 621"/>
              <a:gd name="connsiteX44" fmla="*/ 47 w 214"/>
              <a:gd name="connsiteY44" fmla="*/ 563 h 621"/>
              <a:gd name="connsiteX45" fmla="*/ 42 w 214"/>
              <a:gd name="connsiteY45" fmla="*/ 542 h 621"/>
              <a:gd name="connsiteX46" fmla="*/ 37 w 214"/>
              <a:gd name="connsiteY46" fmla="*/ 526 h 621"/>
              <a:gd name="connsiteX47" fmla="*/ 32 w 214"/>
              <a:gd name="connsiteY47" fmla="*/ 510 h 621"/>
              <a:gd name="connsiteX48" fmla="*/ 26 w 214"/>
              <a:gd name="connsiteY48" fmla="*/ 494 h 621"/>
              <a:gd name="connsiteX49" fmla="*/ 16 w 214"/>
              <a:gd name="connsiteY49" fmla="*/ 484 h 621"/>
              <a:gd name="connsiteX50" fmla="*/ 5 w 214"/>
              <a:gd name="connsiteY50" fmla="*/ 473 h 621"/>
              <a:gd name="connsiteX51" fmla="*/ 0 w 214"/>
              <a:gd name="connsiteY51" fmla="*/ 463 h 621"/>
              <a:gd name="connsiteX52" fmla="*/ 11 w 214"/>
              <a:gd name="connsiteY52" fmla="*/ 468 h 621"/>
              <a:gd name="connsiteX53" fmla="*/ 26 w 214"/>
              <a:gd name="connsiteY53" fmla="*/ 468 h 621"/>
              <a:gd name="connsiteX54" fmla="*/ 37 w 214"/>
              <a:gd name="connsiteY54" fmla="*/ 468 h 621"/>
              <a:gd name="connsiteX55" fmla="*/ 47 w 214"/>
              <a:gd name="connsiteY55" fmla="*/ 468 h 621"/>
              <a:gd name="connsiteX56" fmla="*/ 58 w 214"/>
              <a:gd name="connsiteY56" fmla="*/ 463 h 621"/>
              <a:gd name="connsiteX57" fmla="*/ 63 w 214"/>
              <a:gd name="connsiteY57" fmla="*/ 463 h 621"/>
              <a:gd name="connsiteX58" fmla="*/ 68 w 214"/>
              <a:gd name="connsiteY58" fmla="*/ 458 h 621"/>
              <a:gd name="connsiteX59" fmla="*/ 68 w 214"/>
              <a:gd name="connsiteY59" fmla="*/ 458 h 621"/>
              <a:gd name="connsiteX60" fmla="*/ 74 w 214"/>
              <a:gd name="connsiteY60" fmla="*/ 452 h 621"/>
              <a:gd name="connsiteX61" fmla="*/ 74 w 214"/>
              <a:gd name="connsiteY61" fmla="*/ 442 h 621"/>
              <a:gd name="connsiteX62" fmla="*/ 79 w 214"/>
              <a:gd name="connsiteY62" fmla="*/ 431 h 621"/>
              <a:gd name="connsiteX63" fmla="*/ 79 w 214"/>
              <a:gd name="connsiteY63" fmla="*/ 416 h 621"/>
              <a:gd name="connsiteX64" fmla="*/ 84 w 214"/>
              <a:gd name="connsiteY64" fmla="*/ 395 h 621"/>
              <a:gd name="connsiteX65" fmla="*/ 90 w 214"/>
              <a:gd name="connsiteY65" fmla="*/ 374 h 621"/>
              <a:gd name="connsiteX66" fmla="*/ 90 w 214"/>
              <a:gd name="connsiteY66" fmla="*/ 347 h 621"/>
              <a:gd name="connsiteX67" fmla="*/ 95 w 214"/>
              <a:gd name="connsiteY67" fmla="*/ 316 h 621"/>
              <a:gd name="connsiteX68" fmla="*/ 105 w 214"/>
              <a:gd name="connsiteY68" fmla="*/ 253 h 621"/>
              <a:gd name="connsiteX69" fmla="*/ 111 w 214"/>
              <a:gd name="connsiteY69" fmla="*/ 195 h 621"/>
              <a:gd name="connsiteX70" fmla="*/ 116 w 214"/>
              <a:gd name="connsiteY70" fmla="*/ 132 h 621"/>
              <a:gd name="connsiteX71" fmla="*/ 116 w 214"/>
              <a:gd name="connsiteY71" fmla="*/ 79 h 621"/>
              <a:gd name="connsiteX72" fmla="*/ 116 w 214"/>
              <a:gd name="connsiteY72" fmla="*/ 79 h 621"/>
              <a:gd name="connsiteX0" fmla="*/ 116 w 214"/>
              <a:gd name="connsiteY0" fmla="*/ 79 h 621"/>
              <a:gd name="connsiteX1" fmla="*/ 200 w 214"/>
              <a:gd name="connsiteY1" fmla="*/ 0 h 621"/>
              <a:gd name="connsiteX2" fmla="*/ 200 w 214"/>
              <a:gd name="connsiteY2" fmla="*/ 5 h 621"/>
              <a:gd name="connsiteX3" fmla="*/ 200 w 214"/>
              <a:gd name="connsiteY3" fmla="*/ 16 h 621"/>
              <a:gd name="connsiteX4" fmla="*/ 195 w 214"/>
              <a:gd name="connsiteY4" fmla="*/ 26 h 621"/>
              <a:gd name="connsiteX5" fmla="*/ 195 w 214"/>
              <a:gd name="connsiteY5" fmla="*/ 37 h 621"/>
              <a:gd name="connsiteX6" fmla="*/ 195 w 214"/>
              <a:gd name="connsiteY6" fmla="*/ 47 h 621"/>
              <a:gd name="connsiteX7" fmla="*/ 190 w 214"/>
              <a:gd name="connsiteY7" fmla="*/ 63 h 621"/>
              <a:gd name="connsiteX8" fmla="*/ 190 w 214"/>
              <a:gd name="connsiteY8" fmla="*/ 79 h 621"/>
              <a:gd name="connsiteX9" fmla="*/ 190 w 214"/>
              <a:gd name="connsiteY9" fmla="*/ 95 h 621"/>
              <a:gd name="connsiteX10" fmla="*/ 184 w 214"/>
              <a:gd name="connsiteY10" fmla="*/ 110 h 621"/>
              <a:gd name="connsiteX11" fmla="*/ 184 w 214"/>
              <a:gd name="connsiteY11" fmla="*/ 126 h 621"/>
              <a:gd name="connsiteX12" fmla="*/ 184 w 214"/>
              <a:gd name="connsiteY12" fmla="*/ 147 h 621"/>
              <a:gd name="connsiteX13" fmla="*/ 179 w 214"/>
              <a:gd name="connsiteY13" fmla="*/ 189 h 621"/>
              <a:gd name="connsiteX14" fmla="*/ 174 w 214"/>
              <a:gd name="connsiteY14" fmla="*/ 226 h 621"/>
              <a:gd name="connsiteX15" fmla="*/ 174 w 214"/>
              <a:gd name="connsiteY15" fmla="*/ 258 h 621"/>
              <a:gd name="connsiteX16" fmla="*/ 169 w 214"/>
              <a:gd name="connsiteY16" fmla="*/ 289 h 621"/>
              <a:gd name="connsiteX17" fmla="*/ 163 w 214"/>
              <a:gd name="connsiteY17" fmla="*/ 321 h 621"/>
              <a:gd name="connsiteX18" fmla="*/ 163 w 214"/>
              <a:gd name="connsiteY18" fmla="*/ 347 h 621"/>
              <a:gd name="connsiteX19" fmla="*/ 158 w 214"/>
              <a:gd name="connsiteY19" fmla="*/ 368 h 621"/>
              <a:gd name="connsiteX20" fmla="*/ 153 w 214"/>
              <a:gd name="connsiteY20" fmla="*/ 389 h 621"/>
              <a:gd name="connsiteX21" fmla="*/ 147 w 214"/>
              <a:gd name="connsiteY21" fmla="*/ 426 h 621"/>
              <a:gd name="connsiteX22" fmla="*/ 137 w 214"/>
              <a:gd name="connsiteY22" fmla="*/ 463 h 621"/>
              <a:gd name="connsiteX23" fmla="*/ 132 w 214"/>
              <a:gd name="connsiteY23" fmla="*/ 494 h 621"/>
              <a:gd name="connsiteX24" fmla="*/ 121 w 214"/>
              <a:gd name="connsiteY24" fmla="*/ 521 h 621"/>
              <a:gd name="connsiteX25" fmla="*/ 116 w 214"/>
              <a:gd name="connsiteY25" fmla="*/ 547 h 621"/>
              <a:gd name="connsiteX26" fmla="*/ 111 w 214"/>
              <a:gd name="connsiteY26" fmla="*/ 558 h 621"/>
              <a:gd name="connsiteX27" fmla="*/ 105 w 214"/>
              <a:gd name="connsiteY27" fmla="*/ 568 h 621"/>
              <a:gd name="connsiteX28" fmla="*/ 105 w 214"/>
              <a:gd name="connsiteY28" fmla="*/ 579 h 621"/>
              <a:gd name="connsiteX29" fmla="*/ 100 w 214"/>
              <a:gd name="connsiteY29" fmla="*/ 584 h 621"/>
              <a:gd name="connsiteX30" fmla="*/ 95 w 214"/>
              <a:gd name="connsiteY30" fmla="*/ 594 h 621"/>
              <a:gd name="connsiteX31" fmla="*/ 95 w 214"/>
              <a:gd name="connsiteY31" fmla="*/ 600 h 621"/>
              <a:gd name="connsiteX32" fmla="*/ 84 w 214"/>
              <a:gd name="connsiteY32" fmla="*/ 605 h 621"/>
              <a:gd name="connsiteX33" fmla="*/ 79 w 214"/>
              <a:gd name="connsiteY33" fmla="*/ 615 h 621"/>
              <a:gd name="connsiteX34" fmla="*/ 74 w 214"/>
              <a:gd name="connsiteY34" fmla="*/ 615 h 621"/>
              <a:gd name="connsiteX35" fmla="*/ 68 w 214"/>
              <a:gd name="connsiteY35" fmla="*/ 621 h 621"/>
              <a:gd name="connsiteX36" fmla="*/ 63 w 214"/>
              <a:gd name="connsiteY36" fmla="*/ 621 h 621"/>
              <a:gd name="connsiteX37" fmla="*/ 63 w 214"/>
              <a:gd name="connsiteY37" fmla="*/ 615 h 621"/>
              <a:gd name="connsiteX38" fmla="*/ 58 w 214"/>
              <a:gd name="connsiteY38" fmla="*/ 615 h 621"/>
              <a:gd name="connsiteX39" fmla="*/ 58 w 214"/>
              <a:gd name="connsiteY39" fmla="*/ 610 h 621"/>
              <a:gd name="connsiteX40" fmla="*/ 58 w 214"/>
              <a:gd name="connsiteY40" fmla="*/ 605 h 621"/>
              <a:gd name="connsiteX41" fmla="*/ 53 w 214"/>
              <a:gd name="connsiteY41" fmla="*/ 600 h 621"/>
              <a:gd name="connsiteX42" fmla="*/ 53 w 214"/>
              <a:gd name="connsiteY42" fmla="*/ 589 h 621"/>
              <a:gd name="connsiteX43" fmla="*/ 53 w 214"/>
              <a:gd name="connsiteY43" fmla="*/ 579 h 621"/>
              <a:gd name="connsiteX44" fmla="*/ 47 w 214"/>
              <a:gd name="connsiteY44" fmla="*/ 563 h 621"/>
              <a:gd name="connsiteX45" fmla="*/ 42 w 214"/>
              <a:gd name="connsiteY45" fmla="*/ 542 h 621"/>
              <a:gd name="connsiteX46" fmla="*/ 37 w 214"/>
              <a:gd name="connsiteY46" fmla="*/ 526 h 621"/>
              <a:gd name="connsiteX47" fmla="*/ 32 w 214"/>
              <a:gd name="connsiteY47" fmla="*/ 510 h 621"/>
              <a:gd name="connsiteX48" fmla="*/ 26 w 214"/>
              <a:gd name="connsiteY48" fmla="*/ 494 h 621"/>
              <a:gd name="connsiteX49" fmla="*/ 16 w 214"/>
              <a:gd name="connsiteY49" fmla="*/ 484 h 621"/>
              <a:gd name="connsiteX50" fmla="*/ 5 w 214"/>
              <a:gd name="connsiteY50" fmla="*/ 473 h 621"/>
              <a:gd name="connsiteX51" fmla="*/ 0 w 214"/>
              <a:gd name="connsiteY51" fmla="*/ 463 h 621"/>
              <a:gd name="connsiteX52" fmla="*/ 11 w 214"/>
              <a:gd name="connsiteY52" fmla="*/ 468 h 621"/>
              <a:gd name="connsiteX53" fmla="*/ 26 w 214"/>
              <a:gd name="connsiteY53" fmla="*/ 468 h 621"/>
              <a:gd name="connsiteX54" fmla="*/ 37 w 214"/>
              <a:gd name="connsiteY54" fmla="*/ 468 h 621"/>
              <a:gd name="connsiteX55" fmla="*/ 47 w 214"/>
              <a:gd name="connsiteY55" fmla="*/ 468 h 621"/>
              <a:gd name="connsiteX56" fmla="*/ 58 w 214"/>
              <a:gd name="connsiteY56" fmla="*/ 463 h 621"/>
              <a:gd name="connsiteX57" fmla="*/ 63 w 214"/>
              <a:gd name="connsiteY57" fmla="*/ 463 h 621"/>
              <a:gd name="connsiteX58" fmla="*/ 68 w 214"/>
              <a:gd name="connsiteY58" fmla="*/ 458 h 621"/>
              <a:gd name="connsiteX59" fmla="*/ 68 w 214"/>
              <a:gd name="connsiteY59" fmla="*/ 458 h 621"/>
              <a:gd name="connsiteX60" fmla="*/ 74 w 214"/>
              <a:gd name="connsiteY60" fmla="*/ 452 h 621"/>
              <a:gd name="connsiteX61" fmla="*/ 74 w 214"/>
              <a:gd name="connsiteY61" fmla="*/ 442 h 621"/>
              <a:gd name="connsiteX62" fmla="*/ 79 w 214"/>
              <a:gd name="connsiteY62" fmla="*/ 431 h 621"/>
              <a:gd name="connsiteX63" fmla="*/ 79 w 214"/>
              <a:gd name="connsiteY63" fmla="*/ 416 h 621"/>
              <a:gd name="connsiteX64" fmla="*/ 84 w 214"/>
              <a:gd name="connsiteY64" fmla="*/ 395 h 621"/>
              <a:gd name="connsiteX65" fmla="*/ 90 w 214"/>
              <a:gd name="connsiteY65" fmla="*/ 374 h 621"/>
              <a:gd name="connsiteX66" fmla="*/ 90 w 214"/>
              <a:gd name="connsiteY66" fmla="*/ 347 h 621"/>
              <a:gd name="connsiteX67" fmla="*/ 95 w 214"/>
              <a:gd name="connsiteY67" fmla="*/ 316 h 621"/>
              <a:gd name="connsiteX68" fmla="*/ 105 w 214"/>
              <a:gd name="connsiteY68" fmla="*/ 253 h 621"/>
              <a:gd name="connsiteX69" fmla="*/ 111 w 214"/>
              <a:gd name="connsiteY69" fmla="*/ 195 h 621"/>
              <a:gd name="connsiteX70" fmla="*/ 116 w 214"/>
              <a:gd name="connsiteY70" fmla="*/ 132 h 621"/>
              <a:gd name="connsiteX71" fmla="*/ 116 w 214"/>
              <a:gd name="connsiteY71" fmla="*/ 79 h 621"/>
              <a:gd name="connsiteX0" fmla="*/ 116 w 214"/>
              <a:gd name="connsiteY0" fmla="*/ 79 h 621"/>
              <a:gd name="connsiteX1" fmla="*/ 200 w 214"/>
              <a:gd name="connsiteY1" fmla="*/ 0 h 621"/>
              <a:gd name="connsiteX2" fmla="*/ 200 w 214"/>
              <a:gd name="connsiteY2" fmla="*/ 5 h 621"/>
              <a:gd name="connsiteX3" fmla="*/ 200 w 214"/>
              <a:gd name="connsiteY3" fmla="*/ 16 h 621"/>
              <a:gd name="connsiteX4" fmla="*/ 195 w 214"/>
              <a:gd name="connsiteY4" fmla="*/ 26 h 621"/>
              <a:gd name="connsiteX5" fmla="*/ 195 w 214"/>
              <a:gd name="connsiteY5" fmla="*/ 37 h 621"/>
              <a:gd name="connsiteX6" fmla="*/ 190 w 214"/>
              <a:gd name="connsiteY6" fmla="*/ 63 h 621"/>
              <a:gd name="connsiteX7" fmla="*/ 190 w 214"/>
              <a:gd name="connsiteY7" fmla="*/ 79 h 621"/>
              <a:gd name="connsiteX8" fmla="*/ 190 w 214"/>
              <a:gd name="connsiteY8" fmla="*/ 95 h 621"/>
              <a:gd name="connsiteX9" fmla="*/ 184 w 214"/>
              <a:gd name="connsiteY9" fmla="*/ 110 h 621"/>
              <a:gd name="connsiteX10" fmla="*/ 184 w 214"/>
              <a:gd name="connsiteY10" fmla="*/ 126 h 621"/>
              <a:gd name="connsiteX11" fmla="*/ 184 w 214"/>
              <a:gd name="connsiteY11" fmla="*/ 147 h 621"/>
              <a:gd name="connsiteX12" fmla="*/ 179 w 214"/>
              <a:gd name="connsiteY12" fmla="*/ 189 h 621"/>
              <a:gd name="connsiteX13" fmla="*/ 174 w 214"/>
              <a:gd name="connsiteY13" fmla="*/ 226 h 621"/>
              <a:gd name="connsiteX14" fmla="*/ 174 w 214"/>
              <a:gd name="connsiteY14" fmla="*/ 258 h 621"/>
              <a:gd name="connsiteX15" fmla="*/ 169 w 214"/>
              <a:gd name="connsiteY15" fmla="*/ 289 h 621"/>
              <a:gd name="connsiteX16" fmla="*/ 163 w 214"/>
              <a:gd name="connsiteY16" fmla="*/ 321 h 621"/>
              <a:gd name="connsiteX17" fmla="*/ 163 w 214"/>
              <a:gd name="connsiteY17" fmla="*/ 347 h 621"/>
              <a:gd name="connsiteX18" fmla="*/ 158 w 214"/>
              <a:gd name="connsiteY18" fmla="*/ 368 h 621"/>
              <a:gd name="connsiteX19" fmla="*/ 153 w 214"/>
              <a:gd name="connsiteY19" fmla="*/ 389 h 621"/>
              <a:gd name="connsiteX20" fmla="*/ 147 w 214"/>
              <a:gd name="connsiteY20" fmla="*/ 426 h 621"/>
              <a:gd name="connsiteX21" fmla="*/ 137 w 214"/>
              <a:gd name="connsiteY21" fmla="*/ 463 h 621"/>
              <a:gd name="connsiteX22" fmla="*/ 132 w 214"/>
              <a:gd name="connsiteY22" fmla="*/ 494 h 621"/>
              <a:gd name="connsiteX23" fmla="*/ 121 w 214"/>
              <a:gd name="connsiteY23" fmla="*/ 521 h 621"/>
              <a:gd name="connsiteX24" fmla="*/ 116 w 214"/>
              <a:gd name="connsiteY24" fmla="*/ 547 h 621"/>
              <a:gd name="connsiteX25" fmla="*/ 111 w 214"/>
              <a:gd name="connsiteY25" fmla="*/ 558 h 621"/>
              <a:gd name="connsiteX26" fmla="*/ 105 w 214"/>
              <a:gd name="connsiteY26" fmla="*/ 568 h 621"/>
              <a:gd name="connsiteX27" fmla="*/ 105 w 214"/>
              <a:gd name="connsiteY27" fmla="*/ 579 h 621"/>
              <a:gd name="connsiteX28" fmla="*/ 100 w 214"/>
              <a:gd name="connsiteY28" fmla="*/ 584 h 621"/>
              <a:gd name="connsiteX29" fmla="*/ 95 w 214"/>
              <a:gd name="connsiteY29" fmla="*/ 594 h 621"/>
              <a:gd name="connsiteX30" fmla="*/ 95 w 214"/>
              <a:gd name="connsiteY30" fmla="*/ 600 h 621"/>
              <a:gd name="connsiteX31" fmla="*/ 84 w 214"/>
              <a:gd name="connsiteY31" fmla="*/ 605 h 621"/>
              <a:gd name="connsiteX32" fmla="*/ 79 w 214"/>
              <a:gd name="connsiteY32" fmla="*/ 615 h 621"/>
              <a:gd name="connsiteX33" fmla="*/ 74 w 214"/>
              <a:gd name="connsiteY33" fmla="*/ 615 h 621"/>
              <a:gd name="connsiteX34" fmla="*/ 68 w 214"/>
              <a:gd name="connsiteY34" fmla="*/ 621 h 621"/>
              <a:gd name="connsiteX35" fmla="*/ 63 w 214"/>
              <a:gd name="connsiteY35" fmla="*/ 621 h 621"/>
              <a:gd name="connsiteX36" fmla="*/ 63 w 214"/>
              <a:gd name="connsiteY36" fmla="*/ 615 h 621"/>
              <a:gd name="connsiteX37" fmla="*/ 58 w 214"/>
              <a:gd name="connsiteY37" fmla="*/ 615 h 621"/>
              <a:gd name="connsiteX38" fmla="*/ 58 w 214"/>
              <a:gd name="connsiteY38" fmla="*/ 610 h 621"/>
              <a:gd name="connsiteX39" fmla="*/ 58 w 214"/>
              <a:gd name="connsiteY39" fmla="*/ 605 h 621"/>
              <a:gd name="connsiteX40" fmla="*/ 53 w 214"/>
              <a:gd name="connsiteY40" fmla="*/ 600 h 621"/>
              <a:gd name="connsiteX41" fmla="*/ 53 w 214"/>
              <a:gd name="connsiteY41" fmla="*/ 589 h 621"/>
              <a:gd name="connsiteX42" fmla="*/ 53 w 214"/>
              <a:gd name="connsiteY42" fmla="*/ 579 h 621"/>
              <a:gd name="connsiteX43" fmla="*/ 47 w 214"/>
              <a:gd name="connsiteY43" fmla="*/ 563 h 621"/>
              <a:gd name="connsiteX44" fmla="*/ 42 w 214"/>
              <a:gd name="connsiteY44" fmla="*/ 542 h 621"/>
              <a:gd name="connsiteX45" fmla="*/ 37 w 214"/>
              <a:gd name="connsiteY45" fmla="*/ 526 h 621"/>
              <a:gd name="connsiteX46" fmla="*/ 32 w 214"/>
              <a:gd name="connsiteY46" fmla="*/ 510 h 621"/>
              <a:gd name="connsiteX47" fmla="*/ 26 w 214"/>
              <a:gd name="connsiteY47" fmla="*/ 494 h 621"/>
              <a:gd name="connsiteX48" fmla="*/ 16 w 214"/>
              <a:gd name="connsiteY48" fmla="*/ 484 h 621"/>
              <a:gd name="connsiteX49" fmla="*/ 5 w 214"/>
              <a:gd name="connsiteY49" fmla="*/ 473 h 621"/>
              <a:gd name="connsiteX50" fmla="*/ 0 w 214"/>
              <a:gd name="connsiteY50" fmla="*/ 463 h 621"/>
              <a:gd name="connsiteX51" fmla="*/ 11 w 214"/>
              <a:gd name="connsiteY51" fmla="*/ 468 h 621"/>
              <a:gd name="connsiteX52" fmla="*/ 26 w 214"/>
              <a:gd name="connsiteY52" fmla="*/ 468 h 621"/>
              <a:gd name="connsiteX53" fmla="*/ 37 w 214"/>
              <a:gd name="connsiteY53" fmla="*/ 468 h 621"/>
              <a:gd name="connsiteX54" fmla="*/ 47 w 214"/>
              <a:gd name="connsiteY54" fmla="*/ 468 h 621"/>
              <a:gd name="connsiteX55" fmla="*/ 58 w 214"/>
              <a:gd name="connsiteY55" fmla="*/ 463 h 621"/>
              <a:gd name="connsiteX56" fmla="*/ 63 w 214"/>
              <a:gd name="connsiteY56" fmla="*/ 463 h 621"/>
              <a:gd name="connsiteX57" fmla="*/ 68 w 214"/>
              <a:gd name="connsiteY57" fmla="*/ 458 h 621"/>
              <a:gd name="connsiteX58" fmla="*/ 68 w 214"/>
              <a:gd name="connsiteY58" fmla="*/ 458 h 621"/>
              <a:gd name="connsiteX59" fmla="*/ 74 w 214"/>
              <a:gd name="connsiteY59" fmla="*/ 452 h 621"/>
              <a:gd name="connsiteX60" fmla="*/ 74 w 214"/>
              <a:gd name="connsiteY60" fmla="*/ 442 h 621"/>
              <a:gd name="connsiteX61" fmla="*/ 79 w 214"/>
              <a:gd name="connsiteY61" fmla="*/ 431 h 621"/>
              <a:gd name="connsiteX62" fmla="*/ 79 w 214"/>
              <a:gd name="connsiteY62" fmla="*/ 416 h 621"/>
              <a:gd name="connsiteX63" fmla="*/ 84 w 214"/>
              <a:gd name="connsiteY63" fmla="*/ 395 h 621"/>
              <a:gd name="connsiteX64" fmla="*/ 90 w 214"/>
              <a:gd name="connsiteY64" fmla="*/ 374 h 621"/>
              <a:gd name="connsiteX65" fmla="*/ 90 w 214"/>
              <a:gd name="connsiteY65" fmla="*/ 347 h 621"/>
              <a:gd name="connsiteX66" fmla="*/ 95 w 214"/>
              <a:gd name="connsiteY66" fmla="*/ 316 h 621"/>
              <a:gd name="connsiteX67" fmla="*/ 105 w 214"/>
              <a:gd name="connsiteY67" fmla="*/ 253 h 621"/>
              <a:gd name="connsiteX68" fmla="*/ 111 w 214"/>
              <a:gd name="connsiteY68" fmla="*/ 195 h 621"/>
              <a:gd name="connsiteX69" fmla="*/ 116 w 214"/>
              <a:gd name="connsiteY69" fmla="*/ 132 h 621"/>
              <a:gd name="connsiteX70" fmla="*/ 116 w 214"/>
              <a:gd name="connsiteY70" fmla="*/ 79 h 621"/>
              <a:gd name="connsiteX0" fmla="*/ 116 w 214"/>
              <a:gd name="connsiteY0" fmla="*/ 79 h 621"/>
              <a:gd name="connsiteX1" fmla="*/ 200 w 214"/>
              <a:gd name="connsiteY1" fmla="*/ 0 h 621"/>
              <a:gd name="connsiteX2" fmla="*/ 200 w 214"/>
              <a:gd name="connsiteY2" fmla="*/ 5 h 621"/>
              <a:gd name="connsiteX3" fmla="*/ 200 w 214"/>
              <a:gd name="connsiteY3" fmla="*/ 16 h 621"/>
              <a:gd name="connsiteX4" fmla="*/ 195 w 214"/>
              <a:gd name="connsiteY4" fmla="*/ 26 h 621"/>
              <a:gd name="connsiteX5" fmla="*/ 190 w 214"/>
              <a:gd name="connsiteY5" fmla="*/ 63 h 621"/>
              <a:gd name="connsiteX6" fmla="*/ 190 w 214"/>
              <a:gd name="connsiteY6" fmla="*/ 79 h 621"/>
              <a:gd name="connsiteX7" fmla="*/ 190 w 214"/>
              <a:gd name="connsiteY7" fmla="*/ 95 h 621"/>
              <a:gd name="connsiteX8" fmla="*/ 184 w 214"/>
              <a:gd name="connsiteY8" fmla="*/ 110 h 621"/>
              <a:gd name="connsiteX9" fmla="*/ 184 w 214"/>
              <a:gd name="connsiteY9" fmla="*/ 126 h 621"/>
              <a:gd name="connsiteX10" fmla="*/ 184 w 214"/>
              <a:gd name="connsiteY10" fmla="*/ 147 h 621"/>
              <a:gd name="connsiteX11" fmla="*/ 179 w 214"/>
              <a:gd name="connsiteY11" fmla="*/ 189 h 621"/>
              <a:gd name="connsiteX12" fmla="*/ 174 w 214"/>
              <a:gd name="connsiteY12" fmla="*/ 226 h 621"/>
              <a:gd name="connsiteX13" fmla="*/ 174 w 214"/>
              <a:gd name="connsiteY13" fmla="*/ 258 h 621"/>
              <a:gd name="connsiteX14" fmla="*/ 169 w 214"/>
              <a:gd name="connsiteY14" fmla="*/ 289 h 621"/>
              <a:gd name="connsiteX15" fmla="*/ 163 w 214"/>
              <a:gd name="connsiteY15" fmla="*/ 321 h 621"/>
              <a:gd name="connsiteX16" fmla="*/ 163 w 214"/>
              <a:gd name="connsiteY16" fmla="*/ 347 h 621"/>
              <a:gd name="connsiteX17" fmla="*/ 158 w 214"/>
              <a:gd name="connsiteY17" fmla="*/ 368 h 621"/>
              <a:gd name="connsiteX18" fmla="*/ 153 w 214"/>
              <a:gd name="connsiteY18" fmla="*/ 389 h 621"/>
              <a:gd name="connsiteX19" fmla="*/ 147 w 214"/>
              <a:gd name="connsiteY19" fmla="*/ 426 h 621"/>
              <a:gd name="connsiteX20" fmla="*/ 137 w 214"/>
              <a:gd name="connsiteY20" fmla="*/ 463 h 621"/>
              <a:gd name="connsiteX21" fmla="*/ 132 w 214"/>
              <a:gd name="connsiteY21" fmla="*/ 494 h 621"/>
              <a:gd name="connsiteX22" fmla="*/ 121 w 214"/>
              <a:gd name="connsiteY22" fmla="*/ 521 h 621"/>
              <a:gd name="connsiteX23" fmla="*/ 116 w 214"/>
              <a:gd name="connsiteY23" fmla="*/ 547 h 621"/>
              <a:gd name="connsiteX24" fmla="*/ 111 w 214"/>
              <a:gd name="connsiteY24" fmla="*/ 558 h 621"/>
              <a:gd name="connsiteX25" fmla="*/ 105 w 214"/>
              <a:gd name="connsiteY25" fmla="*/ 568 h 621"/>
              <a:gd name="connsiteX26" fmla="*/ 105 w 214"/>
              <a:gd name="connsiteY26" fmla="*/ 579 h 621"/>
              <a:gd name="connsiteX27" fmla="*/ 100 w 214"/>
              <a:gd name="connsiteY27" fmla="*/ 584 h 621"/>
              <a:gd name="connsiteX28" fmla="*/ 95 w 214"/>
              <a:gd name="connsiteY28" fmla="*/ 594 h 621"/>
              <a:gd name="connsiteX29" fmla="*/ 95 w 214"/>
              <a:gd name="connsiteY29" fmla="*/ 600 h 621"/>
              <a:gd name="connsiteX30" fmla="*/ 84 w 214"/>
              <a:gd name="connsiteY30" fmla="*/ 605 h 621"/>
              <a:gd name="connsiteX31" fmla="*/ 79 w 214"/>
              <a:gd name="connsiteY31" fmla="*/ 615 h 621"/>
              <a:gd name="connsiteX32" fmla="*/ 74 w 214"/>
              <a:gd name="connsiteY32" fmla="*/ 615 h 621"/>
              <a:gd name="connsiteX33" fmla="*/ 68 w 214"/>
              <a:gd name="connsiteY33" fmla="*/ 621 h 621"/>
              <a:gd name="connsiteX34" fmla="*/ 63 w 214"/>
              <a:gd name="connsiteY34" fmla="*/ 621 h 621"/>
              <a:gd name="connsiteX35" fmla="*/ 63 w 214"/>
              <a:gd name="connsiteY35" fmla="*/ 615 h 621"/>
              <a:gd name="connsiteX36" fmla="*/ 58 w 214"/>
              <a:gd name="connsiteY36" fmla="*/ 615 h 621"/>
              <a:gd name="connsiteX37" fmla="*/ 58 w 214"/>
              <a:gd name="connsiteY37" fmla="*/ 610 h 621"/>
              <a:gd name="connsiteX38" fmla="*/ 58 w 214"/>
              <a:gd name="connsiteY38" fmla="*/ 605 h 621"/>
              <a:gd name="connsiteX39" fmla="*/ 53 w 214"/>
              <a:gd name="connsiteY39" fmla="*/ 600 h 621"/>
              <a:gd name="connsiteX40" fmla="*/ 53 w 214"/>
              <a:gd name="connsiteY40" fmla="*/ 589 h 621"/>
              <a:gd name="connsiteX41" fmla="*/ 53 w 214"/>
              <a:gd name="connsiteY41" fmla="*/ 579 h 621"/>
              <a:gd name="connsiteX42" fmla="*/ 47 w 214"/>
              <a:gd name="connsiteY42" fmla="*/ 563 h 621"/>
              <a:gd name="connsiteX43" fmla="*/ 42 w 214"/>
              <a:gd name="connsiteY43" fmla="*/ 542 h 621"/>
              <a:gd name="connsiteX44" fmla="*/ 37 w 214"/>
              <a:gd name="connsiteY44" fmla="*/ 526 h 621"/>
              <a:gd name="connsiteX45" fmla="*/ 32 w 214"/>
              <a:gd name="connsiteY45" fmla="*/ 510 h 621"/>
              <a:gd name="connsiteX46" fmla="*/ 26 w 214"/>
              <a:gd name="connsiteY46" fmla="*/ 494 h 621"/>
              <a:gd name="connsiteX47" fmla="*/ 16 w 214"/>
              <a:gd name="connsiteY47" fmla="*/ 484 h 621"/>
              <a:gd name="connsiteX48" fmla="*/ 5 w 214"/>
              <a:gd name="connsiteY48" fmla="*/ 473 h 621"/>
              <a:gd name="connsiteX49" fmla="*/ 0 w 214"/>
              <a:gd name="connsiteY49" fmla="*/ 463 h 621"/>
              <a:gd name="connsiteX50" fmla="*/ 11 w 214"/>
              <a:gd name="connsiteY50" fmla="*/ 468 h 621"/>
              <a:gd name="connsiteX51" fmla="*/ 26 w 214"/>
              <a:gd name="connsiteY51" fmla="*/ 468 h 621"/>
              <a:gd name="connsiteX52" fmla="*/ 37 w 214"/>
              <a:gd name="connsiteY52" fmla="*/ 468 h 621"/>
              <a:gd name="connsiteX53" fmla="*/ 47 w 214"/>
              <a:gd name="connsiteY53" fmla="*/ 468 h 621"/>
              <a:gd name="connsiteX54" fmla="*/ 58 w 214"/>
              <a:gd name="connsiteY54" fmla="*/ 463 h 621"/>
              <a:gd name="connsiteX55" fmla="*/ 63 w 214"/>
              <a:gd name="connsiteY55" fmla="*/ 463 h 621"/>
              <a:gd name="connsiteX56" fmla="*/ 68 w 214"/>
              <a:gd name="connsiteY56" fmla="*/ 458 h 621"/>
              <a:gd name="connsiteX57" fmla="*/ 68 w 214"/>
              <a:gd name="connsiteY57" fmla="*/ 458 h 621"/>
              <a:gd name="connsiteX58" fmla="*/ 74 w 214"/>
              <a:gd name="connsiteY58" fmla="*/ 452 h 621"/>
              <a:gd name="connsiteX59" fmla="*/ 74 w 214"/>
              <a:gd name="connsiteY59" fmla="*/ 442 h 621"/>
              <a:gd name="connsiteX60" fmla="*/ 79 w 214"/>
              <a:gd name="connsiteY60" fmla="*/ 431 h 621"/>
              <a:gd name="connsiteX61" fmla="*/ 79 w 214"/>
              <a:gd name="connsiteY61" fmla="*/ 416 h 621"/>
              <a:gd name="connsiteX62" fmla="*/ 84 w 214"/>
              <a:gd name="connsiteY62" fmla="*/ 395 h 621"/>
              <a:gd name="connsiteX63" fmla="*/ 90 w 214"/>
              <a:gd name="connsiteY63" fmla="*/ 374 h 621"/>
              <a:gd name="connsiteX64" fmla="*/ 90 w 214"/>
              <a:gd name="connsiteY64" fmla="*/ 347 h 621"/>
              <a:gd name="connsiteX65" fmla="*/ 95 w 214"/>
              <a:gd name="connsiteY65" fmla="*/ 316 h 621"/>
              <a:gd name="connsiteX66" fmla="*/ 105 w 214"/>
              <a:gd name="connsiteY66" fmla="*/ 253 h 621"/>
              <a:gd name="connsiteX67" fmla="*/ 111 w 214"/>
              <a:gd name="connsiteY67" fmla="*/ 195 h 621"/>
              <a:gd name="connsiteX68" fmla="*/ 116 w 214"/>
              <a:gd name="connsiteY68" fmla="*/ 132 h 621"/>
              <a:gd name="connsiteX69" fmla="*/ 116 w 214"/>
              <a:gd name="connsiteY69" fmla="*/ 79 h 621"/>
              <a:gd name="connsiteX0" fmla="*/ 116 w 214"/>
              <a:gd name="connsiteY0" fmla="*/ 79 h 621"/>
              <a:gd name="connsiteX1" fmla="*/ 200 w 214"/>
              <a:gd name="connsiteY1" fmla="*/ 0 h 621"/>
              <a:gd name="connsiteX2" fmla="*/ 200 w 214"/>
              <a:gd name="connsiteY2" fmla="*/ 5 h 621"/>
              <a:gd name="connsiteX3" fmla="*/ 200 w 214"/>
              <a:gd name="connsiteY3" fmla="*/ 16 h 621"/>
              <a:gd name="connsiteX4" fmla="*/ 190 w 214"/>
              <a:gd name="connsiteY4" fmla="*/ 63 h 621"/>
              <a:gd name="connsiteX5" fmla="*/ 190 w 214"/>
              <a:gd name="connsiteY5" fmla="*/ 79 h 621"/>
              <a:gd name="connsiteX6" fmla="*/ 190 w 214"/>
              <a:gd name="connsiteY6" fmla="*/ 95 h 621"/>
              <a:gd name="connsiteX7" fmla="*/ 184 w 214"/>
              <a:gd name="connsiteY7" fmla="*/ 110 h 621"/>
              <a:gd name="connsiteX8" fmla="*/ 184 w 214"/>
              <a:gd name="connsiteY8" fmla="*/ 126 h 621"/>
              <a:gd name="connsiteX9" fmla="*/ 184 w 214"/>
              <a:gd name="connsiteY9" fmla="*/ 147 h 621"/>
              <a:gd name="connsiteX10" fmla="*/ 179 w 214"/>
              <a:gd name="connsiteY10" fmla="*/ 189 h 621"/>
              <a:gd name="connsiteX11" fmla="*/ 174 w 214"/>
              <a:gd name="connsiteY11" fmla="*/ 226 h 621"/>
              <a:gd name="connsiteX12" fmla="*/ 174 w 214"/>
              <a:gd name="connsiteY12" fmla="*/ 258 h 621"/>
              <a:gd name="connsiteX13" fmla="*/ 169 w 214"/>
              <a:gd name="connsiteY13" fmla="*/ 289 h 621"/>
              <a:gd name="connsiteX14" fmla="*/ 163 w 214"/>
              <a:gd name="connsiteY14" fmla="*/ 321 h 621"/>
              <a:gd name="connsiteX15" fmla="*/ 163 w 214"/>
              <a:gd name="connsiteY15" fmla="*/ 347 h 621"/>
              <a:gd name="connsiteX16" fmla="*/ 158 w 214"/>
              <a:gd name="connsiteY16" fmla="*/ 368 h 621"/>
              <a:gd name="connsiteX17" fmla="*/ 153 w 214"/>
              <a:gd name="connsiteY17" fmla="*/ 389 h 621"/>
              <a:gd name="connsiteX18" fmla="*/ 147 w 214"/>
              <a:gd name="connsiteY18" fmla="*/ 426 h 621"/>
              <a:gd name="connsiteX19" fmla="*/ 137 w 214"/>
              <a:gd name="connsiteY19" fmla="*/ 463 h 621"/>
              <a:gd name="connsiteX20" fmla="*/ 132 w 214"/>
              <a:gd name="connsiteY20" fmla="*/ 494 h 621"/>
              <a:gd name="connsiteX21" fmla="*/ 121 w 214"/>
              <a:gd name="connsiteY21" fmla="*/ 521 h 621"/>
              <a:gd name="connsiteX22" fmla="*/ 116 w 214"/>
              <a:gd name="connsiteY22" fmla="*/ 547 h 621"/>
              <a:gd name="connsiteX23" fmla="*/ 111 w 214"/>
              <a:gd name="connsiteY23" fmla="*/ 558 h 621"/>
              <a:gd name="connsiteX24" fmla="*/ 105 w 214"/>
              <a:gd name="connsiteY24" fmla="*/ 568 h 621"/>
              <a:gd name="connsiteX25" fmla="*/ 105 w 214"/>
              <a:gd name="connsiteY25" fmla="*/ 579 h 621"/>
              <a:gd name="connsiteX26" fmla="*/ 100 w 214"/>
              <a:gd name="connsiteY26" fmla="*/ 584 h 621"/>
              <a:gd name="connsiteX27" fmla="*/ 95 w 214"/>
              <a:gd name="connsiteY27" fmla="*/ 594 h 621"/>
              <a:gd name="connsiteX28" fmla="*/ 95 w 214"/>
              <a:gd name="connsiteY28" fmla="*/ 600 h 621"/>
              <a:gd name="connsiteX29" fmla="*/ 84 w 214"/>
              <a:gd name="connsiteY29" fmla="*/ 605 h 621"/>
              <a:gd name="connsiteX30" fmla="*/ 79 w 214"/>
              <a:gd name="connsiteY30" fmla="*/ 615 h 621"/>
              <a:gd name="connsiteX31" fmla="*/ 74 w 214"/>
              <a:gd name="connsiteY31" fmla="*/ 615 h 621"/>
              <a:gd name="connsiteX32" fmla="*/ 68 w 214"/>
              <a:gd name="connsiteY32" fmla="*/ 621 h 621"/>
              <a:gd name="connsiteX33" fmla="*/ 63 w 214"/>
              <a:gd name="connsiteY33" fmla="*/ 621 h 621"/>
              <a:gd name="connsiteX34" fmla="*/ 63 w 214"/>
              <a:gd name="connsiteY34" fmla="*/ 615 h 621"/>
              <a:gd name="connsiteX35" fmla="*/ 58 w 214"/>
              <a:gd name="connsiteY35" fmla="*/ 615 h 621"/>
              <a:gd name="connsiteX36" fmla="*/ 58 w 214"/>
              <a:gd name="connsiteY36" fmla="*/ 610 h 621"/>
              <a:gd name="connsiteX37" fmla="*/ 58 w 214"/>
              <a:gd name="connsiteY37" fmla="*/ 605 h 621"/>
              <a:gd name="connsiteX38" fmla="*/ 53 w 214"/>
              <a:gd name="connsiteY38" fmla="*/ 600 h 621"/>
              <a:gd name="connsiteX39" fmla="*/ 53 w 214"/>
              <a:gd name="connsiteY39" fmla="*/ 589 h 621"/>
              <a:gd name="connsiteX40" fmla="*/ 53 w 214"/>
              <a:gd name="connsiteY40" fmla="*/ 579 h 621"/>
              <a:gd name="connsiteX41" fmla="*/ 47 w 214"/>
              <a:gd name="connsiteY41" fmla="*/ 563 h 621"/>
              <a:gd name="connsiteX42" fmla="*/ 42 w 214"/>
              <a:gd name="connsiteY42" fmla="*/ 542 h 621"/>
              <a:gd name="connsiteX43" fmla="*/ 37 w 214"/>
              <a:gd name="connsiteY43" fmla="*/ 526 h 621"/>
              <a:gd name="connsiteX44" fmla="*/ 32 w 214"/>
              <a:gd name="connsiteY44" fmla="*/ 510 h 621"/>
              <a:gd name="connsiteX45" fmla="*/ 26 w 214"/>
              <a:gd name="connsiteY45" fmla="*/ 494 h 621"/>
              <a:gd name="connsiteX46" fmla="*/ 16 w 214"/>
              <a:gd name="connsiteY46" fmla="*/ 484 h 621"/>
              <a:gd name="connsiteX47" fmla="*/ 5 w 214"/>
              <a:gd name="connsiteY47" fmla="*/ 473 h 621"/>
              <a:gd name="connsiteX48" fmla="*/ 0 w 214"/>
              <a:gd name="connsiteY48" fmla="*/ 463 h 621"/>
              <a:gd name="connsiteX49" fmla="*/ 11 w 214"/>
              <a:gd name="connsiteY49" fmla="*/ 468 h 621"/>
              <a:gd name="connsiteX50" fmla="*/ 26 w 214"/>
              <a:gd name="connsiteY50" fmla="*/ 468 h 621"/>
              <a:gd name="connsiteX51" fmla="*/ 37 w 214"/>
              <a:gd name="connsiteY51" fmla="*/ 468 h 621"/>
              <a:gd name="connsiteX52" fmla="*/ 47 w 214"/>
              <a:gd name="connsiteY52" fmla="*/ 468 h 621"/>
              <a:gd name="connsiteX53" fmla="*/ 58 w 214"/>
              <a:gd name="connsiteY53" fmla="*/ 463 h 621"/>
              <a:gd name="connsiteX54" fmla="*/ 63 w 214"/>
              <a:gd name="connsiteY54" fmla="*/ 463 h 621"/>
              <a:gd name="connsiteX55" fmla="*/ 68 w 214"/>
              <a:gd name="connsiteY55" fmla="*/ 458 h 621"/>
              <a:gd name="connsiteX56" fmla="*/ 68 w 214"/>
              <a:gd name="connsiteY56" fmla="*/ 458 h 621"/>
              <a:gd name="connsiteX57" fmla="*/ 74 w 214"/>
              <a:gd name="connsiteY57" fmla="*/ 452 h 621"/>
              <a:gd name="connsiteX58" fmla="*/ 74 w 214"/>
              <a:gd name="connsiteY58" fmla="*/ 442 h 621"/>
              <a:gd name="connsiteX59" fmla="*/ 79 w 214"/>
              <a:gd name="connsiteY59" fmla="*/ 431 h 621"/>
              <a:gd name="connsiteX60" fmla="*/ 79 w 214"/>
              <a:gd name="connsiteY60" fmla="*/ 416 h 621"/>
              <a:gd name="connsiteX61" fmla="*/ 84 w 214"/>
              <a:gd name="connsiteY61" fmla="*/ 395 h 621"/>
              <a:gd name="connsiteX62" fmla="*/ 90 w 214"/>
              <a:gd name="connsiteY62" fmla="*/ 374 h 621"/>
              <a:gd name="connsiteX63" fmla="*/ 90 w 214"/>
              <a:gd name="connsiteY63" fmla="*/ 347 h 621"/>
              <a:gd name="connsiteX64" fmla="*/ 95 w 214"/>
              <a:gd name="connsiteY64" fmla="*/ 316 h 621"/>
              <a:gd name="connsiteX65" fmla="*/ 105 w 214"/>
              <a:gd name="connsiteY65" fmla="*/ 253 h 621"/>
              <a:gd name="connsiteX66" fmla="*/ 111 w 214"/>
              <a:gd name="connsiteY66" fmla="*/ 195 h 621"/>
              <a:gd name="connsiteX67" fmla="*/ 116 w 214"/>
              <a:gd name="connsiteY67" fmla="*/ 132 h 621"/>
              <a:gd name="connsiteX68" fmla="*/ 116 w 214"/>
              <a:gd name="connsiteY68" fmla="*/ 79 h 621"/>
              <a:gd name="connsiteX0" fmla="*/ 116 w 214"/>
              <a:gd name="connsiteY0" fmla="*/ 79 h 621"/>
              <a:gd name="connsiteX1" fmla="*/ 200 w 214"/>
              <a:gd name="connsiteY1" fmla="*/ 0 h 621"/>
              <a:gd name="connsiteX2" fmla="*/ 200 w 214"/>
              <a:gd name="connsiteY2" fmla="*/ 5 h 621"/>
              <a:gd name="connsiteX3" fmla="*/ 190 w 214"/>
              <a:gd name="connsiteY3" fmla="*/ 63 h 621"/>
              <a:gd name="connsiteX4" fmla="*/ 190 w 214"/>
              <a:gd name="connsiteY4" fmla="*/ 79 h 621"/>
              <a:gd name="connsiteX5" fmla="*/ 190 w 214"/>
              <a:gd name="connsiteY5" fmla="*/ 95 h 621"/>
              <a:gd name="connsiteX6" fmla="*/ 184 w 214"/>
              <a:gd name="connsiteY6" fmla="*/ 110 h 621"/>
              <a:gd name="connsiteX7" fmla="*/ 184 w 214"/>
              <a:gd name="connsiteY7" fmla="*/ 126 h 621"/>
              <a:gd name="connsiteX8" fmla="*/ 184 w 214"/>
              <a:gd name="connsiteY8" fmla="*/ 147 h 621"/>
              <a:gd name="connsiteX9" fmla="*/ 179 w 214"/>
              <a:gd name="connsiteY9" fmla="*/ 189 h 621"/>
              <a:gd name="connsiteX10" fmla="*/ 174 w 214"/>
              <a:gd name="connsiteY10" fmla="*/ 226 h 621"/>
              <a:gd name="connsiteX11" fmla="*/ 174 w 214"/>
              <a:gd name="connsiteY11" fmla="*/ 258 h 621"/>
              <a:gd name="connsiteX12" fmla="*/ 169 w 214"/>
              <a:gd name="connsiteY12" fmla="*/ 289 h 621"/>
              <a:gd name="connsiteX13" fmla="*/ 163 w 214"/>
              <a:gd name="connsiteY13" fmla="*/ 321 h 621"/>
              <a:gd name="connsiteX14" fmla="*/ 163 w 214"/>
              <a:gd name="connsiteY14" fmla="*/ 347 h 621"/>
              <a:gd name="connsiteX15" fmla="*/ 158 w 214"/>
              <a:gd name="connsiteY15" fmla="*/ 368 h 621"/>
              <a:gd name="connsiteX16" fmla="*/ 153 w 214"/>
              <a:gd name="connsiteY16" fmla="*/ 389 h 621"/>
              <a:gd name="connsiteX17" fmla="*/ 147 w 214"/>
              <a:gd name="connsiteY17" fmla="*/ 426 h 621"/>
              <a:gd name="connsiteX18" fmla="*/ 137 w 214"/>
              <a:gd name="connsiteY18" fmla="*/ 463 h 621"/>
              <a:gd name="connsiteX19" fmla="*/ 132 w 214"/>
              <a:gd name="connsiteY19" fmla="*/ 494 h 621"/>
              <a:gd name="connsiteX20" fmla="*/ 121 w 214"/>
              <a:gd name="connsiteY20" fmla="*/ 521 h 621"/>
              <a:gd name="connsiteX21" fmla="*/ 116 w 214"/>
              <a:gd name="connsiteY21" fmla="*/ 547 h 621"/>
              <a:gd name="connsiteX22" fmla="*/ 111 w 214"/>
              <a:gd name="connsiteY22" fmla="*/ 558 h 621"/>
              <a:gd name="connsiteX23" fmla="*/ 105 w 214"/>
              <a:gd name="connsiteY23" fmla="*/ 568 h 621"/>
              <a:gd name="connsiteX24" fmla="*/ 105 w 214"/>
              <a:gd name="connsiteY24" fmla="*/ 579 h 621"/>
              <a:gd name="connsiteX25" fmla="*/ 100 w 214"/>
              <a:gd name="connsiteY25" fmla="*/ 584 h 621"/>
              <a:gd name="connsiteX26" fmla="*/ 95 w 214"/>
              <a:gd name="connsiteY26" fmla="*/ 594 h 621"/>
              <a:gd name="connsiteX27" fmla="*/ 95 w 214"/>
              <a:gd name="connsiteY27" fmla="*/ 600 h 621"/>
              <a:gd name="connsiteX28" fmla="*/ 84 w 214"/>
              <a:gd name="connsiteY28" fmla="*/ 605 h 621"/>
              <a:gd name="connsiteX29" fmla="*/ 79 w 214"/>
              <a:gd name="connsiteY29" fmla="*/ 615 h 621"/>
              <a:gd name="connsiteX30" fmla="*/ 74 w 214"/>
              <a:gd name="connsiteY30" fmla="*/ 615 h 621"/>
              <a:gd name="connsiteX31" fmla="*/ 68 w 214"/>
              <a:gd name="connsiteY31" fmla="*/ 621 h 621"/>
              <a:gd name="connsiteX32" fmla="*/ 63 w 214"/>
              <a:gd name="connsiteY32" fmla="*/ 621 h 621"/>
              <a:gd name="connsiteX33" fmla="*/ 63 w 214"/>
              <a:gd name="connsiteY33" fmla="*/ 615 h 621"/>
              <a:gd name="connsiteX34" fmla="*/ 58 w 214"/>
              <a:gd name="connsiteY34" fmla="*/ 615 h 621"/>
              <a:gd name="connsiteX35" fmla="*/ 58 w 214"/>
              <a:gd name="connsiteY35" fmla="*/ 610 h 621"/>
              <a:gd name="connsiteX36" fmla="*/ 58 w 214"/>
              <a:gd name="connsiteY36" fmla="*/ 605 h 621"/>
              <a:gd name="connsiteX37" fmla="*/ 53 w 214"/>
              <a:gd name="connsiteY37" fmla="*/ 600 h 621"/>
              <a:gd name="connsiteX38" fmla="*/ 53 w 214"/>
              <a:gd name="connsiteY38" fmla="*/ 589 h 621"/>
              <a:gd name="connsiteX39" fmla="*/ 53 w 214"/>
              <a:gd name="connsiteY39" fmla="*/ 579 h 621"/>
              <a:gd name="connsiteX40" fmla="*/ 47 w 214"/>
              <a:gd name="connsiteY40" fmla="*/ 563 h 621"/>
              <a:gd name="connsiteX41" fmla="*/ 42 w 214"/>
              <a:gd name="connsiteY41" fmla="*/ 542 h 621"/>
              <a:gd name="connsiteX42" fmla="*/ 37 w 214"/>
              <a:gd name="connsiteY42" fmla="*/ 526 h 621"/>
              <a:gd name="connsiteX43" fmla="*/ 32 w 214"/>
              <a:gd name="connsiteY43" fmla="*/ 510 h 621"/>
              <a:gd name="connsiteX44" fmla="*/ 26 w 214"/>
              <a:gd name="connsiteY44" fmla="*/ 494 h 621"/>
              <a:gd name="connsiteX45" fmla="*/ 16 w 214"/>
              <a:gd name="connsiteY45" fmla="*/ 484 h 621"/>
              <a:gd name="connsiteX46" fmla="*/ 5 w 214"/>
              <a:gd name="connsiteY46" fmla="*/ 473 h 621"/>
              <a:gd name="connsiteX47" fmla="*/ 0 w 214"/>
              <a:gd name="connsiteY47" fmla="*/ 463 h 621"/>
              <a:gd name="connsiteX48" fmla="*/ 11 w 214"/>
              <a:gd name="connsiteY48" fmla="*/ 468 h 621"/>
              <a:gd name="connsiteX49" fmla="*/ 26 w 214"/>
              <a:gd name="connsiteY49" fmla="*/ 468 h 621"/>
              <a:gd name="connsiteX50" fmla="*/ 37 w 214"/>
              <a:gd name="connsiteY50" fmla="*/ 468 h 621"/>
              <a:gd name="connsiteX51" fmla="*/ 47 w 214"/>
              <a:gd name="connsiteY51" fmla="*/ 468 h 621"/>
              <a:gd name="connsiteX52" fmla="*/ 58 w 214"/>
              <a:gd name="connsiteY52" fmla="*/ 463 h 621"/>
              <a:gd name="connsiteX53" fmla="*/ 63 w 214"/>
              <a:gd name="connsiteY53" fmla="*/ 463 h 621"/>
              <a:gd name="connsiteX54" fmla="*/ 68 w 214"/>
              <a:gd name="connsiteY54" fmla="*/ 458 h 621"/>
              <a:gd name="connsiteX55" fmla="*/ 68 w 214"/>
              <a:gd name="connsiteY55" fmla="*/ 458 h 621"/>
              <a:gd name="connsiteX56" fmla="*/ 74 w 214"/>
              <a:gd name="connsiteY56" fmla="*/ 452 h 621"/>
              <a:gd name="connsiteX57" fmla="*/ 74 w 214"/>
              <a:gd name="connsiteY57" fmla="*/ 442 h 621"/>
              <a:gd name="connsiteX58" fmla="*/ 79 w 214"/>
              <a:gd name="connsiteY58" fmla="*/ 431 h 621"/>
              <a:gd name="connsiteX59" fmla="*/ 79 w 214"/>
              <a:gd name="connsiteY59" fmla="*/ 416 h 621"/>
              <a:gd name="connsiteX60" fmla="*/ 84 w 214"/>
              <a:gd name="connsiteY60" fmla="*/ 395 h 621"/>
              <a:gd name="connsiteX61" fmla="*/ 90 w 214"/>
              <a:gd name="connsiteY61" fmla="*/ 374 h 621"/>
              <a:gd name="connsiteX62" fmla="*/ 90 w 214"/>
              <a:gd name="connsiteY62" fmla="*/ 347 h 621"/>
              <a:gd name="connsiteX63" fmla="*/ 95 w 214"/>
              <a:gd name="connsiteY63" fmla="*/ 316 h 621"/>
              <a:gd name="connsiteX64" fmla="*/ 105 w 214"/>
              <a:gd name="connsiteY64" fmla="*/ 253 h 621"/>
              <a:gd name="connsiteX65" fmla="*/ 111 w 214"/>
              <a:gd name="connsiteY65" fmla="*/ 195 h 621"/>
              <a:gd name="connsiteX66" fmla="*/ 116 w 214"/>
              <a:gd name="connsiteY66" fmla="*/ 132 h 621"/>
              <a:gd name="connsiteX67" fmla="*/ 116 w 214"/>
              <a:gd name="connsiteY67" fmla="*/ 79 h 621"/>
              <a:gd name="connsiteX0" fmla="*/ 116 w 212"/>
              <a:gd name="connsiteY0" fmla="*/ 82 h 624"/>
              <a:gd name="connsiteX1" fmla="*/ 200 w 212"/>
              <a:gd name="connsiteY1" fmla="*/ 3 h 624"/>
              <a:gd name="connsiteX2" fmla="*/ 190 w 212"/>
              <a:gd name="connsiteY2" fmla="*/ 66 h 624"/>
              <a:gd name="connsiteX3" fmla="*/ 190 w 212"/>
              <a:gd name="connsiteY3" fmla="*/ 82 h 624"/>
              <a:gd name="connsiteX4" fmla="*/ 190 w 212"/>
              <a:gd name="connsiteY4" fmla="*/ 98 h 624"/>
              <a:gd name="connsiteX5" fmla="*/ 184 w 212"/>
              <a:gd name="connsiteY5" fmla="*/ 113 h 624"/>
              <a:gd name="connsiteX6" fmla="*/ 184 w 212"/>
              <a:gd name="connsiteY6" fmla="*/ 129 h 624"/>
              <a:gd name="connsiteX7" fmla="*/ 184 w 212"/>
              <a:gd name="connsiteY7" fmla="*/ 150 h 624"/>
              <a:gd name="connsiteX8" fmla="*/ 179 w 212"/>
              <a:gd name="connsiteY8" fmla="*/ 192 h 624"/>
              <a:gd name="connsiteX9" fmla="*/ 174 w 212"/>
              <a:gd name="connsiteY9" fmla="*/ 229 h 624"/>
              <a:gd name="connsiteX10" fmla="*/ 174 w 212"/>
              <a:gd name="connsiteY10" fmla="*/ 261 h 624"/>
              <a:gd name="connsiteX11" fmla="*/ 169 w 212"/>
              <a:gd name="connsiteY11" fmla="*/ 292 h 624"/>
              <a:gd name="connsiteX12" fmla="*/ 163 w 212"/>
              <a:gd name="connsiteY12" fmla="*/ 324 h 624"/>
              <a:gd name="connsiteX13" fmla="*/ 163 w 212"/>
              <a:gd name="connsiteY13" fmla="*/ 350 h 624"/>
              <a:gd name="connsiteX14" fmla="*/ 158 w 212"/>
              <a:gd name="connsiteY14" fmla="*/ 371 h 624"/>
              <a:gd name="connsiteX15" fmla="*/ 153 w 212"/>
              <a:gd name="connsiteY15" fmla="*/ 392 h 624"/>
              <a:gd name="connsiteX16" fmla="*/ 147 w 212"/>
              <a:gd name="connsiteY16" fmla="*/ 429 h 624"/>
              <a:gd name="connsiteX17" fmla="*/ 137 w 212"/>
              <a:gd name="connsiteY17" fmla="*/ 466 h 624"/>
              <a:gd name="connsiteX18" fmla="*/ 132 w 212"/>
              <a:gd name="connsiteY18" fmla="*/ 497 h 624"/>
              <a:gd name="connsiteX19" fmla="*/ 121 w 212"/>
              <a:gd name="connsiteY19" fmla="*/ 524 h 624"/>
              <a:gd name="connsiteX20" fmla="*/ 116 w 212"/>
              <a:gd name="connsiteY20" fmla="*/ 550 h 624"/>
              <a:gd name="connsiteX21" fmla="*/ 111 w 212"/>
              <a:gd name="connsiteY21" fmla="*/ 561 h 624"/>
              <a:gd name="connsiteX22" fmla="*/ 105 w 212"/>
              <a:gd name="connsiteY22" fmla="*/ 571 h 624"/>
              <a:gd name="connsiteX23" fmla="*/ 105 w 212"/>
              <a:gd name="connsiteY23" fmla="*/ 582 h 624"/>
              <a:gd name="connsiteX24" fmla="*/ 100 w 212"/>
              <a:gd name="connsiteY24" fmla="*/ 587 h 624"/>
              <a:gd name="connsiteX25" fmla="*/ 95 w 212"/>
              <a:gd name="connsiteY25" fmla="*/ 597 h 624"/>
              <a:gd name="connsiteX26" fmla="*/ 95 w 212"/>
              <a:gd name="connsiteY26" fmla="*/ 603 h 624"/>
              <a:gd name="connsiteX27" fmla="*/ 84 w 212"/>
              <a:gd name="connsiteY27" fmla="*/ 608 h 624"/>
              <a:gd name="connsiteX28" fmla="*/ 79 w 212"/>
              <a:gd name="connsiteY28" fmla="*/ 618 h 624"/>
              <a:gd name="connsiteX29" fmla="*/ 74 w 212"/>
              <a:gd name="connsiteY29" fmla="*/ 618 h 624"/>
              <a:gd name="connsiteX30" fmla="*/ 68 w 212"/>
              <a:gd name="connsiteY30" fmla="*/ 624 h 624"/>
              <a:gd name="connsiteX31" fmla="*/ 63 w 212"/>
              <a:gd name="connsiteY31" fmla="*/ 624 h 624"/>
              <a:gd name="connsiteX32" fmla="*/ 63 w 212"/>
              <a:gd name="connsiteY32" fmla="*/ 618 h 624"/>
              <a:gd name="connsiteX33" fmla="*/ 58 w 212"/>
              <a:gd name="connsiteY33" fmla="*/ 618 h 624"/>
              <a:gd name="connsiteX34" fmla="*/ 58 w 212"/>
              <a:gd name="connsiteY34" fmla="*/ 613 h 624"/>
              <a:gd name="connsiteX35" fmla="*/ 58 w 212"/>
              <a:gd name="connsiteY35" fmla="*/ 608 h 624"/>
              <a:gd name="connsiteX36" fmla="*/ 53 w 212"/>
              <a:gd name="connsiteY36" fmla="*/ 603 h 624"/>
              <a:gd name="connsiteX37" fmla="*/ 53 w 212"/>
              <a:gd name="connsiteY37" fmla="*/ 592 h 624"/>
              <a:gd name="connsiteX38" fmla="*/ 53 w 212"/>
              <a:gd name="connsiteY38" fmla="*/ 582 h 624"/>
              <a:gd name="connsiteX39" fmla="*/ 47 w 212"/>
              <a:gd name="connsiteY39" fmla="*/ 566 h 624"/>
              <a:gd name="connsiteX40" fmla="*/ 42 w 212"/>
              <a:gd name="connsiteY40" fmla="*/ 545 h 624"/>
              <a:gd name="connsiteX41" fmla="*/ 37 w 212"/>
              <a:gd name="connsiteY41" fmla="*/ 529 h 624"/>
              <a:gd name="connsiteX42" fmla="*/ 32 w 212"/>
              <a:gd name="connsiteY42" fmla="*/ 513 h 624"/>
              <a:gd name="connsiteX43" fmla="*/ 26 w 212"/>
              <a:gd name="connsiteY43" fmla="*/ 497 h 624"/>
              <a:gd name="connsiteX44" fmla="*/ 16 w 212"/>
              <a:gd name="connsiteY44" fmla="*/ 487 h 624"/>
              <a:gd name="connsiteX45" fmla="*/ 5 w 212"/>
              <a:gd name="connsiteY45" fmla="*/ 476 h 624"/>
              <a:gd name="connsiteX46" fmla="*/ 0 w 212"/>
              <a:gd name="connsiteY46" fmla="*/ 466 h 624"/>
              <a:gd name="connsiteX47" fmla="*/ 11 w 212"/>
              <a:gd name="connsiteY47" fmla="*/ 471 h 624"/>
              <a:gd name="connsiteX48" fmla="*/ 26 w 212"/>
              <a:gd name="connsiteY48" fmla="*/ 471 h 624"/>
              <a:gd name="connsiteX49" fmla="*/ 37 w 212"/>
              <a:gd name="connsiteY49" fmla="*/ 471 h 624"/>
              <a:gd name="connsiteX50" fmla="*/ 47 w 212"/>
              <a:gd name="connsiteY50" fmla="*/ 471 h 624"/>
              <a:gd name="connsiteX51" fmla="*/ 58 w 212"/>
              <a:gd name="connsiteY51" fmla="*/ 466 h 624"/>
              <a:gd name="connsiteX52" fmla="*/ 63 w 212"/>
              <a:gd name="connsiteY52" fmla="*/ 466 h 624"/>
              <a:gd name="connsiteX53" fmla="*/ 68 w 212"/>
              <a:gd name="connsiteY53" fmla="*/ 461 h 624"/>
              <a:gd name="connsiteX54" fmla="*/ 68 w 212"/>
              <a:gd name="connsiteY54" fmla="*/ 461 h 624"/>
              <a:gd name="connsiteX55" fmla="*/ 74 w 212"/>
              <a:gd name="connsiteY55" fmla="*/ 455 h 624"/>
              <a:gd name="connsiteX56" fmla="*/ 74 w 212"/>
              <a:gd name="connsiteY56" fmla="*/ 445 h 624"/>
              <a:gd name="connsiteX57" fmla="*/ 79 w 212"/>
              <a:gd name="connsiteY57" fmla="*/ 434 h 624"/>
              <a:gd name="connsiteX58" fmla="*/ 79 w 212"/>
              <a:gd name="connsiteY58" fmla="*/ 419 h 624"/>
              <a:gd name="connsiteX59" fmla="*/ 84 w 212"/>
              <a:gd name="connsiteY59" fmla="*/ 398 h 624"/>
              <a:gd name="connsiteX60" fmla="*/ 90 w 212"/>
              <a:gd name="connsiteY60" fmla="*/ 377 h 624"/>
              <a:gd name="connsiteX61" fmla="*/ 90 w 212"/>
              <a:gd name="connsiteY61" fmla="*/ 350 h 624"/>
              <a:gd name="connsiteX62" fmla="*/ 95 w 212"/>
              <a:gd name="connsiteY62" fmla="*/ 319 h 624"/>
              <a:gd name="connsiteX63" fmla="*/ 105 w 212"/>
              <a:gd name="connsiteY63" fmla="*/ 256 h 624"/>
              <a:gd name="connsiteX64" fmla="*/ 111 w 212"/>
              <a:gd name="connsiteY64" fmla="*/ 198 h 624"/>
              <a:gd name="connsiteX65" fmla="*/ 116 w 212"/>
              <a:gd name="connsiteY65" fmla="*/ 135 h 624"/>
              <a:gd name="connsiteX66" fmla="*/ 116 w 212"/>
              <a:gd name="connsiteY66" fmla="*/ 82 h 624"/>
              <a:gd name="connsiteX0" fmla="*/ 116 w 202"/>
              <a:gd name="connsiteY0" fmla="*/ 16 h 558"/>
              <a:gd name="connsiteX1" fmla="*/ 190 w 202"/>
              <a:gd name="connsiteY1" fmla="*/ 0 h 558"/>
              <a:gd name="connsiteX2" fmla="*/ 190 w 202"/>
              <a:gd name="connsiteY2" fmla="*/ 16 h 558"/>
              <a:gd name="connsiteX3" fmla="*/ 190 w 202"/>
              <a:gd name="connsiteY3" fmla="*/ 32 h 558"/>
              <a:gd name="connsiteX4" fmla="*/ 184 w 202"/>
              <a:gd name="connsiteY4" fmla="*/ 47 h 558"/>
              <a:gd name="connsiteX5" fmla="*/ 184 w 202"/>
              <a:gd name="connsiteY5" fmla="*/ 63 h 558"/>
              <a:gd name="connsiteX6" fmla="*/ 184 w 202"/>
              <a:gd name="connsiteY6" fmla="*/ 84 h 558"/>
              <a:gd name="connsiteX7" fmla="*/ 179 w 202"/>
              <a:gd name="connsiteY7" fmla="*/ 126 h 558"/>
              <a:gd name="connsiteX8" fmla="*/ 174 w 202"/>
              <a:gd name="connsiteY8" fmla="*/ 163 h 558"/>
              <a:gd name="connsiteX9" fmla="*/ 174 w 202"/>
              <a:gd name="connsiteY9" fmla="*/ 195 h 558"/>
              <a:gd name="connsiteX10" fmla="*/ 169 w 202"/>
              <a:gd name="connsiteY10" fmla="*/ 226 h 558"/>
              <a:gd name="connsiteX11" fmla="*/ 163 w 202"/>
              <a:gd name="connsiteY11" fmla="*/ 258 h 558"/>
              <a:gd name="connsiteX12" fmla="*/ 163 w 202"/>
              <a:gd name="connsiteY12" fmla="*/ 284 h 558"/>
              <a:gd name="connsiteX13" fmla="*/ 158 w 202"/>
              <a:gd name="connsiteY13" fmla="*/ 305 h 558"/>
              <a:gd name="connsiteX14" fmla="*/ 153 w 202"/>
              <a:gd name="connsiteY14" fmla="*/ 326 h 558"/>
              <a:gd name="connsiteX15" fmla="*/ 147 w 202"/>
              <a:gd name="connsiteY15" fmla="*/ 363 h 558"/>
              <a:gd name="connsiteX16" fmla="*/ 137 w 202"/>
              <a:gd name="connsiteY16" fmla="*/ 400 h 558"/>
              <a:gd name="connsiteX17" fmla="*/ 132 w 202"/>
              <a:gd name="connsiteY17" fmla="*/ 431 h 558"/>
              <a:gd name="connsiteX18" fmla="*/ 121 w 202"/>
              <a:gd name="connsiteY18" fmla="*/ 458 h 558"/>
              <a:gd name="connsiteX19" fmla="*/ 116 w 202"/>
              <a:gd name="connsiteY19" fmla="*/ 484 h 558"/>
              <a:gd name="connsiteX20" fmla="*/ 111 w 202"/>
              <a:gd name="connsiteY20" fmla="*/ 495 h 558"/>
              <a:gd name="connsiteX21" fmla="*/ 105 w 202"/>
              <a:gd name="connsiteY21" fmla="*/ 505 h 558"/>
              <a:gd name="connsiteX22" fmla="*/ 105 w 202"/>
              <a:gd name="connsiteY22" fmla="*/ 516 h 558"/>
              <a:gd name="connsiteX23" fmla="*/ 100 w 202"/>
              <a:gd name="connsiteY23" fmla="*/ 521 h 558"/>
              <a:gd name="connsiteX24" fmla="*/ 95 w 202"/>
              <a:gd name="connsiteY24" fmla="*/ 531 h 558"/>
              <a:gd name="connsiteX25" fmla="*/ 95 w 202"/>
              <a:gd name="connsiteY25" fmla="*/ 537 h 558"/>
              <a:gd name="connsiteX26" fmla="*/ 84 w 202"/>
              <a:gd name="connsiteY26" fmla="*/ 542 h 558"/>
              <a:gd name="connsiteX27" fmla="*/ 79 w 202"/>
              <a:gd name="connsiteY27" fmla="*/ 552 h 558"/>
              <a:gd name="connsiteX28" fmla="*/ 74 w 202"/>
              <a:gd name="connsiteY28" fmla="*/ 552 h 558"/>
              <a:gd name="connsiteX29" fmla="*/ 68 w 202"/>
              <a:gd name="connsiteY29" fmla="*/ 558 h 558"/>
              <a:gd name="connsiteX30" fmla="*/ 63 w 202"/>
              <a:gd name="connsiteY30" fmla="*/ 558 h 558"/>
              <a:gd name="connsiteX31" fmla="*/ 63 w 202"/>
              <a:gd name="connsiteY31" fmla="*/ 552 h 558"/>
              <a:gd name="connsiteX32" fmla="*/ 58 w 202"/>
              <a:gd name="connsiteY32" fmla="*/ 552 h 558"/>
              <a:gd name="connsiteX33" fmla="*/ 58 w 202"/>
              <a:gd name="connsiteY33" fmla="*/ 547 h 558"/>
              <a:gd name="connsiteX34" fmla="*/ 58 w 202"/>
              <a:gd name="connsiteY34" fmla="*/ 542 h 558"/>
              <a:gd name="connsiteX35" fmla="*/ 53 w 202"/>
              <a:gd name="connsiteY35" fmla="*/ 537 h 558"/>
              <a:gd name="connsiteX36" fmla="*/ 53 w 202"/>
              <a:gd name="connsiteY36" fmla="*/ 526 h 558"/>
              <a:gd name="connsiteX37" fmla="*/ 53 w 202"/>
              <a:gd name="connsiteY37" fmla="*/ 516 h 558"/>
              <a:gd name="connsiteX38" fmla="*/ 47 w 202"/>
              <a:gd name="connsiteY38" fmla="*/ 500 h 558"/>
              <a:gd name="connsiteX39" fmla="*/ 42 w 202"/>
              <a:gd name="connsiteY39" fmla="*/ 479 h 558"/>
              <a:gd name="connsiteX40" fmla="*/ 37 w 202"/>
              <a:gd name="connsiteY40" fmla="*/ 463 h 558"/>
              <a:gd name="connsiteX41" fmla="*/ 32 w 202"/>
              <a:gd name="connsiteY41" fmla="*/ 447 h 558"/>
              <a:gd name="connsiteX42" fmla="*/ 26 w 202"/>
              <a:gd name="connsiteY42" fmla="*/ 431 h 558"/>
              <a:gd name="connsiteX43" fmla="*/ 16 w 202"/>
              <a:gd name="connsiteY43" fmla="*/ 421 h 558"/>
              <a:gd name="connsiteX44" fmla="*/ 5 w 202"/>
              <a:gd name="connsiteY44" fmla="*/ 410 h 558"/>
              <a:gd name="connsiteX45" fmla="*/ 0 w 202"/>
              <a:gd name="connsiteY45" fmla="*/ 400 h 558"/>
              <a:gd name="connsiteX46" fmla="*/ 11 w 202"/>
              <a:gd name="connsiteY46" fmla="*/ 405 h 558"/>
              <a:gd name="connsiteX47" fmla="*/ 26 w 202"/>
              <a:gd name="connsiteY47" fmla="*/ 405 h 558"/>
              <a:gd name="connsiteX48" fmla="*/ 37 w 202"/>
              <a:gd name="connsiteY48" fmla="*/ 405 h 558"/>
              <a:gd name="connsiteX49" fmla="*/ 47 w 202"/>
              <a:gd name="connsiteY49" fmla="*/ 405 h 558"/>
              <a:gd name="connsiteX50" fmla="*/ 58 w 202"/>
              <a:gd name="connsiteY50" fmla="*/ 400 h 558"/>
              <a:gd name="connsiteX51" fmla="*/ 63 w 202"/>
              <a:gd name="connsiteY51" fmla="*/ 400 h 558"/>
              <a:gd name="connsiteX52" fmla="*/ 68 w 202"/>
              <a:gd name="connsiteY52" fmla="*/ 395 h 558"/>
              <a:gd name="connsiteX53" fmla="*/ 68 w 202"/>
              <a:gd name="connsiteY53" fmla="*/ 395 h 558"/>
              <a:gd name="connsiteX54" fmla="*/ 74 w 202"/>
              <a:gd name="connsiteY54" fmla="*/ 389 h 558"/>
              <a:gd name="connsiteX55" fmla="*/ 74 w 202"/>
              <a:gd name="connsiteY55" fmla="*/ 379 h 558"/>
              <a:gd name="connsiteX56" fmla="*/ 79 w 202"/>
              <a:gd name="connsiteY56" fmla="*/ 368 h 558"/>
              <a:gd name="connsiteX57" fmla="*/ 79 w 202"/>
              <a:gd name="connsiteY57" fmla="*/ 353 h 558"/>
              <a:gd name="connsiteX58" fmla="*/ 84 w 202"/>
              <a:gd name="connsiteY58" fmla="*/ 332 h 558"/>
              <a:gd name="connsiteX59" fmla="*/ 90 w 202"/>
              <a:gd name="connsiteY59" fmla="*/ 311 h 558"/>
              <a:gd name="connsiteX60" fmla="*/ 90 w 202"/>
              <a:gd name="connsiteY60" fmla="*/ 284 h 558"/>
              <a:gd name="connsiteX61" fmla="*/ 95 w 202"/>
              <a:gd name="connsiteY61" fmla="*/ 253 h 558"/>
              <a:gd name="connsiteX62" fmla="*/ 105 w 202"/>
              <a:gd name="connsiteY62" fmla="*/ 190 h 558"/>
              <a:gd name="connsiteX63" fmla="*/ 111 w 202"/>
              <a:gd name="connsiteY63" fmla="*/ 132 h 558"/>
              <a:gd name="connsiteX64" fmla="*/ 116 w 202"/>
              <a:gd name="connsiteY64" fmla="*/ 69 h 558"/>
              <a:gd name="connsiteX65" fmla="*/ 116 w 202"/>
              <a:gd name="connsiteY65" fmla="*/ 16 h 558"/>
              <a:gd name="connsiteX0" fmla="*/ 116 w 190"/>
              <a:gd name="connsiteY0" fmla="*/ 3 h 545"/>
              <a:gd name="connsiteX1" fmla="*/ 190 w 190"/>
              <a:gd name="connsiteY1" fmla="*/ 3 h 545"/>
              <a:gd name="connsiteX2" fmla="*/ 190 w 190"/>
              <a:gd name="connsiteY2" fmla="*/ 19 h 545"/>
              <a:gd name="connsiteX3" fmla="*/ 184 w 190"/>
              <a:gd name="connsiteY3" fmla="*/ 34 h 545"/>
              <a:gd name="connsiteX4" fmla="*/ 184 w 190"/>
              <a:gd name="connsiteY4" fmla="*/ 50 h 545"/>
              <a:gd name="connsiteX5" fmla="*/ 184 w 190"/>
              <a:gd name="connsiteY5" fmla="*/ 71 h 545"/>
              <a:gd name="connsiteX6" fmla="*/ 179 w 190"/>
              <a:gd name="connsiteY6" fmla="*/ 113 h 545"/>
              <a:gd name="connsiteX7" fmla="*/ 174 w 190"/>
              <a:gd name="connsiteY7" fmla="*/ 150 h 545"/>
              <a:gd name="connsiteX8" fmla="*/ 174 w 190"/>
              <a:gd name="connsiteY8" fmla="*/ 182 h 545"/>
              <a:gd name="connsiteX9" fmla="*/ 169 w 190"/>
              <a:gd name="connsiteY9" fmla="*/ 213 h 545"/>
              <a:gd name="connsiteX10" fmla="*/ 163 w 190"/>
              <a:gd name="connsiteY10" fmla="*/ 245 h 545"/>
              <a:gd name="connsiteX11" fmla="*/ 163 w 190"/>
              <a:gd name="connsiteY11" fmla="*/ 271 h 545"/>
              <a:gd name="connsiteX12" fmla="*/ 158 w 190"/>
              <a:gd name="connsiteY12" fmla="*/ 292 h 545"/>
              <a:gd name="connsiteX13" fmla="*/ 153 w 190"/>
              <a:gd name="connsiteY13" fmla="*/ 313 h 545"/>
              <a:gd name="connsiteX14" fmla="*/ 147 w 190"/>
              <a:gd name="connsiteY14" fmla="*/ 350 h 545"/>
              <a:gd name="connsiteX15" fmla="*/ 137 w 190"/>
              <a:gd name="connsiteY15" fmla="*/ 387 h 545"/>
              <a:gd name="connsiteX16" fmla="*/ 132 w 190"/>
              <a:gd name="connsiteY16" fmla="*/ 418 h 545"/>
              <a:gd name="connsiteX17" fmla="*/ 121 w 190"/>
              <a:gd name="connsiteY17" fmla="*/ 445 h 545"/>
              <a:gd name="connsiteX18" fmla="*/ 116 w 190"/>
              <a:gd name="connsiteY18" fmla="*/ 471 h 545"/>
              <a:gd name="connsiteX19" fmla="*/ 111 w 190"/>
              <a:gd name="connsiteY19" fmla="*/ 482 h 545"/>
              <a:gd name="connsiteX20" fmla="*/ 105 w 190"/>
              <a:gd name="connsiteY20" fmla="*/ 492 h 545"/>
              <a:gd name="connsiteX21" fmla="*/ 105 w 190"/>
              <a:gd name="connsiteY21" fmla="*/ 503 h 545"/>
              <a:gd name="connsiteX22" fmla="*/ 100 w 190"/>
              <a:gd name="connsiteY22" fmla="*/ 508 h 545"/>
              <a:gd name="connsiteX23" fmla="*/ 95 w 190"/>
              <a:gd name="connsiteY23" fmla="*/ 518 h 545"/>
              <a:gd name="connsiteX24" fmla="*/ 95 w 190"/>
              <a:gd name="connsiteY24" fmla="*/ 524 h 545"/>
              <a:gd name="connsiteX25" fmla="*/ 84 w 190"/>
              <a:gd name="connsiteY25" fmla="*/ 529 h 545"/>
              <a:gd name="connsiteX26" fmla="*/ 79 w 190"/>
              <a:gd name="connsiteY26" fmla="*/ 539 h 545"/>
              <a:gd name="connsiteX27" fmla="*/ 74 w 190"/>
              <a:gd name="connsiteY27" fmla="*/ 539 h 545"/>
              <a:gd name="connsiteX28" fmla="*/ 68 w 190"/>
              <a:gd name="connsiteY28" fmla="*/ 545 h 545"/>
              <a:gd name="connsiteX29" fmla="*/ 63 w 190"/>
              <a:gd name="connsiteY29" fmla="*/ 545 h 545"/>
              <a:gd name="connsiteX30" fmla="*/ 63 w 190"/>
              <a:gd name="connsiteY30" fmla="*/ 539 h 545"/>
              <a:gd name="connsiteX31" fmla="*/ 58 w 190"/>
              <a:gd name="connsiteY31" fmla="*/ 539 h 545"/>
              <a:gd name="connsiteX32" fmla="*/ 58 w 190"/>
              <a:gd name="connsiteY32" fmla="*/ 534 h 545"/>
              <a:gd name="connsiteX33" fmla="*/ 58 w 190"/>
              <a:gd name="connsiteY33" fmla="*/ 529 h 545"/>
              <a:gd name="connsiteX34" fmla="*/ 53 w 190"/>
              <a:gd name="connsiteY34" fmla="*/ 524 h 545"/>
              <a:gd name="connsiteX35" fmla="*/ 53 w 190"/>
              <a:gd name="connsiteY35" fmla="*/ 513 h 545"/>
              <a:gd name="connsiteX36" fmla="*/ 53 w 190"/>
              <a:gd name="connsiteY36" fmla="*/ 503 h 545"/>
              <a:gd name="connsiteX37" fmla="*/ 47 w 190"/>
              <a:gd name="connsiteY37" fmla="*/ 487 h 545"/>
              <a:gd name="connsiteX38" fmla="*/ 42 w 190"/>
              <a:gd name="connsiteY38" fmla="*/ 466 h 545"/>
              <a:gd name="connsiteX39" fmla="*/ 37 w 190"/>
              <a:gd name="connsiteY39" fmla="*/ 450 h 545"/>
              <a:gd name="connsiteX40" fmla="*/ 32 w 190"/>
              <a:gd name="connsiteY40" fmla="*/ 434 h 545"/>
              <a:gd name="connsiteX41" fmla="*/ 26 w 190"/>
              <a:gd name="connsiteY41" fmla="*/ 418 h 545"/>
              <a:gd name="connsiteX42" fmla="*/ 16 w 190"/>
              <a:gd name="connsiteY42" fmla="*/ 408 h 545"/>
              <a:gd name="connsiteX43" fmla="*/ 5 w 190"/>
              <a:gd name="connsiteY43" fmla="*/ 397 h 545"/>
              <a:gd name="connsiteX44" fmla="*/ 0 w 190"/>
              <a:gd name="connsiteY44" fmla="*/ 387 h 545"/>
              <a:gd name="connsiteX45" fmla="*/ 11 w 190"/>
              <a:gd name="connsiteY45" fmla="*/ 392 h 545"/>
              <a:gd name="connsiteX46" fmla="*/ 26 w 190"/>
              <a:gd name="connsiteY46" fmla="*/ 392 h 545"/>
              <a:gd name="connsiteX47" fmla="*/ 37 w 190"/>
              <a:gd name="connsiteY47" fmla="*/ 392 h 545"/>
              <a:gd name="connsiteX48" fmla="*/ 47 w 190"/>
              <a:gd name="connsiteY48" fmla="*/ 392 h 545"/>
              <a:gd name="connsiteX49" fmla="*/ 58 w 190"/>
              <a:gd name="connsiteY49" fmla="*/ 387 h 545"/>
              <a:gd name="connsiteX50" fmla="*/ 63 w 190"/>
              <a:gd name="connsiteY50" fmla="*/ 387 h 545"/>
              <a:gd name="connsiteX51" fmla="*/ 68 w 190"/>
              <a:gd name="connsiteY51" fmla="*/ 382 h 545"/>
              <a:gd name="connsiteX52" fmla="*/ 68 w 190"/>
              <a:gd name="connsiteY52" fmla="*/ 382 h 545"/>
              <a:gd name="connsiteX53" fmla="*/ 74 w 190"/>
              <a:gd name="connsiteY53" fmla="*/ 376 h 545"/>
              <a:gd name="connsiteX54" fmla="*/ 74 w 190"/>
              <a:gd name="connsiteY54" fmla="*/ 366 h 545"/>
              <a:gd name="connsiteX55" fmla="*/ 79 w 190"/>
              <a:gd name="connsiteY55" fmla="*/ 355 h 545"/>
              <a:gd name="connsiteX56" fmla="*/ 79 w 190"/>
              <a:gd name="connsiteY56" fmla="*/ 340 h 545"/>
              <a:gd name="connsiteX57" fmla="*/ 84 w 190"/>
              <a:gd name="connsiteY57" fmla="*/ 319 h 545"/>
              <a:gd name="connsiteX58" fmla="*/ 90 w 190"/>
              <a:gd name="connsiteY58" fmla="*/ 298 h 545"/>
              <a:gd name="connsiteX59" fmla="*/ 90 w 190"/>
              <a:gd name="connsiteY59" fmla="*/ 271 h 545"/>
              <a:gd name="connsiteX60" fmla="*/ 95 w 190"/>
              <a:gd name="connsiteY60" fmla="*/ 240 h 545"/>
              <a:gd name="connsiteX61" fmla="*/ 105 w 190"/>
              <a:gd name="connsiteY61" fmla="*/ 177 h 545"/>
              <a:gd name="connsiteX62" fmla="*/ 111 w 190"/>
              <a:gd name="connsiteY62" fmla="*/ 119 h 545"/>
              <a:gd name="connsiteX63" fmla="*/ 116 w 190"/>
              <a:gd name="connsiteY63" fmla="*/ 56 h 545"/>
              <a:gd name="connsiteX64" fmla="*/ 116 w 190"/>
              <a:gd name="connsiteY64" fmla="*/ 3 h 545"/>
              <a:gd name="connsiteX0" fmla="*/ 116 w 190"/>
              <a:gd name="connsiteY0" fmla="*/ 0 h 542"/>
              <a:gd name="connsiteX1" fmla="*/ 190 w 190"/>
              <a:gd name="connsiteY1" fmla="*/ 16 h 542"/>
              <a:gd name="connsiteX2" fmla="*/ 184 w 190"/>
              <a:gd name="connsiteY2" fmla="*/ 31 h 542"/>
              <a:gd name="connsiteX3" fmla="*/ 184 w 190"/>
              <a:gd name="connsiteY3" fmla="*/ 47 h 542"/>
              <a:gd name="connsiteX4" fmla="*/ 184 w 190"/>
              <a:gd name="connsiteY4" fmla="*/ 68 h 542"/>
              <a:gd name="connsiteX5" fmla="*/ 179 w 190"/>
              <a:gd name="connsiteY5" fmla="*/ 110 h 542"/>
              <a:gd name="connsiteX6" fmla="*/ 174 w 190"/>
              <a:gd name="connsiteY6" fmla="*/ 147 h 542"/>
              <a:gd name="connsiteX7" fmla="*/ 174 w 190"/>
              <a:gd name="connsiteY7" fmla="*/ 179 h 542"/>
              <a:gd name="connsiteX8" fmla="*/ 169 w 190"/>
              <a:gd name="connsiteY8" fmla="*/ 210 h 542"/>
              <a:gd name="connsiteX9" fmla="*/ 163 w 190"/>
              <a:gd name="connsiteY9" fmla="*/ 242 h 542"/>
              <a:gd name="connsiteX10" fmla="*/ 163 w 190"/>
              <a:gd name="connsiteY10" fmla="*/ 268 h 542"/>
              <a:gd name="connsiteX11" fmla="*/ 158 w 190"/>
              <a:gd name="connsiteY11" fmla="*/ 289 h 542"/>
              <a:gd name="connsiteX12" fmla="*/ 153 w 190"/>
              <a:gd name="connsiteY12" fmla="*/ 310 h 542"/>
              <a:gd name="connsiteX13" fmla="*/ 147 w 190"/>
              <a:gd name="connsiteY13" fmla="*/ 347 h 542"/>
              <a:gd name="connsiteX14" fmla="*/ 137 w 190"/>
              <a:gd name="connsiteY14" fmla="*/ 384 h 542"/>
              <a:gd name="connsiteX15" fmla="*/ 132 w 190"/>
              <a:gd name="connsiteY15" fmla="*/ 415 h 542"/>
              <a:gd name="connsiteX16" fmla="*/ 121 w 190"/>
              <a:gd name="connsiteY16" fmla="*/ 442 h 542"/>
              <a:gd name="connsiteX17" fmla="*/ 116 w 190"/>
              <a:gd name="connsiteY17" fmla="*/ 468 h 542"/>
              <a:gd name="connsiteX18" fmla="*/ 111 w 190"/>
              <a:gd name="connsiteY18" fmla="*/ 479 h 542"/>
              <a:gd name="connsiteX19" fmla="*/ 105 w 190"/>
              <a:gd name="connsiteY19" fmla="*/ 489 h 542"/>
              <a:gd name="connsiteX20" fmla="*/ 105 w 190"/>
              <a:gd name="connsiteY20" fmla="*/ 500 h 542"/>
              <a:gd name="connsiteX21" fmla="*/ 100 w 190"/>
              <a:gd name="connsiteY21" fmla="*/ 505 h 542"/>
              <a:gd name="connsiteX22" fmla="*/ 95 w 190"/>
              <a:gd name="connsiteY22" fmla="*/ 515 h 542"/>
              <a:gd name="connsiteX23" fmla="*/ 95 w 190"/>
              <a:gd name="connsiteY23" fmla="*/ 521 h 542"/>
              <a:gd name="connsiteX24" fmla="*/ 84 w 190"/>
              <a:gd name="connsiteY24" fmla="*/ 526 h 542"/>
              <a:gd name="connsiteX25" fmla="*/ 79 w 190"/>
              <a:gd name="connsiteY25" fmla="*/ 536 h 542"/>
              <a:gd name="connsiteX26" fmla="*/ 74 w 190"/>
              <a:gd name="connsiteY26" fmla="*/ 536 h 542"/>
              <a:gd name="connsiteX27" fmla="*/ 68 w 190"/>
              <a:gd name="connsiteY27" fmla="*/ 542 h 542"/>
              <a:gd name="connsiteX28" fmla="*/ 63 w 190"/>
              <a:gd name="connsiteY28" fmla="*/ 542 h 542"/>
              <a:gd name="connsiteX29" fmla="*/ 63 w 190"/>
              <a:gd name="connsiteY29" fmla="*/ 536 h 542"/>
              <a:gd name="connsiteX30" fmla="*/ 58 w 190"/>
              <a:gd name="connsiteY30" fmla="*/ 536 h 542"/>
              <a:gd name="connsiteX31" fmla="*/ 58 w 190"/>
              <a:gd name="connsiteY31" fmla="*/ 531 h 542"/>
              <a:gd name="connsiteX32" fmla="*/ 58 w 190"/>
              <a:gd name="connsiteY32" fmla="*/ 526 h 542"/>
              <a:gd name="connsiteX33" fmla="*/ 53 w 190"/>
              <a:gd name="connsiteY33" fmla="*/ 521 h 542"/>
              <a:gd name="connsiteX34" fmla="*/ 53 w 190"/>
              <a:gd name="connsiteY34" fmla="*/ 510 h 542"/>
              <a:gd name="connsiteX35" fmla="*/ 53 w 190"/>
              <a:gd name="connsiteY35" fmla="*/ 500 h 542"/>
              <a:gd name="connsiteX36" fmla="*/ 47 w 190"/>
              <a:gd name="connsiteY36" fmla="*/ 484 h 542"/>
              <a:gd name="connsiteX37" fmla="*/ 42 w 190"/>
              <a:gd name="connsiteY37" fmla="*/ 463 h 542"/>
              <a:gd name="connsiteX38" fmla="*/ 37 w 190"/>
              <a:gd name="connsiteY38" fmla="*/ 447 h 542"/>
              <a:gd name="connsiteX39" fmla="*/ 32 w 190"/>
              <a:gd name="connsiteY39" fmla="*/ 431 h 542"/>
              <a:gd name="connsiteX40" fmla="*/ 26 w 190"/>
              <a:gd name="connsiteY40" fmla="*/ 415 h 542"/>
              <a:gd name="connsiteX41" fmla="*/ 16 w 190"/>
              <a:gd name="connsiteY41" fmla="*/ 405 h 542"/>
              <a:gd name="connsiteX42" fmla="*/ 5 w 190"/>
              <a:gd name="connsiteY42" fmla="*/ 394 h 542"/>
              <a:gd name="connsiteX43" fmla="*/ 0 w 190"/>
              <a:gd name="connsiteY43" fmla="*/ 384 h 542"/>
              <a:gd name="connsiteX44" fmla="*/ 11 w 190"/>
              <a:gd name="connsiteY44" fmla="*/ 389 h 542"/>
              <a:gd name="connsiteX45" fmla="*/ 26 w 190"/>
              <a:gd name="connsiteY45" fmla="*/ 389 h 542"/>
              <a:gd name="connsiteX46" fmla="*/ 37 w 190"/>
              <a:gd name="connsiteY46" fmla="*/ 389 h 542"/>
              <a:gd name="connsiteX47" fmla="*/ 47 w 190"/>
              <a:gd name="connsiteY47" fmla="*/ 389 h 542"/>
              <a:gd name="connsiteX48" fmla="*/ 58 w 190"/>
              <a:gd name="connsiteY48" fmla="*/ 384 h 542"/>
              <a:gd name="connsiteX49" fmla="*/ 63 w 190"/>
              <a:gd name="connsiteY49" fmla="*/ 384 h 542"/>
              <a:gd name="connsiteX50" fmla="*/ 68 w 190"/>
              <a:gd name="connsiteY50" fmla="*/ 379 h 542"/>
              <a:gd name="connsiteX51" fmla="*/ 68 w 190"/>
              <a:gd name="connsiteY51" fmla="*/ 379 h 542"/>
              <a:gd name="connsiteX52" fmla="*/ 74 w 190"/>
              <a:gd name="connsiteY52" fmla="*/ 373 h 542"/>
              <a:gd name="connsiteX53" fmla="*/ 74 w 190"/>
              <a:gd name="connsiteY53" fmla="*/ 363 h 542"/>
              <a:gd name="connsiteX54" fmla="*/ 79 w 190"/>
              <a:gd name="connsiteY54" fmla="*/ 352 h 542"/>
              <a:gd name="connsiteX55" fmla="*/ 79 w 190"/>
              <a:gd name="connsiteY55" fmla="*/ 337 h 542"/>
              <a:gd name="connsiteX56" fmla="*/ 84 w 190"/>
              <a:gd name="connsiteY56" fmla="*/ 316 h 542"/>
              <a:gd name="connsiteX57" fmla="*/ 90 w 190"/>
              <a:gd name="connsiteY57" fmla="*/ 295 h 542"/>
              <a:gd name="connsiteX58" fmla="*/ 90 w 190"/>
              <a:gd name="connsiteY58" fmla="*/ 268 h 542"/>
              <a:gd name="connsiteX59" fmla="*/ 95 w 190"/>
              <a:gd name="connsiteY59" fmla="*/ 237 h 542"/>
              <a:gd name="connsiteX60" fmla="*/ 105 w 190"/>
              <a:gd name="connsiteY60" fmla="*/ 174 h 542"/>
              <a:gd name="connsiteX61" fmla="*/ 111 w 190"/>
              <a:gd name="connsiteY61" fmla="*/ 116 h 542"/>
              <a:gd name="connsiteX62" fmla="*/ 116 w 190"/>
              <a:gd name="connsiteY62" fmla="*/ 53 h 542"/>
              <a:gd name="connsiteX63" fmla="*/ 116 w 190"/>
              <a:gd name="connsiteY63" fmla="*/ 0 h 542"/>
              <a:gd name="connsiteX0" fmla="*/ 116 w 195"/>
              <a:gd name="connsiteY0" fmla="*/ 0 h 542"/>
              <a:gd name="connsiteX1" fmla="*/ 184 w 195"/>
              <a:gd name="connsiteY1" fmla="*/ 31 h 542"/>
              <a:gd name="connsiteX2" fmla="*/ 184 w 195"/>
              <a:gd name="connsiteY2" fmla="*/ 47 h 542"/>
              <a:gd name="connsiteX3" fmla="*/ 184 w 195"/>
              <a:gd name="connsiteY3" fmla="*/ 68 h 542"/>
              <a:gd name="connsiteX4" fmla="*/ 179 w 195"/>
              <a:gd name="connsiteY4" fmla="*/ 110 h 542"/>
              <a:gd name="connsiteX5" fmla="*/ 174 w 195"/>
              <a:gd name="connsiteY5" fmla="*/ 147 h 542"/>
              <a:gd name="connsiteX6" fmla="*/ 174 w 195"/>
              <a:gd name="connsiteY6" fmla="*/ 179 h 542"/>
              <a:gd name="connsiteX7" fmla="*/ 169 w 195"/>
              <a:gd name="connsiteY7" fmla="*/ 210 h 542"/>
              <a:gd name="connsiteX8" fmla="*/ 163 w 195"/>
              <a:gd name="connsiteY8" fmla="*/ 242 h 542"/>
              <a:gd name="connsiteX9" fmla="*/ 163 w 195"/>
              <a:gd name="connsiteY9" fmla="*/ 268 h 542"/>
              <a:gd name="connsiteX10" fmla="*/ 158 w 195"/>
              <a:gd name="connsiteY10" fmla="*/ 289 h 542"/>
              <a:gd name="connsiteX11" fmla="*/ 153 w 195"/>
              <a:gd name="connsiteY11" fmla="*/ 310 h 542"/>
              <a:gd name="connsiteX12" fmla="*/ 147 w 195"/>
              <a:gd name="connsiteY12" fmla="*/ 347 h 542"/>
              <a:gd name="connsiteX13" fmla="*/ 137 w 195"/>
              <a:gd name="connsiteY13" fmla="*/ 384 h 542"/>
              <a:gd name="connsiteX14" fmla="*/ 132 w 195"/>
              <a:gd name="connsiteY14" fmla="*/ 415 h 542"/>
              <a:gd name="connsiteX15" fmla="*/ 121 w 195"/>
              <a:gd name="connsiteY15" fmla="*/ 442 h 542"/>
              <a:gd name="connsiteX16" fmla="*/ 116 w 195"/>
              <a:gd name="connsiteY16" fmla="*/ 468 h 542"/>
              <a:gd name="connsiteX17" fmla="*/ 111 w 195"/>
              <a:gd name="connsiteY17" fmla="*/ 479 h 542"/>
              <a:gd name="connsiteX18" fmla="*/ 105 w 195"/>
              <a:gd name="connsiteY18" fmla="*/ 489 h 542"/>
              <a:gd name="connsiteX19" fmla="*/ 105 w 195"/>
              <a:gd name="connsiteY19" fmla="*/ 500 h 542"/>
              <a:gd name="connsiteX20" fmla="*/ 100 w 195"/>
              <a:gd name="connsiteY20" fmla="*/ 505 h 542"/>
              <a:gd name="connsiteX21" fmla="*/ 95 w 195"/>
              <a:gd name="connsiteY21" fmla="*/ 515 h 542"/>
              <a:gd name="connsiteX22" fmla="*/ 95 w 195"/>
              <a:gd name="connsiteY22" fmla="*/ 521 h 542"/>
              <a:gd name="connsiteX23" fmla="*/ 84 w 195"/>
              <a:gd name="connsiteY23" fmla="*/ 526 h 542"/>
              <a:gd name="connsiteX24" fmla="*/ 79 w 195"/>
              <a:gd name="connsiteY24" fmla="*/ 536 h 542"/>
              <a:gd name="connsiteX25" fmla="*/ 74 w 195"/>
              <a:gd name="connsiteY25" fmla="*/ 536 h 542"/>
              <a:gd name="connsiteX26" fmla="*/ 68 w 195"/>
              <a:gd name="connsiteY26" fmla="*/ 542 h 542"/>
              <a:gd name="connsiteX27" fmla="*/ 63 w 195"/>
              <a:gd name="connsiteY27" fmla="*/ 542 h 542"/>
              <a:gd name="connsiteX28" fmla="*/ 63 w 195"/>
              <a:gd name="connsiteY28" fmla="*/ 536 h 542"/>
              <a:gd name="connsiteX29" fmla="*/ 58 w 195"/>
              <a:gd name="connsiteY29" fmla="*/ 536 h 542"/>
              <a:gd name="connsiteX30" fmla="*/ 58 w 195"/>
              <a:gd name="connsiteY30" fmla="*/ 531 h 542"/>
              <a:gd name="connsiteX31" fmla="*/ 58 w 195"/>
              <a:gd name="connsiteY31" fmla="*/ 526 h 542"/>
              <a:gd name="connsiteX32" fmla="*/ 53 w 195"/>
              <a:gd name="connsiteY32" fmla="*/ 521 h 542"/>
              <a:gd name="connsiteX33" fmla="*/ 53 w 195"/>
              <a:gd name="connsiteY33" fmla="*/ 510 h 542"/>
              <a:gd name="connsiteX34" fmla="*/ 53 w 195"/>
              <a:gd name="connsiteY34" fmla="*/ 500 h 542"/>
              <a:gd name="connsiteX35" fmla="*/ 47 w 195"/>
              <a:gd name="connsiteY35" fmla="*/ 484 h 542"/>
              <a:gd name="connsiteX36" fmla="*/ 42 w 195"/>
              <a:gd name="connsiteY36" fmla="*/ 463 h 542"/>
              <a:gd name="connsiteX37" fmla="*/ 37 w 195"/>
              <a:gd name="connsiteY37" fmla="*/ 447 h 542"/>
              <a:gd name="connsiteX38" fmla="*/ 32 w 195"/>
              <a:gd name="connsiteY38" fmla="*/ 431 h 542"/>
              <a:gd name="connsiteX39" fmla="*/ 26 w 195"/>
              <a:gd name="connsiteY39" fmla="*/ 415 h 542"/>
              <a:gd name="connsiteX40" fmla="*/ 16 w 195"/>
              <a:gd name="connsiteY40" fmla="*/ 405 h 542"/>
              <a:gd name="connsiteX41" fmla="*/ 5 w 195"/>
              <a:gd name="connsiteY41" fmla="*/ 394 h 542"/>
              <a:gd name="connsiteX42" fmla="*/ 0 w 195"/>
              <a:gd name="connsiteY42" fmla="*/ 384 h 542"/>
              <a:gd name="connsiteX43" fmla="*/ 11 w 195"/>
              <a:gd name="connsiteY43" fmla="*/ 389 h 542"/>
              <a:gd name="connsiteX44" fmla="*/ 26 w 195"/>
              <a:gd name="connsiteY44" fmla="*/ 389 h 542"/>
              <a:gd name="connsiteX45" fmla="*/ 37 w 195"/>
              <a:gd name="connsiteY45" fmla="*/ 389 h 542"/>
              <a:gd name="connsiteX46" fmla="*/ 47 w 195"/>
              <a:gd name="connsiteY46" fmla="*/ 389 h 542"/>
              <a:gd name="connsiteX47" fmla="*/ 58 w 195"/>
              <a:gd name="connsiteY47" fmla="*/ 384 h 542"/>
              <a:gd name="connsiteX48" fmla="*/ 63 w 195"/>
              <a:gd name="connsiteY48" fmla="*/ 384 h 542"/>
              <a:gd name="connsiteX49" fmla="*/ 68 w 195"/>
              <a:gd name="connsiteY49" fmla="*/ 379 h 542"/>
              <a:gd name="connsiteX50" fmla="*/ 68 w 195"/>
              <a:gd name="connsiteY50" fmla="*/ 379 h 542"/>
              <a:gd name="connsiteX51" fmla="*/ 74 w 195"/>
              <a:gd name="connsiteY51" fmla="*/ 373 h 542"/>
              <a:gd name="connsiteX52" fmla="*/ 74 w 195"/>
              <a:gd name="connsiteY52" fmla="*/ 363 h 542"/>
              <a:gd name="connsiteX53" fmla="*/ 79 w 195"/>
              <a:gd name="connsiteY53" fmla="*/ 352 h 542"/>
              <a:gd name="connsiteX54" fmla="*/ 79 w 195"/>
              <a:gd name="connsiteY54" fmla="*/ 337 h 542"/>
              <a:gd name="connsiteX55" fmla="*/ 84 w 195"/>
              <a:gd name="connsiteY55" fmla="*/ 316 h 542"/>
              <a:gd name="connsiteX56" fmla="*/ 90 w 195"/>
              <a:gd name="connsiteY56" fmla="*/ 295 h 542"/>
              <a:gd name="connsiteX57" fmla="*/ 90 w 195"/>
              <a:gd name="connsiteY57" fmla="*/ 268 h 542"/>
              <a:gd name="connsiteX58" fmla="*/ 95 w 195"/>
              <a:gd name="connsiteY58" fmla="*/ 237 h 542"/>
              <a:gd name="connsiteX59" fmla="*/ 105 w 195"/>
              <a:gd name="connsiteY59" fmla="*/ 174 h 542"/>
              <a:gd name="connsiteX60" fmla="*/ 111 w 195"/>
              <a:gd name="connsiteY60" fmla="*/ 116 h 542"/>
              <a:gd name="connsiteX61" fmla="*/ 116 w 195"/>
              <a:gd name="connsiteY61" fmla="*/ 53 h 542"/>
              <a:gd name="connsiteX62" fmla="*/ 116 w 195"/>
              <a:gd name="connsiteY62" fmla="*/ 0 h 542"/>
              <a:gd name="connsiteX0" fmla="*/ 116 w 184"/>
              <a:gd name="connsiteY0" fmla="*/ 0 h 542"/>
              <a:gd name="connsiteX1" fmla="*/ 184 w 184"/>
              <a:gd name="connsiteY1" fmla="*/ 47 h 542"/>
              <a:gd name="connsiteX2" fmla="*/ 184 w 184"/>
              <a:gd name="connsiteY2" fmla="*/ 68 h 542"/>
              <a:gd name="connsiteX3" fmla="*/ 179 w 184"/>
              <a:gd name="connsiteY3" fmla="*/ 110 h 542"/>
              <a:gd name="connsiteX4" fmla="*/ 174 w 184"/>
              <a:gd name="connsiteY4" fmla="*/ 147 h 542"/>
              <a:gd name="connsiteX5" fmla="*/ 174 w 184"/>
              <a:gd name="connsiteY5" fmla="*/ 179 h 542"/>
              <a:gd name="connsiteX6" fmla="*/ 169 w 184"/>
              <a:gd name="connsiteY6" fmla="*/ 210 h 542"/>
              <a:gd name="connsiteX7" fmla="*/ 163 w 184"/>
              <a:gd name="connsiteY7" fmla="*/ 242 h 542"/>
              <a:gd name="connsiteX8" fmla="*/ 163 w 184"/>
              <a:gd name="connsiteY8" fmla="*/ 268 h 542"/>
              <a:gd name="connsiteX9" fmla="*/ 158 w 184"/>
              <a:gd name="connsiteY9" fmla="*/ 289 h 542"/>
              <a:gd name="connsiteX10" fmla="*/ 153 w 184"/>
              <a:gd name="connsiteY10" fmla="*/ 310 h 542"/>
              <a:gd name="connsiteX11" fmla="*/ 147 w 184"/>
              <a:gd name="connsiteY11" fmla="*/ 347 h 542"/>
              <a:gd name="connsiteX12" fmla="*/ 137 w 184"/>
              <a:gd name="connsiteY12" fmla="*/ 384 h 542"/>
              <a:gd name="connsiteX13" fmla="*/ 132 w 184"/>
              <a:gd name="connsiteY13" fmla="*/ 415 h 542"/>
              <a:gd name="connsiteX14" fmla="*/ 121 w 184"/>
              <a:gd name="connsiteY14" fmla="*/ 442 h 542"/>
              <a:gd name="connsiteX15" fmla="*/ 116 w 184"/>
              <a:gd name="connsiteY15" fmla="*/ 468 h 542"/>
              <a:gd name="connsiteX16" fmla="*/ 111 w 184"/>
              <a:gd name="connsiteY16" fmla="*/ 479 h 542"/>
              <a:gd name="connsiteX17" fmla="*/ 105 w 184"/>
              <a:gd name="connsiteY17" fmla="*/ 489 h 542"/>
              <a:gd name="connsiteX18" fmla="*/ 105 w 184"/>
              <a:gd name="connsiteY18" fmla="*/ 500 h 542"/>
              <a:gd name="connsiteX19" fmla="*/ 100 w 184"/>
              <a:gd name="connsiteY19" fmla="*/ 505 h 542"/>
              <a:gd name="connsiteX20" fmla="*/ 95 w 184"/>
              <a:gd name="connsiteY20" fmla="*/ 515 h 542"/>
              <a:gd name="connsiteX21" fmla="*/ 95 w 184"/>
              <a:gd name="connsiteY21" fmla="*/ 521 h 542"/>
              <a:gd name="connsiteX22" fmla="*/ 84 w 184"/>
              <a:gd name="connsiteY22" fmla="*/ 526 h 542"/>
              <a:gd name="connsiteX23" fmla="*/ 79 w 184"/>
              <a:gd name="connsiteY23" fmla="*/ 536 h 542"/>
              <a:gd name="connsiteX24" fmla="*/ 74 w 184"/>
              <a:gd name="connsiteY24" fmla="*/ 536 h 542"/>
              <a:gd name="connsiteX25" fmla="*/ 68 w 184"/>
              <a:gd name="connsiteY25" fmla="*/ 542 h 542"/>
              <a:gd name="connsiteX26" fmla="*/ 63 w 184"/>
              <a:gd name="connsiteY26" fmla="*/ 542 h 542"/>
              <a:gd name="connsiteX27" fmla="*/ 63 w 184"/>
              <a:gd name="connsiteY27" fmla="*/ 536 h 542"/>
              <a:gd name="connsiteX28" fmla="*/ 58 w 184"/>
              <a:gd name="connsiteY28" fmla="*/ 536 h 542"/>
              <a:gd name="connsiteX29" fmla="*/ 58 w 184"/>
              <a:gd name="connsiteY29" fmla="*/ 531 h 542"/>
              <a:gd name="connsiteX30" fmla="*/ 58 w 184"/>
              <a:gd name="connsiteY30" fmla="*/ 526 h 542"/>
              <a:gd name="connsiteX31" fmla="*/ 53 w 184"/>
              <a:gd name="connsiteY31" fmla="*/ 521 h 542"/>
              <a:gd name="connsiteX32" fmla="*/ 53 w 184"/>
              <a:gd name="connsiteY32" fmla="*/ 510 h 542"/>
              <a:gd name="connsiteX33" fmla="*/ 53 w 184"/>
              <a:gd name="connsiteY33" fmla="*/ 500 h 542"/>
              <a:gd name="connsiteX34" fmla="*/ 47 w 184"/>
              <a:gd name="connsiteY34" fmla="*/ 484 h 542"/>
              <a:gd name="connsiteX35" fmla="*/ 42 w 184"/>
              <a:gd name="connsiteY35" fmla="*/ 463 h 542"/>
              <a:gd name="connsiteX36" fmla="*/ 37 w 184"/>
              <a:gd name="connsiteY36" fmla="*/ 447 h 542"/>
              <a:gd name="connsiteX37" fmla="*/ 32 w 184"/>
              <a:gd name="connsiteY37" fmla="*/ 431 h 542"/>
              <a:gd name="connsiteX38" fmla="*/ 26 w 184"/>
              <a:gd name="connsiteY38" fmla="*/ 415 h 542"/>
              <a:gd name="connsiteX39" fmla="*/ 16 w 184"/>
              <a:gd name="connsiteY39" fmla="*/ 405 h 542"/>
              <a:gd name="connsiteX40" fmla="*/ 5 w 184"/>
              <a:gd name="connsiteY40" fmla="*/ 394 h 542"/>
              <a:gd name="connsiteX41" fmla="*/ 0 w 184"/>
              <a:gd name="connsiteY41" fmla="*/ 384 h 542"/>
              <a:gd name="connsiteX42" fmla="*/ 11 w 184"/>
              <a:gd name="connsiteY42" fmla="*/ 389 h 542"/>
              <a:gd name="connsiteX43" fmla="*/ 26 w 184"/>
              <a:gd name="connsiteY43" fmla="*/ 389 h 542"/>
              <a:gd name="connsiteX44" fmla="*/ 37 w 184"/>
              <a:gd name="connsiteY44" fmla="*/ 389 h 542"/>
              <a:gd name="connsiteX45" fmla="*/ 47 w 184"/>
              <a:gd name="connsiteY45" fmla="*/ 389 h 542"/>
              <a:gd name="connsiteX46" fmla="*/ 58 w 184"/>
              <a:gd name="connsiteY46" fmla="*/ 384 h 542"/>
              <a:gd name="connsiteX47" fmla="*/ 63 w 184"/>
              <a:gd name="connsiteY47" fmla="*/ 384 h 542"/>
              <a:gd name="connsiteX48" fmla="*/ 68 w 184"/>
              <a:gd name="connsiteY48" fmla="*/ 379 h 542"/>
              <a:gd name="connsiteX49" fmla="*/ 68 w 184"/>
              <a:gd name="connsiteY49" fmla="*/ 379 h 542"/>
              <a:gd name="connsiteX50" fmla="*/ 74 w 184"/>
              <a:gd name="connsiteY50" fmla="*/ 373 h 542"/>
              <a:gd name="connsiteX51" fmla="*/ 74 w 184"/>
              <a:gd name="connsiteY51" fmla="*/ 363 h 542"/>
              <a:gd name="connsiteX52" fmla="*/ 79 w 184"/>
              <a:gd name="connsiteY52" fmla="*/ 352 h 542"/>
              <a:gd name="connsiteX53" fmla="*/ 79 w 184"/>
              <a:gd name="connsiteY53" fmla="*/ 337 h 542"/>
              <a:gd name="connsiteX54" fmla="*/ 84 w 184"/>
              <a:gd name="connsiteY54" fmla="*/ 316 h 542"/>
              <a:gd name="connsiteX55" fmla="*/ 90 w 184"/>
              <a:gd name="connsiteY55" fmla="*/ 295 h 542"/>
              <a:gd name="connsiteX56" fmla="*/ 90 w 184"/>
              <a:gd name="connsiteY56" fmla="*/ 268 h 542"/>
              <a:gd name="connsiteX57" fmla="*/ 95 w 184"/>
              <a:gd name="connsiteY57" fmla="*/ 237 h 542"/>
              <a:gd name="connsiteX58" fmla="*/ 105 w 184"/>
              <a:gd name="connsiteY58" fmla="*/ 174 h 542"/>
              <a:gd name="connsiteX59" fmla="*/ 111 w 184"/>
              <a:gd name="connsiteY59" fmla="*/ 116 h 542"/>
              <a:gd name="connsiteX60" fmla="*/ 116 w 184"/>
              <a:gd name="connsiteY60" fmla="*/ 53 h 542"/>
              <a:gd name="connsiteX61" fmla="*/ 116 w 184"/>
              <a:gd name="connsiteY61" fmla="*/ 0 h 542"/>
              <a:gd name="connsiteX0" fmla="*/ 116 w 184"/>
              <a:gd name="connsiteY0" fmla="*/ 0 h 542"/>
              <a:gd name="connsiteX1" fmla="*/ 184 w 184"/>
              <a:gd name="connsiteY1" fmla="*/ 68 h 542"/>
              <a:gd name="connsiteX2" fmla="*/ 179 w 184"/>
              <a:gd name="connsiteY2" fmla="*/ 110 h 542"/>
              <a:gd name="connsiteX3" fmla="*/ 174 w 184"/>
              <a:gd name="connsiteY3" fmla="*/ 147 h 542"/>
              <a:gd name="connsiteX4" fmla="*/ 174 w 184"/>
              <a:gd name="connsiteY4" fmla="*/ 179 h 542"/>
              <a:gd name="connsiteX5" fmla="*/ 169 w 184"/>
              <a:gd name="connsiteY5" fmla="*/ 210 h 542"/>
              <a:gd name="connsiteX6" fmla="*/ 163 w 184"/>
              <a:gd name="connsiteY6" fmla="*/ 242 h 542"/>
              <a:gd name="connsiteX7" fmla="*/ 163 w 184"/>
              <a:gd name="connsiteY7" fmla="*/ 268 h 542"/>
              <a:gd name="connsiteX8" fmla="*/ 158 w 184"/>
              <a:gd name="connsiteY8" fmla="*/ 289 h 542"/>
              <a:gd name="connsiteX9" fmla="*/ 153 w 184"/>
              <a:gd name="connsiteY9" fmla="*/ 310 h 542"/>
              <a:gd name="connsiteX10" fmla="*/ 147 w 184"/>
              <a:gd name="connsiteY10" fmla="*/ 347 h 542"/>
              <a:gd name="connsiteX11" fmla="*/ 137 w 184"/>
              <a:gd name="connsiteY11" fmla="*/ 384 h 542"/>
              <a:gd name="connsiteX12" fmla="*/ 132 w 184"/>
              <a:gd name="connsiteY12" fmla="*/ 415 h 542"/>
              <a:gd name="connsiteX13" fmla="*/ 121 w 184"/>
              <a:gd name="connsiteY13" fmla="*/ 442 h 542"/>
              <a:gd name="connsiteX14" fmla="*/ 116 w 184"/>
              <a:gd name="connsiteY14" fmla="*/ 468 h 542"/>
              <a:gd name="connsiteX15" fmla="*/ 111 w 184"/>
              <a:gd name="connsiteY15" fmla="*/ 479 h 542"/>
              <a:gd name="connsiteX16" fmla="*/ 105 w 184"/>
              <a:gd name="connsiteY16" fmla="*/ 489 h 542"/>
              <a:gd name="connsiteX17" fmla="*/ 105 w 184"/>
              <a:gd name="connsiteY17" fmla="*/ 500 h 542"/>
              <a:gd name="connsiteX18" fmla="*/ 100 w 184"/>
              <a:gd name="connsiteY18" fmla="*/ 505 h 542"/>
              <a:gd name="connsiteX19" fmla="*/ 95 w 184"/>
              <a:gd name="connsiteY19" fmla="*/ 515 h 542"/>
              <a:gd name="connsiteX20" fmla="*/ 95 w 184"/>
              <a:gd name="connsiteY20" fmla="*/ 521 h 542"/>
              <a:gd name="connsiteX21" fmla="*/ 84 w 184"/>
              <a:gd name="connsiteY21" fmla="*/ 526 h 542"/>
              <a:gd name="connsiteX22" fmla="*/ 79 w 184"/>
              <a:gd name="connsiteY22" fmla="*/ 536 h 542"/>
              <a:gd name="connsiteX23" fmla="*/ 74 w 184"/>
              <a:gd name="connsiteY23" fmla="*/ 536 h 542"/>
              <a:gd name="connsiteX24" fmla="*/ 68 w 184"/>
              <a:gd name="connsiteY24" fmla="*/ 542 h 542"/>
              <a:gd name="connsiteX25" fmla="*/ 63 w 184"/>
              <a:gd name="connsiteY25" fmla="*/ 542 h 542"/>
              <a:gd name="connsiteX26" fmla="*/ 63 w 184"/>
              <a:gd name="connsiteY26" fmla="*/ 536 h 542"/>
              <a:gd name="connsiteX27" fmla="*/ 58 w 184"/>
              <a:gd name="connsiteY27" fmla="*/ 536 h 542"/>
              <a:gd name="connsiteX28" fmla="*/ 58 w 184"/>
              <a:gd name="connsiteY28" fmla="*/ 531 h 542"/>
              <a:gd name="connsiteX29" fmla="*/ 58 w 184"/>
              <a:gd name="connsiteY29" fmla="*/ 526 h 542"/>
              <a:gd name="connsiteX30" fmla="*/ 53 w 184"/>
              <a:gd name="connsiteY30" fmla="*/ 521 h 542"/>
              <a:gd name="connsiteX31" fmla="*/ 53 w 184"/>
              <a:gd name="connsiteY31" fmla="*/ 510 h 542"/>
              <a:gd name="connsiteX32" fmla="*/ 53 w 184"/>
              <a:gd name="connsiteY32" fmla="*/ 500 h 542"/>
              <a:gd name="connsiteX33" fmla="*/ 47 w 184"/>
              <a:gd name="connsiteY33" fmla="*/ 484 h 542"/>
              <a:gd name="connsiteX34" fmla="*/ 42 w 184"/>
              <a:gd name="connsiteY34" fmla="*/ 463 h 542"/>
              <a:gd name="connsiteX35" fmla="*/ 37 w 184"/>
              <a:gd name="connsiteY35" fmla="*/ 447 h 542"/>
              <a:gd name="connsiteX36" fmla="*/ 32 w 184"/>
              <a:gd name="connsiteY36" fmla="*/ 431 h 542"/>
              <a:gd name="connsiteX37" fmla="*/ 26 w 184"/>
              <a:gd name="connsiteY37" fmla="*/ 415 h 542"/>
              <a:gd name="connsiteX38" fmla="*/ 16 w 184"/>
              <a:gd name="connsiteY38" fmla="*/ 405 h 542"/>
              <a:gd name="connsiteX39" fmla="*/ 5 w 184"/>
              <a:gd name="connsiteY39" fmla="*/ 394 h 542"/>
              <a:gd name="connsiteX40" fmla="*/ 0 w 184"/>
              <a:gd name="connsiteY40" fmla="*/ 384 h 542"/>
              <a:gd name="connsiteX41" fmla="*/ 11 w 184"/>
              <a:gd name="connsiteY41" fmla="*/ 389 h 542"/>
              <a:gd name="connsiteX42" fmla="*/ 26 w 184"/>
              <a:gd name="connsiteY42" fmla="*/ 389 h 542"/>
              <a:gd name="connsiteX43" fmla="*/ 37 w 184"/>
              <a:gd name="connsiteY43" fmla="*/ 389 h 542"/>
              <a:gd name="connsiteX44" fmla="*/ 47 w 184"/>
              <a:gd name="connsiteY44" fmla="*/ 389 h 542"/>
              <a:gd name="connsiteX45" fmla="*/ 58 w 184"/>
              <a:gd name="connsiteY45" fmla="*/ 384 h 542"/>
              <a:gd name="connsiteX46" fmla="*/ 63 w 184"/>
              <a:gd name="connsiteY46" fmla="*/ 384 h 542"/>
              <a:gd name="connsiteX47" fmla="*/ 68 w 184"/>
              <a:gd name="connsiteY47" fmla="*/ 379 h 542"/>
              <a:gd name="connsiteX48" fmla="*/ 68 w 184"/>
              <a:gd name="connsiteY48" fmla="*/ 379 h 542"/>
              <a:gd name="connsiteX49" fmla="*/ 74 w 184"/>
              <a:gd name="connsiteY49" fmla="*/ 373 h 542"/>
              <a:gd name="connsiteX50" fmla="*/ 74 w 184"/>
              <a:gd name="connsiteY50" fmla="*/ 363 h 542"/>
              <a:gd name="connsiteX51" fmla="*/ 79 w 184"/>
              <a:gd name="connsiteY51" fmla="*/ 352 h 542"/>
              <a:gd name="connsiteX52" fmla="*/ 79 w 184"/>
              <a:gd name="connsiteY52" fmla="*/ 337 h 542"/>
              <a:gd name="connsiteX53" fmla="*/ 84 w 184"/>
              <a:gd name="connsiteY53" fmla="*/ 316 h 542"/>
              <a:gd name="connsiteX54" fmla="*/ 90 w 184"/>
              <a:gd name="connsiteY54" fmla="*/ 295 h 542"/>
              <a:gd name="connsiteX55" fmla="*/ 90 w 184"/>
              <a:gd name="connsiteY55" fmla="*/ 268 h 542"/>
              <a:gd name="connsiteX56" fmla="*/ 95 w 184"/>
              <a:gd name="connsiteY56" fmla="*/ 237 h 542"/>
              <a:gd name="connsiteX57" fmla="*/ 105 w 184"/>
              <a:gd name="connsiteY57" fmla="*/ 174 h 542"/>
              <a:gd name="connsiteX58" fmla="*/ 111 w 184"/>
              <a:gd name="connsiteY58" fmla="*/ 116 h 542"/>
              <a:gd name="connsiteX59" fmla="*/ 116 w 184"/>
              <a:gd name="connsiteY59" fmla="*/ 53 h 542"/>
              <a:gd name="connsiteX60" fmla="*/ 116 w 184"/>
              <a:gd name="connsiteY60" fmla="*/ 0 h 542"/>
              <a:gd name="connsiteX0" fmla="*/ 116 w 184"/>
              <a:gd name="connsiteY0" fmla="*/ 0 h 542"/>
              <a:gd name="connsiteX1" fmla="*/ 184 w 184"/>
              <a:gd name="connsiteY1" fmla="*/ 68 h 542"/>
              <a:gd name="connsiteX2" fmla="*/ 179 w 184"/>
              <a:gd name="connsiteY2" fmla="*/ 110 h 542"/>
              <a:gd name="connsiteX3" fmla="*/ 174 w 184"/>
              <a:gd name="connsiteY3" fmla="*/ 147 h 542"/>
              <a:gd name="connsiteX4" fmla="*/ 174 w 184"/>
              <a:gd name="connsiteY4" fmla="*/ 179 h 542"/>
              <a:gd name="connsiteX5" fmla="*/ 169 w 184"/>
              <a:gd name="connsiteY5" fmla="*/ 210 h 542"/>
              <a:gd name="connsiteX6" fmla="*/ 163 w 184"/>
              <a:gd name="connsiteY6" fmla="*/ 242 h 542"/>
              <a:gd name="connsiteX7" fmla="*/ 163 w 184"/>
              <a:gd name="connsiteY7" fmla="*/ 268 h 542"/>
              <a:gd name="connsiteX8" fmla="*/ 158 w 184"/>
              <a:gd name="connsiteY8" fmla="*/ 289 h 542"/>
              <a:gd name="connsiteX9" fmla="*/ 153 w 184"/>
              <a:gd name="connsiteY9" fmla="*/ 310 h 542"/>
              <a:gd name="connsiteX10" fmla="*/ 147 w 184"/>
              <a:gd name="connsiteY10" fmla="*/ 347 h 542"/>
              <a:gd name="connsiteX11" fmla="*/ 137 w 184"/>
              <a:gd name="connsiteY11" fmla="*/ 384 h 542"/>
              <a:gd name="connsiteX12" fmla="*/ 132 w 184"/>
              <a:gd name="connsiteY12" fmla="*/ 415 h 542"/>
              <a:gd name="connsiteX13" fmla="*/ 121 w 184"/>
              <a:gd name="connsiteY13" fmla="*/ 442 h 542"/>
              <a:gd name="connsiteX14" fmla="*/ 116 w 184"/>
              <a:gd name="connsiteY14" fmla="*/ 468 h 542"/>
              <a:gd name="connsiteX15" fmla="*/ 111 w 184"/>
              <a:gd name="connsiteY15" fmla="*/ 479 h 542"/>
              <a:gd name="connsiteX16" fmla="*/ 105 w 184"/>
              <a:gd name="connsiteY16" fmla="*/ 489 h 542"/>
              <a:gd name="connsiteX17" fmla="*/ 105 w 184"/>
              <a:gd name="connsiteY17" fmla="*/ 500 h 542"/>
              <a:gd name="connsiteX18" fmla="*/ 100 w 184"/>
              <a:gd name="connsiteY18" fmla="*/ 505 h 542"/>
              <a:gd name="connsiteX19" fmla="*/ 95 w 184"/>
              <a:gd name="connsiteY19" fmla="*/ 515 h 542"/>
              <a:gd name="connsiteX20" fmla="*/ 95 w 184"/>
              <a:gd name="connsiteY20" fmla="*/ 521 h 542"/>
              <a:gd name="connsiteX21" fmla="*/ 84 w 184"/>
              <a:gd name="connsiteY21" fmla="*/ 526 h 542"/>
              <a:gd name="connsiteX22" fmla="*/ 79 w 184"/>
              <a:gd name="connsiteY22" fmla="*/ 536 h 542"/>
              <a:gd name="connsiteX23" fmla="*/ 74 w 184"/>
              <a:gd name="connsiteY23" fmla="*/ 536 h 542"/>
              <a:gd name="connsiteX24" fmla="*/ 68 w 184"/>
              <a:gd name="connsiteY24" fmla="*/ 542 h 542"/>
              <a:gd name="connsiteX25" fmla="*/ 63 w 184"/>
              <a:gd name="connsiteY25" fmla="*/ 542 h 542"/>
              <a:gd name="connsiteX26" fmla="*/ 63 w 184"/>
              <a:gd name="connsiteY26" fmla="*/ 536 h 542"/>
              <a:gd name="connsiteX27" fmla="*/ 58 w 184"/>
              <a:gd name="connsiteY27" fmla="*/ 536 h 542"/>
              <a:gd name="connsiteX28" fmla="*/ 58 w 184"/>
              <a:gd name="connsiteY28" fmla="*/ 531 h 542"/>
              <a:gd name="connsiteX29" fmla="*/ 58 w 184"/>
              <a:gd name="connsiteY29" fmla="*/ 526 h 542"/>
              <a:gd name="connsiteX30" fmla="*/ 53 w 184"/>
              <a:gd name="connsiteY30" fmla="*/ 521 h 542"/>
              <a:gd name="connsiteX31" fmla="*/ 53 w 184"/>
              <a:gd name="connsiteY31" fmla="*/ 510 h 542"/>
              <a:gd name="connsiteX32" fmla="*/ 53 w 184"/>
              <a:gd name="connsiteY32" fmla="*/ 500 h 542"/>
              <a:gd name="connsiteX33" fmla="*/ 47 w 184"/>
              <a:gd name="connsiteY33" fmla="*/ 484 h 542"/>
              <a:gd name="connsiteX34" fmla="*/ 42 w 184"/>
              <a:gd name="connsiteY34" fmla="*/ 463 h 542"/>
              <a:gd name="connsiteX35" fmla="*/ 37 w 184"/>
              <a:gd name="connsiteY35" fmla="*/ 447 h 542"/>
              <a:gd name="connsiteX36" fmla="*/ 32 w 184"/>
              <a:gd name="connsiteY36" fmla="*/ 431 h 542"/>
              <a:gd name="connsiteX37" fmla="*/ 26 w 184"/>
              <a:gd name="connsiteY37" fmla="*/ 415 h 542"/>
              <a:gd name="connsiteX38" fmla="*/ 16 w 184"/>
              <a:gd name="connsiteY38" fmla="*/ 405 h 542"/>
              <a:gd name="connsiteX39" fmla="*/ 5 w 184"/>
              <a:gd name="connsiteY39" fmla="*/ 394 h 542"/>
              <a:gd name="connsiteX40" fmla="*/ 0 w 184"/>
              <a:gd name="connsiteY40" fmla="*/ 384 h 542"/>
              <a:gd name="connsiteX41" fmla="*/ 11 w 184"/>
              <a:gd name="connsiteY41" fmla="*/ 389 h 542"/>
              <a:gd name="connsiteX42" fmla="*/ 26 w 184"/>
              <a:gd name="connsiteY42" fmla="*/ 389 h 542"/>
              <a:gd name="connsiteX43" fmla="*/ 37 w 184"/>
              <a:gd name="connsiteY43" fmla="*/ 389 h 542"/>
              <a:gd name="connsiteX44" fmla="*/ 47 w 184"/>
              <a:gd name="connsiteY44" fmla="*/ 389 h 542"/>
              <a:gd name="connsiteX45" fmla="*/ 58 w 184"/>
              <a:gd name="connsiteY45" fmla="*/ 384 h 542"/>
              <a:gd name="connsiteX46" fmla="*/ 63 w 184"/>
              <a:gd name="connsiteY46" fmla="*/ 384 h 542"/>
              <a:gd name="connsiteX47" fmla="*/ 68 w 184"/>
              <a:gd name="connsiteY47" fmla="*/ 379 h 542"/>
              <a:gd name="connsiteX48" fmla="*/ 68 w 184"/>
              <a:gd name="connsiteY48" fmla="*/ 379 h 542"/>
              <a:gd name="connsiteX49" fmla="*/ 74 w 184"/>
              <a:gd name="connsiteY49" fmla="*/ 373 h 542"/>
              <a:gd name="connsiteX50" fmla="*/ 74 w 184"/>
              <a:gd name="connsiteY50" fmla="*/ 363 h 542"/>
              <a:gd name="connsiteX51" fmla="*/ 79 w 184"/>
              <a:gd name="connsiteY51" fmla="*/ 352 h 542"/>
              <a:gd name="connsiteX52" fmla="*/ 79 w 184"/>
              <a:gd name="connsiteY52" fmla="*/ 337 h 542"/>
              <a:gd name="connsiteX53" fmla="*/ 84 w 184"/>
              <a:gd name="connsiteY53" fmla="*/ 316 h 542"/>
              <a:gd name="connsiteX54" fmla="*/ 90 w 184"/>
              <a:gd name="connsiteY54" fmla="*/ 295 h 542"/>
              <a:gd name="connsiteX55" fmla="*/ 90 w 184"/>
              <a:gd name="connsiteY55" fmla="*/ 268 h 542"/>
              <a:gd name="connsiteX56" fmla="*/ 95 w 184"/>
              <a:gd name="connsiteY56" fmla="*/ 237 h 542"/>
              <a:gd name="connsiteX57" fmla="*/ 105 w 184"/>
              <a:gd name="connsiteY57" fmla="*/ 174 h 542"/>
              <a:gd name="connsiteX58" fmla="*/ 111 w 184"/>
              <a:gd name="connsiteY58" fmla="*/ 116 h 542"/>
              <a:gd name="connsiteX59" fmla="*/ 116 w 184"/>
              <a:gd name="connsiteY59" fmla="*/ 53 h 542"/>
              <a:gd name="connsiteX0" fmla="*/ 116 w 184"/>
              <a:gd name="connsiteY0" fmla="*/ 0 h 542"/>
              <a:gd name="connsiteX1" fmla="*/ 184 w 184"/>
              <a:gd name="connsiteY1" fmla="*/ 68 h 542"/>
              <a:gd name="connsiteX2" fmla="*/ 179 w 184"/>
              <a:gd name="connsiteY2" fmla="*/ 110 h 542"/>
              <a:gd name="connsiteX3" fmla="*/ 174 w 184"/>
              <a:gd name="connsiteY3" fmla="*/ 147 h 542"/>
              <a:gd name="connsiteX4" fmla="*/ 174 w 184"/>
              <a:gd name="connsiteY4" fmla="*/ 179 h 542"/>
              <a:gd name="connsiteX5" fmla="*/ 169 w 184"/>
              <a:gd name="connsiteY5" fmla="*/ 210 h 542"/>
              <a:gd name="connsiteX6" fmla="*/ 163 w 184"/>
              <a:gd name="connsiteY6" fmla="*/ 242 h 542"/>
              <a:gd name="connsiteX7" fmla="*/ 163 w 184"/>
              <a:gd name="connsiteY7" fmla="*/ 268 h 542"/>
              <a:gd name="connsiteX8" fmla="*/ 158 w 184"/>
              <a:gd name="connsiteY8" fmla="*/ 289 h 542"/>
              <a:gd name="connsiteX9" fmla="*/ 153 w 184"/>
              <a:gd name="connsiteY9" fmla="*/ 310 h 542"/>
              <a:gd name="connsiteX10" fmla="*/ 147 w 184"/>
              <a:gd name="connsiteY10" fmla="*/ 347 h 542"/>
              <a:gd name="connsiteX11" fmla="*/ 137 w 184"/>
              <a:gd name="connsiteY11" fmla="*/ 384 h 542"/>
              <a:gd name="connsiteX12" fmla="*/ 132 w 184"/>
              <a:gd name="connsiteY12" fmla="*/ 415 h 542"/>
              <a:gd name="connsiteX13" fmla="*/ 121 w 184"/>
              <a:gd name="connsiteY13" fmla="*/ 442 h 542"/>
              <a:gd name="connsiteX14" fmla="*/ 116 w 184"/>
              <a:gd name="connsiteY14" fmla="*/ 468 h 542"/>
              <a:gd name="connsiteX15" fmla="*/ 111 w 184"/>
              <a:gd name="connsiteY15" fmla="*/ 479 h 542"/>
              <a:gd name="connsiteX16" fmla="*/ 105 w 184"/>
              <a:gd name="connsiteY16" fmla="*/ 489 h 542"/>
              <a:gd name="connsiteX17" fmla="*/ 105 w 184"/>
              <a:gd name="connsiteY17" fmla="*/ 500 h 542"/>
              <a:gd name="connsiteX18" fmla="*/ 100 w 184"/>
              <a:gd name="connsiteY18" fmla="*/ 505 h 542"/>
              <a:gd name="connsiteX19" fmla="*/ 95 w 184"/>
              <a:gd name="connsiteY19" fmla="*/ 515 h 542"/>
              <a:gd name="connsiteX20" fmla="*/ 95 w 184"/>
              <a:gd name="connsiteY20" fmla="*/ 521 h 542"/>
              <a:gd name="connsiteX21" fmla="*/ 84 w 184"/>
              <a:gd name="connsiteY21" fmla="*/ 526 h 542"/>
              <a:gd name="connsiteX22" fmla="*/ 79 w 184"/>
              <a:gd name="connsiteY22" fmla="*/ 536 h 542"/>
              <a:gd name="connsiteX23" fmla="*/ 74 w 184"/>
              <a:gd name="connsiteY23" fmla="*/ 536 h 542"/>
              <a:gd name="connsiteX24" fmla="*/ 68 w 184"/>
              <a:gd name="connsiteY24" fmla="*/ 542 h 542"/>
              <a:gd name="connsiteX25" fmla="*/ 63 w 184"/>
              <a:gd name="connsiteY25" fmla="*/ 542 h 542"/>
              <a:gd name="connsiteX26" fmla="*/ 63 w 184"/>
              <a:gd name="connsiteY26" fmla="*/ 536 h 542"/>
              <a:gd name="connsiteX27" fmla="*/ 58 w 184"/>
              <a:gd name="connsiteY27" fmla="*/ 536 h 542"/>
              <a:gd name="connsiteX28" fmla="*/ 58 w 184"/>
              <a:gd name="connsiteY28" fmla="*/ 531 h 542"/>
              <a:gd name="connsiteX29" fmla="*/ 58 w 184"/>
              <a:gd name="connsiteY29" fmla="*/ 526 h 542"/>
              <a:gd name="connsiteX30" fmla="*/ 53 w 184"/>
              <a:gd name="connsiteY30" fmla="*/ 521 h 542"/>
              <a:gd name="connsiteX31" fmla="*/ 53 w 184"/>
              <a:gd name="connsiteY31" fmla="*/ 510 h 542"/>
              <a:gd name="connsiteX32" fmla="*/ 53 w 184"/>
              <a:gd name="connsiteY32" fmla="*/ 500 h 542"/>
              <a:gd name="connsiteX33" fmla="*/ 47 w 184"/>
              <a:gd name="connsiteY33" fmla="*/ 484 h 542"/>
              <a:gd name="connsiteX34" fmla="*/ 42 w 184"/>
              <a:gd name="connsiteY34" fmla="*/ 463 h 542"/>
              <a:gd name="connsiteX35" fmla="*/ 37 w 184"/>
              <a:gd name="connsiteY35" fmla="*/ 447 h 542"/>
              <a:gd name="connsiteX36" fmla="*/ 32 w 184"/>
              <a:gd name="connsiteY36" fmla="*/ 431 h 542"/>
              <a:gd name="connsiteX37" fmla="*/ 26 w 184"/>
              <a:gd name="connsiteY37" fmla="*/ 415 h 542"/>
              <a:gd name="connsiteX38" fmla="*/ 16 w 184"/>
              <a:gd name="connsiteY38" fmla="*/ 405 h 542"/>
              <a:gd name="connsiteX39" fmla="*/ 5 w 184"/>
              <a:gd name="connsiteY39" fmla="*/ 394 h 542"/>
              <a:gd name="connsiteX40" fmla="*/ 0 w 184"/>
              <a:gd name="connsiteY40" fmla="*/ 384 h 542"/>
              <a:gd name="connsiteX41" fmla="*/ 11 w 184"/>
              <a:gd name="connsiteY41" fmla="*/ 389 h 542"/>
              <a:gd name="connsiteX42" fmla="*/ 26 w 184"/>
              <a:gd name="connsiteY42" fmla="*/ 389 h 542"/>
              <a:gd name="connsiteX43" fmla="*/ 37 w 184"/>
              <a:gd name="connsiteY43" fmla="*/ 389 h 542"/>
              <a:gd name="connsiteX44" fmla="*/ 47 w 184"/>
              <a:gd name="connsiteY44" fmla="*/ 389 h 542"/>
              <a:gd name="connsiteX45" fmla="*/ 58 w 184"/>
              <a:gd name="connsiteY45" fmla="*/ 384 h 542"/>
              <a:gd name="connsiteX46" fmla="*/ 63 w 184"/>
              <a:gd name="connsiteY46" fmla="*/ 384 h 542"/>
              <a:gd name="connsiteX47" fmla="*/ 68 w 184"/>
              <a:gd name="connsiteY47" fmla="*/ 379 h 542"/>
              <a:gd name="connsiteX48" fmla="*/ 68 w 184"/>
              <a:gd name="connsiteY48" fmla="*/ 379 h 542"/>
              <a:gd name="connsiteX49" fmla="*/ 74 w 184"/>
              <a:gd name="connsiteY49" fmla="*/ 373 h 542"/>
              <a:gd name="connsiteX50" fmla="*/ 74 w 184"/>
              <a:gd name="connsiteY50" fmla="*/ 363 h 542"/>
              <a:gd name="connsiteX51" fmla="*/ 79 w 184"/>
              <a:gd name="connsiteY51" fmla="*/ 352 h 542"/>
              <a:gd name="connsiteX52" fmla="*/ 79 w 184"/>
              <a:gd name="connsiteY52" fmla="*/ 337 h 542"/>
              <a:gd name="connsiteX53" fmla="*/ 84 w 184"/>
              <a:gd name="connsiteY53" fmla="*/ 316 h 542"/>
              <a:gd name="connsiteX54" fmla="*/ 90 w 184"/>
              <a:gd name="connsiteY54" fmla="*/ 295 h 542"/>
              <a:gd name="connsiteX55" fmla="*/ 90 w 184"/>
              <a:gd name="connsiteY55" fmla="*/ 268 h 542"/>
              <a:gd name="connsiteX56" fmla="*/ 95 w 184"/>
              <a:gd name="connsiteY56" fmla="*/ 237 h 542"/>
              <a:gd name="connsiteX57" fmla="*/ 105 w 184"/>
              <a:gd name="connsiteY57" fmla="*/ 174 h 542"/>
              <a:gd name="connsiteX58" fmla="*/ 111 w 184"/>
              <a:gd name="connsiteY58" fmla="*/ 116 h 542"/>
              <a:gd name="connsiteX0" fmla="*/ 184 w 184"/>
              <a:gd name="connsiteY0" fmla="*/ 0 h 474"/>
              <a:gd name="connsiteX1" fmla="*/ 179 w 184"/>
              <a:gd name="connsiteY1" fmla="*/ 42 h 474"/>
              <a:gd name="connsiteX2" fmla="*/ 174 w 184"/>
              <a:gd name="connsiteY2" fmla="*/ 79 h 474"/>
              <a:gd name="connsiteX3" fmla="*/ 174 w 184"/>
              <a:gd name="connsiteY3" fmla="*/ 111 h 474"/>
              <a:gd name="connsiteX4" fmla="*/ 169 w 184"/>
              <a:gd name="connsiteY4" fmla="*/ 142 h 474"/>
              <a:gd name="connsiteX5" fmla="*/ 163 w 184"/>
              <a:gd name="connsiteY5" fmla="*/ 174 h 474"/>
              <a:gd name="connsiteX6" fmla="*/ 163 w 184"/>
              <a:gd name="connsiteY6" fmla="*/ 200 h 474"/>
              <a:gd name="connsiteX7" fmla="*/ 158 w 184"/>
              <a:gd name="connsiteY7" fmla="*/ 221 h 474"/>
              <a:gd name="connsiteX8" fmla="*/ 153 w 184"/>
              <a:gd name="connsiteY8" fmla="*/ 242 h 474"/>
              <a:gd name="connsiteX9" fmla="*/ 147 w 184"/>
              <a:gd name="connsiteY9" fmla="*/ 279 h 474"/>
              <a:gd name="connsiteX10" fmla="*/ 137 w 184"/>
              <a:gd name="connsiteY10" fmla="*/ 316 h 474"/>
              <a:gd name="connsiteX11" fmla="*/ 132 w 184"/>
              <a:gd name="connsiteY11" fmla="*/ 347 h 474"/>
              <a:gd name="connsiteX12" fmla="*/ 121 w 184"/>
              <a:gd name="connsiteY12" fmla="*/ 374 h 474"/>
              <a:gd name="connsiteX13" fmla="*/ 116 w 184"/>
              <a:gd name="connsiteY13" fmla="*/ 400 h 474"/>
              <a:gd name="connsiteX14" fmla="*/ 111 w 184"/>
              <a:gd name="connsiteY14" fmla="*/ 411 h 474"/>
              <a:gd name="connsiteX15" fmla="*/ 105 w 184"/>
              <a:gd name="connsiteY15" fmla="*/ 421 h 474"/>
              <a:gd name="connsiteX16" fmla="*/ 105 w 184"/>
              <a:gd name="connsiteY16" fmla="*/ 432 h 474"/>
              <a:gd name="connsiteX17" fmla="*/ 100 w 184"/>
              <a:gd name="connsiteY17" fmla="*/ 437 h 474"/>
              <a:gd name="connsiteX18" fmla="*/ 95 w 184"/>
              <a:gd name="connsiteY18" fmla="*/ 447 h 474"/>
              <a:gd name="connsiteX19" fmla="*/ 95 w 184"/>
              <a:gd name="connsiteY19" fmla="*/ 453 h 474"/>
              <a:gd name="connsiteX20" fmla="*/ 84 w 184"/>
              <a:gd name="connsiteY20" fmla="*/ 458 h 474"/>
              <a:gd name="connsiteX21" fmla="*/ 79 w 184"/>
              <a:gd name="connsiteY21" fmla="*/ 468 h 474"/>
              <a:gd name="connsiteX22" fmla="*/ 74 w 184"/>
              <a:gd name="connsiteY22" fmla="*/ 468 h 474"/>
              <a:gd name="connsiteX23" fmla="*/ 68 w 184"/>
              <a:gd name="connsiteY23" fmla="*/ 474 h 474"/>
              <a:gd name="connsiteX24" fmla="*/ 63 w 184"/>
              <a:gd name="connsiteY24" fmla="*/ 474 h 474"/>
              <a:gd name="connsiteX25" fmla="*/ 63 w 184"/>
              <a:gd name="connsiteY25" fmla="*/ 468 h 474"/>
              <a:gd name="connsiteX26" fmla="*/ 58 w 184"/>
              <a:gd name="connsiteY26" fmla="*/ 468 h 474"/>
              <a:gd name="connsiteX27" fmla="*/ 58 w 184"/>
              <a:gd name="connsiteY27" fmla="*/ 463 h 474"/>
              <a:gd name="connsiteX28" fmla="*/ 58 w 184"/>
              <a:gd name="connsiteY28" fmla="*/ 458 h 474"/>
              <a:gd name="connsiteX29" fmla="*/ 53 w 184"/>
              <a:gd name="connsiteY29" fmla="*/ 453 h 474"/>
              <a:gd name="connsiteX30" fmla="*/ 53 w 184"/>
              <a:gd name="connsiteY30" fmla="*/ 442 h 474"/>
              <a:gd name="connsiteX31" fmla="*/ 53 w 184"/>
              <a:gd name="connsiteY31" fmla="*/ 432 h 474"/>
              <a:gd name="connsiteX32" fmla="*/ 47 w 184"/>
              <a:gd name="connsiteY32" fmla="*/ 416 h 474"/>
              <a:gd name="connsiteX33" fmla="*/ 42 w 184"/>
              <a:gd name="connsiteY33" fmla="*/ 395 h 474"/>
              <a:gd name="connsiteX34" fmla="*/ 37 w 184"/>
              <a:gd name="connsiteY34" fmla="*/ 379 h 474"/>
              <a:gd name="connsiteX35" fmla="*/ 32 w 184"/>
              <a:gd name="connsiteY35" fmla="*/ 363 h 474"/>
              <a:gd name="connsiteX36" fmla="*/ 26 w 184"/>
              <a:gd name="connsiteY36" fmla="*/ 347 h 474"/>
              <a:gd name="connsiteX37" fmla="*/ 16 w 184"/>
              <a:gd name="connsiteY37" fmla="*/ 337 h 474"/>
              <a:gd name="connsiteX38" fmla="*/ 5 w 184"/>
              <a:gd name="connsiteY38" fmla="*/ 326 h 474"/>
              <a:gd name="connsiteX39" fmla="*/ 0 w 184"/>
              <a:gd name="connsiteY39" fmla="*/ 316 h 474"/>
              <a:gd name="connsiteX40" fmla="*/ 11 w 184"/>
              <a:gd name="connsiteY40" fmla="*/ 321 h 474"/>
              <a:gd name="connsiteX41" fmla="*/ 26 w 184"/>
              <a:gd name="connsiteY41" fmla="*/ 321 h 474"/>
              <a:gd name="connsiteX42" fmla="*/ 37 w 184"/>
              <a:gd name="connsiteY42" fmla="*/ 321 h 474"/>
              <a:gd name="connsiteX43" fmla="*/ 47 w 184"/>
              <a:gd name="connsiteY43" fmla="*/ 321 h 474"/>
              <a:gd name="connsiteX44" fmla="*/ 58 w 184"/>
              <a:gd name="connsiteY44" fmla="*/ 316 h 474"/>
              <a:gd name="connsiteX45" fmla="*/ 63 w 184"/>
              <a:gd name="connsiteY45" fmla="*/ 316 h 474"/>
              <a:gd name="connsiteX46" fmla="*/ 68 w 184"/>
              <a:gd name="connsiteY46" fmla="*/ 311 h 474"/>
              <a:gd name="connsiteX47" fmla="*/ 68 w 184"/>
              <a:gd name="connsiteY47" fmla="*/ 311 h 474"/>
              <a:gd name="connsiteX48" fmla="*/ 74 w 184"/>
              <a:gd name="connsiteY48" fmla="*/ 305 h 474"/>
              <a:gd name="connsiteX49" fmla="*/ 74 w 184"/>
              <a:gd name="connsiteY49" fmla="*/ 295 h 474"/>
              <a:gd name="connsiteX50" fmla="*/ 79 w 184"/>
              <a:gd name="connsiteY50" fmla="*/ 284 h 474"/>
              <a:gd name="connsiteX51" fmla="*/ 79 w 184"/>
              <a:gd name="connsiteY51" fmla="*/ 269 h 474"/>
              <a:gd name="connsiteX52" fmla="*/ 84 w 184"/>
              <a:gd name="connsiteY52" fmla="*/ 248 h 474"/>
              <a:gd name="connsiteX53" fmla="*/ 90 w 184"/>
              <a:gd name="connsiteY53" fmla="*/ 227 h 474"/>
              <a:gd name="connsiteX54" fmla="*/ 90 w 184"/>
              <a:gd name="connsiteY54" fmla="*/ 200 h 474"/>
              <a:gd name="connsiteX55" fmla="*/ 95 w 184"/>
              <a:gd name="connsiteY55" fmla="*/ 169 h 474"/>
              <a:gd name="connsiteX56" fmla="*/ 105 w 184"/>
              <a:gd name="connsiteY56" fmla="*/ 106 h 474"/>
              <a:gd name="connsiteX57" fmla="*/ 111 w 184"/>
              <a:gd name="connsiteY57" fmla="*/ 48 h 474"/>
              <a:gd name="connsiteX0" fmla="*/ 179 w 179"/>
              <a:gd name="connsiteY0" fmla="*/ 0 h 432"/>
              <a:gd name="connsiteX1" fmla="*/ 174 w 179"/>
              <a:gd name="connsiteY1" fmla="*/ 37 h 432"/>
              <a:gd name="connsiteX2" fmla="*/ 174 w 179"/>
              <a:gd name="connsiteY2" fmla="*/ 69 h 432"/>
              <a:gd name="connsiteX3" fmla="*/ 169 w 179"/>
              <a:gd name="connsiteY3" fmla="*/ 100 h 432"/>
              <a:gd name="connsiteX4" fmla="*/ 163 w 179"/>
              <a:gd name="connsiteY4" fmla="*/ 132 h 432"/>
              <a:gd name="connsiteX5" fmla="*/ 163 w 179"/>
              <a:gd name="connsiteY5" fmla="*/ 158 h 432"/>
              <a:gd name="connsiteX6" fmla="*/ 158 w 179"/>
              <a:gd name="connsiteY6" fmla="*/ 179 h 432"/>
              <a:gd name="connsiteX7" fmla="*/ 153 w 179"/>
              <a:gd name="connsiteY7" fmla="*/ 200 h 432"/>
              <a:gd name="connsiteX8" fmla="*/ 147 w 179"/>
              <a:gd name="connsiteY8" fmla="*/ 237 h 432"/>
              <a:gd name="connsiteX9" fmla="*/ 137 w 179"/>
              <a:gd name="connsiteY9" fmla="*/ 274 h 432"/>
              <a:gd name="connsiteX10" fmla="*/ 132 w 179"/>
              <a:gd name="connsiteY10" fmla="*/ 305 h 432"/>
              <a:gd name="connsiteX11" fmla="*/ 121 w 179"/>
              <a:gd name="connsiteY11" fmla="*/ 332 h 432"/>
              <a:gd name="connsiteX12" fmla="*/ 116 w 179"/>
              <a:gd name="connsiteY12" fmla="*/ 358 h 432"/>
              <a:gd name="connsiteX13" fmla="*/ 111 w 179"/>
              <a:gd name="connsiteY13" fmla="*/ 369 h 432"/>
              <a:gd name="connsiteX14" fmla="*/ 105 w 179"/>
              <a:gd name="connsiteY14" fmla="*/ 379 h 432"/>
              <a:gd name="connsiteX15" fmla="*/ 105 w 179"/>
              <a:gd name="connsiteY15" fmla="*/ 390 h 432"/>
              <a:gd name="connsiteX16" fmla="*/ 100 w 179"/>
              <a:gd name="connsiteY16" fmla="*/ 395 h 432"/>
              <a:gd name="connsiteX17" fmla="*/ 95 w 179"/>
              <a:gd name="connsiteY17" fmla="*/ 405 h 432"/>
              <a:gd name="connsiteX18" fmla="*/ 95 w 179"/>
              <a:gd name="connsiteY18" fmla="*/ 411 h 432"/>
              <a:gd name="connsiteX19" fmla="*/ 84 w 179"/>
              <a:gd name="connsiteY19" fmla="*/ 416 h 432"/>
              <a:gd name="connsiteX20" fmla="*/ 79 w 179"/>
              <a:gd name="connsiteY20" fmla="*/ 426 h 432"/>
              <a:gd name="connsiteX21" fmla="*/ 74 w 179"/>
              <a:gd name="connsiteY21" fmla="*/ 426 h 432"/>
              <a:gd name="connsiteX22" fmla="*/ 68 w 179"/>
              <a:gd name="connsiteY22" fmla="*/ 432 h 432"/>
              <a:gd name="connsiteX23" fmla="*/ 63 w 179"/>
              <a:gd name="connsiteY23" fmla="*/ 432 h 432"/>
              <a:gd name="connsiteX24" fmla="*/ 63 w 179"/>
              <a:gd name="connsiteY24" fmla="*/ 426 h 432"/>
              <a:gd name="connsiteX25" fmla="*/ 58 w 179"/>
              <a:gd name="connsiteY25" fmla="*/ 426 h 432"/>
              <a:gd name="connsiteX26" fmla="*/ 58 w 179"/>
              <a:gd name="connsiteY26" fmla="*/ 421 h 432"/>
              <a:gd name="connsiteX27" fmla="*/ 58 w 179"/>
              <a:gd name="connsiteY27" fmla="*/ 416 h 432"/>
              <a:gd name="connsiteX28" fmla="*/ 53 w 179"/>
              <a:gd name="connsiteY28" fmla="*/ 411 h 432"/>
              <a:gd name="connsiteX29" fmla="*/ 53 w 179"/>
              <a:gd name="connsiteY29" fmla="*/ 400 h 432"/>
              <a:gd name="connsiteX30" fmla="*/ 53 w 179"/>
              <a:gd name="connsiteY30" fmla="*/ 390 h 432"/>
              <a:gd name="connsiteX31" fmla="*/ 47 w 179"/>
              <a:gd name="connsiteY31" fmla="*/ 374 h 432"/>
              <a:gd name="connsiteX32" fmla="*/ 42 w 179"/>
              <a:gd name="connsiteY32" fmla="*/ 353 h 432"/>
              <a:gd name="connsiteX33" fmla="*/ 37 w 179"/>
              <a:gd name="connsiteY33" fmla="*/ 337 h 432"/>
              <a:gd name="connsiteX34" fmla="*/ 32 w 179"/>
              <a:gd name="connsiteY34" fmla="*/ 321 h 432"/>
              <a:gd name="connsiteX35" fmla="*/ 26 w 179"/>
              <a:gd name="connsiteY35" fmla="*/ 305 h 432"/>
              <a:gd name="connsiteX36" fmla="*/ 16 w 179"/>
              <a:gd name="connsiteY36" fmla="*/ 295 h 432"/>
              <a:gd name="connsiteX37" fmla="*/ 5 w 179"/>
              <a:gd name="connsiteY37" fmla="*/ 284 h 432"/>
              <a:gd name="connsiteX38" fmla="*/ 0 w 179"/>
              <a:gd name="connsiteY38" fmla="*/ 274 h 432"/>
              <a:gd name="connsiteX39" fmla="*/ 11 w 179"/>
              <a:gd name="connsiteY39" fmla="*/ 279 h 432"/>
              <a:gd name="connsiteX40" fmla="*/ 26 w 179"/>
              <a:gd name="connsiteY40" fmla="*/ 279 h 432"/>
              <a:gd name="connsiteX41" fmla="*/ 37 w 179"/>
              <a:gd name="connsiteY41" fmla="*/ 279 h 432"/>
              <a:gd name="connsiteX42" fmla="*/ 47 w 179"/>
              <a:gd name="connsiteY42" fmla="*/ 279 h 432"/>
              <a:gd name="connsiteX43" fmla="*/ 58 w 179"/>
              <a:gd name="connsiteY43" fmla="*/ 274 h 432"/>
              <a:gd name="connsiteX44" fmla="*/ 63 w 179"/>
              <a:gd name="connsiteY44" fmla="*/ 274 h 432"/>
              <a:gd name="connsiteX45" fmla="*/ 68 w 179"/>
              <a:gd name="connsiteY45" fmla="*/ 269 h 432"/>
              <a:gd name="connsiteX46" fmla="*/ 68 w 179"/>
              <a:gd name="connsiteY46" fmla="*/ 269 h 432"/>
              <a:gd name="connsiteX47" fmla="*/ 74 w 179"/>
              <a:gd name="connsiteY47" fmla="*/ 263 h 432"/>
              <a:gd name="connsiteX48" fmla="*/ 74 w 179"/>
              <a:gd name="connsiteY48" fmla="*/ 253 h 432"/>
              <a:gd name="connsiteX49" fmla="*/ 79 w 179"/>
              <a:gd name="connsiteY49" fmla="*/ 242 h 432"/>
              <a:gd name="connsiteX50" fmla="*/ 79 w 179"/>
              <a:gd name="connsiteY50" fmla="*/ 227 h 432"/>
              <a:gd name="connsiteX51" fmla="*/ 84 w 179"/>
              <a:gd name="connsiteY51" fmla="*/ 206 h 432"/>
              <a:gd name="connsiteX52" fmla="*/ 90 w 179"/>
              <a:gd name="connsiteY52" fmla="*/ 185 h 432"/>
              <a:gd name="connsiteX53" fmla="*/ 90 w 179"/>
              <a:gd name="connsiteY53" fmla="*/ 158 h 432"/>
              <a:gd name="connsiteX54" fmla="*/ 95 w 179"/>
              <a:gd name="connsiteY54" fmla="*/ 127 h 432"/>
              <a:gd name="connsiteX55" fmla="*/ 105 w 179"/>
              <a:gd name="connsiteY55" fmla="*/ 64 h 432"/>
              <a:gd name="connsiteX56" fmla="*/ 111 w 179"/>
              <a:gd name="connsiteY56" fmla="*/ 6 h 432"/>
              <a:gd name="connsiteX0" fmla="*/ 174 w 174"/>
              <a:gd name="connsiteY0" fmla="*/ 31 h 426"/>
              <a:gd name="connsiteX1" fmla="*/ 174 w 174"/>
              <a:gd name="connsiteY1" fmla="*/ 63 h 426"/>
              <a:gd name="connsiteX2" fmla="*/ 169 w 174"/>
              <a:gd name="connsiteY2" fmla="*/ 94 h 426"/>
              <a:gd name="connsiteX3" fmla="*/ 163 w 174"/>
              <a:gd name="connsiteY3" fmla="*/ 126 h 426"/>
              <a:gd name="connsiteX4" fmla="*/ 163 w 174"/>
              <a:gd name="connsiteY4" fmla="*/ 152 h 426"/>
              <a:gd name="connsiteX5" fmla="*/ 158 w 174"/>
              <a:gd name="connsiteY5" fmla="*/ 173 h 426"/>
              <a:gd name="connsiteX6" fmla="*/ 153 w 174"/>
              <a:gd name="connsiteY6" fmla="*/ 194 h 426"/>
              <a:gd name="connsiteX7" fmla="*/ 147 w 174"/>
              <a:gd name="connsiteY7" fmla="*/ 231 h 426"/>
              <a:gd name="connsiteX8" fmla="*/ 137 w 174"/>
              <a:gd name="connsiteY8" fmla="*/ 268 h 426"/>
              <a:gd name="connsiteX9" fmla="*/ 132 w 174"/>
              <a:gd name="connsiteY9" fmla="*/ 299 h 426"/>
              <a:gd name="connsiteX10" fmla="*/ 121 w 174"/>
              <a:gd name="connsiteY10" fmla="*/ 326 h 426"/>
              <a:gd name="connsiteX11" fmla="*/ 116 w 174"/>
              <a:gd name="connsiteY11" fmla="*/ 352 h 426"/>
              <a:gd name="connsiteX12" fmla="*/ 111 w 174"/>
              <a:gd name="connsiteY12" fmla="*/ 363 h 426"/>
              <a:gd name="connsiteX13" fmla="*/ 105 w 174"/>
              <a:gd name="connsiteY13" fmla="*/ 373 h 426"/>
              <a:gd name="connsiteX14" fmla="*/ 105 w 174"/>
              <a:gd name="connsiteY14" fmla="*/ 384 h 426"/>
              <a:gd name="connsiteX15" fmla="*/ 100 w 174"/>
              <a:gd name="connsiteY15" fmla="*/ 389 h 426"/>
              <a:gd name="connsiteX16" fmla="*/ 95 w 174"/>
              <a:gd name="connsiteY16" fmla="*/ 399 h 426"/>
              <a:gd name="connsiteX17" fmla="*/ 95 w 174"/>
              <a:gd name="connsiteY17" fmla="*/ 405 h 426"/>
              <a:gd name="connsiteX18" fmla="*/ 84 w 174"/>
              <a:gd name="connsiteY18" fmla="*/ 410 h 426"/>
              <a:gd name="connsiteX19" fmla="*/ 79 w 174"/>
              <a:gd name="connsiteY19" fmla="*/ 420 h 426"/>
              <a:gd name="connsiteX20" fmla="*/ 74 w 174"/>
              <a:gd name="connsiteY20" fmla="*/ 420 h 426"/>
              <a:gd name="connsiteX21" fmla="*/ 68 w 174"/>
              <a:gd name="connsiteY21" fmla="*/ 426 h 426"/>
              <a:gd name="connsiteX22" fmla="*/ 63 w 174"/>
              <a:gd name="connsiteY22" fmla="*/ 426 h 426"/>
              <a:gd name="connsiteX23" fmla="*/ 63 w 174"/>
              <a:gd name="connsiteY23" fmla="*/ 420 h 426"/>
              <a:gd name="connsiteX24" fmla="*/ 58 w 174"/>
              <a:gd name="connsiteY24" fmla="*/ 420 h 426"/>
              <a:gd name="connsiteX25" fmla="*/ 58 w 174"/>
              <a:gd name="connsiteY25" fmla="*/ 415 h 426"/>
              <a:gd name="connsiteX26" fmla="*/ 58 w 174"/>
              <a:gd name="connsiteY26" fmla="*/ 410 h 426"/>
              <a:gd name="connsiteX27" fmla="*/ 53 w 174"/>
              <a:gd name="connsiteY27" fmla="*/ 405 h 426"/>
              <a:gd name="connsiteX28" fmla="*/ 53 w 174"/>
              <a:gd name="connsiteY28" fmla="*/ 394 h 426"/>
              <a:gd name="connsiteX29" fmla="*/ 53 w 174"/>
              <a:gd name="connsiteY29" fmla="*/ 384 h 426"/>
              <a:gd name="connsiteX30" fmla="*/ 47 w 174"/>
              <a:gd name="connsiteY30" fmla="*/ 368 h 426"/>
              <a:gd name="connsiteX31" fmla="*/ 42 w 174"/>
              <a:gd name="connsiteY31" fmla="*/ 347 h 426"/>
              <a:gd name="connsiteX32" fmla="*/ 37 w 174"/>
              <a:gd name="connsiteY32" fmla="*/ 331 h 426"/>
              <a:gd name="connsiteX33" fmla="*/ 32 w 174"/>
              <a:gd name="connsiteY33" fmla="*/ 315 h 426"/>
              <a:gd name="connsiteX34" fmla="*/ 26 w 174"/>
              <a:gd name="connsiteY34" fmla="*/ 299 h 426"/>
              <a:gd name="connsiteX35" fmla="*/ 16 w 174"/>
              <a:gd name="connsiteY35" fmla="*/ 289 h 426"/>
              <a:gd name="connsiteX36" fmla="*/ 5 w 174"/>
              <a:gd name="connsiteY36" fmla="*/ 278 h 426"/>
              <a:gd name="connsiteX37" fmla="*/ 0 w 174"/>
              <a:gd name="connsiteY37" fmla="*/ 268 h 426"/>
              <a:gd name="connsiteX38" fmla="*/ 11 w 174"/>
              <a:gd name="connsiteY38" fmla="*/ 273 h 426"/>
              <a:gd name="connsiteX39" fmla="*/ 26 w 174"/>
              <a:gd name="connsiteY39" fmla="*/ 273 h 426"/>
              <a:gd name="connsiteX40" fmla="*/ 37 w 174"/>
              <a:gd name="connsiteY40" fmla="*/ 273 h 426"/>
              <a:gd name="connsiteX41" fmla="*/ 47 w 174"/>
              <a:gd name="connsiteY41" fmla="*/ 273 h 426"/>
              <a:gd name="connsiteX42" fmla="*/ 58 w 174"/>
              <a:gd name="connsiteY42" fmla="*/ 268 h 426"/>
              <a:gd name="connsiteX43" fmla="*/ 63 w 174"/>
              <a:gd name="connsiteY43" fmla="*/ 268 h 426"/>
              <a:gd name="connsiteX44" fmla="*/ 68 w 174"/>
              <a:gd name="connsiteY44" fmla="*/ 263 h 426"/>
              <a:gd name="connsiteX45" fmla="*/ 68 w 174"/>
              <a:gd name="connsiteY45" fmla="*/ 263 h 426"/>
              <a:gd name="connsiteX46" fmla="*/ 74 w 174"/>
              <a:gd name="connsiteY46" fmla="*/ 257 h 426"/>
              <a:gd name="connsiteX47" fmla="*/ 74 w 174"/>
              <a:gd name="connsiteY47" fmla="*/ 247 h 426"/>
              <a:gd name="connsiteX48" fmla="*/ 79 w 174"/>
              <a:gd name="connsiteY48" fmla="*/ 236 h 426"/>
              <a:gd name="connsiteX49" fmla="*/ 79 w 174"/>
              <a:gd name="connsiteY49" fmla="*/ 221 h 426"/>
              <a:gd name="connsiteX50" fmla="*/ 84 w 174"/>
              <a:gd name="connsiteY50" fmla="*/ 200 h 426"/>
              <a:gd name="connsiteX51" fmla="*/ 90 w 174"/>
              <a:gd name="connsiteY51" fmla="*/ 179 h 426"/>
              <a:gd name="connsiteX52" fmla="*/ 90 w 174"/>
              <a:gd name="connsiteY52" fmla="*/ 152 h 426"/>
              <a:gd name="connsiteX53" fmla="*/ 95 w 174"/>
              <a:gd name="connsiteY53" fmla="*/ 121 h 426"/>
              <a:gd name="connsiteX54" fmla="*/ 105 w 174"/>
              <a:gd name="connsiteY54" fmla="*/ 58 h 426"/>
              <a:gd name="connsiteX55" fmla="*/ 111 w 174"/>
              <a:gd name="connsiteY55" fmla="*/ 0 h 426"/>
              <a:gd name="connsiteX0" fmla="*/ 174 w 174"/>
              <a:gd name="connsiteY0" fmla="*/ 63 h 426"/>
              <a:gd name="connsiteX1" fmla="*/ 169 w 174"/>
              <a:gd name="connsiteY1" fmla="*/ 94 h 426"/>
              <a:gd name="connsiteX2" fmla="*/ 163 w 174"/>
              <a:gd name="connsiteY2" fmla="*/ 126 h 426"/>
              <a:gd name="connsiteX3" fmla="*/ 163 w 174"/>
              <a:gd name="connsiteY3" fmla="*/ 152 h 426"/>
              <a:gd name="connsiteX4" fmla="*/ 158 w 174"/>
              <a:gd name="connsiteY4" fmla="*/ 173 h 426"/>
              <a:gd name="connsiteX5" fmla="*/ 153 w 174"/>
              <a:gd name="connsiteY5" fmla="*/ 194 h 426"/>
              <a:gd name="connsiteX6" fmla="*/ 147 w 174"/>
              <a:gd name="connsiteY6" fmla="*/ 231 h 426"/>
              <a:gd name="connsiteX7" fmla="*/ 137 w 174"/>
              <a:gd name="connsiteY7" fmla="*/ 268 h 426"/>
              <a:gd name="connsiteX8" fmla="*/ 132 w 174"/>
              <a:gd name="connsiteY8" fmla="*/ 299 h 426"/>
              <a:gd name="connsiteX9" fmla="*/ 121 w 174"/>
              <a:gd name="connsiteY9" fmla="*/ 326 h 426"/>
              <a:gd name="connsiteX10" fmla="*/ 116 w 174"/>
              <a:gd name="connsiteY10" fmla="*/ 352 h 426"/>
              <a:gd name="connsiteX11" fmla="*/ 111 w 174"/>
              <a:gd name="connsiteY11" fmla="*/ 363 h 426"/>
              <a:gd name="connsiteX12" fmla="*/ 105 w 174"/>
              <a:gd name="connsiteY12" fmla="*/ 373 h 426"/>
              <a:gd name="connsiteX13" fmla="*/ 105 w 174"/>
              <a:gd name="connsiteY13" fmla="*/ 384 h 426"/>
              <a:gd name="connsiteX14" fmla="*/ 100 w 174"/>
              <a:gd name="connsiteY14" fmla="*/ 389 h 426"/>
              <a:gd name="connsiteX15" fmla="*/ 95 w 174"/>
              <a:gd name="connsiteY15" fmla="*/ 399 h 426"/>
              <a:gd name="connsiteX16" fmla="*/ 95 w 174"/>
              <a:gd name="connsiteY16" fmla="*/ 405 h 426"/>
              <a:gd name="connsiteX17" fmla="*/ 84 w 174"/>
              <a:gd name="connsiteY17" fmla="*/ 410 h 426"/>
              <a:gd name="connsiteX18" fmla="*/ 79 w 174"/>
              <a:gd name="connsiteY18" fmla="*/ 420 h 426"/>
              <a:gd name="connsiteX19" fmla="*/ 74 w 174"/>
              <a:gd name="connsiteY19" fmla="*/ 420 h 426"/>
              <a:gd name="connsiteX20" fmla="*/ 68 w 174"/>
              <a:gd name="connsiteY20" fmla="*/ 426 h 426"/>
              <a:gd name="connsiteX21" fmla="*/ 63 w 174"/>
              <a:gd name="connsiteY21" fmla="*/ 426 h 426"/>
              <a:gd name="connsiteX22" fmla="*/ 63 w 174"/>
              <a:gd name="connsiteY22" fmla="*/ 420 h 426"/>
              <a:gd name="connsiteX23" fmla="*/ 58 w 174"/>
              <a:gd name="connsiteY23" fmla="*/ 420 h 426"/>
              <a:gd name="connsiteX24" fmla="*/ 58 w 174"/>
              <a:gd name="connsiteY24" fmla="*/ 415 h 426"/>
              <a:gd name="connsiteX25" fmla="*/ 58 w 174"/>
              <a:gd name="connsiteY25" fmla="*/ 410 h 426"/>
              <a:gd name="connsiteX26" fmla="*/ 53 w 174"/>
              <a:gd name="connsiteY26" fmla="*/ 405 h 426"/>
              <a:gd name="connsiteX27" fmla="*/ 53 w 174"/>
              <a:gd name="connsiteY27" fmla="*/ 394 h 426"/>
              <a:gd name="connsiteX28" fmla="*/ 53 w 174"/>
              <a:gd name="connsiteY28" fmla="*/ 384 h 426"/>
              <a:gd name="connsiteX29" fmla="*/ 47 w 174"/>
              <a:gd name="connsiteY29" fmla="*/ 368 h 426"/>
              <a:gd name="connsiteX30" fmla="*/ 42 w 174"/>
              <a:gd name="connsiteY30" fmla="*/ 347 h 426"/>
              <a:gd name="connsiteX31" fmla="*/ 37 w 174"/>
              <a:gd name="connsiteY31" fmla="*/ 331 h 426"/>
              <a:gd name="connsiteX32" fmla="*/ 32 w 174"/>
              <a:gd name="connsiteY32" fmla="*/ 315 h 426"/>
              <a:gd name="connsiteX33" fmla="*/ 26 w 174"/>
              <a:gd name="connsiteY33" fmla="*/ 299 h 426"/>
              <a:gd name="connsiteX34" fmla="*/ 16 w 174"/>
              <a:gd name="connsiteY34" fmla="*/ 289 h 426"/>
              <a:gd name="connsiteX35" fmla="*/ 5 w 174"/>
              <a:gd name="connsiteY35" fmla="*/ 278 h 426"/>
              <a:gd name="connsiteX36" fmla="*/ 0 w 174"/>
              <a:gd name="connsiteY36" fmla="*/ 268 h 426"/>
              <a:gd name="connsiteX37" fmla="*/ 11 w 174"/>
              <a:gd name="connsiteY37" fmla="*/ 273 h 426"/>
              <a:gd name="connsiteX38" fmla="*/ 26 w 174"/>
              <a:gd name="connsiteY38" fmla="*/ 273 h 426"/>
              <a:gd name="connsiteX39" fmla="*/ 37 w 174"/>
              <a:gd name="connsiteY39" fmla="*/ 273 h 426"/>
              <a:gd name="connsiteX40" fmla="*/ 47 w 174"/>
              <a:gd name="connsiteY40" fmla="*/ 273 h 426"/>
              <a:gd name="connsiteX41" fmla="*/ 58 w 174"/>
              <a:gd name="connsiteY41" fmla="*/ 268 h 426"/>
              <a:gd name="connsiteX42" fmla="*/ 63 w 174"/>
              <a:gd name="connsiteY42" fmla="*/ 268 h 426"/>
              <a:gd name="connsiteX43" fmla="*/ 68 w 174"/>
              <a:gd name="connsiteY43" fmla="*/ 263 h 426"/>
              <a:gd name="connsiteX44" fmla="*/ 68 w 174"/>
              <a:gd name="connsiteY44" fmla="*/ 263 h 426"/>
              <a:gd name="connsiteX45" fmla="*/ 74 w 174"/>
              <a:gd name="connsiteY45" fmla="*/ 257 h 426"/>
              <a:gd name="connsiteX46" fmla="*/ 74 w 174"/>
              <a:gd name="connsiteY46" fmla="*/ 247 h 426"/>
              <a:gd name="connsiteX47" fmla="*/ 79 w 174"/>
              <a:gd name="connsiteY47" fmla="*/ 236 h 426"/>
              <a:gd name="connsiteX48" fmla="*/ 79 w 174"/>
              <a:gd name="connsiteY48" fmla="*/ 221 h 426"/>
              <a:gd name="connsiteX49" fmla="*/ 84 w 174"/>
              <a:gd name="connsiteY49" fmla="*/ 200 h 426"/>
              <a:gd name="connsiteX50" fmla="*/ 90 w 174"/>
              <a:gd name="connsiteY50" fmla="*/ 179 h 426"/>
              <a:gd name="connsiteX51" fmla="*/ 90 w 174"/>
              <a:gd name="connsiteY51" fmla="*/ 152 h 426"/>
              <a:gd name="connsiteX52" fmla="*/ 95 w 174"/>
              <a:gd name="connsiteY52" fmla="*/ 121 h 426"/>
              <a:gd name="connsiteX53" fmla="*/ 105 w 174"/>
              <a:gd name="connsiteY53" fmla="*/ 58 h 426"/>
              <a:gd name="connsiteX54" fmla="*/ 111 w 174"/>
              <a:gd name="connsiteY54" fmla="*/ 0 h 426"/>
              <a:gd name="connsiteX0" fmla="*/ 174 w 174"/>
              <a:gd name="connsiteY0" fmla="*/ 5 h 368"/>
              <a:gd name="connsiteX1" fmla="*/ 169 w 174"/>
              <a:gd name="connsiteY1" fmla="*/ 36 h 368"/>
              <a:gd name="connsiteX2" fmla="*/ 163 w 174"/>
              <a:gd name="connsiteY2" fmla="*/ 68 h 368"/>
              <a:gd name="connsiteX3" fmla="*/ 163 w 174"/>
              <a:gd name="connsiteY3" fmla="*/ 94 h 368"/>
              <a:gd name="connsiteX4" fmla="*/ 158 w 174"/>
              <a:gd name="connsiteY4" fmla="*/ 115 h 368"/>
              <a:gd name="connsiteX5" fmla="*/ 153 w 174"/>
              <a:gd name="connsiteY5" fmla="*/ 136 h 368"/>
              <a:gd name="connsiteX6" fmla="*/ 147 w 174"/>
              <a:gd name="connsiteY6" fmla="*/ 173 h 368"/>
              <a:gd name="connsiteX7" fmla="*/ 137 w 174"/>
              <a:gd name="connsiteY7" fmla="*/ 210 h 368"/>
              <a:gd name="connsiteX8" fmla="*/ 132 w 174"/>
              <a:gd name="connsiteY8" fmla="*/ 241 h 368"/>
              <a:gd name="connsiteX9" fmla="*/ 121 w 174"/>
              <a:gd name="connsiteY9" fmla="*/ 268 h 368"/>
              <a:gd name="connsiteX10" fmla="*/ 116 w 174"/>
              <a:gd name="connsiteY10" fmla="*/ 294 h 368"/>
              <a:gd name="connsiteX11" fmla="*/ 111 w 174"/>
              <a:gd name="connsiteY11" fmla="*/ 305 h 368"/>
              <a:gd name="connsiteX12" fmla="*/ 105 w 174"/>
              <a:gd name="connsiteY12" fmla="*/ 315 h 368"/>
              <a:gd name="connsiteX13" fmla="*/ 105 w 174"/>
              <a:gd name="connsiteY13" fmla="*/ 326 h 368"/>
              <a:gd name="connsiteX14" fmla="*/ 100 w 174"/>
              <a:gd name="connsiteY14" fmla="*/ 331 h 368"/>
              <a:gd name="connsiteX15" fmla="*/ 95 w 174"/>
              <a:gd name="connsiteY15" fmla="*/ 341 h 368"/>
              <a:gd name="connsiteX16" fmla="*/ 95 w 174"/>
              <a:gd name="connsiteY16" fmla="*/ 347 h 368"/>
              <a:gd name="connsiteX17" fmla="*/ 84 w 174"/>
              <a:gd name="connsiteY17" fmla="*/ 352 h 368"/>
              <a:gd name="connsiteX18" fmla="*/ 79 w 174"/>
              <a:gd name="connsiteY18" fmla="*/ 362 h 368"/>
              <a:gd name="connsiteX19" fmla="*/ 74 w 174"/>
              <a:gd name="connsiteY19" fmla="*/ 362 h 368"/>
              <a:gd name="connsiteX20" fmla="*/ 68 w 174"/>
              <a:gd name="connsiteY20" fmla="*/ 368 h 368"/>
              <a:gd name="connsiteX21" fmla="*/ 63 w 174"/>
              <a:gd name="connsiteY21" fmla="*/ 368 h 368"/>
              <a:gd name="connsiteX22" fmla="*/ 63 w 174"/>
              <a:gd name="connsiteY22" fmla="*/ 362 h 368"/>
              <a:gd name="connsiteX23" fmla="*/ 58 w 174"/>
              <a:gd name="connsiteY23" fmla="*/ 362 h 368"/>
              <a:gd name="connsiteX24" fmla="*/ 58 w 174"/>
              <a:gd name="connsiteY24" fmla="*/ 357 h 368"/>
              <a:gd name="connsiteX25" fmla="*/ 58 w 174"/>
              <a:gd name="connsiteY25" fmla="*/ 352 h 368"/>
              <a:gd name="connsiteX26" fmla="*/ 53 w 174"/>
              <a:gd name="connsiteY26" fmla="*/ 347 h 368"/>
              <a:gd name="connsiteX27" fmla="*/ 53 w 174"/>
              <a:gd name="connsiteY27" fmla="*/ 336 h 368"/>
              <a:gd name="connsiteX28" fmla="*/ 53 w 174"/>
              <a:gd name="connsiteY28" fmla="*/ 326 h 368"/>
              <a:gd name="connsiteX29" fmla="*/ 47 w 174"/>
              <a:gd name="connsiteY29" fmla="*/ 310 h 368"/>
              <a:gd name="connsiteX30" fmla="*/ 42 w 174"/>
              <a:gd name="connsiteY30" fmla="*/ 289 h 368"/>
              <a:gd name="connsiteX31" fmla="*/ 37 w 174"/>
              <a:gd name="connsiteY31" fmla="*/ 273 h 368"/>
              <a:gd name="connsiteX32" fmla="*/ 32 w 174"/>
              <a:gd name="connsiteY32" fmla="*/ 257 h 368"/>
              <a:gd name="connsiteX33" fmla="*/ 26 w 174"/>
              <a:gd name="connsiteY33" fmla="*/ 241 h 368"/>
              <a:gd name="connsiteX34" fmla="*/ 16 w 174"/>
              <a:gd name="connsiteY34" fmla="*/ 231 h 368"/>
              <a:gd name="connsiteX35" fmla="*/ 5 w 174"/>
              <a:gd name="connsiteY35" fmla="*/ 220 h 368"/>
              <a:gd name="connsiteX36" fmla="*/ 0 w 174"/>
              <a:gd name="connsiteY36" fmla="*/ 210 h 368"/>
              <a:gd name="connsiteX37" fmla="*/ 11 w 174"/>
              <a:gd name="connsiteY37" fmla="*/ 215 h 368"/>
              <a:gd name="connsiteX38" fmla="*/ 26 w 174"/>
              <a:gd name="connsiteY38" fmla="*/ 215 h 368"/>
              <a:gd name="connsiteX39" fmla="*/ 37 w 174"/>
              <a:gd name="connsiteY39" fmla="*/ 215 h 368"/>
              <a:gd name="connsiteX40" fmla="*/ 47 w 174"/>
              <a:gd name="connsiteY40" fmla="*/ 215 h 368"/>
              <a:gd name="connsiteX41" fmla="*/ 58 w 174"/>
              <a:gd name="connsiteY41" fmla="*/ 210 h 368"/>
              <a:gd name="connsiteX42" fmla="*/ 63 w 174"/>
              <a:gd name="connsiteY42" fmla="*/ 210 h 368"/>
              <a:gd name="connsiteX43" fmla="*/ 68 w 174"/>
              <a:gd name="connsiteY43" fmla="*/ 205 h 368"/>
              <a:gd name="connsiteX44" fmla="*/ 68 w 174"/>
              <a:gd name="connsiteY44" fmla="*/ 205 h 368"/>
              <a:gd name="connsiteX45" fmla="*/ 74 w 174"/>
              <a:gd name="connsiteY45" fmla="*/ 199 h 368"/>
              <a:gd name="connsiteX46" fmla="*/ 74 w 174"/>
              <a:gd name="connsiteY46" fmla="*/ 189 h 368"/>
              <a:gd name="connsiteX47" fmla="*/ 79 w 174"/>
              <a:gd name="connsiteY47" fmla="*/ 178 h 368"/>
              <a:gd name="connsiteX48" fmla="*/ 79 w 174"/>
              <a:gd name="connsiteY48" fmla="*/ 163 h 368"/>
              <a:gd name="connsiteX49" fmla="*/ 84 w 174"/>
              <a:gd name="connsiteY49" fmla="*/ 142 h 368"/>
              <a:gd name="connsiteX50" fmla="*/ 90 w 174"/>
              <a:gd name="connsiteY50" fmla="*/ 121 h 368"/>
              <a:gd name="connsiteX51" fmla="*/ 90 w 174"/>
              <a:gd name="connsiteY51" fmla="*/ 94 h 368"/>
              <a:gd name="connsiteX52" fmla="*/ 95 w 174"/>
              <a:gd name="connsiteY52" fmla="*/ 63 h 368"/>
              <a:gd name="connsiteX53" fmla="*/ 105 w 174"/>
              <a:gd name="connsiteY53" fmla="*/ 0 h 368"/>
              <a:gd name="connsiteX0" fmla="*/ 174 w 174"/>
              <a:gd name="connsiteY0" fmla="*/ 0 h 363"/>
              <a:gd name="connsiteX1" fmla="*/ 169 w 174"/>
              <a:gd name="connsiteY1" fmla="*/ 31 h 363"/>
              <a:gd name="connsiteX2" fmla="*/ 163 w 174"/>
              <a:gd name="connsiteY2" fmla="*/ 63 h 363"/>
              <a:gd name="connsiteX3" fmla="*/ 163 w 174"/>
              <a:gd name="connsiteY3" fmla="*/ 89 h 363"/>
              <a:gd name="connsiteX4" fmla="*/ 158 w 174"/>
              <a:gd name="connsiteY4" fmla="*/ 110 h 363"/>
              <a:gd name="connsiteX5" fmla="*/ 153 w 174"/>
              <a:gd name="connsiteY5" fmla="*/ 131 h 363"/>
              <a:gd name="connsiteX6" fmla="*/ 147 w 174"/>
              <a:gd name="connsiteY6" fmla="*/ 168 h 363"/>
              <a:gd name="connsiteX7" fmla="*/ 137 w 174"/>
              <a:gd name="connsiteY7" fmla="*/ 205 h 363"/>
              <a:gd name="connsiteX8" fmla="*/ 132 w 174"/>
              <a:gd name="connsiteY8" fmla="*/ 236 h 363"/>
              <a:gd name="connsiteX9" fmla="*/ 121 w 174"/>
              <a:gd name="connsiteY9" fmla="*/ 263 h 363"/>
              <a:gd name="connsiteX10" fmla="*/ 116 w 174"/>
              <a:gd name="connsiteY10" fmla="*/ 289 h 363"/>
              <a:gd name="connsiteX11" fmla="*/ 111 w 174"/>
              <a:gd name="connsiteY11" fmla="*/ 300 h 363"/>
              <a:gd name="connsiteX12" fmla="*/ 105 w 174"/>
              <a:gd name="connsiteY12" fmla="*/ 310 h 363"/>
              <a:gd name="connsiteX13" fmla="*/ 105 w 174"/>
              <a:gd name="connsiteY13" fmla="*/ 321 h 363"/>
              <a:gd name="connsiteX14" fmla="*/ 100 w 174"/>
              <a:gd name="connsiteY14" fmla="*/ 326 h 363"/>
              <a:gd name="connsiteX15" fmla="*/ 95 w 174"/>
              <a:gd name="connsiteY15" fmla="*/ 336 h 363"/>
              <a:gd name="connsiteX16" fmla="*/ 95 w 174"/>
              <a:gd name="connsiteY16" fmla="*/ 342 h 363"/>
              <a:gd name="connsiteX17" fmla="*/ 84 w 174"/>
              <a:gd name="connsiteY17" fmla="*/ 347 h 363"/>
              <a:gd name="connsiteX18" fmla="*/ 79 w 174"/>
              <a:gd name="connsiteY18" fmla="*/ 357 h 363"/>
              <a:gd name="connsiteX19" fmla="*/ 74 w 174"/>
              <a:gd name="connsiteY19" fmla="*/ 357 h 363"/>
              <a:gd name="connsiteX20" fmla="*/ 68 w 174"/>
              <a:gd name="connsiteY20" fmla="*/ 363 h 363"/>
              <a:gd name="connsiteX21" fmla="*/ 63 w 174"/>
              <a:gd name="connsiteY21" fmla="*/ 363 h 363"/>
              <a:gd name="connsiteX22" fmla="*/ 63 w 174"/>
              <a:gd name="connsiteY22" fmla="*/ 357 h 363"/>
              <a:gd name="connsiteX23" fmla="*/ 58 w 174"/>
              <a:gd name="connsiteY23" fmla="*/ 357 h 363"/>
              <a:gd name="connsiteX24" fmla="*/ 58 w 174"/>
              <a:gd name="connsiteY24" fmla="*/ 352 h 363"/>
              <a:gd name="connsiteX25" fmla="*/ 58 w 174"/>
              <a:gd name="connsiteY25" fmla="*/ 347 h 363"/>
              <a:gd name="connsiteX26" fmla="*/ 53 w 174"/>
              <a:gd name="connsiteY26" fmla="*/ 342 h 363"/>
              <a:gd name="connsiteX27" fmla="*/ 53 w 174"/>
              <a:gd name="connsiteY27" fmla="*/ 331 h 363"/>
              <a:gd name="connsiteX28" fmla="*/ 53 w 174"/>
              <a:gd name="connsiteY28" fmla="*/ 321 h 363"/>
              <a:gd name="connsiteX29" fmla="*/ 47 w 174"/>
              <a:gd name="connsiteY29" fmla="*/ 305 h 363"/>
              <a:gd name="connsiteX30" fmla="*/ 42 w 174"/>
              <a:gd name="connsiteY30" fmla="*/ 284 h 363"/>
              <a:gd name="connsiteX31" fmla="*/ 37 w 174"/>
              <a:gd name="connsiteY31" fmla="*/ 268 h 363"/>
              <a:gd name="connsiteX32" fmla="*/ 32 w 174"/>
              <a:gd name="connsiteY32" fmla="*/ 252 h 363"/>
              <a:gd name="connsiteX33" fmla="*/ 26 w 174"/>
              <a:gd name="connsiteY33" fmla="*/ 236 h 363"/>
              <a:gd name="connsiteX34" fmla="*/ 16 w 174"/>
              <a:gd name="connsiteY34" fmla="*/ 226 h 363"/>
              <a:gd name="connsiteX35" fmla="*/ 5 w 174"/>
              <a:gd name="connsiteY35" fmla="*/ 215 h 363"/>
              <a:gd name="connsiteX36" fmla="*/ 0 w 174"/>
              <a:gd name="connsiteY36" fmla="*/ 205 h 363"/>
              <a:gd name="connsiteX37" fmla="*/ 11 w 174"/>
              <a:gd name="connsiteY37" fmla="*/ 210 h 363"/>
              <a:gd name="connsiteX38" fmla="*/ 26 w 174"/>
              <a:gd name="connsiteY38" fmla="*/ 210 h 363"/>
              <a:gd name="connsiteX39" fmla="*/ 37 w 174"/>
              <a:gd name="connsiteY39" fmla="*/ 210 h 363"/>
              <a:gd name="connsiteX40" fmla="*/ 47 w 174"/>
              <a:gd name="connsiteY40" fmla="*/ 210 h 363"/>
              <a:gd name="connsiteX41" fmla="*/ 58 w 174"/>
              <a:gd name="connsiteY41" fmla="*/ 205 h 363"/>
              <a:gd name="connsiteX42" fmla="*/ 63 w 174"/>
              <a:gd name="connsiteY42" fmla="*/ 205 h 363"/>
              <a:gd name="connsiteX43" fmla="*/ 68 w 174"/>
              <a:gd name="connsiteY43" fmla="*/ 200 h 363"/>
              <a:gd name="connsiteX44" fmla="*/ 68 w 174"/>
              <a:gd name="connsiteY44" fmla="*/ 200 h 363"/>
              <a:gd name="connsiteX45" fmla="*/ 74 w 174"/>
              <a:gd name="connsiteY45" fmla="*/ 194 h 363"/>
              <a:gd name="connsiteX46" fmla="*/ 74 w 174"/>
              <a:gd name="connsiteY46" fmla="*/ 184 h 363"/>
              <a:gd name="connsiteX47" fmla="*/ 79 w 174"/>
              <a:gd name="connsiteY47" fmla="*/ 173 h 363"/>
              <a:gd name="connsiteX48" fmla="*/ 79 w 174"/>
              <a:gd name="connsiteY48" fmla="*/ 158 h 363"/>
              <a:gd name="connsiteX49" fmla="*/ 84 w 174"/>
              <a:gd name="connsiteY49" fmla="*/ 137 h 363"/>
              <a:gd name="connsiteX50" fmla="*/ 90 w 174"/>
              <a:gd name="connsiteY50" fmla="*/ 116 h 363"/>
              <a:gd name="connsiteX51" fmla="*/ 90 w 174"/>
              <a:gd name="connsiteY51" fmla="*/ 89 h 363"/>
              <a:gd name="connsiteX52" fmla="*/ 95 w 174"/>
              <a:gd name="connsiteY52" fmla="*/ 58 h 363"/>
              <a:gd name="connsiteX0" fmla="*/ 169 w 169"/>
              <a:gd name="connsiteY0" fmla="*/ 0 h 332"/>
              <a:gd name="connsiteX1" fmla="*/ 163 w 169"/>
              <a:gd name="connsiteY1" fmla="*/ 32 h 332"/>
              <a:gd name="connsiteX2" fmla="*/ 163 w 169"/>
              <a:gd name="connsiteY2" fmla="*/ 58 h 332"/>
              <a:gd name="connsiteX3" fmla="*/ 158 w 169"/>
              <a:gd name="connsiteY3" fmla="*/ 79 h 332"/>
              <a:gd name="connsiteX4" fmla="*/ 153 w 169"/>
              <a:gd name="connsiteY4" fmla="*/ 100 h 332"/>
              <a:gd name="connsiteX5" fmla="*/ 147 w 169"/>
              <a:gd name="connsiteY5" fmla="*/ 137 h 332"/>
              <a:gd name="connsiteX6" fmla="*/ 137 w 169"/>
              <a:gd name="connsiteY6" fmla="*/ 174 h 332"/>
              <a:gd name="connsiteX7" fmla="*/ 132 w 169"/>
              <a:gd name="connsiteY7" fmla="*/ 205 h 332"/>
              <a:gd name="connsiteX8" fmla="*/ 121 w 169"/>
              <a:gd name="connsiteY8" fmla="*/ 232 h 332"/>
              <a:gd name="connsiteX9" fmla="*/ 116 w 169"/>
              <a:gd name="connsiteY9" fmla="*/ 258 h 332"/>
              <a:gd name="connsiteX10" fmla="*/ 111 w 169"/>
              <a:gd name="connsiteY10" fmla="*/ 269 h 332"/>
              <a:gd name="connsiteX11" fmla="*/ 105 w 169"/>
              <a:gd name="connsiteY11" fmla="*/ 279 h 332"/>
              <a:gd name="connsiteX12" fmla="*/ 105 w 169"/>
              <a:gd name="connsiteY12" fmla="*/ 290 h 332"/>
              <a:gd name="connsiteX13" fmla="*/ 100 w 169"/>
              <a:gd name="connsiteY13" fmla="*/ 295 h 332"/>
              <a:gd name="connsiteX14" fmla="*/ 95 w 169"/>
              <a:gd name="connsiteY14" fmla="*/ 305 h 332"/>
              <a:gd name="connsiteX15" fmla="*/ 95 w 169"/>
              <a:gd name="connsiteY15" fmla="*/ 311 h 332"/>
              <a:gd name="connsiteX16" fmla="*/ 84 w 169"/>
              <a:gd name="connsiteY16" fmla="*/ 316 h 332"/>
              <a:gd name="connsiteX17" fmla="*/ 79 w 169"/>
              <a:gd name="connsiteY17" fmla="*/ 326 h 332"/>
              <a:gd name="connsiteX18" fmla="*/ 74 w 169"/>
              <a:gd name="connsiteY18" fmla="*/ 326 h 332"/>
              <a:gd name="connsiteX19" fmla="*/ 68 w 169"/>
              <a:gd name="connsiteY19" fmla="*/ 332 h 332"/>
              <a:gd name="connsiteX20" fmla="*/ 63 w 169"/>
              <a:gd name="connsiteY20" fmla="*/ 332 h 332"/>
              <a:gd name="connsiteX21" fmla="*/ 63 w 169"/>
              <a:gd name="connsiteY21" fmla="*/ 326 h 332"/>
              <a:gd name="connsiteX22" fmla="*/ 58 w 169"/>
              <a:gd name="connsiteY22" fmla="*/ 326 h 332"/>
              <a:gd name="connsiteX23" fmla="*/ 58 w 169"/>
              <a:gd name="connsiteY23" fmla="*/ 321 h 332"/>
              <a:gd name="connsiteX24" fmla="*/ 58 w 169"/>
              <a:gd name="connsiteY24" fmla="*/ 316 h 332"/>
              <a:gd name="connsiteX25" fmla="*/ 53 w 169"/>
              <a:gd name="connsiteY25" fmla="*/ 311 h 332"/>
              <a:gd name="connsiteX26" fmla="*/ 53 w 169"/>
              <a:gd name="connsiteY26" fmla="*/ 300 h 332"/>
              <a:gd name="connsiteX27" fmla="*/ 53 w 169"/>
              <a:gd name="connsiteY27" fmla="*/ 290 h 332"/>
              <a:gd name="connsiteX28" fmla="*/ 47 w 169"/>
              <a:gd name="connsiteY28" fmla="*/ 274 h 332"/>
              <a:gd name="connsiteX29" fmla="*/ 42 w 169"/>
              <a:gd name="connsiteY29" fmla="*/ 253 h 332"/>
              <a:gd name="connsiteX30" fmla="*/ 37 w 169"/>
              <a:gd name="connsiteY30" fmla="*/ 237 h 332"/>
              <a:gd name="connsiteX31" fmla="*/ 32 w 169"/>
              <a:gd name="connsiteY31" fmla="*/ 221 h 332"/>
              <a:gd name="connsiteX32" fmla="*/ 26 w 169"/>
              <a:gd name="connsiteY32" fmla="*/ 205 h 332"/>
              <a:gd name="connsiteX33" fmla="*/ 16 w 169"/>
              <a:gd name="connsiteY33" fmla="*/ 195 h 332"/>
              <a:gd name="connsiteX34" fmla="*/ 5 w 169"/>
              <a:gd name="connsiteY34" fmla="*/ 184 h 332"/>
              <a:gd name="connsiteX35" fmla="*/ 0 w 169"/>
              <a:gd name="connsiteY35" fmla="*/ 174 h 332"/>
              <a:gd name="connsiteX36" fmla="*/ 11 w 169"/>
              <a:gd name="connsiteY36" fmla="*/ 179 h 332"/>
              <a:gd name="connsiteX37" fmla="*/ 26 w 169"/>
              <a:gd name="connsiteY37" fmla="*/ 179 h 332"/>
              <a:gd name="connsiteX38" fmla="*/ 37 w 169"/>
              <a:gd name="connsiteY38" fmla="*/ 179 h 332"/>
              <a:gd name="connsiteX39" fmla="*/ 47 w 169"/>
              <a:gd name="connsiteY39" fmla="*/ 179 h 332"/>
              <a:gd name="connsiteX40" fmla="*/ 58 w 169"/>
              <a:gd name="connsiteY40" fmla="*/ 174 h 332"/>
              <a:gd name="connsiteX41" fmla="*/ 63 w 169"/>
              <a:gd name="connsiteY41" fmla="*/ 174 h 332"/>
              <a:gd name="connsiteX42" fmla="*/ 68 w 169"/>
              <a:gd name="connsiteY42" fmla="*/ 169 h 332"/>
              <a:gd name="connsiteX43" fmla="*/ 68 w 169"/>
              <a:gd name="connsiteY43" fmla="*/ 169 h 332"/>
              <a:gd name="connsiteX44" fmla="*/ 74 w 169"/>
              <a:gd name="connsiteY44" fmla="*/ 163 h 332"/>
              <a:gd name="connsiteX45" fmla="*/ 74 w 169"/>
              <a:gd name="connsiteY45" fmla="*/ 153 h 332"/>
              <a:gd name="connsiteX46" fmla="*/ 79 w 169"/>
              <a:gd name="connsiteY46" fmla="*/ 142 h 332"/>
              <a:gd name="connsiteX47" fmla="*/ 79 w 169"/>
              <a:gd name="connsiteY47" fmla="*/ 127 h 332"/>
              <a:gd name="connsiteX48" fmla="*/ 84 w 169"/>
              <a:gd name="connsiteY48" fmla="*/ 106 h 332"/>
              <a:gd name="connsiteX49" fmla="*/ 90 w 169"/>
              <a:gd name="connsiteY49" fmla="*/ 85 h 332"/>
              <a:gd name="connsiteX50" fmla="*/ 90 w 169"/>
              <a:gd name="connsiteY50" fmla="*/ 58 h 332"/>
              <a:gd name="connsiteX51" fmla="*/ 95 w 169"/>
              <a:gd name="connsiteY51" fmla="*/ 27 h 332"/>
              <a:gd name="connsiteX0" fmla="*/ 163 w 163"/>
              <a:gd name="connsiteY0" fmla="*/ 5 h 305"/>
              <a:gd name="connsiteX1" fmla="*/ 163 w 163"/>
              <a:gd name="connsiteY1" fmla="*/ 31 h 305"/>
              <a:gd name="connsiteX2" fmla="*/ 158 w 163"/>
              <a:gd name="connsiteY2" fmla="*/ 52 h 305"/>
              <a:gd name="connsiteX3" fmla="*/ 153 w 163"/>
              <a:gd name="connsiteY3" fmla="*/ 73 h 305"/>
              <a:gd name="connsiteX4" fmla="*/ 147 w 163"/>
              <a:gd name="connsiteY4" fmla="*/ 110 h 305"/>
              <a:gd name="connsiteX5" fmla="*/ 137 w 163"/>
              <a:gd name="connsiteY5" fmla="*/ 147 h 305"/>
              <a:gd name="connsiteX6" fmla="*/ 132 w 163"/>
              <a:gd name="connsiteY6" fmla="*/ 178 h 305"/>
              <a:gd name="connsiteX7" fmla="*/ 121 w 163"/>
              <a:gd name="connsiteY7" fmla="*/ 205 h 305"/>
              <a:gd name="connsiteX8" fmla="*/ 116 w 163"/>
              <a:gd name="connsiteY8" fmla="*/ 231 h 305"/>
              <a:gd name="connsiteX9" fmla="*/ 111 w 163"/>
              <a:gd name="connsiteY9" fmla="*/ 242 h 305"/>
              <a:gd name="connsiteX10" fmla="*/ 105 w 163"/>
              <a:gd name="connsiteY10" fmla="*/ 252 h 305"/>
              <a:gd name="connsiteX11" fmla="*/ 105 w 163"/>
              <a:gd name="connsiteY11" fmla="*/ 263 h 305"/>
              <a:gd name="connsiteX12" fmla="*/ 100 w 163"/>
              <a:gd name="connsiteY12" fmla="*/ 268 h 305"/>
              <a:gd name="connsiteX13" fmla="*/ 95 w 163"/>
              <a:gd name="connsiteY13" fmla="*/ 278 h 305"/>
              <a:gd name="connsiteX14" fmla="*/ 95 w 163"/>
              <a:gd name="connsiteY14" fmla="*/ 284 h 305"/>
              <a:gd name="connsiteX15" fmla="*/ 84 w 163"/>
              <a:gd name="connsiteY15" fmla="*/ 289 h 305"/>
              <a:gd name="connsiteX16" fmla="*/ 79 w 163"/>
              <a:gd name="connsiteY16" fmla="*/ 299 h 305"/>
              <a:gd name="connsiteX17" fmla="*/ 74 w 163"/>
              <a:gd name="connsiteY17" fmla="*/ 299 h 305"/>
              <a:gd name="connsiteX18" fmla="*/ 68 w 163"/>
              <a:gd name="connsiteY18" fmla="*/ 305 h 305"/>
              <a:gd name="connsiteX19" fmla="*/ 63 w 163"/>
              <a:gd name="connsiteY19" fmla="*/ 305 h 305"/>
              <a:gd name="connsiteX20" fmla="*/ 63 w 163"/>
              <a:gd name="connsiteY20" fmla="*/ 299 h 305"/>
              <a:gd name="connsiteX21" fmla="*/ 58 w 163"/>
              <a:gd name="connsiteY21" fmla="*/ 299 h 305"/>
              <a:gd name="connsiteX22" fmla="*/ 58 w 163"/>
              <a:gd name="connsiteY22" fmla="*/ 294 h 305"/>
              <a:gd name="connsiteX23" fmla="*/ 58 w 163"/>
              <a:gd name="connsiteY23" fmla="*/ 289 h 305"/>
              <a:gd name="connsiteX24" fmla="*/ 53 w 163"/>
              <a:gd name="connsiteY24" fmla="*/ 284 h 305"/>
              <a:gd name="connsiteX25" fmla="*/ 53 w 163"/>
              <a:gd name="connsiteY25" fmla="*/ 273 h 305"/>
              <a:gd name="connsiteX26" fmla="*/ 53 w 163"/>
              <a:gd name="connsiteY26" fmla="*/ 263 h 305"/>
              <a:gd name="connsiteX27" fmla="*/ 47 w 163"/>
              <a:gd name="connsiteY27" fmla="*/ 247 h 305"/>
              <a:gd name="connsiteX28" fmla="*/ 42 w 163"/>
              <a:gd name="connsiteY28" fmla="*/ 226 h 305"/>
              <a:gd name="connsiteX29" fmla="*/ 37 w 163"/>
              <a:gd name="connsiteY29" fmla="*/ 210 h 305"/>
              <a:gd name="connsiteX30" fmla="*/ 32 w 163"/>
              <a:gd name="connsiteY30" fmla="*/ 194 h 305"/>
              <a:gd name="connsiteX31" fmla="*/ 26 w 163"/>
              <a:gd name="connsiteY31" fmla="*/ 178 h 305"/>
              <a:gd name="connsiteX32" fmla="*/ 16 w 163"/>
              <a:gd name="connsiteY32" fmla="*/ 168 h 305"/>
              <a:gd name="connsiteX33" fmla="*/ 5 w 163"/>
              <a:gd name="connsiteY33" fmla="*/ 157 h 305"/>
              <a:gd name="connsiteX34" fmla="*/ 0 w 163"/>
              <a:gd name="connsiteY34" fmla="*/ 147 h 305"/>
              <a:gd name="connsiteX35" fmla="*/ 11 w 163"/>
              <a:gd name="connsiteY35" fmla="*/ 152 h 305"/>
              <a:gd name="connsiteX36" fmla="*/ 26 w 163"/>
              <a:gd name="connsiteY36" fmla="*/ 152 h 305"/>
              <a:gd name="connsiteX37" fmla="*/ 37 w 163"/>
              <a:gd name="connsiteY37" fmla="*/ 152 h 305"/>
              <a:gd name="connsiteX38" fmla="*/ 47 w 163"/>
              <a:gd name="connsiteY38" fmla="*/ 152 h 305"/>
              <a:gd name="connsiteX39" fmla="*/ 58 w 163"/>
              <a:gd name="connsiteY39" fmla="*/ 147 h 305"/>
              <a:gd name="connsiteX40" fmla="*/ 63 w 163"/>
              <a:gd name="connsiteY40" fmla="*/ 147 h 305"/>
              <a:gd name="connsiteX41" fmla="*/ 68 w 163"/>
              <a:gd name="connsiteY41" fmla="*/ 142 h 305"/>
              <a:gd name="connsiteX42" fmla="*/ 68 w 163"/>
              <a:gd name="connsiteY42" fmla="*/ 142 h 305"/>
              <a:gd name="connsiteX43" fmla="*/ 74 w 163"/>
              <a:gd name="connsiteY43" fmla="*/ 136 h 305"/>
              <a:gd name="connsiteX44" fmla="*/ 74 w 163"/>
              <a:gd name="connsiteY44" fmla="*/ 126 h 305"/>
              <a:gd name="connsiteX45" fmla="*/ 79 w 163"/>
              <a:gd name="connsiteY45" fmla="*/ 115 h 305"/>
              <a:gd name="connsiteX46" fmla="*/ 79 w 163"/>
              <a:gd name="connsiteY46" fmla="*/ 100 h 305"/>
              <a:gd name="connsiteX47" fmla="*/ 84 w 163"/>
              <a:gd name="connsiteY47" fmla="*/ 79 h 305"/>
              <a:gd name="connsiteX48" fmla="*/ 90 w 163"/>
              <a:gd name="connsiteY48" fmla="*/ 58 h 305"/>
              <a:gd name="connsiteX49" fmla="*/ 90 w 163"/>
              <a:gd name="connsiteY49" fmla="*/ 31 h 305"/>
              <a:gd name="connsiteX50" fmla="*/ 95 w 163"/>
              <a:gd name="connsiteY50" fmla="*/ 0 h 305"/>
              <a:gd name="connsiteX0" fmla="*/ 163 w 163"/>
              <a:gd name="connsiteY0" fmla="*/ 31 h 305"/>
              <a:gd name="connsiteX1" fmla="*/ 158 w 163"/>
              <a:gd name="connsiteY1" fmla="*/ 52 h 305"/>
              <a:gd name="connsiteX2" fmla="*/ 153 w 163"/>
              <a:gd name="connsiteY2" fmla="*/ 73 h 305"/>
              <a:gd name="connsiteX3" fmla="*/ 147 w 163"/>
              <a:gd name="connsiteY3" fmla="*/ 110 h 305"/>
              <a:gd name="connsiteX4" fmla="*/ 137 w 163"/>
              <a:gd name="connsiteY4" fmla="*/ 147 h 305"/>
              <a:gd name="connsiteX5" fmla="*/ 132 w 163"/>
              <a:gd name="connsiteY5" fmla="*/ 178 h 305"/>
              <a:gd name="connsiteX6" fmla="*/ 121 w 163"/>
              <a:gd name="connsiteY6" fmla="*/ 205 h 305"/>
              <a:gd name="connsiteX7" fmla="*/ 116 w 163"/>
              <a:gd name="connsiteY7" fmla="*/ 231 h 305"/>
              <a:gd name="connsiteX8" fmla="*/ 111 w 163"/>
              <a:gd name="connsiteY8" fmla="*/ 242 h 305"/>
              <a:gd name="connsiteX9" fmla="*/ 105 w 163"/>
              <a:gd name="connsiteY9" fmla="*/ 252 h 305"/>
              <a:gd name="connsiteX10" fmla="*/ 105 w 163"/>
              <a:gd name="connsiteY10" fmla="*/ 263 h 305"/>
              <a:gd name="connsiteX11" fmla="*/ 100 w 163"/>
              <a:gd name="connsiteY11" fmla="*/ 268 h 305"/>
              <a:gd name="connsiteX12" fmla="*/ 95 w 163"/>
              <a:gd name="connsiteY12" fmla="*/ 278 h 305"/>
              <a:gd name="connsiteX13" fmla="*/ 95 w 163"/>
              <a:gd name="connsiteY13" fmla="*/ 284 h 305"/>
              <a:gd name="connsiteX14" fmla="*/ 84 w 163"/>
              <a:gd name="connsiteY14" fmla="*/ 289 h 305"/>
              <a:gd name="connsiteX15" fmla="*/ 79 w 163"/>
              <a:gd name="connsiteY15" fmla="*/ 299 h 305"/>
              <a:gd name="connsiteX16" fmla="*/ 74 w 163"/>
              <a:gd name="connsiteY16" fmla="*/ 299 h 305"/>
              <a:gd name="connsiteX17" fmla="*/ 68 w 163"/>
              <a:gd name="connsiteY17" fmla="*/ 305 h 305"/>
              <a:gd name="connsiteX18" fmla="*/ 63 w 163"/>
              <a:gd name="connsiteY18" fmla="*/ 305 h 305"/>
              <a:gd name="connsiteX19" fmla="*/ 63 w 163"/>
              <a:gd name="connsiteY19" fmla="*/ 299 h 305"/>
              <a:gd name="connsiteX20" fmla="*/ 58 w 163"/>
              <a:gd name="connsiteY20" fmla="*/ 299 h 305"/>
              <a:gd name="connsiteX21" fmla="*/ 58 w 163"/>
              <a:gd name="connsiteY21" fmla="*/ 294 h 305"/>
              <a:gd name="connsiteX22" fmla="*/ 58 w 163"/>
              <a:gd name="connsiteY22" fmla="*/ 289 h 305"/>
              <a:gd name="connsiteX23" fmla="*/ 53 w 163"/>
              <a:gd name="connsiteY23" fmla="*/ 284 h 305"/>
              <a:gd name="connsiteX24" fmla="*/ 53 w 163"/>
              <a:gd name="connsiteY24" fmla="*/ 273 h 305"/>
              <a:gd name="connsiteX25" fmla="*/ 53 w 163"/>
              <a:gd name="connsiteY25" fmla="*/ 263 h 305"/>
              <a:gd name="connsiteX26" fmla="*/ 47 w 163"/>
              <a:gd name="connsiteY26" fmla="*/ 247 h 305"/>
              <a:gd name="connsiteX27" fmla="*/ 42 w 163"/>
              <a:gd name="connsiteY27" fmla="*/ 226 h 305"/>
              <a:gd name="connsiteX28" fmla="*/ 37 w 163"/>
              <a:gd name="connsiteY28" fmla="*/ 210 h 305"/>
              <a:gd name="connsiteX29" fmla="*/ 32 w 163"/>
              <a:gd name="connsiteY29" fmla="*/ 194 h 305"/>
              <a:gd name="connsiteX30" fmla="*/ 26 w 163"/>
              <a:gd name="connsiteY30" fmla="*/ 178 h 305"/>
              <a:gd name="connsiteX31" fmla="*/ 16 w 163"/>
              <a:gd name="connsiteY31" fmla="*/ 168 h 305"/>
              <a:gd name="connsiteX32" fmla="*/ 5 w 163"/>
              <a:gd name="connsiteY32" fmla="*/ 157 h 305"/>
              <a:gd name="connsiteX33" fmla="*/ 0 w 163"/>
              <a:gd name="connsiteY33" fmla="*/ 147 h 305"/>
              <a:gd name="connsiteX34" fmla="*/ 11 w 163"/>
              <a:gd name="connsiteY34" fmla="*/ 152 h 305"/>
              <a:gd name="connsiteX35" fmla="*/ 26 w 163"/>
              <a:gd name="connsiteY35" fmla="*/ 152 h 305"/>
              <a:gd name="connsiteX36" fmla="*/ 37 w 163"/>
              <a:gd name="connsiteY36" fmla="*/ 152 h 305"/>
              <a:gd name="connsiteX37" fmla="*/ 47 w 163"/>
              <a:gd name="connsiteY37" fmla="*/ 152 h 305"/>
              <a:gd name="connsiteX38" fmla="*/ 58 w 163"/>
              <a:gd name="connsiteY38" fmla="*/ 147 h 305"/>
              <a:gd name="connsiteX39" fmla="*/ 63 w 163"/>
              <a:gd name="connsiteY39" fmla="*/ 147 h 305"/>
              <a:gd name="connsiteX40" fmla="*/ 68 w 163"/>
              <a:gd name="connsiteY40" fmla="*/ 142 h 305"/>
              <a:gd name="connsiteX41" fmla="*/ 68 w 163"/>
              <a:gd name="connsiteY41" fmla="*/ 142 h 305"/>
              <a:gd name="connsiteX42" fmla="*/ 74 w 163"/>
              <a:gd name="connsiteY42" fmla="*/ 136 h 305"/>
              <a:gd name="connsiteX43" fmla="*/ 74 w 163"/>
              <a:gd name="connsiteY43" fmla="*/ 126 h 305"/>
              <a:gd name="connsiteX44" fmla="*/ 79 w 163"/>
              <a:gd name="connsiteY44" fmla="*/ 115 h 305"/>
              <a:gd name="connsiteX45" fmla="*/ 79 w 163"/>
              <a:gd name="connsiteY45" fmla="*/ 100 h 305"/>
              <a:gd name="connsiteX46" fmla="*/ 84 w 163"/>
              <a:gd name="connsiteY46" fmla="*/ 79 h 305"/>
              <a:gd name="connsiteX47" fmla="*/ 90 w 163"/>
              <a:gd name="connsiteY47" fmla="*/ 58 h 305"/>
              <a:gd name="connsiteX48" fmla="*/ 90 w 163"/>
              <a:gd name="connsiteY48" fmla="*/ 31 h 305"/>
              <a:gd name="connsiteX49" fmla="*/ 95 w 163"/>
              <a:gd name="connsiteY49" fmla="*/ 0 h 305"/>
              <a:gd name="connsiteX0" fmla="*/ 163 w 163"/>
              <a:gd name="connsiteY0" fmla="*/ 0 h 274"/>
              <a:gd name="connsiteX1" fmla="*/ 158 w 163"/>
              <a:gd name="connsiteY1" fmla="*/ 21 h 274"/>
              <a:gd name="connsiteX2" fmla="*/ 153 w 163"/>
              <a:gd name="connsiteY2" fmla="*/ 42 h 274"/>
              <a:gd name="connsiteX3" fmla="*/ 147 w 163"/>
              <a:gd name="connsiteY3" fmla="*/ 79 h 274"/>
              <a:gd name="connsiteX4" fmla="*/ 137 w 163"/>
              <a:gd name="connsiteY4" fmla="*/ 116 h 274"/>
              <a:gd name="connsiteX5" fmla="*/ 132 w 163"/>
              <a:gd name="connsiteY5" fmla="*/ 147 h 274"/>
              <a:gd name="connsiteX6" fmla="*/ 121 w 163"/>
              <a:gd name="connsiteY6" fmla="*/ 174 h 274"/>
              <a:gd name="connsiteX7" fmla="*/ 116 w 163"/>
              <a:gd name="connsiteY7" fmla="*/ 200 h 274"/>
              <a:gd name="connsiteX8" fmla="*/ 111 w 163"/>
              <a:gd name="connsiteY8" fmla="*/ 211 h 274"/>
              <a:gd name="connsiteX9" fmla="*/ 105 w 163"/>
              <a:gd name="connsiteY9" fmla="*/ 221 h 274"/>
              <a:gd name="connsiteX10" fmla="*/ 105 w 163"/>
              <a:gd name="connsiteY10" fmla="*/ 232 h 274"/>
              <a:gd name="connsiteX11" fmla="*/ 100 w 163"/>
              <a:gd name="connsiteY11" fmla="*/ 237 h 274"/>
              <a:gd name="connsiteX12" fmla="*/ 95 w 163"/>
              <a:gd name="connsiteY12" fmla="*/ 247 h 274"/>
              <a:gd name="connsiteX13" fmla="*/ 95 w 163"/>
              <a:gd name="connsiteY13" fmla="*/ 253 h 274"/>
              <a:gd name="connsiteX14" fmla="*/ 84 w 163"/>
              <a:gd name="connsiteY14" fmla="*/ 258 h 274"/>
              <a:gd name="connsiteX15" fmla="*/ 79 w 163"/>
              <a:gd name="connsiteY15" fmla="*/ 268 h 274"/>
              <a:gd name="connsiteX16" fmla="*/ 74 w 163"/>
              <a:gd name="connsiteY16" fmla="*/ 268 h 274"/>
              <a:gd name="connsiteX17" fmla="*/ 68 w 163"/>
              <a:gd name="connsiteY17" fmla="*/ 274 h 274"/>
              <a:gd name="connsiteX18" fmla="*/ 63 w 163"/>
              <a:gd name="connsiteY18" fmla="*/ 274 h 274"/>
              <a:gd name="connsiteX19" fmla="*/ 63 w 163"/>
              <a:gd name="connsiteY19" fmla="*/ 268 h 274"/>
              <a:gd name="connsiteX20" fmla="*/ 58 w 163"/>
              <a:gd name="connsiteY20" fmla="*/ 268 h 274"/>
              <a:gd name="connsiteX21" fmla="*/ 58 w 163"/>
              <a:gd name="connsiteY21" fmla="*/ 263 h 274"/>
              <a:gd name="connsiteX22" fmla="*/ 58 w 163"/>
              <a:gd name="connsiteY22" fmla="*/ 258 h 274"/>
              <a:gd name="connsiteX23" fmla="*/ 53 w 163"/>
              <a:gd name="connsiteY23" fmla="*/ 253 h 274"/>
              <a:gd name="connsiteX24" fmla="*/ 53 w 163"/>
              <a:gd name="connsiteY24" fmla="*/ 242 h 274"/>
              <a:gd name="connsiteX25" fmla="*/ 53 w 163"/>
              <a:gd name="connsiteY25" fmla="*/ 232 h 274"/>
              <a:gd name="connsiteX26" fmla="*/ 47 w 163"/>
              <a:gd name="connsiteY26" fmla="*/ 216 h 274"/>
              <a:gd name="connsiteX27" fmla="*/ 42 w 163"/>
              <a:gd name="connsiteY27" fmla="*/ 195 h 274"/>
              <a:gd name="connsiteX28" fmla="*/ 37 w 163"/>
              <a:gd name="connsiteY28" fmla="*/ 179 h 274"/>
              <a:gd name="connsiteX29" fmla="*/ 32 w 163"/>
              <a:gd name="connsiteY29" fmla="*/ 163 h 274"/>
              <a:gd name="connsiteX30" fmla="*/ 26 w 163"/>
              <a:gd name="connsiteY30" fmla="*/ 147 h 274"/>
              <a:gd name="connsiteX31" fmla="*/ 16 w 163"/>
              <a:gd name="connsiteY31" fmla="*/ 137 h 274"/>
              <a:gd name="connsiteX32" fmla="*/ 5 w 163"/>
              <a:gd name="connsiteY32" fmla="*/ 126 h 274"/>
              <a:gd name="connsiteX33" fmla="*/ 0 w 163"/>
              <a:gd name="connsiteY33" fmla="*/ 116 h 274"/>
              <a:gd name="connsiteX34" fmla="*/ 11 w 163"/>
              <a:gd name="connsiteY34" fmla="*/ 121 h 274"/>
              <a:gd name="connsiteX35" fmla="*/ 26 w 163"/>
              <a:gd name="connsiteY35" fmla="*/ 121 h 274"/>
              <a:gd name="connsiteX36" fmla="*/ 37 w 163"/>
              <a:gd name="connsiteY36" fmla="*/ 121 h 274"/>
              <a:gd name="connsiteX37" fmla="*/ 47 w 163"/>
              <a:gd name="connsiteY37" fmla="*/ 121 h 274"/>
              <a:gd name="connsiteX38" fmla="*/ 58 w 163"/>
              <a:gd name="connsiteY38" fmla="*/ 116 h 274"/>
              <a:gd name="connsiteX39" fmla="*/ 63 w 163"/>
              <a:gd name="connsiteY39" fmla="*/ 116 h 274"/>
              <a:gd name="connsiteX40" fmla="*/ 68 w 163"/>
              <a:gd name="connsiteY40" fmla="*/ 111 h 274"/>
              <a:gd name="connsiteX41" fmla="*/ 68 w 163"/>
              <a:gd name="connsiteY41" fmla="*/ 111 h 274"/>
              <a:gd name="connsiteX42" fmla="*/ 74 w 163"/>
              <a:gd name="connsiteY42" fmla="*/ 105 h 274"/>
              <a:gd name="connsiteX43" fmla="*/ 74 w 163"/>
              <a:gd name="connsiteY43" fmla="*/ 95 h 274"/>
              <a:gd name="connsiteX44" fmla="*/ 79 w 163"/>
              <a:gd name="connsiteY44" fmla="*/ 84 h 274"/>
              <a:gd name="connsiteX45" fmla="*/ 79 w 163"/>
              <a:gd name="connsiteY45" fmla="*/ 69 h 274"/>
              <a:gd name="connsiteX46" fmla="*/ 84 w 163"/>
              <a:gd name="connsiteY46" fmla="*/ 48 h 274"/>
              <a:gd name="connsiteX47" fmla="*/ 90 w 163"/>
              <a:gd name="connsiteY47" fmla="*/ 27 h 274"/>
              <a:gd name="connsiteX48" fmla="*/ 90 w 163"/>
              <a:gd name="connsiteY48" fmla="*/ 0 h 274"/>
              <a:gd name="connsiteX0" fmla="*/ 163 w 163"/>
              <a:gd name="connsiteY0" fmla="*/ 0 h 274"/>
              <a:gd name="connsiteX1" fmla="*/ 158 w 163"/>
              <a:gd name="connsiteY1" fmla="*/ 21 h 274"/>
              <a:gd name="connsiteX2" fmla="*/ 153 w 163"/>
              <a:gd name="connsiteY2" fmla="*/ 42 h 274"/>
              <a:gd name="connsiteX3" fmla="*/ 147 w 163"/>
              <a:gd name="connsiteY3" fmla="*/ 79 h 274"/>
              <a:gd name="connsiteX4" fmla="*/ 137 w 163"/>
              <a:gd name="connsiteY4" fmla="*/ 116 h 274"/>
              <a:gd name="connsiteX5" fmla="*/ 132 w 163"/>
              <a:gd name="connsiteY5" fmla="*/ 147 h 274"/>
              <a:gd name="connsiteX6" fmla="*/ 121 w 163"/>
              <a:gd name="connsiteY6" fmla="*/ 174 h 274"/>
              <a:gd name="connsiteX7" fmla="*/ 116 w 163"/>
              <a:gd name="connsiteY7" fmla="*/ 200 h 274"/>
              <a:gd name="connsiteX8" fmla="*/ 111 w 163"/>
              <a:gd name="connsiteY8" fmla="*/ 211 h 274"/>
              <a:gd name="connsiteX9" fmla="*/ 105 w 163"/>
              <a:gd name="connsiteY9" fmla="*/ 221 h 274"/>
              <a:gd name="connsiteX10" fmla="*/ 105 w 163"/>
              <a:gd name="connsiteY10" fmla="*/ 232 h 274"/>
              <a:gd name="connsiteX11" fmla="*/ 100 w 163"/>
              <a:gd name="connsiteY11" fmla="*/ 237 h 274"/>
              <a:gd name="connsiteX12" fmla="*/ 95 w 163"/>
              <a:gd name="connsiteY12" fmla="*/ 247 h 274"/>
              <a:gd name="connsiteX13" fmla="*/ 95 w 163"/>
              <a:gd name="connsiteY13" fmla="*/ 253 h 274"/>
              <a:gd name="connsiteX14" fmla="*/ 84 w 163"/>
              <a:gd name="connsiteY14" fmla="*/ 258 h 274"/>
              <a:gd name="connsiteX15" fmla="*/ 79 w 163"/>
              <a:gd name="connsiteY15" fmla="*/ 268 h 274"/>
              <a:gd name="connsiteX16" fmla="*/ 74 w 163"/>
              <a:gd name="connsiteY16" fmla="*/ 268 h 274"/>
              <a:gd name="connsiteX17" fmla="*/ 68 w 163"/>
              <a:gd name="connsiteY17" fmla="*/ 274 h 274"/>
              <a:gd name="connsiteX18" fmla="*/ 63 w 163"/>
              <a:gd name="connsiteY18" fmla="*/ 274 h 274"/>
              <a:gd name="connsiteX19" fmla="*/ 63 w 163"/>
              <a:gd name="connsiteY19" fmla="*/ 268 h 274"/>
              <a:gd name="connsiteX20" fmla="*/ 58 w 163"/>
              <a:gd name="connsiteY20" fmla="*/ 268 h 274"/>
              <a:gd name="connsiteX21" fmla="*/ 58 w 163"/>
              <a:gd name="connsiteY21" fmla="*/ 263 h 274"/>
              <a:gd name="connsiteX22" fmla="*/ 58 w 163"/>
              <a:gd name="connsiteY22" fmla="*/ 258 h 274"/>
              <a:gd name="connsiteX23" fmla="*/ 53 w 163"/>
              <a:gd name="connsiteY23" fmla="*/ 253 h 274"/>
              <a:gd name="connsiteX24" fmla="*/ 53 w 163"/>
              <a:gd name="connsiteY24" fmla="*/ 242 h 274"/>
              <a:gd name="connsiteX25" fmla="*/ 53 w 163"/>
              <a:gd name="connsiteY25" fmla="*/ 232 h 274"/>
              <a:gd name="connsiteX26" fmla="*/ 47 w 163"/>
              <a:gd name="connsiteY26" fmla="*/ 216 h 274"/>
              <a:gd name="connsiteX27" fmla="*/ 42 w 163"/>
              <a:gd name="connsiteY27" fmla="*/ 195 h 274"/>
              <a:gd name="connsiteX28" fmla="*/ 37 w 163"/>
              <a:gd name="connsiteY28" fmla="*/ 179 h 274"/>
              <a:gd name="connsiteX29" fmla="*/ 32 w 163"/>
              <a:gd name="connsiteY29" fmla="*/ 163 h 274"/>
              <a:gd name="connsiteX30" fmla="*/ 26 w 163"/>
              <a:gd name="connsiteY30" fmla="*/ 147 h 274"/>
              <a:gd name="connsiteX31" fmla="*/ 16 w 163"/>
              <a:gd name="connsiteY31" fmla="*/ 137 h 274"/>
              <a:gd name="connsiteX32" fmla="*/ 5 w 163"/>
              <a:gd name="connsiteY32" fmla="*/ 126 h 274"/>
              <a:gd name="connsiteX33" fmla="*/ 0 w 163"/>
              <a:gd name="connsiteY33" fmla="*/ 116 h 274"/>
              <a:gd name="connsiteX34" fmla="*/ 11 w 163"/>
              <a:gd name="connsiteY34" fmla="*/ 121 h 274"/>
              <a:gd name="connsiteX35" fmla="*/ 26 w 163"/>
              <a:gd name="connsiteY35" fmla="*/ 121 h 274"/>
              <a:gd name="connsiteX36" fmla="*/ 37 w 163"/>
              <a:gd name="connsiteY36" fmla="*/ 121 h 274"/>
              <a:gd name="connsiteX37" fmla="*/ 47 w 163"/>
              <a:gd name="connsiteY37" fmla="*/ 121 h 274"/>
              <a:gd name="connsiteX38" fmla="*/ 58 w 163"/>
              <a:gd name="connsiteY38" fmla="*/ 116 h 274"/>
              <a:gd name="connsiteX39" fmla="*/ 63 w 163"/>
              <a:gd name="connsiteY39" fmla="*/ 116 h 274"/>
              <a:gd name="connsiteX40" fmla="*/ 68 w 163"/>
              <a:gd name="connsiteY40" fmla="*/ 111 h 274"/>
              <a:gd name="connsiteX41" fmla="*/ 68 w 163"/>
              <a:gd name="connsiteY41" fmla="*/ 111 h 274"/>
              <a:gd name="connsiteX42" fmla="*/ 74 w 163"/>
              <a:gd name="connsiteY42" fmla="*/ 105 h 274"/>
              <a:gd name="connsiteX43" fmla="*/ 74 w 163"/>
              <a:gd name="connsiteY43" fmla="*/ 95 h 274"/>
              <a:gd name="connsiteX44" fmla="*/ 79 w 163"/>
              <a:gd name="connsiteY44" fmla="*/ 84 h 274"/>
              <a:gd name="connsiteX45" fmla="*/ 79 w 163"/>
              <a:gd name="connsiteY45" fmla="*/ 69 h 274"/>
              <a:gd name="connsiteX46" fmla="*/ 84 w 163"/>
              <a:gd name="connsiteY46" fmla="*/ 48 h 274"/>
              <a:gd name="connsiteX47" fmla="*/ 90 w 163"/>
              <a:gd name="connsiteY47" fmla="*/ 27 h 274"/>
              <a:gd name="connsiteX0" fmla="*/ 158 w 158"/>
              <a:gd name="connsiteY0" fmla="*/ 0 h 253"/>
              <a:gd name="connsiteX1" fmla="*/ 153 w 158"/>
              <a:gd name="connsiteY1" fmla="*/ 21 h 253"/>
              <a:gd name="connsiteX2" fmla="*/ 147 w 158"/>
              <a:gd name="connsiteY2" fmla="*/ 58 h 253"/>
              <a:gd name="connsiteX3" fmla="*/ 137 w 158"/>
              <a:gd name="connsiteY3" fmla="*/ 95 h 253"/>
              <a:gd name="connsiteX4" fmla="*/ 132 w 158"/>
              <a:gd name="connsiteY4" fmla="*/ 126 h 253"/>
              <a:gd name="connsiteX5" fmla="*/ 121 w 158"/>
              <a:gd name="connsiteY5" fmla="*/ 153 h 253"/>
              <a:gd name="connsiteX6" fmla="*/ 116 w 158"/>
              <a:gd name="connsiteY6" fmla="*/ 179 h 253"/>
              <a:gd name="connsiteX7" fmla="*/ 111 w 158"/>
              <a:gd name="connsiteY7" fmla="*/ 190 h 253"/>
              <a:gd name="connsiteX8" fmla="*/ 105 w 158"/>
              <a:gd name="connsiteY8" fmla="*/ 200 h 253"/>
              <a:gd name="connsiteX9" fmla="*/ 105 w 158"/>
              <a:gd name="connsiteY9" fmla="*/ 211 h 253"/>
              <a:gd name="connsiteX10" fmla="*/ 100 w 158"/>
              <a:gd name="connsiteY10" fmla="*/ 216 h 253"/>
              <a:gd name="connsiteX11" fmla="*/ 95 w 158"/>
              <a:gd name="connsiteY11" fmla="*/ 226 h 253"/>
              <a:gd name="connsiteX12" fmla="*/ 95 w 158"/>
              <a:gd name="connsiteY12" fmla="*/ 232 h 253"/>
              <a:gd name="connsiteX13" fmla="*/ 84 w 158"/>
              <a:gd name="connsiteY13" fmla="*/ 237 h 253"/>
              <a:gd name="connsiteX14" fmla="*/ 79 w 158"/>
              <a:gd name="connsiteY14" fmla="*/ 247 h 253"/>
              <a:gd name="connsiteX15" fmla="*/ 74 w 158"/>
              <a:gd name="connsiteY15" fmla="*/ 247 h 253"/>
              <a:gd name="connsiteX16" fmla="*/ 68 w 158"/>
              <a:gd name="connsiteY16" fmla="*/ 253 h 253"/>
              <a:gd name="connsiteX17" fmla="*/ 63 w 158"/>
              <a:gd name="connsiteY17" fmla="*/ 253 h 253"/>
              <a:gd name="connsiteX18" fmla="*/ 63 w 158"/>
              <a:gd name="connsiteY18" fmla="*/ 247 h 253"/>
              <a:gd name="connsiteX19" fmla="*/ 58 w 158"/>
              <a:gd name="connsiteY19" fmla="*/ 247 h 253"/>
              <a:gd name="connsiteX20" fmla="*/ 58 w 158"/>
              <a:gd name="connsiteY20" fmla="*/ 242 h 253"/>
              <a:gd name="connsiteX21" fmla="*/ 58 w 158"/>
              <a:gd name="connsiteY21" fmla="*/ 237 h 253"/>
              <a:gd name="connsiteX22" fmla="*/ 53 w 158"/>
              <a:gd name="connsiteY22" fmla="*/ 232 h 253"/>
              <a:gd name="connsiteX23" fmla="*/ 53 w 158"/>
              <a:gd name="connsiteY23" fmla="*/ 221 h 253"/>
              <a:gd name="connsiteX24" fmla="*/ 53 w 158"/>
              <a:gd name="connsiteY24" fmla="*/ 211 h 253"/>
              <a:gd name="connsiteX25" fmla="*/ 47 w 158"/>
              <a:gd name="connsiteY25" fmla="*/ 195 h 253"/>
              <a:gd name="connsiteX26" fmla="*/ 42 w 158"/>
              <a:gd name="connsiteY26" fmla="*/ 174 h 253"/>
              <a:gd name="connsiteX27" fmla="*/ 37 w 158"/>
              <a:gd name="connsiteY27" fmla="*/ 158 h 253"/>
              <a:gd name="connsiteX28" fmla="*/ 32 w 158"/>
              <a:gd name="connsiteY28" fmla="*/ 142 h 253"/>
              <a:gd name="connsiteX29" fmla="*/ 26 w 158"/>
              <a:gd name="connsiteY29" fmla="*/ 126 h 253"/>
              <a:gd name="connsiteX30" fmla="*/ 16 w 158"/>
              <a:gd name="connsiteY30" fmla="*/ 116 h 253"/>
              <a:gd name="connsiteX31" fmla="*/ 5 w 158"/>
              <a:gd name="connsiteY31" fmla="*/ 105 h 253"/>
              <a:gd name="connsiteX32" fmla="*/ 0 w 158"/>
              <a:gd name="connsiteY32" fmla="*/ 95 h 253"/>
              <a:gd name="connsiteX33" fmla="*/ 11 w 158"/>
              <a:gd name="connsiteY33" fmla="*/ 100 h 253"/>
              <a:gd name="connsiteX34" fmla="*/ 26 w 158"/>
              <a:gd name="connsiteY34" fmla="*/ 100 h 253"/>
              <a:gd name="connsiteX35" fmla="*/ 37 w 158"/>
              <a:gd name="connsiteY35" fmla="*/ 100 h 253"/>
              <a:gd name="connsiteX36" fmla="*/ 47 w 158"/>
              <a:gd name="connsiteY36" fmla="*/ 100 h 253"/>
              <a:gd name="connsiteX37" fmla="*/ 58 w 158"/>
              <a:gd name="connsiteY37" fmla="*/ 95 h 253"/>
              <a:gd name="connsiteX38" fmla="*/ 63 w 158"/>
              <a:gd name="connsiteY38" fmla="*/ 95 h 253"/>
              <a:gd name="connsiteX39" fmla="*/ 68 w 158"/>
              <a:gd name="connsiteY39" fmla="*/ 90 h 253"/>
              <a:gd name="connsiteX40" fmla="*/ 68 w 158"/>
              <a:gd name="connsiteY40" fmla="*/ 90 h 253"/>
              <a:gd name="connsiteX41" fmla="*/ 74 w 158"/>
              <a:gd name="connsiteY41" fmla="*/ 84 h 253"/>
              <a:gd name="connsiteX42" fmla="*/ 74 w 158"/>
              <a:gd name="connsiteY42" fmla="*/ 74 h 253"/>
              <a:gd name="connsiteX43" fmla="*/ 79 w 158"/>
              <a:gd name="connsiteY43" fmla="*/ 63 h 253"/>
              <a:gd name="connsiteX44" fmla="*/ 79 w 158"/>
              <a:gd name="connsiteY44" fmla="*/ 48 h 253"/>
              <a:gd name="connsiteX45" fmla="*/ 84 w 158"/>
              <a:gd name="connsiteY45" fmla="*/ 27 h 253"/>
              <a:gd name="connsiteX46" fmla="*/ 90 w 158"/>
              <a:gd name="connsiteY46" fmla="*/ 6 h 253"/>
              <a:gd name="connsiteX0" fmla="*/ 153 w 153"/>
              <a:gd name="connsiteY0" fmla="*/ 15 h 247"/>
              <a:gd name="connsiteX1" fmla="*/ 147 w 153"/>
              <a:gd name="connsiteY1" fmla="*/ 52 h 247"/>
              <a:gd name="connsiteX2" fmla="*/ 137 w 153"/>
              <a:gd name="connsiteY2" fmla="*/ 89 h 247"/>
              <a:gd name="connsiteX3" fmla="*/ 132 w 153"/>
              <a:gd name="connsiteY3" fmla="*/ 120 h 247"/>
              <a:gd name="connsiteX4" fmla="*/ 121 w 153"/>
              <a:gd name="connsiteY4" fmla="*/ 147 h 247"/>
              <a:gd name="connsiteX5" fmla="*/ 116 w 153"/>
              <a:gd name="connsiteY5" fmla="*/ 173 h 247"/>
              <a:gd name="connsiteX6" fmla="*/ 111 w 153"/>
              <a:gd name="connsiteY6" fmla="*/ 184 h 247"/>
              <a:gd name="connsiteX7" fmla="*/ 105 w 153"/>
              <a:gd name="connsiteY7" fmla="*/ 194 h 247"/>
              <a:gd name="connsiteX8" fmla="*/ 105 w 153"/>
              <a:gd name="connsiteY8" fmla="*/ 205 h 247"/>
              <a:gd name="connsiteX9" fmla="*/ 100 w 153"/>
              <a:gd name="connsiteY9" fmla="*/ 210 h 247"/>
              <a:gd name="connsiteX10" fmla="*/ 95 w 153"/>
              <a:gd name="connsiteY10" fmla="*/ 220 h 247"/>
              <a:gd name="connsiteX11" fmla="*/ 95 w 153"/>
              <a:gd name="connsiteY11" fmla="*/ 226 h 247"/>
              <a:gd name="connsiteX12" fmla="*/ 84 w 153"/>
              <a:gd name="connsiteY12" fmla="*/ 231 h 247"/>
              <a:gd name="connsiteX13" fmla="*/ 79 w 153"/>
              <a:gd name="connsiteY13" fmla="*/ 241 h 247"/>
              <a:gd name="connsiteX14" fmla="*/ 74 w 153"/>
              <a:gd name="connsiteY14" fmla="*/ 241 h 247"/>
              <a:gd name="connsiteX15" fmla="*/ 68 w 153"/>
              <a:gd name="connsiteY15" fmla="*/ 247 h 247"/>
              <a:gd name="connsiteX16" fmla="*/ 63 w 153"/>
              <a:gd name="connsiteY16" fmla="*/ 247 h 247"/>
              <a:gd name="connsiteX17" fmla="*/ 63 w 153"/>
              <a:gd name="connsiteY17" fmla="*/ 241 h 247"/>
              <a:gd name="connsiteX18" fmla="*/ 58 w 153"/>
              <a:gd name="connsiteY18" fmla="*/ 241 h 247"/>
              <a:gd name="connsiteX19" fmla="*/ 58 w 153"/>
              <a:gd name="connsiteY19" fmla="*/ 236 h 247"/>
              <a:gd name="connsiteX20" fmla="*/ 58 w 153"/>
              <a:gd name="connsiteY20" fmla="*/ 231 h 247"/>
              <a:gd name="connsiteX21" fmla="*/ 53 w 153"/>
              <a:gd name="connsiteY21" fmla="*/ 226 h 247"/>
              <a:gd name="connsiteX22" fmla="*/ 53 w 153"/>
              <a:gd name="connsiteY22" fmla="*/ 215 h 247"/>
              <a:gd name="connsiteX23" fmla="*/ 53 w 153"/>
              <a:gd name="connsiteY23" fmla="*/ 205 h 247"/>
              <a:gd name="connsiteX24" fmla="*/ 47 w 153"/>
              <a:gd name="connsiteY24" fmla="*/ 189 h 247"/>
              <a:gd name="connsiteX25" fmla="*/ 42 w 153"/>
              <a:gd name="connsiteY25" fmla="*/ 168 h 247"/>
              <a:gd name="connsiteX26" fmla="*/ 37 w 153"/>
              <a:gd name="connsiteY26" fmla="*/ 152 h 247"/>
              <a:gd name="connsiteX27" fmla="*/ 32 w 153"/>
              <a:gd name="connsiteY27" fmla="*/ 136 h 247"/>
              <a:gd name="connsiteX28" fmla="*/ 26 w 153"/>
              <a:gd name="connsiteY28" fmla="*/ 120 h 247"/>
              <a:gd name="connsiteX29" fmla="*/ 16 w 153"/>
              <a:gd name="connsiteY29" fmla="*/ 110 h 247"/>
              <a:gd name="connsiteX30" fmla="*/ 5 w 153"/>
              <a:gd name="connsiteY30" fmla="*/ 99 h 247"/>
              <a:gd name="connsiteX31" fmla="*/ 0 w 153"/>
              <a:gd name="connsiteY31" fmla="*/ 89 h 247"/>
              <a:gd name="connsiteX32" fmla="*/ 11 w 153"/>
              <a:gd name="connsiteY32" fmla="*/ 94 h 247"/>
              <a:gd name="connsiteX33" fmla="*/ 26 w 153"/>
              <a:gd name="connsiteY33" fmla="*/ 94 h 247"/>
              <a:gd name="connsiteX34" fmla="*/ 37 w 153"/>
              <a:gd name="connsiteY34" fmla="*/ 94 h 247"/>
              <a:gd name="connsiteX35" fmla="*/ 47 w 153"/>
              <a:gd name="connsiteY35" fmla="*/ 94 h 247"/>
              <a:gd name="connsiteX36" fmla="*/ 58 w 153"/>
              <a:gd name="connsiteY36" fmla="*/ 89 h 247"/>
              <a:gd name="connsiteX37" fmla="*/ 63 w 153"/>
              <a:gd name="connsiteY37" fmla="*/ 89 h 247"/>
              <a:gd name="connsiteX38" fmla="*/ 68 w 153"/>
              <a:gd name="connsiteY38" fmla="*/ 84 h 247"/>
              <a:gd name="connsiteX39" fmla="*/ 68 w 153"/>
              <a:gd name="connsiteY39" fmla="*/ 84 h 247"/>
              <a:gd name="connsiteX40" fmla="*/ 74 w 153"/>
              <a:gd name="connsiteY40" fmla="*/ 78 h 247"/>
              <a:gd name="connsiteX41" fmla="*/ 74 w 153"/>
              <a:gd name="connsiteY41" fmla="*/ 68 h 247"/>
              <a:gd name="connsiteX42" fmla="*/ 79 w 153"/>
              <a:gd name="connsiteY42" fmla="*/ 57 h 247"/>
              <a:gd name="connsiteX43" fmla="*/ 79 w 153"/>
              <a:gd name="connsiteY43" fmla="*/ 42 h 247"/>
              <a:gd name="connsiteX44" fmla="*/ 84 w 153"/>
              <a:gd name="connsiteY44" fmla="*/ 21 h 247"/>
              <a:gd name="connsiteX45" fmla="*/ 90 w 153"/>
              <a:gd name="connsiteY45" fmla="*/ 0 h 247"/>
              <a:gd name="connsiteX0" fmla="*/ 147 w 147"/>
              <a:gd name="connsiteY0" fmla="*/ 52 h 247"/>
              <a:gd name="connsiteX1" fmla="*/ 137 w 147"/>
              <a:gd name="connsiteY1" fmla="*/ 89 h 247"/>
              <a:gd name="connsiteX2" fmla="*/ 132 w 147"/>
              <a:gd name="connsiteY2" fmla="*/ 120 h 247"/>
              <a:gd name="connsiteX3" fmla="*/ 121 w 147"/>
              <a:gd name="connsiteY3" fmla="*/ 147 h 247"/>
              <a:gd name="connsiteX4" fmla="*/ 116 w 147"/>
              <a:gd name="connsiteY4" fmla="*/ 173 h 247"/>
              <a:gd name="connsiteX5" fmla="*/ 111 w 147"/>
              <a:gd name="connsiteY5" fmla="*/ 184 h 247"/>
              <a:gd name="connsiteX6" fmla="*/ 105 w 147"/>
              <a:gd name="connsiteY6" fmla="*/ 194 h 247"/>
              <a:gd name="connsiteX7" fmla="*/ 105 w 147"/>
              <a:gd name="connsiteY7" fmla="*/ 205 h 247"/>
              <a:gd name="connsiteX8" fmla="*/ 100 w 147"/>
              <a:gd name="connsiteY8" fmla="*/ 210 h 247"/>
              <a:gd name="connsiteX9" fmla="*/ 95 w 147"/>
              <a:gd name="connsiteY9" fmla="*/ 220 h 247"/>
              <a:gd name="connsiteX10" fmla="*/ 95 w 147"/>
              <a:gd name="connsiteY10" fmla="*/ 226 h 247"/>
              <a:gd name="connsiteX11" fmla="*/ 84 w 147"/>
              <a:gd name="connsiteY11" fmla="*/ 231 h 247"/>
              <a:gd name="connsiteX12" fmla="*/ 79 w 147"/>
              <a:gd name="connsiteY12" fmla="*/ 241 h 247"/>
              <a:gd name="connsiteX13" fmla="*/ 74 w 147"/>
              <a:gd name="connsiteY13" fmla="*/ 241 h 247"/>
              <a:gd name="connsiteX14" fmla="*/ 68 w 147"/>
              <a:gd name="connsiteY14" fmla="*/ 247 h 247"/>
              <a:gd name="connsiteX15" fmla="*/ 63 w 147"/>
              <a:gd name="connsiteY15" fmla="*/ 247 h 247"/>
              <a:gd name="connsiteX16" fmla="*/ 63 w 147"/>
              <a:gd name="connsiteY16" fmla="*/ 241 h 247"/>
              <a:gd name="connsiteX17" fmla="*/ 58 w 147"/>
              <a:gd name="connsiteY17" fmla="*/ 241 h 247"/>
              <a:gd name="connsiteX18" fmla="*/ 58 w 147"/>
              <a:gd name="connsiteY18" fmla="*/ 236 h 247"/>
              <a:gd name="connsiteX19" fmla="*/ 58 w 147"/>
              <a:gd name="connsiteY19" fmla="*/ 231 h 247"/>
              <a:gd name="connsiteX20" fmla="*/ 53 w 147"/>
              <a:gd name="connsiteY20" fmla="*/ 226 h 247"/>
              <a:gd name="connsiteX21" fmla="*/ 53 w 147"/>
              <a:gd name="connsiteY21" fmla="*/ 215 h 247"/>
              <a:gd name="connsiteX22" fmla="*/ 53 w 147"/>
              <a:gd name="connsiteY22" fmla="*/ 205 h 247"/>
              <a:gd name="connsiteX23" fmla="*/ 47 w 147"/>
              <a:gd name="connsiteY23" fmla="*/ 189 h 247"/>
              <a:gd name="connsiteX24" fmla="*/ 42 w 147"/>
              <a:gd name="connsiteY24" fmla="*/ 168 h 247"/>
              <a:gd name="connsiteX25" fmla="*/ 37 w 147"/>
              <a:gd name="connsiteY25" fmla="*/ 152 h 247"/>
              <a:gd name="connsiteX26" fmla="*/ 32 w 147"/>
              <a:gd name="connsiteY26" fmla="*/ 136 h 247"/>
              <a:gd name="connsiteX27" fmla="*/ 26 w 147"/>
              <a:gd name="connsiteY27" fmla="*/ 120 h 247"/>
              <a:gd name="connsiteX28" fmla="*/ 16 w 147"/>
              <a:gd name="connsiteY28" fmla="*/ 110 h 247"/>
              <a:gd name="connsiteX29" fmla="*/ 5 w 147"/>
              <a:gd name="connsiteY29" fmla="*/ 99 h 247"/>
              <a:gd name="connsiteX30" fmla="*/ 0 w 147"/>
              <a:gd name="connsiteY30" fmla="*/ 89 h 247"/>
              <a:gd name="connsiteX31" fmla="*/ 11 w 147"/>
              <a:gd name="connsiteY31" fmla="*/ 94 h 247"/>
              <a:gd name="connsiteX32" fmla="*/ 26 w 147"/>
              <a:gd name="connsiteY32" fmla="*/ 94 h 247"/>
              <a:gd name="connsiteX33" fmla="*/ 37 w 147"/>
              <a:gd name="connsiteY33" fmla="*/ 94 h 247"/>
              <a:gd name="connsiteX34" fmla="*/ 47 w 147"/>
              <a:gd name="connsiteY34" fmla="*/ 94 h 247"/>
              <a:gd name="connsiteX35" fmla="*/ 58 w 147"/>
              <a:gd name="connsiteY35" fmla="*/ 89 h 247"/>
              <a:gd name="connsiteX36" fmla="*/ 63 w 147"/>
              <a:gd name="connsiteY36" fmla="*/ 89 h 247"/>
              <a:gd name="connsiteX37" fmla="*/ 68 w 147"/>
              <a:gd name="connsiteY37" fmla="*/ 84 h 247"/>
              <a:gd name="connsiteX38" fmla="*/ 68 w 147"/>
              <a:gd name="connsiteY38" fmla="*/ 84 h 247"/>
              <a:gd name="connsiteX39" fmla="*/ 74 w 147"/>
              <a:gd name="connsiteY39" fmla="*/ 78 h 247"/>
              <a:gd name="connsiteX40" fmla="*/ 74 w 147"/>
              <a:gd name="connsiteY40" fmla="*/ 68 h 247"/>
              <a:gd name="connsiteX41" fmla="*/ 79 w 147"/>
              <a:gd name="connsiteY41" fmla="*/ 57 h 247"/>
              <a:gd name="connsiteX42" fmla="*/ 79 w 147"/>
              <a:gd name="connsiteY42" fmla="*/ 42 h 247"/>
              <a:gd name="connsiteX43" fmla="*/ 84 w 147"/>
              <a:gd name="connsiteY43" fmla="*/ 21 h 247"/>
              <a:gd name="connsiteX44" fmla="*/ 90 w 147"/>
              <a:gd name="connsiteY44" fmla="*/ 0 h 247"/>
              <a:gd name="connsiteX0" fmla="*/ 137 w 137"/>
              <a:gd name="connsiteY0" fmla="*/ 89 h 247"/>
              <a:gd name="connsiteX1" fmla="*/ 132 w 137"/>
              <a:gd name="connsiteY1" fmla="*/ 120 h 247"/>
              <a:gd name="connsiteX2" fmla="*/ 121 w 137"/>
              <a:gd name="connsiteY2" fmla="*/ 147 h 247"/>
              <a:gd name="connsiteX3" fmla="*/ 116 w 137"/>
              <a:gd name="connsiteY3" fmla="*/ 173 h 247"/>
              <a:gd name="connsiteX4" fmla="*/ 111 w 137"/>
              <a:gd name="connsiteY4" fmla="*/ 184 h 247"/>
              <a:gd name="connsiteX5" fmla="*/ 105 w 137"/>
              <a:gd name="connsiteY5" fmla="*/ 194 h 247"/>
              <a:gd name="connsiteX6" fmla="*/ 105 w 137"/>
              <a:gd name="connsiteY6" fmla="*/ 205 h 247"/>
              <a:gd name="connsiteX7" fmla="*/ 100 w 137"/>
              <a:gd name="connsiteY7" fmla="*/ 210 h 247"/>
              <a:gd name="connsiteX8" fmla="*/ 95 w 137"/>
              <a:gd name="connsiteY8" fmla="*/ 220 h 247"/>
              <a:gd name="connsiteX9" fmla="*/ 95 w 137"/>
              <a:gd name="connsiteY9" fmla="*/ 226 h 247"/>
              <a:gd name="connsiteX10" fmla="*/ 84 w 137"/>
              <a:gd name="connsiteY10" fmla="*/ 231 h 247"/>
              <a:gd name="connsiteX11" fmla="*/ 79 w 137"/>
              <a:gd name="connsiteY11" fmla="*/ 241 h 247"/>
              <a:gd name="connsiteX12" fmla="*/ 74 w 137"/>
              <a:gd name="connsiteY12" fmla="*/ 241 h 247"/>
              <a:gd name="connsiteX13" fmla="*/ 68 w 137"/>
              <a:gd name="connsiteY13" fmla="*/ 247 h 247"/>
              <a:gd name="connsiteX14" fmla="*/ 63 w 137"/>
              <a:gd name="connsiteY14" fmla="*/ 247 h 247"/>
              <a:gd name="connsiteX15" fmla="*/ 63 w 137"/>
              <a:gd name="connsiteY15" fmla="*/ 241 h 247"/>
              <a:gd name="connsiteX16" fmla="*/ 58 w 137"/>
              <a:gd name="connsiteY16" fmla="*/ 241 h 247"/>
              <a:gd name="connsiteX17" fmla="*/ 58 w 137"/>
              <a:gd name="connsiteY17" fmla="*/ 236 h 247"/>
              <a:gd name="connsiteX18" fmla="*/ 58 w 137"/>
              <a:gd name="connsiteY18" fmla="*/ 231 h 247"/>
              <a:gd name="connsiteX19" fmla="*/ 53 w 137"/>
              <a:gd name="connsiteY19" fmla="*/ 226 h 247"/>
              <a:gd name="connsiteX20" fmla="*/ 53 w 137"/>
              <a:gd name="connsiteY20" fmla="*/ 215 h 247"/>
              <a:gd name="connsiteX21" fmla="*/ 53 w 137"/>
              <a:gd name="connsiteY21" fmla="*/ 205 h 247"/>
              <a:gd name="connsiteX22" fmla="*/ 47 w 137"/>
              <a:gd name="connsiteY22" fmla="*/ 189 h 247"/>
              <a:gd name="connsiteX23" fmla="*/ 42 w 137"/>
              <a:gd name="connsiteY23" fmla="*/ 168 h 247"/>
              <a:gd name="connsiteX24" fmla="*/ 37 w 137"/>
              <a:gd name="connsiteY24" fmla="*/ 152 h 247"/>
              <a:gd name="connsiteX25" fmla="*/ 32 w 137"/>
              <a:gd name="connsiteY25" fmla="*/ 136 h 247"/>
              <a:gd name="connsiteX26" fmla="*/ 26 w 137"/>
              <a:gd name="connsiteY26" fmla="*/ 120 h 247"/>
              <a:gd name="connsiteX27" fmla="*/ 16 w 137"/>
              <a:gd name="connsiteY27" fmla="*/ 110 h 247"/>
              <a:gd name="connsiteX28" fmla="*/ 5 w 137"/>
              <a:gd name="connsiteY28" fmla="*/ 99 h 247"/>
              <a:gd name="connsiteX29" fmla="*/ 0 w 137"/>
              <a:gd name="connsiteY29" fmla="*/ 89 h 247"/>
              <a:gd name="connsiteX30" fmla="*/ 11 w 137"/>
              <a:gd name="connsiteY30" fmla="*/ 94 h 247"/>
              <a:gd name="connsiteX31" fmla="*/ 26 w 137"/>
              <a:gd name="connsiteY31" fmla="*/ 94 h 247"/>
              <a:gd name="connsiteX32" fmla="*/ 37 w 137"/>
              <a:gd name="connsiteY32" fmla="*/ 94 h 247"/>
              <a:gd name="connsiteX33" fmla="*/ 47 w 137"/>
              <a:gd name="connsiteY33" fmla="*/ 94 h 247"/>
              <a:gd name="connsiteX34" fmla="*/ 58 w 137"/>
              <a:gd name="connsiteY34" fmla="*/ 89 h 247"/>
              <a:gd name="connsiteX35" fmla="*/ 63 w 137"/>
              <a:gd name="connsiteY35" fmla="*/ 89 h 247"/>
              <a:gd name="connsiteX36" fmla="*/ 68 w 137"/>
              <a:gd name="connsiteY36" fmla="*/ 84 h 247"/>
              <a:gd name="connsiteX37" fmla="*/ 68 w 137"/>
              <a:gd name="connsiteY37" fmla="*/ 84 h 247"/>
              <a:gd name="connsiteX38" fmla="*/ 74 w 137"/>
              <a:gd name="connsiteY38" fmla="*/ 78 h 247"/>
              <a:gd name="connsiteX39" fmla="*/ 74 w 137"/>
              <a:gd name="connsiteY39" fmla="*/ 68 h 247"/>
              <a:gd name="connsiteX40" fmla="*/ 79 w 137"/>
              <a:gd name="connsiteY40" fmla="*/ 57 h 247"/>
              <a:gd name="connsiteX41" fmla="*/ 79 w 137"/>
              <a:gd name="connsiteY41" fmla="*/ 42 h 247"/>
              <a:gd name="connsiteX42" fmla="*/ 84 w 137"/>
              <a:gd name="connsiteY42" fmla="*/ 21 h 247"/>
              <a:gd name="connsiteX43" fmla="*/ 90 w 137"/>
              <a:gd name="connsiteY43" fmla="*/ 0 h 247"/>
              <a:gd name="connsiteX0" fmla="*/ 132 w 132"/>
              <a:gd name="connsiteY0" fmla="*/ 120 h 247"/>
              <a:gd name="connsiteX1" fmla="*/ 121 w 132"/>
              <a:gd name="connsiteY1" fmla="*/ 147 h 247"/>
              <a:gd name="connsiteX2" fmla="*/ 116 w 132"/>
              <a:gd name="connsiteY2" fmla="*/ 173 h 247"/>
              <a:gd name="connsiteX3" fmla="*/ 111 w 132"/>
              <a:gd name="connsiteY3" fmla="*/ 184 h 247"/>
              <a:gd name="connsiteX4" fmla="*/ 105 w 132"/>
              <a:gd name="connsiteY4" fmla="*/ 194 h 247"/>
              <a:gd name="connsiteX5" fmla="*/ 105 w 132"/>
              <a:gd name="connsiteY5" fmla="*/ 205 h 247"/>
              <a:gd name="connsiteX6" fmla="*/ 100 w 132"/>
              <a:gd name="connsiteY6" fmla="*/ 210 h 247"/>
              <a:gd name="connsiteX7" fmla="*/ 95 w 132"/>
              <a:gd name="connsiteY7" fmla="*/ 220 h 247"/>
              <a:gd name="connsiteX8" fmla="*/ 95 w 132"/>
              <a:gd name="connsiteY8" fmla="*/ 226 h 247"/>
              <a:gd name="connsiteX9" fmla="*/ 84 w 132"/>
              <a:gd name="connsiteY9" fmla="*/ 231 h 247"/>
              <a:gd name="connsiteX10" fmla="*/ 79 w 132"/>
              <a:gd name="connsiteY10" fmla="*/ 241 h 247"/>
              <a:gd name="connsiteX11" fmla="*/ 74 w 132"/>
              <a:gd name="connsiteY11" fmla="*/ 241 h 247"/>
              <a:gd name="connsiteX12" fmla="*/ 68 w 132"/>
              <a:gd name="connsiteY12" fmla="*/ 247 h 247"/>
              <a:gd name="connsiteX13" fmla="*/ 63 w 132"/>
              <a:gd name="connsiteY13" fmla="*/ 247 h 247"/>
              <a:gd name="connsiteX14" fmla="*/ 63 w 132"/>
              <a:gd name="connsiteY14" fmla="*/ 241 h 247"/>
              <a:gd name="connsiteX15" fmla="*/ 58 w 132"/>
              <a:gd name="connsiteY15" fmla="*/ 241 h 247"/>
              <a:gd name="connsiteX16" fmla="*/ 58 w 132"/>
              <a:gd name="connsiteY16" fmla="*/ 236 h 247"/>
              <a:gd name="connsiteX17" fmla="*/ 58 w 132"/>
              <a:gd name="connsiteY17" fmla="*/ 231 h 247"/>
              <a:gd name="connsiteX18" fmla="*/ 53 w 132"/>
              <a:gd name="connsiteY18" fmla="*/ 226 h 247"/>
              <a:gd name="connsiteX19" fmla="*/ 53 w 132"/>
              <a:gd name="connsiteY19" fmla="*/ 215 h 247"/>
              <a:gd name="connsiteX20" fmla="*/ 53 w 132"/>
              <a:gd name="connsiteY20" fmla="*/ 205 h 247"/>
              <a:gd name="connsiteX21" fmla="*/ 47 w 132"/>
              <a:gd name="connsiteY21" fmla="*/ 189 h 247"/>
              <a:gd name="connsiteX22" fmla="*/ 42 w 132"/>
              <a:gd name="connsiteY22" fmla="*/ 168 h 247"/>
              <a:gd name="connsiteX23" fmla="*/ 37 w 132"/>
              <a:gd name="connsiteY23" fmla="*/ 152 h 247"/>
              <a:gd name="connsiteX24" fmla="*/ 32 w 132"/>
              <a:gd name="connsiteY24" fmla="*/ 136 h 247"/>
              <a:gd name="connsiteX25" fmla="*/ 26 w 132"/>
              <a:gd name="connsiteY25" fmla="*/ 120 h 247"/>
              <a:gd name="connsiteX26" fmla="*/ 16 w 132"/>
              <a:gd name="connsiteY26" fmla="*/ 110 h 247"/>
              <a:gd name="connsiteX27" fmla="*/ 5 w 132"/>
              <a:gd name="connsiteY27" fmla="*/ 99 h 247"/>
              <a:gd name="connsiteX28" fmla="*/ 0 w 132"/>
              <a:gd name="connsiteY28" fmla="*/ 89 h 247"/>
              <a:gd name="connsiteX29" fmla="*/ 11 w 132"/>
              <a:gd name="connsiteY29" fmla="*/ 94 h 247"/>
              <a:gd name="connsiteX30" fmla="*/ 26 w 132"/>
              <a:gd name="connsiteY30" fmla="*/ 94 h 247"/>
              <a:gd name="connsiteX31" fmla="*/ 37 w 132"/>
              <a:gd name="connsiteY31" fmla="*/ 94 h 247"/>
              <a:gd name="connsiteX32" fmla="*/ 47 w 132"/>
              <a:gd name="connsiteY32" fmla="*/ 94 h 247"/>
              <a:gd name="connsiteX33" fmla="*/ 58 w 132"/>
              <a:gd name="connsiteY33" fmla="*/ 89 h 247"/>
              <a:gd name="connsiteX34" fmla="*/ 63 w 132"/>
              <a:gd name="connsiteY34" fmla="*/ 89 h 247"/>
              <a:gd name="connsiteX35" fmla="*/ 68 w 132"/>
              <a:gd name="connsiteY35" fmla="*/ 84 h 247"/>
              <a:gd name="connsiteX36" fmla="*/ 68 w 132"/>
              <a:gd name="connsiteY36" fmla="*/ 84 h 247"/>
              <a:gd name="connsiteX37" fmla="*/ 74 w 132"/>
              <a:gd name="connsiteY37" fmla="*/ 78 h 247"/>
              <a:gd name="connsiteX38" fmla="*/ 74 w 132"/>
              <a:gd name="connsiteY38" fmla="*/ 68 h 247"/>
              <a:gd name="connsiteX39" fmla="*/ 79 w 132"/>
              <a:gd name="connsiteY39" fmla="*/ 57 h 247"/>
              <a:gd name="connsiteX40" fmla="*/ 79 w 132"/>
              <a:gd name="connsiteY40" fmla="*/ 42 h 247"/>
              <a:gd name="connsiteX41" fmla="*/ 84 w 132"/>
              <a:gd name="connsiteY41" fmla="*/ 21 h 247"/>
              <a:gd name="connsiteX42" fmla="*/ 90 w 132"/>
              <a:gd name="connsiteY42" fmla="*/ 0 h 247"/>
              <a:gd name="connsiteX0" fmla="*/ 132 w 132"/>
              <a:gd name="connsiteY0" fmla="*/ 99 h 226"/>
              <a:gd name="connsiteX1" fmla="*/ 121 w 132"/>
              <a:gd name="connsiteY1" fmla="*/ 126 h 226"/>
              <a:gd name="connsiteX2" fmla="*/ 116 w 132"/>
              <a:gd name="connsiteY2" fmla="*/ 152 h 226"/>
              <a:gd name="connsiteX3" fmla="*/ 111 w 132"/>
              <a:gd name="connsiteY3" fmla="*/ 163 h 226"/>
              <a:gd name="connsiteX4" fmla="*/ 105 w 132"/>
              <a:gd name="connsiteY4" fmla="*/ 173 h 226"/>
              <a:gd name="connsiteX5" fmla="*/ 105 w 132"/>
              <a:gd name="connsiteY5" fmla="*/ 184 h 226"/>
              <a:gd name="connsiteX6" fmla="*/ 100 w 132"/>
              <a:gd name="connsiteY6" fmla="*/ 189 h 226"/>
              <a:gd name="connsiteX7" fmla="*/ 95 w 132"/>
              <a:gd name="connsiteY7" fmla="*/ 199 h 226"/>
              <a:gd name="connsiteX8" fmla="*/ 95 w 132"/>
              <a:gd name="connsiteY8" fmla="*/ 205 h 226"/>
              <a:gd name="connsiteX9" fmla="*/ 84 w 132"/>
              <a:gd name="connsiteY9" fmla="*/ 210 h 226"/>
              <a:gd name="connsiteX10" fmla="*/ 79 w 132"/>
              <a:gd name="connsiteY10" fmla="*/ 220 h 226"/>
              <a:gd name="connsiteX11" fmla="*/ 74 w 132"/>
              <a:gd name="connsiteY11" fmla="*/ 220 h 226"/>
              <a:gd name="connsiteX12" fmla="*/ 68 w 132"/>
              <a:gd name="connsiteY12" fmla="*/ 226 h 226"/>
              <a:gd name="connsiteX13" fmla="*/ 63 w 132"/>
              <a:gd name="connsiteY13" fmla="*/ 226 h 226"/>
              <a:gd name="connsiteX14" fmla="*/ 63 w 132"/>
              <a:gd name="connsiteY14" fmla="*/ 220 h 226"/>
              <a:gd name="connsiteX15" fmla="*/ 58 w 132"/>
              <a:gd name="connsiteY15" fmla="*/ 220 h 226"/>
              <a:gd name="connsiteX16" fmla="*/ 58 w 132"/>
              <a:gd name="connsiteY16" fmla="*/ 215 h 226"/>
              <a:gd name="connsiteX17" fmla="*/ 58 w 132"/>
              <a:gd name="connsiteY17" fmla="*/ 210 h 226"/>
              <a:gd name="connsiteX18" fmla="*/ 53 w 132"/>
              <a:gd name="connsiteY18" fmla="*/ 205 h 226"/>
              <a:gd name="connsiteX19" fmla="*/ 53 w 132"/>
              <a:gd name="connsiteY19" fmla="*/ 194 h 226"/>
              <a:gd name="connsiteX20" fmla="*/ 53 w 132"/>
              <a:gd name="connsiteY20" fmla="*/ 184 h 226"/>
              <a:gd name="connsiteX21" fmla="*/ 47 w 132"/>
              <a:gd name="connsiteY21" fmla="*/ 168 h 226"/>
              <a:gd name="connsiteX22" fmla="*/ 42 w 132"/>
              <a:gd name="connsiteY22" fmla="*/ 147 h 226"/>
              <a:gd name="connsiteX23" fmla="*/ 37 w 132"/>
              <a:gd name="connsiteY23" fmla="*/ 131 h 226"/>
              <a:gd name="connsiteX24" fmla="*/ 32 w 132"/>
              <a:gd name="connsiteY24" fmla="*/ 115 h 226"/>
              <a:gd name="connsiteX25" fmla="*/ 26 w 132"/>
              <a:gd name="connsiteY25" fmla="*/ 99 h 226"/>
              <a:gd name="connsiteX26" fmla="*/ 16 w 132"/>
              <a:gd name="connsiteY26" fmla="*/ 89 h 226"/>
              <a:gd name="connsiteX27" fmla="*/ 5 w 132"/>
              <a:gd name="connsiteY27" fmla="*/ 78 h 226"/>
              <a:gd name="connsiteX28" fmla="*/ 0 w 132"/>
              <a:gd name="connsiteY28" fmla="*/ 68 h 226"/>
              <a:gd name="connsiteX29" fmla="*/ 11 w 132"/>
              <a:gd name="connsiteY29" fmla="*/ 73 h 226"/>
              <a:gd name="connsiteX30" fmla="*/ 26 w 132"/>
              <a:gd name="connsiteY30" fmla="*/ 73 h 226"/>
              <a:gd name="connsiteX31" fmla="*/ 37 w 132"/>
              <a:gd name="connsiteY31" fmla="*/ 73 h 226"/>
              <a:gd name="connsiteX32" fmla="*/ 47 w 132"/>
              <a:gd name="connsiteY32" fmla="*/ 73 h 226"/>
              <a:gd name="connsiteX33" fmla="*/ 58 w 132"/>
              <a:gd name="connsiteY33" fmla="*/ 68 h 226"/>
              <a:gd name="connsiteX34" fmla="*/ 63 w 132"/>
              <a:gd name="connsiteY34" fmla="*/ 68 h 226"/>
              <a:gd name="connsiteX35" fmla="*/ 68 w 132"/>
              <a:gd name="connsiteY35" fmla="*/ 63 h 226"/>
              <a:gd name="connsiteX36" fmla="*/ 68 w 132"/>
              <a:gd name="connsiteY36" fmla="*/ 63 h 226"/>
              <a:gd name="connsiteX37" fmla="*/ 74 w 132"/>
              <a:gd name="connsiteY37" fmla="*/ 57 h 226"/>
              <a:gd name="connsiteX38" fmla="*/ 74 w 132"/>
              <a:gd name="connsiteY38" fmla="*/ 47 h 226"/>
              <a:gd name="connsiteX39" fmla="*/ 79 w 132"/>
              <a:gd name="connsiteY39" fmla="*/ 36 h 226"/>
              <a:gd name="connsiteX40" fmla="*/ 79 w 132"/>
              <a:gd name="connsiteY40" fmla="*/ 21 h 226"/>
              <a:gd name="connsiteX41" fmla="*/ 84 w 132"/>
              <a:gd name="connsiteY41" fmla="*/ 0 h 226"/>
              <a:gd name="connsiteX0" fmla="*/ 132 w 132"/>
              <a:gd name="connsiteY0" fmla="*/ 78 h 205"/>
              <a:gd name="connsiteX1" fmla="*/ 121 w 132"/>
              <a:gd name="connsiteY1" fmla="*/ 105 h 205"/>
              <a:gd name="connsiteX2" fmla="*/ 116 w 132"/>
              <a:gd name="connsiteY2" fmla="*/ 131 h 205"/>
              <a:gd name="connsiteX3" fmla="*/ 111 w 132"/>
              <a:gd name="connsiteY3" fmla="*/ 142 h 205"/>
              <a:gd name="connsiteX4" fmla="*/ 105 w 132"/>
              <a:gd name="connsiteY4" fmla="*/ 152 h 205"/>
              <a:gd name="connsiteX5" fmla="*/ 105 w 132"/>
              <a:gd name="connsiteY5" fmla="*/ 163 h 205"/>
              <a:gd name="connsiteX6" fmla="*/ 100 w 132"/>
              <a:gd name="connsiteY6" fmla="*/ 168 h 205"/>
              <a:gd name="connsiteX7" fmla="*/ 95 w 132"/>
              <a:gd name="connsiteY7" fmla="*/ 178 h 205"/>
              <a:gd name="connsiteX8" fmla="*/ 95 w 132"/>
              <a:gd name="connsiteY8" fmla="*/ 184 h 205"/>
              <a:gd name="connsiteX9" fmla="*/ 84 w 132"/>
              <a:gd name="connsiteY9" fmla="*/ 189 h 205"/>
              <a:gd name="connsiteX10" fmla="*/ 79 w 132"/>
              <a:gd name="connsiteY10" fmla="*/ 199 h 205"/>
              <a:gd name="connsiteX11" fmla="*/ 74 w 132"/>
              <a:gd name="connsiteY11" fmla="*/ 199 h 205"/>
              <a:gd name="connsiteX12" fmla="*/ 68 w 132"/>
              <a:gd name="connsiteY12" fmla="*/ 205 h 205"/>
              <a:gd name="connsiteX13" fmla="*/ 63 w 132"/>
              <a:gd name="connsiteY13" fmla="*/ 205 h 205"/>
              <a:gd name="connsiteX14" fmla="*/ 63 w 132"/>
              <a:gd name="connsiteY14" fmla="*/ 199 h 205"/>
              <a:gd name="connsiteX15" fmla="*/ 58 w 132"/>
              <a:gd name="connsiteY15" fmla="*/ 199 h 205"/>
              <a:gd name="connsiteX16" fmla="*/ 58 w 132"/>
              <a:gd name="connsiteY16" fmla="*/ 194 h 205"/>
              <a:gd name="connsiteX17" fmla="*/ 58 w 132"/>
              <a:gd name="connsiteY17" fmla="*/ 189 h 205"/>
              <a:gd name="connsiteX18" fmla="*/ 53 w 132"/>
              <a:gd name="connsiteY18" fmla="*/ 184 h 205"/>
              <a:gd name="connsiteX19" fmla="*/ 53 w 132"/>
              <a:gd name="connsiteY19" fmla="*/ 173 h 205"/>
              <a:gd name="connsiteX20" fmla="*/ 53 w 132"/>
              <a:gd name="connsiteY20" fmla="*/ 163 h 205"/>
              <a:gd name="connsiteX21" fmla="*/ 47 w 132"/>
              <a:gd name="connsiteY21" fmla="*/ 147 h 205"/>
              <a:gd name="connsiteX22" fmla="*/ 42 w 132"/>
              <a:gd name="connsiteY22" fmla="*/ 126 h 205"/>
              <a:gd name="connsiteX23" fmla="*/ 37 w 132"/>
              <a:gd name="connsiteY23" fmla="*/ 110 h 205"/>
              <a:gd name="connsiteX24" fmla="*/ 32 w 132"/>
              <a:gd name="connsiteY24" fmla="*/ 94 h 205"/>
              <a:gd name="connsiteX25" fmla="*/ 26 w 132"/>
              <a:gd name="connsiteY25" fmla="*/ 78 h 205"/>
              <a:gd name="connsiteX26" fmla="*/ 16 w 132"/>
              <a:gd name="connsiteY26" fmla="*/ 68 h 205"/>
              <a:gd name="connsiteX27" fmla="*/ 5 w 132"/>
              <a:gd name="connsiteY27" fmla="*/ 57 h 205"/>
              <a:gd name="connsiteX28" fmla="*/ 0 w 132"/>
              <a:gd name="connsiteY28" fmla="*/ 47 h 205"/>
              <a:gd name="connsiteX29" fmla="*/ 11 w 132"/>
              <a:gd name="connsiteY29" fmla="*/ 52 h 205"/>
              <a:gd name="connsiteX30" fmla="*/ 26 w 132"/>
              <a:gd name="connsiteY30" fmla="*/ 52 h 205"/>
              <a:gd name="connsiteX31" fmla="*/ 37 w 132"/>
              <a:gd name="connsiteY31" fmla="*/ 52 h 205"/>
              <a:gd name="connsiteX32" fmla="*/ 47 w 132"/>
              <a:gd name="connsiteY32" fmla="*/ 52 h 205"/>
              <a:gd name="connsiteX33" fmla="*/ 58 w 132"/>
              <a:gd name="connsiteY33" fmla="*/ 47 h 205"/>
              <a:gd name="connsiteX34" fmla="*/ 63 w 132"/>
              <a:gd name="connsiteY34" fmla="*/ 47 h 205"/>
              <a:gd name="connsiteX35" fmla="*/ 68 w 132"/>
              <a:gd name="connsiteY35" fmla="*/ 42 h 205"/>
              <a:gd name="connsiteX36" fmla="*/ 68 w 132"/>
              <a:gd name="connsiteY36" fmla="*/ 42 h 205"/>
              <a:gd name="connsiteX37" fmla="*/ 74 w 132"/>
              <a:gd name="connsiteY37" fmla="*/ 36 h 205"/>
              <a:gd name="connsiteX38" fmla="*/ 74 w 132"/>
              <a:gd name="connsiteY38" fmla="*/ 26 h 205"/>
              <a:gd name="connsiteX39" fmla="*/ 79 w 132"/>
              <a:gd name="connsiteY39" fmla="*/ 15 h 205"/>
              <a:gd name="connsiteX40" fmla="*/ 79 w 132"/>
              <a:gd name="connsiteY40" fmla="*/ 0 h 205"/>
              <a:gd name="connsiteX0" fmla="*/ 132 w 132"/>
              <a:gd name="connsiteY0" fmla="*/ 63 h 190"/>
              <a:gd name="connsiteX1" fmla="*/ 121 w 132"/>
              <a:gd name="connsiteY1" fmla="*/ 90 h 190"/>
              <a:gd name="connsiteX2" fmla="*/ 116 w 132"/>
              <a:gd name="connsiteY2" fmla="*/ 116 h 190"/>
              <a:gd name="connsiteX3" fmla="*/ 111 w 132"/>
              <a:gd name="connsiteY3" fmla="*/ 127 h 190"/>
              <a:gd name="connsiteX4" fmla="*/ 105 w 132"/>
              <a:gd name="connsiteY4" fmla="*/ 137 h 190"/>
              <a:gd name="connsiteX5" fmla="*/ 105 w 132"/>
              <a:gd name="connsiteY5" fmla="*/ 148 h 190"/>
              <a:gd name="connsiteX6" fmla="*/ 100 w 132"/>
              <a:gd name="connsiteY6" fmla="*/ 153 h 190"/>
              <a:gd name="connsiteX7" fmla="*/ 95 w 132"/>
              <a:gd name="connsiteY7" fmla="*/ 163 h 190"/>
              <a:gd name="connsiteX8" fmla="*/ 95 w 132"/>
              <a:gd name="connsiteY8" fmla="*/ 169 h 190"/>
              <a:gd name="connsiteX9" fmla="*/ 84 w 132"/>
              <a:gd name="connsiteY9" fmla="*/ 174 h 190"/>
              <a:gd name="connsiteX10" fmla="*/ 79 w 132"/>
              <a:gd name="connsiteY10" fmla="*/ 184 h 190"/>
              <a:gd name="connsiteX11" fmla="*/ 74 w 132"/>
              <a:gd name="connsiteY11" fmla="*/ 184 h 190"/>
              <a:gd name="connsiteX12" fmla="*/ 68 w 132"/>
              <a:gd name="connsiteY12" fmla="*/ 190 h 190"/>
              <a:gd name="connsiteX13" fmla="*/ 63 w 132"/>
              <a:gd name="connsiteY13" fmla="*/ 190 h 190"/>
              <a:gd name="connsiteX14" fmla="*/ 63 w 132"/>
              <a:gd name="connsiteY14" fmla="*/ 184 h 190"/>
              <a:gd name="connsiteX15" fmla="*/ 58 w 132"/>
              <a:gd name="connsiteY15" fmla="*/ 184 h 190"/>
              <a:gd name="connsiteX16" fmla="*/ 58 w 132"/>
              <a:gd name="connsiteY16" fmla="*/ 179 h 190"/>
              <a:gd name="connsiteX17" fmla="*/ 58 w 132"/>
              <a:gd name="connsiteY17" fmla="*/ 174 h 190"/>
              <a:gd name="connsiteX18" fmla="*/ 53 w 132"/>
              <a:gd name="connsiteY18" fmla="*/ 169 h 190"/>
              <a:gd name="connsiteX19" fmla="*/ 53 w 132"/>
              <a:gd name="connsiteY19" fmla="*/ 158 h 190"/>
              <a:gd name="connsiteX20" fmla="*/ 53 w 132"/>
              <a:gd name="connsiteY20" fmla="*/ 148 h 190"/>
              <a:gd name="connsiteX21" fmla="*/ 47 w 132"/>
              <a:gd name="connsiteY21" fmla="*/ 132 h 190"/>
              <a:gd name="connsiteX22" fmla="*/ 42 w 132"/>
              <a:gd name="connsiteY22" fmla="*/ 111 h 190"/>
              <a:gd name="connsiteX23" fmla="*/ 37 w 132"/>
              <a:gd name="connsiteY23" fmla="*/ 95 h 190"/>
              <a:gd name="connsiteX24" fmla="*/ 32 w 132"/>
              <a:gd name="connsiteY24" fmla="*/ 79 h 190"/>
              <a:gd name="connsiteX25" fmla="*/ 26 w 132"/>
              <a:gd name="connsiteY25" fmla="*/ 63 h 190"/>
              <a:gd name="connsiteX26" fmla="*/ 16 w 132"/>
              <a:gd name="connsiteY26" fmla="*/ 53 h 190"/>
              <a:gd name="connsiteX27" fmla="*/ 5 w 132"/>
              <a:gd name="connsiteY27" fmla="*/ 42 h 190"/>
              <a:gd name="connsiteX28" fmla="*/ 0 w 132"/>
              <a:gd name="connsiteY28" fmla="*/ 32 h 190"/>
              <a:gd name="connsiteX29" fmla="*/ 11 w 132"/>
              <a:gd name="connsiteY29" fmla="*/ 37 h 190"/>
              <a:gd name="connsiteX30" fmla="*/ 26 w 132"/>
              <a:gd name="connsiteY30" fmla="*/ 37 h 190"/>
              <a:gd name="connsiteX31" fmla="*/ 37 w 132"/>
              <a:gd name="connsiteY31" fmla="*/ 37 h 190"/>
              <a:gd name="connsiteX32" fmla="*/ 47 w 132"/>
              <a:gd name="connsiteY32" fmla="*/ 37 h 190"/>
              <a:gd name="connsiteX33" fmla="*/ 58 w 132"/>
              <a:gd name="connsiteY33" fmla="*/ 32 h 190"/>
              <a:gd name="connsiteX34" fmla="*/ 63 w 132"/>
              <a:gd name="connsiteY34" fmla="*/ 32 h 190"/>
              <a:gd name="connsiteX35" fmla="*/ 68 w 132"/>
              <a:gd name="connsiteY35" fmla="*/ 27 h 190"/>
              <a:gd name="connsiteX36" fmla="*/ 68 w 132"/>
              <a:gd name="connsiteY36" fmla="*/ 27 h 190"/>
              <a:gd name="connsiteX37" fmla="*/ 74 w 132"/>
              <a:gd name="connsiteY37" fmla="*/ 21 h 190"/>
              <a:gd name="connsiteX38" fmla="*/ 74 w 132"/>
              <a:gd name="connsiteY38" fmla="*/ 11 h 190"/>
              <a:gd name="connsiteX39" fmla="*/ 79 w 132"/>
              <a:gd name="connsiteY39" fmla="*/ 0 h 190"/>
              <a:gd name="connsiteX0" fmla="*/ 132 w 132"/>
              <a:gd name="connsiteY0" fmla="*/ 52 h 179"/>
              <a:gd name="connsiteX1" fmla="*/ 121 w 132"/>
              <a:gd name="connsiteY1" fmla="*/ 79 h 179"/>
              <a:gd name="connsiteX2" fmla="*/ 116 w 132"/>
              <a:gd name="connsiteY2" fmla="*/ 105 h 179"/>
              <a:gd name="connsiteX3" fmla="*/ 111 w 132"/>
              <a:gd name="connsiteY3" fmla="*/ 116 h 179"/>
              <a:gd name="connsiteX4" fmla="*/ 105 w 132"/>
              <a:gd name="connsiteY4" fmla="*/ 126 h 179"/>
              <a:gd name="connsiteX5" fmla="*/ 105 w 132"/>
              <a:gd name="connsiteY5" fmla="*/ 137 h 179"/>
              <a:gd name="connsiteX6" fmla="*/ 100 w 132"/>
              <a:gd name="connsiteY6" fmla="*/ 142 h 179"/>
              <a:gd name="connsiteX7" fmla="*/ 95 w 132"/>
              <a:gd name="connsiteY7" fmla="*/ 152 h 179"/>
              <a:gd name="connsiteX8" fmla="*/ 95 w 132"/>
              <a:gd name="connsiteY8" fmla="*/ 158 h 179"/>
              <a:gd name="connsiteX9" fmla="*/ 84 w 132"/>
              <a:gd name="connsiteY9" fmla="*/ 163 h 179"/>
              <a:gd name="connsiteX10" fmla="*/ 79 w 132"/>
              <a:gd name="connsiteY10" fmla="*/ 173 h 179"/>
              <a:gd name="connsiteX11" fmla="*/ 74 w 132"/>
              <a:gd name="connsiteY11" fmla="*/ 173 h 179"/>
              <a:gd name="connsiteX12" fmla="*/ 68 w 132"/>
              <a:gd name="connsiteY12" fmla="*/ 179 h 179"/>
              <a:gd name="connsiteX13" fmla="*/ 63 w 132"/>
              <a:gd name="connsiteY13" fmla="*/ 179 h 179"/>
              <a:gd name="connsiteX14" fmla="*/ 63 w 132"/>
              <a:gd name="connsiteY14" fmla="*/ 173 h 179"/>
              <a:gd name="connsiteX15" fmla="*/ 58 w 132"/>
              <a:gd name="connsiteY15" fmla="*/ 173 h 179"/>
              <a:gd name="connsiteX16" fmla="*/ 58 w 132"/>
              <a:gd name="connsiteY16" fmla="*/ 168 h 179"/>
              <a:gd name="connsiteX17" fmla="*/ 58 w 132"/>
              <a:gd name="connsiteY17" fmla="*/ 163 h 179"/>
              <a:gd name="connsiteX18" fmla="*/ 53 w 132"/>
              <a:gd name="connsiteY18" fmla="*/ 158 h 179"/>
              <a:gd name="connsiteX19" fmla="*/ 53 w 132"/>
              <a:gd name="connsiteY19" fmla="*/ 147 h 179"/>
              <a:gd name="connsiteX20" fmla="*/ 53 w 132"/>
              <a:gd name="connsiteY20" fmla="*/ 137 h 179"/>
              <a:gd name="connsiteX21" fmla="*/ 47 w 132"/>
              <a:gd name="connsiteY21" fmla="*/ 121 h 179"/>
              <a:gd name="connsiteX22" fmla="*/ 42 w 132"/>
              <a:gd name="connsiteY22" fmla="*/ 100 h 179"/>
              <a:gd name="connsiteX23" fmla="*/ 37 w 132"/>
              <a:gd name="connsiteY23" fmla="*/ 84 h 179"/>
              <a:gd name="connsiteX24" fmla="*/ 32 w 132"/>
              <a:gd name="connsiteY24" fmla="*/ 68 h 179"/>
              <a:gd name="connsiteX25" fmla="*/ 26 w 132"/>
              <a:gd name="connsiteY25" fmla="*/ 52 h 179"/>
              <a:gd name="connsiteX26" fmla="*/ 16 w 132"/>
              <a:gd name="connsiteY26" fmla="*/ 42 h 179"/>
              <a:gd name="connsiteX27" fmla="*/ 5 w 132"/>
              <a:gd name="connsiteY27" fmla="*/ 31 h 179"/>
              <a:gd name="connsiteX28" fmla="*/ 0 w 132"/>
              <a:gd name="connsiteY28" fmla="*/ 21 h 179"/>
              <a:gd name="connsiteX29" fmla="*/ 11 w 132"/>
              <a:gd name="connsiteY29" fmla="*/ 26 h 179"/>
              <a:gd name="connsiteX30" fmla="*/ 26 w 132"/>
              <a:gd name="connsiteY30" fmla="*/ 26 h 179"/>
              <a:gd name="connsiteX31" fmla="*/ 37 w 132"/>
              <a:gd name="connsiteY31" fmla="*/ 26 h 179"/>
              <a:gd name="connsiteX32" fmla="*/ 47 w 132"/>
              <a:gd name="connsiteY32" fmla="*/ 26 h 179"/>
              <a:gd name="connsiteX33" fmla="*/ 58 w 132"/>
              <a:gd name="connsiteY33" fmla="*/ 21 h 179"/>
              <a:gd name="connsiteX34" fmla="*/ 63 w 132"/>
              <a:gd name="connsiteY34" fmla="*/ 21 h 179"/>
              <a:gd name="connsiteX35" fmla="*/ 68 w 132"/>
              <a:gd name="connsiteY35" fmla="*/ 16 h 179"/>
              <a:gd name="connsiteX36" fmla="*/ 68 w 132"/>
              <a:gd name="connsiteY36" fmla="*/ 16 h 179"/>
              <a:gd name="connsiteX37" fmla="*/ 74 w 132"/>
              <a:gd name="connsiteY37" fmla="*/ 10 h 179"/>
              <a:gd name="connsiteX38" fmla="*/ 74 w 132"/>
              <a:gd name="connsiteY38" fmla="*/ 0 h 179"/>
              <a:gd name="connsiteX0" fmla="*/ 132 w 132"/>
              <a:gd name="connsiteY0" fmla="*/ 42 h 169"/>
              <a:gd name="connsiteX1" fmla="*/ 121 w 132"/>
              <a:gd name="connsiteY1" fmla="*/ 69 h 169"/>
              <a:gd name="connsiteX2" fmla="*/ 116 w 132"/>
              <a:gd name="connsiteY2" fmla="*/ 95 h 169"/>
              <a:gd name="connsiteX3" fmla="*/ 111 w 132"/>
              <a:gd name="connsiteY3" fmla="*/ 106 h 169"/>
              <a:gd name="connsiteX4" fmla="*/ 105 w 132"/>
              <a:gd name="connsiteY4" fmla="*/ 116 h 169"/>
              <a:gd name="connsiteX5" fmla="*/ 105 w 132"/>
              <a:gd name="connsiteY5" fmla="*/ 127 h 169"/>
              <a:gd name="connsiteX6" fmla="*/ 100 w 132"/>
              <a:gd name="connsiteY6" fmla="*/ 132 h 169"/>
              <a:gd name="connsiteX7" fmla="*/ 95 w 132"/>
              <a:gd name="connsiteY7" fmla="*/ 142 h 169"/>
              <a:gd name="connsiteX8" fmla="*/ 95 w 132"/>
              <a:gd name="connsiteY8" fmla="*/ 148 h 169"/>
              <a:gd name="connsiteX9" fmla="*/ 84 w 132"/>
              <a:gd name="connsiteY9" fmla="*/ 153 h 169"/>
              <a:gd name="connsiteX10" fmla="*/ 79 w 132"/>
              <a:gd name="connsiteY10" fmla="*/ 163 h 169"/>
              <a:gd name="connsiteX11" fmla="*/ 74 w 132"/>
              <a:gd name="connsiteY11" fmla="*/ 163 h 169"/>
              <a:gd name="connsiteX12" fmla="*/ 68 w 132"/>
              <a:gd name="connsiteY12" fmla="*/ 169 h 169"/>
              <a:gd name="connsiteX13" fmla="*/ 63 w 132"/>
              <a:gd name="connsiteY13" fmla="*/ 169 h 169"/>
              <a:gd name="connsiteX14" fmla="*/ 63 w 132"/>
              <a:gd name="connsiteY14" fmla="*/ 163 h 169"/>
              <a:gd name="connsiteX15" fmla="*/ 58 w 132"/>
              <a:gd name="connsiteY15" fmla="*/ 163 h 169"/>
              <a:gd name="connsiteX16" fmla="*/ 58 w 132"/>
              <a:gd name="connsiteY16" fmla="*/ 158 h 169"/>
              <a:gd name="connsiteX17" fmla="*/ 58 w 132"/>
              <a:gd name="connsiteY17" fmla="*/ 153 h 169"/>
              <a:gd name="connsiteX18" fmla="*/ 53 w 132"/>
              <a:gd name="connsiteY18" fmla="*/ 148 h 169"/>
              <a:gd name="connsiteX19" fmla="*/ 53 w 132"/>
              <a:gd name="connsiteY19" fmla="*/ 137 h 169"/>
              <a:gd name="connsiteX20" fmla="*/ 53 w 132"/>
              <a:gd name="connsiteY20" fmla="*/ 127 h 169"/>
              <a:gd name="connsiteX21" fmla="*/ 47 w 132"/>
              <a:gd name="connsiteY21" fmla="*/ 111 h 169"/>
              <a:gd name="connsiteX22" fmla="*/ 42 w 132"/>
              <a:gd name="connsiteY22" fmla="*/ 90 h 169"/>
              <a:gd name="connsiteX23" fmla="*/ 37 w 132"/>
              <a:gd name="connsiteY23" fmla="*/ 74 h 169"/>
              <a:gd name="connsiteX24" fmla="*/ 32 w 132"/>
              <a:gd name="connsiteY24" fmla="*/ 58 h 169"/>
              <a:gd name="connsiteX25" fmla="*/ 26 w 132"/>
              <a:gd name="connsiteY25" fmla="*/ 42 h 169"/>
              <a:gd name="connsiteX26" fmla="*/ 16 w 132"/>
              <a:gd name="connsiteY26" fmla="*/ 32 h 169"/>
              <a:gd name="connsiteX27" fmla="*/ 5 w 132"/>
              <a:gd name="connsiteY27" fmla="*/ 21 h 169"/>
              <a:gd name="connsiteX28" fmla="*/ 0 w 132"/>
              <a:gd name="connsiteY28" fmla="*/ 11 h 169"/>
              <a:gd name="connsiteX29" fmla="*/ 11 w 132"/>
              <a:gd name="connsiteY29" fmla="*/ 16 h 169"/>
              <a:gd name="connsiteX30" fmla="*/ 26 w 132"/>
              <a:gd name="connsiteY30" fmla="*/ 16 h 169"/>
              <a:gd name="connsiteX31" fmla="*/ 37 w 132"/>
              <a:gd name="connsiteY31" fmla="*/ 16 h 169"/>
              <a:gd name="connsiteX32" fmla="*/ 47 w 132"/>
              <a:gd name="connsiteY32" fmla="*/ 16 h 169"/>
              <a:gd name="connsiteX33" fmla="*/ 58 w 132"/>
              <a:gd name="connsiteY33" fmla="*/ 11 h 169"/>
              <a:gd name="connsiteX34" fmla="*/ 63 w 132"/>
              <a:gd name="connsiteY34" fmla="*/ 11 h 169"/>
              <a:gd name="connsiteX35" fmla="*/ 68 w 132"/>
              <a:gd name="connsiteY35" fmla="*/ 6 h 169"/>
              <a:gd name="connsiteX36" fmla="*/ 68 w 132"/>
              <a:gd name="connsiteY36" fmla="*/ 6 h 169"/>
              <a:gd name="connsiteX37" fmla="*/ 74 w 132"/>
              <a:gd name="connsiteY37" fmla="*/ 0 h 169"/>
              <a:gd name="connsiteX0" fmla="*/ 121 w 121"/>
              <a:gd name="connsiteY0" fmla="*/ 69 h 169"/>
              <a:gd name="connsiteX1" fmla="*/ 116 w 121"/>
              <a:gd name="connsiteY1" fmla="*/ 95 h 169"/>
              <a:gd name="connsiteX2" fmla="*/ 111 w 121"/>
              <a:gd name="connsiteY2" fmla="*/ 106 h 169"/>
              <a:gd name="connsiteX3" fmla="*/ 105 w 121"/>
              <a:gd name="connsiteY3" fmla="*/ 116 h 169"/>
              <a:gd name="connsiteX4" fmla="*/ 105 w 121"/>
              <a:gd name="connsiteY4" fmla="*/ 127 h 169"/>
              <a:gd name="connsiteX5" fmla="*/ 100 w 121"/>
              <a:gd name="connsiteY5" fmla="*/ 132 h 169"/>
              <a:gd name="connsiteX6" fmla="*/ 95 w 121"/>
              <a:gd name="connsiteY6" fmla="*/ 142 h 169"/>
              <a:gd name="connsiteX7" fmla="*/ 95 w 121"/>
              <a:gd name="connsiteY7" fmla="*/ 148 h 169"/>
              <a:gd name="connsiteX8" fmla="*/ 84 w 121"/>
              <a:gd name="connsiteY8" fmla="*/ 153 h 169"/>
              <a:gd name="connsiteX9" fmla="*/ 79 w 121"/>
              <a:gd name="connsiteY9" fmla="*/ 163 h 169"/>
              <a:gd name="connsiteX10" fmla="*/ 74 w 121"/>
              <a:gd name="connsiteY10" fmla="*/ 163 h 169"/>
              <a:gd name="connsiteX11" fmla="*/ 68 w 121"/>
              <a:gd name="connsiteY11" fmla="*/ 169 h 169"/>
              <a:gd name="connsiteX12" fmla="*/ 63 w 121"/>
              <a:gd name="connsiteY12" fmla="*/ 169 h 169"/>
              <a:gd name="connsiteX13" fmla="*/ 63 w 121"/>
              <a:gd name="connsiteY13" fmla="*/ 163 h 169"/>
              <a:gd name="connsiteX14" fmla="*/ 58 w 121"/>
              <a:gd name="connsiteY14" fmla="*/ 163 h 169"/>
              <a:gd name="connsiteX15" fmla="*/ 58 w 121"/>
              <a:gd name="connsiteY15" fmla="*/ 158 h 169"/>
              <a:gd name="connsiteX16" fmla="*/ 58 w 121"/>
              <a:gd name="connsiteY16" fmla="*/ 153 h 169"/>
              <a:gd name="connsiteX17" fmla="*/ 53 w 121"/>
              <a:gd name="connsiteY17" fmla="*/ 148 h 169"/>
              <a:gd name="connsiteX18" fmla="*/ 53 w 121"/>
              <a:gd name="connsiteY18" fmla="*/ 137 h 169"/>
              <a:gd name="connsiteX19" fmla="*/ 53 w 121"/>
              <a:gd name="connsiteY19" fmla="*/ 127 h 169"/>
              <a:gd name="connsiteX20" fmla="*/ 47 w 121"/>
              <a:gd name="connsiteY20" fmla="*/ 111 h 169"/>
              <a:gd name="connsiteX21" fmla="*/ 42 w 121"/>
              <a:gd name="connsiteY21" fmla="*/ 90 h 169"/>
              <a:gd name="connsiteX22" fmla="*/ 37 w 121"/>
              <a:gd name="connsiteY22" fmla="*/ 74 h 169"/>
              <a:gd name="connsiteX23" fmla="*/ 32 w 121"/>
              <a:gd name="connsiteY23" fmla="*/ 58 h 169"/>
              <a:gd name="connsiteX24" fmla="*/ 26 w 121"/>
              <a:gd name="connsiteY24" fmla="*/ 42 h 169"/>
              <a:gd name="connsiteX25" fmla="*/ 16 w 121"/>
              <a:gd name="connsiteY25" fmla="*/ 32 h 169"/>
              <a:gd name="connsiteX26" fmla="*/ 5 w 121"/>
              <a:gd name="connsiteY26" fmla="*/ 21 h 169"/>
              <a:gd name="connsiteX27" fmla="*/ 0 w 121"/>
              <a:gd name="connsiteY27" fmla="*/ 11 h 169"/>
              <a:gd name="connsiteX28" fmla="*/ 11 w 121"/>
              <a:gd name="connsiteY28" fmla="*/ 16 h 169"/>
              <a:gd name="connsiteX29" fmla="*/ 26 w 121"/>
              <a:gd name="connsiteY29" fmla="*/ 16 h 169"/>
              <a:gd name="connsiteX30" fmla="*/ 37 w 121"/>
              <a:gd name="connsiteY30" fmla="*/ 16 h 169"/>
              <a:gd name="connsiteX31" fmla="*/ 47 w 121"/>
              <a:gd name="connsiteY31" fmla="*/ 16 h 169"/>
              <a:gd name="connsiteX32" fmla="*/ 58 w 121"/>
              <a:gd name="connsiteY32" fmla="*/ 11 h 169"/>
              <a:gd name="connsiteX33" fmla="*/ 63 w 121"/>
              <a:gd name="connsiteY33" fmla="*/ 11 h 169"/>
              <a:gd name="connsiteX34" fmla="*/ 68 w 121"/>
              <a:gd name="connsiteY34" fmla="*/ 6 h 169"/>
              <a:gd name="connsiteX35" fmla="*/ 68 w 121"/>
              <a:gd name="connsiteY35" fmla="*/ 6 h 169"/>
              <a:gd name="connsiteX36" fmla="*/ 74 w 121"/>
              <a:gd name="connsiteY36" fmla="*/ 0 h 169"/>
              <a:gd name="connsiteX0" fmla="*/ 116 w 116"/>
              <a:gd name="connsiteY0" fmla="*/ 95 h 169"/>
              <a:gd name="connsiteX1" fmla="*/ 111 w 116"/>
              <a:gd name="connsiteY1" fmla="*/ 106 h 169"/>
              <a:gd name="connsiteX2" fmla="*/ 105 w 116"/>
              <a:gd name="connsiteY2" fmla="*/ 116 h 169"/>
              <a:gd name="connsiteX3" fmla="*/ 105 w 116"/>
              <a:gd name="connsiteY3" fmla="*/ 127 h 169"/>
              <a:gd name="connsiteX4" fmla="*/ 100 w 116"/>
              <a:gd name="connsiteY4" fmla="*/ 132 h 169"/>
              <a:gd name="connsiteX5" fmla="*/ 95 w 116"/>
              <a:gd name="connsiteY5" fmla="*/ 142 h 169"/>
              <a:gd name="connsiteX6" fmla="*/ 95 w 116"/>
              <a:gd name="connsiteY6" fmla="*/ 148 h 169"/>
              <a:gd name="connsiteX7" fmla="*/ 84 w 116"/>
              <a:gd name="connsiteY7" fmla="*/ 153 h 169"/>
              <a:gd name="connsiteX8" fmla="*/ 79 w 116"/>
              <a:gd name="connsiteY8" fmla="*/ 163 h 169"/>
              <a:gd name="connsiteX9" fmla="*/ 74 w 116"/>
              <a:gd name="connsiteY9" fmla="*/ 163 h 169"/>
              <a:gd name="connsiteX10" fmla="*/ 68 w 116"/>
              <a:gd name="connsiteY10" fmla="*/ 169 h 169"/>
              <a:gd name="connsiteX11" fmla="*/ 63 w 116"/>
              <a:gd name="connsiteY11" fmla="*/ 169 h 169"/>
              <a:gd name="connsiteX12" fmla="*/ 63 w 116"/>
              <a:gd name="connsiteY12" fmla="*/ 163 h 169"/>
              <a:gd name="connsiteX13" fmla="*/ 58 w 116"/>
              <a:gd name="connsiteY13" fmla="*/ 163 h 169"/>
              <a:gd name="connsiteX14" fmla="*/ 58 w 116"/>
              <a:gd name="connsiteY14" fmla="*/ 158 h 169"/>
              <a:gd name="connsiteX15" fmla="*/ 58 w 116"/>
              <a:gd name="connsiteY15" fmla="*/ 153 h 169"/>
              <a:gd name="connsiteX16" fmla="*/ 53 w 116"/>
              <a:gd name="connsiteY16" fmla="*/ 148 h 169"/>
              <a:gd name="connsiteX17" fmla="*/ 53 w 116"/>
              <a:gd name="connsiteY17" fmla="*/ 137 h 169"/>
              <a:gd name="connsiteX18" fmla="*/ 53 w 116"/>
              <a:gd name="connsiteY18" fmla="*/ 127 h 169"/>
              <a:gd name="connsiteX19" fmla="*/ 47 w 116"/>
              <a:gd name="connsiteY19" fmla="*/ 111 h 169"/>
              <a:gd name="connsiteX20" fmla="*/ 42 w 116"/>
              <a:gd name="connsiteY20" fmla="*/ 90 h 169"/>
              <a:gd name="connsiteX21" fmla="*/ 37 w 116"/>
              <a:gd name="connsiteY21" fmla="*/ 74 h 169"/>
              <a:gd name="connsiteX22" fmla="*/ 32 w 116"/>
              <a:gd name="connsiteY22" fmla="*/ 58 h 169"/>
              <a:gd name="connsiteX23" fmla="*/ 26 w 116"/>
              <a:gd name="connsiteY23" fmla="*/ 42 h 169"/>
              <a:gd name="connsiteX24" fmla="*/ 16 w 116"/>
              <a:gd name="connsiteY24" fmla="*/ 32 h 169"/>
              <a:gd name="connsiteX25" fmla="*/ 5 w 116"/>
              <a:gd name="connsiteY25" fmla="*/ 21 h 169"/>
              <a:gd name="connsiteX26" fmla="*/ 0 w 116"/>
              <a:gd name="connsiteY26" fmla="*/ 11 h 169"/>
              <a:gd name="connsiteX27" fmla="*/ 11 w 116"/>
              <a:gd name="connsiteY27" fmla="*/ 16 h 169"/>
              <a:gd name="connsiteX28" fmla="*/ 26 w 116"/>
              <a:gd name="connsiteY28" fmla="*/ 16 h 169"/>
              <a:gd name="connsiteX29" fmla="*/ 37 w 116"/>
              <a:gd name="connsiteY29" fmla="*/ 16 h 169"/>
              <a:gd name="connsiteX30" fmla="*/ 47 w 116"/>
              <a:gd name="connsiteY30" fmla="*/ 16 h 169"/>
              <a:gd name="connsiteX31" fmla="*/ 58 w 116"/>
              <a:gd name="connsiteY31" fmla="*/ 11 h 169"/>
              <a:gd name="connsiteX32" fmla="*/ 63 w 116"/>
              <a:gd name="connsiteY32" fmla="*/ 11 h 169"/>
              <a:gd name="connsiteX33" fmla="*/ 68 w 116"/>
              <a:gd name="connsiteY33" fmla="*/ 6 h 169"/>
              <a:gd name="connsiteX34" fmla="*/ 68 w 116"/>
              <a:gd name="connsiteY34" fmla="*/ 6 h 169"/>
              <a:gd name="connsiteX35" fmla="*/ 74 w 116"/>
              <a:gd name="connsiteY35" fmla="*/ 0 h 169"/>
              <a:gd name="connsiteX0" fmla="*/ 111 w 111"/>
              <a:gd name="connsiteY0" fmla="*/ 106 h 169"/>
              <a:gd name="connsiteX1" fmla="*/ 105 w 111"/>
              <a:gd name="connsiteY1" fmla="*/ 116 h 169"/>
              <a:gd name="connsiteX2" fmla="*/ 105 w 111"/>
              <a:gd name="connsiteY2" fmla="*/ 127 h 169"/>
              <a:gd name="connsiteX3" fmla="*/ 100 w 111"/>
              <a:gd name="connsiteY3" fmla="*/ 132 h 169"/>
              <a:gd name="connsiteX4" fmla="*/ 95 w 111"/>
              <a:gd name="connsiteY4" fmla="*/ 142 h 169"/>
              <a:gd name="connsiteX5" fmla="*/ 95 w 111"/>
              <a:gd name="connsiteY5" fmla="*/ 148 h 169"/>
              <a:gd name="connsiteX6" fmla="*/ 84 w 111"/>
              <a:gd name="connsiteY6" fmla="*/ 153 h 169"/>
              <a:gd name="connsiteX7" fmla="*/ 79 w 111"/>
              <a:gd name="connsiteY7" fmla="*/ 163 h 169"/>
              <a:gd name="connsiteX8" fmla="*/ 74 w 111"/>
              <a:gd name="connsiteY8" fmla="*/ 163 h 169"/>
              <a:gd name="connsiteX9" fmla="*/ 68 w 111"/>
              <a:gd name="connsiteY9" fmla="*/ 169 h 169"/>
              <a:gd name="connsiteX10" fmla="*/ 63 w 111"/>
              <a:gd name="connsiteY10" fmla="*/ 169 h 169"/>
              <a:gd name="connsiteX11" fmla="*/ 63 w 111"/>
              <a:gd name="connsiteY11" fmla="*/ 163 h 169"/>
              <a:gd name="connsiteX12" fmla="*/ 58 w 111"/>
              <a:gd name="connsiteY12" fmla="*/ 163 h 169"/>
              <a:gd name="connsiteX13" fmla="*/ 58 w 111"/>
              <a:gd name="connsiteY13" fmla="*/ 158 h 169"/>
              <a:gd name="connsiteX14" fmla="*/ 58 w 111"/>
              <a:gd name="connsiteY14" fmla="*/ 153 h 169"/>
              <a:gd name="connsiteX15" fmla="*/ 53 w 111"/>
              <a:gd name="connsiteY15" fmla="*/ 148 h 169"/>
              <a:gd name="connsiteX16" fmla="*/ 53 w 111"/>
              <a:gd name="connsiteY16" fmla="*/ 137 h 169"/>
              <a:gd name="connsiteX17" fmla="*/ 53 w 111"/>
              <a:gd name="connsiteY17" fmla="*/ 127 h 169"/>
              <a:gd name="connsiteX18" fmla="*/ 47 w 111"/>
              <a:gd name="connsiteY18" fmla="*/ 111 h 169"/>
              <a:gd name="connsiteX19" fmla="*/ 42 w 111"/>
              <a:gd name="connsiteY19" fmla="*/ 90 h 169"/>
              <a:gd name="connsiteX20" fmla="*/ 37 w 111"/>
              <a:gd name="connsiteY20" fmla="*/ 74 h 169"/>
              <a:gd name="connsiteX21" fmla="*/ 32 w 111"/>
              <a:gd name="connsiteY21" fmla="*/ 58 h 169"/>
              <a:gd name="connsiteX22" fmla="*/ 26 w 111"/>
              <a:gd name="connsiteY22" fmla="*/ 42 h 169"/>
              <a:gd name="connsiteX23" fmla="*/ 16 w 111"/>
              <a:gd name="connsiteY23" fmla="*/ 32 h 169"/>
              <a:gd name="connsiteX24" fmla="*/ 5 w 111"/>
              <a:gd name="connsiteY24" fmla="*/ 21 h 169"/>
              <a:gd name="connsiteX25" fmla="*/ 0 w 111"/>
              <a:gd name="connsiteY25" fmla="*/ 11 h 169"/>
              <a:gd name="connsiteX26" fmla="*/ 11 w 111"/>
              <a:gd name="connsiteY26" fmla="*/ 16 h 169"/>
              <a:gd name="connsiteX27" fmla="*/ 26 w 111"/>
              <a:gd name="connsiteY27" fmla="*/ 16 h 169"/>
              <a:gd name="connsiteX28" fmla="*/ 37 w 111"/>
              <a:gd name="connsiteY28" fmla="*/ 16 h 169"/>
              <a:gd name="connsiteX29" fmla="*/ 47 w 111"/>
              <a:gd name="connsiteY29" fmla="*/ 16 h 169"/>
              <a:gd name="connsiteX30" fmla="*/ 58 w 111"/>
              <a:gd name="connsiteY30" fmla="*/ 11 h 169"/>
              <a:gd name="connsiteX31" fmla="*/ 63 w 111"/>
              <a:gd name="connsiteY31" fmla="*/ 11 h 169"/>
              <a:gd name="connsiteX32" fmla="*/ 68 w 111"/>
              <a:gd name="connsiteY32" fmla="*/ 6 h 169"/>
              <a:gd name="connsiteX33" fmla="*/ 68 w 111"/>
              <a:gd name="connsiteY33" fmla="*/ 6 h 169"/>
              <a:gd name="connsiteX34" fmla="*/ 74 w 111"/>
              <a:gd name="connsiteY34" fmla="*/ 0 h 169"/>
              <a:gd name="connsiteX0" fmla="*/ 111 w 111"/>
              <a:gd name="connsiteY0" fmla="*/ 106 h 169"/>
              <a:gd name="connsiteX1" fmla="*/ 105 w 111"/>
              <a:gd name="connsiteY1" fmla="*/ 127 h 169"/>
              <a:gd name="connsiteX2" fmla="*/ 100 w 111"/>
              <a:gd name="connsiteY2" fmla="*/ 132 h 169"/>
              <a:gd name="connsiteX3" fmla="*/ 95 w 111"/>
              <a:gd name="connsiteY3" fmla="*/ 142 h 169"/>
              <a:gd name="connsiteX4" fmla="*/ 95 w 111"/>
              <a:gd name="connsiteY4" fmla="*/ 148 h 169"/>
              <a:gd name="connsiteX5" fmla="*/ 84 w 111"/>
              <a:gd name="connsiteY5" fmla="*/ 153 h 169"/>
              <a:gd name="connsiteX6" fmla="*/ 79 w 111"/>
              <a:gd name="connsiteY6" fmla="*/ 163 h 169"/>
              <a:gd name="connsiteX7" fmla="*/ 74 w 111"/>
              <a:gd name="connsiteY7" fmla="*/ 163 h 169"/>
              <a:gd name="connsiteX8" fmla="*/ 68 w 111"/>
              <a:gd name="connsiteY8" fmla="*/ 169 h 169"/>
              <a:gd name="connsiteX9" fmla="*/ 63 w 111"/>
              <a:gd name="connsiteY9" fmla="*/ 169 h 169"/>
              <a:gd name="connsiteX10" fmla="*/ 63 w 111"/>
              <a:gd name="connsiteY10" fmla="*/ 163 h 169"/>
              <a:gd name="connsiteX11" fmla="*/ 58 w 111"/>
              <a:gd name="connsiteY11" fmla="*/ 163 h 169"/>
              <a:gd name="connsiteX12" fmla="*/ 58 w 111"/>
              <a:gd name="connsiteY12" fmla="*/ 158 h 169"/>
              <a:gd name="connsiteX13" fmla="*/ 58 w 111"/>
              <a:gd name="connsiteY13" fmla="*/ 153 h 169"/>
              <a:gd name="connsiteX14" fmla="*/ 53 w 111"/>
              <a:gd name="connsiteY14" fmla="*/ 148 h 169"/>
              <a:gd name="connsiteX15" fmla="*/ 53 w 111"/>
              <a:gd name="connsiteY15" fmla="*/ 137 h 169"/>
              <a:gd name="connsiteX16" fmla="*/ 53 w 111"/>
              <a:gd name="connsiteY16" fmla="*/ 127 h 169"/>
              <a:gd name="connsiteX17" fmla="*/ 47 w 111"/>
              <a:gd name="connsiteY17" fmla="*/ 111 h 169"/>
              <a:gd name="connsiteX18" fmla="*/ 42 w 111"/>
              <a:gd name="connsiteY18" fmla="*/ 90 h 169"/>
              <a:gd name="connsiteX19" fmla="*/ 37 w 111"/>
              <a:gd name="connsiteY19" fmla="*/ 74 h 169"/>
              <a:gd name="connsiteX20" fmla="*/ 32 w 111"/>
              <a:gd name="connsiteY20" fmla="*/ 58 h 169"/>
              <a:gd name="connsiteX21" fmla="*/ 26 w 111"/>
              <a:gd name="connsiteY21" fmla="*/ 42 h 169"/>
              <a:gd name="connsiteX22" fmla="*/ 16 w 111"/>
              <a:gd name="connsiteY22" fmla="*/ 32 h 169"/>
              <a:gd name="connsiteX23" fmla="*/ 5 w 111"/>
              <a:gd name="connsiteY23" fmla="*/ 21 h 169"/>
              <a:gd name="connsiteX24" fmla="*/ 0 w 111"/>
              <a:gd name="connsiteY24" fmla="*/ 11 h 169"/>
              <a:gd name="connsiteX25" fmla="*/ 11 w 111"/>
              <a:gd name="connsiteY25" fmla="*/ 16 h 169"/>
              <a:gd name="connsiteX26" fmla="*/ 26 w 111"/>
              <a:gd name="connsiteY26" fmla="*/ 16 h 169"/>
              <a:gd name="connsiteX27" fmla="*/ 37 w 111"/>
              <a:gd name="connsiteY27" fmla="*/ 16 h 169"/>
              <a:gd name="connsiteX28" fmla="*/ 47 w 111"/>
              <a:gd name="connsiteY28" fmla="*/ 16 h 169"/>
              <a:gd name="connsiteX29" fmla="*/ 58 w 111"/>
              <a:gd name="connsiteY29" fmla="*/ 11 h 169"/>
              <a:gd name="connsiteX30" fmla="*/ 63 w 111"/>
              <a:gd name="connsiteY30" fmla="*/ 11 h 169"/>
              <a:gd name="connsiteX31" fmla="*/ 68 w 111"/>
              <a:gd name="connsiteY31" fmla="*/ 6 h 169"/>
              <a:gd name="connsiteX32" fmla="*/ 68 w 111"/>
              <a:gd name="connsiteY32" fmla="*/ 6 h 169"/>
              <a:gd name="connsiteX33" fmla="*/ 74 w 111"/>
              <a:gd name="connsiteY33" fmla="*/ 0 h 169"/>
              <a:gd name="connsiteX0" fmla="*/ 105 w 105"/>
              <a:gd name="connsiteY0" fmla="*/ 127 h 169"/>
              <a:gd name="connsiteX1" fmla="*/ 100 w 105"/>
              <a:gd name="connsiteY1" fmla="*/ 132 h 169"/>
              <a:gd name="connsiteX2" fmla="*/ 95 w 105"/>
              <a:gd name="connsiteY2" fmla="*/ 142 h 169"/>
              <a:gd name="connsiteX3" fmla="*/ 95 w 105"/>
              <a:gd name="connsiteY3" fmla="*/ 148 h 169"/>
              <a:gd name="connsiteX4" fmla="*/ 84 w 105"/>
              <a:gd name="connsiteY4" fmla="*/ 153 h 169"/>
              <a:gd name="connsiteX5" fmla="*/ 79 w 105"/>
              <a:gd name="connsiteY5" fmla="*/ 163 h 169"/>
              <a:gd name="connsiteX6" fmla="*/ 74 w 105"/>
              <a:gd name="connsiteY6" fmla="*/ 163 h 169"/>
              <a:gd name="connsiteX7" fmla="*/ 68 w 105"/>
              <a:gd name="connsiteY7" fmla="*/ 169 h 169"/>
              <a:gd name="connsiteX8" fmla="*/ 63 w 105"/>
              <a:gd name="connsiteY8" fmla="*/ 169 h 169"/>
              <a:gd name="connsiteX9" fmla="*/ 63 w 105"/>
              <a:gd name="connsiteY9" fmla="*/ 163 h 169"/>
              <a:gd name="connsiteX10" fmla="*/ 58 w 105"/>
              <a:gd name="connsiteY10" fmla="*/ 163 h 169"/>
              <a:gd name="connsiteX11" fmla="*/ 58 w 105"/>
              <a:gd name="connsiteY11" fmla="*/ 158 h 169"/>
              <a:gd name="connsiteX12" fmla="*/ 58 w 105"/>
              <a:gd name="connsiteY12" fmla="*/ 153 h 169"/>
              <a:gd name="connsiteX13" fmla="*/ 53 w 105"/>
              <a:gd name="connsiteY13" fmla="*/ 148 h 169"/>
              <a:gd name="connsiteX14" fmla="*/ 53 w 105"/>
              <a:gd name="connsiteY14" fmla="*/ 137 h 169"/>
              <a:gd name="connsiteX15" fmla="*/ 53 w 105"/>
              <a:gd name="connsiteY15" fmla="*/ 127 h 169"/>
              <a:gd name="connsiteX16" fmla="*/ 47 w 105"/>
              <a:gd name="connsiteY16" fmla="*/ 111 h 169"/>
              <a:gd name="connsiteX17" fmla="*/ 42 w 105"/>
              <a:gd name="connsiteY17" fmla="*/ 90 h 169"/>
              <a:gd name="connsiteX18" fmla="*/ 37 w 105"/>
              <a:gd name="connsiteY18" fmla="*/ 74 h 169"/>
              <a:gd name="connsiteX19" fmla="*/ 32 w 105"/>
              <a:gd name="connsiteY19" fmla="*/ 58 h 169"/>
              <a:gd name="connsiteX20" fmla="*/ 26 w 105"/>
              <a:gd name="connsiteY20" fmla="*/ 42 h 169"/>
              <a:gd name="connsiteX21" fmla="*/ 16 w 105"/>
              <a:gd name="connsiteY21" fmla="*/ 32 h 169"/>
              <a:gd name="connsiteX22" fmla="*/ 5 w 105"/>
              <a:gd name="connsiteY22" fmla="*/ 21 h 169"/>
              <a:gd name="connsiteX23" fmla="*/ 0 w 105"/>
              <a:gd name="connsiteY23" fmla="*/ 11 h 169"/>
              <a:gd name="connsiteX24" fmla="*/ 11 w 105"/>
              <a:gd name="connsiteY24" fmla="*/ 16 h 169"/>
              <a:gd name="connsiteX25" fmla="*/ 26 w 105"/>
              <a:gd name="connsiteY25" fmla="*/ 16 h 169"/>
              <a:gd name="connsiteX26" fmla="*/ 37 w 105"/>
              <a:gd name="connsiteY26" fmla="*/ 16 h 169"/>
              <a:gd name="connsiteX27" fmla="*/ 47 w 105"/>
              <a:gd name="connsiteY27" fmla="*/ 16 h 169"/>
              <a:gd name="connsiteX28" fmla="*/ 58 w 105"/>
              <a:gd name="connsiteY28" fmla="*/ 11 h 169"/>
              <a:gd name="connsiteX29" fmla="*/ 63 w 105"/>
              <a:gd name="connsiteY29" fmla="*/ 11 h 169"/>
              <a:gd name="connsiteX30" fmla="*/ 68 w 105"/>
              <a:gd name="connsiteY30" fmla="*/ 6 h 169"/>
              <a:gd name="connsiteX31" fmla="*/ 68 w 105"/>
              <a:gd name="connsiteY31" fmla="*/ 6 h 169"/>
              <a:gd name="connsiteX32" fmla="*/ 74 w 105"/>
              <a:gd name="connsiteY32" fmla="*/ 0 h 169"/>
              <a:gd name="connsiteX0" fmla="*/ 105 w 105"/>
              <a:gd name="connsiteY0" fmla="*/ 127 h 169"/>
              <a:gd name="connsiteX1" fmla="*/ 95 w 105"/>
              <a:gd name="connsiteY1" fmla="*/ 142 h 169"/>
              <a:gd name="connsiteX2" fmla="*/ 95 w 105"/>
              <a:gd name="connsiteY2" fmla="*/ 148 h 169"/>
              <a:gd name="connsiteX3" fmla="*/ 84 w 105"/>
              <a:gd name="connsiteY3" fmla="*/ 153 h 169"/>
              <a:gd name="connsiteX4" fmla="*/ 79 w 105"/>
              <a:gd name="connsiteY4" fmla="*/ 163 h 169"/>
              <a:gd name="connsiteX5" fmla="*/ 74 w 105"/>
              <a:gd name="connsiteY5" fmla="*/ 163 h 169"/>
              <a:gd name="connsiteX6" fmla="*/ 68 w 105"/>
              <a:gd name="connsiteY6" fmla="*/ 169 h 169"/>
              <a:gd name="connsiteX7" fmla="*/ 63 w 105"/>
              <a:gd name="connsiteY7" fmla="*/ 169 h 169"/>
              <a:gd name="connsiteX8" fmla="*/ 63 w 105"/>
              <a:gd name="connsiteY8" fmla="*/ 163 h 169"/>
              <a:gd name="connsiteX9" fmla="*/ 58 w 105"/>
              <a:gd name="connsiteY9" fmla="*/ 163 h 169"/>
              <a:gd name="connsiteX10" fmla="*/ 58 w 105"/>
              <a:gd name="connsiteY10" fmla="*/ 158 h 169"/>
              <a:gd name="connsiteX11" fmla="*/ 58 w 105"/>
              <a:gd name="connsiteY11" fmla="*/ 153 h 169"/>
              <a:gd name="connsiteX12" fmla="*/ 53 w 105"/>
              <a:gd name="connsiteY12" fmla="*/ 148 h 169"/>
              <a:gd name="connsiteX13" fmla="*/ 53 w 105"/>
              <a:gd name="connsiteY13" fmla="*/ 137 h 169"/>
              <a:gd name="connsiteX14" fmla="*/ 53 w 105"/>
              <a:gd name="connsiteY14" fmla="*/ 127 h 169"/>
              <a:gd name="connsiteX15" fmla="*/ 47 w 105"/>
              <a:gd name="connsiteY15" fmla="*/ 111 h 169"/>
              <a:gd name="connsiteX16" fmla="*/ 42 w 105"/>
              <a:gd name="connsiteY16" fmla="*/ 90 h 169"/>
              <a:gd name="connsiteX17" fmla="*/ 37 w 105"/>
              <a:gd name="connsiteY17" fmla="*/ 74 h 169"/>
              <a:gd name="connsiteX18" fmla="*/ 32 w 105"/>
              <a:gd name="connsiteY18" fmla="*/ 58 h 169"/>
              <a:gd name="connsiteX19" fmla="*/ 26 w 105"/>
              <a:gd name="connsiteY19" fmla="*/ 42 h 169"/>
              <a:gd name="connsiteX20" fmla="*/ 16 w 105"/>
              <a:gd name="connsiteY20" fmla="*/ 32 h 169"/>
              <a:gd name="connsiteX21" fmla="*/ 5 w 105"/>
              <a:gd name="connsiteY21" fmla="*/ 21 h 169"/>
              <a:gd name="connsiteX22" fmla="*/ 0 w 105"/>
              <a:gd name="connsiteY22" fmla="*/ 11 h 169"/>
              <a:gd name="connsiteX23" fmla="*/ 11 w 105"/>
              <a:gd name="connsiteY23" fmla="*/ 16 h 169"/>
              <a:gd name="connsiteX24" fmla="*/ 26 w 105"/>
              <a:gd name="connsiteY24" fmla="*/ 16 h 169"/>
              <a:gd name="connsiteX25" fmla="*/ 37 w 105"/>
              <a:gd name="connsiteY25" fmla="*/ 16 h 169"/>
              <a:gd name="connsiteX26" fmla="*/ 47 w 105"/>
              <a:gd name="connsiteY26" fmla="*/ 16 h 169"/>
              <a:gd name="connsiteX27" fmla="*/ 58 w 105"/>
              <a:gd name="connsiteY27" fmla="*/ 11 h 169"/>
              <a:gd name="connsiteX28" fmla="*/ 63 w 105"/>
              <a:gd name="connsiteY28" fmla="*/ 11 h 169"/>
              <a:gd name="connsiteX29" fmla="*/ 68 w 105"/>
              <a:gd name="connsiteY29" fmla="*/ 6 h 169"/>
              <a:gd name="connsiteX30" fmla="*/ 68 w 105"/>
              <a:gd name="connsiteY30" fmla="*/ 6 h 169"/>
              <a:gd name="connsiteX31" fmla="*/ 74 w 105"/>
              <a:gd name="connsiteY31" fmla="*/ 0 h 169"/>
              <a:gd name="connsiteX0" fmla="*/ 95 w 95"/>
              <a:gd name="connsiteY0" fmla="*/ 142 h 169"/>
              <a:gd name="connsiteX1" fmla="*/ 95 w 95"/>
              <a:gd name="connsiteY1" fmla="*/ 148 h 169"/>
              <a:gd name="connsiteX2" fmla="*/ 84 w 95"/>
              <a:gd name="connsiteY2" fmla="*/ 153 h 169"/>
              <a:gd name="connsiteX3" fmla="*/ 79 w 95"/>
              <a:gd name="connsiteY3" fmla="*/ 163 h 169"/>
              <a:gd name="connsiteX4" fmla="*/ 74 w 95"/>
              <a:gd name="connsiteY4" fmla="*/ 163 h 169"/>
              <a:gd name="connsiteX5" fmla="*/ 68 w 95"/>
              <a:gd name="connsiteY5" fmla="*/ 169 h 169"/>
              <a:gd name="connsiteX6" fmla="*/ 63 w 95"/>
              <a:gd name="connsiteY6" fmla="*/ 169 h 169"/>
              <a:gd name="connsiteX7" fmla="*/ 63 w 95"/>
              <a:gd name="connsiteY7" fmla="*/ 163 h 169"/>
              <a:gd name="connsiteX8" fmla="*/ 58 w 95"/>
              <a:gd name="connsiteY8" fmla="*/ 163 h 169"/>
              <a:gd name="connsiteX9" fmla="*/ 58 w 95"/>
              <a:gd name="connsiteY9" fmla="*/ 158 h 169"/>
              <a:gd name="connsiteX10" fmla="*/ 58 w 95"/>
              <a:gd name="connsiteY10" fmla="*/ 153 h 169"/>
              <a:gd name="connsiteX11" fmla="*/ 53 w 95"/>
              <a:gd name="connsiteY11" fmla="*/ 148 h 169"/>
              <a:gd name="connsiteX12" fmla="*/ 53 w 95"/>
              <a:gd name="connsiteY12" fmla="*/ 137 h 169"/>
              <a:gd name="connsiteX13" fmla="*/ 53 w 95"/>
              <a:gd name="connsiteY13" fmla="*/ 127 h 169"/>
              <a:gd name="connsiteX14" fmla="*/ 47 w 95"/>
              <a:gd name="connsiteY14" fmla="*/ 111 h 169"/>
              <a:gd name="connsiteX15" fmla="*/ 42 w 95"/>
              <a:gd name="connsiteY15" fmla="*/ 90 h 169"/>
              <a:gd name="connsiteX16" fmla="*/ 37 w 95"/>
              <a:gd name="connsiteY16" fmla="*/ 74 h 169"/>
              <a:gd name="connsiteX17" fmla="*/ 32 w 95"/>
              <a:gd name="connsiteY17" fmla="*/ 58 h 169"/>
              <a:gd name="connsiteX18" fmla="*/ 26 w 95"/>
              <a:gd name="connsiteY18" fmla="*/ 42 h 169"/>
              <a:gd name="connsiteX19" fmla="*/ 16 w 95"/>
              <a:gd name="connsiteY19" fmla="*/ 32 h 169"/>
              <a:gd name="connsiteX20" fmla="*/ 5 w 95"/>
              <a:gd name="connsiteY20" fmla="*/ 21 h 169"/>
              <a:gd name="connsiteX21" fmla="*/ 0 w 95"/>
              <a:gd name="connsiteY21" fmla="*/ 11 h 169"/>
              <a:gd name="connsiteX22" fmla="*/ 11 w 95"/>
              <a:gd name="connsiteY22" fmla="*/ 16 h 169"/>
              <a:gd name="connsiteX23" fmla="*/ 26 w 95"/>
              <a:gd name="connsiteY23" fmla="*/ 16 h 169"/>
              <a:gd name="connsiteX24" fmla="*/ 37 w 95"/>
              <a:gd name="connsiteY24" fmla="*/ 16 h 169"/>
              <a:gd name="connsiteX25" fmla="*/ 47 w 95"/>
              <a:gd name="connsiteY25" fmla="*/ 16 h 169"/>
              <a:gd name="connsiteX26" fmla="*/ 58 w 95"/>
              <a:gd name="connsiteY26" fmla="*/ 11 h 169"/>
              <a:gd name="connsiteX27" fmla="*/ 63 w 95"/>
              <a:gd name="connsiteY27" fmla="*/ 11 h 169"/>
              <a:gd name="connsiteX28" fmla="*/ 68 w 95"/>
              <a:gd name="connsiteY28" fmla="*/ 6 h 169"/>
              <a:gd name="connsiteX29" fmla="*/ 68 w 95"/>
              <a:gd name="connsiteY29" fmla="*/ 6 h 169"/>
              <a:gd name="connsiteX30" fmla="*/ 74 w 95"/>
              <a:gd name="connsiteY30" fmla="*/ 0 h 169"/>
              <a:gd name="connsiteX0" fmla="*/ 95 w 95"/>
              <a:gd name="connsiteY0" fmla="*/ 142 h 169"/>
              <a:gd name="connsiteX1" fmla="*/ 84 w 95"/>
              <a:gd name="connsiteY1" fmla="*/ 153 h 169"/>
              <a:gd name="connsiteX2" fmla="*/ 79 w 95"/>
              <a:gd name="connsiteY2" fmla="*/ 163 h 169"/>
              <a:gd name="connsiteX3" fmla="*/ 74 w 95"/>
              <a:gd name="connsiteY3" fmla="*/ 163 h 169"/>
              <a:gd name="connsiteX4" fmla="*/ 68 w 95"/>
              <a:gd name="connsiteY4" fmla="*/ 169 h 169"/>
              <a:gd name="connsiteX5" fmla="*/ 63 w 95"/>
              <a:gd name="connsiteY5" fmla="*/ 169 h 169"/>
              <a:gd name="connsiteX6" fmla="*/ 63 w 95"/>
              <a:gd name="connsiteY6" fmla="*/ 163 h 169"/>
              <a:gd name="connsiteX7" fmla="*/ 58 w 95"/>
              <a:gd name="connsiteY7" fmla="*/ 163 h 169"/>
              <a:gd name="connsiteX8" fmla="*/ 58 w 95"/>
              <a:gd name="connsiteY8" fmla="*/ 158 h 169"/>
              <a:gd name="connsiteX9" fmla="*/ 58 w 95"/>
              <a:gd name="connsiteY9" fmla="*/ 153 h 169"/>
              <a:gd name="connsiteX10" fmla="*/ 53 w 95"/>
              <a:gd name="connsiteY10" fmla="*/ 148 h 169"/>
              <a:gd name="connsiteX11" fmla="*/ 53 w 95"/>
              <a:gd name="connsiteY11" fmla="*/ 137 h 169"/>
              <a:gd name="connsiteX12" fmla="*/ 53 w 95"/>
              <a:gd name="connsiteY12" fmla="*/ 127 h 169"/>
              <a:gd name="connsiteX13" fmla="*/ 47 w 95"/>
              <a:gd name="connsiteY13" fmla="*/ 111 h 169"/>
              <a:gd name="connsiteX14" fmla="*/ 42 w 95"/>
              <a:gd name="connsiteY14" fmla="*/ 90 h 169"/>
              <a:gd name="connsiteX15" fmla="*/ 37 w 95"/>
              <a:gd name="connsiteY15" fmla="*/ 74 h 169"/>
              <a:gd name="connsiteX16" fmla="*/ 32 w 95"/>
              <a:gd name="connsiteY16" fmla="*/ 58 h 169"/>
              <a:gd name="connsiteX17" fmla="*/ 26 w 95"/>
              <a:gd name="connsiteY17" fmla="*/ 42 h 169"/>
              <a:gd name="connsiteX18" fmla="*/ 16 w 95"/>
              <a:gd name="connsiteY18" fmla="*/ 32 h 169"/>
              <a:gd name="connsiteX19" fmla="*/ 5 w 95"/>
              <a:gd name="connsiteY19" fmla="*/ 21 h 169"/>
              <a:gd name="connsiteX20" fmla="*/ 0 w 95"/>
              <a:gd name="connsiteY20" fmla="*/ 11 h 169"/>
              <a:gd name="connsiteX21" fmla="*/ 11 w 95"/>
              <a:gd name="connsiteY21" fmla="*/ 16 h 169"/>
              <a:gd name="connsiteX22" fmla="*/ 26 w 95"/>
              <a:gd name="connsiteY22" fmla="*/ 16 h 169"/>
              <a:gd name="connsiteX23" fmla="*/ 37 w 95"/>
              <a:gd name="connsiteY23" fmla="*/ 16 h 169"/>
              <a:gd name="connsiteX24" fmla="*/ 47 w 95"/>
              <a:gd name="connsiteY24" fmla="*/ 16 h 169"/>
              <a:gd name="connsiteX25" fmla="*/ 58 w 95"/>
              <a:gd name="connsiteY25" fmla="*/ 11 h 169"/>
              <a:gd name="connsiteX26" fmla="*/ 63 w 95"/>
              <a:gd name="connsiteY26" fmla="*/ 11 h 169"/>
              <a:gd name="connsiteX27" fmla="*/ 68 w 95"/>
              <a:gd name="connsiteY27" fmla="*/ 6 h 169"/>
              <a:gd name="connsiteX28" fmla="*/ 68 w 95"/>
              <a:gd name="connsiteY28" fmla="*/ 6 h 169"/>
              <a:gd name="connsiteX29" fmla="*/ 74 w 95"/>
              <a:gd name="connsiteY29" fmla="*/ 0 h 169"/>
              <a:gd name="connsiteX0" fmla="*/ 84 w 84"/>
              <a:gd name="connsiteY0" fmla="*/ 153 h 169"/>
              <a:gd name="connsiteX1" fmla="*/ 79 w 84"/>
              <a:gd name="connsiteY1" fmla="*/ 163 h 169"/>
              <a:gd name="connsiteX2" fmla="*/ 74 w 84"/>
              <a:gd name="connsiteY2" fmla="*/ 163 h 169"/>
              <a:gd name="connsiteX3" fmla="*/ 68 w 84"/>
              <a:gd name="connsiteY3" fmla="*/ 169 h 169"/>
              <a:gd name="connsiteX4" fmla="*/ 63 w 84"/>
              <a:gd name="connsiteY4" fmla="*/ 169 h 169"/>
              <a:gd name="connsiteX5" fmla="*/ 63 w 84"/>
              <a:gd name="connsiteY5" fmla="*/ 163 h 169"/>
              <a:gd name="connsiteX6" fmla="*/ 58 w 84"/>
              <a:gd name="connsiteY6" fmla="*/ 163 h 169"/>
              <a:gd name="connsiteX7" fmla="*/ 58 w 84"/>
              <a:gd name="connsiteY7" fmla="*/ 158 h 169"/>
              <a:gd name="connsiteX8" fmla="*/ 58 w 84"/>
              <a:gd name="connsiteY8" fmla="*/ 153 h 169"/>
              <a:gd name="connsiteX9" fmla="*/ 53 w 84"/>
              <a:gd name="connsiteY9" fmla="*/ 148 h 169"/>
              <a:gd name="connsiteX10" fmla="*/ 53 w 84"/>
              <a:gd name="connsiteY10" fmla="*/ 137 h 169"/>
              <a:gd name="connsiteX11" fmla="*/ 53 w 84"/>
              <a:gd name="connsiteY11" fmla="*/ 127 h 169"/>
              <a:gd name="connsiteX12" fmla="*/ 47 w 84"/>
              <a:gd name="connsiteY12" fmla="*/ 111 h 169"/>
              <a:gd name="connsiteX13" fmla="*/ 42 w 84"/>
              <a:gd name="connsiteY13" fmla="*/ 90 h 169"/>
              <a:gd name="connsiteX14" fmla="*/ 37 w 84"/>
              <a:gd name="connsiteY14" fmla="*/ 74 h 169"/>
              <a:gd name="connsiteX15" fmla="*/ 32 w 84"/>
              <a:gd name="connsiteY15" fmla="*/ 58 h 169"/>
              <a:gd name="connsiteX16" fmla="*/ 26 w 84"/>
              <a:gd name="connsiteY16" fmla="*/ 42 h 169"/>
              <a:gd name="connsiteX17" fmla="*/ 16 w 84"/>
              <a:gd name="connsiteY17" fmla="*/ 32 h 169"/>
              <a:gd name="connsiteX18" fmla="*/ 5 w 84"/>
              <a:gd name="connsiteY18" fmla="*/ 21 h 169"/>
              <a:gd name="connsiteX19" fmla="*/ 0 w 84"/>
              <a:gd name="connsiteY19" fmla="*/ 11 h 169"/>
              <a:gd name="connsiteX20" fmla="*/ 11 w 84"/>
              <a:gd name="connsiteY20" fmla="*/ 16 h 169"/>
              <a:gd name="connsiteX21" fmla="*/ 26 w 84"/>
              <a:gd name="connsiteY21" fmla="*/ 16 h 169"/>
              <a:gd name="connsiteX22" fmla="*/ 37 w 84"/>
              <a:gd name="connsiteY22" fmla="*/ 16 h 169"/>
              <a:gd name="connsiteX23" fmla="*/ 47 w 84"/>
              <a:gd name="connsiteY23" fmla="*/ 16 h 169"/>
              <a:gd name="connsiteX24" fmla="*/ 58 w 84"/>
              <a:gd name="connsiteY24" fmla="*/ 11 h 169"/>
              <a:gd name="connsiteX25" fmla="*/ 63 w 84"/>
              <a:gd name="connsiteY25" fmla="*/ 11 h 169"/>
              <a:gd name="connsiteX26" fmla="*/ 68 w 84"/>
              <a:gd name="connsiteY26" fmla="*/ 6 h 169"/>
              <a:gd name="connsiteX27" fmla="*/ 68 w 84"/>
              <a:gd name="connsiteY27" fmla="*/ 6 h 169"/>
              <a:gd name="connsiteX28" fmla="*/ 74 w 84"/>
              <a:gd name="connsiteY28" fmla="*/ 0 h 169"/>
              <a:gd name="connsiteX0" fmla="*/ 79 w 79"/>
              <a:gd name="connsiteY0" fmla="*/ 163 h 169"/>
              <a:gd name="connsiteX1" fmla="*/ 74 w 79"/>
              <a:gd name="connsiteY1" fmla="*/ 163 h 169"/>
              <a:gd name="connsiteX2" fmla="*/ 68 w 79"/>
              <a:gd name="connsiteY2" fmla="*/ 169 h 169"/>
              <a:gd name="connsiteX3" fmla="*/ 63 w 79"/>
              <a:gd name="connsiteY3" fmla="*/ 169 h 169"/>
              <a:gd name="connsiteX4" fmla="*/ 63 w 79"/>
              <a:gd name="connsiteY4" fmla="*/ 163 h 169"/>
              <a:gd name="connsiteX5" fmla="*/ 58 w 79"/>
              <a:gd name="connsiteY5" fmla="*/ 163 h 169"/>
              <a:gd name="connsiteX6" fmla="*/ 58 w 79"/>
              <a:gd name="connsiteY6" fmla="*/ 158 h 169"/>
              <a:gd name="connsiteX7" fmla="*/ 58 w 79"/>
              <a:gd name="connsiteY7" fmla="*/ 153 h 169"/>
              <a:gd name="connsiteX8" fmla="*/ 53 w 79"/>
              <a:gd name="connsiteY8" fmla="*/ 148 h 169"/>
              <a:gd name="connsiteX9" fmla="*/ 53 w 79"/>
              <a:gd name="connsiteY9" fmla="*/ 137 h 169"/>
              <a:gd name="connsiteX10" fmla="*/ 53 w 79"/>
              <a:gd name="connsiteY10" fmla="*/ 127 h 169"/>
              <a:gd name="connsiteX11" fmla="*/ 47 w 79"/>
              <a:gd name="connsiteY11" fmla="*/ 111 h 169"/>
              <a:gd name="connsiteX12" fmla="*/ 42 w 79"/>
              <a:gd name="connsiteY12" fmla="*/ 90 h 169"/>
              <a:gd name="connsiteX13" fmla="*/ 37 w 79"/>
              <a:gd name="connsiteY13" fmla="*/ 74 h 169"/>
              <a:gd name="connsiteX14" fmla="*/ 32 w 79"/>
              <a:gd name="connsiteY14" fmla="*/ 58 h 169"/>
              <a:gd name="connsiteX15" fmla="*/ 26 w 79"/>
              <a:gd name="connsiteY15" fmla="*/ 42 h 169"/>
              <a:gd name="connsiteX16" fmla="*/ 16 w 79"/>
              <a:gd name="connsiteY16" fmla="*/ 32 h 169"/>
              <a:gd name="connsiteX17" fmla="*/ 5 w 79"/>
              <a:gd name="connsiteY17" fmla="*/ 21 h 169"/>
              <a:gd name="connsiteX18" fmla="*/ 0 w 79"/>
              <a:gd name="connsiteY18" fmla="*/ 11 h 169"/>
              <a:gd name="connsiteX19" fmla="*/ 11 w 79"/>
              <a:gd name="connsiteY19" fmla="*/ 16 h 169"/>
              <a:gd name="connsiteX20" fmla="*/ 26 w 79"/>
              <a:gd name="connsiteY20" fmla="*/ 16 h 169"/>
              <a:gd name="connsiteX21" fmla="*/ 37 w 79"/>
              <a:gd name="connsiteY21" fmla="*/ 16 h 169"/>
              <a:gd name="connsiteX22" fmla="*/ 47 w 79"/>
              <a:gd name="connsiteY22" fmla="*/ 16 h 169"/>
              <a:gd name="connsiteX23" fmla="*/ 58 w 79"/>
              <a:gd name="connsiteY23" fmla="*/ 11 h 169"/>
              <a:gd name="connsiteX24" fmla="*/ 63 w 79"/>
              <a:gd name="connsiteY24" fmla="*/ 11 h 169"/>
              <a:gd name="connsiteX25" fmla="*/ 68 w 79"/>
              <a:gd name="connsiteY25" fmla="*/ 6 h 169"/>
              <a:gd name="connsiteX26" fmla="*/ 68 w 79"/>
              <a:gd name="connsiteY26" fmla="*/ 6 h 169"/>
              <a:gd name="connsiteX27" fmla="*/ 74 w 79"/>
              <a:gd name="connsiteY27" fmla="*/ 0 h 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9" h="169">
                <a:moveTo>
                  <a:pt x="79" y="163"/>
                </a:moveTo>
                <a:lnTo>
                  <a:pt x="74" y="163"/>
                </a:lnTo>
                <a:lnTo>
                  <a:pt x="68" y="169"/>
                </a:lnTo>
                <a:lnTo>
                  <a:pt x="63" y="169"/>
                </a:lnTo>
                <a:lnTo>
                  <a:pt x="63" y="163"/>
                </a:lnTo>
                <a:lnTo>
                  <a:pt x="58" y="163"/>
                </a:lnTo>
                <a:lnTo>
                  <a:pt x="58" y="158"/>
                </a:lnTo>
                <a:lnTo>
                  <a:pt x="58" y="153"/>
                </a:lnTo>
                <a:lnTo>
                  <a:pt x="53" y="148"/>
                </a:lnTo>
                <a:lnTo>
                  <a:pt x="53" y="137"/>
                </a:lnTo>
                <a:lnTo>
                  <a:pt x="53" y="127"/>
                </a:lnTo>
                <a:cubicBezTo>
                  <a:pt x="51" y="122"/>
                  <a:pt x="49" y="116"/>
                  <a:pt x="47" y="111"/>
                </a:cubicBezTo>
                <a:cubicBezTo>
                  <a:pt x="45" y="104"/>
                  <a:pt x="44" y="97"/>
                  <a:pt x="42" y="90"/>
                </a:cubicBezTo>
                <a:cubicBezTo>
                  <a:pt x="40" y="85"/>
                  <a:pt x="39" y="79"/>
                  <a:pt x="37" y="74"/>
                </a:cubicBezTo>
                <a:cubicBezTo>
                  <a:pt x="35" y="69"/>
                  <a:pt x="34" y="63"/>
                  <a:pt x="32" y="58"/>
                </a:cubicBezTo>
                <a:cubicBezTo>
                  <a:pt x="30" y="53"/>
                  <a:pt x="28" y="47"/>
                  <a:pt x="26" y="42"/>
                </a:cubicBezTo>
                <a:lnTo>
                  <a:pt x="16" y="32"/>
                </a:lnTo>
                <a:lnTo>
                  <a:pt x="5" y="21"/>
                </a:lnTo>
                <a:cubicBezTo>
                  <a:pt x="3" y="18"/>
                  <a:pt x="2" y="14"/>
                  <a:pt x="0" y="11"/>
                </a:cubicBezTo>
                <a:cubicBezTo>
                  <a:pt x="4" y="13"/>
                  <a:pt x="7" y="14"/>
                  <a:pt x="11" y="16"/>
                </a:cubicBezTo>
                <a:lnTo>
                  <a:pt x="26" y="16"/>
                </a:lnTo>
                <a:lnTo>
                  <a:pt x="37" y="16"/>
                </a:lnTo>
                <a:lnTo>
                  <a:pt x="47" y="16"/>
                </a:lnTo>
                <a:cubicBezTo>
                  <a:pt x="51" y="14"/>
                  <a:pt x="54" y="13"/>
                  <a:pt x="58" y="11"/>
                </a:cubicBezTo>
                <a:lnTo>
                  <a:pt x="63" y="11"/>
                </a:lnTo>
                <a:lnTo>
                  <a:pt x="68" y="6"/>
                </a:lnTo>
                <a:lnTo>
                  <a:pt x="68" y="6"/>
                </a:lnTo>
                <a:lnTo>
                  <a:pt x="74" y="0"/>
                </a:lnTo>
              </a:path>
            </a:pathLst>
          </a:custGeom>
          <a:solidFill>
            <a:schemeClr val="accent6">
              <a:lumMod val="75000"/>
            </a:schemeClr>
          </a:solidFill>
          <a:ln w="5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8" name="Freeform 55"/>
          <p:cNvSpPr>
            <a:spLocks/>
          </p:cNvSpPr>
          <p:nvPr/>
        </p:nvSpPr>
        <p:spPr bwMode="auto">
          <a:xfrm>
            <a:off x="10402888" y="3033713"/>
            <a:ext cx="250825" cy="1160462"/>
          </a:xfrm>
          <a:custGeom>
            <a:avLst/>
            <a:gdLst>
              <a:gd name="connsiteX0" fmla="*/ 601 w 711"/>
              <a:gd name="connsiteY0" fmla="*/ 221 h 763"/>
              <a:gd name="connsiteX1" fmla="*/ 601 w 711"/>
              <a:gd name="connsiteY1" fmla="*/ 195 h 763"/>
              <a:gd name="connsiteX2" fmla="*/ 601 w 711"/>
              <a:gd name="connsiteY2" fmla="*/ 168 h 763"/>
              <a:gd name="connsiteX3" fmla="*/ 601 w 711"/>
              <a:gd name="connsiteY3" fmla="*/ 147 h 763"/>
              <a:gd name="connsiteX4" fmla="*/ 601 w 711"/>
              <a:gd name="connsiteY4" fmla="*/ 132 h 763"/>
              <a:gd name="connsiteX5" fmla="*/ 601 w 711"/>
              <a:gd name="connsiteY5" fmla="*/ 116 h 763"/>
              <a:gd name="connsiteX6" fmla="*/ 601 w 711"/>
              <a:gd name="connsiteY6" fmla="*/ 105 h 763"/>
              <a:gd name="connsiteX7" fmla="*/ 596 w 711"/>
              <a:gd name="connsiteY7" fmla="*/ 95 h 763"/>
              <a:gd name="connsiteX8" fmla="*/ 596 w 711"/>
              <a:gd name="connsiteY8" fmla="*/ 89 h 763"/>
              <a:gd name="connsiteX9" fmla="*/ 596 w 711"/>
              <a:gd name="connsiteY9" fmla="*/ 84 h 763"/>
              <a:gd name="connsiteX10" fmla="*/ 590 w 711"/>
              <a:gd name="connsiteY10" fmla="*/ 84 h 763"/>
              <a:gd name="connsiteX11" fmla="*/ 585 w 711"/>
              <a:gd name="connsiteY11" fmla="*/ 79 h 763"/>
              <a:gd name="connsiteX12" fmla="*/ 575 w 711"/>
              <a:gd name="connsiteY12" fmla="*/ 79 h 763"/>
              <a:gd name="connsiteX13" fmla="*/ 569 w 711"/>
              <a:gd name="connsiteY13" fmla="*/ 74 h 763"/>
              <a:gd name="connsiteX14" fmla="*/ 553 w 711"/>
              <a:gd name="connsiteY14" fmla="*/ 74 h 763"/>
              <a:gd name="connsiteX15" fmla="*/ 543 w 711"/>
              <a:gd name="connsiteY15" fmla="*/ 74 h 763"/>
              <a:gd name="connsiteX16" fmla="*/ 527 w 711"/>
              <a:gd name="connsiteY16" fmla="*/ 79 h 763"/>
              <a:gd name="connsiteX17" fmla="*/ 496 w 711"/>
              <a:gd name="connsiteY17" fmla="*/ 79 h 763"/>
              <a:gd name="connsiteX18" fmla="*/ 459 w 711"/>
              <a:gd name="connsiteY18" fmla="*/ 84 h 763"/>
              <a:gd name="connsiteX19" fmla="*/ 422 w 711"/>
              <a:gd name="connsiteY19" fmla="*/ 89 h 763"/>
              <a:gd name="connsiteX20" fmla="*/ 385 w 711"/>
              <a:gd name="connsiteY20" fmla="*/ 89 h 763"/>
              <a:gd name="connsiteX21" fmla="*/ 343 w 711"/>
              <a:gd name="connsiteY21" fmla="*/ 95 h 763"/>
              <a:gd name="connsiteX22" fmla="*/ 295 w 711"/>
              <a:gd name="connsiteY22" fmla="*/ 105 h 763"/>
              <a:gd name="connsiteX23" fmla="*/ 269 w 711"/>
              <a:gd name="connsiteY23" fmla="*/ 105 h 763"/>
              <a:gd name="connsiteX24" fmla="*/ 243 w 711"/>
              <a:gd name="connsiteY24" fmla="*/ 110 h 763"/>
              <a:gd name="connsiteX25" fmla="*/ 216 w 711"/>
              <a:gd name="connsiteY25" fmla="*/ 116 h 763"/>
              <a:gd name="connsiteX26" fmla="*/ 190 w 711"/>
              <a:gd name="connsiteY26" fmla="*/ 116 h 763"/>
              <a:gd name="connsiteX27" fmla="*/ 158 w 711"/>
              <a:gd name="connsiteY27" fmla="*/ 121 h 763"/>
              <a:gd name="connsiteX28" fmla="*/ 132 w 711"/>
              <a:gd name="connsiteY28" fmla="*/ 126 h 763"/>
              <a:gd name="connsiteX29" fmla="*/ 106 w 711"/>
              <a:gd name="connsiteY29" fmla="*/ 126 h 763"/>
              <a:gd name="connsiteX30" fmla="*/ 85 w 711"/>
              <a:gd name="connsiteY30" fmla="*/ 132 h 763"/>
              <a:gd name="connsiteX31" fmla="*/ 64 w 711"/>
              <a:gd name="connsiteY31" fmla="*/ 132 h 763"/>
              <a:gd name="connsiteX32" fmla="*/ 37 w 711"/>
              <a:gd name="connsiteY32" fmla="*/ 132 h 763"/>
              <a:gd name="connsiteX33" fmla="*/ 0 w 711"/>
              <a:gd name="connsiteY33" fmla="*/ 137 h 763"/>
              <a:gd name="connsiteX34" fmla="*/ 0 w 711"/>
              <a:gd name="connsiteY34" fmla="*/ 100 h 763"/>
              <a:gd name="connsiteX35" fmla="*/ 16 w 711"/>
              <a:gd name="connsiteY35" fmla="*/ 100 h 763"/>
              <a:gd name="connsiteX36" fmla="*/ 37 w 711"/>
              <a:gd name="connsiteY36" fmla="*/ 100 h 763"/>
              <a:gd name="connsiteX37" fmla="*/ 53 w 711"/>
              <a:gd name="connsiteY37" fmla="*/ 100 h 763"/>
              <a:gd name="connsiteX38" fmla="*/ 74 w 711"/>
              <a:gd name="connsiteY38" fmla="*/ 95 h 763"/>
              <a:gd name="connsiteX39" fmla="*/ 100 w 711"/>
              <a:gd name="connsiteY39" fmla="*/ 95 h 763"/>
              <a:gd name="connsiteX40" fmla="*/ 122 w 711"/>
              <a:gd name="connsiteY40" fmla="*/ 89 h 763"/>
              <a:gd name="connsiteX41" fmla="*/ 148 w 711"/>
              <a:gd name="connsiteY41" fmla="*/ 84 h 763"/>
              <a:gd name="connsiteX42" fmla="*/ 179 w 711"/>
              <a:gd name="connsiteY42" fmla="*/ 84 h 763"/>
              <a:gd name="connsiteX43" fmla="*/ 237 w 711"/>
              <a:gd name="connsiteY43" fmla="*/ 74 h 763"/>
              <a:gd name="connsiteX44" fmla="*/ 295 w 711"/>
              <a:gd name="connsiteY44" fmla="*/ 63 h 763"/>
              <a:gd name="connsiteX45" fmla="*/ 353 w 711"/>
              <a:gd name="connsiteY45" fmla="*/ 58 h 763"/>
              <a:gd name="connsiteX46" fmla="*/ 411 w 711"/>
              <a:gd name="connsiteY46" fmla="*/ 47 h 763"/>
              <a:gd name="connsiteX47" fmla="*/ 438 w 711"/>
              <a:gd name="connsiteY47" fmla="*/ 42 h 763"/>
              <a:gd name="connsiteX48" fmla="*/ 464 w 711"/>
              <a:gd name="connsiteY48" fmla="*/ 37 h 763"/>
              <a:gd name="connsiteX49" fmla="*/ 490 w 711"/>
              <a:gd name="connsiteY49" fmla="*/ 32 h 763"/>
              <a:gd name="connsiteX50" fmla="*/ 506 w 711"/>
              <a:gd name="connsiteY50" fmla="*/ 32 h 763"/>
              <a:gd name="connsiteX51" fmla="*/ 522 w 711"/>
              <a:gd name="connsiteY51" fmla="*/ 26 h 763"/>
              <a:gd name="connsiteX52" fmla="*/ 538 w 711"/>
              <a:gd name="connsiteY52" fmla="*/ 21 h 763"/>
              <a:gd name="connsiteX53" fmla="*/ 543 w 711"/>
              <a:gd name="connsiteY53" fmla="*/ 21 h 763"/>
              <a:gd name="connsiteX54" fmla="*/ 553 w 711"/>
              <a:gd name="connsiteY54" fmla="*/ 16 h 763"/>
              <a:gd name="connsiteX55" fmla="*/ 559 w 711"/>
              <a:gd name="connsiteY55" fmla="*/ 11 h 763"/>
              <a:gd name="connsiteX56" fmla="*/ 569 w 711"/>
              <a:gd name="connsiteY56" fmla="*/ 5 h 763"/>
              <a:gd name="connsiteX57" fmla="*/ 575 w 711"/>
              <a:gd name="connsiteY57" fmla="*/ 5 h 763"/>
              <a:gd name="connsiteX58" fmla="*/ 585 w 711"/>
              <a:gd name="connsiteY58" fmla="*/ 0 h 763"/>
              <a:gd name="connsiteX59" fmla="*/ 590 w 711"/>
              <a:gd name="connsiteY59" fmla="*/ 5 h 763"/>
              <a:gd name="connsiteX60" fmla="*/ 596 w 711"/>
              <a:gd name="connsiteY60" fmla="*/ 5 h 763"/>
              <a:gd name="connsiteX61" fmla="*/ 601 w 711"/>
              <a:gd name="connsiteY61" fmla="*/ 11 h 763"/>
              <a:gd name="connsiteX62" fmla="*/ 611 w 711"/>
              <a:gd name="connsiteY62" fmla="*/ 16 h 763"/>
              <a:gd name="connsiteX63" fmla="*/ 622 w 711"/>
              <a:gd name="connsiteY63" fmla="*/ 21 h 763"/>
              <a:gd name="connsiteX64" fmla="*/ 632 w 711"/>
              <a:gd name="connsiteY64" fmla="*/ 26 h 763"/>
              <a:gd name="connsiteX65" fmla="*/ 643 w 711"/>
              <a:gd name="connsiteY65" fmla="*/ 32 h 763"/>
              <a:gd name="connsiteX66" fmla="*/ 659 w 711"/>
              <a:gd name="connsiteY66" fmla="*/ 42 h 763"/>
              <a:gd name="connsiteX67" fmla="*/ 669 w 711"/>
              <a:gd name="connsiteY67" fmla="*/ 53 h 763"/>
              <a:gd name="connsiteX68" fmla="*/ 680 w 711"/>
              <a:gd name="connsiteY68" fmla="*/ 58 h 763"/>
              <a:gd name="connsiteX69" fmla="*/ 690 w 711"/>
              <a:gd name="connsiteY69" fmla="*/ 68 h 763"/>
              <a:gd name="connsiteX70" fmla="*/ 701 w 711"/>
              <a:gd name="connsiteY70" fmla="*/ 74 h 763"/>
              <a:gd name="connsiteX71" fmla="*/ 706 w 711"/>
              <a:gd name="connsiteY71" fmla="*/ 79 h 763"/>
              <a:gd name="connsiteX72" fmla="*/ 711 w 711"/>
              <a:gd name="connsiteY72" fmla="*/ 84 h 763"/>
              <a:gd name="connsiteX73" fmla="*/ 711 w 711"/>
              <a:gd name="connsiteY73" fmla="*/ 89 h 763"/>
              <a:gd name="connsiteX74" fmla="*/ 711 w 711"/>
              <a:gd name="connsiteY74" fmla="*/ 95 h 763"/>
              <a:gd name="connsiteX75" fmla="*/ 711 w 711"/>
              <a:gd name="connsiteY75" fmla="*/ 100 h 763"/>
              <a:gd name="connsiteX76" fmla="*/ 711 w 711"/>
              <a:gd name="connsiteY76" fmla="*/ 105 h 763"/>
              <a:gd name="connsiteX77" fmla="*/ 706 w 711"/>
              <a:gd name="connsiteY77" fmla="*/ 110 h 763"/>
              <a:gd name="connsiteX78" fmla="*/ 696 w 711"/>
              <a:gd name="connsiteY78" fmla="*/ 116 h 763"/>
              <a:gd name="connsiteX79" fmla="*/ 696 w 711"/>
              <a:gd name="connsiteY79" fmla="*/ 121 h 763"/>
              <a:gd name="connsiteX80" fmla="*/ 696 w 711"/>
              <a:gd name="connsiteY80" fmla="*/ 121 h 763"/>
              <a:gd name="connsiteX81" fmla="*/ 690 w 711"/>
              <a:gd name="connsiteY81" fmla="*/ 126 h 763"/>
              <a:gd name="connsiteX82" fmla="*/ 690 w 711"/>
              <a:gd name="connsiteY82" fmla="*/ 132 h 763"/>
              <a:gd name="connsiteX83" fmla="*/ 685 w 711"/>
              <a:gd name="connsiteY83" fmla="*/ 142 h 763"/>
              <a:gd name="connsiteX84" fmla="*/ 685 w 711"/>
              <a:gd name="connsiteY84" fmla="*/ 147 h 763"/>
              <a:gd name="connsiteX85" fmla="*/ 685 w 711"/>
              <a:gd name="connsiteY85" fmla="*/ 158 h 763"/>
              <a:gd name="connsiteX86" fmla="*/ 680 w 711"/>
              <a:gd name="connsiteY86" fmla="*/ 168 h 763"/>
              <a:gd name="connsiteX87" fmla="*/ 680 w 711"/>
              <a:gd name="connsiteY87" fmla="*/ 179 h 763"/>
              <a:gd name="connsiteX88" fmla="*/ 680 w 711"/>
              <a:gd name="connsiteY88" fmla="*/ 189 h 763"/>
              <a:gd name="connsiteX89" fmla="*/ 675 w 711"/>
              <a:gd name="connsiteY89" fmla="*/ 205 h 763"/>
              <a:gd name="connsiteX90" fmla="*/ 675 w 711"/>
              <a:gd name="connsiteY90" fmla="*/ 221 h 763"/>
              <a:gd name="connsiteX91" fmla="*/ 675 w 711"/>
              <a:gd name="connsiteY91" fmla="*/ 237 h 763"/>
              <a:gd name="connsiteX92" fmla="*/ 669 w 711"/>
              <a:gd name="connsiteY92" fmla="*/ 252 h 763"/>
              <a:gd name="connsiteX93" fmla="*/ 669 w 711"/>
              <a:gd name="connsiteY93" fmla="*/ 268 h 763"/>
              <a:gd name="connsiteX94" fmla="*/ 669 w 711"/>
              <a:gd name="connsiteY94" fmla="*/ 289 h 763"/>
              <a:gd name="connsiteX95" fmla="*/ 664 w 711"/>
              <a:gd name="connsiteY95" fmla="*/ 331 h 763"/>
              <a:gd name="connsiteX96" fmla="*/ 659 w 711"/>
              <a:gd name="connsiteY96" fmla="*/ 368 h 763"/>
              <a:gd name="connsiteX97" fmla="*/ 659 w 711"/>
              <a:gd name="connsiteY97" fmla="*/ 400 h 763"/>
              <a:gd name="connsiteX98" fmla="*/ 654 w 711"/>
              <a:gd name="connsiteY98" fmla="*/ 431 h 763"/>
              <a:gd name="connsiteX99" fmla="*/ 648 w 711"/>
              <a:gd name="connsiteY99" fmla="*/ 463 h 763"/>
              <a:gd name="connsiteX100" fmla="*/ 648 w 711"/>
              <a:gd name="connsiteY100" fmla="*/ 489 h 763"/>
              <a:gd name="connsiteX101" fmla="*/ 643 w 711"/>
              <a:gd name="connsiteY101" fmla="*/ 510 h 763"/>
              <a:gd name="connsiteX102" fmla="*/ 638 w 711"/>
              <a:gd name="connsiteY102" fmla="*/ 531 h 763"/>
              <a:gd name="connsiteX103" fmla="*/ 632 w 711"/>
              <a:gd name="connsiteY103" fmla="*/ 568 h 763"/>
              <a:gd name="connsiteX104" fmla="*/ 622 w 711"/>
              <a:gd name="connsiteY104" fmla="*/ 605 h 763"/>
              <a:gd name="connsiteX105" fmla="*/ 617 w 711"/>
              <a:gd name="connsiteY105" fmla="*/ 636 h 763"/>
              <a:gd name="connsiteX106" fmla="*/ 606 w 711"/>
              <a:gd name="connsiteY106" fmla="*/ 663 h 763"/>
              <a:gd name="connsiteX107" fmla="*/ 601 w 711"/>
              <a:gd name="connsiteY107" fmla="*/ 689 h 763"/>
              <a:gd name="connsiteX108" fmla="*/ 596 w 711"/>
              <a:gd name="connsiteY108" fmla="*/ 700 h 763"/>
              <a:gd name="connsiteX109" fmla="*/ 590 w 711"/>
              <a:gd name="connsiteY109" fmla="*/ 710 h 763"/>
              <a:gd name="connsiteX110" fmla="*/ 590 w 711"/>
              <a:gd name="connsiteY110" fmla="*/ 721 h 763"/>
              <a:gd name="connsiteX111" fmla="*/ 585 w 711"/>
              <a:gd name="connsiteY111" fmla="*/ 726 h 763"/>
              <a:gd name="connsiteX112" fmla="*/ 580 w 711"/>
              <a:gd name="connsiteY112" fmla="*/ 736 h 763"/>
              <a:gd name="connsiteX113" fmla="*/ 580 w 711"/>
              <a:gd name="connsiteY113" fmla="*/ 742 h 763"/>
              <a:gd name="connsiteX114" fmla="*/ 569 w 711"/>
              <a:gd name="connsiteY114" fmla="*/ 747 h 763"/>
              <a:gd name="connsiteX115" fmla="*/ 564 w 711"/>
              <a:gd name="connsiteY115" fmla="*/ 757 h 763"/>
              <a:gd name="connsiteX116" fmla="*/ 559 w 711"/>
              <a:gd name="connsiteY116" fmla="*/ 757 h 763"/>
              <a:gd name="connsiteX117" fmla="*/ 553 w 711"/>
              <a:gd name="connsiteY117" fmla="*/ 763 h 763"/>
              <a:gd name="connsiteX118" fmla="*/ 548 w 711"/>
              <a:gd name="connsiteY118" fmla="*/ 763 h 763"/>
              <a:gd name="connsiteX119" fmla="*/ 548 w 711"/>
              <a:gd name="connsiteY119" fmla="*/ 757 h 763"/>
              <a:gd name="connsiteX120" fmla="*/ 543 w 711"/>
              <a:gd name="connsiteY120" fmla="*/ 757 h 763"/>
              <a:gd name="connsiteX121" fmla="*/ 543 w 711"/>
              <a:gd name="connsiteY121" fmla="*/ 752 h 763"/>
              <a:gd name="connsiteX122" fmla="*/ 543 w 711"/>
              <a:gd name="connsiteY122" fmla="*/ 747 h 763"/>
              <a:gd name="connsiteX123" fmla="*/ 538 w 711"/>
              <a:gd name="connsiteY123" fmla="*/ 742 h 763"/>
              <a:gd name="connsiteX124" fmla="*/ 538 w 711"/>
              <a:gd name="connsiteY124" fmla="*/ 731 h 763"/>
              <a:gd name="connsiteX125" fmla="*/ 538 w 711"/>
              <a:gd name="connsiteY125" fmla="*/ 721 h 763"/>
              <a:gd name="connsiteX126" fmla="*/ 532 w 711"/>
              <a:gd name="connsiteY126" fmla="*/ 705 h 763"/>
              <a:gd name="connsiteX127" fmla="*/ 527 w 711"/>
              <a:gd name="connsiteY127" fmla="*/ 684 h 763"/>
              <a:gd name="connsiteX128" fmla="*/ 522 w 711"/>
              <a:gd name="connsiteY128" fmla="*/ 668 h 763"/>
              <a:gd name="connsiteX129" fmla="*/ 517 w 711"/>
              <a:gd name="connsiteY129" fmla="*/ 652 h 763"/>
              <a:gd name="connsiteX130" fmla="*/ 511 w 711"/>
              <a:gd name="connsiteY130" fmla="*/ 636 h 763"/>
              <a:gd name="connsiteX131" fmla="*/ 501 w 711"/>
              <a:gd name="connsiteY131" fmla="*/ 626 h 763"/>
              <a:gd name="connsiteX132" fmla="*/ 490 w 711"/>
              <a:gd name="connsiteY132" fmla="*/ 615 h 763"/>
              <a:gd name="connsiteX133" fmla="*/ 485 w 711"/>
              <a:gd name="connsiteY133" fmla="*/ 605 h 763"/>
              <a:gd name="connsiteX134" fmla="*/ 496 w 711"/>
              <a:gd name="connsiteY134" fmla="*/ 610 h 763"/>
              <a:gd name="connsiteX135" fmla="*/ 511 w 711"/>
              <a:gd name="connsiteY135" fmla="*/ 610 h 763"/>
              <a:gd name="connsiteX136" fmla="*/ 522 w 711"/>
              <a:gd name="connsiteY136" fmla="*/ 610 h 763"/>
              <a:gd name="connsiteX137" fmla="*/ 532 w 711"/>
              <a:gd name="connsiteY137" fmla="*/ 610 h 763"/>
              <a:gd name="connsiteX138" fmla="*/ 543 w 711"/>
              <a:gd name="connsiteY138" fmla="*/ 605 h 763"/>
              <a:gd name="connsiteX139" fmla="*/ 548 w 711"/>
              <a:gd name="connsiteY139" fmla="*/ 605 h 763"/>
              <a:gd name="connsiteX140" fmla="*/ 553 w 711"/>
              <a:gd name="connsiteY140" fmla="*/ 600 h 763"/>
              <a:gd name="connsiteX141" fmla="*/ 553 w 711"/>
              <a:gd name="connsiteY141" fmla="*/ 600 h 763"/>
              <a:gd name="connsiteX142" fmla="*/ 559 w 711"/>
              <a:gd name="connsiteY142" fmla="*/ 594 h 763"/>
              <a:gd name="connsiteX143" fmla="*/ 559 w 711"/>
              <a:gd name="connsiteY143" fmla="*/ 584 h 763"/>
              <a:gd name="connsiteX144" fmla="*/ 564 w 711"/>
              <a:gd name="connsiteY144" fmla="*/ 573 h 763"/>
              <a:gd name="connsiteX145" fmla="*/ 564 w 711"/>
              <a:gd name="connsiteY145" fmla="*/ 558 h 763"/>
              <a:gd name="connsiteX146" fmla="*/ 569 w 711"/>
              <a:gd name="connsiteY146" fmla="*/ 537 h 763"/>
              <a:gd name="connsiteX147" fmla="*/ 575 w 711"/>
              <a:gd name="connsiteY147" fmla="*/ 516 h 763"/>
              <a:gd name="connsiteX148" fmla="*/ 575 w 711"/>
              <a:gd name="connsiteY148" fmla="*/ 489 h 763"/>
              <a:gd name="connsiteX149" fmla="*/ 580 w 711"/>
              <a:gd name="connsiteY149" fmla="*/ 458 h 763"/>
              <a:gd name="connsiteX150" fmla="*/ 590 w 711"/>
              <a:gd name="connsiteY150" fmla="*/ 395 h 763"/>
              <a:gd name="connsiteX151" fmla="*/ 596 w 711"/>
              <a:gd name="connsiteY151" fmla="*/ 337 h 763"/>
              <a:gd name="connsiteX152" fmla="*/ 601 w 711"/>
              <a:gd name="connsiteY152" fmla="*/ 274 h 763"/>
              <a:gd name="connsiteX153" fmla="*/ 601 w 711"/>
              <a:gd name="connsiteY153" fmla="*/ 221 h 763"/>
              <a:gd name="connsiteX154" fmla="*/ 601 w 711"/>
              <a:gd name="connsiteY154" fmla="*/ 221 h 763"/>
              <a:gd name="connsiteX0" fmla="*/ 604 w 714"/>
              <a:gd name="connsiteY0" fmla="*/ 221 h 763"/>
              <a:gd name="connsiteX1" fmla="*/ 604 w 714"/>
              <a:gd name="connsiteY1" fmla="*/ 195 h 763"/>
              <a:gd name="connsiteX2" fmla="*/ 604 w 714"/>
              <a:gd name="connsiteY2" fmla="*/ 168 h 763"/>
              <a:gd name="connsiteX3" fmla="*/ 604 w 714"/>
              <a:gd name="connsiteY3" fmla="*/ 147 h 763"/>
              <a:gd name="connsiteX4" fmla="*/ 604 w 714"/>
              <a:gd name="connsiteY4" fmla="*/ 132 h 763"/>
              <a:gd name="connsiteX5" fmla="*/ 604 w 714"/>
              <a:gd name="connsiteY5" fmla="*/ 116 h 763"/>
              <a:gd name="connsiteX6" fmla="*/ 604 w 714"/>
              <a:gd name="connsiteY6" fmla="*/ 105 h 763"/>
              <a:gd name="connsiteX7" fmla="*/ 599 w 714"/>
              <a:gd name="connsiteY7" fmla="*/ 95 h 763"/>
              <a:gd name="connsiteX8" fmla="*/ 599 w 714"/>
              <a:gd name="connsiteY8" fmla="*/ 89 h 763"/>
              <a:gd name="connsiteX9" fmla="*/ 599 w 714"/>
              <a:gd name="connsiteY9" fmla="*/ 84 h 763"/>
              <a:gd name="connsiteX10" fmla="*/ 593 w 714"/>
              <a:gd name="connsiteY10" fmla="*/ 84 h 763"/>
              <a:gd name="connsiteX11" fmla="*/ 588 w 714"/>
              <a:gd name="connsiteY11" fmla="*/ 79 h 763"/>
              <a:gd name="connsiteX12" fmla="*/ 578 w 714"/>
              <a:gd name="connsiteY12" fmla="*/ 79 h 763"/>
              <a:gd name="connsiteX13" fmla="*/ 572 w 714"/>
              <a:gd name="connsiteY13" fmla="*/ 74 h 763"/>
              <a:gd name="connsiteX14" fmla="*/ 556 w 714"/>
              <a:gd name="connsiteY14" fmla="*/ 74 h 763"/>
              <a:gd name="connsiteX15" fmla="*/ 546 w 714"/>
              <a:gd name="connsiteY15" fmla="*/ 74 h 763"/>
              <a:gd name="connsiteX16" fmla="*/ 530 w 714"/>
              <a:gd name="connsiteY16" fmla="*/ 79 h 763"/>
              <a:gd name="connsiteX17" fmla="*/ 499 w 714"/>
              <a:gd name="connsiteY17" fmla="*/ 79 h 763"/>
              <a:gd name="connsiteX18" fmla="*/ 462 w 714"/>
              <a:gd name="connsiteY18" fmla="*/ 84 h 763"/>
              <a:gd name="connsiteX19" fmla="*/ 425 w 714"/>
              <a:gd name="connsiteY19" fmla="*/ 89 h 763"/>
              <a:gd name="connsiteX20" fmla="*/ 388 w 714"/>
              <a:gd name="connsiteY20" fmla="*/ 89 h 763"/>
              <a:gd name="connsiteX21" fmla="*/ 346 w 714"/>
              <a:gd name="connsiteY21" fmla="*/ 95 h 763"/>
              <a:gd name="connsiteX22" fmla="*/ 298 w 714"/>
              <a:gd name="connsiteY22" fmla="*/ 105 h 763"/>
              <a:gd name="connsiteX23" fmla="*/ 272 w 714"/>
              <a:gd name="connsiteY23" fmla="*/ 105 h 763"/>
              <a:gd name="connsiteX24" fmla="*/ 246 w 714"/>
              <a:gd name="connsiteY24" fmla="*/ 110 h 763"/>
              <a:gd name="connsiteX25" fmla="*/ 219 w 714"/>
              <a:gd name="connsiteY25" fmla="*/ 116 h 763"/>
              <a:gd name="connsiteX26" fmla="*/ 193 w 714"/>
              <a:gd name="connsiteY26" fmla="*/ 116 h 763"/>
              <a:gd name="connsiteX27" fmla="*/ 161 w 714"/>
              <a:gd name="connsiteY27" fmla="*/ 121 h 763"/>
              <a:gd name="connsiteX28" fmla="*/ 135 w 714"/>
              <a:gd name="connsiteY28" fmla="*/ 126 h 763"/>
              <a:gd name="connsiteX29" fmla="*/ 109 w 714"/>
              <a:gd name="connsiteY29" fmla="*/ 126 h 763"/>
              <a:gd name="connsiteX30" fmla="*/ 88 w 714"/>
              <a:gd name="connsiteY30" fmla="*/ 132 h 763"/>
              <a:gd name="connsiteX31" fmla="*/ 67 w 714"/>
              <a:gd name="connsiteY31" fmla="*/ 132 h 763"/>
              <a:gd name="connsiteX32" fmla="*/ 40 w 714"/>
              <a:gd name="connsiteY32" fmla="*/ 132 h 763"/>
              <a:gd name="connsiteX33" fmla="*/ 3 w 714"/>
              <a:gd name="connsiteY33" fmla="*/ 100 h 763"/>
              <a:gd name="connsiteX34" fmla="*/ 19 w 714"/>
              <a:gd name="connsiteY34" fmla="*/ 100 h 763"/>
              <a:gd name="connsiteX35" fmla="*/ 40 w 714"/>
              <a:gd name="connsiteY35" fmla="*/ 100 h 763"/>
              <a:gd name="connsiteX36" fmla="*/ 56 w 714"/>
              <a:gd name="connsiteY36" fmla="*/ 100 h 763"/>
              <a:gd name="connsiteX37" fmla="*/ 77 w 714"/>
              <a:gd name="connsiteY37" fmla="*/ 95 h 763"/>
              <a:gd name="connsiteX38" fmla="*/ 103 w 714"/>
              <a:gd name="connsiteY38" fmla="*/ 95 h 763"/>
              <a:gd name="connsiteX39" fmla="*/ 125 w 714"/>
              <a:gd name="connsiteY39" fmla="*/ 89 h 763"/>
              <a:gd name="connsiteX40" fmla="*/ 151 w 714"/>
              <a:gd name="connsiteY40" fmla="*/ 84 h 763"/>
              <a:gd name="connsiteX41" fmla="*/ 182 w 714"/>
              <a:gd name="connsiteY41" fmla="*/ 84 h 763"/>
              <a:gd name="connsiteX42" fmla="*/ 240 w 714"/>
              <a:gd name="connsiteY42" fmla="*/ 74 h 763"/>
              <a:gd name="connsiteX43" fmla="*/ 298 w 714"/>
              <a:gd name="connsiteY43" fmla="*/ 63 h 763"/>
              <a:gd name="connsiteX44" fmla="*/ 356 w 714"/>
              <a:gd name="connsiteY44" fmla="*/ 58 h 763"/>
              <a:gd name="connsiteX45" fmla="*/ 414 w 714"/>
              <a:gd name="connsiteY45" fmla="*/ 47 h 763"/>
              <a:gd name="connsiteX46" fmla="*/ 441 w 714"/>
              <a:gd name="connsiteY46" fmla="*/ 42 h 763"/>
              <a:gd name="connsiteX47" fmla="*/ 467 w 714"/>
              <a:gd name="connsiteY47" fmla="*/ 37 h 763"/>
              <a:gd name="connsiteX48" fmla="*/ 493 w 714"/>
              <a:gd name="connsiteY48" fmla="*/ 32 h 763"/>
              <a:gd name="connsiteX49" fmla="*/ 509 w 714"/>
              <a:gd name="connsiteY49" fmla="*/ 32 h 763"/>
              <a:gd name="connsiteX50" fmla="*/ 525 w 714"/>
              <a:gd name="connsiteY50" fmla="*/ 26 h 763"/>
              <a:gd name="connsiteX51" fmla="*/ 541 w 714"/>
              <a:gd name="connsiteY51" fmla="*/ 21 h 763"/>
              <a:gd name="connsiteX52" fmla="*/ 546 w 714"/>
              <a:gd name="connsiteY52" fmla="*/ 21 h 763"/>
              <a:gd name="connsiteX53" fmla="*/ 556 w 714"/>
              <a:gd name="connsiteY53" fmla="*/ 16 h 763"/>
              <a:gd name="connsiteX54" fmla="*/ 562 w 714"/>
              <a:gd name="connsiteY54" fmla="*/ 11 h 763"/>
              <a:gd name="connsiteX55" fmla="*/ 572 w 714"/>
              <a:gd name="connsiteY55" fmla="*/ 5 h 763"/>
              <a:gd name="connsiteX56" fmla="*/ 578 w 714"/>
              <a:gd name="connsiteY56" fmla="*/ 5 h 763"/>
              <a:gd name="connsiteX57" fmla="*/ 588 w 714"/>
              <a:gd name="connsiteY57" fmla="*/ 0 h 763"/>
              <a:gd name="connsiteX58" fmla="*/ 593 w 714"/>
              <a:gd name="connsiteY58" fmla="*/ 5 h 763"/>
              <a:gd name="connsiteX59" fmla="*/ 599 w 714"/>
              <a:gd name="connsiteY59" fmla="*/ 5 h 763"/>
              <a:gd name="connsiteX60" fmla="*/ 604 w 714"/>
              <a:gd name="connsiteY60" fmla="*/ 11 h 763"/>
              <a:gd name="connsiteX61" fmla="*/ 614 w 714"/>
              <a:gd name="connsiteY61" fmla="*/ 16 h 763"/>
              <a:gd name="connsiteX62" fmla="*/ 625 w 714"/>
              <a:gd name="connsiteY62" fmla="*/ 21 h 763"/>
              <a:gd name="connsiteX63" fmla="*/ 635 w 714"/>
              <a:gd name="connsiteY63" fmla="*/ 26 h 763"/>
              <a:gd name="connsiteX64" fmla="*/ 646 w 714"/>
              <a:gd name="connsiteY64" fmla="*/ 32 h 763"/>
              <a:gd name="connsiteX65" fmla="*/ 662 w 714"/>
              <a:gd name="connsiteY65" fmla="*/ 42 h 763"/>
              <a:gd name="connsiteX66" fmla="*/ 672 w 714"/>
              <a:gd name="connsiteY66" fmla="*/ 53 h 763"/>
              <a:gd name="connsiteX67" fmla="*/ 683 w 714"/>
              <a:gd name="connsiteY67" fmla="*/ 58 h 763"/>
              <a:gd name="connsiteX68" fmla="*/ 693 w 714"/>
              <a:gd name="connsiteY68" fmla="*/ 68 h 763"/>
              <a:gd name="connsiteX69" fmla="*/ 704 w 714"/>
              <a:gd name="connsiteY69" fmla="*/ 74 h 763"/>
              <a:gd name="connsiteX70" fmla="*/ 709 w 714"/>
              <a:gd name="connsiteY70" fmla="*/ 79 h 763"/>
              <a:gd name="connsiteX71" fmla="*/ 714 w 714"/>
              <a:gd name="connsiteY71" fmla="*/ 84 h 763"/>
              <a:gd name="connsiteX72" fmla="*/ 714 w 714"/>
              <a:gd name="connsiteY72" fmla="*/ 89 h 763"/>
              <a:gd name="connsiteX73" fmla="*/ 714 w 714"/>
              <a:gd name="connsiteY73" fmla="*/ 95 h 763"/>
              <a:gd name="connsiteX74" fmla="*/ 714 w 714"/>
              <a:gd name="connsiteY74" fmla="*/ 100 h 763"/>
              <a:gd name="connsiteX75" fmla="*/ 714 w 714"/>
              <a:gd name="connsiteY75" fmla="*/ 105 h 763"/>
              <a:gd name="connsiteX76" fmla="*/ 709 w 714"/>
              <a:gd name="connsiteY76" fmla="*/ 110 h 763"/>
              <a:gd name="connsiteX77" fmla="*/ 699 w 714"/>
              <a:gd name="connsiteY77" fmla="*/ 116 h 763"/>
              <a:gd name="connsiteX78" fmla="*/ 699 w 714"/>
              <a:gd name="connsiteY78" fmla="*/ 121 h 763"/>
              <a:gd name="connsiteX79" fmla="*/ 699 w 714"/>
              <a:gd name="connsiteY79" fmla="*/ 121 h 763"/>
              <a:gd name="connsiteX80" fmla="*/ 693 w 714"/>
              <a:gd name="connsiteY80" fmla="*/ 126 h 763"/>
              <a:gd name="connsiteX81" fmla="*/ 693 w 714"/>
              <a:gd name="connsiteY81" fmla="*/ 132 h 763"/>
              <a:gd name="connsiteX82" fmla="*/ 688 w 714"/>
              <a:gd name="connsiteY82" fmla="*/ 142 h 763"/>
              <a:gd name="connsiteX83" fmla="*/ 688 w 714"/>
              <a:gd name="connsiteY83" fmla="*/ 147 h 763"/>
              <a:gd name="connsiteX84" fmla="*/ 688 w 714"/>
              <a:gd name="connsiteY84" fmla="*/ 158 h 763"/>
              <a:gd name="connsiteX85" fmla="*/ 683 w 714"/>
              <a:gd name="connsiteY85" fmla="*/ 168 h 763"/>
              <a:gd name="connsiteX86" fmla="*/ 683 w 714"/>
              <a:gd name="connsiteY86" fmla="*/ 179 h 763"/>
              <a:gd name="connsiteX87" fmla="*/ 683 w 714"/>
              <a:gd name="connsiteY87" fmla="*/ 189 h 763"/>
              <a:gd name="connsiteX88" fmla="*/ 678 w 714"/>
              <a:gd name="connsiteY88" fmla="*/ 205 h 763"/>
              <a:gd name="connsiteX89" fmla="*/ 678 w 714"/>
              <a:gd name="connsiteY89" fmla="*/ 221 h 763"/>
              <a:gd name="connsiteX90" fmla="*/ 678 w 714"/>
              <a:gd name="connsiteY90" fmla="*/ 237 h 763"/>
              <a:gd name="connsiteX91" fmla="*/ 672 w 714"/>
              <a:gd name="connsiteY91" fmla="*/ 252 h 763"/>
              <a:gd name="connsiteX92" fmla="*/ 672 w 714"/>
              <a:gd name="connsiteY92" fmla="*/ 268 h 763"/>
              <a:gd name="connsiteX93" fmla="*/ 672 w 714"/>
              <a:gd name="connsiteY93" fmla="*/ 289 h 763"/>
              <a:gd name="connsiteX94" fmla="*/ 667 w 714"/>
              <a:gd name="connsiteY94" fmla="*/ 331 h 763"/>
              <a:gd name="connsiteX95" fmla="*/ 662 w 714"/>
              <a:gd name="connsiteY95" fmla="*/ 368 h 763"/>
              <a:gd name="connsiteX96" fmla="*/ 662 w 714"/>
              <a:gd name="connsiteY96" fmla="*/ 400 h 763"/>
              <a:gd name="connsiteX97" fmla="*/ 657 w 714"/>
              <a:gd name="connsiteY97" fmla="*/ 431 h 763"/>
              <a:gd name="connsiteX98" fmla="*/ 651 w 714"/>
              <a:gd name="connsiteY98" fmla="*/ 463 h 763"/>
              <a:gd name="connsiteX99" fmla="*/ 651 w 714"/>
              <a:gd name="connsiteY99" fmla="*/ 489 h 763"/>
              <a:gd name="connsiteX100" fmla="*/ 646 w 714"/>
              <a:gd name="connsiteY100" fmla="*/ 510 h 763"/>
              <a:gd name="connsiteX101" fmla="*/ 641 w 714"/>
              <a:gd name="connsiteY101" fmla="*/ 531 h 763"/>
              <a:gd name="connsiteX102" fmla="*/ 635 w 714"/>
              <a:gd name="connsiteY102" fmla="*/ 568 h 763"/>
              <a:gd name="connsiteX103" fmla="*/ 625 w 714"/>
              <a:gd name="connsiteY103" fmla="*/ 605 h 763"/>
              <a:gd name="connsiteX104" fmla="*/ 620 w 714"/>
              <a:gd name="connsiteY104" fmla="*/ 636 h 763"/>
              <a:gd name="connsiteX105" fmla="*/ 609 w 714"/>
              <a:gd name="connsiteY105" fmla="*/ 663 h 763"/>
              <a:gd name="connsiteX106" fmla="*/ 604 w 714"/>
              <a:gd name="connsiteY106" fmla="*/ 689 h 763"/>
              <a:gd name="connsiteX107" fmla="*/ 599 w 714"/>
              <a:gd name="connsiteY107" fmla="*/ 700 h 763"/>
              <a:gd name="connsiteX108" fmla="*/ 593 w 714"/>
              <a:gd name="connsiteY108" fmla="*/ 710 h 763"/>
              <a:gd name="connsiteX109" fmla="*/ 593 w 714"/>
              <a:gd name="connsiteY109" fmla="*/ 721 h 763"/>
              <a:gd name="connsiteX110" fmla="*/ 588 w 714"/>
              <a:gd name="connsiteY110" fmla="*/ 726 h 763"/>
              <a:gd name="connsiteX111" fmla="*/ 583 w 714"/>
              <a:gd name="connsiteY111" fmla="*/ 736 h 763"/>
              <a:gd name="connsiteX112" fmla="*/ 583 w 714"/>
              <a:gd name="connsiteY112" fmla="*/ 742 h 763"/>
              <a:gd name="connsiteX113" fmla="*/ 572 w 714"/>
              <a:gd name="connsiteY113" fmla="*/ 747 h 763"/>
              <a:gd name="connsiteX114" fmla="*/ 567 w 714"/>
              <a:gd name="connsiteY114" fmla="*/ 757 h 763"/>
              <a:gd name="connsiteX115" fmla="*/ 562 w 714"/>
              <a:gd name="connsiteY115" fmla="*/ 757 h 763"/>
              <a:gd name="connsiteX116" fmla="*/ 556 w 714"/>
              <a:gd name="connsiteY116" fmla="*/ 763 h 763"/>
              <a:gd name="connsiteX117" fmla="*/ 551 w 714"/>
              <a:gd name="connsiteY117" fmla="*/ 763 h 763"/>
              <a:gd name="connsiteX118" fmla="*/ 551 w 714"/>
              <a:gd name="connsiteY118" fmla="*/ 757 h 763"/>
              <a:gd name="connsiteX119" fmla="*/ 546 w 714"/>
              <a:gd name="connsiteY119" fmla="*/ 757 h 763"/>
              <a:gd name="connsiteX120" fmla="*/ 546 w 714"/>
              <a:gd name="connsiteY120" fmla="*/ 752 h 763"/>
              <a:gd name="connsiteX121" fmla="*/ 546 w 714"/>
              <a:gd name="connsiteY121" fmla="*/ 747 h 763"/>
              <a:gd name="connsiteX122" fmla="*/ 541 w 714"/>
              <a:gd name="connsiteY122" fmla="*/ 742 h 763"/>
              <a:gd name="connsiteX123" fmla="*/ 541 w 714"/>
              <a:gd name="connsiteY123" fmla="*/ 731 h 763"/>
              <a:gd name="connsiteX124" fmla="*/ 541 w 714"/>
              <a:gd name="connsiteY124" fmla="*/ 721 h 763"/>
              <a:gd name="connsiteX125" fmla="*/ 535 w 714"/>
              <a:gd name="connsiteY125" fmla="*/ 705 h 763"/>
              <a:gd name="connsiteX126" fmla="*/ 530 w 714"/>
              <a:gd name="connsiteY126" fmla="*/ 684 h 763"/>
              <a:gd name="connsiteX127" fmla="*/ 525 w 714"/>
              <a:gd name="connsiteY127" fmla="*/ 668 h 763"/>
              <a:gd name="connsiteX128" fmla="*/ 520 w 714"/>
              <a:gd name="connsiteY128" fmla="*/ 652 h 763"/>
              <a:gd name="connsiteX129" fmla="*/ 514 w 714"/>
              <a:gd name="connsiteY129" fmla="*/ 636 h 763"/>
              <a:gd name="connsiteX130" fmla="*/ 504 w 714"/>
              <a:gd name="connsiteY130" fmla="*/ 626 h 763"/>
              <a:gd name="connsiteX131" fmla="*/ 493 w 714"/>
              <a:gd name="connsiteY131" fmla="*/ 615 h 763"/>
              <a:gd name="connsiteX132" fmla="*/ 488 w 714"/>
              <a:gd name="connsiteY132" fmla="*/ 605 h 763"/>
              <a:gd name="connsiteX133" fmla="*/ 499 w 714"/>
              <a:gd name="connsiteY133" fmla="*/ 610 h 763"/>
              <a:gd name="connsiteX134" fmla="*/ 514 w 714"/>
              <a:gd name="connsiteY134" fmla="*/ 610 h 763"/>
              <a:gd name="connsiteX135" fmla="*/ 525 w 714"/>
              <a:gd name="connsiteY135" fmla="*/ 610 h 763"/>
              <a:gd name="connsiteX136" fmla="*/ 535 w 714"/>
              <a:gd name="connsiteY136" fmla="*/ 610 h 763"/>
              <a:gd name="connsiteX137" fmla="*/ 546 w 714"/>
              <a:gd name="connsiteY137" fmla="*/ 605 h 763"/>
              <a:gd name="connsiteX138" fmla="*/ 551 w 714"/>
              <a:gd name="connsiteY138" fmla="*/ 605 h 763"/>
              <a:gd name="connsiteX139" fmla="*/ 556 w 714"/>
              <a:gd name="connsiteY139" fmla="*/ 600 h 763"/>
              <a:gd name="connsiteX140" fmla="*/ 556 w 714"/>
              <a:gd name="connsiteY140" fmla="*/ 600 h 763"/>
              <a:gd name="connsiteX141" fmla="*/ 562 w 714"/>
              <a:gd name="connsiteY141" fmla="*/ 594 h 763"/>
              <a:gd name="connsiteX142" fmla="*/ 562 w 714"/>
              <a:gd name="connsiteY142" fmla="*/ 584 h 763"/>
              <a:gd name="connsiteX143" fmla="*/ 567 w 714"/>
              <a:gd name="connsiteY143" fmla="*/ 573 h 763"/>
              <a:gd name="connsiteX144" fmla="*/ 567 w 714"/>
              <a:gd name="connsiteY144" fmla="*/ 558 h 763"/>
              <a:gd name="connsiteX145" fmla="*/ 572 w 714"/>
              <a:gd name="connsiteY145" fmla="*/ 537 h 763"/>
              <a:gd name="connsiteX146" fmla="*/ 578 w 714"/>
              <a:gd name="connsiteY146" fmla="*/ 516 h 763"/>
              <a:gd name="connsiteX147" fmla="*/ 578 w 714"/>
              <a:gd name="connsiteY147" fmla="*/ 489 h 763"/>
              <a:gd name="connsiteX148" fmla="*/ 583 w 714"/>
              <a:gd name="connsiteY148" fmla="*/ 458 h 763"/>
              <a:gd name="connsiteX149" fmla="*/ 593 w 714"/>
              <a:gd name="connsiteY149" fmla="*/ 395 h 763"/>
              <a:gd name="connsiteX150" fmla="*/ 599 w 714"/>
              <a:gd name="connsiteY150" fmla="*/ 337 h 763"/>
              <a:gd name="connsiteX151" fmla="*/ 604 w 714"/>
              <a:gd name="connsiteY151" fmla="*/ 274 h 763"/>
              <a:gd name="connsiteX152" fmla="*/ 604 w 714"/>
              <a:gd name="connsiteY152" fmla="*/ 221 h 763"/>
              <a:gd name="connsiteX153" fmla="*/ 604 w 714"/>
              <a:gd name="connsiteY153" fmla="*/ 221 h 763"/>
              <a:gd name="connsiteX0" fmla="*/ 585 w 695"/>
              <a:gd name="connsiteY0" fmla="*/ 221 h 763"/>
              <a:gd name="connsiteX1" fmla="*/ 585 w 695"/>
              <a:gd name="connsiteY1" fmla="*/ 195 h 763"/>
              <a:gd name="connsiteX2" fmla="*/ 585 w 695"/>
              <a:gd name="connsiteY2" fmla="*/ 168 h 763"/>
              <a:gd name="connsiteX3" fmla="*/ 585 w 695"/>
              <a:gd name="connsiteY3" fmla="*/ 147 h 763"/>
              <a:gd name="connsiteX4" fmla="*/ 585 w 695"/>
              <a:gd name="connsiteY4" fmla="*/ 132 h 763"/>
              <a:gd name="connsiteX5" fmla="*/ 585 w 695"/>
              <a:gd name="connsiteY5" fmla="*/ 116 h 763"/>
              <a:gd name="connsiteX6" fmla="*/ 585 w 695"/>
              <a:gd name="connsiteY6" fmla="*/ 105 h 763"/>
              <a:gd name="connsiteX7" fmla="*/ 580 w 695"/>
              <a:gd name="connsiteY7" fmla="*/ 95 h 763"/>
              <a:gd name="connsiteX8" fmla="*/ 580 w 695"/>
              <a:gd name="connsiteY8" fmla="*/ 89 h 763"/>
              <a:gd name="connsiteX9" fmla="*/ 580 w 695"/>
              <a:gd name="connsiteY9" fmla="*/ 84 h 763"/>
              <a:gd name="connsiteX10" fmla="*/ 574 w 695"/>
              <a:gd name="connsiteY10" fmla="*/ 84 h 763"/>
              <a:gd name="connsiteX11" fmla="*/ 569 w 695"/>
              <a:gd name="connsiteY11" fmla="*/ 79 h 763"/>
              <a:gd name="connsiteX12" fmla="*/ 559 w 695"/>
              <a:gd name="connsiteY12" fmla="*/ 79 h 763"/>
              <a:gd name="connsiteX13" fmla="*/ 553 w 695"/>
              <a:gd name="connsiteY13" fmla="*/ 74 h 763"/>
              <a:gd name="connsiteX14" fmla="*/ 537 w 695"/>
              <a:gd name="connsiteY14" fmla="*/ 74 h 763"/>
              <a:gd name="connsiteX15" fmla="*/ 527 w 695"/>
              <a:gd name="connsiteY15" fmla="*/ 74 h 763"/>
              <a:gd name="connsiteX16" fmla="*/ 511 w 695"/>
              <a:gd name="connsiteY16" fmla="*/ 79 h 763"/>
              <a:gd name="connsiteX17" fmla="*/ 480 w 695"/>
              <a:gd name="connsiteY17" fmla="*/ 79 h 763"/>
              <a:gd name="connsiteX18" fmla="*/ 443 w 695"/>
              <a:gd name="connsiteY18" fmla="*/ 84 h 763"/>
              <a:gd name="connsiteX19" fmla="*/ 406 w 695"/>
              <a:gd name="connsiteY19" fmla="*/ 89 h 763"/>
              <a:gd name="connsiteX20" fmla="*/ 369 w 695"/>
              <a:gd name="connsiteY20" fmla="*/ 89 h 763"/>
              <a:gd name="connsiteX21" fmla="*/ 327 w 695"/>
              <a:gd name="connsiteY21" fmla="*/ 95 h 763"/>
              <a:gd name="connsiteX22" fmla="*/ 279 w 695"/>
              <a:gd name="connsiteY22" fmla="*/ 105 h 763"/>
              <a:gd name="connsiteX23" fmla="*/ 253 w 695"/>
              <a:gd name="connsiteY23" fmla="*/ 105 h 763"/>
              <a:gd name="connsiteX24" fmla="*/ 227 w 695"/>
              <a:gd name="connsiteY24" fmla="*/ 110 h 763"/>
              <a:gd name="connsiteX25" fmla="*/ 200 w 695"/>
              <a:gd name="connsiteY25" fmla="*/ 116 h 763"/>
              <a:gd name="connsiteX26" fmla="*/ 174 w 695"/>
              <a:gd name="connsiteY26" fmla="*/ 116 h 763"/>
              <a:gd name="connsiteX27" fmla="*/ 142 w 695"/>
              <a:gd name="connsiteY27" fmla="*/ 121 h 763"/>
              <a:gd name="connsiteX28" fmla="*/ 116 w 695"/>
              <a:gd name="connsiteY28" fmla="*/ 126 h 763"/>
              <a:gd name="connsiteX29" fmla="*/ 90 w 695"/>
              <a:gd name="connsiteY29" fmla="*/ 126 h 763"/>
              <a:gd name="connsiteX30" fmla="*/ 69 w 695"/>
              <a:gd name="connsiteY30" fmla="*/ 132 h 763"/>
              <a:gd name="connsiteX31" fmla="*/ 48 w 695"/>
              <a:gd name="connsiteY31" fmla="*/ 132 h 763"/>
              <a:gd name="connsiteX32" fmla="*/ 21 w 695"/>
              <a:gd name="connsiteY32" fmla="*/ 132 h 763"/>
              <a:gd name="connsiteX33" fmla="*/ 0 w 695"/>
              <a:gd name="connsiteY33" fmla="*/ 100 h 763"/>
              <a:gd name="connsiteX34" fmla="*/ 21 w 695"/>
              <a:gd name="connsiteY34" fmla="*/ 100 h 763"/>
              <a:gd name="connsiteX35" fmla="*/ 37 w 695"/>
              <a:gd name="connsiteY35" fmla="*/ 100 h 763"/>
              <a:gd name="connsiteX36" fmla="*/ 58 w 695"/>
              <a:gd name="connsiteY36" fmla="*/ 95 h 763"/>
              <a:gd name="connsiteX37" fmla="*/ 84 w 695"/>
              <a:gd name="connsiteY37" fmla="*/ 95 h 763"/>
              <a:gd name="connsiteX38" fmla="*/ 106 w 695"/>
              <a:gd name="connsiteY38" fmla="*/ 89 h 763"/>
              <a:gd name="connsiteX39" fmla="*/ 132 w 695"/>
              <a:gd name="connsiteY39" fmla="*/ 84 h 763"/>
              <a:gd name="connsiteX40" fmla="*/ 163 w 695"/>
              <a:gd name="connsiteY40" fmla="*/ 84 h 763"/>
              <a:gd name="connsiteX41" fmla="*/ 221 w 695"/>
              <a:gd name="connsiteY41" fmla="*/ 74 h 763"/>
              <a:gd name="connsiteX42" fmla="*/ 279 w 695"/>
              <a:gd name="connsiteY42" fmla="*/ 63 h 763"/>
              <a:gd name="connsiteX43" fmla="*/ 337 w 695"/>
              <a:gd name="connsiteY43" fmla="*/ 58 h 763"/>
              <a:gd name="connsiteX44" fmla="*/ 395 w 695"/>
              <a:gd name="connsiteY44" fmla="*/ 47 h 763"/>
              <a:gd name="connsiteX45" fmla="*/ 422 w 695"/>
              <a:gd name="connsiteY45" fmla="*/ 42 h 763"/>
              <a:gd name="connsiteX46" fmla="*/ 448 w 695"/>
              <a:gd name="connsiteY46" fmla="*/ 37 h 763"/>
              <a:gd name="connsiteX47" fmla="*/ 474 w 695"/>
              <a:gd name="connsiteY47" fmla="*/ 32 h 763"/>
              <a:gd name="connsiteX48" fmla="*/ 490 w 695"/>
              <a:gd name="connsiteY48" fmla="*/ 32 h 763"/>
              <a:gd name="connsiteX49" fmla="*/ 506 w 695"/>
              <a:gd name="connsiteY49" fmla="*/ 26 h 763"/>
              <a:gd name="connsiteX50" fmla="*/ 522 w 695"/>
              <a:gd name="connsiteY50" fmla="*/ 21 h 763"/>
              <a:gd name="connsiteX51" fmla="*/ 527 w 695"/>
              <a:gd name="connsiteY51" fmla="*/ 21 h 763"/>
              <a:gd name="connsiteX52" fmla="*/ 537 w 695"/>
              <a:gd name="connsiteY52" fmla="*/ 16 h 763"/>
              <a:gd name="connsiteX53" fmla="*/ 543 w 695"/>
              <a:gd name="connsiteY53" fmla="*/ 11 h 763"/>
              <a:gd name="connsiteX54" fmla="*/ 553 w 695"/>
              <a:gd name="connsiteY54" fmla="*/ 5 h 763"/>
              <a:gd name="connsiteX55" fmla="*/ 559 w 695"/>
              <a:gd name="connsiteY55" fmla="*/ 5 h 763"/>
              <a:gd name="connsiteX56" fmla="*/ 569 w 695"/>
              <a:gd name="connsiteY56" fmla="*/ 0 h 763"/>
              <a:gd name="connsiteX57" fmla="*/ 574 w 695"/>
              <a:gd name="connsiteY57" fmla="*/ 5 h 763"/>
              <a:gd name="connsiteX58" fmla="*/ 580 w 695"/>
              <a:gd name="connsiteY58" fmla="*/ 5 h 763"/>
              <a:gd name="connsiteX59" fmla="*/ 585 w 695"/>
              <a:gd name="connsiteY59" fmla="*/ 11 h 763"/>
              <a:gd name="connsiteX60" fmla="*/ 595 w 695"/>
              <a:gd name="connsiteY60" fmla="*/ 16 h 763"/>
              <a:gd name="connsiteX61" fmla="*/ 606 w 695"/>
              <a:gd name="connsiteY61" fmla="*/ 21 h 763"/>
              <a:gd name="connsiteX62" fmla="*/ 616 w 695"/>
              <a:gd name="connsiteY62" fmla="*/ 26 h 763"/>
              <a:gd name="connsiteX63" fmla="*/ 627 w 695"/>
              <a:gd name="connsiteY63" fmla="*/ 32 h 763"/>
              <a:gd name="connsiteX64" fmla="*/ 643 w 695"/>
              <a:gd name="connsiteY64" fmla="*/ 42 h 763"/>
              <a:gd name="connsiteX65" fmla="*/ 653 w 695"/>
              <a:gd name="connsiteY65" fmla="*/ 53 h 763"/>
              <a:gd name="connsiteX66" fmla="*/ 664 w 695"/>
              <a:gd name="connsiteY66" fmla="*/ 58 h 763"/>
              <a:gd name="connsiteX67" fmla="*/ 674 w 695"/>
              <a:gd name="connsiteY67" fmla="*/ 68 h 763"/>
              <a:gd name="connsiteX68" fmla="*/ 685 w 695"/>
              <a:gd name="connsiteY68" fmla="*/ 74 h 763"/>
              <a:gd name="connsiteX69" fmla="*/ 690 w 695"/>
              <a:gd name="connsiteY69" fmla="*/ 79 h 763"/>
              <a:gd name="connsiteX70" fmla="*/ 695 w 695"/>
              <a:gd name="connsiteY70" fmla="*/ 84 h 763"/>
              <a:gd name="connsiteX71" fmla="*/ 695 w 695"/>
              <a:gd name="connsiteY71" fmla="*/ 89 h 763"/>
              <a:gd name="connsiteX72" fmla="*/ 695 w 695"/>
              <a:gd name="connsiteY72" fmla="*/ 95 h 763"/>
              <a:gd name="connsiteX73" fmla="*/ 695 w 695"/>
              <a:gd name="connsiteY73" fmla="*/ 100 h 763"/>
              <a:gd name="connsiteX74" fmla="*/ 695 w 695"/>
              <a:gd name="connsiteY74" fmla="*/ 105 h 763"/>
              <a:gd name="connsiteX75" fmla="*/ 690 w 695"/>
              <a:gd name="connsiteY75" fmla="*/ 110 h 763"/>
              <a:gd name="connsiteX76" fmla="*/ 680 w 695"/>
              <a:gd name="connsiteY76" fmla="*/ 116 h 763"/>
              <a:gd name="connsiteX77" fmla="*/ 680 w 695"/>
              <a:gd name="connsiteY77" fmla="*/ 121 h 763"/>
              <a:gd name="connsiteX78" fmla="*/ 680 w 695"/>
              <a:gd name="connsiteY78" fmla="*/ 121 h 763"/>
              <a:gd name="connsiteX79" fmla="*/ 674 w 695"/>
              <a:gd name="connsiteY79" fmla="*/ 126 h 763"/>
              <a:gd name="connsiteX80" fmla="*/ 674 w 695"/>
              <a:gd name="connsiteY80" fmla="*/ 132 h 763"/>
              <a:gd name="connsiteX81" fmla="*/ 669 w 695"/>
              <a:gd name="connsiteY81" fmla="*/ 142 h 763"/>
              <a:gd name="connsiteX82" fmla="*/ 669 w 695"/>
              <a:gd name="connsiteY82" fmla="*/ 147 h 763"/>
              <a:gd name="connsiteX83" fmla="*/ 669 w 695"/>
              <a:gd name="connsiteY83" fmla="*/ 158 h 763"/>
              <a:gd name="connsiteX84" fmla="*/ 664 w 695"/>
              <a:gd name="connsiteY84" fmla="*/ 168 h 763"/>
              <a:gd name="connsiteX85" fmla="*/ 664 w 695"/>
              <a:gd name="connsiteY85" fmla="*/ 179 h 763"/>
              <a:gd name="connsiteX86" fmla="*/ 664 w 695"/>
              <a:gd name="connsiteY86" fmla="*/ 189 h 763"/>
              <a:gd name="connsiteX87" fmla="*/ 659 w 695"/>
              <a:gd name="connsiteY87" fmla="*/ 205 h 763"/>
              <a:gd name="connsiteX88" fmla="*/ 659 w 695"/>
              <a:gd name="connsiteY88" fmla="*/ 221 h 763"/>
              <a:gd name="connsiteX89" fmla="*/ 659 w 695"/>
              <a:gd name="connsiteY89" fmla="*/ 237 h 763"/>
              <a:gd name="connsiteX90" fmla="*/ 653 w 695"/>
              <a:gd name="connsiteY90" fmla="*/ 252 h 763"/>
              <a:gd name="connsiteX91" fmla="*/ 653 w 695"/>
              <a:gd name="connsiteY91" fmla="*/ 268 h 763"/>
              <a:gd name="connsiteX92" fmla="*/ 653 w 695"/>
              <a:gd name="connsiteY92" fmla="*/ 289 h 763"/>
              <a:gd name="connsiteX93" fmla="*/ 648 w 695"/>
              <a:gd name="connsiteY93" fmla="*/ 331 h 763"/>
              <a:gd name="connsiteX94" fmla="*/ 643 w 695"/>
              <a:gd name="connsiteY94" fmla="*/ 368 h 763"/>
              <a:gd name="connsiteX95" fmla="*/ 643 w 695"/>
              <a:gd name="connsiteY95" fmla="*/ 400 h 763"/>
              <a:gd name="connsiteX96" fmla="*/ 638 w 695"/>
              <a:gd name="connsiteY96" fmla="*/ 431 h 763"/>
              <a:gd name="connsiteX97" fmla="*/ 632 w 695"/>
              <a:gd name="connsiteY97" fmla="*/ 463 h 763"/>
              <a:gd name="connsiteX98" fmla="*/ 632 w 695"/>
              <a:gd name="connsiteY98" fmla="*/ 489 h 763"/>
              <a:gd name="connsiteX99" fmla="*/ 627 w 695"/>
              <a:gd name="connsiteY99" fmla="*/ 510 h 763"/>
              <a:gd name="connsiteX100" fmla="*/ 622 w 695"/>
              <a:gd name="connsiteY100" fmla="*/ 531 h 763"/>
              <a:gd name="connsiteX101" fmla="*/ 616 w 695"/>
              <a:gd name="connsiteY101" fmla="*/ 568 h 763"/>
              <a:gd name="connsiteX102" fmla="*/ 606 w 695"/>
              <a:gd name="connsiteY102" fmla="*/ 605 h 763"/>
              <a:gd name="connsiteX103" fmla="*/ 601 w 695"/>
              <a:gd name="connsiteY103" fmla="*/ 636 h 763"/>
              <a:gd name="connsiteX104" fmla="*/ 590 w 695"/>
              <a:gd name="connsiteY104" fmla="*/ 663 h 763"/>
              <a:gd name="connsiteX105" fmla="*/ 585 w 695"/>
              <a:gd name="connsiteY105" fmla="*/ 689 h 763"/>
              <a:gd name="connsiteX106" fmla="*/ 580 w 695"/>
              <a:gd name="connsiteY106" fmla="*/ 700 h 763"/>
              <a:gd name="connsiteX107" fmla="*/ 574 w 695"/>
              <a:gd name="connsiteY107" fmla="*/ 710 h 763"/>
              <a:gd name="connsiteX108" fmla="*/ 574 w 695"/>
              <a:gd name="connsiteY108" fmla="*/ 721 h 763"/>
              <a:gd name="connsiteX109" fmla="*/ 569 w 695"/>
              <a:gd name="connsiteY109" fmla="*/ 726 h 763"/>
              <a:gd name="connsiteX110" fmla="*/ 564 w 695"/>
              <a:gd name="connsiteY110" fmla="*/ 736 h 763"/>
              <a:gd name="connsiteX111" fmla="*/ 564 w 695"/>
              <a:gd name="connsiteY111" fmla="*/ 742 h 763"/>
              <a:gd name="connsiteX112" fmla="*/ 553 w 695"/>
              <a:gd name="connsiteY112" fmla="*/ 747 h 763"/>
              <a:gd name="connsiteX113" fmla="*/ 548 w 695"/>
              <a:gd name="connsiteY113" fmla="*/ 757 h 763"/>
              <a:gd name="connsiteX114" fmla="*/ 543 w 695"/>
              <a:gd name="connsiteY114" fmla="*/ 757 h 763"/>
              <a:gd name="connsiteX115" fmla="*/ 537 w 695"/>
              <a:gd name="connsiteY115" fmla="*/ 763 h 763"/>
              <a:gd name="connsiteX116" fmla="*/ 532 w 695"/>
              <a:gd name="connsiteY116" fmla="*/ 763 h 763"/>
              <a:gd name="connsiteX117" fmla="*/ 532 w 695"/>
              <a:gd name="connsiteY117" fmla="*/ 757 h 763"/>
              <a:gd name="connsiteX118" fmla="*/ 527 w 695"/>
              <a:gd name="connsiteY118" fmla="*/ 757 h 763"/>
              <a:gd name="connsiteX119" fmla="*/ 527 w 695"/>
              <a:gd name="connsiteY119" fmla="*/ 752 h 763"/>
              <a:gd name="connsiteX120" fmla="*/ 527 w 695"/>
              <a:gd name="connsiteY120" fmla="*/ 747 h 763"/>
              <a:gd name="connsiteX121" fmla="*/ 522 w 695"/>
              <a:gd name="connsiteY121" fmla="*/ 742 h 763"/>
              <a:gd name="connsiteX122" fmla="*/ 522 w 695"/>
              <a:gd name="connsiteY122" fmla="*/ 731 h 763"/>
              <a:gd name="connsiteX123" fmla="*/ 522 w 695"/>
              <a:gd name="connsiteY123" fmla="*/ 721 h 763"/>
              <a:gd name="connsiteX124" fmla="*/ 516 w 695"/>
              <a:gd name="connsiteY124" fmla="*/ 705 h 763"/>
              <a:gd name="connsiteX125" fmla="*/ 511 w 695"/>
              <a:gd name="connsiteY125" fmla="*/ 684 h 763"/>
              <a:gd name="connsiteX126" fmla="*/ 506 w 695"/>
              <a:gd name="connsiteY126" fmla="*/ 668 h 763"/>
              <a:gd name="connsiteX127" fmla="*/ 501 w 695"/>
              <a:gd name="connsiteY127" fmla="*/ 652 h 763"/>
              <a:gd name="connsiteX128" fmla="*/ 495 w 695"/>
              <a:gd name="connsiteY128" fmla="*/ 636 h 763"/>
              <a:gd name="connsiteX129" fmla="*/ 485 w 695"/>
              <a:gd name="connsiteY129" fmla="*/ 626 h 763"/>
              <a:gd name="connsiteX130" fmla="*/ 474 w 695"/>
              <a:gd name="connsiteY130" fmla="*/ 615 h 763"/>
              <a:gd name="connsiteX131" fmla="*/ 469 w 695"/>
              <a:gd name="connsiteY131" fmla="*/ 605 h 763"/>
              <a:gd name="connsiteX132" fmla="*/ 480 w 695"/>
              <a:gd name="connsiteY132" fmla="*/ 610 h 763"/>
              <a:gd name="connsiteX133" fmla="*/ 495 w 695"/>
              <a:gd name="connsiteY133" fmla="*/ 610 h 763"/>
              <a:gd name="connsiteX134" fmla="*/ 506 w 695"/>
              <a:gd name="connsiteY134" fmla="*/ 610 h 763"/>
              <a:gd name="connsiteX135" fmla="*/ 516 w 695"/>
              <a:gd name="connsiteY135" fmla="*/ 610 h 763"/>
              <a:gd name="connsiteX136" fmla="*/ 527 w 695"/>
              <a:gd name="connsiteY136" fmla="*/ 605 h 763"/>
              <a:gd name="connsiteX137" fmla="*/ 532 w 695"/>
              <a:gd name="connsiteY137" fmla="*/ 605 h 763"/>
              <a:gd name="connsiteX138" fmla="*/ 537 w 695"/>
              <a:gd name="connsiteY138" fmla="*/ 600 h 763"/>
              <a:gd name="connsiteX139" fmla="*/ 537 w 695"/>
              <a:gd name="connsiteY139" fmla="*/ 600 h 763"/>
              <a:gd name="connsiteX140" fmla="*/ 543 w 695"/>
              <a:gd name="connsiteY140" fmla="*/ 594 h 763"/>
              <a:gd name="connsiteX141" fmla="*/ 543 w 695"/>
              <a:gd name="connsiteY141" fmla="*/ 584 h 763"/>
              <a:gd name="connsiteX142" fmla="*/ 548 w 695"/>
              <a:gd name="connsiteY142" fmla="*/ 573 h 763"/>
              <a:gd name="connsiteX143" fmla="*/ 548 w 695"/>
              <a:gd name="connsiteY143" fmla="*/ 558 h 763"/>
              <a:gd name="connsiteX144" fmla="*/ 553 w 695"/>
              <a:gd name="connsiteY144" fmla="*/ 537 h 763"/>
              <a:gd name="connsiteX145" fmla="*/ 559 w 695"/>
              <a:gd name="connsiteY145" fmla="*/ 516 h 763"/>
              <a:gd name="connsiteX146" fmla="*/ 559 w 695"/>
              <a:gd name="connsiteY146" fmla="*/ 489 h 763"/>
              <a:gd name="connsiteX147" fmla="*/ 564 w 695"/>
              <a:gd name="connsiteY147" fmla="*/ 458 h 763"/>
              <a:gd name="connsiteX148" fmla="*/ 574 w 695"/>
              <a:gd name="connsiteY148" fmla="*/ 395 h 763"/>
              <a:gd name="connsiteX149" fmla="*/ 580 w 695"/>
              <a:gd name="connsiteY149" fmla="*/ 337 h 763"/>
              <a:gd name="connsiteX150" fmla="*/ 585 w 695"/>
              <a:gd name="connsiteY150" fmla="*/ 274 h 763"/>
              <a:gd name="connsiteX151" fmla="*/ 585 w 695"/>
              <a:gd name="connsiteY151" fmla="*/ 221 h 763"/>
              <a:gd name="connsiteX152" fmla="*/ 585 w 695"/>
              <a:gd name="connsiteY152" fmla="*/ 221 h 763"/>
              <a:gd name="connsiteX0" fmla="*/ 568 w 678"/>
              <a:gd name="connsiteY0" fmla="*/ 221 h 763"/>
              <a:gd name="connsiteX1" fmla="*/ 568 w 678"/>
              <a:gd name="connsiteY1" fmla="*/ 195 h 763"/>
              <a:gd name="connsiteX2" fmla="*/ 568 w 678"/>
              <a:gd name="connsiteY2" fmla="*/ 168 h 763"/>
              <a:gd name="connsiteX3" fmla="*/ 568 w 678"/>
              <a:gd name="connsiteY3" fmla="*/ 147 h 763"/>
              <a:gd name="connsiteX4" fmla="*/ 568 w 678"/>
              <a:gd name="connsiteY4" fmla="*/ 132 h 763"/>
              <a:gd name="connsiteX5" fmla="*/ 568 w 678"/>
              <a:gd name="connsiteY5" fmla="*/ 116 h 763"/>
              <a:gd name="connsiteX6" fmla="*/ 568 w 678"/>
              <a:gd name="connsiteY6" fmla="*/ 105 h 763"/>
              <a:gd name="connsiteX7" fmla="*/ 563 w 678"/>
              <a:gd name="connsiteY7" fmla="*/ 95 h 763"/>
              <a:gd name="connsiteX8" fmla="*/ 563 w 678"/>
              <a:gd name="connsiteY8" fmla="*/ 89 h 763"/>
              <a:gd name="connsiteX9" fmla="*/ 563 w 678"/>
              <a:gd name="connsiteY9" fmla="*/ 84 h 763"/>
              <a:gd name="connsiteX10" fmla="*/ 557 w 678"/>
              <a:gd name="connsiteY10" fmla="*/ 84 h 763"/>
              <a:gd name="connsiteX11" fmla="*/ 552 w 678"/>
              <a:gd name="connsiteY11" fmla="*/ 79 h 763"/>
              <a:gd name="connsiteX12" fmla="*/ 542 w 678"/>
              <a:gd name="connsiteY12" fmla="*/ 79 h 763"/>
              <a:gd name="connsiteX13" fmla="*/ 536 w 678"/>
              <a:gd name="connsiteY13" fmla="*/ 74 h 763"/>
              <a:gd name="connsiteX14" fmla="*/ 520 w 678"/>
              <a:gd name="connsiteY14" fmla="*/ 74 h 763"/>
              <a:gd name="connsiteX15" fmla="*/ 510 w 678"/>
              <a:gd name="connsiteY15" fmla="*/ 74 h 763"/>
              <a:gd name="connsiteX16" fmla="*/ 494 w 678"/>
              <a:gd name="connsiteY16" fmla="*/ 79 h 763"/>
              <a:gd name="connsiteX17" fmla="*/ 463 w 678"/>
              <a:gd name="connsiteY17" fmla="*/ 79 h 763"/>
              <a:gd name="connsiteX18" fmla="*/ 426 w 678"/>
              <a:gd name="connsiteY18" fmla="*/ 84 h 763"/>
              <a:gd name="connsiteX19" fmla="*/ 389 w 678"/>
              <a:gd name="connsiteY19" fmla="*/ 89 h 763"/>
              <a:gd name="connsiteX20" fmla="*/ 352 w 678"/>
              <a:gd name="connsiteY20" fmla="*/ 89 h 763"/>
              <a:gd name="connsiteX21" fmla="*/ 310 w 678"/>
              <a:gd name="connsiteY21" fmla="*/ 95 h 763"/>
              <a:gd name="connsiteX22" fmla="*/ 262 w 678"/>
              <a:gd name="connsiteY22" fmla="*/ 105 h 763"/>
              <a:gd name="connsiteX23" fmla="*/ 236 w 678"/>
              <a:gd name="connsiteY23" fmla="*/ 105 h 763"/>
              <a:gd name="connsiteX24" fmla="*/ 210 w 678"/>
              <a:gd name="connsiteY24" fmla="*/ 110 h 763"/>
              <a:gd name="connsiteX25" fmla="*/ 183 w 678"/>
              <a:gd name="connsiteY25" fmla="*/ 116 h 763"/>
              <a:gd name="connsiteX26" fmla="*/ 157 w 678"/>
              <a:gd name="connsiteY26" fmla="*/ 116 h 763"/>
              <a:gd name="connsiteX27" fmla="*/ 125 w 678"/>
              <a:gd name="connsiteY27" fmla="*/ 121 h 763"/>
              <a:gd name="connsiteX28" fmla="*/ 99 w 678"/>
              <a:gd name="connsiteY28" fmla="*/ 126 h 763"/>
              <a:gd name="connsiteX29" fmla="*/ 73 w 678"/>
              <a:gd name="connsiteY29" fmla="*/ 126 h 763"/>
              <a:gd name="connsiteX30" fmla="*/ 52 w 678"/>
              <a:gd name="connsiteY30" fmla="*/ 132 h 763"/>
              <a:gd name="connsiteX31" fmla="*/ 31 w 678"/>
              <a:gd name="connsiteY31" fmla="*/ 132 h 763"/>
              <a:gd name="connsiteX32" fmla="*/ 4 w 678"/>
              <a:gd name="connsiteY32" fmla="*/ 132 h 763"/>
              <a:gd name="connsiteX33" fmla="*/ 4 w 678"/>
              <a:gd name="connsiteY33" fmla="*/ 100 h 763"/>
              <a:gd name="connsiteX34" fmla="*/ 20 w 678"/>
              <a:gd name="connsiteY34" fmla="*/ 100 h 763"/>
              <a:gd name="connsiteX35" fmla="*/ 41 w 678"/>
              <a:gd name="connsiteY35" fmla="*/ 95 h 763"/>
              <a:gd name="connsiteX36" fmla="*/ 67 w 678"/>
              <a:gd name="connsiteY36" fmla="*/ 95 h 763"/>
              <a:gd name="connsiteX37" fmla="*/ 89 w 678"/>
              <a:gd name="connsiteY37" fmla="*/ 89 h 763"/>
              <a:gd name="connsiteX38" fmla="*/ 115 w 678"/>
              <a:gd name="connsiteY38" fmla="*/ 84 h 763"/>
              <a:gd name="connsiteX39" fmla="*/ 146 w 678"/>
              <a:gd name="connsiteY39" fmla="*/ 84 h 763"/>
              <a:gd name="connsiteX40" fmla="*/ 204 w 678"/>
              <a:gd name="connsiteY40" fmla="*/ 74 h 763"/>
              <a:gd name="connsiteX41" fmla="*/ 262 w 678"/>
              <a:gd name="connsiteY41" fmla="*/ 63 h 763"/>
              <a:gd name="connsiteX42" fmla="*/ 320 w 678"/>
              <a:gd name="connsiteY42" fmla="*/ 58 h 763"/>
              <a:gd name="connsiteX43" fmla="*/ 378 w 678"/>
              <a:gd name="connsiteY43" fmla="*/ 47 h 763"/>
              <a:gd name="connsiteX44" fmla="*/ 405 w 678"/>
              <a:gd name="connsiteY44" fmla="*/ 42 h 763"/>
              <a:gd name="connsiteX45" fmla="*/ 431 w 678"/>
              <a:gd name="connsiteY45" fmla="*/ 37 h 763"/>
              <a:gd name="connsiteX46" fmla="*/ 457 w 678"/>
              <a:gd name="connsiteY46" fmla="*/ 32 h 763"/>
              <a:gd name="connsiteX47" fmla="*/ 473 w 678"/>
              <a:gd name="connsiteY47" fmla="*/ 32 h 763"/>
              <a:gd name="connsiteX48" fmla="*/ 489 w 678"/>
              <a:gd name="connsiteY48" fmla="*/ 26 h 763"/>
              <a:gd name="connsiteX49" fmla="*/ 505 w 678"/>
              <a:gd name="connsiteY49" fmla="*/ 21 h 763"/>
              <a:gd name="connsiteX50" fmla="*/ 510 w 678"/>
              <a:gd name="connsiteY50" fmla="*/ 21 h 763"/>
              <a:gd name="connsiteX51" fmla="*/ 520 w 678"/>
              <a:gd name="connsiteY51" fmla="*/ 16 h 763"/>
              <a:gd name="connsiteX52" fmla="*/ 526 w 678"/>
              <a:gd name="connsiteY52" fmla="*/ 11 h 763"/>
              <a:gd name="connsiteX53" fmla="*/ 536 w 678"/>
              <a:gd name="connsiteY53" fmla="*/ 5 h 763"/>
              <a:gd name="connsiteX54" fmla="*/ 542 w 678"/>
              <a:gd name="connsiteY54" fmla="*/ 5 h 763"/>
              <a:gd name="connsiteX55" fmla="*/ 552 w 678"/>
              <a:gd name="connsiteY55" fmla="*/ 0 h 763"/>
              <a:gd name="connsiteX56" fmla="*/ 557 w 678"/>
              <a:gd name="connsiteY56" fmla="*/ 5 h 763"/>
              <a:gd name="connsiteX57" fmla="*/ 563 w 678"/>
              <a:gd name="connsiteY57" fmla="*/ 5 h 763"/>
              <a:gd name="connsiteX58" fmla="*/ 568 w 678"/>
              <a:gd name="connsiteY58" fmla="*/ 11 h 763"/>
              <a:gd name="connsiteX59" fmla="*/ 578 w 678"/>
              <a:gd name="connsiteY59" fmla="*/ 16 h 763"/>
              <a:gd name="connsiteX60" fmla="*/ 589 w 678"/>
              <a:gd name="connsiteY60" fmla="*/ 21 h 763"/>
              <a:gd name="connsiteX61" fmla="*/ 599 w 678"/>
              <a:gd name="connsiteY61" fmla="*/ 26 h 763"/>
              <a:gd name="connsiteX62" fmla="*/ 610 w 678"/>
              <a:gd name="connsiteY62" fmla="*/ 32 h 763"/>
              <a:gd name="connsiteX63" fmla="*/ 626 w 678"/>
              <a:gd name="connsiteY63" fmla="*/ 42 h 763"/>
              <a:gd name="connsiteX64" fmla="*/ 636 w 678"/>
              <a:gd name="connsiteY64" fmla="*/ 53 h 763"/>
              <a:gd name="connsiteX65" fmla="*/ 647 w 678"/>
              <a:gd name="connsiteY65" fmla="*/ 58 h 763"/>
              <a:gd name="connsiteX66" fmla="*/ 657 w 678"/>
              <a:gd name="connsiteY66" fmla="*/ 68 h 763"/>
              <a:gd name="connsiteX67" fmla="*/ 668 w 678"/>
              <a:gd name="connsiteY67" fmla="*/ 74 h 763"/>
              <a:gd name="connsiteX68" fmla="*/ 673 w 678"/>
              <a:gd name="connsiteY68" fmla="*/ 79 h 763"/>
              <a:gd name="connsiteX69" fmla="*/ 678 w 678"/>
              <a:gd name="connsiteY69" fmla="*/ 84 h 763"/>
              <a:gd name="connsiteX70" fmla="*/ 678 w 678"/>
              <a:gd name="connsiteY70" fmla="*/ 89 h 763"/>
              <a:gd name="connsiteX71" fmla="*/ 678 w 678"/>
              <a:gd name="connsiteY71" fmla="*/ 95 h 763"/>
              <a:gd name="connsiteX72" fmla="*/ 678 w 678"/>
              <a:gd name="connsiteY72" fmla="*/ 100 h 763"/>
              <a:gd name="connsiteX73" fmla="*/ 678 w 678"/>
              <a:gd name="connsiteY73" fmla="*/ 105 h 763"/>
              <a:gd name="connsiteX74" fmla="*/ 673 w 678"/>
              <a:gd name="connsiteY74" fmla="*/ 110 h 763"/>
              <a:gd name="connsiteX75" fmla="*/ 663 w 678"/>
              <a:gd name="connsiteY75" fmla="*/ 116 h 763"/>
              <a:gd name="connsiteX76" fmla="*/ 663 w 678"/>
              <a:gd name="connsiteY76" fmla="*/ 121 h 763"/>
              <a:gd name="connsiteX77" fmla="*/ 663 w 678"/>
              <a:gd name="connsiteY77" fmla="*/ 121 h 763"/>
              <a:gd name="connsiteX78" fmla="*/ 657 w 678"/>
              <a:gd name="connsiteY78" fmla="*/ 126 h 763"/>
              <a:gd name="connsiteX79" fmla="*/ 657 w 678"/>
              <a:gd name="connsiteY79" fmla="*/ 132 h 763"/>
              <a:gd name="connsiteX80" fmla="*/ 652 w 678"/>
              <a:gd name="connsiteY80" fmla="*/ 142 h 763"/>
              <a:gd name="connsiteX81" fmla="*/ 652 w 678"/>
              <a:gd name="connsiteY81" fmla="*/ 147 h 763"/>
              <a:gd name="connsiteX82" fmla="*/ 652 w 678"/>
              <a:gd name="connsiteY82" fmla="*/ 158 h 763"/>
              <a:gd name="connsiteX83" fmla="*/ 647 w 678"/>
              <a:gd name="connsiteY83" fmla="*/ 168 h 763"/>
              <a:gd name="connsiteX84" fmla="*/ 647 w 678"/>
              <a:gd name="connsiteY84" fmla="*/ 179 h 763"/>
              <a:gd name="connsiteX85" fmla="*/ 647 w 678"/>
              <a:gd name="connsiteY85" fmla="*/ 189 h 763"/>
              <a:gd name="connsiteX86" fmla="*/ 642 w 678"/>
              <a:gd name="connsiteY86" fmla="*/ 205 h 763"/>
              <a:gd name="connsiteX87" fmla="*/ 642 w 678"/>
              <a:gd name="connsiteY87" fmla="*/ 221 h 763"/>
              <a:gd name="connsiteX88" fmla="*/ 642 w 678"/>
              <a:gd name="connsiteY88" fmla="*/ 237 h 763"/>
              <a:gd name="connsiteX89" fmla="*/ 636 w 678"/>
              <a:gd name="connsiteY89" fmla="*/ 252 h 763"/>
              <a:gd name="connsiteX90" fmla="*/ 636 w 678"/>
              <a:gd name="connsiteY90" fmla="*/ 268 h 763"/>
              <a:gd name="connsiteX91" fmla="*/ 636 w 678"/>
              <a:gd name="connsiteY91" fmla="*/ 289 h 763"/>
              <a:gd name="connsiteX92" fmla="*/ 631 w 678"/>
              <a:gd name="connsiteY92" fmla="*/ 331 h 763"/>
              <a:gd name="connsiteX93" fmla="*/ 626 w 678"/>
              <a:gd name="connsiteY93" fmla="*/ 368 h 763"/>
              <a:gd name="connsiteX94" fmla="*/ 626 w 678"/>
              <a:gd name="connsiteY94" fmla="*/ 400 h 763"/>
              <a:gd name="connsiteX95" fmla="*/ 621 w 678"/>
              <a:gd name="connsiteY95" fmla="*/ 431 h 763"/>
              <a:gd name="connsiteX96" fmla="*/ 615 w 678"/>
              <a:gd name="connsiteY96" fmla="*/ 463 h 763"/>
              <a:gd name="connsiteX97" fmla="*/ 615 w 678"/>
              <a:gd name="connsiteY97" fmla="*/ 489 h 763"/>
              <a:gd name="connsiteX98" fmla="*/ 610 w 678"/>
              <a:gd name="connsiteY98" fmla="*/ 510 h 763"/>
              <a:gd name="connsiteX99" fmla="*/ 605 w 678"/>
              <a:gd name="connsiteY99" fmla="*/ 531 h 763"/>
              <a:gd name="connsiteX100" fmla="*/ 599 w 678"/>
              <a:gd name="connsiteY100" fmla="*/ 568 h 763"/>
              <a:gd name="connsiteX101" fmla="*/ 589 w 678"/>
              <a:gd name="connsiteY101" fmla="*/ 605 h 763"/>
              <a:gd name="connsiteX102" fmla="*/ 584 w 678"/>
              <a:gd name="connsiteY102" fmla="*/ 636 h 763"/>
              <a:gd name="connsiteX103" fmla="*/ 573 w 678"/>
              <a:gd name="connsiteY103" fmla="*/ 663 h 763"/>
              <a:gd name="connsiteX104" fmla="*/ 568 w 678"/>
              <a:gd name="connsiteY104" fmla="*/ 689 h 763"/>
              <a:gd name="connsiteX105" fmla="*/ 563 w 678"/>
              <a:gd name="connsiteY105" fmla="*/ 700 h 763"/>
              <a:gd name="connsiteX106" fmla="*/ 557 w 678"/>
              <a:gd name="connsiteY106" fmla="*/ 710 h 763"/>
              <a:gd name="connsiteX107" fmla="*/ 557 w 678"/>
              <a:gd name="connsiteY107" fmla="*/ 721 h 763"/>
              <a:gd name="connsiteX108" fmla="*/ 552 w 678"/>
              <a:gd name="connsiteY108" fmla="*/ 726 h 763"/>
              <a:gd name="connsiteX109" fmla="*/ 547 w 678"/>
              <a:gd name="connsiteY109" fmla="*/ 736 h 763"/>
              <a:gd name="connsiteX110" fmla="*/ 547 w 678"/>
              <a:gd name="connsiteY110" fmla="*/ 742 h 763"/>
              <a:gd name="connsiteX111" fmla="*/ 536 w 678"/>
              <a:gd name="connsiteY111" fmla="*/ 747 h 763"/>
              <a:gd name="connsiteX112" fmla="*/ 531 w 678"/>
              <a:gd name="connsiteY112" fmla="*/ 757 h 763"/>
              <a:gd name="connsiteX113" fmla="*/ 526 w 678"/>
              <a:gd name="connsiteY113" fmla="*/ 757 h 763"/>
              <a:gd name="connsiteX114" fmla="*/ 520 w 678"/>
              <a:gd name="connsiteY114" fmla="*/ 763 h 763"/>
              <a:gd name="connsiteX115" fmla="*/ 515 w 678"/>
              <a:gd name="connsiteY115" fmla="*/ 763 h 763"/>
              <a:gd name="connsiteX116" fmla="*/ 515 w 678"/>
              <a:gd name="connsiteY116" fmla="*/ 757 h 763"/>
              <a:gd name="connsiteX117" fmla="*/ 510 w 678"/>
              <a:gd name="connsiteY117" fmla="*/ 757 h 763"/>
              <a:gd name="connsiteX118" fmla="*/ 510 w 678"/>
              <a:gd name="connsiteY118" fmla="*/ 752 h 763"/>
              <a:gd name="connsiteX119" fmla="*/ 510 w 678"/>
              <a:gd name="connsiteY119" fmla="*/ 747 h 763"/>
              <a:gd name="connsiteX120" fmla="*/ 505 w 678"/>
              <a:gd name="connsiteY120" fmla="*/ 742 h 763"/>
              <a:gd name="connsiteX121" fmla="*/ 505 w 678"/>
              <a:gd name="connsiteY121" fmla="*/ 731 h 763"/>
              <a:gd name="connsiteX122" fmla="*/ 505 w 678"/>
              <a:gd name="connsiteY122" fmla="*/ 721 h 763"/>
              <a:gd name="connsiteX123" fmla="*/ 499 w 678"/>
              <a:gd name="connsiteY123" fmla="*/ 705 h 763"/>
              <a:gd name="connsiteX124" fmla="*/ 494 w 678"/>
              <a:gd name="connsiteY124" fmla="*/ 684 h 763"/>
              <a:gd name="connsiteX125" fmla="*/ 489 w 678"/>
              <a:gd name="connsiteY125" fmla="*/ 668 h 763"/>
              <a:gd name="connsiteX126" fmla="*/ 484 w 678"/>
              <a:gd name="connsiteY126" fmla="*/ 652 h 763"/>
              <a:gd name="connsiteX127" fmla="*/ 478 w 678"/>
              <a:gd name="connsiteY127" fmla="*/ 636 h 763"/>
              <a:gd name="connsiteX128" fmla="*/ 468 w 678"/>
              <a:gd name="connsiteY128" fmla="*/ 626 h 763"/>
              <a:gd name="connsiteX129" fmla="*/ 457 w 678"/>
              <a:gd name="connsiteY129" fmla="*/ 615 h 763"/>
              <a:gd name="connsiteX130" fmla="*/ 452 w 678"/>
              <a:gd name="connsiteY130" fmla="*/ 605 h 763"/>
              <a:gd name="connsiteX131" fmla="*/ 463 w 678"/>
              <a:gd name="connsiteY131" fmla="*/ 610 h 763"/>
              <a:gd name="connsiteX132" fmla="*/ 478 w 678"/>
              <a:gd name="connsiteY132" fmla="*/ 610 h 763"/>
              <a:gd name="connsiteX133" fmla="*/ 489 w 678"/>
              <a:gd name="connsiteY133" fmla="*/ 610 h 763"/>
              <a:gd name="connsiteX134" fmla="*/ 499 w 678"/>
              <a:gd name="connsiteY134" fmla="*/ 610 h 763"/>
              <a:gd name="connsiteX135" fmla="*/ 510 w 678"/>
              <a:gd name="connsiteY135" fmla="*/ 605 h 763"/>
              <a:gd name="connsiteX136" fmla="*/ 515 w 678"/>
              <a:gd name="connsiteY136" fmla="*/ 605 h 763"/>
              <a:gd name="connsiteX137" fmla="*/ 520 w 678"/>
              <a:gd name="connsiteY137" fmla="*/ 600 h 763"/>
              <a:gd name="connsiteX138" fmla="*/ 520 w 678"/>
              <a:gd name="connsiteY138" fmla="*/ 600 h 763"/>
              <a:gd name="connsiteX139" fmla="*/ 526 w 678"/>
              <a:gd name="connsiteY139" fmla="*/ 594 h 763"/>
              <a:gd name="connsiteX140" fmla="*/ 526 w 678"/>
              <a:gd name="connsiteY140" fmla="*/ 584 h 763"/>
              <a:gd name="connsiteX141" fmla="*/ 531 w 678"/>
              <a:gd name="connsiteY141" fmla="*/ 573 h 763"/>
              <a:gd name="connsiteX142" fmla="*/ 531 w 678"/>
              <a:gd name="connsiteY142" fmla="*/ 558 h 763"/>
              <a:gd name="connsiteX143" fmla="*/ 536 w 678"/>
              <a:gd name="connsiteY143" fmla="*/ 537 h 763"/>
              <a:gd name="connsiteX144" fmla="*/ 542 w 678"/>
              <a:gd name="connsiteY144" fmla="*/ 516 h 763"/>
              <a:gd name="connsiteX145" fmla="*/ 542 w 678"/>
              <a:gd name="connsiteY145" fmla="*/ 489 h 763"/>
              <a:gd name="connsiteX146" fmla="*/ 547 w 678"/>
              <a:gd name="connsiteY146" fmla="*/ 458 h 763"/>
              <a:gd name="connsiteX147" fmla="*/ 557 w 678"/>
              <a:gd name="connsiteY147" fmla="*/ 395 h 763"/>
              <a:gd name="connsiteX148" fmla="*/ 563 w 678"/>
              <a:gd name="connsiteY148" fmla="*/ 337 h 763"/>
              <a:gd name="connsiteX149" fmla="*/ 568 w 678"/>
              <a:gd name="connsiteY149" fmla="*/ 274 h 763"/>
              <a:gd name="connsiteX150" fmla="*/ 568 w 678"/>
              <a:gd name="connsiteY150" fmla="*/ 221 h 763"/>
              <a:gd name="connsiteX151" fmla="*/ 568 w 678"/>
              <a:gd name="connsiteY151" fmla="*/ 221 h 763"/>
              <a:gd name="connsiteX0" fmla="*/ 564 w 674"/>
              <a:gd name="connsiteY0" fmla="*/ 221 h 763"/>
              <a:gd name="connsiteX1" fmla="*/ 564 w 674"/>
              <a:gd name="connsiteY1" fmla="*/ 195 h 763"/>
              <a:gd name="connsiteX2" fmla="*/ 564 w 674"/>
              <a:gd name="connsiteY2" fmla="*/ 168 h 763"/>
              <a:gd name="connsiteX3" fmla="*/ 564 w 674"/>
              <a:gd name="connsiteY3" fmla="*/ 147 h 763"/>
              <a:gd name="connsiteX4" fmla="*/ 564 w 674"/>
              <a:gd name="connsiteY4" fmla="*/ 132 h 763"/>
              <a:gd name="connsiteX5" fmla="*/ 564 w 674"/>
              <a:gd name="connsiteY5" fmla="*/ 116 h 763"/>
              <a:gd name="connsiteX6" fmla="*/ 564 w 674"/>
              <a:gd name="connsiteY6" fmla="*/ 105 h 763"/>
              <a:gd name="connsiteX7" fmla="*/ 559 w 674"/>
              <a:gd name="connsiteY7" fmla="*/ 95 h 763"/>
              <a:gd name="connsiteX8" fmla="*/ 559 w 674"/>
              <a:gd name="connsiteY8" fmla="*/ 89 h 763"/>
              <a:gd name="connsiteX9" fmla="*/ 559 w 674"/>
              <a:gd name="connsiteY9" fmla="*/ 84 h 763"/>
              <a:gd name="connsiteX10" fmla="*/ 553 w 674"/>
              <a:gd name="connsiteY10" fmla="*/ 84 h 763"/>
              <a:gd name="connsiteX11" fmla="*/ 548 w 674"/>
              <a:gd name="connsiteY11" fmla="*/ 79 h 763"/>
              <a:gd name="connsiteX12" fmla="*/ 538 w 674"/>
              <a:gd name="connsiteY12" fmla="*/ 79 h 763"/>
              <a:gd name="connsiteX13" fmla="*/ 532 w 674"/>
              <a:gd name="connsiteY13" fmla="*/ 74 h 763"/>
              <a:gd name="connsiteX14" fmla="*/ 516 w 674"/>
              <a:gd name="connsiteY14" fmla="*/ 74 h 763"/>
              <a:gd name="connsiteX15" fmla="*/ 506 w 674"/>
              <a:gd name="connsiteY15" fmla="*/ 74 h 763"/>
              <a:gd name="connsiteX16" fmla="*/ 490 w 674"/>
              <a:gd name="connsiteY16" fmla="*/ 79 h 763"/>
              <a:gd name="connsiteX17" fmla="*/ 459 w 674"/>
              <a:gd name="connsiteY17" fmla="*/ 79 h 763"/>
              <a:gd name="connsiteX18" fmla="*/ 422 w 674"/>
              <a:gd name="connsiteY18" fmla="*/ 84 h 763"/>
              <a:gd name="connsiteX19" fmla="*/ 385 w 674"/>
              <a:gd name="connsiteY19" fmla="*/ 89 h 763"/>
              <a:gd name="connsiteX20" fmla="*/ 348 w 674"/>
              <a:gd name="connsiteY20" fmla="*/ 89 h 763"/>
              <a:gd name="connsiteX21" fmla="*/ 306 w 674"/>
              <a:gd name="connsiteY21" fmla="*/ 95 h 763"/>
              <a:gd name="connsiteX22" fmla="*/ 258 w 674"/>
              <a:gd name="connsiteY22" fmla="*/ 105 h 763"/>
              <a:gd name="connsiteX23" fmla="*/ 232 w 674"/>
              <a:gd name="connsiteY23" fmla="*/ 105 h 763"/>
              <a:gd name="connsiteX24" fmla="*/ 206 w 674"/>
              <a:gd name="connsiteY24" fmla="*/ 110 h 763"/>
              <a:gd name="connsiteX25" fmla="*/ 179 w 674"/>
              <a:gd name="connsiteY25" fmla="*/ 116 h 763"/>
              <a:gd name="connsiteX26" fmla="*/ 153 w 674"/>
              <a:gd name="connsiteY26" fmla="*/ 116 h 763"/>
              <a:gd name="connsiteX27" fmla="*/ 121 w 674"/>
              <a:gd name="connsiteY27" fmla="*/ 121 h 763"/>
              <a:gd name="connsiteX28" fmla="*/ 95 w 674"/>
              <a:gd name="connsiteY28" fmla="*/ 126 h 763"/>
              <a:gd name="connsiteX29" fmla="*/ 69 w 674"/>
              <a:gd name="connsiteY29" fmla="*/ 126 h 763"/>
              <a:gd name="connsiteX30" fmla="*/ 48 w 674"/>
              <a:gd name="connsiteY30" fmla="*/ 132 h 763"/>
              <a:gd name="connsiteX31" fmla="*/ 27 w 674"/>
              <a:gd name="connsiteY31" fmla="*/ 132 h 763"/>
              <a:gd name="connsiteX32" fmla="*/ 0 w 674"/>
              <a:gd name="connsiteY32" fmla="*/ 100 h 763"/>
              <a:gd name="connsiteX33" fmla="*/ 16 w 674"/>
              <a:gd name="connsiteY33" fmla="*/ 100 h 763"/>
              <a:gd name="connsiteX34" fmla="*/ 37 w 674"/>
              <a:gd name="connsiteY34" fmla="*/ 95 h 763"/>
              <a:gd name="connsiteX35" fmla="*/ 63 w 674"/>
              <a:gd name="connsiteY35" fmla="*/ 95 h 763"/>
              <a:gd name="connsiteX36" fmla="*/ 85 w 674"/>
              <a:gd name="connsiteY36" fmla="*/ 89 h 763"/>
              <a:gd name="connsiteX37" fmla="*/ 111 w 674"/>
              <a:gd name="connsiteY37" fmla="*/ 84 h 763"/>
              <a:gd name="connsiteX38" fmla="*/ 142 w 674"/>
              <a:gd name="connsiteY38" fmla="*/ 84 h 763"/>
              <a:gd name="connsiteX39" fmla="*/ 200 w 674"/>
              <a:gd name="connsiteY39" fmla="*/ 74 h 763"/>
              <a:gd name="connsiteX40" fmla="*/ 258 w 674"/>
              <a:gd name="connsiteY40" fmla="*/ 63 h 763"/>
              <a:gd name="connsiteX41" fmla="*/ 316 w 674"/>
              <a:gd name="connsiteY41" fmla="*/ 58 h 763"/>
              <a:gd name="connsiteX42" fmla="*/ 374 w 674"/>
              <a:gd name="connsiteY42" fmla="*/ 47 h 763"/>
              <a:gd name="connsiteX43" fmla="*/ 401 w 674"/>
              <a:gd name="connsiteY43" fmla="*/ 42 h 763"/>
              <a:gd name="connsiteX44" fmla="*/ 427 w 674"/>
              <a:gd name="connsiteY44" fmla="*/ 37 h 763"/>
              <a:gd name="connsiteX45" fmla="*/ 453 w 674"/>
              <a:gd name="connsiteY45" fmla="*/ 32 h 763"/>
              <a:gd name="connsiteX46" fmla="*/ 469 w 674"/>
              <a:gd name="connsiteY46" fmla="*/ 32 h 763"/>
              <a:gd name="connsiteX47" fmla="*/ 485 w 674"/>
              <a:gd name="connsiteY47" fmla="*/ 26 h 763"/>
              <a:gd name="connsiteX48" fmla="*/ 501 w 674"/>
              <a:gd name="connsiteY48" fmla="*/ 21 h 763"/>
              <a:gd name="connsiteX49" fmla="*/ 506 w 674"/>
              <a:gd name="connsiteY49" fmla="*/ 21 h 763"/>
              <a:gd name="connsiteX50" fmla="*/ 516 w 674"/>
              <a:gd name="connsiteY50" fmla="*/ 16 h 763"/>
              <a:gd name="connsiteX51" fmla="*/ 522 w 674"/>
              <a:gd name="connsiteY51" fmla="*/ 11 h 763"/>
              <a:gd name="connsiteX52" fmla="*/ 532 w 674"/>
              <a:gd name="connsiteY52" fmla="*/ 5 h 763"/>
              <a:gd name="connsiteX53" fmla="*/ 538 w 674"/>
              <a:gd name="connsiteY53" fmla="*/ 5 h 763"/>
              <a:gd name="connsiteX54" fmla="*/ 548 w 674"/>
              <a:gd name="connsiteY54" fmla="*/ 0 h 763"/>
              <a:gd name="connsiteX55" fmla="*/ 553 w 674"/>
              <a:gd name="connsiteY55" fmla="*/ 5 h 763"/>
              <a:gd name="connsiteX56" fmla="*/ 559 w 674"/>
              <a:gd name="connsiteY56" fmla="*/ 5 h 763"/>
              <a:gd name="connsiteX57" fmla="*/ 564 w 674"/>
              <a:gd name="connsiteY57" fmla="*/ 11 h 763"/>
              <a:gd name="connsiteX58" fmla="*/ 574 w 674"/>
              <a:gd name="connsiteY58" fmla="*/ 16 h 763"/>
              <a:gd name="connsiteX59" fmla="*/ 585 w 674"/>
              <a:gd name="connsiteY59" fmla="*/ 21 h 763"/>
              <a:gd name="connsiteX60" fmla="*/ 595 w 674"/>
              <a:gd name="connsiteY60" fmla="*/ 26 h 763"/>
              <a:gd name="connsiteX61" fmla="*/ 606 w 674"/>
              <a:gd name="connsiteY61" fmla="*/ 32 h 763"/>
              <a:gd name="connsiteX62" fmla="*/ 622 w 674"/>
              <a:gd name="connsiteY62" fmla="*/ 42 h 763"/>
              <a:gd name="connsiteX63" fmla="*/ 632 w 674"/>
              <a:gd name="connsiteY63" fmla="*/ 53 h 763"/>
              <a:gd name="connsiteX64" fmla="*/ 643 w 674"/>
              <a:gd name="connsiteY64" fmla="*/ 58 h 763"/>
              <a:gd name="connsiteX65" fmla="*/ 653 w 674"/>
              <a:gd name="connsiteY65" fmla="*/ 68 h 763"/>
              <a:gd name="connsiteX66" fmla="*/ 664 w 674"/>
              <a:gd name="connsiteY66" fmla="*/ 74 h 763"/>
              <a:gd name="connsiteX67" fmla="*/ 669 w 674"/>
              <a:gd name="connsiteY67" fmla="*/ 79 h 763"/>
              <a:gd name="connsiteX68" fmla="*/ 674 w 674"/>
              <a:gd name="connsiteY68" fmla="*/ 84 h 763"/>
              <a:gd name="connsiteX69" fmla="*/ 674 w 674"/>
              <a:gd name="connsiteY69" fmla="*/ 89 h 763"/>
              <a:gd name="connsiteX70" fmla="*/ 674 w 674"/>
              <a:gd name="connsiteY70" fmla="*/ 95 h 763"/>
              <a:gd name="connsiteX71" fmla="*/ 674 w 674"/>
              <a:gd name="connsiteY71" fmla="*/ 100 h 763"/>
              <a:gd name="connsiteX72" fmla="*/ 674 w 674"/>
              <a:gd name="connsiteY72" fmla="*/ 105 h 763"/>
              <a:gd name="connsiteX73" fmla="*/ 669 w 674"/>
              <a:gd name="connsiteY73" fmla="*/ 110 h 763"/>
              <a:gd name="connsiteX74" fmla="*/ 659 w 674"/>
              <a:gd name="connsiteY74" fmla="*/ 116 h 763"/>
              <a:gd name="connsiteX75" fmla="*/ 659 w 674"/>
              <a:gd name="connsiteY75" fmla="*/ 121 h 763"/>
              <a:gd name="connsiteX76" fmla="*/ 659 w 674"/>
              <a:gd name="connsiteY76" fmla="*/ 121 h 763"/>
              <a:gd name="connsiteX77" fmla="*/ 653 w 674"/>
              <a:gd name="connsiteY77" fmla="*/ 126 h 763"/>
              <a:gd name="connsiteX78" fmla="*/ 653 w 674"/>
              <a:gd name="connsiteY78" fmla="*/ 132 h 763"/>
              <a:gd name="connsiteX79" fmla="*/ 648 w 674"/>
              <a:gd name="connsiteY79" fmla="*/ 142 h 763"/>
              <a:gd name="connsiteX80" fmla="*/ 648 w 674"/>
              <a:gd name="connsiteY80" fmla="*/ 147 h 763"/>
              <a:gd name="connsiteX81" fmla="*/ 648 w 674"/>
              <a:gd name="connsiteY81" fmla="*/ 158 h 763"/>
              <a:gd name="connsiteX82" fmla="*/ 643 w 674"/>
              <a:gd name="connsiteY82" fmla="*/ 168 h 763"/>
              <a:gd name="connsiteX83" fmla="*/ 643 w 674"/>
              <a:gd name="connsiteY83" fmla="*/ 179 h 763"/>
              <a:gd name="connsiteX84" fmla="*/ 643 w 674"/>
              <a:gd name="connsiteY84" fmla="*/ 189 h 763"/>
              <a:gd name="connsiteX85" fmla="*/ 638 w 674"/>
              <a:gd name="connsiteY85" fmla="*/ 205 h 763"/>
              <a:gd name="connsiteX86" fmla="*/ 638 w 674"/>
              <a:gd name="connsiteY86" fmla="*/ 221 h 763"/>
              <a:gd name="connsiteX87" fmla="*/ 638 w 674"/>
              <a:gd name="connsiteY87" fmla="*/ 237 h 763"/>
              <a:gd name="connsiteX88" fmla="*/ 632 w 674"/>
              <a:gd name="connsiteY88" fmla="*/ 252 h 763"/>
              <a:gd name="connsiteX89" fmla="*/ 632 w 674"/>
              <a:gd name="connsiteY89" fmla="*/ 268 h 763"/>
              <a:gd name="connsiteX90" fmla="*/ 632 w 674"/>
              <a:gd name="connsiteY90" fmla="*/ 289 h 763"/>
              <a:gd name="connsiteX91" fmla="*/ 627 w 674"/>
              <a:gd name="connsiteY91" fmla="*/ 331 h 763"/>
              <a:gd name="connsiteX92" fmla="*/ 622 w 674"/>
              <a:gd name="connsiteY92" fmla="*/ 368 h 763"/>
              <a:gd name="connsiteX93" fmla="*/ 622 w 674"/>
              <a:gd name="connsiteY93" fmla="*/ 400 h 763"/>
              <a:gd name="connsiteX94" fmla="*/ 617 w 674"/>
              <a:gd name="connsiteY94" fmla="*/ 431 h 763"/>
              <a:gd name="connsiteX95" fmla="*/ 611 w 674"/>
              <a:gd name="connsiteY95" fmla="*/ 463 h 763"/>
              <a:gd name="connsiteX96" fmla="*/ 611 w 674"/>
              <a:gd name="connsiteY96" fmla="*/ 489 h 763"/>
              <a:gd name="connsiteX97" fmla="*/ 606 w 674"/>
              <a:gd name="connsiteY97" fmla="*/ 510 h 763"/>
              <a:gd name="connsiteX98" fmla="*/ 601 w 674"/>
              <a:gd name="connsiteY98" fmla="*/ 531 h 763"/>
              <a:gd name="connsiteX99" fmla="*/ 595 w 674"/>
              <a:gd name="connsiteY99" fmla="*/ 568 h 763"/>
              <a:gd name="connsiteX100" fmla="*/ 585 w 674"/>
              <a:gd name="connsiteY100" fmla="*/ 605 h 763"/>
              <a:gd name="connsiteX101" fmla="*/ 580 w 674"/>
              <a:gd name="connsiteY101" fmla="*/ 636 h 763"/>
              <a:gd name="connsiteX102" fmla="*/ 569 w 674"/>
              <a:gd name="connsiteY102" fmla="*/ 663 h 763"/>
              <a:gd name="connsiteX103" fmla="*/ 564 w 674"/>
              <a:gd name="connsiteY103" fmla="*/ 689 h 763"/>
              <a:gd name="connsiteX104" fmla="*/ 559 w 674"/>
              <a:gd name="connsiteY104" fmla="*/ 700 h 763"/>
              <a:gd name="connsiteX105" fmla="*/ 553 w 674"/>
              <a:gd name="connsiteY105" fmla="*/ 710 h 763"/>
              <a:gd name="connsiteX106" fmla="*/ 553 w 674"/>
              <a:gd name="connsiteY106" fmla="*/ 721 h 763"/>
              <a:gd name="connsiteX107" fmla="*/ 548 w 674"/>
              <a:gd name="connsiteY107" fmla="*/ 726 h 763"/>
              <a:gd name="connsiteX108" fmla="*/ 543 w 674"/>
              <a:gd name="connsiteY108" fmla="*/ 736 h 763"/>
              <a:gd name="connsiteX109" fmla="*/ 543 w 674"/>
              <a:gd name="connsiteY109" fmla="*/ 742 h 763"/>
              <a:gd name="connsiteX110" fmla="*/ 532 w 674"/>
              <a:gd name="connsiteY110" fmla="*/ 747 h 763"/>
              <a:gd name="connsiteX111" fmla="*/ 527 w 674"/>
              <a:gd name="connsiteY111" fmla="*/ 757 h 763"/>
              <a:gd name="connsiteX112" fmla="*/ 522 w 674"/>
              <a:gd name="connsiteY112" fmla="*/ 757 h 763"/>
              <a:gd name="connsiteX113" fmla="*/ 516 w 674"/>
              <a:gd name="connsiteY113" fmla="*/ 763 h 763"/>
              <a:gd name="connsiteX114" fmla="*/ 511 w 674"/>
              <a:gd name="connsiteY114" fmla="*/ 763 h 763"/>
              <a:gd name="connsiteX115" fmla="*/ 511 w 674"/>
              <a:gd name="connsiteY115" fmla="*/ 757 h 763"/>
              <a:gd name="connsiteX116" fmla="*/ 506 w 674"/>
              <a:gd name="connsiteY116" fmla="*/ 757 h 763"/>
              <a:gd name="connsiteX117" fmla="*/ 506 w 674"/>
              <a:gd name="connsiteY117" fmla="*/ 752 h 763"/>
              <a:gd name="connsiteX118" fmla="*/ 506 w 674"/>
              <a:gd name="connsiteY118" fmla="*/ 747 h 763"/>
              <a:gd name="connsiteX119" fmla="*/ 501 w 674"/>
              <a:gd name="connsiteY119" fmla="*/ 742 h 763"/>
              <a:gd name="connsiteX120" fmla="*/ 501 w 674"/>
              <a:gd name="connsiteY120" fmla="*/ 731 h 763"/>
              <a:gd name="connsiteX121" fmla="*/ 501 w 674"/>
              <a:gd name="connsiteY121" fmla="*/ 721 h 763"/>
              <a:gd name="connsiteX122" fmla="*/ 495 w 674"/>
              <a:gd name="connsiteY122" fmla="*/ 705 h 763"/>
              <a:gd name="connsiteX123" fmla="*/ 490 w 674"/>
              <a:gd name="connsiteY123" fmla="*/ 684 h 763"/>
              <a:gd name="connsiteX124" fmla="*/ 485 w 674"/>
              <a:gd name="connsiteY124" fmla="*/ 668 h 763"/>
              <a:gd name="connsiteX125" fmla="*/ 480 w 674"/>
              <a:gd name="connsiteY125" fmla="*/ 652 h 763"/>
              <a:gd name="connsiteX126" fmla="*/ 474 w 674"/>
              <a:gd name="connsiteY126" fmla="*/ 636 h 763"/>
              <a:gd name="connsiteX127" fmla="*/ 464 w 674"/>
              <a:gd name="connsiteY127" fmla="*/ 626 h 763"/>
              <a:gd name="connsiteX128" fmla="*/ 453 w 674"/>
              <a:gd name="connsiteY128" fmla="*/ 615 h 763"/>
              <a:gd name="connsiteX129" fmla="*/ 448 w 674"/>
              <a:gd name="connsiteY129" fmla="*/ 605 h 763"/>
              <a:gd name="connsiteX130" fmla="*/ 459 w 674"/>
              <a:gd name="connsiteY130" fmla="*/ 610 h 763"/>
              <a:gd name="connsiteX131" fmla="*/ 474 w 674"/>
              <a:gd name="connsiteY131" fmla="*/ 610 h 763"/>
              <a:gd name="connsiteX132" fmla="*/ 485 w 674"/>
              <a:gd name="connsiteY132" fmla="*/ 610 h 763"/>
              <a:gd name="connsiteX133" fmla="*/ 495 w 674"/>
              <a:gd name="connsiteY133" fmla="*/ 610 h 763"/>
              <a:gd name="connsiteX134" fmla="*/ 506 w 674"/>
              <a:gd name="connsiteY134" fmla="*/ 605 h 763"/>
              <a:gd name="connsiteX135" fmla="*/ 511 w 674"/>
              <a:gd name="connsiteY135" fmla="*/ 605 h 763"/>
              <a:gd name="connsiteX136" fmla="*/ 516 w 674"/>
              <a:gd name="connsiteY136" fmla="*/ 600 h 763"/>
              <a:gd name="connsiteX137" fmla="*/ 516 w 674"/>
              <a:gd name="connsiteY137" fmla="*/ 600 h 763"/>
              <a:gd name="connsiteX138" fmla="*/ 522 w 674"/>
              <a:gd name="connsiteY138" fmla="*/ 594 h 763"/>
              <a:gd name="connsiteX139" fmla="*/ 522 w 674"/>
              <a:gd name="connsiteY139" fmla="*/ 584 h 763"/>
              <a:gd name="connsiteX140" fmla="*/ 527 w 674"/>
              <a:gd name="connsiteY140" fmla="*/ 573 h 763"/>
              <a:gd name="connsiteX141" fmla="*/ 527 w 674"/>
              <a:gd name="connsiteY141" fmla="*/ 558 h 763"/>
              <a:gd name="connsiteX142" fmla="*/ 532 w 674"/>
              <a:gd name="connsiteY142" fmla="*/ 537 h 763"/>
              <a:gd name="connsiteX143" fmla="*/ 538 w 674"/>
              <a:gd name="connsiteY143" fmla="*/ 516 h 763"/>
              <a:gd name="connsiteX144" fmla="*/ 538 w 674"/>
              <a:gd name="connsiteY144" fmla="*/ 489 h 763"/>
              <a:gd name="connsiteX145" fmla="*/ 543 w 674"/>
              <a:gd name="connsiteY145" fmla="*/ 458 h 763"/>
              <a:gd name="connsiteX146" fmla="*/ 553 w 674"/>
              <a:gd name="connsiteY146" fmla="*/ 395 h 763"/>
              <a:gd name="connsiteX147" fmla="*/ 559 w 674"/>
              <a:gd name="connsiteY147" fmla="*/ 337 h 763"/>
              <a:gd name="connsiteX148" fmla="*/ 564 w 674"/>
              <a:gd name="connsiteY148" fmla="*/ 274 h 763"/>
              <a:gd name="connsiteX149" fmla="*/ 564 w 674"/>
              <a:gd name="connsiteY149" fmla="*/ 221 h 763"/>
              <a:gd name="connsiteX150" fmla="*/ 564 w 674"/>
              <a:gd name="connsiteY150" fmla="*/ 221 h 763"/>
              <a:gd name="connsiteX0" fmla="*/ 550 w 660"/>
              <a:gd name="connsiteY0" fmla="*/ 221 h 763"/>
              <a:gd name="connsiteX1" fmla="*/ 550 w 660"/>
              <a:gd name="connsiteY1" fmla="*/ 195 h 763"/>
              <a:gd name="connsiteX2" fmla="*/ 550 w 660"/>
              <a:gd name="connsiteY2" fmla="*/ 168 h 763"/>
              <a:gd name="connsiteX3" fmla="*/ 550 w 660"/>
              <a:gd name="connsiteY3" fmla="*/ 147 h 763"/>
              <a:gd name="connsiteX4" fmla="*/ 550 w 660"/>
              <a:gd name="connsiteY4" fmla="*/ 132 h 763"/>
              <a:gd name="connsiteX5" fmla="*/ 550 w 660"/>
              <a:gd name="connsiteY5" fmla="*/ 116 h 763"/>
              <a:gd name="connsiteX6" fmla="*/ 550 w 660"/>
              <a:gd name="connsiteY6" fmla="*/ 105 h 763"/>
              <a:gd name="connsiteX7" fmla="*/ 545 w 660"/>
              <a:gd name="connsiteY7" fmla="*/ 95 h 763"/>
              <a:gd name="connsiteX8" fmla="*/ 545 w 660"/>
              <a:gd name="connsiteY8" fmla="*/ 89 h 763"/>
              <a:gd name="connsiteX9" fmla="*/ 545 w 660"/>
              <a:gd name="connsiteY9" fmla="*/ 84 h 763"/>
              <a:gd name="connsiteX10" fmla="*/ 539 w 660"/>
              <a:gd name="connsiteY10" fmla="*/ 84 h 763"/>
              <a:gd name="connsiteX11" fmla="*/ 534 w 660"/>
              <a:gd name="connsiteY11" fmla="*/ 79 h 763"/>
              <a:gd name="connsiteX12" fmla="*/ 524 w 660"/>
              <a:gd name="connsiteY12" fmla="*/ 79 h 763"/>
              <a:gd name="connsiteX13" fmla="*/ 518 w 660"/>
              <a:gd name="connsiteY13" fmla="*/ 74 h 763"/>
              <a:gd name="connsiteX14" fmla="*/ 502 w 660"/>
              <a:gd name="connsiteY14" fmla="*/ 74 h 763"/>
              <a:gd name="connsiteX15" fmla="*/ 492 w 660"/>
              <a:gd name="connsiteY15" fmla="*/ 74 h 763"/>
              <a:gd name="connsiteX16" fmla="*/ 476 w 660"/>
              <a:gd name="connsiteY16" fmla="*/ 79 h 763"/>
              <a:gd name="connsiteX17" fmla="*/ 445 w 660"/>
              <a:gd name="connsiteY17" fmla="*/ 79 h 763"/>
              <a:gd name="connsiteX18" fmla="*/ 408 w 660"/>
              <a:gd name="connsiteY18" fmla="*/ 84 h 763"/>
              <a:gd name="connsiteX19" fmla="*/ 371 w 660"/>
              <a:gd name="connsiteY19" fmla="*/ 89 h 763"/>
              <a:gd name="connsiteX20" fmla="*/ 334 w 660"/>
              <a:gd name="connsiteY20" fmla="*/ 89 h 763"/>
              <a:gd name="connsiteX21" fmla="*/ 292 w 660"/>
              <a:gd name="connsiteY21" fmla="*/ 95 h 763"/>
              <a:gd name="connsiteX22" fmla="*/ 244 w 660"/>
              <a:gd name="connsiteY22" fmla="*/ 105 h 763"/>
              <a:gd name="connsiteX23" fmla="*/ 218 w 660"/>
              <a:gd name="connsiteY23" fmla="*/ 105 h 763"/>
              <a:gd name="connsiteX24" fmla="*/ 192 w 660"/>
              <a:gd name="connsiteY24" fmla="*/ 110 h 763"/>
              <a:gd name="connsiteX25" fmla="*/ 165 w 660"/>
              <a:gd name="connsiteY25" fmla="*/ 116 h 763"/>
              <a:gd name="connsiteX26" fmla="*/ 139 w 660"/>
              <a:gd name="connsiteY26" fmla="*/ 116 h 763"/>
              <a:gd name="connsiteX27" fmla="*/ 107 w 660"/>
              <a:gd name="connsiteY27" fmla="*/ 121 h 763"/>
              <a:gd name="connsiteX28" fmla="*/ 81 w 660"/>
              <a:gd name="connsiteY28" fmla="*/ 126 h 763"/>
              <a:gd name="connsiteX29" fmla="*/ 55 w 660"/>
              <a:gd name="connsiteY29" fmla="*/ 126 h 763"/>
              <a:gd name="connsiteX30" fmla="*/ 34 w 660"/>
              <a:gd name="connsiteY30" fmla="*/ 132 h 763"/>
              <a:gd name="connsiteX31" fmla="*/ 13 w 660"/>
              <a:gd name="connsiteY31" fmla="*/ 132 h 763"/>
              <a:gd name="connsiteX32" fmla="*/ 2 w 660"/>
              <a:gd name="connsiteY32" fmla="*/ 100 h 763"/>
              <a:gd name="connsiteX33" fmla="*/ 23 w 660"/>
              <a:gd name="connsiteY33" fmla="*/ 95 h 763"/>
              <a:gd name="connsiteX34" fmla="*/ 49 w 660"/>
              <a:gd name="connsiteY34" fmla="*/ 95 h 763"/>
              <a:gd name="connsiteX35" fmla="*/ 71 w 660"/>
              <a:gd name="connsiteY35" fmla="*/ 89 h 763"/>
              <a:gd name="connsiteX36" fmla="*/ 97 w 660"/>
              <a:gd name="connsiteY36" fmla="*/ 84 h 763"/>
              <a:gd name="connsiteX37" fmla="*/ 128 w 660"/>
              <a:gd name="connsiteY37" fmla="*/ 84 h 763"/>
              <a:gd name="connsiteX38" fmla="*/ 186 w 660"/>
              <a:gd name="connsiteY38" fmla="*/ 74 h 763"/>
              <a:gd name="connsiteX39" fmla="*/ 244 w 660"/>
              <a:gd name="connsiteY39" fmla="*/ 63 h 763"/>
              <a:gd name="connsiteX40" fmla="*/ 302 w 660"/>
              <a:gd name="connsiteY40" fmla="*/ 58 h 763"/>
              <a:gd name="connsiteX41" fmla="*/ 360 w 660"/>
              <a:gd name="connsiteY41" fmla="*/ 47 h 763"/>
              <a:gd name="connsiteX42" fmla="*/ 387 w 660"/>
              <a:gd name="connsiteY42" fmla="*/ 42 h 763"/>
              <a:gd name="connsiteX43" fmla="*/ 413 w 660"/>
              <a:gd name="connsiteY43" fmla="*/ 37 h 763"/>
              <a:gd name="connsiteX44" fmla="*/ 439 w 660"/>
              <a:gd name="connsiteY44" fmla="*/ 32 h 763"/>
              <a:gd name="connsiteX45" fmla="*/ 455 w 660"/>
              <a:gd name="connsiteY45" fmla="*/ 32 h 763"/>
              <a:gd name="connsiteX46" fmla="*/ 471 w 660"/>
              <a:gd name="connsiteY46" fmla="*/ 26 h 763"/>
              <a:gd name="connsiteX47" fmla="*/ 487 w 660"/>
              <a:gd name="connsiteY47" fmla="*/ 21 h 763"/>
              <a:gd name="connsiteX48" fmla="*/ 492 w 660"/>
              <a:gd name="connsiteY48" fmla="*/ 21 h 763"/>
              <a:gd name="connsiteX49" fmla="*/ 502 w 660"/>
              <a:gd name="connsiteY49" fmla="*/ 16 h 763"/>
              <a:gd name="connsiteX50" fmla="*/ 508 w 660"/>
              <a:gd name="connsiteY50" fmla="*/ 11 h 763"/>
              <a:gd name="connsiteX51" fmla="*/ 518 w 660"/>
              <a:gd name="connsiteY51" fmla="*/ 5 h 763"/>
              <a:gd name="connsiteX52" fmla="*/ 524 w 660"/>
              <a:gd name="connsiteY52" fmla="*/ 5 h 763"/>
              <a:gd name="connsiteX53" fmla="*/ 534 w 660"/>
              <a:gd name="connsiteY53" fmla="*/ 0 h 763"/>
              <a:gd name="connsiteX54" fmla="*/ 539 w 660"/>
              <a:gd name="connsiteY54" fmla="*/ 5 h 763"/>
              <a:gd name="connsiteX55" fmla="*/ 545 w 660"/>
              <a:gd name="connsiteY55" fmla="*/ 5 h 763"/>
              <a:gd name="connsiteX56" fmla="*/ 550 w 660"/>
              <a:gd name="connsiteY56" fmla="*/ 11 h 763"/>
              <a:gd name="connsiteX57" fmla="*/ 560 w 660"/>
              <a:gd name="connsiteY57" fmla="*/ 16 h 763"/>
              <a:gd name="connsiteX58" fmla="*/ 571 w 660"/>
              <a:gd name="connsiteY58" fmla="*/ 21 h 763"/>
              <a:gd name="connsiteX59" fmla="*/ 581 w 660"/>
              <a:gd name="connsiteY59" fmla="*/ 26 h 763"/>
              <a:gd name="connsiteX60" fmla="*/ 592 w 660"/>
              <a:gd name="connsiteY60" fmla="*/ 32 h 763"/>
              <a:gd name="connsiteX61" fmla="*/ 608 w 660"/>
              <a:gd name="connsiteY61" fmla="*/ 42 h 763"/>
              <a:gd name="connsiteX62" fmla="*/ 618 w 660"/>
              <a:gd name="connsiteY62" fmla="*/ 53 h 763"/>
              <a:gd name="connsiteX63" fmla="*/ 629 w 660"/>
              <a:gd name="connsiteY63" fmla="*/ 58 h 763"/>
              <a:gd name="connsiteX64" fmla="*/ 639 w 660"/>
              <a:gd name="connsiteY64" fmla="*/ 68 h 763"/>
              <a:gd name="connsiteX65" fmla="*/ 650 w 660"/>
              <a:gd name="connsiteY65" fmla="*/ 74 h 763"/>
              <a:gd name="connsiteX66" fmla="*/ 655 w 660"/>
              <a:gd name="connsiteY66" fmla="*/ 79 h 763"/>
              <a:gd name="connsiteX67" fmla="*/ 660 w 660"/>
              <a:gd name="connsiteY67" fmla="*/ 84 h 763"/>
              <a:gd name="connsiteX68" fmla="*/ 660 w 660"/>
              <a:gd name="connsiteY68" fmla="*/ 89 h 763"/>
              <a:gd name="connsiteX69" fmla="*/ 660 w 660"/>
              <a:gd name="connsiteY69" fmla="*/ 95 h 763"/>
              <a:gd name="connsiteX70" fmla="*/ 660 w 660"/>
              <a:gd name="connsiteY70" fmla="*/ 100 h 763"/>
              <a:gd name="connsiteX71" fmla="*/ 660 w 660"/>
              <a:gd name="connsiteY71" fmla="*/ 105 h 763"/>
              <a:gd name="connsiteX72" fmla="*/ 655 w 660"/>
              <a:gd name="connsiteY72" fmla="*/ 110 h 763"/>
              <a:gd name="connsiteX73" fmla="*/ 645 w 660"/>
              <a:gd name="connsiteY73" fmla="*/ 116 h 763"/>
              <a:gd name="connsiteX74" fmla="*/ 645 w 660"/>
              <a:gd name="connsiteY74" fmla="*/ 121 h 763"/>
              <a:gd name="connsiteX75" fmla="*/ 645 w 660"/>
              <a:gd name="connsiteY75" fmla="*/ 121 h 763"/>
              <a:gd name="connsiteX76" fmla="*/ 639 w 660"/>
              <a:gd name="connsiteY76" fmla="*/ 126 h 763"/>
              <a:gd name="connsiteX77" fmla="*/ 639 w 660"/>
              <a:gd name="connsiteY77" fmla="*/ 132 h 763"/>
              <a:gd name="connsiteX78" fmla="*/ 634 w 660"/>
              <a:gd name="connsiteY78" fmla="*/ 142 h 763"/>
              <a:gd name="connsiteX79" fmla="*/ 634 w 660"/>
              <a:gd name="connsiteY79" fmla="*/ 147 h 763"/>
              <a:gd name="connsiteX80" fmla="*/ 634 w 660"/>
              <a:gd name="connsiteY80" fmla="*/ 158 h 763"/>
              <a:gd name="connsiteX81" fmla="*/ 629 w 660"/>
              <a:gd name="connsiteY81" fmla="*/ 168 h 763"/>
              <a:gd name="connsiteX82" fmla="*/ 629 w 660"/>
              <a:gd name="connsiteY82" fmla="*/ 179 h 763"/>
              <a:gd name="connsiteX83" fmla="*/ 629 w 660"/>
              <a:gd name="connsiteY83" fmla="*/ 189 h 763"/>
              <a:gd name="connsiteX84" fmla="*/ 624 w 660"/>
              <a:gd name="connsiteY84" fmla="*/ 205 h 763"/>
              <a:gd name="connsiteX85" fmla="*/ 624 w 660"/>
              <a:gd name="connsiteY85" fmla="*/ 221 h 763"/>
              <a:gd name="connsiteX86" fmla="*/ 624 w 660"/>
              <a:gd name="connsiteY86" fmla="*/ 237 h 763"/>
              <a:gd name="connsiteX87" fmla="*/ 618 w 660"/>
              <a:gd name="connsiteY87" fmla="*/ 252 h 763"/>
              <a:gd name="connsiteX88" fmla="*/ 618 w 660"/>
              <a:gd name="connsiteY88" fmla="*/ 268 h 763"/>
              <a:gd name="connsiteX89" fmla="*/ 618 w 660"/>
              <a:gd name="connsiteY89" fmla="*/ 289 h 763"/>
              <a:gd name="connsiteX90" fmla="*/ 613 w 660"/>
              <a:gd name="connsiteY90" fmla="*/ 331 h 763"/>
              <a:gd name="connsiteX91" fmla="*/ 608 w 660"/>
              <a:gd name="connsiteY91" fmla="*/ 368 h 763"/>
              <a:gd name="connsiteX92" fmla="*/ 608 w 660"/>
              <a:gd name="connsiteY92" fmla="*/ 400 h 763"/>
              <a:gd name="connsiteX93" fmla="*/ 603 w 660"/>
              <a:gd name="connsiteY93" fmla="*/ 431 h 763"/>
              <a:gd name="connsiteX94" fmla="*/ 597 w 660"/>
              <a:gd name="connsiteY94" fmla="*/ 463 h 763"/>
              <a:gd name="connsiteX95" fmla="*/ 597 w 660"/>
              <a:gd name="connsiteY95" fmla="*/ 489 h 763"/>
              <a:gd name="connsiteX96" fmla="*/ 592 w 660"/>
              <a:gd name="connsiteY96" fmla="*/ 510 h 763"/>
              <a:gd name="connsiteX97" fmla="*/ 587 w 660"/>
              <a:gd name="connsiteY97" fmla="*/ 531 h 763"/>
              <a:gd name="connsiteX98" fmla="*/ 581 w 660"/>
              <a:gd name="connsiteY98" fmla="*/ 568 h 763"/>
              <a:gd name="connsiteX99" fmla="*/ 571 w 660"/>
              <a:gd name="connsiteY99" fmla="*/ 605 h 763"/>
              <a:gd name="connsiteX100" fmla="*/ 566 w 660"/>
              <a:gd name="connsiteY100" fmla="*/ 636 h 763"/>
              <a:gd name="connsiteX101" fmla="*/ 555 w 660"/>
              <a:gd name="connsiteY101" fmla="*/ 663 h 763"/>
              <a:gd name="connsiteX102" fmla="*/ 550 w 660"/>
              <a:gd name="connsiteY102" fmla="*/ 689 h 763"/>
              <a:gd name="connsiteX103" fmla="*/ 545 w 660"/>
              <a:gd name="connsiteY103" fmla="*/ 700 h 763"/>
              <a:gd name="connsiteX104" fmla="*/ 539 w 660"/>
              <a:gd name="connsiteY104" fmla="*/ 710 h 763"/>
              <a:gd name="connsiteX105" fmla="*/ 539 w 660"/>
              <a:gd name="connsiteY105" fmla="*/ 721 h 763"/>
              <a:gd name="connsiteX106" fmla="*/ 534 w 660"/>
              <a:gd name="connsiteY106" fmla="*/ 726 h 763"/>
              <a:gd name="connsiteX107" fmla="*/ 529 w 660"/>
              <a:gd name="connsiteY107" fmla="*/ 736 h 763"/>
              <a:gd name="connsiteX108" fmla="*/ 529 w 660"/>
              <a:gd name="connsiteY108" fmla="*/ 742 h 763"/>
              <a:gd name="connsiteX109" fmla="*/ 518 w 660"/>
              <a:gd name="connsiteY109" fmla="*/ 747 h 763"/>
              <a:gd name="connsiteX110" fmla="*/ 513 w 660"/>
              <a:gd name="connsiteY110" fmla="*/ 757 h 763"/>
              <a:gd name="connsiteX111" fmla="*/ 508 w 660"/>
              <a:gd name="connsiteY111" fmla="*/ 757 h 763"/>
              <a:gd name="connsiteX112" fmla="*/ 502 w 660"/>
              <a:gd name="connsiteY112" fmla="*/ 763 h 763"/>
              <a:gd name="connsiteX113" fmla="*/ 497 w 660"/>
              <a:gd name="connsiteY113" fmla="*/ 763 h 763"/>
              <a:gd name="connsiteX114" fmla="*/ 497 w 660"/>
              <a:gd name="connsiteY114" fmla="*/ 757 h 763"/>
              <a:gd name="connsiteX115" fmla="*/ 492 w 660"/>
              <a:gd name="connsiteY115" fmla="*/ 757 h 763"/>
              <a:gd name="connsiteX116" fmla="*/ 492 w 660"/>
              <a:gd name="connsiteY116" fmla="*/ 752 h 763"/>
              <a:gd name="connsiteX117" fmla="*/ 492 w 660"/>
              <a:gd name="connsiteY117" fmla="*/ 747 h 763"/>
              <a:gd name="connsiteX118" fmla="*/ 487 w 660"/>
              <a:gd name="connsiteY118" fmla="*/ 742 h 763"/>
              <a:gd name="connsiteX119" fmla="*/ 487 w 660"/>
              <a:gd name="connsiteY119" fmla="*/ 731 h 763"/>
              <a:gd name="connsiteX120" fmla="*/ 487 w 660"/>
              <a:gd name="connsiteY120" fmla="*/ 721 h 763"/>
              <a:gd name="connsiteX121" fmla="*/ 481 w 660"/>
              <a:gd name="connsiteY121" fmla="*/ 705 h 763"/>
              <a:gd name="connsiteX122" fmla="*/ 476 w 660"/>
              <a:gd name="connsiteY122" fmla="*/ 684 h 763"/>
              <a:gd name="connsiteX123" fmla="*/ 471 w 660"/>
              <a:gd name="connsiteY123" fmla="*/ 668 h 763"/>
              <a:gd name="connsiteX124" fmla="*/ 466 w 660"/>
              <a:gd name="connsiteY124" fmla="*/ 652 h 763"/>
              <a:gd name="connsiteX125" fmla="*/ 460 w 660"/>
              <a:gd name="connsiteY125" fmla="*/ 636 h 763"/>
              <a:gd name="connsiteX126" fmla="*/ 450 w 660"/>
              <a:gd name="connsiteY126" fmla="*/ 626 h 763"/>
              <a:gd name="connsiteX127" fmla="*/ 439 w 660"/>
              <a:gd name="connsiteY127" fmla="*/ 615 h 763"/>
              <a:gd name="connsiteX128" fmla="*/ 434 w 660"/>
              <a:gd name="connsiteY128" fmla="*/ 605 h 763"/>
              <a:gd name="connsiteX129" fmla="*/ 445 w 660"/>
              <a:gd name="connsiteY129" fmla="*/ 610 h 763"/>
              <a:gd name="connsiteX130" fmla="*/ 460 w 660"/>
              <a:gd name="connsiteY130" fmla="*/ 610 h 763"/>
              <a:gd name="connsiteX131" fmla="*/ 471 w 660"/>
              <a:gd name="connsiteY131" fmla="*/ 610 h 763"/>
              <a:gd name="connsiteX132" fmla="*/ 481 w 660"/>
              <a:gd name="connsiteY132" fmla="*/ 610 h 763"/>
              <a:gd name="connsiteX133" fmla="*/ 492 w 660"/>
              <a:gd name="connsiteY133" fmla="*/ 605 h 763"/>
              <a:gd name="connsiteX134" fmla="*/ 497 w 660"/>
              <a:gd name="connsiteY134" fmla="*/ 605 h 763"/>
              <a:gd name="connsiteX135" fmla="*/ 502 w 660"/>
              <a:gd name="connsiteY135" fmla="*/ 600 h 763"/>
              <a:gd name="connsiteX136" fmla="*/ 502 w 660"/>
              <a:gd name="connsiteY136" fmla="*/ 600 h 763"/>
              <a:gd name="connsiteX137" fmla="*/ 508 w 660"/>
              <a:gd name="connsiteY137" fmla="*/ 594 h 763"/>
              <a:gd name="connsiteX138" fmla="*/ 508 w 660"/>
              <a:gd name="connsiteY138" fmla="*/ 584 h 763"/>
              <a:gd name="connsiteX139" fmla="*/ 513 w 660"/>
              <a:gd name="connsiteY139" fmla="*/ 573 h 763"/>
              <a:gd name="connsiteX140" fmla="*/ 513 w 660"/>
              <a:gd name="connsiteY140" fmla="*/ 558 h 763"/>
              <a:gd name="connsiteX141" fmla="*/ 518 w 660"/>
              <a:gd name="connsiteY141" fmla="*/ 537 h 763"/>
              <a:gd name="connsiteX142" fmla="*/ 524 w 660"/>
              <a:gd name="connsiteY142" fmla="*/ 516 h 763"/>
              <a:gd name="connsiteX143" fmla="*/ 524 w 660"/>
              <a:gd name="connsiteY143" fmla="*/ 489 h 763"/>
              <a:gd name="connsiteX144" fmla="*/ 529 w 660"/>
              <a:gd name="connsiteY144" fmla="*/ 458 h 763"/>
              <a:gd name="connsiteX145" fmla="*/ 539 w 660"/>
              <a:gd name="connsiteY145" fmla="*/ 395 h 763"/>
              <a:gd name="connsiteX146" fmla="*/ 545 w 660"/>
              <a:gd name="connsiteY146" fmla="*/ 337 h 763"/>
              <a:gd name="connsiteX147" fmla="*/ 550 w 660"/>
              <a:gd name="connsiteY147" fmla="*/ 274 h 763"/>
              <a:gd name="connsiteX148" fmla="*/ 550 w 660"/>
              <a:gd name="connsiteY148" fmla="*/ 221 h 763"/>
              <a:gd name="connsiteX149" fmla="*/ 550 w 660"/>
              <a:gd name="connsiteY149" fmla="*/ 221 h 763"/>
              <a:gd name="connsiteX0" fmla="*/ 539 w 649"/>
              <a:gd name="connsiteY0" fmla="*/ 221 h 763"/>
              <a:gd name="connsiteX1" fmla="*/ 539 w 649"/>
              <a:gd name="connsiteY1" fmla="*/ 195 h 763"/>
              <a:gd name="connsiteX2" fmla="*/ 539 w 649"/>
              <a:gd name="connsiteY2" fmla="*/ 168 h 763"/>
              <a:gd name="connsiteX3" fmla="*/ 539 w 649"/>
              <a:gd name="connsiteY3" fmla="*/ 147 h 763"/>
              <a:gd name="connsiteX4" fmla="*/ 539 w 649"/>
              <a:gd name="connsiteY4" fmla="*/ 132 h 763"/>
              <a:gd name="connsiteX5" fmla="*/ 539 w 649"/>
              <a:gd name="connsiteY5" fmla="*/ 116 h 763"/>
              <a:gd name="connsiteX6" fmla="*/ 539 w 649"/>
              <a:gd name="connsiteY6" fmla="*/ 105 h 763"/>
              <a:gd name="connsiteX7" fmla="*/ 534 w 649"/>
              <a:gd name="connsiteY7" fmla="*/ 95 h 763"/>
              <a:gd name="connsiteX8" fmla="*/ 534 w 649"/>
              <a:gd name="connsiteY8" fmla="*/ 89 h 763"/>
              <a:gd name="connsiteX9" fmla="*/ 534 w 649"/>
              <a:gd name="connsiteY9" fmla="*/ 84 h 763"/>
              <a:gd name="connsiteX10" fmla="*/ 528 w 649"/>
              <a:gd name="connsiteY10" fmla="*/ 84 h 763"/>
              <a:gd name="connsiteX11" fmla="*/ 523 w 649"/>
              <a:gd name="connsiteY11" fmla="*/ 79 h 763"/>
              <a:gd name="connsiteX12" fmla="*/ 513 w 649"/>
              <a:gd name="connsiteY12" fmla="*/ 79 h 763"/>
              <a:gd name="connsiteX13" fmla="*/ 507 w 649"/>
              <a:gd name="connsiteY13" fmla="*/ 74 h 763"/>
              <a:gd name="connsiteX14" fmla="*/ 491 w 649"/>
              <a:gd name="connsiteY14" fmla="*/ 74 h 763"/>
              <a:gd name="connsiteX15" fmla="*/ 481 w 649"/>
              <a:gd name="connsiteY15" fmla="*/ 74 h 763"/>
              <a:gd name="connsiteX16" fmla="*/ 465 w 649"/>
              <a:gd name="connsiteY16" fmla="*/ 79 h 763"/>
              <a:gd name="connsiteX17" fmla="*/ 434 w 649"/>
              <a:gd name="connsiteY17" fmla="*/ 79 h 763"/>
              <a:gd name="connsiteX18" fmla="*/ 397 w 649"/>
              <a:gd name="connsiteY18" fmla="*/ 84 h 763"/>
              <a:gd name="connsiteX19" fmla="*/ 360 w 649"/>
              <a:gd name="connsiteY19" fmla="*/ 89 h 763"/>
              <a:gd name="connsiteX20" fmla="*/ 323 w 649"/>
              <a:gd name="connsiteY20" fmla="*/ 89 h 763"/>
              <a:gd name="connsiteX21" fmla="*/ 281 w 649"/>
              <a:gd name="connsiteY21" fmla="*/ 95 h 763"/>
              <a:gd name="connsiteX22" fmla="*/ 233 w 649"/>
              <a:gd name="connsiteY22" fmla="*/ 105 h 763"/>
              <a:gd name="connsiteX23" fmla="*/ 207 w 649"/>
              <a:gd name="connsiteY23" fmla="*/ 105 h 763"/>
              <a:gd name="connsiteX24" fmla="*/ 181 w 649"/>
              <a:gd name="connsiteY24" fmla="*/ 110 h 763"/>
              <a:gd name="connsiteX25" fmla="*/ 154 w 649"/>
              <a:gd name="connsiteY25" fmla="*/ 116 h 763"/>
              <a:gd name="connsiteX26" fmla="*/ 128 w 649"/>
              <a:gd name="connsiteY26" fmla="*/ 116 h 763"/>
              <a:gd name="connsiteX27" fmla="*/ 96 w 649"/>
              <a:gd name="connsiteY27" fmla="*/ 121 h 763"/>
              <a:gd name="connsiteX28" fmla="*/ 70 w 649"/>
              <a:gd name="connsiteY28" fmla="*/ 126 h 763"/>
              <a:gd name="connsiteX29" fmla="*/ 44 w 649"/>
              <a:gd name="connsiteY29" fmla="*/ 126 h 763"/>
              <a:gd name="connsiteX30" fmla="*/ 23 w 649"/>
              <a:gd name="connsiteY30" fmla="*/ 132 h 763"/>
              <a:gd name="connsiteX31" fmla="*/ 2 w 649"/>
              <a:gd name="connsiteY31" fmla="*/ 132 h 763"/>
              <a:gd name="connsiteX32" fmla="*/ 12 w 649"/>
              <a:gd name="connsiteY32" fmla="*/ 95 h 763"/>
              <a:gd name="connsiteX33" fmla="*/ 38 w 649"/>
              <a:gd name="connsiteY33" fmla="*/ 95 h 763"/>
              <a:gd name="connsiteX34" fmla="*/ 60 w 649"/>
              <a:gd name="connsiteY34" fmla="*/ 89 h 763"/>
              <a:gd name="connsiteX35" fmla="*/ 86 w 649"/>
              <a:gd name="connsiteY35" fmla="*/ 84 h 763"/>
              <a:gd name="connsiteX36" fmla="*/ 117 w 649"/>
              <a:gd name="connsiteY36" fmla="*/ 84 h 763"/>
              <a:gd name="connsiteX37" fmla="*/ 175 w 649"/>
              <a:gd name="connsiteY37" fmla="*/ 74 h 763"/>
              <a:gd name="connsiteX38" fmla="*/ 233 w 649"/>
              <a:gd name="connsiteY38" fmla="*/ 63 h 763"/>
              <a:gd name="connsiteX39" fmla="*/ 291 w 649"/>
              <a:gd name="connsiteY39" fmla="*/ 58 h 763"/>
              <a:gd name="connsiteX40" fmla="*/ 349 w 649"/>
              <a:gd name="connsiteY40" fmla="*/ 47 h 763"/>
              <a:gd name="connsiteX41" fmla="*/ 376 w 649"/>
              <a:gd name="connsiteY41" fmla="*/ 42 h 763"/>
              <a:gd name="connsiteX42" fmla="*/ 402 w 649"/>
              <a:gd name="connsiteY42" fmla="*/ 37 h 763"/>
              <a:gd name="connsiteX43" fmla="*/ 428 w 649"/>
              <a:gd name="connsiteY43" fmla="*/ 32 h 763"/>
              <a:gd name="connsiteX44" fmla="*/ 444 w 649"/>
              <a:gd name="connsiteY44" fmla="*/ 32 h 763"/>
              <a:gd name="connsiteX45" fmla="*/ 460 w 649"/>
              <a:gd name="connsiteY45" fmla="*/ 26 h 763"/>
              <a:gd name="connsiteX46" fmla="*/ 476 w 649"/>
              <a:gd name="connsiteY46" fmla="*/ 21 h 763"/>
              <a:gd name="connsiteX47" fmla="*/ 481 w 649"/>
              <a:gd name="connsiteY47" fmla="*/ 21 h 763"/>
              <a:gd name="connsiteX48" fmla="*/ 491 w 649"/>
              <a:gd name="connsiteY48" fmla="*/ 16 h 763"/>
              <a:gd name="connsiteX49" fmla="*/ 497 w 649"/>
              <a:gd name="connsiteY49" fmla="*/ 11 h 763"/>
              <a:gd name="connsiteX50" fmla="*/ 507 w 649"/>
              <a:gd name="connsiteY50" fmla="*/ 5 h 763"/>
              <a:gd name="connsiteX51" fmla="*/ 513 w 649"/>
              <a:gd name="connsiteY51" fmla="*/ 5 h 763"/>
              <a:gd name="connsiteX52" fmla="*/ 523 w 649"/>
              <a:gd name="connsiteY52" fmla="*/ 0 h 763"/>
              <a:gd name="connsiteX53" fmla="*/ 528 w 649"/>
              <a:gd name="connsiteY53" fmla="*/ 5 h 763"/>
              <a:gd name="connsiteX54" fmla="*/ 534 w 649"/>
              <a:gd name="connsiteY54" fmla="*/ 5 h 763"/>
              <a:gd name="connsiteX55" fmla="*/ 539 w 649"/>
              <a:gd name="connsiteY55" fmla="*/ 11 h 763"/>
              <a:gd name="connsiteX56" fmla="*/ 549 w 649"/>
              <a:gd name="connsiteY56" fmla="*/ 16 h 763"/>
              <a:gd name="connsiteX57" fmla="*/ 560 w 649"/>
              <a:gd name="connsiteY57" fmla="*/ 21 h 763"/>
              <a:gd name="connsiteX58" fmla="*/ 570 w 649"/>
              <a:gd name="connsiteY58" fmla="*/ 26 h 763"/>
              <a:gd name="connsiteX59" fmla="*/ 581 w 649"/>
              <a:gd name="connsiteY59" fmla="*/ 32 h 763"/>
              <a:gd name="connsiteX60" fmla="*/ 597 w 649"/>
              <a:gd name="connsiteY60" fmla="*/ 42 h 763"/>
              <a:gd name="connsiteX61" fmla="*/ 607 w 649"/>
              <a:gd name="connsiteY61" fmla="*/ 53 h 763"/>
              <a:gd name="connsiteX62" fmla="*/ 618 w 649"/>
              <a:gd name="connsiteY62" fmla="*/ 58 h 763"/>
              <a:gd name="connsiteX63" fmla="*/ 628 w 649"/>
              <a:gd name="connsiteY63" fmla="*/ 68 h 763"/>
              <a:gd name="connsiteX64" fmla="*/ 639 w 649"/>
              <a:gd name="connsiteY64" fmla="*/ 74 h 763"/>
              <a:gd name="connsiteX65" fmla="*/ 644 w 649"/>
              <a:gd name="connsiteY65" fmla="*/ 79 h 763"/>
              <a:gd name="connsiteX66" fmla="*/ 649 w 649"/>
              <a:gd name="connsiteY66" fmla="*/ 84 h 763"/>
              <a:gd name="connsiteX67" fmla="*/ 649 w 649"/>
              <a:gd name="connsiteY67" fmla="*/ 89 h 763"/>
              <a:gd name="connsiteX68" fmla="*/ 649 w 649"/>
              <a:gd name="connsiteY68" fmla="*/ 95 h 763"/>
              <a:gd name="connsiteX69" fmla="*/ 649 w 649"/>
              <a:gd name="connsiteY69" fmla="*/ 100 h 763"/>
              <a:gd name="connsiteX70" fmla="*/ 649 w 649"/>
              <a:gd name="connsiteY70" fmla="*/ 105 h 763"/>
              <a:gd name="connsiteX71" fmla="*/ 644 w 649"/>
              <a:gd name="connsiteY71" fmla="*/ 110 h 763"/>
              <a:gd name="connsiteX72" fmla="*/ 634 w 649"/>
              <a:gd name="connsiteY72" fmla="*/ 116 h 763"/>
              <a:gd name="connsiteX73" fmla="*/ 634 w 649"/>
              <a:gd name="connsiteY73" fmla="*/ 121 h 763"/>
              <a:gd name="connsiteX74" fmla="*/ 634 w 649"/>
              <a:gd name="connsiteY74" fmla="*/ 121 h 763"/>
              <a:gd name="connsiteX75" fmla="*/ 628 w 649"/>
              <a:gd name="connsiteY75" fmla="*/ 126 h 763"/>
              <a:gd name="connsiteX76" fmla="*/ 628 w 649"/>
              <a:gd name="connsiteY76" fmla="*/ 132 h 763"/>
              <a:gd name="connsiteX77" fmla="*/ 623 w 649"/>
              <a:gd name="connsiteY77" fmla="*/ 142 h 763"/>
              <a:gd name="connsiteX78" fmla="*/ 623 w 649"/>
              <a:gd name="connsiteY78" fmla="*/ 147 h 763"/>
              <a:gd name="connsiteX79" fmla="*/ 623 w 649"/>
              <a:gd name="connsiteY79" fmla="*/ 158 h 763"/>
              <a:gd name="connsiteX80" fmla="*/ 618 w 649"/>
              <a:gd name="connsiteY80" fmla="*/ 168 h 763"/>
              <a:gd name="connsiteX81" fmla="*/ 618 w 649"/>
              <a:gd name="connsiteY81" fmla="*/ 179 h 763"/>
              <a:gd name="connsiteX82" fmla="*/ 618 w 649"/>
              <a:gd name="connsiteY82" fmla="*/ 189 h 763"/>
              <a:gd name="connsiteX83" fmla="*/ 613 w 649"/>
              <a:gd name="connsiteY83" fmla="*/ 205 h 763"/>
              <a:gd name="connsiteX84" fmla="*/ 613 w 649"/>
              <a:gd name="connsiteY84" fmla="*/ 221 h 763"/>
              <a:gd name="connsiteX85" fmla="*/ 613 w 649"/>
              <a:gd name="connsiteY85" fmla="*/ 237 h 763"/>
              <a:gd name="connsiteX86" fmla="*/ 607 w 649"/>
              <a:gd name="connsiteY86" fmla="*/ 252 h 763"/>
              <a:gd name="connsiteX87" fmla="*/ 607 w 649"/>
              <a:gd name="connsiteY87" fmla="*/ 268 h 763"/>
              <a:gd name="connsiteX88" fmla="*/ 607 w 649"/>
              <a:gd name="connsiteY88" fmla="*/ 289 h 763"/>
              <a:gd name="connsiteX89" fmla="*/ 602 w 649"/>
              <a:gd name="connsiteY89" fmla="*/ 331 h 763"/>
              <a:gd name="connsiteX90" fmla="*/ 597 w 649"/>
              <a:gd name="connsiteY90" fmla="*/ 368 h 763"/>
              <a:gd name="connsiteX91" fmla="*/ 597 w 649"/>
              <a:gd name="connsiteY91" fmla="*/ 400 h 763"/>
              <a:gd name="connsiteX92" fmla="*/ 592 w 649"/>
              <a:gd name="connsiteY92" fmla="*/ 431 h 763"/>
              <a:gd name="connsiteX93" fmla="*/ 586 w 649"/>
              <a:gd name="connsiteY93" fmla="*/ 463 h 763"/>
              <a:gd name="connsiteX94" fmla="*/ 586 w 649"/>
              <a:gd name="connsiteY94" fmla="*/ 489 h 763"/>
              <a:gd name="connsiteX95" fmla="*/ 581 w 649"/>
              <a:gd name="connsiteY95" fmla="*/ 510 h 763"/>
              <a:gd name="connsiteX96" fmla="*/ 576 w 649"/>
              <a:gd name="connsiteY96" fmla="*/ 531 h 763"/>
              <a:gd name="connsiteX97" fmla="*/ 570 w 649"/>
              <a:gd name="connsiteY97" fmla="*/ 568 h 763"/>
              <a:gd name="connsiteX98" fmla="*/ 560 w 649"/>
              <a:gd name="connsiteY98" fmla="*/ 605 h 763"/>
              <a:gd name="connsiteX99" fmla="*/ 555 w 649"/>
              <a:gd name="connsiteY99" fmla="*/ 636 h 763"/>
              <a:gd name="connsiteX100" fmla="*/ 544 w 649"/>
              <a:gd name="connsiteY100" fmla="*/ 663 h 763"/>
              <a:gd name="connsiteX101" fmla="*/ 539 w 649"/>
              <a:gd name="connsiteY101" fmla="*/ 689 h 763"/>
              <a:gd name="connsiteX102" fmla="*/ 534 w 649"/>
              <a:gd name="connsiteY102" fmla="*/ 700 h 763"/>
              <a:gd name="connsiteX103" fmla="*/ 528 w 649"/>
              <a:gd name="connsiteY103" fmla="*/ 710 h 763"/>
              <a:gd name="connsiteX104" fmla="*/ 528 w 649"/>
              <a:gd name="connsiteY104" fmla="*/ 721 h 763"/>
              <a:gd name="connsiteX105" fmla="*/ 523 w 649"/>
              <a:gd name="connsiteY105" fmla="*/ 726 h 763"/>
              <a:gd name="connsiteX106" fmla="*/ 518 w 649"/>
              <a:gd name="connsiteY106" fmla="*/ 736 h 763"/>
              <a:gd name="connsiteX107" fmla="*/ 518 w 649"/>
              <a:gd name="connsiteY107" fmla="*/ 742 h 763"/>
              <a:gd name="connsiteX108" fmla="*/ 507 w 649"/>
              <a:gd name="connsiteY108" fmla="*/ 747 h 763"/>
              <a:gd name="connsiteX109" fmla="*/ 502 w 649"/>
              <a:gd name="connsiteY109" fmla="*/ 757 h 763"/>
              <a:gd name="connsiteX110" fmla="*/ 497 w 649"/>
              <a:gd name="connsiteY110" fmla="*/ 757 h 763"/>
              <a:gd name="connsiteX111" fmla="*/ 491 w 649"/>
              <a:gd name="connsiteY111" fmla="*/ 763 h 763"/>
              <a:gd name="connsiteX112" fmla="*/ 486 w 649"/>
              <a:gd name="connsiteY112" fmla="*/ 763 h 763"/>
              <a:gd name="connsiteX113" fmla="*/ 486 w 649"/>
              <a:gd name="connsiteY113" fmla="*/ 757 h 763"/>
              <a:gd name="connsiteX114" fmla="*/ 481 w 649"/>
              <a:gd name="connsiteY114" fmla="*/ 757 h 763"/>
              <a:gd name="connsiteX115" fmla="*/ 481 w 649"/>
              <a:gd name="connsiteY115" fmla="*/ 752 h 763"/>
              <a:gd name="connsiteX116" fmla="*/ 481 w 649"/>
              <a:gd name="connsiteY116" fmla="*/ 747 h 763"/>
              <a:gd name="connsiteX117" fmla="*/ 476 w 649"/>
              <a:gd name="connsiteY117" fmla="*/ 742 h 763"/>
              <a:gd name="connsiteX118" fmla="*/ 476 w 649"/>
              <a:gd name="connsiteY118" fmla="*/ 731 h 763"/>
              <a:gd name="connsiteX119" fmla="*/ 476 w 649"/>
              <a:gd name="connsiteY119" fmla="*/ 721 h 763"/>
              <a:gd name="connsiteX120" fmla="*/ 470 w 649"/>
              <a:gd name="connsiteY120" fmla="*/ 705 h 763"/>
              <a:gd name="connsiteX121" fmla="*/ 465 w 649"/>
              <a:gd name="connsiteY121" fmla="*/ 684 h 763"/>
              <a:gd name="connsiteX122" fmla="*/ 460 w 649"/>
              <a:gd name="connsiteY122" fmla="*/ 668 h 763"/>
              <a:gd name="connsiteX123" fmla="*/ 455 w 649"/>
              <a:gd name="connsiteY123" fmla="*/ 652 h 763"/>
              <a:gd name="connsiteX124" fmla="*/ 449 w 649"/>
              <a:gd name="connsiteY124" fmla="*/ 636 h 763"/>
              <a:gd name="connsiteX125" fmla="*/ 439 w 649"/>
              <a:gd name="connsiteY125" fmla="*/ 626 h 763"/>
              <a:gd name="connsiteX126" fmla="*/ 428 w 649"/>
              <a:gd name="connsiteY126" fmla="*/ 615 h 763"/>
              <a:gd name="connsiteX127" fmla="*/ 423 w 649"/>
              <a:gd name="connsiteY127" fmla="*/ 605 h 763"/>
              <a:gd name="connsiteX128" fmla="*/ 434 w 649"/>
              <a:gd name="connsiteY128" fmla="*/ 610 h 763"/>
              <a:gd name="connsiteX129" fmla="*/ 449 w 649"/>
              <a:gd name="connsiteY129" fmla="*/ 610 h 763"/>
              <a:gd name="connsiteX130" fmla="*/ 460 w 649"/>
              <a:gd name="connsiteY130" fmla="*/ 610 h 763"/>
              <a:gd name="connsiteX131" fmla="*/ 470 w 649"/>
              <a:gd name="connsiteY131" fmla="*/ 610 h 763"/>
              <a:gd name="connsiteX132" fmla="*/ 481 w 649"/>
              <a:gd name="connsiteY132" fmla="*/ 605 h 763"/>
              <a:gd name="connsiteX133" fmla="*/ 486 w 649"/>
              <a:gd name="connsiteY133" fmla="*/ 605 h 763"/>
              <a:gd name="connsiteX134" fmla="*/ 491 w 649"/>
              <a:gd name="connsiteY134" fmla="*/ 600 h 763"/>
              <a:gd name="connsiteX135" fmla="*/ 491 w 649"/>
              <a:gd name="connsiteY135" fmla="*/ 600 h 763"/>
              <a:gd name="connsiteX136" fmla="*/ 497 w 649"/>
              <a:gd name="connsiteY136" fmla="*/ 594 h 763"/>
              <a:gd name="connsiteX137" fmla="*/ 497 w 649"/>
              <a:gd name="connsiteY137" fmla="*/ 584 h 763"/>
              <a:gd name="connsiteX138" fmla="*/ 502 w 649"/>
              <a:gd name="connsiteY138" fmla="*/ 573 h 763"/>
              <a:gd name="connsiteX139" fmla="*/ 502 w 649"/>
              <a:gd name="connsiteY139" fmla="*/ 558 h 763"/>
              <a:gd name="connsiteX140" fmla="*/ 507 w 649"/>
              <a:gd name="connsiteY140" fmla="*/ 537 h 763"/>
              <a:gd name="connsiteX141" fmla="*/ 513 w 649"/>
              <a:gd name="connsiteY141" fmla="*/ 516 h 763"/>
              <a:gd name="connsiteX142" fmla="*/ 513 w 649"/>
              <a:gd name="connsiteY142" fmla="*/ 489 h 763"/>
              <a:gd name="connsiteX143" fmla="*/ 518 w 649"/>
              <a:gd name="connsiteY143" fmla="*/ 458 h 763"/>
              <a:gd name="connsiteX144" fmla="*/ 528 w 649"/>
              <a:gd name="connsiteY144" fmla="*/ 395 h 763"/>
              <a:gd name="connsiteX145" fmla="*/ 534 w 649"/>
              <a:gd name="connsiteY145" fmla="*/ 337 h 763"/>
              <a:gd name="connsiteX146" fmla="*/ 539 w 649"/>
              <a:gd name="connsiteY146" fmla="*/ 274 h 763"/>
              <a:gd name="connsiteX147" fmla="*/ 539 w 649"/>
              <a:gd name="connsiteY147" fmla="*/ 221 h 763"/>
              <a:gd name="connsiteX148" fmla="*/ 539 w 649"/>
              <a:gd name="connsiteY148" fmla="*/ 221 h 763"/>
              <a:gd name="connsiteX0" fmla="*/ 527 w 637"/>
              <a:gd name="connsiteY0" fmla="*/ 221 h 763"/>
              <a:gd name="connsiteX1" fmla="*/ 527 w 637"/>
              <a:gd name="connsiteY1" fmla="*/ 195 h 763"/>
              <a:gd name="connsiteX2" fmla="*/ 527 w 637"/>
              <a:gd name="connsiteY2" fmla="*/ 168 h 763"/>
              <a:gd name="connsiteX3" fmla="*/ 527 w 637"/>
              <a:gd name="connsiteY3" fmla="*/ 147 h 763"/>
              <a:gd name="connsiteX4" fmla="*/ 527 w 637"/>
              <a:gd name="connsiteY4" fmla="*/ 132 h 763"/>
              <a:gd name="connsiteX5" fmla="*/ 527 w 637"/>
              <a:gd name="connsiteY5" fmla="*/ 116 h 763"/>
              <a:gd name="connsiteX6" fmla="*/ 527 w 637"/>
              <a:gd name="connsiteY6" fmla="*/ 105 h 763"/>
              <a:gd name="connsiteX7" fmla="*/ 522 w 637"/>
              <a:gd name="connsiteY7" fmla="*/ 95 h 763"/>
              <a:gd name="connsiteX8" fmla="*/ 522 w 637"/>
              <a:gd name="connsiteY8" fmla="*/ 89 h 763"/>
              <a:gd name="connsiteX9" fmla="*/ 522 w 637"/>
              <a:gd name="connsiteY9" fmla="*/ 84 h 763"/>
              <a:gd name="connsiteX10" fmla="*/ 516 w 637"/>
              <a:gd name="connsiteY10" fmla="*/ 84 h 763"/>
              <a:gd name="connsiteX11" fmla="*/ 511 w 637"/>
              <a:gd name="connsiteY11" fmla="*/ 79 h 763"/>
              <a:gd name="connsiteX12" fmla="*/ 501 w 637"/>
              <a:gd name="connsiteY12" fmla="*/ 79 h 763"/>
              <a:gd name="connsiteX13" fmla="*/ 495 w 637"/>
              <a:gd name="connsiteY13" fmla="*/ 74 h 763"/>
              <a:gd name="connsiteX14" fmla="*/ 479 w 637"/>
              <a:gd name="connsiteY14" fmla="*/ 74 h 763"/>
              <a:gd name="connsiteX15" fmla="*/ 469 w 637"/>
              <a:gd name="connsiteY15" fmla="*/ 74 h 763"/>
              <a:gd name="connsiteX16" fmla="*/ 453 w 637"/>
              <a:gd name="connsiteY16" fmla="*/ 79 h 763"/>
              <a:gd name="connsiteX17" fmla="*/ 422 w 637"/>
              <a:gd name="connsiteY17" fmla="*/ 79 h 763"/>
              <a:gd name="connsiteX18" fmla="*/ 385 w 637"/>
              <a:gd name="connsiteY18" fmla="*/ 84 h 763"/>
              <a:gd name="connsiteX19" fmla="*/ 348 w 637"/>
              <a:gd name="connsiteY19" fmla="*/ 89 h 763"/>
              <a:gd name="connsiteX20" fmla="*/ 311 w 637"/>
              <a:gd name="connsiteY20" fmla="*/ 89 h 763"/>
              <a:gd name="connsiteX21" fmla="*/ 269 w 637"/>
              <a:gd name="connsiteY21" fmla="*/ 95 h 763"/>
              <a:gd name="connsiteX22" fmla="*/ 221 w 637"/>
              <a:gd name="connsiteY22" fmla="*/ 105 h 763"/>
              <a:gd name="connsiteX23" fmla="*/ 195 w 637"/>
              <a:gd name="connsiteY23" fmla="*/ 105 h 763"/>
              <a:gd name="connsiteX24" fmla="*/ 169 w 637"/>
              <a:gd name="connsiteY24" fmla="*/ 110 h 763"/>
              <a:gd name="connsiteX25" fmla="*/ 142 w 637"/>
              <a:gd name="connsiteY25" fmla="*/ 116 h 763"/>
              <a:gd name="connsiteX26" fmla="*/ 116 w 637"/>
              <a:gd name="connsiteY26" fmla="*/ 116 h 763"/>
              <a:gd name="connsiteX27" fmla="*/ 84 w 637"/>
              <a:gd name="connsiteY27" fmla="*/ 121 h 763"/>
              <a:gd name="connsiteX28" fmla="*/ 58 w 637"/>
              <a:gd name="connsiteY28" fmla="*/ 126 h 763"/>
              <a:gd name="connsiteX29" fmla="*/ 32 w 637"/>
              <a:gd name="connsiteY29" fmla="*/ 126 h 763"/>
              <a:gd name="connsiteX30" fmla="*/ 11 w 637"/>
              <a:gd name="connsiteY30" fmla="*/ 132 h 763"/>
              <a:gd name="connsiteX31" fmla="*/ 0 w 637"/>
              <a:gd name="connsiteY31" fmla="*/ 95 h 763"/>
              <a:gd name="connsiteX32" fmla="*/ 26 w 637"/>
              <a:gd name="connsiteY32" fmla="*/ 95 h 763"/>
              <a:gd name="connsiteX33" fmla="*/ 48 w 637"/>
              <a:gd name="connsiteY33" fmla="*/ 89 h 763"/>
              <a:gd name="connsiteX34" fmla="*/ 74 w 637"/>
              <a:gd name="connsiteY34" fmla="*/ 84 h 763"/>
              <a:gd name="connsiteX35" fmla="*/ 105 w 637"/>
              <a:gd name="connsiteY35" fmla="*/ 84 h 763"/>
              <a:gd name="connsiteX36" fmla="*/ 163 w 637"/>
              <a:gd name="connsiteY36" fmla="*/ 74 h 763"/>
              <a:gd name="connsiteX37" fmla="*/ 221 w 637"/>
              <a:gd name="connsiteY37" fmla="*/ 63 h 763"/>
              <a:gd name="connsiteX38" fmla="*/ 279 w 637"/>
              <a:gd name="connsiteY38" fmla="*/ 58 h 763"/>
              <a:gd name="connsiteX39" fmla="*/ 337 w 637"/>
              <a:gd name="connsiteY39" fmla="*/ 47 h 763"/>
              <a:gd name="connsiteX40" fmla="*/ 364 w 637"/>
              <a:gd name="connsiteY40" fmla="*/ 42 h 763"/>
              <a:gd name="connsiteX41" fmla="*/ 390 w 637"/>
              <a:gd name="connsiteY41" fmla="*/ 37 h 763"/>
              <a:gd name="connsiteX42" fmla="*/ 416 w 637"/>
              <a:gd name="connsiteY42" fmla="*/ 32 h 763"/>
              <a:gd name="connsiteX43" fmla="*/ 432 w 637"/>
              <a:gd name="connsiteY43" fmla="*/ 32 h 763"/>
              <a:gd name="connsiteX44" fmla="*/ 448 w 637"/>
              <a:gd name="connsiteY44" fmla="*/ 26 h 763"/>
              <a:gd name="connsiteX45" fmla="*/ 464 w 637"/>
              <a:gd name="connsiteY45" fmla="*/ 21 h 763"/>
              <a:gd name="connsiteX46" fmla="*/ 469 w 637"/>
              <a:gd name="connsiteY46" fmla="*/ 21 h 763"/>
              <a:gd name="connsiteX47" fmla="*/ 479 w 637"/>
              <a:gd name="connsiteY47" fmla="*/ 16 h 763"/>
              <a:gd name="connsiteX48" fmla="*/ 485 w 637"/>
              <a:gd name="connsiteY48" fmla="*/ 11 h 763"/>
              <a:gd name="connsiteX49" fmla="*/ 495 w 637"/>
              <a:gd name="connsiteY49" fmla="*/ 5 h 763"/>
              <a:gd name="connsiteX50" fmla="*/ 501 w 637"/>
              <a:gd name="connsiteY50" fmla="*/ 5 h 763"/>
              <a:gd name="connsiteX51" fmla="*/ 511 w 637"/>
              <a:gd name="connsiteY51" fmla="*/ 0 h 763"/>
              <a:gd name="connsiteX52" fmla="*/ 516 w 637"/>
              <a:gd name="connsiteY52" fmla="*/ 5 h 763"/>
              <a:gd name="connsiteX53" fmla="*/ 522 w 637"/>
              <a:gd name="connsiteY53" fmla="*/ 5 h 763"/>
              <a:gd name="connsiteX54" fmla="*/ 527 w 637"/>
              <a:gd name="connsiteY54" fmla="*/ 11 h 763"/>
              <a:gd name="connsiteX55" fmla="*/ 537 w 637"/>
              <a:gd name="connsiteY55" fmla="*/ 16 h 763"/>
              <a:gd name="connsiteX56" fmla="*/ 548 w 637"/>
              <a:gd name="connsiteY56" fmla="*/ 21 h 763"/>
              <a:gd name="connsiteX57" fmla="*/ 558 w 637"/>
              <a:gd name="connsiteY57" fmla="*/ 26 h 763"/>
              <a:gd name="connsiteX58" fmla="*/ 569 w 637"/>
              <a:gd name="connsiteY58" fmla="*/ 32 h 763"/>
              <a:gd name="connsiteX59" fmla="*/ 585 w 637"/>
              <a:gd name="connsiteY59" fmla="*/ 42 h 763"/>
              <a:gd name="connsiteX60" fmla="*/ 595 w 637"/>
              <a:gd name="connsiteY60" fmla="*/ 53 h 763"/>
              <a:gd name="connsiteX61" fmla="*/ 606 w 637"/>
              <a:gd name="connsiteY61" fmla="*/ 58 h 763"/>
              <a:gd name="connsiteX62" fmla="*/ 616 w 637"/>
              <a:gd name="connsiteY62" fmla="*/ 68 h 763"/>
              <a:gd name="connsiteX63" fmla="*/ 627 w 637"/>
              <a:gd name="connsiteY63" fmla="*/ 74 h 763"/>
              <a:gd name="connsiteX64" fmla="*/ 632 w 637"/>
              <a:gd name="connsiteY64" fmla="*/ 79 h 763"/>
              <a:gd name="connsiteX65" fmla="*/ 637 w 637"/>
              <a:gd name="connsiteY65" fmla="*/ 84 h 763"/>
              <a:gd name="connsiteX66" fmla="*/ 637 w 637"/>
              <a:gd name="connsiteY66" fmla="*/ 89 h 763"/>
              <a:gd name="connsiteX67" fmla="*/ 637 w 637"/>
              <a:gd name="connsiteY67" fmla="*/ 95 h 763"/>
              <a:gd name="connsiteX68" fmla="*/ 637 w 637"/>
              <a:gd name="connsiteY68" fmla="*/ 100 h 763"/>
              <a:gd name="connsiteX69" fmla="*/ 637 w 637"/>
              <a:gd name="connsiteY69" fmla="*/ 105 h 763"/>
              <a:gd name="connsiteX70" fmla="*/ 632 w 637"/>
              <a:gd name="connsiteY70" fmla="*/ 110 h 763"/>
              <a:gd name="connsiteX71" fmla="*/ 622 w 637"/>
              <a:gd name="connsiteY71" fmla="*/ 116 h 763"/>
              <a:gd name="connsiteX72" fmla="*/ 622 w 637"/>
              <a:gd name="connsiteY72" fmla="*/ 121 h 763"/>
              <a:gd name="connsiteX73" fmla="*/ 622 w 637"/>
              <a:gd name="connsiteY73" fmla="*/ 121 h 763"/>
              <a:gd name="connsiteX74" fmla="*/ 616 w 637"/>
              <a:gd name="connsiteY74" fmla="*/ 126 h 763"/>
              <a:gd name="connsiteX75" fmla="*/ 616 w 637"/>
              <a:gd name="connsiteY75" fmla="*/ 132 h 763"/>
              <a:gd name="connsiteX76" fmla="*/ 611 w 637"/>
              <a:gd name="connsiteY76" fmla="*/ 142 h 763"/>
              <a:gd name="connsiteX77" fmla="*/ 611 w 637"/>
              <a:gd name="connsiteY77" fmla="*/ 147 h 763"/>
              <a:gd name="connsiteX78" fmla="*/ 611 w 637"/>
              <a:gd name="connsiteY78" fmla="*/ 158 h 763"/>
              <a:gd name="connsiteX79" fmla="*/ 606 w 637"/>
              <a:gd name="connsiteY79" fmla="*/ 168 h 763"/>
              <a:gd name="connsiteX80" fmla="*/ 606 w 637"/>
              <a:gd name="connsiteY80" fmla="*/ 179 h 763"/>
              <a:gd name="connsiteX81" fmla="*/ 606 w 637"/>
              <a:gd name="connsiteY81" fmla="*/ 189 h 763"/>
              <a:gd name="connsiteX82" fmla="*/ 601 w 637"/>
              <a:gd name="connsiteY82" fmla="*/ 205 h 763"/>
              <a:gd name="connsiteX83" fmla="*/ 601 w 637"/>
              <a:gd name="connsiteY83" fmla="*/ 221 h 763"/>
              <a:gd name="connsiteX84" fmla="*/ 601 w 637"/>
              <a:gd name="connsiteY84" fmla="*/ 237 h 763"/>
              <a:gd name="connsiteX85" fmla="*/ 595 w 637"/>
              <a:gd name="connsiteY85" fmla="*/ 252 h 763"/>
              <a:gd name="connsiteX86" fmla="*/ 595 w 637"/>
              <a:gd name="connsiteY86" fmla="*/ 268 h 763"/>
              <a:gd name="connsiteX87" fmla="*/ 595 w 637"/>
              <a:gd name="connsiteY87" fmla="*/ 289 h 763"/>
              <a:gd name="connsiteX88" fmla="*/ 590 w 637"/>
              <a:gd name="connsiteY88" fmla="*/ 331 h 763"/>
              <a:gd name="connsiteX89" fmla="*/ 585 w 637"/>
              <a:gd name="connsiteY89" fmla="*/ 368 h 763"/>
              <a:gd name="connsiteX90" fmla="*/ 585 w 637"/>
              <a:gd name="connsiteY90" fmla="*/ 400 h 763"/>
              <a:gd name="connsiteX91" fmla="*/ 580 w 637"/>
              <a:gd name="connsiteY91" fmla="*/ 431 h 763"/>
              <a:gd name="connsiteX92" fmla="*/ 574 w 637"/>
              <a:gd name="connsiteY92" fmla="*/ 463 h 763"/>
              <a:gd name="connsiteX93" fmla="*/ 574 w 637"/>
              <a:gd name="connsiteY93" fmla="*/ 489 h 763"/>
              <a:gd name="connsiteX94" fmla="*/ 569 w 637"/>
              <a:gd name="connsiteY94" fmla="*/ 510 h 763"/>
              <a:gd name="connsiteX95" fmla="*/ 564 w 637"/>
              <a:gd name="connsiteY95" fmla="*/ 531 h 763"/>
              <a:gd name="connsiteX96" fmla="*/ 558 w 637"/>
              <a:gd name="connsiteY96" fmla="*/ 568 h 763"/>
              <a:gd name="connsiteX97" fmla="*/ 548 w 637"/>
              <a:gd name="connsiteY97" fmla="*/ 605 h 763"/>
              <a:gd name="connsiteX98" fmla="*/ 543 w 637"/>
              <a:gd name="connsiteY98" fmla="*/ 636 h 763"/>
              <a:gd name="connsiteX99" fmla="*/ 532 w 637"/>
              <a:gd name="connsiteY99" fmla="*/ 663 h 763"/>
              <a:gd name="connsiteX100" fmla="*/ 527 w 637"/>
              <a:gd name="connsiteY100" fmla="*/ 689 h 763"/>
              <a:gd name="connsiteX101" fmla="*/ 522 w 637"/>
              <a:gd name="connsiteY101" fmla="*/ 700 h 763"/>
              <a:gd name="connsiteX102" fmla="*/ 516 w 637"/>
              <a:gd name="connsiteY102" fmla="*/ 710 h 763"/>
              <a:gd name="connsiteX103" fmla="*/ 516 w 637"/>
              <a:gd name="connsiteY103" fmla="*/ 721 h 763"/>
              <a:gd name="connsiteX104" fmla="*/ 511 w 637"/>
              <a:gd name="connsiteY104" fmla="*/ 726 h 763"/>
              <a:gd name="connsiteX105" fmla="*/ 506 w 637"/>
              <a:gd name="connsiteY105" fmla="*/ 736 h 763"/>
              <a:gd name="connsiteX106" fmla="*/ 506 w 637"/>
              <a:gd name="connsiteY106" fmla="*/ 742 h 763"/>
              <a:gd name="connsiteX107" fmla="*/ 495 w 637"/>
              <a:gd name="connsiteY107" fmla="*/ 747 h 763"/>
              <a:gd name="connsiteX108" fmla="*/ 490 w 637"/>
              <a:gd name="connsiteY108" fmla="*/ 757 h 763"/>
              <a:gd name="connsiteX109" fmla="*/ 485 w 637"/>
              <a:gd name="connsiteY109" fmla="*/ 757 h 763"/>
              <a:gd name="connsiteX110" fmla="*/ 479 w 637"/>
              <a:gd name="connsiteY110" fmla="*/ 763 h 763"/>
              <a:gd name="connsiteX111" fmla="*/ 474 w 637"/>
              <a:gd name="connsiteY111" fmla="*/ 763 h 763"/>
              <a:gd name="connsiteX112" fmla="*/ 474 w 637"/>
              <a:gd name="connsiteY112" fmla="*/ 757 h 763"/>
              <a:gd name="connsiteX113" fmla="*/ 469 w 637"/>
              <a:gd name="connsiteY113" fmla="*/ 757 h 763"/>
              <a:gd name="connsiteX114" fmla="*/ 469 w 637"/>
              <a:gd name="connsiteY114" fmla="*/ 752 h 763"/>
              <a:gd name="connsiteX115" fmla="*/ 469 w 637"/>
              <a:gd name="connsiteY115" fmla="*/ 747 h 763"/>
              <a:gd name="connsiteX116" fmla="*/ 464 w 637"/>
              <a:gd name="connsiteY116" fmla="*/ 742 h 763"/>
              <a:gd name="connsiteX117" fmla="*/ 464 w 637"/>
              <a:gd name="connsiteY117" fmla="*/ 731 h 763"/>
              <a:gd name="connsiteX118" fmla="*/ 464 w 637"/>
              <a:gd name="connsiteY118" fmla="*/ 721 h 763"/>
              <a:gd name="connsiteX119" fmla="*/ 458 w 637"/>
              <a:gd name="connsiteY119" fmla="*/ 705 h 763"/>
              <a:gd name="connsiteX120" fmla="*/ 453 w 637"/>
              <a:gd name="connsiteY120" fmla="*/ 684 h 763"/>
              <a:gd name="connsiteX121" fmla="*/ 448 w 637"/>
              <a:gd name="connsiteY121" fmla="*/ 668 h 763"/>
              <a:gd name="connsiteX122" fmla="*/ 443 w 637"/>
              <a:gd name="connsiteY122" fmla="*/ 652 h 763"/>
              <a:gd name="connsiteX123" fmla="*/ 437 w 637"/>
              <a:gd name="connsiteY123" fmla="*/ 636 h 763"/>
              <a:gd name="connsiteX124" fmla="*/ 427 w 637"/>
              <a:gd name="connsiteY124" fmla="*/ 626 h 763"/>
              <a:gd name="connsiteX125" fmla="*/ 416 w 637"/>
              <a:gd name="connsiteY125" fmla="*/ 615 h 763"/>
              <a:gd name="connsiteX126" fmla="*/ 411 w 637"/>
              <a:gd name="connsiteY126" fmla="*/ 605 h 763"/>
              <a:gd name="connsiteX127" fmla="*/ 422 w 637"/>
              <a:gd name="connsiteY127" fmla="*/ 610 h 763"/>
              <a:gd name="connsiteX128" fmla="*/ 437 w 637"/>
              <a:gd name="connsiteY128" fmla="*/ 610 h 763"/>
              <a:gd name="connsiteX129" fmla="*/ 448 w 637"/>
              <a:gd name="connsiteY129" fmla="*/ 610 h 763"/>
              <a:gd name="connsiteX130" fmla="*/ 458 w 637"/>
              <a:gd name="connsiteY130" fmla="*/ 610 h 763"/>
              <a:gd name="connsiteX131" fmla="*/ 469 w 637"/>
              <a:gd name="connsiteY131" fmla="*/ 605 h 763"/>
              <a:gd name="connsiteX132" fmla="*/ 474 w 637"/>
              <a:gd name="connsiteY132" fmla="*/ 605 h 763"/>
              <a:gd name="connsiteX133" fmla="*/ 479 w 637"/>
              <a:gd name="connsiteY133" fmla="*/ 600 h 763"/>
              <a:gd name="connsiteX134" fmla="*/ 479 w 637"/>
              <a:gd name="connsiteY134" fmla="*/ 600 h 763"/>
              <a:gd name="connsiteX135" fmla="*/ 485 w 637"/>
              <a:gd name="connsiteY135" fmla="*/ 594 h 763"/>
              <a:gd name="connsiteX136" fmla="*/ 485 w 637"/>
              <a:gd name="connsiteY136" fmla="*/ 584 h 763"/>
              <a:gd name="connsiteX137" fmla="*/ 490 w 637"/>
              <a:gd name="connsiteY137" fmla="*/ 573 h 763"/>
              <a:gd name="connsiteX138" fmla="*/ 490 w 637"/>
              <a:gd name="connsiteY138" fmla="*/ 558 h 763"/>
              <a:gd name="connsiteX139" fmla="*/ 495 w 637"/>
              <a:gd name="connsiteY139" fmla="*/ 537 h 763"/>
              <a:gd name="connsiteX140" fmla="*/ 501 w 637"/>
              <a:gd name="connsiteY140" fmla="*/ 516 h 763"/>
              <a:gd name="connsiteX141" fmla="*/ 501 w 637"/>
              <a:gd name="connsiteY141" fmla="*/ 489 h 763"/>
              <a:gd name="connsiteX142" fmla="*/ 506 w 637"/>
              <a:gd name="connsiteY142" fmla="*/ 458 h 763"/>
              <a:gd name="connsiteX143" fmla="*/ 516 w 637"/>
              <a:gd name="connsiteY143" fmla="*/ 395 h 763"/>
              <a:gd name="connsiteX144" fmla="*/ 522 w 637"/>
              <a:gd name="connsiteY144" fmla="*/ 337 h 763"/>
              <a:gd name="connsiteX145" fmla="*/ 527 w 637"/>
              <a:gd name="connsiteY145" fmla="*/ 274 h 763"/>
              <a:gd name="connsiteX146" fmla="*/ 527 w 637"/>
              <a:gd name="connsiteY146" fmla="*/ 221 h 763"/>
              <a:gd name="connsiteX147" fmla="*/ 527 w 637"/>
              <a:gd name="connsiteY147" fmla="*/ 221 h 763"/>
              <a:gd name="connsiteX0" fmla="*/ 527 w 637"/>
              <a:gd name="connsiteY0" fmla="*/ 221 h 763"/>
              <a:gd name="connsiteX1" fmla="*/ 527 w 637"/>
              <a:gd name="connsiteY1" fmla="*/ 195 h 763"/>
              <a:gd name="connsiteX2" fmla="*/ 527 w 637"/>
              <a:gd name="connsiteY2" fmla="*/ 168 h 763"/>
              <a:gd name="connsiteX3" fmla="*/ 527 w 637"/>
              <a:gd name="connsiteY3" fmla="*/ 147 h 763"/>
              <a:gd name="connsiteX4" fmla="*/ 527 w 637"/>
              <a:gd name="connsiteY4" fmla="*/ 132 h 763"/>
              <a:gd name="connsiteX5" fmla="*/ 527 w 637"/>
              <a:gd name="connsiteY5" fmla="*/ 116 h 763"/>
              <a:gd name="connsiteX6" fmla="*/ 527 w 637"/>
              <a:gd name="connsiteY6" fmla="*/ 105 h 763"/>
              <a:gd name="connsiteX7" fmla="*/ 522 w 637"/>
              <a:gd name="connsiteY7" fmla="*/ 95 h 763"/>
              <a:gd name="connsiteX8" fmla="*/ 522 w 637"/>
              <a:gd name="connsiteY8" fmla="*/ 89 h 763"/>
              <a:gd name="connsiteX9" fmla="*/ 522 w 637"/>
              <a:gd name="connsiteY9" fmla="*/ 84 h 763"/>
              <a:gd name="connsiteX10" fmla="*/ 516 w 637"/>
              <a:gd name="connsiteY10" fmla="*/ 84 h 763"/>
              <a:gd name="connsiteX11" fmla="*/ 511 w 637"/>
              <a:gd name="connsiteY11" fmla="*/ 79 h 763"/>
              <a:gd name="connsiteX12" fmla="*/ 501 w 637"/>
              <a:gd name="connsiteY12" fmla="*/ 79 h 763"/>
              <a:gd name="connsiteX13" fmla="*/ 495 w 637"/>
              <a:gd name="connsiteY13" fmla="*/ 74 h 763"/>
              <a:gd name="connsiteX14" fmla="*/ 479 w 637"/>
              <a:gd name="connsiteY14" fmla="*/ 74 h 763"/>
              <a:gd name="connsiteX15" fmla="*/ 469 w 637"/>
              <a:gd name="connsiteY15" fmla="*/ 74 h 763"/>
              <a:gd name="connsiteX16" fmla="*/ 453 w 637"/>
              <a:gd name="connsiteY16" fmla="*/ 79 h 763"/>
              <a:gd name="connsiteX17" fmla="*/ 422 w 637"/>
              <a:gd name="connsiteY17" fmla="*/ 79 h 763"/>
              <a:gd name="connsiteX18" fmla="*/ 385 w 637"/>
              <a:gd name="connsiteY18" fmla="*/ 84 h 763"/>
              <a:gd name="connsiteX19" fmla="*/ 348 w 637"/>
              <a:gd name="connsiteY19" fmla="*/ 89 h 763"/>
              <a:gd name="connsiteX20" fmla="*/ 311 w 637"/>
              <a:gd name="connsiteY20" fmla="*/ 89 h 763"/>
              <a:gd name="connsiteX21" fmla="*/ 269 w 637"/>
              <a:gd name="connsiteY21" fmla="*/ 95 h 763"/>
              <a:gd name="connsiteX22" fmla="*/ 221 w 637"/>
              <a:gd name="connsiteY22" fmla="*/ 105 h 763"/>
              <a:gd name="connsiteX23" fmla="*/ 195 w 637"/>
              <a:gd name="connsiteY23" fmla="*/ 105 h 763"/>
              <a:gd name="connsiteX24" fmla="*/ 169 w 637"/>
              <a:gd name="connsiteY24" fmla="*/ 110 h 763"/>
              <a:gd name="connsiteX25" fmla="*/ 142 w 637"/>
              <a:gd name="connsiteY25" fmla="*/ 116 h 763"/>
              <a:gd name="connsiteX26" fmla="*/ 116 w 637"/>
              <a:gd name="connsiteY26" fmla="*/ 116 h 763"/>
              <a:gd name="connsiteX27" fmla="*/ 84 w 637"/>
              <a:gd name="connsiteY27" fmla="*/ 121 h 763"/>
              <a:gd name="connsiteX28" fmla="*/ 58 w 637"/>
              <a:gd name="connsiteY28" fmla="*/ 126 h 763"/>
              <a:gd name="connsiteX29" fmla="*/ 32 w 637"/>
              <a:gd name="connsiteY29" fmla="*/ 126 h 763"/>
              <a:gd name="connsiteX30" fmla="*/ 0 w 637"/>
              <a:gd name="connsiteY30" fmla="*/ 95 h 763"/>
              <a:gd name="connsiteX31" fmla="*/ 26 w 637"/>
              <a:gd name="connsiteY31" fmla="*/ 95 h 763"/>
              <a:gd name="connsiteX32" fmla="*/ 48 w 637"/>
              <a:gd name="connsiteY32" fmla="*/ 89 h 763"/>
              <a:gd name="connsiteX33" fmla="*/ 74 w 637"/>
              <a:gd name="connsiteY33" fmla="*/ 84 h 763"/>
              <a:gd name="connsiteX34" fmla="*/ 105 w 637"/>
              <a:gd name="connsiteY34" fmla="*/ 84 h 763"/>
              <a:gd name="connsiteX35" fmla="*/ 163 w 637"/>
              <a:gd name="connsiteY35" fmla="*/ 74 h 763"/>
              <a:gd name="connsiteX36" fmla="*/ 221 w 637"/>
              <a:gd name="connsiteY36" fmla="*/ 63 h 763"/>
              <a:gd name="connsiteX37" fmla="*/ 279 w 637"/>
              <a:gd name="connsiteY37" fmla="*/ 58 h 763"/>
              <a:gd name="connsiteX38" fmla="*/ 337 w 637"/>
              <a:gd name="connsiteY38" fmla="*/ 47 h 763"/>
              <a:gd name="connsiteX39" fmla="*/ 364 w 637"/>
              <a:gd name="connsiteY39" fmla="*/ 42 h 763"/>
              <a:gd name="connsiteX40" fmla="*/ 390 w 637"/>
              <a:gd name="connsiteY40" fmla="*/ 37 h 763"/>
              <a:gd name="connsiteX41" fmla="*/ 416 w 637"/>
              <a:gd name="connsiteY41" fmla="*/ 32 h 763"/>
              <a:gd name="connsiteX42" fmla="*/ 432 w 637"/>
              <a:gd name="connsiteY42" fmla="*/ 32 h 763"/>
              <a:gd name="connsiteX43" fmla="*/ 448 w 637"/>
              <a:gd name="connsiteY43" fmla="*/ 26 h 763"/>
              <a:gd name="connsiteX44" fmla="*/ 464 w 637"/>
              <a:gd name="connsiteY44" fmla="*/ 21 h 763"/>
              <a:gd name="connsiteX45" fmla="*/ 469 w 637"/>
              <a:gd name="connsiteY45" fmla="*/ 21 h 763"/>
              <a:gd name="connsiteX46" fmla="*/ 479 w 637"/>
              <a:gd name="connsiteY46" fmla="*/ 16 h 763"/>
              <a:gd name="connsiteX47" fmla="*/ 485 w 637"/>
              <a:gd name="connsiteY47" fmla="*/ 11 h 763"/>
              <a:gd name="connsiteX48" fmla="*/ 495 w 637"/>
              <a:gd name="connsiteY48" fmla="*/ 5 h 763"/>
              <a:gd name="connsiteX49" fmla="*/ 501 w 637"/>
              <a:gd name="connsiteY49" fmla="*/ 5 h 763"/>
              <a:gd name="connsiteX50" fmla="*/ 511 w 637"/>
              <a:gd name="connsiteY50" fmla="*/ 0 h 763"/>
              <a:gd name="connsiteX51" fmla="*/ 516 w 637"/>
              <a:gd name="connsiteY51" fmla="*/ 5 h 763"/>
              <a:gd name="connsiteX52" fmla="*/ 522 w 637"/>
              <a:gd name="connsiteY52" fmla="*/ 5 h 763"/>
              <a:gd name="connsiteX53" fmla="*/ 527 w 637"/>
              <a:gd name="connsiteY53" fmla="*/ 11 h 763"/>
              <a:gd name="connsiteX54" fmla="*/ 537 w 637"/>
              <a:gd name="connsiteY54" fmla="*/ 16 h 763"/>
              <a:gd name="connsiteX55" fmla="*/ 548 w 637"/>
              <a:gd name="connsiteY55" fmla="*/ 21 h 763"/>
              <a:gd name="connsiteX56" fmla="*/ 558 w 637"/>
              <a:gd name="connsiteY56" fmla="*/ 26 h 763"/>
              <a:gd name="connsiteX57" fmla="*/ 569 w 637"/>
              <a:gd name="connsiteY57" fmla="*/ 32 h 763"/>
              <a:gd name="connsiteX58" fmla="*/ 585 w 637"/>
              <a:gd name="connsiteY58" fmla="*/ 42 h 763"/>
              <a:gd name="connsiteX59" fmla="*/ 595 w 637"/>
              <a:gd name="connsiteY59" fmla="*/ 53 h 763"/>
              <a:gd name="connsiteX60" fmla="*/ 606 w 637"/>
              <a:gd name="connsiteY60" fmla="*/ 58 h 763"/>
              <a:gd name="connsiteX61" fmla="*/ 616 w 637"/>
              <a:gd name="connsiteY61" fmla="*/ 68 h 763"/>
              <a:gd name="connsiteX62" fmla="*/ 627 w 637"/>
              <a:gd name="connsiteY62" fmla="*/ 74 h 763"/>
              <a:gd name="connsiteX63" fmla="*/ 632 w 637"/>
              <a:gd name="connsiteY63" fmla="*/ 79 h 763"/>
              <a:gd name="connsiteX64" fmla="*/ 637 w 637"/>
              <a:gd name="connsiteY64" fmla="*/ 84 h 763"/>
              <a:gd name="connsiteX65" fmla="*/ 637 w 637"/>
              <a:gd name="connsiteY65" fmla="*/ 89 h 763"/>
              <a:gd name="connsiteX66" fmla="*/ 637 w 637"/>
              <a:gd name="connsiteY66" fmla="*/ 95 h 763"/>
              <a:gd name="connsiteX67" fmla="*/ 637 w 637"/>
              <a:gd name="connsiteY67" fmla="*/ 100 h 763"/>
              <a:gd name="connsiteX68" fmla="*/ 637 w 637"/>
              <a:gd name="connsiteY68" fmla="*/ 105 h 763"/>
              <a:gd name="connsiteX69" fmla="*/ 632 w 637"/>
              <a:gd name="connsiteY69" fmla="*/ 110 h 763"/>
              <a:gd name="connsiteX70" fmla="*/ 622 w 637"/>
              <a:gd name="connsiteY70" fmla="*/ 116 h 763"/>
              <a:gd name="connsiteX71" fmla="*/ 622 w 637"/>
              <a:gd name="connsiteY71" fmla="*/ 121 h 763"/>
              <a:gd name="connsiteX72" fmla="*/ 622 w 637"/>
              <a:gd name="connsiteY72" fmla="*/ 121 h 763"/>
              <a:gd name="connsiteX73" fmla="*/ 616 w 637"/>
              <a:gd name="connsiteY73" fmla="*/ 126 h 763"/>
              <a:gd name="connsiteX74" fmla="*/ 616 w 637"/>
              <a:gd name="connsiteY74" fmla="*/ 132 h 763"/>
              <a:gd name="connsiteX75" fmla="*/ 611 w 637"/>
              <a:gd name="connsiteY75" fmla="*/ 142 h 763"/>
              <a:gd name="connsiteX76" fmla="*/ 611 w 637"/>
              <a:gd name="connsiteY76" fmla="*/ 147 h 763"/>
              <a:gd name="connsiteX77" fmla="*/ 611 w 637"/>
              <a:gd name="connsiteY77" fmla="*/ 158 h 763"/>
              <a:gd name="connsiteX78" fmla="*/ 606 w 637"/>
              <a:gd name="connsiteY78" fmla="*/ 168 h 763"/>
              <a:gd name="connsiteX79" fmla="*/ 606 w 637"/>
              <a:gd name="connsiteY79" fmla="*/ 179 h 763"/>
              <a:gd name="connsiteX80" fmla="*/ 606 w 637"/>
              <a:gd name="connsiteY80" fmla="*/ 189 h 763"/>
              <a:gd name="connsiteX81" fmla="*/ 601 w 637"/>
              <a:gd name="connsiteY81" fmla="*/ 205 h 763"/>
              <a:gd name="connsiteX82" fmla="*/ 601 w 637"/>
              <a:gd name="connsiteY82" fmla="*/ 221 h 763"/>
              <a:gd name="connsiteX83" fmla="*/ 601 w 637"/>
              <a:gd name="connsiteY83" fmla="*/ 237 h 763"/>
              <a:gd name="connsiteX84" fmla="*/ 595 w 637"/>
              <a:gd name="connsiteY84" fmla="*/ 252 h 763"/>
              <a:gd name="connsiteX85" fmla="*/ 595 w 637"/>
              <a:gd name="connsiteY85" fmla="*/ 268 h 763"/>
              <a:gd name="connsiteX86" fmla="*/ 595 w 637"/>
              <a:gd name="connsiteY86" fmla="*/ 289 h 763"/>
              <a:gd name="connsiteX87" fmla="*/ 590 w 637"/>
              <a:gd name="connsiteY87" fmla="*/ 331 h 763"/>
              <a:gd name="connsiteX88" fmla="*/ 585 w 637"/>
              <a:gd name="connsiteY88" fmla="*/ 368 h 763"/>
              <a:gd name="connsiteX89" fmla="*/ 585 w 637"/>
              <a:gd name="connsiteY89" fmla="*/ 400 h 763"/>
              <a:gd name="connsiteX90" fmla="*/ 580 w 637"/>
              <a:gd name="connsiteY90" fmla="*/ 431 h 763"/>
              <a:gd name="connsiteX91" fmla="*/ 574 w 637"/>
              <a:gd name="connsiteY91" fmla="*/ 463 h 763"/>
              <a:gd name="connsiteX92" fmla="*/ 574 w 637"/>
              <a:gd name="connsiteY92" fmla="*/ 489 h 763"/>
              <a:gd name="connsiteX93" fmla="*/ 569 w 637"/>
              <a:gd name="connsiteY93" fmla="*/ 510 h 763"/>
              <a:gd name="connsiteX94" fmla="*/ 564 w 637"/>
              <a:gd name="connsiteY94" fmla="*/ 531 h 763"/>
              <a:gd name="connsiteX95" fmla="*/ 558 w 637"/>
              <a:gd name="connsiteY95" fmla="*/ 568 h 763"/>
              <a:gd name="connsiteX96" fmla="*/ 548 w 637"/>
              <a:gd name="connsiteY96" fmla="*/ 605 h 763"/>
              <a:gd name="connsiteX97" fmla="*/ 543 w 637"/>
              <a:gd name="connsiteY97" fmla="*/ 636 h 763"/>
              <a:gd name="connsiteX98" fmla="*/ 532 w 637"/>
              <a:gd name="connsiteY98" fmla="*/ 663 h 763"/>
              <a:gd name="connsiteX99" fmla="*/ 527 w 637"/>
              <a:gd name="connsiteY99" fmla="*/ 689 h 763"/>
              <a:gd name="connsiteX100" fmla="*/ 522 w 637"/>
              <a:gd name="connsiteY100" fmla="*/ 700 h 763"/>
              <a:gd name="connsiteX101" fmla="*/ 516 w 637"/>
              <a:gd name="connsiteY101" fmla="*/ 710 h 763"/>
              <a:gd name="connsiteX102" fmla="*/ 516 w 637"/>
              <a:gd name="connsiteY102" fmla="*/ 721 h 763"/>
              <a:gd name="connsiteX103" fmla="*/ 511 w 637"/>
              <a:gd name="connsiteY103" fmla="*/ 726 h 763"/>
              <a:gd name="connsiteX104" fmla="*/ 506 w 637"/>
              <a:gd name="connsiteY104" fmla="*/ 736 h 763"/>
              <a:gd name="connsiteX105" fmla="*/ 506 w 637"/>
              <a:gd name="connsiteY105" fmla="*/ 742 h 763"/>
              <a:gd name="connsiteX106" fmla="*/ 495 w 637"/>
              <a:gd name="connsiteY106" fmla="*/ 747 h 763"/>
              <a:gd name="connsiteX107" fmla="*/ 490 w 637"/>
              <a:gd name="connsiteY107" fmla="*/ 757 h 763"/>
              <a:gd name="connsiteX108" fmla="*/ 485 w 637"/>
              <a:gd name="connsiteY108" fmla="*/ 757 h 763"/>
              <a:gd name="connsiteX109" fmla="*/ 479 w 637"/>
              <a:gd name="connsiteY109" fmla="*/ 763 h 763"/>
              <a:gd name="connsiteX110" fmla="*/ 474 w 637"/>
              <a:gd name="connsiteY110" fmla="*/ 763 h 763"/>
              <a:gd name="connsiteX111" fmla="*/ 474 w 637"/>
              <a:gd name="connsiteY111" fmla="*/ 757 h 763"/>
              <a:gd name="connsiteX112" fmla="*/ 469 w 637"/>
              <a:gd name="connsiteY112" fmla="*/ 757 h 763"/>
              <a:gd name="connsiteX113" fmla="*/ 469 w 637"/>
              <a:gd name="connsiteY113" fmla="*/ 752 h 763"/>
              <a:gd name="connsiteX114" fmla="*/ 469 w 637"/>
              <a:gd name="connsiteY114" fmla="*/ 747 h 763"/>
              <a:gd name="connsiteX115" fmla="*/ 464 w 637"/>
              <a:gd name="connsiteY115" fmla="*/ 742 h 763"/>
              <a:gd name="connsiteX116" fmla="*/ 464 w 637"/>
              <a:gd name="connsiteY116" fmla="*/ 731 h 763"/>
              <a:gd name="connsiteX117" fmla="*/ 464 w 637"/>
              <a:gd name="connsiteY117" fmla="*/ 721 h 763"/>
              <a:gd name="connsiteX118" fmla="*/ 458 w 637"/>
              <a:gd name="connsiteY118" fmla="*/ 705 h 763"/>
              <a:gd name="connsiteX119" fmla="*/ 453 w 637"/>
              <a:gd name="connsiteY119" fmla="*/ 684 h 763"/>
              <a:gd name="connsiteX120" fmla="*/ 448 w 637"/>
              <a:gd name="connsiteY120" fmla="*/ 668 h 763"/>
              <a:gd name="connsiteX121" fmla="*/ 443 w 637"/>
              <a:gd name="connsiteY121" fmla="*/ 652 h 763"/>
              <a:gd name="connsiteX122" fmla="*/ 437 w 637"/>
              <a:gd name="connsiteY122" fmla="*/ 636 h 763"/>
              <a:gd name="connsiteX123" fmla="*/ 427 w 637"/>
              <a:gd name="connsiteY123" fmla="*/ 626 h 763"/>
              <a:gd name="connsiteX124" fmla="*/ 416 w 637"/>
              <a:gd name="connsiteY124" fmla="*/ 615 h 763"/>
              <a:gd name="connsiteX125" fmla="*/ 411 w 637"/>
              <a:gd name="connsiteY125" fmla="*/ 605 h 763"/>
              <a:gd name="connsiteX126" fmla="*/ 422 w 637"/>
              <a:gd name="connsiteY126" fmla="*/ 610 h 763"/>
              <a:gd name="connsiteX127" fmla="*/ 437 w 637"/>
              <a:gd name="connsiteY127" fmla="*/ 610 h 763"/>
              <a:gd name="connsiteX128" fmla="*/ 448 w 637"/>
              <a:gd name="connsiteY128" fmla="*/ 610 h 763"/>
              <a:gd name="connsiteX129" fmla="*/ 458 w 637"/>
              <a:gd name="connsiteY129" fmla="*/ 610 h 763"/>
              <a:gd name="connsiteX130" fmla="*/ 469 w 637"/>
              <a:gd name="connsiteY130" fmla="*/ 605 h 763"/>
              <a:gd name="connsiteX131" fmla="*/ 474 w 637"/>
              <a:gd name="connsiteY131" fmla="*/ 605 h 763"/>
              <a:gd name="connsiteX132" fmla="*/ 479 w 637"/>
              <a:gd name="connsiteY132" fmla="*/ 600 h 763"/>
              <a:gd name="connsiteX133" fmla="*/ 479 w 637"/>
              <a:gd name="connsiteY133" fmla="*/ 600 h 763"/>
              <a:gd name="connsiteX134" fmla="*/ 485 w 637"/>
              <a:gd name="connsiteY134" fmla="*/ 594 h 763"/>
              <a:gd name="connsiteX135" fmla="*/ 485 w 637"/>
              <a:gd name="connsiteY135" fmla="*/ 584 h 763"/>
              <a:gd name="connsiteX136" fmla="*/ 490 w 637"/>
              <a:gd name="connsiteY136" fmla="*/ 573 h 763"/>
              <a:gd name="connsiteX137" fmla="*/ 490 w 637"/>
              <a:gd name="connsiteY137" fmla="*/ 558 h 763"/>
              <a:gd name="connsiteX138" fmla="*/ 495 w 637"/>
              <a:gd name="connsiteY138" fmla="*/ 537 h 763"/>
              <a:gd name="connsiteX139" fmla="*/ 501 w 637"/>
              <a:gd name="connsiteY139" fmla="*/ 516 h 763"/>
              <a:gd name="connsiteX140" fmla="*/ 501 w 637"/>
              <a:gd name="connsiteY140" fmla="*/ 489 h 763"/>
              <a:gd name="connsiteX141" fmla="*/ 506 w 637"/>
              <a:gd name="connsiteY141" fmla="*/ 458 h 763"/>
              <a:gd name="connsiteX142" fmla="*/ 516 w 637"/>
              <a:gd name="connsiteY142" fmla="*/ 395 h 763"/>
              <a:gd name="connsiteX143" fmla="*/ 522 w 637"/>
              <a:gd name="connsiteY143" fmla="*/ 337 h 763"/>
              <a:gd name="connsiteX144" fmla="*/ 527 w 637"/>
              <a:gd name="connsiteY144" fmla="*/ 274 h 763"/>
              <a:gd name="connsiteX145" fmla="*/ 527 w 637"/>
              <a:gd name="connsiteY145" fmla="*/ 221 h 763"/>
              <a:gd name="connsiteX146" fmla="*/ 527 w 637"/>
              <a:gd name="connsiteY146" fmla="*/ 221 h 763"/>
              <a:gd name="connsiteX0" fmla="*/ 504 w 614"/>
              <a:gd name="connsiteY0" fmla="*/ 221 h 763"/>
              <a:gd name="connsiteX1" fmla="*/ 504 w 614"/>
              <a:gd name="connsiteY1" fmla="*/ 195 h 763"/>
              <a:gd name="connsiteX2" fmla="*/ 504 w 614"/>
              <a:gd name="connsiteY2" fmla="*/ 168 h 763"/>
              <a:gd name="connsiteX3" fmla="*/ 504 w 614"/>
              <a:gd name="connsiteY3" fmla="*/ 147 h 763"/>
              <a:gd name="connsiteX4" fmla="*/ 504 w 614"/>
              <a:gd name="connsiteY4" fmla="*/ 132 h 763"/>
              <a:gd name="connsiteX5" fmla="*/ 504 w 614"/>
              <a:gd name="connsiteY5" fmla="*/ 116 h 763"/>
              <a:gd name="connsiteX6" fmla="*/ 504 w 614"/>
              <a:gd name="connsiteY6" fmla="*/ 105 h 763"/>
              <a:gd name="connsiteX7" fmla="*/ 499 w 614"/>
              <a:gd name="connsiteY7" fmla="*/ 95 h 763"/>
              <a:gd name="connsiteX8" fmla="*/ 499 w 614"/>
              <a:gd name="connsiteY8" fmla="*/ 89 h 763"/>
              <a:gd name="connsiteX9" fmla="*/ 499 w 614"/>
              <a:gd name="connsiteY9" fmla="*/ 84 h 763"/>
              <a:gd name="connsiteX10" fmla="*/ 493 w 614"/>
              <a:gd name="connsiteY10" fmla="*/ 84 h 763"/>
              <a:gd name="connsiteX11" fmla="*/ 488 w 614"/>
              <a:gd name="connsiteY11" fmla="*/ 79 h 763"/>
              <a:gd name="connsiteX12" fmla="*/ 478 w 614"/>
              <a:gd name="connsiteY12" fmla="*/ 79 h 763"/>
              <a:gd name="connsiteX13" fmla="*/ 472 w 614"/>
              <a:gd name="connsiteY13" fmla="*/ 74 h 763"/>
              <a:gd name="connsiteX14" fmla="*/ 456 w 614"/>
              <a:gd name="connsiteY14" fmla="*/ 74 h 763"/>
              <a:gd name="connsiteX15" fmla="*/ 446 w 614"/>
              <a:gd name="connsiteY15" fmla="*/ 74 h 763"/>
              <a:gd name="connsiteX16" fmla="*/ 430 w 614"/>
              <a:gd name="connsiteY16" fmla="*/ 79 h 763"/>
              <a:gd name="connsiteX17" fmla="*/ 399 w 614"/>
              <a:gd name="connsiteY17" fmla="*/ 79 h 763"/>
              <a:gd name="connsiteX18" fmla="*/ 362 w 614"/>
              <a:gd name="connsiteY18" fmla="*/ 84 h 763"/>
              <a:gd name="connsiteX19" fmla="*/ 325 w 614"/>
              <a:gd name="connsiteY19" fmla="*/ 89 h 763"/>
              <a:gd name="connsiteX20" fmla="*/ 288 w 614"/>
              <a:gd name="connsiteY20" fmla="*/ 89 h 763"/>
              <a:gd name="connsiteX21" fmla="*/ 246 w 614"/>
              <a:gd name="connsiteY21" fmla="*/ 95 h 763"/>
              <a:gd name="connsiteX22" fmla="*/ 198 w 614"/>
              <a:gd name="connsiteY22" fmla="*/ 105 h 763"/>
              <a:gd name="connsiteX23" fmla="*/ 172 w 614"/>
              <a:gd name="connsiteY23" fmla="*/ 105 h 763"/>
              <a:gd name="connsiteX24" fmla="*/ 146 w 614"/>
              <a:gd name="connsiteY24" fmla="*/ 110 h 763"/>
              <a:gd name="connsiteX25" fmla="*/ 119 w 614"/>
              <a:gd name="connsiteY25" fmla="*/ 116 h 763"/>
              <a:gd name="connsiteX26" fmla="*/ 93 w 614"/>
              <a:gd name="connsiteY26" fmla="*/ 116 h 763"/>
              <a:gd name="connsiteX27" fmla="*/ 61 w 614"/>
              <a:gd name="connsiteY27" fmla="*/ 121 h 763"/>
              <a:gd name="connsiteX28" fmla="*/ 35 w 614"/>
              <a:gd name="connsiteY28" fmla="*/ 126 h 763"/>
              <a:gd name="connsiteX29" fmla="*/ 9 w 614"/>
              <a:gd name="connsiteY29" fmla="*/ 126 h 763"/>
              <a:gd name="connsiteX30" fmla="*/ 3 w 614"/>
              <a:gd name="connsiteY30" fmla="*/ 95 h 763"/>
              <a:gd name="connsiteX31" fmla="*/ 25 w 614"/>
              <a:gd name="connsiteY31" fmla="*/ 89 h 763"/>
              <a:gd name="connsiteX32" fmla="*/ 51 w 614"/>
              <a:gd name="connsiteY32" fmla="*/ 84 h 763"/>
              <a:gd name="connsiteX33" fmla="*/ 82 w 614"/>
              <a:gd name="connsiteY33" fmla="*/ 84 h 763"/>
              <a:gd name="connsiteX34" fmla="*/ 140 w 614"/>
              <a:gd name="connsiteY34" fmla="*/ 74 h 763"/>
              <a:gd name="connsiteX35" fmla="*/ 198 w 614"/>
              <a:gd name="connsiteY35" fmla="*/ 63 h 763"/>
              <a:gd name="connsiteX36" fmla="*/ 256 w 614"/>
              <a:gd name="connsiteY36" fmla="*/ 58 h 763"/>
              <a:gd name="connsiteX37" fmla="*/ 314 w 614"/>
              <a:gd name="connsiteY37" fmla="*/ 47 h 763"/>
              <a:gd name="connsiteX38" fmla="*/ 341 w 614"/>
              <a:gd name="connsiteY38" fmla="*/ 42 h 763"/>
              <a:gd name="connsiteX39" fmla="*/ 367 w 614"/>
              <a:gd name="connsiteY39" fmla="*/ 37 h 763"/>
              <a:gd name="connsiteX40" fmla="*/ 393 w 614"/>
              <a:gd name="connsiteY40" fmla="*/ 32 h 763"/>
              <a:gd name="connsiteX41" fmla="*/ 409 w 614"/>
              <a:gd name="connsiteY41" fmla="*/ 32 h 763"/>
              <a:gd name="connsiteX42" fmla="*/ 425 w 614"/>
              <a:gd name="connsiteY42" fmla="*/ 26 h 763"/>
              <a:gd name="connsiteX43" fmla="*/ 441 w 614"/>
              <a:gd name="connsiteY43" fmla="*/ 21 h 763"/>
              <a:gd name="connsiteX44" fmla="*/ 446 w 614"/>
              <a:gd name="connsiteY44" fmla="*/ 21 h 763"/>
              <a:gd name="connsiteX45" fmla="*/ 456 w 614"/>
              <a:gd name="connsiteY45" fmla="*/ 16 h 763"/>
              <a:gd name="connsiteX46" fmla="*/ 462 w 614"/>
              <a:gd name="connsiteY46" fmla="*/ 11 h 763"/>
              <a:gd name="connsiteX47" fmla="*/ 472 w 614"/>
              <a:gd name="connsiteY47" fmla="*/ 5 h 763"/>
              <a:gd name="connsiteX48" fmla="*/ 478 w 614"/>
              <a:gd name="connsiteY48" fmla="*/ 5 h 763"/>
              <a:gd name="connsiteX49" fmla="*/ 488 w 614"/>
              <a:gd name="connsiteY49" fmla="*/ 0 h 763"/>
              <a:gd name="connsiteX50" fmla="*/ 493 w 614"/>
              <a:gd name="connsiteY50" fmla="*/ 5 h 763"/>
              <a:gd name="connsiteX51" fmla="*/ 499 w 614"/>
              <a:gd name="connsiteY51" fmla="*/ 5 h 763"/>
              <a:gd name="connsiteX52" fmla="*/ 504 w 614"/>
              <a:gd name="connsiteY52" fmla="*/ 11 h 763"/>
              <a:gd name="connsiteX53" fmla="*/ 514 w 614"/>
              <a:gd name="connsiteY53" fmla="*/ 16 h 763"/>
              <a:gd name="connsiteX54" fmla="*/ 525 w 614"/>
              <a:gd name="connsiteY54" fmla="*/ 21 h 763"/>
              <a:gd name="connsiteX55" fmla="*/ 535 w 614"/>
              <a:gd name="connsiteY55" fmla="*/ 26 h 763"/>
              <a:gd name="connsiteX56" fmla="*/ 546 w 614"/>
              <a:gd name="connsiteY56" fmla="*/ 32 h 763"/>
              <a:gd name="connsiteX57" fmla="*/ 562 w 614"/>
              <a:gd name="connsiteY57" fmla="*/ 42 h 763"/>
              <a:gd name="connsiteX58" fmla="*/ 572 w 614"/>
              <a:gd name="connsiteY58" fmla="*/ 53 h 763"/>
              <a:gd name="connsiteX59" fmla="*/ 583 w 614"/>
              <a:gd name="connsiteY59" fmla="*/ 58 h 763"/>
              <a:gd name="connsiteX60" fmla="*/ 593 w 614"/>
              <a:gd name="connsiteY60" fmla="*/ 68 h 763"/>
              <a:gd name="connsiteX61" fmla="*/ 604 w 614"/>
              <a:gd name="connsiteY61" fmla="*/ 74 h 763"/>
              <a:gd name="connsiteX62" fmla="*/ 609 w 614"/>
              <a:gd name="connsiteY62" fmla="*/ 79 h 763"/>
              <a:gd name="connsiteX63" fmla="*/ 614 w 614"/>
              <a:gd name="connsiteY63" fmla="*/ 84 h 763"/>
              <a:gd name="connsiteX64" fmla="*/ 614 w 614"/>
              <a:gd name="connsiteY64" fmla="*/ 89 h 763"/>
              <a:gd name="connsiteX65" fmla="*/ 614 w 614"/>
              <a:gd name="connsiteY65" fmla="*/ 95 h 763"/>
              <a:gd name="connsiteX66" fmla="*/ 614 w 614"/>
              <a:gd name="connsiteY66" fmla="*/ 100 h 763"/>
              <a:gd name="connsiteX67" fmla="*/ 614 w 614"/>
              <a:gd name="connsiteY67" fmla="*/ 105 h 763"/>
              <a:gd name="connsiteX68" fmla="*/ 609 w 614"/>
              <a:gd name="connsiteY68" fmla="*/ 110 h 763"/>
              <a:gd name="connsiteX69" fmla="*/ 599 w 614"/>
              <a:gd name="connsiteY69" fmla="*/ 116 h 763"/>
              <a:gd name="connsiteX70" fmla="*/ 599 w 614"/>
              <a:gd name="connsiteY70" fmla="*/ 121 h 763"/>
              <a:gd name="connsiteX71" fmla="*/ 599 w 614"/>
              <a:gd name="connsiteY71" fmla="*/ 121 h 763"/>
              <a:gd name="connsiteX72" fmla="*/ 593 w 614"/>
              <a:gd name="connsiteY72" fmla="*/ 126 h 763"/>
              <a:gd name="connsiteX73" fmla="*/ 593 w 614"/>
              <a:gd name="connsiteY73" fmla="*/ 132 h 763"/>
              <a:gd name="connsiteX74" fmla="*/ 588 w 614"/>
              <a:gd name="connsiteY74" fmla="*/ 142 h 763"/>
              <a:gd name="connsiteX75" fmla="*/ 588 w 614"/>
              <a:gd name="connsiteY75" fmla="*/ 147 h 763"/>
              <a:gd name="connsiteX76" fmla="*/ 588 w 614"/>
              <a:gd name="connsiteY76" fmla="*/ 158 h 763"/>
              <a:gd name="connsiteX77" fmla="*/ 583 w 614"/>
              <a:gd name="connsiteY77" fmla="*/ 168 h 763"/>
              <a:gd name="connsiteX78" fmla="*/ 583 w 614"/>
              <a:gd name="connsiteY78" fmla="*/ 179 h 763"/>
              <a:gd name="connsiteX79" fmla="*/ 583 w 614"/>
              <a:gd name="connsiteY79" fmla="*/ 189 h 763"/>
              <a:gd name="connsiteX80" fmla="*/ 578 w 614"/>
              <a:gd name="connsiteY80" fmla="*/ 205 h 763"/>
              <a:gd name="connsiteX81" fmla="*/ 578 w 614"/>
              <a:gd name="connsiteY81" fmla="*/ 221 h 763"/>
              <a:gd name="connsiteX82" fmla="*/ 578 w 614"/>
              <a:gd name="connsiteY82" fmla="*/ 237 h 763"/>
              <a:gd name="connsiteX83" fmla="*/ 572 w 614"/>
              <a:gd name="connsiteY83" fmla="*/ 252 h 763"/>
              <a:gd name="connsiteX84" fmla="*/ 572 w 614"/>
              <a:gd name="connsiteY84" fmla="*/ 268 h 763"/>
              <a:gd name="connsiteX85" fmla="*/ 572 w 614"/>
              <a:gd name="connsiteY85" fmla="*/ 289 h 763"/>
              <a:gd name="connsiteX86" fmla="*/ 567 w 614"/>
              <a:gd name="connsiteY86" fmla="*/ 331 h 763"/>
              <a:gd name="connsiteX87" fmla="*/ 562 w 614"/>
              <a:gd name="connsiteY87" fmla="*/ 368 h 763"/>
              <a:gd name="connsiteX88" fmla="*/ 562 w 614"/>
              <a:gd name="connsiteY88" fmla="*/ 400 h 763"/>
              <a:gd name="connsiteX89" fmla="*/ 557 w 614"/>
              <a:gd name="connsiteY89" fmla="*/ 431 h 763"/>
              <a:gd name="connsiteX90" fmla="*/ 551 w 614"/>
              <a:gd name="connsiteY90" fmla="*/ 463 h 763"/>
              <a:gd name="connsiteX91" fmla="*/ 551 w 614"/>
              <a:gd name="connsiteY91" fmla="*/ 489 h 763"/>
              <a:gd name="connsiteX92" fmla="*/ 546 w 614"/>
              <a:gd name="connsiteY92" fmla="*/ 510 h 763"/>
              <a:gd name="connsiteX93" fmla="*/ 541 w 614"/>
              <a:gd name="connsiteY93" fmla="*/ 531 h 763"/>
              <a:gd name="connsiteX94" fmla="*/ 535 w 614"/>
              <a:gd name="connsiteY94" fmla="*/ 568 h 763"/>
              <a:gd name="connsiteX95" fmla="*/ 525 w 614"/>
              <a:gd name="connsiteY95" fmla="*/ 605 h 763"/>
              <a:gd name="connsiteX96" fmla="*/ 520 w 614"/>
              <a:gd name="connsiteY96" fmla="*/ 636 h 763"/>
              <a:gd name="connsiteX97" fmla="*/ 509 w 614"/>
              <a:gd name="connsiteY97" fmla="*/ 663 h 763"/>
              <a:gd name="connsiteX98" fmla="*/ 504 w 614"/>
              <a:gd name="connsiteY98" fmla="*/ 689 h 763"/>
              <a:gd name="connsiteX99" fmla="*/ 499 w 614"/>
              <a:gd name="connsiteY99" fmla="*/ 700 h 763"/>
              <a:gd name="connsiteX100" fmla="*/ 493 w 614"/>
              <a:gd name="connsiteY100" fmla="*/ 710 h 763"/>
              <a:gd name="connsiteX101" fmla="*/ 493 w 614"/>
              <a:gd name="connsiteY101" fmla="*/ 721 h 763"/>
              <a:gd name="connsiteX102" fmla="*/ 488 w 614"/>
              <a:gd name="connsiteY102" fmla="*/ 726 h 763"/>
              <a:gd name="connsiteX103" fmla="*/ 483 w 614"/>
              <a:gd name="connsiteY103" fmla="*/ 736 h 763"/>
              <a:gd name="connsiteX104" fmla="*/ 483 w 614"/>
              <a:gd name="connsiteY104" fmla="*/ 742 h 763"/>
              <a:gd name="connsiteX105" fmla="*/ 472 w 614"/>
              <a:gd name="connsiteY105" fmla="*/ 747 h 763"/>
              <a:gd name="connsiteX106" fmla="*/ 467 w 614"/>
              <a:gd name="connsiteY106" fmla="*/ 757 h 763"/>
              <a:gd name="connsiteX107" fmla="*/ 462 w 614"/>
              <a:gd name="connsiteY107" fmla="*/ 757 h 763"/>
              <a:gd name="connsiteX108" fmla="*/ 456 w 614"/>
              <a:gd name="connsiteY108" fmla="*/ 763 h 763"/>
              <a:gd name="connsiteX109" fmla="*/ 451 w 614"/>
              <a:gd name="connsiteY109" fmla="*/ 763 h 763"/>
              <a:gd name="connsiteX110" fmla="*/ 451 w 614"/>
              <a:gd name="connsiteY110" fmla="*/ 757 h 763"/>
              <a:gd name="connsiteX111" fmla="*/ 446 w 614"/>
              <a:gd name="connsiteY111" fmla="*/ 757 h 763"/>
              <a:gd name="connsiteX112" fmla="*/ 446 w 614"/>
              <a:gd name="connsiteY112" fmla="*/ 752 h 763"/>
              <a:gd name="connsiteX113" fmla="*/ 446 w 614"/>
              <a:gd name="connsiteY113" fmla="*/ 747 h 763"/>
              <a:gd name="connsiteX114" fmla="*/ 441 w 614"/>
              <a:gd name="connsiteY114" fmla="*/ 742 h 763"/>
              <a:gd name="connsiteX115" fmla="*/ 441 w 614"/>
              <a:gd name="connsiteY115" fmla="*/ 731 h 763"/>
              <a:gd name="connsiteX116" fmla="*/ 441 w 614"/>
              <a:gd name="connsiteY116" fmla="*/ 721 h 763"/>
              <a:gd name="connsiteX117" fmla="*/ 435 w 614"/>
              <a:gd name="connsiteY117" fmla="*/ 705 h 763"/>
              <a:gd name="connsiteX118" fmla="*/ 430 w 614"/>
              <a:gd name="connsiteY118" fmla="*/ 684 h 763"/>
              <a:gd name="connsiteX119" fmla="*/ 425 w 614"/>
              <a:gd name="connsiteY119" fmla="*/ 668 h 763"/>
              <a:gd name="connsiteX120" fmla="*/ 420 w 614"/>
              <a:gd name="connsiteY120" fmla="*/ 652 h 763"/>
              <a:gd name="connsiteX121" fmla="*/ 414 w 614"/>
              <a:gd name="connsiteY121" fmla="*/ 636 h 763"/>
              <a:gd name="connsiteX122" fmla="*/ 404 w 614"/>
              <a:gd name="connsiteY122" fmla="*/ 626 h 763"/>
              <a:gd name="connsiteX123" fmla="*/ 393 w 614"/>
              <a:gd name="connsiteY123" fmla="*/ 615 h 763"/>
              <a:gd name="connsiteX124" fmla="*/ 388 w 614"/>
              <a:gd name="connsiteY124" fmla="*/ 605 h 763"/>
              <a:gd name="connsiteX125" fmla="*/ 399 w 614"/>
              <a:gd name="connsiteY125" fmla="*/ 610 h 763"/>
              <a:gd name="connsiteX126" fmla="*/ 414 w 614"/>
              <a:gd name="connsiteY126" fmla="*/ 610 h 763"/>
              <a:gd name="connsiteX127" fmla="*/ 425 w 614"/>
              <a:gd name="connsiteY127" fmla="*/ 610 h 763"/>
              <a:gd name="connsiteX128" fmla="*/ 435 w 614"/>
              <a:gd name="connsiteY128" fmla="*/ 610 h 763"/>
              <a:gd name="connsiteX129" fmla="*/ 446 w 614"/>
              <a:gd name="connsiteY129" fmla="*/ 605 h 763"/>
              <a:gd name="connsiteX130" fmla="*/ 451 w 614"/>
              <a:gd name="connsiteY130" fmla="*/ 605 h 763"/>
              <a:gd name="connsiteX131" fmla="*/ 456 w 614"/>
              <a:gd name="connsiteY131" fmla="*/ 600 h 763"/>
              <a:gd name="connsiteX132" fmla="*/ 456 w 614"/>
              <a:gd name="connsiteY132" fmla="*/ 600 h 763"/>
              <a:gd name="connsiteX133" fmla="*/ 462 w 614"/>
              <a:gd name="connsiteY133" fmla="*/ 594 h 763"/>
              <a:gd name="connsiteX134" fmla="*/ 462 w 614"/>
              <a:gd name="connsiteY134" fmla="*/ 584 h 763"/>
              <a:gd name="connsiteX135" fmla="*/ 467 w 614"/>
              <a:gd name="connsiteY135" fmla="*/ 573 h 763"/>
              <a:gd name="connsiteX136" fmla="*/ 467 w 614"/>
              <a:gd name="connsiteY136" fmla="*/ 558 h 763"/>
              <a:gd name="connsiteX137" fmla="*/ 472 w 614"/>
              <a:gd name="connsiteY137" fmla="*/ 537 h 763"/>
              <a:gd name="connsiteX138" fmla="*/ 478 w 614"/>
              <a:gd name="connsiteY138" fmla="*/ 516 h 763"/>
              <a:gd name="connsiteX139" fmla="*/ 478 w 614"/>
              <a:gd name="connsiteY139" fmla="*/ 489 h 763"/>
              <a:gd name="connsiteX140" fmla="*/ 483 w 614"/>
              <a:gd name="connsiteY140" fmla="*/ 458 h 763"/>
              <a:gd name="connsiteX141" fmla="*/ 493 w 614"/>
              <a:gd name="connsiteY141" fmla="*/ 395 h 763"/>
              <a:gd name="connsiteX142" fmla="*/ 499 w 614"/>
              <a:gd name="connsiteY142" fmla="*/ 337 h 763"/>
              <a:gd name="connsiteX143" fmla="*/ 504 w 614"/>
              <a:gd name="connsiteY143" fmla="*/ 274 h 763"/>
              <a:gd name="connsiteX144" fmla="*/ 504 w 614"/>
              <a:gd name="connsiteY144" fmla="*/ 221 h 763"/>
              <a:gd name="connsiteX145" fmla="*/ 504 w 614"/>
              <a:gd name="connsiteY145" fmla="*/ 221 h 763"/>
              <a:gd name="connsiteX0" fmla="*/ 497 w 607"/>
              <a:gd name="connsiteY0" fmla="*/ 221 h 763"/>
              <a:gd name="connsiteX1" fmla="*/ 497 w 607"/>
              <a:gd name="connsiteY1" fmla="*/ 195 h 763"/>
              <a:gd name="connsiteX2" fmla="*/ 497 w 607"/>
              <a:gd name="connsiteY2" fmla="*/ 168 h 763"/>
              <a:gd name="connsiteX3" fmla="*/ 497 w 607"/>
              <a:gd name="connsiteY3" fmla="*/ 147 h 763"/>
              <a:gd name="connsiteX4" fmla="*/ 497 w 607"/>
              <a:gd name="connsiteY4" fmla="*/ 132 h 763"/>
              <a:gd name="connsiteX5" fmla="*/ 497 w 607"/>
              <a:gd name="connsiteY5" fmla="*/ 116 h 763"/>
              <a:gd name="connsiteX6" fmla="*/ 497 w 607"/>
              <a:gd name="connsiteY6" fmla="*/ 105 h 763"/>
              <a:gd name="connsiteX7" fmla="*/ 492 w 607"/>
              <a:gd name="connsiteY7" fmla="*/ 95 h 763"/>
              <a:gd name="connsiteX8" fmla="*/ 492 w 607"/>
              <a:gd name="connsiteY8" fmla="*/ 89 h 763"/>
              <a:gd name="connsiteX9" fmla="*/ 492 w 607"/>
              <a:gd name="connsiteY9" fmla="*/ 84 h 763"/>
              <a:gd name="connsiteX10" fmla="*/ 486 w 607"/>
              <a:gd name="connsiteY10" fmla="*/ 84 h 763"/>
              <a:gd name="connsiteX11" fmla="*/ 481 w 607"/>
              <a:gd name="connsiteY11" fmla="*/ 79 h 763"/>
              <a:gd name="connsiteX12" fmla="*/ 471 w 607"/>
              <a:gd name="connsiteY12" fmla="*/ 79 h 763"/>
              <a:gd name="connsiteX13" fmla="*/ 465 w 607"/>
              <a:gd name="connsiteY13" fmla="*/ 74 h 763"/>
              <a:gd name="connsiteX14" fmla="*/ 449 w 607"/>
              <a:gd name="connsiteY14" fmla="*/ 74 h 763"/>
              <a:gd name="connsiteX15" fmla="*/ 439 w 607"/>
              <a:gd name="connsiteY15" fmla="*/ 74 h 763"/>
              <a:gd name="connsiteX16" fmla="*/ 423 w 607"/>
              <a:gd name="connsiteY16" fmla="*/ 79 h 763"/>
              <a:gd name="connsiteX17" fmla="*/ 392 w 607"/>
              <a:gd name="connsiteY17" fmla="*/ 79 h 763"/>
              <a:gd name="connsiteX18" fmla="*/ 355 w 607"/>
              <a:gd name="connsiteY18" fmla="*/ 84 h 763"/>
              <a:gd name="connsiteX19" fmla="*/ 318 w 607"/>
              <a:gd name="connsiteY19" fmla="*/ 89 h 763"/>
              <a:gd name="connsiteX20" fmla="*/ 281 w 607"/>
              <a:gd name="connsiteY20" fmla="*/ 89 h 763"/>
              <a:gd name="connsiteX21" fmla="*/ 239 w 607"/>
              <a:gd name="connsiteY21" fmla="*/ 95 h 763"/>
              <a:gd name="connsiteX22" fmla="*/ 191 w 607"/>
              <a:gd name="connsiteY22" fmla="*/ 105 h 763"/>
              <a:gd name="connsiteX23" fmla="*/ 165 w 607"/>
              <a:gd name="connsiteY23" fmla="*/ 105 h 763"/>
              <a:gd name="connsiteX24" fmla="*/ 139 w 607"/>
              <a:gd name="connsiteY24" fmla="*/ 110 h 763"/>
              <a:gd name="connsiteX25" fmla="*/ 112 w 607"/>
              <a:gd name="connsiteY25" fmla="*/ 116 h 763"/>
              <a:gd name="connsiteX26" fmla="*/ 86 w 607"/>
              <a:gd name="connsiteY26" fmla="*/ 116 h 763"/>
              <a:gd name="connsiteX27" fmla="*/ 54 w 607"/>
              <a:gd name="connsiteY27" fmla="*/ 121 h 763"/>
              <a:gd name="connsiteX28" fmla="*/ 28 w 607"/>
              <a:gd name="connsiteY28" fmla="*/ 126 h 763"/>
              <a:gd name="connsiteX29" fmla="*/ 2 w 607"/>
              <a:gd name="connsiteY29" fmla="*/ 126 h 763"/>
              <a:gd name="connsiteX30" fmla="*/ 18 w 607"/>
              <a:gd name="connsiteY30" fmla="*/ 89 h 763"/>
              <a:gd name="connsiteX31" fmla="*/ 44 w 607"/>
              <a:gd name="connsiteY31" fmla="*/ 84 h 763"/>
              <a:gd name="connsiteX32" fmla="*/ 75 w 607"/>
              <a:gd name="connsiteY32" fmla="*/ 84 h 763"/>
              <a:gd name="connsiteX33" fmla="*/ 133 w 607"/>
              <a:gd name="connsiteY33" fmla="*/ 74 h 763"/>
              <a:gd name="connsiteX34" fmla="*/ 191 w 607"/>
              <a:gd name="connsiteY34" fmla="*/ 63 h 763"/>
              <a:gd name="connsiteX35" fmla="*/ 249 w 607"/>
              <a:gd name="connsiteY35" fmla="*/ 58 h 763"/>
              <a:gd name="connsiteX36" fmla="*/ 307 w 607"/>
              <a:gd name="connsiteY36" fmla="*/ 47 h 763"/>
              <a:gd name="connsiteX37" fmla="*/ 334 w 607"/>
              <a:gd name="connsiteY37" fmla="*/ 42 h 763"/>
              <a:gd name="connsiteX38" fmla="*/ 360 w 607"/>
              <a:gd name="connsiteY38" fmla="*/ 37 h 763"/>
              <a:gd name="connsiteX39" fmla="*/ 386 w 607"/>
              <a:gd name="connsiteY39" fmla="*/ 32 h 763"/>
              <a:gd name="connsiteX40" fmla="*/ 402 w 607"/>
              <a:gd name="connsiteY40" fmla="*/ 32 h 763"/>
              <a:gd name="connsiteX41" fmla="*/ 418 w 607"/>
              <a:gd name="connsiteY41" fmla="*/ 26 h 763"/>
              <a:gd name="connsiteX42" fmla="*/ 434 w 607"/>
              <a:gd name="connsiteY42" fmla="*/ 21 h 763"/>
              <a:gd name="connsiteX43" fmla="*/ 439 w 607"/>
              <a:gd name="connsiteY43" fmla="*/ 21 h 763"/>
              <a:gd name="connsiteX44" fmla="*/ 449 w 607"/>
              <a:gd name="connsiteY44" fmla="*/ 16 h 763"/>
              <a:gd name="connsiteX45" fmla="*/ 455 w 607"/>
              <a:gd name="connsiteY45" fmla="*/ 11 h 763"/>
              <a:gd name="connsiteX46" fmla="*/ 465 w 607"/>
              <a:gd name="connsiteY46" fmla="*/ 5 h 763"/>
              <a:gd name="connsiteX47" fmla="*/ 471 w 607"/>
              <a:gd name="connsiteY47" fmla="*/ 5 h 763"/>
              <a:gd name="connsiteX48" fmla="*/ 481 w 607"/>
              <a:gd name="connsiteY48" fmla="*/ 0 h 763"/>
              <a:gd name="connsiteX49" fmla="*/ 486 w 607"/>
              <a:gd name="connsiteY49" fmla="*/ 5 h 763"/>
              <a:gd name="connsiteX50" fmla="*/ 492 w 607"/>
              <a:gd name="connsiteY50" fmla="*/ 5 h 763"/>
              <a:gd name="connsiteX51" fmla="*/ 497 w 607"/>
              <a:gd name="connsiteY51" fmla="*/ 11 h 763"/>
              <a:gd name="connsiteX52" fmla="*/ 507 w 607"/>
              <a:gd name="connsiteY52" fmla="*/ 16 h 763"/>
              <a:gd name="connsiteX53" fmla="*/ 518 w 607"/>
              <a:gd name="connsiteY53" fmla="*/ 21 h 763"/>
              <a:gd name="connsiteX54" fmla="*/ 528 w 607"/>
              <a:gd name="connsiteY54" fmla="*/ 26 h 763"/>
              <a:gd name="connsiteX55" fmla="*/ 539 w 607"/>
              <a:gd name="connsiteY55" fmla="*/ 32 h 763"/>
              <a:gd name="connsiteX56" fmla="*/ 555 w 607"/>
              <a:gd name="connsiteY56" fmla="*/ 42 h 763"/>
              <a:gd name="connsiteX57" fmla="*/ 565 w 607"/>
              <a:gd name="connsiteY57" fmla="*/ 53 h 763"/>
              <a:gd name="connsiteX58" fmla="*/ 576 w 607"/>
              <a:gd name="connsiteY58" fmla="*/ 58 h 763"/>
              <a:gd name="connsiteX59" fmla="*/ 586 w 607"/>
              <a:gd name="connsiteY59" fmla="*/ 68 h 763"/>
              <a:gd name="connsiteX60" fmla="*/ 597 w 607"/>
              <a:gd name="connsiteY60" fmla="*/ 74 h 763"/>
              <a:gd name="connsiteX61" fmla="*/ 602 w 607"/>
              <a:gd name="connsiteY61" fmla="*/ 79 h 763"/>
              <a:gd name="connsiteX62" fmla="*/ 607 w 607"/>
              <a:gd name="connsiteY62" fmla="*/ 84 h 763"/>
              <a:gd name="connsiteX63" fmla="*/ 607 w 607"/>
              <a:gd name="connsiteY63" fmla="*/ 89 h 763"/>
              <a:gd name="connsiteX64" fmla="*/ 607 w 607"/>
              <a:gd name="connsiteY64" fmla="*/ 95 h 763"/>
              <a:gd name="connsiteX65" fmla="*/ 607 w 607"/>
              <a:gd name="connsiteY65" fmla="*/ 100 h 763"/>
              <a:gd name="connsiteX66" fmla="*/ 607 w 607"/>
              <a:gd name="connsiteY66" fmla="*/ 105 h 763"/>
              <a:gd name="connsiteX67" fmla="*/ 602 w 607"/>
              <a:gd name="connsiteY67" fmla="*/ 110 h 763"/>
              <a:gd name="connsiteX68" fmla="*/ 592 w 607"/>
              <a:gd name="connsiteY68" fmla="*/ 116 h 763"/>
              <a:gd name="connsiteX69" fmla="*/ 592 w 607"/>
              <a:gd name="connsiteY69" fmla="*/ 121 h 763"/>
              <a:gd name="connsiteX70" fmla="*/ 592 w 607"/>
              <a:gd name="connsiteY70" fmla="*/ 121 h 763"/>
              <a:gd name="connsiteX71" fmla="*/ 586 w 607"/>
              <a:gd name="connsiteY71" fmla="*/ 126 h 763"/>
              <a:gd name="connsiteX72" fmla="*/ 586 w 607"/>
              <a:gd name="connsiteY72" fmla="*/ 132 h 763"/>
              <a:gd name="connsiteX73" fmla="*/ 581 w 607"/>
              <a:gd name="connsiteY73" fmla="*/ 142 h 763"/>
              <a:gd name="connsiteX74" fmla="*/ 581 w 607"/>
              <a:gd name="connsiteY74" fmla="*/ 147 h 763"/>
              <a:gd name="connsiteX75" fmla="*/ 581 w 607"/>
              <a:gd name="connsiteY75" fmla="*/ 158 h 763"/>
              <a:gd name="connsiteX76" fmla="*/ 576 w 607"/>
              <a:gd name="connsiteY76" fmla="*/ 168 h 763"/>
              <a:gd name="connsiteX77" fmla="*/ 576 w 607"/>
              <a:gd name="connsiteY77" fmla="*/ 179 h 763"/>
              <a:gd name="connsiteX78" fmla="*/ 576 w 607"/>
              <a:gd name="connsiteY78" fmla="*/ 189 h 763"/>
              <a:gd name="connsiteX79" fmla="*/ 571 w 607"/>
              <a:gd name="connsiteY79" fmla="*/ 205 h 763"/>
              <a:gd name="connsiteX80" fmla="*/ 571 w 607"/>
              <a:gd name="connsiteY80" fmla="*/ 221 h 763"/>
              <a:gd name="connsiteX81" fmla="*/ 571 w 607"/>
              <a:gd name="connsiteY81" fmla="*/ 237 h 763"/>
              <a:gd name="connsiteX82" fmla="*/ 565 w 607"/>
              <a:gd name="connsiteY82" fmla="*/ 252 h 763"/>
              <a:gd name="connsiteX83" fmla="*/ 565 w 607"/>
              <a:gd name="connsiteY83" fmla="*/ 268 h 763"/>
              <a:gd name="connsiteX84" fmla="*/ 565 w 607"/>
              <a:gd name="connsiteY84" fmla="*/ 289 h 763"/>
              <a:gd name="connsiteX85" fmla="*/ 560 w 607"/>
              <a:gd name="connsiteY85" fmla="*/ 331 h 763"/>
              <a:gd name="connsiteX86" fmla="*/ 555 w 607"/>
              <a:gd name="connsiteY86" fmla="*/ 368 h 763"/>
              <a:gd name="connsiteX87" fmla="*/ 555 w 607"/>
              <a:gd name="connsiteY87" fmla="*/ 400 h 763"/>
              <a:gd name="connsiteX88" fmla="*/ 550 w 607"/>
              <a:gd name="connsiteY88" fmla="*/ 431 h 763"/>
              <a:gd name="connsiteX89" fmla="*/ 544 w 607"/>
              <a:gd name="connsiteY89" fmla="*/ 463 h 763"/>
              <a:gd name="connsiteX90" fmla="*/ 544 w 607"/>
              <a:gd name="connsiteY90" fmla="*/ 489 h 763"/>
              <a:gd name="connsiteX91" fmla="*/ 539 w 607"/>
              <a:gd name="connsiteY91" fmla="*/ 510 h 763"/>
              <a:gd name="connsiteX92" fmla="*/ 534 w 607"/>
              <a:gd name="connsiteY92" fmla="*/ 531 h 763"/>
              <a:gd name="connsiteX93" fmla="*/ 528 w 607"/>
              <a:gd name="connsiteY93" fmla="*/ 568 h 763"/>
              <a:gd name="connsiteX94" fmla="*/ 518 w 607"/>
              <a:gd name="connsiteY94" fmla="*/ 605 h 763"/>
              <a:gd name="connsiteX95" fmla="*/ 513 w 607"/>
              <a:gd name="connsiteY95" fmla="*/ 636 h 763"/>
              <a:gd name="connsiteX96" fmla="*/ 502 w 607"/>
              <a:gd name="connsiteY96" fmla="*/ 663 h 763"/>
              <a:gd name="connsiteX97" fmla="*/ 497 w 607"/>
              <a:gd name="connsiteY97" fmla="*/ 689 h 763"/>
              <a:gd name="connsiteX98" fmla="*/ 492 w 607"/>
              <a:gd name="connsiteY98" fmla="*/ 700 h 763"/>
              <a:gd name="connsiteX99" fmla="*/ 486 w 607"/>
              <a:gd name="connsiteY99" fmla="*/ 710 h 763"/>
              <a:gd name="connsiteX100" fmla="*/ 486 w 607"/>
              <a:gd name="connsiteY100" fmla="*/ 721 h 763"/>
              <a:gd name="connsiteX101" fmla="*/ 481 w 607"/>
              <a:gd name="connsiteY101" fmla="*/ 726 h 763"/>
              <a:gd name="connsiteX102" fmla="*/ 476 w 607"/>
              <a:gd name="connsiteY102" fmla="*/ 736 h 763"/>
              <a:gd name="connsiteX103" fmla="*/ 476 w 607"/>
              <a:gd name="connsiteY103" fmla="*/ 742 h 763"/>
              <a:gd name="connsiteX104" fmla="*/ 465 w 607"/>
              <a:gd name="connsiteY104" fmla="*/ 747 h 763"/>
              <a:gd name="connsiteX105" fmla="*/ 460 w 607"/>
              <a:gd name="connsiteY105" fmla="*/ 757 h 763"/>
              <a:gd name="connsiteX106" fmla="*/ 455 w 607"/>
              <a:gd name="connsiteY106" fmla="*/ 757 h 763"/>
              <a:gd name="connsiteX107" fmla="*/ 449 w 607"/>
              <a:gd name="connsiteY107" fmla="*/ 763 h 763"/>
              <a:gd name="connsiteX108" fmla="*/ 444 w 607"/>
              <a:gd name="connsiteY108" fmla="*/ 763 h 763"/>
              <a:gd name="connsiteX109" fmla="*/ 444 w 607"/>
              <a:gd name="connsiteY109" fmla="*/ 757 h 763"/>
              <a:gd name="connsiteX110" fmla="*/ 439 w 607"/>
              <a:gd name="connsiteY110" fmla="*/ 757 h 763"/>
              <a:gd name="connsiteX111" fmla="*/ 439 w 607"/>
              <a:gd name="connsiteY111" fmla="*/ 752 h 763"/>
              <a:gd name="connsiteX112" fmla="*/ 439 w 607"/>
              <a:gd name="connsiteY112" fmla="*/ 747 h 763"/>
              <a:gd name="connsiteX113" fmla="*/ 434 w 607"/>
              <a:gd name="connsiteY113" fmla="*/ 742 h 763"/>
              <a:gd name="connsiteX114" fmla="*/ 434 w 607"/>
              <a:gd name="connsiteY114" fmla="*/ 731 h 763"/>
              <a:gd name="connsiteX115" fmla="*/ 434 w 607"/>
              <a:gd name="connsiteY115" fmla="*/ 721 h 763"/>
              <a:gd name="connsiteX116" fmla="*/ 428 w 607"/>
              <a:gd name="connsiteY116" fmla="*/ 705 h 763"/>
              <a:gd name="connsiteX117" fmla="*/ 423 w 607"/>
              <a:gd name="connsiteY117" fmla="*/ 684 h 763"/>
              <a:gd name="connsiteX118" fmla="*/ 418 w 607"/>
              <a:gd name="connsiteY118" fmla="*/ 668 h 763"/>
              <a:gd name="connsiteX119" fmla="*/ 413 w 607"/>
              <a:gd name="connsiteY119" fmla="*/ 652 h 763"/>
              <a:gd name="connsiteX120" fmla="*/ 407 w 607"/>
              <a:gd name="connsiteY120" fmla="*/ 636 h 763"/>
              <a:gd name="connsiteX121" fmla="*/ 397 w 607"/>
              <a:gd name="connsiteY121" fmla="*/ 626 h 763"/>
              <a:gd name="connsiteX122" fmla="*/ 386 w 607"/>
              <a:gd name="connsiteY122" fmla="*/ 615 h 763"/>
              <a:gd name="connsiteX123" fmla="*/ 381 w 607"/>
              <a:gd name="connsiteY123" fmla="*/ 605 h 763"/>
              <a:gd name="connsiteX124" fmla="*/ 392 w 607"/>
              <a:gd name="connsiteY124" fmla="*/ 610 h 763"/>
              <a:gd name="connsiteX125" fmla="*/ 407 w 607"/>
              <a:gd name="connsiteY125" fmla="*/ 610 h 763"/>
              <a:gd name="connsiteX126" fmla="*/ 418 w 607"/>
              <a:gd name="connsiteY126" fmla="*/ 610 h 763"/>
              <a:gd name="connsiteX127" fmla="*/ 428 w 607"/>
              <a:gd name="connsiteY127" fmla="*/ 610 h 763"/>
              <a:gd name="connsiteX128" fmla="*/ 439 w 607"/>
              <a:gd name="connsiteY128" fmla="*/ 605 h 763"/>
              <a:gd name="connsiteX129" fmla="*/ 444 w 607"/>
              <a:gd name="connsiteY129" fmla="*/ 605 h 763"/>
              <a:gd name="connsiteX130" fmla="*/ 449 w 607"/>
              <a:gd name="connsiteY130" fmla="*/ 600 h 763"/>
              <a:gd name="connsiteX131" fmla="*/ 449 w 607"/>
              <a:gd name="connsiteY131" fmla="*/ 600 h 763"/>
              <a:gd name="connsiteX132" fmla="*/ 455 w 607"/>
              <a:gd name="connsiteY132" fmla="*/ 594 h 763"/>
              <a:gd name="connsiteX133" fmla="*/ 455 w 607"/>
              <a:gd name="connsiteY133" fmla="*/ 584 h 763"/>
              <a:gd name="connsiteX134" fmla="*/ 460 w 607"/>
              <a:gd name="connsiteY134" fmla="*/ 573 h 763"/>
              <a:gd name="connsiteX135" fmla="*/ 460 w 607"/>
              <a:gd name="connsiteY135" fmla="*/ 558 h 763"/>
              <a:gd name="connsiteX136" fmla="*/ 465 w 607"/>
              <a:gd name="connsiteY136" fmla="*/ 537 h 763"/>
              <a:gd name="connsiteX137" fmla="*/ 471 w 607"/>
              <a:gd name="connsiteY137" fmla="*/ 516 h 763"/>
              <a:gd name="connsiteX138" fmla="*/ 471 w 607"/>
              <a:gd name="connsiteY138" fmla="*/ 489 h 763"/>
              <a:gd name="connsiteX139" fmla="*/ 476 w 607"/>
              <a:gd name="connsiteY139" fmla="*/ 458 h 763"/>
              <a:gd name="connsiteX140" fmla="*/ 486 w 607"/>
              <a:gd name="connsiteY140" fmla="*/ 395 h 763"/>
              <a:gd name="connsiteX141" fmla="*/ 492 w 607"/>
              <a:gd name="connsiteY141" fmla="*/ 337 h 763"/>
              <a:gd name="connsiteX142" fmla="*/ 497 w 607"/>
              <a:gd name="connsiteY142" fmla="*/ 274 h 763"/>
              <a:gd name="connsiteX143" fmla="*/ 497 w 607"/>
              <a:gd name="connsiteY143" fmla="*/ 221 h 763"/>
              <a:gd name="connsiteX144" fmla="*/ 497 w 607"/>
              <a:gd name="connsiteY144" fmla="*/ 221 h 763"/>
              <a:gd name="connsiteX0" fmla="*/ 495 w 605"/>
              <a:gd name="connsiteY0" fmla="*/ 221 h 763"/>
              <a:gd name="connsiteX1" fmla="*/ 495 w 605"/>
              <a:gd name="connsiteY1" fmla="*/ 195 h 763"/>
              <a:gd name="connsiteX2" fmla="*/ 495 w 605"/>
              <a:gd name="connsiteY2" fmla="*/ 168 h 763"/>
              <a:gd name="connsiteX3" fmla="*/ 495 w 605"/>
              <a:gd name="connsiteY3" fmla="*/ 147 h 763"/>
              <a:gd name="connsiteX4" fmla="*/ 495 w 605"/>
              <a:gd name="connsiteY4" fmla="*/ 132 h 763"/>
              <a:gd name="connsiteX5" fmla="*/ 495 w 605"/>
              <a:gd name="connsiteY5" fmla="*/ 116 h 763"/>
              <a:gd name="connsiteX6" fmla="*/ 495 w 605"/>
              <a:gd name="connsiteY6" fmla="*/ 105 h 763"/>
              <a:gd name="connsiteX7" fmla="*/ 490 w 605"/>
              <a:gd name="connsiteY7" fmla="*/ 95 h 763"/>
              <a:gd name="connsiteX8" fmla="*/ 490 w 605"/>
              <a:gd name="connsiteY8" fmla="*/ 89 h 763"/>
              <a:gd name="connsiteX9" fmla="*/ 490 w 605"/>
              <a:gd name="connsiteY9" fmla="*/ 84 h 763"/>
              <a:gd name="connsiteX10" fmla="*/ 484 w 605"/>
              <a:gd name="connsiteY10" fmla="*/ 84 h 763"/>
              <a:gd name="connsiteX11" fmla="*/ 479 w 605"/>
              <a:gd name="connsiteY11" fmla="*/ 79 h 763"/>
              <a:gd name="connsiteX12" fmla="*/ 469 w 605"/>
              <a:gd name="connsiteY12" fmla="*/ 79 h 763"/>
              <a:gd name="connsiteX13" fmla="*/ 463 w 605"/>
              <a:gd name="connsiteY13" fmla="*/ 74 h 763"/>
              <a:gd name="connsiteX14" fmla="*/ 447 w 605"/>
              <a:gd name="connsiteY14" fmla="*/ 74 h 763"/>
              <a:gd name="connsiteX15" fmla="*/ 437 w 605"/>
              <a:gd name="connsiteY15" fmla="*/ 74 h 763"/>
              <a:gd name="connsiteX16" fmla="*/ 421 w 605"/>
              <a:gd name="connsiteY16" fmla="*/ 79 h 763"/>
              <a:gd name="connsiteX17" fmla="*/ 390 w 605"/>
              <a:gd name="connsiteY17" fmla="*/ 79 h 763"/>
              <a:gd name="connsiteX18" fmla="*/ 353 w 605"/>
              <a:gd name="connsiteY18" fmla="*/ 84 h 763"/>
              <a:gd name="connsiteX19" fmla="*/ 316 w 605"/>
              <a:gd name="connsiteY19" fmla="*/ 89 h 763"/>
              <a:gd name="connsiteX20" fmla="*/ 279 w 605"/>
              <a:gd name="connsiteY20" fmla="*/ 89 h 763"/>
              <a:gd name="connsiteX21" fmla="*/ 237 w 605"/>
              <a:gd name="connsiteY21" fmla="*/ 95 h 763"/>
              <a:gd name="connsiteX22" fmla="*/ 189 w 605"/>
              <a:gd name="connsiteY22" fmla="*/ 105 h 763"/>
              <a:gd name="connsiteX23" fmla="*/ 163 w 605"/>
              <a:gd name="connsiteY23" fmla="*/ 105 h 763"/>
              <a:gd name="connsiteX24" fmla="*/ 137 w 605"/>
              <a:gd name="connsiteY24" fmla="*/ 110 h 763"/>
              <a:gd name="connsiteX25" fmla="*/ 110 w 605"/>
              <a:gd name="connsiteY25" fmla="*/ 116 h 763"/>
              <a:gd name="connsiteX26" fmla="*/ 84 w 605"/>
              <a:gd name="connsiteY26" fmla="*/ 116 h 763"/>
              <a:gd name="connsiteX27" fmla="*/ 52 w 605"/>
              <a:gd name="connsiteY27" fmla="*/ 121 h 763"/>
              <a:gd name="connsiteX28" fmla="*/ 26 w 605"/>
              <a:gd name="connsiteY28" fmla="*/ 126 h 763"/>
              <a:gd name="connsiteX29" fmla="*/ 0 w 605"/>
              <a:gd name="connsiteY29" fmla="*/ 126 h 763"/>
              <a:gd name="connsiteX30" fmla="*/ 42 w 605"/>
              <a:gd name="connsiteY30" fmla="*/ 84 h 763"/>
              <a:gd name="connsiteX31" fmla="*/ 73 w 605"/>
              <a:gd name="connsiteY31" fmla="*/ 84 h 763"/>
              <a:gd name="connsiteX32" fmla="*/ 131 w 605"/>
              <a:gd name="connsiteY32" fmla="*/ 74 h 763"/>
              <a:gd name="connsiteX33" fmla="*/ 189 w 605"/>
              <a:gd name="connsiteY33" fmla="*/ 63 h 763"/>
              <a:gd name="connsiteX34" fmla="*/ 247 w 605"/>
              <a:gd name="connsiteY34" fmla="*/ 58 h 763"/>
              <a:gd name="connsiteX35" fmla="*/ 305 w 605"/>
              <a:gd name="connsiteY35" fmla="*/ 47 h 763"/>
              <a:gd name="connsiteX36" fmla="*/ 332 w 605"/>
              <a:gd name="connsiteY36" fmla="*/ 42 h 763"/>
              <a:gd name="connsiteX37" fmla="*/ 358 w 605"/>
              <a:gd name="connsiteY37" fmla="*/ 37 h 763"/>
              <a:gd name="connsiteX38" fmla="*/ 384 w 605"/>
              <a:gd name="connsiteY38" fmla="*/ 32 h 763"/>
              <a:gd name="connsiteX39" fmla="*/ 400 w 605"/>
              <a:gd name="connsiteY39" fmla="*/ 32 h 763"/>
              <a:gd name="connsiteX40" fmla="*/ 416 w 605"/>
              <a:gd name="connsiteY40" fmla="*/ 26 h 763"/>
              <a:gd name="connsiteX41" fmla="*/ 432 w 605"/>
              <a:gd name="connsiteY41" fmla="*/ 21 h 763"/>
              <a:gd name="connsiteX42" fmla="*/ 437 w 605"/>
              <a:gd name="connsiteY42" fmla="*/ 21 h 763"/>
              <a:gd name="connsiteX43" fmla="*/ 447 w 605"/>
              <a:gd name="connsiteY43" fmla="*/ 16 h 763"/>
              <a:gd name="connsiteX44" fmla="*/ 453 w 605"/>
              <a:gd name="connsiteY44" fmla="*/ 11 h 763"/>
              <a:gd name="connsiteX45" fmla="*/ 463 w 605"/>
              <a:gd name="connsiteY45" fmla="*/ 5 h 763"/>
              <a:gd name="connsiteX46" fmla="*/ 469 w 605"/>
              <a:gd name="connsiteY46" fmla="*/ 5 h 763"/>
              <a:gd name="connsiteX47" fmla="*/ 479 w 605"/>
              <a:gd name="connsiteY47" fmla="*/ 0 h 763"/>
              <a:gd name="connsiteX48" fmla="*/ 484 w 605"/>
              <a:gd name="connsiteY48" fmla="*/ 5 h 763"/>
              <a:gd name="connsiteX49" fmla="*/ 490 w 605"/>
              <a:gd name="connsiteY49" fmla="*/ 5 h 763"/>
              <a:gd name="connsiteX50" fmla="*/ 495 w 605"/>
              <a:gd name="connsiteY50" fmla="*/ 11 h 763"/>
              <a:gd name="connsiteX51" fmla="*/ 505 w 605"/>
              <a:gd name="connsiteY51" fmla="*/ 16 h 763"/>
              <a:gd name="connsiteX52" fmla="*/ 516 w 605"/>
              <a:gd name="connsiteY52" fmla="*/ 21 h 763"/>
              <a:gd name="connsiteX53" fmla="*/ 526 w 605"/>
              <a:gd name="connsiteY53" fmla="*/ 26 h 763"/>
              <a:gd name="connsiteX54" fmla="*/ 537 w 605"/>
              <a:gd name="connsiteY54" fmla="*/ 32 h 763"/>
              <a:gd name="connsiteX55" fmla="*/ 553 w 605"/>
              <a:gd name="connsiteY55" fmla="*/ 42 h 763"/>
              <a:gd name="connsiteX56" fmla="*/ 563 w 605"/>
              <a:gd name="connsiteY56" fmla="*/ 53 h 763"/>
              <a:gd name="connsiteX57" fmla="*/ 574 w 605"/>
              <a:gd name="connsiteY57" fmla="*/ 58 h 763"/>
              <a:gd name="connsiteX58" fmla="*/ 584 w 605"/>
              <a:gd name="connsiteY58" fmla="*/ 68 h 763"/>
              <a:gd name="connsiteX59" fmla="*/ 595 w 605"/>
              <a:gd name="connsiteY59" fmla="*/ 74 h 763"/>
              <a:gd name="connsiteX60" fmla="*/ 600 w 605"/>
              <a:gd name="connsiteY60" fmla="*/ 79 h 763"/>
              <a:gd name="connsiteX61" fmla="*/ 605 w 605"/>
              <a:gd name="connsiteY61" fmla="*/ 84 h 763"/>
              <a:gd name="connsiteX62" fmla="*/ 605 w 605"/>
              <a:gd name="connsiteY62" fmla="*/ 89 h 763"/>
              <a:gd name="connsiteX63" fmla="*/ 605 w 605"/>
              <a:gd name="connsiteY63" fmla="*/ 95 h 763"/>
              <a:gd name="connsiteX64" fmla="*/ 605 w 605"/>
              <a:gd name="connsiteY64" fmla="*/ 100 h 763"/>
              <a:gd name="connsiteX65" fmla="*/ 605 w 605"/>
              <a:gd name="connsiteY65" fmla="*/ 105 h 763"/>
              <a:gd name="connsiteX66" fmla="*/ 600 w 605"/>
              <a:gd name="connsiteY66" fmla="*/ 110 h 763"/>
              <a:gd name="connsiteX67" fmla="*/ 590 w 605"/>
              <a:gd name="connsiteY67" fmla="*/ 116 h 763"/>
              <a:gd name="connsiteX68" fmla="*/ 590 w 605"/>
              <a:gd name="connsiteY68" fmla="*/ 121 h 763"/>
              <a:gd name="connsiteX69" fmla="*/ 590 w 605"/>
              <a:gd name="connsiteY69" fmla="*/ 121 h 763"/>
              <a:gd name="connsiteX70" fmla="*/ 584 w 605"/>
              <a:gd name="connsiteY70" fmla="*/ 126 h 763"/>
              <a:gd name="connsiteX71" fmla="*/ 584 w 605"/>
              <a:gd name="connsiteY71" fmla="*/ 132 h 763"/>
              <a:gd name="connsiteX72" fmla="*/ 579 w 605"/>
              <a:gd name="connsiteY72" fmla="*/ 142 h 763"/>
              <a:gd name="connsiteX73" fmla="*/ 579 w 605"/>
              <a:gd name="connsiteY73" fmla="*/ 147 h 763"/>
              <a:gd name="connsiteX74" fmla="*/ 579 w 605"/>
              <a:gd name="connsiteY74" fmla="*/ 158 h 763"/>
              <a:gd name="connsiteX75" fmla="*/ 574 w 605"/>
              <a:gd name="connsiteY75" fmla="*/ 168 h 763"/>
              <a:gd name="connsiteX76" fmla="*/ 574 w 605"/>
              <a:gd name="connsiteY76" fmla="*/ 179 h 763"/>
              <a:gd name="connsiteX77" fmla="*/ 574 w 605"/>
              <a:gd name="connsiteY77" fmla="*/ 189 h 763"/>
              <a:gd name="connsiteX78" fmla="*/ 569 w 605"/>
              <a:gd name="connsiteY78" fmla="*/ 205 h 763"/>
              <a:gd name="connsiteX79" fmla="*/ 569 w 605"/>
              <a:gd name="connsiteY79" fmla="*/ 221 h 763"/>
              <a:gd name="connsiteX80" fmla="*/ 569 w 605"/>
              <a:gd name="connsiteY80" fmla="*/ 237 h 763"/>
              <a:gd name="connsiteX81" fmla="*/ 563 w 605"/>
              <a:gd name="connsiteY81" fmla="*/ 252 h 763"/>
              <a:gd name="connsiteX82" fmla="*/ 563 w 605"/>
              <a:gd name="connsiteY82" fmla="*/ 268 h 763"/>
              <a:gd name="connsiteX83" fmla="*/ 563 w 605"/>
              <a:gd name="connsiteY83" fmla="*/ 289 h 763"/>
              <a:gd name="connsiteX84" fmla="*/ 558 w 605"/>
              <a:gd name="connsiteY84" fmla="*/ 331 h 763"/>
              <a:gd name="connsiteX85" fmla="*/ 553 w 605"/>
              <a:gd name="connsiteY85" fmla="*/ 368 h 763"/>
              <a:gd name="connsiteX86" fmla="*/ 553 w 605"/>
              <a:gd name="connsiteY86" fmla="*/ 400 h 763"/>
              <a:gd name="connsiteX87" fmla="*/ 548 w 605"/>
              <a:gd name="connsiteY87" fmla="*/ 431 h 763"/>
              <a:gd name="connsiteX88" fmla="*/ 542 w 605"/>
              <a:gd name="connsiteY88" fmla="*/ 463 h 763"/>
              <a:gd name="connsiteX89" fmla="*/ 542 w 605"/>
              <a:gd name="connsiteY89" fmla="*/ 489 h 763"/>
              <a:gd name="connsiteX90" fmla="*/ 537 w 605"/>
              <a:gd name="connsiteY90" fmla="*/ 510 h 763"/>
              <a:gd name="connsiteX91" fmla="*/ 532 w 605"/>
              <a:gd name="connsiteY91" fmla="*/ 531 h 763"/>
              <a:gd name="connsiteX92" fmla="*/ 526 w 605"/>
              <a:gd name="connsiteY92" fmla="*/ 568 h 763"/>
              <a:gd name="connsiteX93" fmla="*/ 516 w 605"/>
              <a:gd name="connsiteY93" fmla="*/ 605 h 763"/>
              <a:gd name="connsiteX94" fmla="*/ 511 w 605"/>
              <a:gd name="connsiteY94" fmla="*/ 636 h 763"/>
              <a:gd name="connsiteX95" fmla="*/ 500 w 605"/>
              <a:gd name="connsiteY95" fmla="*/ 663 h 763"/>
              <a:gd name="connsiteX96" fmla="*/ 495 w 605"/>
              <a:gd name="connsiteY96" fmla="*/ 689 h 763"/>
              <a:gd name="connsiteX97" fmla="*/ 490 w 605"/>
              <a:gd name="connsiteY97" fmla="*/ 700 h 763"/>
              <a:gd name="connsiteX98" fmla="*/ 484 w 605"/>
              <a:gd name="connsiteY98" fmla="*/ 710 h 763"/>
              <a:gd name="connsiteX99" fmla="*/ 484 w 605"/>
              <a:gd name="connsiteY99" fmla="*/ 721 h 763"/>
              <a:gd name="connsiteX100" fmla="*/ 479 w 605"/>
              <a:gd name="connsiteY100" fmla="*/ 726 h 763"/>
              <a:gd name="connsiteX101" fmla="*/ 474 w 605"/>
              <a:gd name="connsiteY101" fmla="*/ 736 h 763"/>
              <a:gd name="connsiteX102" fmla="*/ 474 w 605"/>
              <a:gd name="connsiteY102" fmla="*/ 742 h 763"/>
              <a:gd name="connsiteX103" fmla="*/ 463 w 605"/>
              <a:gd name="connsiteY103" fmla="*/ 747 h 763"/>
              <a:gd name="connsiteX104" fmla="*/ 458 w 605"/>
              <a:gd name="connsiteY104" fmla="*/ 757 h 763"/>
              <a:gd name="connsiteX105" fmla="*/ 453 w 605"/>
              <a:gd name="connsiteY105" fmla="*/ 757 h 763"/>
              <a:gd name="connsiteX106" fmla="*/ 447 w 605"/>
              <a:gd name="connsiteY106" fmla="*/ 763 h 763"/>
              <a:gd name="connsiteX107" fmla="*/ 442 w 605"/>
              <a:gd name="connsiteY107" fmla="*/ 763 h 763"/>
              <a:gd name="connsiteX108" fmla="*/ 442 w 605"/>
              <a:gd name="connsiteY108" fmla="*/ 757 h 763"/>
              <a:gd name="connsiteX109" fmla="*/ 437 w 605"/>
              <a:gd name="connsiteY109" fmla="*/ 757 h 763"/>
              <a:gd name="connsiteX110" fmla="*/ 437 w 605"/>
              <a:gd name="connsiteY110" fmla="*/ 752 h 763"/>
              <a:gd name="connsiteX111" fmla="*/ 437 w 605"/>
              <a:gd name="connsiteY111" fmla="*/ 747 h 763"/>
              <a:gd name="connsiteX112" fmla="*/ 432 w 605"/>
              <a:gd name="connsiteY112" fmla="*/ 742 h 763"/>
              <a:gd name="connsiteX113" fmla="*/ 432 w 605"/>
              <a:gd name="connsiteY113" fmla="*/ 731 h 763"/>
              <a:gd name="connsiteX114" fmla="*/ 432 w 605"/>
              <a:gd name="connsiteY114" fmla="*/ 721 h 763"/>
              <a:gd name="connsiteX115" fmla="*/ 426 w 605"/>
              <a:gd name="connsiteY115" fmla="*/ 705 h 763"/>
              <a:gd name="connsiteX116" fmla="*/ 421 w 605"/>
              <a:gd name="connsiteY116" fmla="*/ 684 h 763"/>
              <a:gd name="connsiteX117" fmla="*/ 416 w 605"/>
              <a:gd name="connsiteY117" fmla="*/ 668 h 763"/>
              <a:gd name="connsiteX118" fmla="*/ 411 w 605"/>
              <a:gd name="connsiteY118" fmla="*/ 652 h 763"/>
              <a:gd name="connsiteX119" fmla="*/ 405 w 605"/>
              <a:gd name="connsiteY119" fmla="*/ 636 h 763"/>
              <a:gd name="connsiteX120" fmla="*/ 395 w 605"/>
              <a:gd name="connsiteY120" fmla="*/ 626 h 763"/>
              <a:gd name="connsiteX121" fmla="*/ 384 w 605"/>
              <a:gd name="connsiteY121" fmla="*/ 615 h 763"/>
              <a:gd name="connsiteX122" fmla="*/ 379 w 605"/>
              <a:gd name="connsiteY122" fmla="*/ 605 h 763"/>
              <a:gd name="connsiteX123" fmla="*/ 390 w 605"/>
              <a:gd name="connsiteY123" fmla="*/ 610 h 763"/>
              <a:gd name="connsiteX124" fmla="*/ 405 w 605"/>
              <a:gd name="connsiteY124" fmla="*/ 610 h 763"/>
              <a:gd name="connsiteX125" fmla="*/ 416 w 605"/>
              <a:gd name="connsiteY125" fmla="*/ 610 h 763"/>
              <a:gd name="connsiteX126" fmla="*/ 426 w 605"/>
              <a:gd name="connsiteY126" fmla="*/ 610 h 763"/>
              <a:gd name="connsiteX127" fmla="*/ 437 w 605"/>
              <a:gd name="connsiteY127" fmla="*/ 605 h 763"/>
              <a:gd name="connsiteX128" fmla="*/ 442 w 605"/>
              <a:gd name="connsiteY128" fmla="*/ 605 h 763"/>
              <a:gd name="connsiteX129" fmla="*/ 447 w 605"/>
              <a:gd name="connsiteY129" fmla="*/ 600 h 763"/>
              <a:gd name="connsiteX130" fmla="*/ 447 w 605"/>
              <a:gd name="connsiteY130" fmla="*/ 600 h 763"/>
              <a:gd name="connsiteX131" fmla="*/ 453 w 605"/>
              <a:gd name="connsiteY131" fmla="*/ 594 h 763"/>
              <a:gd name="connsiteX132" fmla="*/ 453 w 605"/>
              <a:gd name="connsiteY132" fmla="*/ 584 h 763"/>
              <a:gd name="connsiteX133" fmla="*/ 458 w 605"/>
              <a:gd name="connsiteY133" fmla="*/ 573 h 763"/>
              <a:gd name="connsiteX134" fmla="*/ 458 w 605"/>
              <a:gd name="connsiteY134" fmla="*/ 558 h 763"/>
              <a:gd name="connsiteX135" fmla="*/ 463 w 605"/>
              <a:gd name="connsiteY135" fmla="*/ 537 h 763"/>
              <a:gd name="connsiteX136" fmla="*/ 469 w 605"/>
              <a:gd name="connsiteY136" fmla="*/ 516 h 763"/>
              <a:gd name="connsiteX137" fmla="*/ 469 w 605"/>
              <a:gd name="connsiteY137" fmla="*/ 489 h 763"/>
              <a:gd name="connsiteX138" fmla="*/ 474 w 605"/>
              <a:gd name="connsiteY138" fmla="*/ 458 h 763"/>
              <a:gd name="connsiteX139" fmla="*/ 484 w 605"/>
              <a:gd name="connsiteY139" fmla="*/ 395 h 763"/>
              <a:gd name="connsiteX140" fmla="*/ 490 w 605"/>
              <a:gd name="connsiteY140" fmla="*/ 337 h 763"/>
              <a:gd name="connsiteX141" fmla="*/ 495 w 605"/>
              <a:gd name="connsiteY141" fmla="*/ 274 h 763"/>
              <a:gd name="connsiteX142" fmla="*/ 495 w 605"/>
              <a:gd name="connsiteY142" fmla="*/ 221 h 763"/>
              <a:gd name="connsiteX143" fmla="*/ 495 w 605"/>
              <a:gd name="connsiteY143" fmla="*/ 221 h 763"/>
              <a:gd name="connsiteX0" fmla="*/ 495 w 605"/>
              <a:gd name="connsiteY0" fmla="*/ 221 h 763"/>
              <a:gd name="connsiteX1" fmla="*/ 495 w 605"/>
              <a:gd name="connsiteY1" fmla="*/ 195 h 763"/>
              <a:gd name="connsiteX2" fmla="*/ 495 w 605"/>
              <a:gd name="connsiteY2" fmla="*/ 168 h 763"/>
              <a:gd name="connsiteX3" fmla="*/ 495 w 605"/>
              <a:gd name="connsiteY3" fmla="*/ 147 h 763"/>
              <a:gd name="connsiteX4" fmla="*/ 495 w 605"/>
              <a:gd name="connsiteY4" fmla="*/ 132 h 763"/>
              <a:gd name="connsiteX5" fmla="*/ 495 w 605"/>
              <a:gd name="connsiteY5" fmla="*/ 116 h 763"/>
              <a:gd name="connsiteX6" fmla="*/ 495 w 605"/>
              <a:gd name="connsiteY6" fmla="*/ 105 h 763"/>
              <a:gd name="connsiteX7" fmla="*/ 490 w 605"/>
              <a:gd name="connsiteY7" fmla="*/ 95 h 763"/>
              <a:gd name="connsiteX8" fmla="*/ 490 w 605"/>
              <a:gd name="connsiteY8" fmla="*/ 89 h 763"/>
              <a:gd name="connsiteX9" fmla="*/ 490 w 605"/>
              <a:gd name="connsiteY9" fmla="*/ 84 h 763"/>
              <a:gd name="connsiteX10" fmla="*/ 484 w 605"/>
              <a:gd name="connsiteY10" fmla="*/ 84 h 763"/>
              <a:gd name="connsiteX11" fmla="*/ 479 w 605"/>
              <a:gd name="connsiteY11" fmla="*/ 79 h 763"/>
              <a:gd name="connsiteX12" fmla="*/ 469 w 605"/>
              <a:gd name="connsiteY12" fmla="*/ 79 h 763"/>
              <a:gd name="connsiteX13" fmla="*/ 463 w 605"/>
              <a:gd name="connsiteY13" fmla="*/ 74 h 763"/>
              <a:gd name="connsiteX14" fmla="*/ 447 w 605"/>
              <a:gd name="connsiteY14" fmla="*/ 74 h 763"/>
              <a:gd name="connsiteX15" fmla="*/ 437 w 605"/>
              <a:gd name="connsiteY15" fmla="*/ 74 h 763"/>
              <a:gd name="connsiteX16" fmla="*/ 421 w 605"/>
              <a:gd name="connsiteY16" fmla="*/ 79 h 763"/>
              <a:gd name="connsiteX17" fmla="*/ 390 w 605"/>
              <a:gd name="connsiteY17" fmla="*/ 79 h 763"/>
              <a:gd name="connsiteX18" fmla="*/ 353 w 605"/>
              <a:gd name="connsiteY18" fmla="*/ 84 h 763"/>
              <a:gd name="connsiteX19" fmla="*/ 316 w 605"/>
              <a:gd name="connsiteY19" fmla="*/ 89 h 763"/>
              <a:gd name="connsiteX20" fmla="*/ 279 w 605"/>
              <a:gd name="connsiteY20" fmla="*/ 89 h 763"/>
              <a:gd name="connsiteX21" fmla="*/ 237 w 605"/>
              <a:gd name="connsiteY21" fmla="*/ 95 h 763"/>
              <a:gd name="connsiteX22" fmla="*/ 189 w 605"/>
              <a:gd name="connsiteY22" fmla="*/ 105 h 763"/>
              <a:gd name="connsiteX23" fmla="*/ 163 w 605"/>
              <a:gd name="connsiteY23" fmla="*/ 105 h 763"/>
              <a:gd name="connsiteX24" fmla="*/ 137 w 605"/>
              <a:gd name="connsiteY24" fmla="*/ 110 h 763"/>
              <a:gd name="connsiteX25" fmla="*/ 110 w 605"/>
              <a:gd name="connsiteY25" fmla="*/ 116 h 763"/>
              <a:gd name="connsiteX26" fmla="*/ 84 w 605"/>
              <a:gd name="connsiteY26" fmla="*/ 116 h 763"/>
              <a:gd name="connsiteX27" fmla="*/ 52 w 605"/>
              <a:gd name="connsiteY27" fmla="*/ 121 h 763"/>
              <a:gd name="connsiteX28" fmla="*/ 26 w 605"/>
              <a:gd name="connsiteY28" fmla="*/ 126 h 763"/>
              <a:gd name="connsiteX29" fmla="*/ 0 w 605"/>
              <a:gd name="connsiteY29" fmla="*/ 126 h 763"/>
              <a:gd name="connsiteX30" fmla="*/ 42 w 605"/>
              <a:gd name="connsiteY30" fmla="*/ 84 h 763"/>
              <a:gd name="connsiteX31" fmla="*/ 131 w 605"/>
              <a:gd name="connsiteY31" fmla="*/ 74 h 763"/>
              <a:gd name="connsiteX32" fmla="*/ 189 w 605"/>
              <a:gd name="connsiteY32" fmla="*/ 63 h 763"/>
              <a:gd name="connsiteX33" fmla="*/ 247 w 605"/>
              <a:gd name="connsiteY33" fmla="*/ 58 h 763"/>
              <a:gd name="connsiteX34" fmla="*/ 305 w 605"/>
              <a:gd name="connsiteY34" fmla="*/ 47 h 763"/>
              <a:gd name="connsiteX35" fmla="*/ 332 w 605"/>
              <a:gd name="connsiteY35" fmla="*/ 42 h 763"/>
              <a:gd name="connsiteX36" fmla="*/ 358 w 605"/>
              <a:gd name="connsiteY36" fmla="*/ 37 h 763"/>
              <a:gd name="connsiteX37" fmla="*/ 384 w 605"/>
              <a:gd name="connsiteY37" fmla="*/ 32 h 763"/>
              <a:gd name="connsiteX38" fmla="*/ 400 w 605"/>
              <a:gd name="connsiteY38" fmla="*/ 32 h 763"/>
              <a:gd name="connsiteX39" fmla="*/ 416 w 605"/>
              <a:gd name="connsiteY39" fmla="*/ 26 h 763"/>
              <a:gd name="connsiteX40" fmla="*/ 432 w 605"/>
              <a:gd name="connsiteY40" fmla="*/ 21 h 763"/>
              <a:gd name="connsiteX41" fmla="*/ 437 w 605"/>
              <a:gd name="connsiteY41" fmla="*/ 21 h 763"/>
              <a:gd name="connsiteX42" fmla="*/ 447 w 605"/>
              <a:gd name="connsiteY42" fmla="*/ 16 h 763"/>
              <a:gd name="connsiteX43" fmla="*/ 453 w 605"/>
              <a:gd name="connsiteY43" fmla="*/ 11 h 763"/>
              <a:gd name="connsiteX44" fmla="*/ 463 w 605"/>
              <a:gd name="connsiteY44" fmla="*/ 5 h 763"/>
              <a:gd name="connsiteX45" fmla="*/ 469 w 605"/>
              <a:gd name="connsiteY45" fmla="*/ 5 h 763"/>
              <a:gd name="connsiteX46" fmla="*/ 479 w 605"/>
              <a:gd name="connsiteY46" fmla="*/ 0 h 763"/>
              <a:gd name="connsiteX47" fmla="*/ 484 w 605"/>
              <a:gd name="connsiteY47" fmla="*/ 5 h 763"/>
              <a:gd name="connsiteX48" fmla="*/ 490 w 605"/>
              <a:gd name="connsiteY48" fmla="*/ 5 h 763"/>
              <a:gd name="connsiteX49" fmla="*/ 495 w 605"/>
              <a:gd name="connsiteY49" fmla="*/ 11 h 763"/>
              <a:gd name="connsiteX50" fmla="*/ 505 w 605"/>
              <a:gd name="connsiteY50" fmla="*/ 16 h 763"/>
              <a:gd name="connsiteX51" fmla="*/ 516 w 605"/>
              <a:gd name="connsiteY51" fmla="*/ 21 h 763"/>
              <a:gd name="connsiteX52" fmla="*/ 526 w 605"/>
              <a:gd name="connsiteY52" fmla="*/ 26 h 763"/>
              <a:gd name="connsiteX53" fmla="*/ 537 w 605"/>
              <a:gd name="connsiteY53" fmla="*/ 32 h 763"/>
              <a:gd name="connsiteX54" fmla="*/ 553 w 605"/>
              <a:gd name="connsiteY54" fmla="*/ 42 h 763"/>
              <a:gd name="connsiteX55" fmla="*/ 563 w 605"/>
              <a:gd name="connsiteY55" fmla="*/ 53 h 763"/>
              <a:gd name="connsiteX56" fmla="*/ 574 w 605"/>
              <a:gd name="connsiteY56" fmla="*/ 58 h 763"/>
              <a:gd name="connsiteX57" fmla="*/ 584 w 605"/>
              <a:gd name="connsiteY57" fmla="*/ 68 h 763"/>
              <a:gd name="connsiteX58" fmla="*/ 595 w 605"/>
              <a:gd name="connsiteY58" fmla="*/ 74 h 763"/>
              <a:gd name="connsiteX59" fmla="*/ 600 w 605"/>
              <a:gd name="connsiteY59" fmla="*/ 79 h 763"/>
              <a:gd name="connsiteX60" fmla="*/ 605 w 605"/>
              <a:gd name="connsiteY60" fmla="*/ 84 h 763"/>
              <a:gd name="connsiteX61" fmla="*/ 605 w 605"/>
              <a:gd name="connsiteY61" fmla="*/ 89 h 763"/>
              <a:gd name="connsiteX62" fmla="*/ 605 w 605"/>
              <a:gd name="connsiteY62" fmla="*/ 95 h 763"/>
              <a:gd name="connsiteX63" fmla="*/ 605 w 605"/>
              <a:gd name="connsiteY63" fmla="*/ 100 h 763"/>
              <a:gd name="connsiteX64" fmla="*/ 605 w 605"/>
              <a:gd name="connsiteY64" fmla="*/ 105 h 763"/>
              <a:gd name="connsiteX65" fmla="*/ 600 w 605"/>
              <a:gd name="connsiteY65" fmla="*/ 110 h 763"/>
              <a:gd name="connsiteX66" fmla="*/ 590 w 605"/>
              <a:gd name="connsiteY66" fmla="*/ 116 h 763"/>
              <a:gd name="connsiteX67" fmla="*/ 590 w 605"/>
              <a:gd name="connsiteY67" fmla="*/ 121 h 763"/>
              <a:gd name="connsiteX68" fmla="*/ 590 w 605"/>
              <a:gd name="connsiteY68" fmla="*/ 121 h 763"/>
              <a:gd name="connsiteX69" fmla="*/ 584 w 605"/>
              <a:gd name="connsiteY69" fmla="*/ 126 h 763"/>
              <a:gd name="connsiteX70" fmla="*/ 584 w 605"/>
              <a:gd name="connsiteY70" fmla="*/ 132 h 763"/>
              <a:gd name="connsiteX71" fmla="*/ 579 w 605"/>
              <a:gd name="connsiteY71" fmla="*/ 142 h 763"/>
              <a:gd name="connsiteX72" fmla="*/ 579 w 605"/>
              <a:gd name="connsiteY72" fmla="*/ 147 h 763"/>
              <a:gd name="connsiteX73" fmla="*/ 579 w 605"/>
              <a:gd name="connsiteY73" fmla="*/ 158 h 763"/>
              <a:gd name="connsiteX74" fmla="*/ 574 w 605"/>
              <a:gd name="connsiteY74" fmla="*/ 168 h 763"/>
              <a:gd name="connsiteX75" fmla="*/ 574 w 605"/>
              <a:gd name="connsiteY75" fmla="*/ 179 h 763"/>
              <a:gd name="connsiteX76" fmla="*/ 574 w 605"/>
              <a:gd name="connsiteY76" fmla="*/ 189 h 763"/>
              <a:gd name="connsiteX77" fmla="*/ 569 w 605"/>
              <a:gd name="connsiteY77" fmla="*/ 205 h 763"/>
              <a:gd name="connsiteX78" fmla="*/ 569 w 605"/>
              <a:gd name="connsiteY78" fmla="*/ 221 h 763"/>
              <a:gd name="connsiteX79" fmla="*/ 569 w 605"/>
              <a:gd name="connsiteY79" fmla="*/ 237 h 763"/>
              <a:gd name="connsiteX80" fmla="*/ 563 w 605"/>
              <a:gd name="connsiteY80" fmla="*/ 252 h 763"/>
              <a:gd name="connsiteX81" fmla="*/ 563 w 605"/>
              <a:gd name="connsiteY81" fmla="*/ 268 h 763"/>
              <a:gd name="connsiteX82" fmla="*/ 563 w 605"/>
              <a:gd name="connsiteY82" fmla="*/ 289 h 763"/>
              <a:gd name="connsiteX83" fmla="*/ 558 w 605"/>
              <a:gd name="connsiteY83" fmla="*/ 331 h 763"/>
              <a:gd name="connsiteX84" fmla="*/ 553 w 605"/>
              <a:gd name="connsiteY84" fmla="*/ 368 h 763"/>
              <a:gd name="connsiteX85" fmla="*/ 553 w 605"/>
              <a:gd name="connsiteY85" fmla="*/ 400 h 763"/>
              <a:gd name="connsiteX86" fmla="*/ 548 w 605"/>
              <a:gd name="connsiteY86" fmla="*/ 431 h 763"/>
              <a:gd name="connsiteX87" fmla="*/ 542 w 605"/>
              <a:gd name="connsiteY87" fmla="*/ 463 h 763"/>
              <a:gd name="connsiteX88" fmla="*/ 542 w 605"/>
              <a:gd name="connsiteY88" fmla="*/ 489 h 763"/>
              <a:gd name="connsiteX89" fmla="*/ 537 w 605"/>
              <a:gd name="connsiteY89" fmla="*/ 510 h 763"/>
              <a:gd name="connsiteX90" fmla="*/ 532 w 605"/>
              <a:gd name="connsiteY90" fmla="*/ 531 h 763"/>
              <a:gd name="connsiteX91" fmla="*/ 526 w 605"/>
              <a:gd name="connsiteY91" fmla="*/ 568 h 763"/>
              <a:gd name="connsiteX92" fmla="*/ 516 w 605"/>
              <a:gd name="connsiteY92" fmla="*/ 605 h 763"/>
              <a:gd name="connsiteX93" fmla="*/ 511 w 605"/>
              <a:gd name="connsiteY93" fmla="*/ 636 h 763"/>
              <a:gd name="connsiteX94" fmla="*/ 500 w 605"/>
              <a:gd name="connsiteY94" fmla="*/ 663 h 763"/>
              <a:gd name="connsiteX95" fmla="*/ 495 w 605"/>
              <a:gd name="connsiteY95" fmla="*/ 689 h 763"/>
              <a:gd name="connsiteX96" fmla="*/ 490 w 605"/>
              <a:gd name="connsiteY96" fmla="*/ 700 h 763"/>
              <a:gd name="connsiteX97" fmla="*/ 484 w 605"/>
              <a:gd name="connsiteY97" fmla="*/ 710 h 763"/>
              <a:gd name="connsiteX98" fmla="*/ 484 w 605"/>
              <a:gd name="connsiteY98" fmla="*/ 721 h 763"/>
              <a:gd name="connsiteX99" fmla="*/ 479 w 605"/>
              <a:gd name="connsiteY99" fmla="*/ 726 h 763"/>
              <a:gd name="connsiteX100" fmla="*/ 474 w 605"/>
              <a:gd name="connsiteY100" fmla="*/ 736 h 763"/>
              <a:gd name="connsiteX101" fmla="*/ 474 w 605"/>
              <a:gd name="connsiteY101" fmla="*/ 742 h 763"/>
              <a:gd name="connsiteX102" fmla="*/ 463 w 605"/>
              <a:gd name="connsiteY102" fmla="*/ 747 h 763"/>
              <a:gd name="connsiteX103" fmla="*/ 458 w 605"/>
              <a:gd name="connsiteY103" fmla="*/ 757 h 763"/>
              <a:gd name="connsiteX104" fmla="*/ 453 w 605"/>
              <a:gd name="connsiteY104" fmla="*/ 757 h 763"/>
              <a:gd name="connsiteX105" fmla="*/ 447 w 605"/>
              <a:gd name="connsiteY105" fmla="*/ 763 h 763"/>
              <a:gd name="connsiteX106" fmla="*/ 442 w 605"/>
              <a:gd name="connsiteY106" fmla="*/ 763 h 763"/>
              <a:gd name="connsiteX107" fmla="*/ 442 w 605"/>
              <a:gd name="connsiteY107" fmla="*/ 757 h 763"/>
              <a:gd name="connsiteX108" fmla="*/ 437 w 605"/>
              <a:gd name="connsiteY108" fmla="*/ 757 h 763"/>
              <a:gd name="connsiteX109" fmla="*/ 437 w 605"/>
              <a:gd name="connsiteY109" fmla="*/ 752 h 763"/>
              <a:gd name="connsiteX110" fmla="*/ 437 w 605"/>
              <a:gd name="connsiteY110" fmla="*/ 747 h 763"/>
              <a:gd name="connsiteX111" fmla="*/ 432 w 605"/>
              <a:gd name="connsiteY111" fmla="*/ 742 h 763"/>
              <a:gd name="connsiteX112" fmla="*/ 432 w 605"/>
              <a:gd name="connsiteY112" fmla="*/ 731 h 763"/>
              <a:gd name="connsiteX113" fmla="*/ 432 w 605"/>
              <a:gd name="connsiteY113" fmla="*/ 721 h 763"/>
              <a:gd name="connsiteX114" fmla="*/ 426 w 605"/>
              <a:gd name="connsiteY114" fmla="*/ 705 h 763"/>
              <a:gd name="connsiteX115" fmla="*/ 421 w 605"/>
              <a:gd name="connsiteY115" fmla="*/ 684 h 763"/>
              <a:gd name="connsiteX116" fmla="*/ 416 w 605"/>
              <a:gd name="connsiteY116" fmla="*/ 668 h 763"/>
              <a:gd name="connsiteX117" fmla="*/ 411 w 605"/>
              <a:gd name="connsiteY117" fmla="*/ 652 h 763"/>
              <a:gd name="connsiteX118" fmla="*/ 405 w 605"/>
              <a:gd name="connsiteY118" fmla="*/ 636 h 763"/>
              <a:gd name="connsiteX119" fmla="*/ 395 w 605"/>
              <a:gd name="connsiteY119" fmla="*/ 626 h 763"/>
              <a:gd name="connsiteX120" fmla="*/ 384 w 605"/>
              <a:gd name="connsiteY120" fmla="*/ 615 h 763"/>
              <a:gd name="connsiteX121" fmla="*/ 379 w 605"/>
              <a:gd name="connsiteY121" fmla="*/ 605 h 763"/>
              <a:gd name="connsiteX122" fmla="*/ 390 w 605"/>
              <a:gd name="connsiteY122" fmla="*/ 610 h 763"/>
              <a:gd name="connsiteX123" fmla="*/ 405 w 605"/>
              <a:gd name="connsiteY123" fmla="*/ 610 h 763"/>
              <a:gd name="connsiteX124" fmla="*/ 416 w 605"/>
              <a:gd name="connsiteY124" fmla="*/ 610 h 763"/>
              <a:gd name="connsiteX125" fmla="*/ 426 w 605"/>
              <a:gd name="connsiteY125" fmla="*/ 610 h 763"/>
              <a:gd name="connsiteX126" fmla="*/ 437 w 605"/>
              <a:gd name="connsiteY126" fmla="*/ 605 h 763"/>
              <a:gd name="connsiteX127" fmla="*/ 442 w 605"/>
              <a:gd name="connsiteY127" fmla="*/ 605 h 763"/>
              <a:gd name="connsiteX128" fmla="*/ 447 w 605"/>
              <a:gd name="connsiteY128" fmla="*/ 600 h 763"/>
              <a:gd name="connsiteX129" fmla="*/ 447 w 605"/>
              <a:gd name="connsiteY129" fmla="*/ 600 h 763"/>
              <a:gd name="connsiteX130" fmla="*/ 453 w 605"/>
              <a:gd name="connsiteY130" fmla="*/ 594 h 763"/>
              <a:gd name="connsiteX131" fmla="*/ 453 w 605"/>
              <a:gd name="connsiteY131" fmla="*/ 584 h 763"/>
              <a:gd name="connsiteX132" fmla="*/ 458 w 605"/>
              <a:gd name="connsiteY132" fmla="*/ 573 h 763"/>
              <a:gd name="connsiteX133" fmla="*/ 458 w 605"/>
              <a:gd name="connsiteY133" fmla="*/ 558 h 763"/>
              <a:gd name="connsiteX134" fmla="*/ 463 w 605"/>
              <a:gd name="connsiteY134" fmla="*/ 537 h 763"/>
              <a:gd name="connsiteX135" fmla="*/ 469 w 605"/>
              <a:gd name="connsiteY135" fmla="*/ 516 h 763"/>
              <a:gd name="connsiteX136" fmla="*/ 469 w 605"/>
              <a:gd name="connsiteY136" fmla="*/ 489 h 763"/>
              <a:gd name="connsiteX137" fmla="*/ 474 w 605"/>
              <a:gd name="connsiteY137" fmla="*/ 458 h 763"/>
              <a:gd name="connsiteX138" fmla="*/ 484 w 605"/>
              <a:gd name="connsiteY138" fmla="*/ 395 h 763"/>
              <a:gd name="connsiteX139" fmla="*/ 490 w 605"/>
              <a:gd name="connsiteY139" fmla="*/ 337 h 763"/>
              <a:gd name="connsiteX140" fmla="*/ 495 w 605"/>
              <a:gd name="connsiteY140" fmla="*/ 274 h 763"/>
              <a:gd name="connsiteX141" fmla="*/ 495 w 605"/>
              <a:gd name="connsiteY141" fmla="*/ 221 h 763"/>
              <a:gd name="connsiteX142" fmla="*/ 495 w 605"/>
              <a:gd name="connsiteY142" fmla="*/ 221 h 763"/>
              <a:gd name="connsiteX0" fmla="*/ 495 w 605"/>
              <a:gd name="connsiteY0" fmla="*/ 221 h 763"/>
              <a:gd name="connsiteX1" fmla="*/ 495 w 605"/>
              <a:gd name="connsiteY1" fmla="*/ 195 h 763"/>
              <a:gd name="connsiteX2" fmla="*/ 495 w 605"/>
              <a:gd name="connsiteY2" fmla="*/ 168 h 763"/>
              <a:gd name="connsiteX3" fmla="*/ 495 w 605"/>
              <a:gd name="connsiteY3" fmla="*/ 147 h 763"/>
              <a:gd name="connsiteX4" fmla="*/ 495 w 605"/>
              <a:gd name="connsiteY4" fmla="*/ 132 h 763"/>
              <a:gd name="connsiteX5" fmla="*/ 495 w 605"/>
              <a:gd name="connsiteY5" fmla="*/ 116 h 763"/>
              <a:gd name="connsiteX6" fmla="*/ 495 w 605"/>
              <a:gd name="connsiteY6" fmla="*/ 105 h 763"/>
              <a:gd name="connsiteX7" fmla="*/ 490 w 605"/>
              <a:gd name="connsiteY7" fmla="*/ 95 h 763"/>
              <a:gd name="connsiteX8" fmla="*/ 490 w 605"/>
              <a:gd name="connsiteY8" fmla="*/ 89 h 763"/>
              <a:gd name="connsiteX9" fmla="*/ 490 w 605"/>
              <a:gd name="connsiteY9" fmla="*/ 84 h 763"/>
              <a:gd name="connsiteX10" fmla="*/ 484 w 605"/>
              <a:gd name="connsiteY10" fmla="*/ 84 h 763"/>
              <a:gd name="connsiteX11" fmla="*/ 479 w 605"/>
              <a:gd name="connsiteY11" fmla="*/ 79 h 763"/>
              <a:gd name="connsiteX12" fmla="*/ 469 w 605"/>
              <a:gd name="connsiteY12" fmla="*/ 79 h 763"/>
              <a:gd name="connsiteX13" fmla="*/ 463 w 605"/>
              <a:gd name="connsiteY13" fmla="*/ 74 h 763"/>
              <a:gd name="connsiteX14" fmla="*/ 447 w 605"/>
              <a:gd name="connsiteY14" fmla="*/ 74 h 763"/>
              <a:gd name="connsiteX15" fmla="*/ 437 w 605"/>
              <a:gd name="connsiteY15" fmla="*/ 74 h 763"/>
              <a:gd name="connsiteX16" fmla="*/ 421 w 605"/>
              <a:gd name="connsiteY16" fmla="*/ 79 h 763"/>
              <a:gd name="connsiteX17" fmla="*/ 390 w 605"/>
              <a:gd name="connsiteY17" fmla="*/ 79 h 763"/>
              <a:gd name="connsiteX18" fmla="*/ 353 w 605"/>
              <a:gd name="connsiteY18" fmla="*/ 84 h 763"/>
              <a:gd name="connsiteX19" fmla="*/ 316 w 605"/>
              <a:gd name="connsiteY19" fmla="*/ 89 h 763"/>
              <a:gd name="connsiteX20" fmla="*/ 279 w 605"/>
              <a:gd name="connsiteY20" fmla="*/ 89 h 763"/>
              <a:gd name="connsiteX21" fmla="*/ 237 w 605"/>
              <a:gd name="connsiteY21" fmla="*/ 95 h 763"/>
              <a:gd name="connsiteX22" fmla="*/ 189 w 605"/>
              <a:gd name="connsiteY22" fmla="*/ 105 h 763"/>
              <a:gd name="connsiteX23" fmla="*/ 163 w 605"/>
              <a:gd name="connsiteY23" fmla="*/ 105 h 763"/>
              <a:gd name="connsiteX24" fmla="*/ 137 w 605"/>
              <a:gd name="connsiteY24" fmla="*/ 110 h 763"/>
              <a:gd name="connsiteX25" fmla="*/ 110 w 605"/>
              <a:gd name="connsiteY25" fmla="*/ 116 h 763"/>
              <a:gd name="connsiteX26" fmla="*/ 84 w 605"/>
              <a:gd name="connsiteY26" fmla="*/ 116 h 763"/>
              <a:gd name="connsiteX27" fmla="*/ 52 w 605"/>
              <a:gd name="connsiteY27" fmla="*/ 121 h 763"/>
              <a:gd name="connsiteX28" fmla="*/ 26 w 605"/>
              <a:gd name="connsiteY28" fmla="*/ 126 h 763"/>
              <a:gd name="connsiteX29" fmla="*/ 0 w 605"/>
              <a:gd name="connsiteY29" fmla="*/ 126 h 763"/>
              <a:gd name="connsiteX30" fmla="*/ 131 w 605"/>
              <a:gd name="connsiteY30" fmla="*/ 74 h 763"/>
              <a:gd name="connsiteX31" fmla="*/ 189 w 605"/>
              <a:gd name="connsiteY31" fmla="*/ 63 h 763"/>
              <a:gd name="connsiteX32" fmla="*/ 247 w 605"/>
              <a:gd name="connsiteY32" fmla="*/ 58 h 763"/>
              <a:gd name="connsiteX33" fmla="*/ 305 w 605"/>
              <a:gd name="connsiteY33" fmla="*/ 47 h 763"/>
              <a:gd name="connsiteX34" fmla="*/ 332 w 605"/>
              <a:gd name="connsiteY34" fmla="*/ 42 h 763"/>
              <a:gd name="connsiteX35" fmla="*/ 358 w 605"/>
              <a:gd name="connsiteY35" fmla="*/ 37 h 763"/>
              <a:gd name="connsiteX36" fmla="*/ 384 w 605"/>
              <a:gd name="connsiteY36" fmla="*/ 32 h 763"/>
              <a:gd name="connsiteX37" fmla="*/ 400 w 605"/>
              <a:gd name="connsiteY37" fmla="*/ 32 h 763"/>
              <a:gd name="connsiteX38" fmla="*/ 416 w 605"/>
              <a:gd name="connsiteY38" fmla="*/ 26 h 763"/>
              <a:gd name="connsiteX39" fmla="*/ 432 w 605"/>
              <a:gd name="connsiteY39" fmla="*/ 21 h 763"/>
              <a:gd name="connsiteX40" fmla="*/ 437 w 605"/>
              <a:gd name="connsiteY40" fmla="*/ 21 h 763"/>
              <a:gd name="connsiteX41" fmla="*/ 447 w 605"/>
              <a:gd name="connsiteY41" fmla="*/ 16 h 763"/>
              <a:gd name="connsiteX42" fmla="*/ 453 w 605"/>
              <a:gd name="connsiteY42" fmla="*/ 11 h 763"/>
              <a:gd name="connsiteX43" fmla="*/ 463 w 605"/>
              <a:gd name="connsiteY43" fmla="*/ 5 h 763"/>
              <a:gd name="connsiteX44" fmla="*/ 469 w 605"/>
              <a:gd name="connsiteY44" fmla="*/ 5 h 763"/>
              <a:gd name="connsiteX45" fmla="*/ 479 w 605"/>
              <a:gd name="connsiteY45" fmla="*/ 0 h 763"/>
              <a:gd name="connsiteX46" fmla="*/ 484 w 605"/>
              <a:gd name="connsiteY46" fmla="*/ 5 h 763"/>
              <a:gd name="connsiteX47" fmla="*/ 490 w 605"/>
              <a:gd name="connsiteY47" fmla="*/ 5 h 763"/>
              <a:gd name="connsiteX48" fmla="*/ 495 w 605"/>
              <a:gd name="connsiteY48" fmla="*/ 11 h 763"/>
              <a:gd name="connsiteX49" fmla="*/ 505 w 605"/>
              <a:gd name="connsiteY49" fmla="*/ 16 h 763"/>
              <a:gd name="connsiteX50" fmla="*/ 516 w 605"/>
              <a:gd name="connsiteY50" fmla="*/ 21 h 763"/>
              <a:gd name="connsiteX51" fmla="*/ 526 w 605"/>
              <a:gd name="connsiteY51" fmla="*/ 26 h 763"/>
              <a:gd name="connsiteX52" fmla="*/ 537 w 605"/>
              <a:gd name="connsiteY52" fmla="*/ 32 h 763"/>
              <a:gd name="connsiteX53" fmla="*/ 553 w 605"/>
              <a:gd name="connsiteY53" fmla="*/ 42 h 763"/>
              <a:gd name="connsiteX54" fmla="*/ 563 w 605"/>
              <a:gd name="connsiteY54" fmla="*/ 53 h 763"/>
              <a:gd name="connsiteX55" fmla="*/ 574 w 605"/>
              <a:gd name="connsiteY55" fmla="*/ 58 h 763"/>
              <a:gd name="connsiteX56" fmla="*/ 584 w 605"/>
              <a:gd name="connsiteY56" fmla="*/ 68 h 763"/>
              <a:gd name="connsiteX57" fmla="*/ 595 w 605"/>
              <a:gd name="connsiteY57" fmla="*/ 74 h 763"/>
              <a:gd name="connsiteX58" fmla="*/ 600 w 605"/>
              <a:gd name="connsiteY58" fmla="*/ 79 h 763"/>
              <a:gd name="connsiteX59" fmla="*/ 605 w 605"/>
              <a:gd name="connsiteY59" fmla="*/ 84 h 763"/>
              <a:gd name="connsiteX60" fmla="*/ 605 w 605"/>
              <a:gd name="connsiteY60" fmla="*/ 89 h 763"/>
              <a:gd name="connsiteX61" fmla="*/ 605 w 605"/>
              <a:gd name="connsiteY61" fmla="*/ 95 h 763"/>
              <a:gd name="connsiteX62" fmla="*/ 605 w 605"/>
              <a:gd name="connsiteY62" fmla="*/ 100 h 763"/>
              <a:gd name="connsiteX63" fmla="*/ 605 w 605"/>
              <a:gd name="connsiteY63" fmla="*/ 105 h 763"/>
              <a:gd name="connsiteX64" fmla="*/ 600 w 605"/>
              <a:gd name="connsiteY64" fmla="*/ 110 h 763"/>
              <a:gd name="connsiteX65" fmla="*/ 590 w 605"/>
              <a:gd name="connsiteY65" fmla="*/ 116 h 763"/>
              <a:gd name="connsiteX66" fmla="*/ 590 w 605"/>
              <a:gd name="connsiteY66" fmla="*/ 121 h 763"/>
              <a:gd name="connsiteX67" fmla="*/ 590 w 605"/>
              <a:gd name="connsiteY67" fmla="*/ 121 h 763"/>
              <a:gd name="connsiteX68" fmla="*/ 584 w 605"/>
              <a:gd name="connsiteY68" fmla="*/ 126 h 763"/>
              <a:gd name="connsiteX69" fmla="*/ 584 w 605"/>
              <a:gd name="connsiteY69" fmla="*/ 132 h 763"/>
              <a:gd name="connsiteX70" fmla="*/ 579 w 605"/>
              <a:gd name="connsiteY70" fmla="*/ 142 h 763"/>
              <a:gd name="connsiteX71" fmla="*/ 579 w 605"/>
              <a:gd name="connsiteY71" fmla="*/ 147 h 763"/>
              <a:gd name="connsiteX72" fmla="*/ 579 w 605"/>
              <a:gd name="connsiteY72" fmla="*/ 158 h 763"/>
              <a:gd name="connsiteX73" fmla="*/ 574 w 605"/>
              <a:gd name="connsiteY73" fmla="*/ 168 h 763"/>
              <a:gd name="connsiteX74" fmla="*/ 574 w 605"/>
              <a:gd name="connsiteY74" fmla="*/ 179 h 763"/>
              <a:gd name="connsiteX75" fmla="*/ 574 w 605"/>
              <a:gd name="connsiteY75" fmla="*/ 189 h 763"/>
              <a:gd name="connsiteX76" fmla="*/ 569 w 605"/>
              <a:gd name="connsiteY76" fmla="*/ 205 h 763"/>
              <a:gd name="connsiteX77" fmla="*/ 569 w 605"/>
              <a:gd name="connsiteY77" fmla="*/ 221 h 763"/>
              <a:gd name="connsiteX78" fmla="*/ 569 w 605"/>
              <a:gd name="connsiteY78" fmla="*/ 237 h 763"/>
              <a:gd name="connsiteX79" fmla="*/ 563 w 605"/>
              <a:gd name="connsiteY79" fmla="*/ 252 h 763"/>
              <a:gd name="connsiteX80" fmla="*/ 563 w 605"/>
              <a:gd name="connsiteY80" fmla="*/ 268 h 763"/>
              <a:gd name="connsiteX81" fmla="*/ 563 w 605"/>
              <a:gd name="connsiteY81" fmla="*/ 289 h 763"/>
              <a:gd name="connsiteX82" fmla="*/ 558 w 605"/>
              <a:gd name="connsiteY82" fmla="*/ 331 h 763"/>
              <a:gd name="connsiteX83" fmla="*/ 553 w 605"/>
              <a:gd name="connsiteY83" fmla="*/ 368 h 763"/>
              <a:gd name="connsiteX84" fmla="*/ 553 w 605"/>
              <a:gd name="connsiteY84" fmla="*/ 400 h 763"/>
              <a:gd name="connsiteX85" fmla="*/ 548 w 605"/>
              <a:gd name="connsiteY85" fmla="*/ 431 h 763"/>
              <a:gd name="connsiteX86" fmla="*/ 542 w 605"/>
              <a:gd name="connsiteY86" fmla="*/ 463 h 763"/>
              <a:gd name="connsiteX87" fmla="*/ 542 w 605"/>
              <a:gd name="connsiteY87" fmla="*/ 489 h 763"/>
              <a:gd name="connsiteX88" fmla="*/ 537 w 605"/>
              <a:gd name="connsiteY88" fmla="*/ 510 h 763"/>
              <a:gd name="connsiteX89" fmla="*/ 532 w 605"/>
              <a:gd name="connsiteY89" fmla="*/ 531 h 763"/>
              <a:gd name="connsiteX90" fmla="*/ 526 w 605"/>
              <a:gd name="connsiteY90" fmla="*/ 568 h 763"/>
              <a:gd name="connsiteX91" fmla="*/ 516 w 605"/>
              <a:gd name="connsiteY91" fmla="*/ 605 h 763"/>
              <a:gd name="connsiteX92" fmla="*/ 511 w 605"/>
              <a:gd name="connsiteY92" fmla="*/ 636 h 763"/>
              <a:gd name="connsiteX93" fmla="*/ 500 w 605"/>
              <a:gd name="connsiteY93" fmla="*/ 663 h 763"/>
              <a:gd name="connsiteX94" fmla="*/ 495 w 605"/>
              <a:gd name="connsiteY94" fmla="*/ 689 h 763"/>
              <a:gd name="connsiteX95" fmla="*/ 490 w 605"/>
              <a:gd name="connsiteY95" fmla="*/ 700 h 763"/>
              <a:gd name="connsiteX96" fmla="*/ 484 w 605"/>
              <a:gd name="connsiteY96" fmla="*/ 710 h 763"/>
              <a:gd name="connsiteX97" fmla="*/ 484 w 605"/>
              <a:gd name="connsiteY97" fmla="*/ 721 h 763"/>
              <a:gd name="connsiteX98" fmla="*/ 479 w 605"/>
              <a:gd name="connsiteY98" fmla="*/ 726 h 763"/>
              <a:gd name="connsiteX99" fmla="*/ 474 w 605"/>
              <a:gd name="connsiteY99" fmla="*/ 736 h 763"/>
              <a:gd name="connsiteX100" fmla="*/ 474 w 605"/>
              <a:gd name="connsiteY100" fmla="*/ 742 h 763"/>
              <a:gd name="connsiteX101" fmla="*/ 463 w 605"/>
              <a:gd name="connsiteY101" fmla="*/ 747 h 763"/>
              <a:gd name="connsiteX102" fmla="*/ 458 w 605"/>
              <a:gd name="connsiteY102" fmla="*/ 757 h 763"/>
              <a:gd name="connsiteX103" fmla="*/ 453 w 605"/>
              <a:gd name="connsiteY103" fmla="*/ 757 h 763"/>
              <a:gd name="connsiteX104" fmla="*/ 447 w 605"/>
              <a:gd name="connsiteY104" fmla="*/ 763 h 763"/>
              <a:gd name="connsiteX105" fmla="*/ 442 w 605"/>
              <a:gd name="connsiteY105" fmla="*/ 763 h 763"/>
              <a:gd name="connsiteX106" fmla="*/ 442 w 605"/>
              <a:gd name="connsiteY106" fmla="*/ 757 h 763"/>
              <a:gd name="connsiteX107" fmla="*/ 437 w 605"/>
              <a:gd name="connsiteY107" fmla="*/ 757 h 763"/>
              <a:gd name="connsiteX108" fmla="*/ 437 w 605"/>
              <a:gd name="connsiteY108" fmla="*/ 752 h 763"/>
              <a:gd name="connsiteX109" fmla="*/ 437 w 605"/>
              <a:gd name="connsiteY109" fmla="*/ 747 h 763"/>
              <a:gd name="connsiteX110" fmla="*/ 432 w 605"/>
              <a:gd name="connsiteY110" fmla="*/ 742 h 763"/>
              <a:gd name="connsiteX111" fmla="*/ 432 w 605"/>
              <a:gd name="connsiteY111" fmla="*/ 731 h 763"/>
              <a:gd name="connsiteX112" fmla="*/ 432 w 605"/>
              <a:gd name="connsiteY112" fmla="*/ 721 h 763"/>
              <a:gd name="connsiteX113" fmla="*/ 426 w 605"/>
              <a:gd name="connsiteY113" fmla="*/ 705 h 763"/>
              <a:gd name="connsiteX114" fmla="*/ 421 w 605"/>
              <a:gd name="connsiteY114" fmla="*/ 684 h 763"/>
              <a:gd name="connsiteX115" fmla="*/ 416 w 605"/>
              <a:gd name="connsiteY115" fmla="*/ 668 h 763"/>
              <a:gd name="connsiteX116" fmla="*/ 411 w 605"/>
              <a:gd name="connsiteY116" fmla="*/ 652 h 763"/>
              <a:gd name="connsiteX117" fmla="*/ 405 w 605"/>
              <a:gd name="connsiteY117" fmla="*/ 636 h 763"/>
              <a:gd name="connsiteX118" fmla="*/ 395 w 605"/>
              <a:gd name="connsiteY118" fmla="*/ 626 h 763"/>
              <a:gd name="connsiteX119" fmla="*/ 384 w 605"/>
              <a:gd name="connsiteY119" fmla="*/ 615 h 763"/>
              <a:gd name="connsiteX120" fmla="*/ 379 w 605"/>
              <a:gd name="connsiteY120" fmla="*/ 605 h 763"/>
              <a:gd name="connsiteX121" fmla="*/ 390 w 605"/>
              <a:gd name="connsiteY121" fmla="*/ 610 h 763"/>
              <a:gd name="connsiteX122" fmla="*/ 405 w 605"/>
              <a:gd name="connsiteY122" fmla="*/ 610 h 763"/>
              <a:gd name="connsiteX123" fmla="*/ 416 w 605"/>
              <a:gd name="connsiteY123" fmla="*/ 610 h 763"/>
              <a:gd name="connsiteX124" fmla="*/ 426 w 605"/>
              <a:gd name="connsiteY124" fmla="*/ 610 h 763"/>
              <a:gd name="connsiteX125" fmla="*/ 437 w 605"/>
              <a:gd name="connsiteY125" fmla="*/ 605 h 763"/>
              <a:gd name="connsiteX126" fmla="*/ 442 w 605"/>
              <a:gd name="connsiteY126" fmla="*/ 605 h 763"/>
              <a:gd name="connsiteX127" fmla="*/ 447 w 605"/>
              <a:gd name="connsiteY127" fmla="*/ 600 h 763"/>
              <a:gd name="connsiteX128" fmla="*/ 447 w 605"/>
              <a:gd name="connsiteY128" fmla="*/ 600 h 763"/>
              <a:gd name="connsiteX129" fmla="*/ 453 w 605"/>
              <a:gd name="connsiteY129" fmla="*/ 594 h 763"/>
              <a:gd name="connsiteX130" fmla="*/ 453 w 605"/>
              <a:gd name="connsiteY130" fmla="*/ 584 h 763"/>
              <a:gd name="connsiteX131" fmla="*/ 458 w 605"/>
              <a:gd name="connsiteY131" fmla="*/ 573 h 763"/>
              <a:gd name="connsiteX132" fmla="*/ 458 w 605"/>
              <a:gd name="connsiteY132" fmla="*/ 558 h 763"/>
              <a:gd name="connsiteX133" fmla="*/ 463 w 605"/>
              <a:gd name="connsiteY133" fmla="*/ 537 h 763"/>
              <a:gd name="connsiteX134" fmla="*/ 469 w 605"/>
              <a:gd name="connsiteY134" fmla="*/ 516 h 763"/>
              <a:gd name="connsiteX135" fmla="*/ 469 w 605"/>
              <a:gd name="connsiteY135" fmla="*/ 489 h 763"/>
              <a:gd name="connsiteX136" fmla="*/ 474 w 605"/>
              <a:gd name="connsiteY136" fmla="*/ 458 h 763"/>
              <a:gd name="connsiteX137" fmla="*/ 484 w 605"/>
              <a:gd name="connsiteY137" fmla="*/ 395 h 763"/>
              <a:gd name="connsiteX138" fmla="*/ 490 w 605"/>
              <a:gd name="connsiteY138" fmla="*/ 337 h 763"/>
              <a:gd name="connsiteX139" fmla="*/ 495 w 605"/>
              <a:gd name="connsiteY139" fmla="*/ 274 h 763"/>
              <a:gd name="connsiteX140" fmla="*/ 495 w 605"/>
              <a:gd name="connsiteY140" fmla="*/ 221 h 763"/>
              <a:gd name="connsiteX141" fmla="*/ 495 w 605"/>
              <a:gd name="connsiteY141" fmla="*/ 221 h 763"/>
              <a:gd name="connsiteX0" fmla="*/ 495 w 605"/>
              <a:gd name="connsiteY0" fmla="*/ 221 h 763"/>
              <a:gd name="connsiteX1" fmla="*/ 495 w 605"/>
              <a:gd name="connsiteY1" fmla="*/ 195 h 763"/>
              <a:gd name="connsiteX2" fmla="*/ 495 w 605"/>
              <a:gd name="connsiteY2" fmla="*/ 168 h 763"/>
              <a:gd name="connsiteX3" fmla="*/ 495 w 605"/>
              <a:gd name="connsiteY3" fmla="*/ 147 h 763"/>
              <a:gd name="connsiteX4" fmla="*/ 495 w 605"/>
              <a:gd name="connsiteY4" fmla="*/ 132 h 763"/>
              <a:gd name="connsiteX5" fmla="*/ 495 w 605"/>
              <a:gd name="connsiteY5" fmla="*/ 116 h 763"/>
              <a:gd name="connsiteX6" fmla="*/ 495 w 605"/>
              <a:gd name="connsiteY6" fmla="*/ 105 h 763"/>
              <a:gd name="connsiteX7" fmla="*/ 490 w 605"/>
              <a:gd name="connsiteY7" fmla="*/ 95 h 763"/>
              <a:gd name="connsiteX8" fmla="*/ 490 w 605"/>
              <a:gd name="connsiteY8" fmla="*/ 89 h 763"/>
              <a:gd name="connsiteX9" fmla="*/ 490 w 605"/>
              <a:gd name="connsiteY9" fmla="*/ 84 h 763"/>
              <a:gd name="connsiteX10" fmla="*/ 484 w 605"/>
              <a:gd name="connsiteY10" fmla="*/ 84 h 763"/>
              <a:gd name="connsiteX11" fmla="*/ 479 w 605"/>
              <a:gd name="connsiteY11" fmla="*/ 79 h 763"/>
              <a:gd name="connsiteX12" fmla="*/ 469 w 605"/>
              <a:gd name="connsiteY12" fmla="*/ 79 h 763"/>
              <a:gd name="connsiteX13" fmla="*/ 463 w 605"/>
              <a:gd name="connsiteY13" fmla="*/ 74 h 763"/>
              <a:gd name="connsiteX14" fmla="*/ 447 w 605"/>
              <a:gd name="connsiteY14" fmla="*/ 74 h 763"/>
              <a:gd name="connsiteX15" fmla="*/ 437 w 605"/>
              <a:gd name="connsiteY15" fmla="*/ 74 h 763"/>
              <a:gd name="connsiteX16" fmla="*/ 421 w 605"/>
              <a:gd name="connsiteY16" fmla="*/ 79 h 763"/>
              <a:gd name="connsiteX17" fmla="*/ 390 w 605"/>
              <a:gd name="connsiteY17" fmla="*/ 79 h 763"/>
              <a:gd name="connsiteX18" fmla="*/ 353 w 605"/>
              <a:gd name="connsiteY18" fmla="*/ 84 h 763"/>
              <a:gd name="connsiteX19" fmla="*/ 316 w 605"/>
              <a:gd name="connsiteY19" fmla="*/ 89 h 763"/>
              <a:gd name="connsiteX20" fmla="*/ 279 w 605"/>
              <a:gd name="connsiteY20" fmla="*/ 89 h 763"/>
              <a:gd name="connsiteX21" fmla="*/ 237 w 605"/>
              <a:gd name="connsiteY21" fmla="*/ 95 h 763"/>
              <a:gd name="connsiteX22" fmla="*/ 189 w 605"/>
              <a:gd name="connsiteY22" fmla="*/ 105 h 763"/>
              <a:gd name="connsiteX23" fmla="*/ 163 w 605"/>
              <a:gd name="connsiteY23" fmla="*/ 105 h 763"/>
              <a:gd name="connsiteX24" fmla="*/ 137 w 605"/>
              <a:gd name="connsiteY24" fmla="*/ 110 h 763"/>
              <a:gd name="connsiteX25" fmla="*/ 110 w 605"/>
              <a:gd name="connsiteY25" fmla="*/ 116 h 763"/>
              <a:gd name="connsiteX26" fmla="*/ 84 w 605"/>
              <a:gd name="connsiteY26" fmla="*/ 116 h 763"/>
              <a:gd name="connsiteX27" fmla="*/ 52 w 605"/>
              <a:gd name="connsiteY27" fmla="*/ 121 h 763"/>
              <a:gd name="connsiteX28" fmla="*/ 26 w 605"/>
              <a:gd name="connsiteY28" fmla="*/ 126 h 763"/>
              <a:gd name="connsiteX29" fmla="*/ 0 w 605"/>
              <a:gd name="connsiteY29" fmla="*/ 126 h 763"/>
              <a:gd name="connsiteX30" fmla="*/ 189 w 605"/>
              <a:gd name="connsiteY30" fmla="*/ 63 h 763"/>
              <a:gd name="connsiteX31" fmla="*/ 247 w 605"/>
              <a:gd name="connsiteY31" fmla="*/ 58 h 763"/>
              <a:gd name="connsiteX32" fmla="*/ 305 w 605"/>
              <a:gd name="connsiteY32" fmla="*/ 47 h 763"/>
              <a:gd name="connsiteX33" fmla="*/ 332 w 605"/>
              <a:gd name="connsiteY33" fmla="*/ 42 h 763"/>
              <a:gd name="connsiteX34" fmla="*/ 358 w 605"/>
              <a:gd name="connsiteY34" fmla="*/ 37 h 763"/>
              <a:gd name="connsiteX35" fmla="*/ 384 w 605"/>
              <a:gd name="connsiteY35" fmla="*/ 32 h 763"/>
              <a:gd name="connsiteX36" fmla="*/ 400 w 605"/>
              <a:gd name="connsiteY36" fmla="*/ 32 h 763"/>
              <a:gd name="connsiteX37" fmla="*/ 416 w 605"/>
              <a:gd name="connsiteY37" fmla="*/ 26 h 763"/>
              <a:gd name="connsiteX38" fmla="*/ 432 w 605"/>
              <a:gd name="connsiteY38" fmla="*/ 21 h 763"/>
              <a:gd name="connsiteX39" fmla="*/ 437 w 605"/>
              <a:gd name="connsiteY39" fmla="*/ 21 h 763"/>
              <a:gd name="connsiteX40" fmla="*/ 447 w 605"/>
              <a:gd name="connsiteY40" fmla="*/ 16 h 763"/>
              <a:gd name="connsiteX41" fmla="*/ 453 w 605"/>
              <a:gd name="connsiteY41" fmla="*/ 11 h 763"/>
              <a:gd name="connsiteX42" fmla="*/ 463 w 605"/>
              <a:gd name="connsiteY42" fmla="*/ 5 h 763"/>
              <a:gd name="connsiteX43" fmla="*/ 469 w 605"/>
              <a:gd name="connsiteY43" fmla="*/ 5 h 763"/>
              <a:gd name="connsiteX44" fmla="*/ 479 w 605"/>
              <a:gd name="connsiteY44" fmla="*/ 0 h 763"/>
              <a:gd name="connsiteX45" fmla="*/ 484 w 605"/>
              <a:gd name="connsiteY45" fmla="*/ 5 h 763"/>
              <a:gd name="connsiteX46" fmla="*/ 490 w 605"/>
              <a:gd name="connsiteY46" fmla="*/ 5 h 763"/>
              <a:gd name="connsiteX47" fmla="*/ 495 w 605"/>
              <a:gd name="connsiteY47" fmla="*/ 11 h 763"/>
              <a:gd name="connsiteX48" fmla="*/ 505 w 605"/>
              <a:gd name="connsiteY48" fmla="*/ 16 h 763"/>
              <a:gd name="connsiteX49" fmla="*/ 516 w 605"/>
              <a:gd name="connsiteY49" fmla="*/ 21 h 763"/>
              <a:gd name="connsiteX50" fmla="*/ 526 w 605"/>
              <a:gd name="connsiteY50" fmla="*/ 26 h 763"/>
              <a:gd name="connsiteX51" fmla="*/ 537 w 605"/>
              <a:gd name="connsiteY51" fmla="*/ 32 h 763"/>
              <a:gd name="connsiteX52" fmla="*/ 553 w 605"/>
              <a:gd name="connsiteY52" fmla="*/ 42 h 763"/>
              <a:gd name="connsiteX53" fmla="*/ 563 w 605"/>
              <a:gd name="connsiteY53" fmla="*/ 53 h 763"/>
              <a:gd name="connsiteX54" fmla="*/ 574 w 605"/>
              <a:gd name="connsiteY54" fmla="*/ 58 h 763"/>
              <a:gd name="connsiteX55" fmla="*/ 584 w 605"/>
              <a:gd name="connsiteY55" fmla="*/ 68 h 763"/>
              <a:gd name="connsiteX56" fmla="*/ 595 w 605"/>
              <a:gd name="connsiteY56" fmla="*/ 74 h 763"/>
              <a:gd name="connsiteX57" fmla="*/ 600 w 605"/>
              <a:gd name="connsiteY57" fmla="*/ 79 h 763"/>
              <a:gd name="connsiteX58" fmla="*/ 605 w 605"/>
              <a:gd name="connsiteY58" fmla="*/ 84 h 763"/>
              <a:gd name="connsiteX59" fmla="*/ 605 w 605"/>
              <a:gd name="connsiteY59" fmla="*/ 89 h 763"/>
              <a:gd name="connsiteX60" fmla="*/ 605 w 605"/>
              <a:gd name="connsiteY60" fmla="*/ 95 h 763"/>
              <a:gd name="connsiteX61" fmla="*/ 605 w 605"/>
              <a:gd name="connsiteY61" fmla="*/ 100 h 763"/>
              <a:gd name="connsiteX62" fmla="*/ 605 w 605"/>
              <a:gd name="connsiteY62" fmla="*/ 105 h 763"/>
              <a:gd name="connsiteX63" fmla="*/ 600 w 605"/>
              <a:gd name="connsiteY63" fmla="*/ 110 h 763"/>
              <a:gd name="connsiteX64" fmla="*/ 590 w 605"/>
              <a:gd name="connsiteY64" fmla="*/ 116 h 763"/>
              <a:gd name="connsiteX65" fmla="*/ 590 w 605"/>
              <a:gd name="connsiteY65" fmla="*/ 121 h 763"/>
              <a:gd name="connsiteX66" fmla="*/ 590 w 605"/>
              <a:gd name="connsiteY66" fmla="*/ 121 h 763"/>
              <a:gd name="connsiteX67" fmla="*/ 584 w 605"/>
              <a:gd name="connsiteY67" fmla="*/ 126 h 763"/>
              <a:gd name="connsiteX68" fmla="*/ 584 w 605"/>
              <a:gd name="connsiteY68" fmla="*/ 132 h 763"/>
              <a:gd name="connsiteX69" fmla="*/ 579 w 605"/>
              <a:gd name="connsiteY69" fmla="*/ 142 h 763"/>
              <a:gd name="connsiteX70" fmla="*/ 579 w 605"/>
              <a:gd name="connsiteY70" fmla="*/ 147 h 763"/>
              <a:gd name="connsiteX71" fmla="*/ 579 w 605"/>
              <a:gd name="connsiteY71" fmla="*/ 158 h 763"/>
              <a:gd name="connsiteX72" fmla="*/ 574 w 605"/>
              <a:gd name="connsiteY72" fmla="*/ 168 h 763"/>
              <a:gd name="connsiteX73" fmla="*/ 574 w 605"/>
              <a:gd name="connsiteY73" fmla="*/ 179 h 763"/>
              <a:gd name="connsiteX74" fmla="*/ 574 w 605"/>
              <a:gd name="connsiteY74" fmla="*/ 189 h 763"/>
              <a:gd name="connsiteX75" fmla="*/ 569 w 605"/>
              <a:gd name="connsiteY75" fmla="*/ 205 h 763"/>
              <a:gd name="connsiteX76" fmla="*/ 569 w 605"/>
              <a:gd name="connsiteY76" fmla="*/ 221 h 763"/>
              <a:gd name="connsiteX77" fmla="*/ 569 w 605"/>
              <a:gd name="connsiteY77" fmla="*/ 237 h 763"/>
              <a:gd name="connsiteX78" fmla="*/ 563 w 605"/>
              <a:gd name="connsiteY78" fmla="*/ 252 h 763"/>
              <a:gd name="connsiteX79" fmla="*/ 563 w 605"/>
              <a:gd name="connsiteY79" fmla="*/ 268 h 763"/>
              <a:gd name="connsiteX80" fmla="*/ 563 w 605"/>
              <a:gd name="connsiteY80" fmla="*/ 289 h 763"/>
              <a:gd name="connsiteX81" fmla="*/ 558 w 605"/>
              <a:gd name="connsiteY81" fmla="*/ 331 h 763"/>
              <a:gd name="connsiteX82" fmla="*/ 553 w 605"/>
              <a:gd name="connsiteY82" fmla="*/ 368 h 763"/>
              <a:gd name="connsiteX83" fmla="*/ 553 w 605"/>
              <a:gd name="connsiteY83" fmla="*/ 400 h 763"/>
              <a:gd name="connsiteX84" fmla="*/ 548 w 605"/>
              <a:gd name="connsiteY84" fmla="*/ 431 h 763"/>
              <a:gd name="connsiteX85" fmla="*/ 542 w 605"/>
              <a:gd name="connsiteY85" fmla="*/ 463 h 763"/>
              <a:gd name="connsiteX86" fmla="*/ 542 w 605"/>
              <a:gd name="connsiteY86" fmla="*/ 489 h 763"/>
              <a:gd name="connsiteX87" fmla="*/ 537 w 605"/>
              <a:gd name="connsiteY87" fmla="*/ 510 h 763"/>
              <a:gd name="connsiteX88" fmla="*/ 532 w 605"/>
              <a:gd name="connsiteY88" fmla="*/ 531 h 763"/>
              <a:gd name="connsiteX89" fmla="*/ 526 w 605"/>
              <a:gd name="connsiteY89" fmla="*/ 568 h 763"/>
              <a:gd name="connsiteX90" fmla="*/ 516 w 605"/>
              <a:gd name="connsiteY90" fmla="*/ 605 h 763"/>
              <a:gd name="connsiteX91" fmla="*/ 511 w 605"/>
              <a:gd name="connsiteY91" fmla="*/ 636 h 763"/>
              <a:gd name="connsiteX92" fmla="*/ 500 w 605"/>
              <a:gd name="connsiteY92" fmla="*/ 663 h 763"/>
              <a:gd name="connsiteX93" fmla="*/ 495 w 605"/>
              <a:gd name="connsiteY93" fmla="*/ 689 h 763"/>
              <a:gd name="connsiteX94" fmla="*/ 490 w 605"/>
              <a:gd name="connsiteY94" fmla="*/ 700 h 763"/>
              <a:gd name="connsiteX95" fmla="*/ 484 w 605"/>
              <a:gd name="connsiteY95" fmla="*/ 710 h 763"/>
              <a:gd name="connsiteX96" fmla="*/ 484 w 605"/>
              <a:gd name="connsiteY96" fmla="*/ 721 h 763"/>
              <a:gd name="connsiteX97" fmla="*/ 479 w 605"/>
              <a:gd name="connsiteY97" fmla="*/ 726 h 763"/>
              <a:gd name="connsiteX98" fmla="*/ 474 w 605"/>
              <a:gd name="connsiteY98" fmla="*/ 736 h 763"/>
              <a:gd name="connsiteX99" fmla="*/ 474 w 605"/>
              <a:gd name="connsiteY99" fmla="*/ 742 h 763"/>
              <a:gd name="connsiteX100" fmla="*/ 463 w 605"/>
              <a:gd name="connsiteY100" fmla="*/ 747 h 763"/>
              <a:gd name="connsiteX101" fmla="*/ 458 w 605"/>
              <a:gd name="connsiteY101" fmla="*/ 757 h 763"/>
              <a:gd name="connsiteX102" fmla="*/ 453 w 605"/>
              <a:gd name="connsiteY102" fmla="*/ 757 h 763"/>
              <a:gd name="connsiteX103" fmla="*/ 447 w 605"/>
              <a:gd name="connsiteY103" fmla="*/ 763 h 763"/>
              <a:gd name="connsiteX104" fmla="*/ 442 w 605"/>
              <a:gd name="connsiteY104" fmla="*/ 763 h 763"/>
              <a:gd name="connsiteX105" fmla="*/ 442 w 605"/>
              <a:gd name="connsiteY105" fmla="*/ 757 h 763"/>
              <a:gd name="connsiteX106" fmla="*/ 437 w 605"/>
              <a:gd name="connsiteY106" fmla="*/ 757 h 763"/>
              <a:gd name="connsiteX107" fmla="*/ 437 w 605"/>
              <a:gd name="connsiteY107" fmla="*/ 752 h 763"/>
              <a:gd name="connsiteX108" fmla="*/ 437 w 605"/>
              <a:gd name="connsiteY108" fmla="*/ 747 h 763"/>
              <a:gd name="connsiteX109" fmla="*/ 432 w 605"/>
              <a:gd name="connsiteY109" fmla="*/ 742 h 763"/>
              <a:gd name="connsiteX110" fmla="*/ 432 w 605"/>
              <a:gd name="connsiteY110" fmla="*/ 731 h 763"/>
              <a:gd name="connsiteX111" fmla="*/ 432 w 605"/>
              <a:gd name="connsiteY111" fmla="*/ 721 h 763"/>
              <a:gd name="connsiteX112" fmla="*/ 426 w 605"/>
              <a:gd name="connsiteY112" fmla="*/ 705 h 763"/>
              <a:gd name="connsiteX113" fmla="*/ 421 w 605"/>
              <a:gd name="connsiteY113" fmla="*/ 684 h 763"/>
              <a:gd name="connsiteX114" fmla="*/ 416 w 605"/>
              <a:gd name="connsiteY114" fmla="*/ 668 h 763"/>
              <a:gd name="connsiteX115" fmla="*/ 411 w 605"/>
              <a:gd name="connsiteY115" fmla="*/ 652 h 763"/>
              <a:gd name="connsiteX116" fmla="*/ 405 w 605"/>
              <a:gd name="connsiteY116" fmla="*/ 636 h 763"/>
              <a:gd name="connsiteX117" fmla="*/ 395 w 605"/>
              <a:gd name="connsiteY117" fmla="*/ 626 h 763"/>
              <a:gd name="connsiteX118" fmla="*/ 384 w 605"/>
              <a:gd name="connsiteY118" fmla="*/ 615 h 763"/>
              <a:gd name="connsiteX119" fmla="*/ 379 w 605"/>
              <a:gd name="connsiteY119" fmla="*/ 605 h 763"/>
              <a:gd name="connsiteX120" fmla="*/ 390 w 605"/>
              <a:gd name="connsiteY120" fmla="*/ 610 h 763"/>
              <a:gd name="connsiteX121" fmla="*/ 405 w 605"/>
              <a:gd name="connsiteY121" fmla="*/ 610 h 763"/>
              <a:gd name="connsiteX122" fmla="*/ 416 w 605"/>
              <a:gd name="connsiteY122" fmla="*/ 610 h 763"/>
              <a:gd name="connsiteX123" fmla="*/ 426 w 605"/>
              <a:gd name="connsiteY123" fmla="*/ 610 h 763"/>
              <a:gd name="connsiteX124" fmla="*/ 437 w 605"/>
              <a:gd name="connsiteY124" fmla="*/ 605 h 763"/>
              <a:gd name="connsiteX125" fmla="*/ 442 w 605"/>
              <a:gd name="connsiteY125" fmla="*/ 605 h 763"/>
              <a:gd name="connsiteX126" fmla="*/ 447 w 605"/>
              <a:gd name="connsiteY126" fmla="*/ 600 h 763"/>
              <a:gd name="connsiteX127" fmla="*/ 447 w 605"/>
              <a:gd name="connsiteY127" fmla="*/ 600 h 763"/>
              <a:gd name="connsiteX128" fmla="*/ 453 w 605"/>
              <a:gd name="connsiteY128" fmla="*/ 594 h 763"/>
              <a:gd name="connsiteX129" fmla="*/ 453 w 605"/>
              <a:gd name="connsiteY129" fmla="*/ 584 h 763"/>
              <a:gd name="connsiteX130" fmla="*/ 458 w 605"/>
              <a:gd name="connsiteY130" fmla="*/ 573 h 763"/>
              <a:gd name="connsiteX131" fmla="*/ 458 w 605"/>
              <a:gd name="connsiteY131" fmla="*/ 558 h 763"/>
              <a:gd name="connsiteX132" fmla="*/ 463 w 605"/>
              <a:gd name="connsiteY132" fmla="*/ 537 h 763"/>
              <a:gd name="connsiteX133" fmla="*/ 469 w 605"/>
              <a:gd name="connsiteY133" fmla="*/ 516 h 763"/>
              <a:gd name="connsiteX134" fmla="*/ 469 w 605"/>
              <a:gd name="connsiteY134" fmla="*/ 489 h 763"/>
              <a:gd name="connsiteX135" fmla="*/ 474 w 605"/>
              <a:gd name="connsiteY135" fmla="*/ 458 h 763"/>
              <a:gd name="connsiteX136" fmla="*/ 484 w 605"/>
              <a:gd name="connsiteY136" fmla="*/ 395 h 763"/>
              <a:gd name="connsiteX137" fmla="*/ 490 w 605"/>
              <a:gd name="connsiteY137" fmla="*/ 337 h 763"/>
              <a:gd name="connsiteX138" fmla="*/ 495 w 605"/>
              <a:gd name="connsiteY138" fmla="*/ 274 h 763"/>
              <a:gd name="connsiteX139" fmla="*/ 495 w 605"/>
              <a:gd name="connsiteY139" fmla="*/ 221 h 763"/>
              <a:gd name="connsiteX140" fmla="*/ 495 w 605"/>
              <a:gd name="connsiteY140" fmla="*/ 221 h 763"/>
              <a:gd name="connsiteX0" fmla="*/ 495 w 605"/>
              <a:gd name="connsiteY0" fmla="*/ 221 h 763"/>
              <a:gd name="connsiteX1" fmla="*/ 495 w 605"/>
              <a:gd name="connsiteY1" fmla="*/ 195 h 763"/>
              <a:gd name="connsiteX2" fmla="*/ 495 w 605"/>
              <a:gd name="connsiteY2" fmla="*/ 168 h 763"/>
              <a:gd name="connsiteX3" fmla="*/ 495 w 605"/>
              <a:gd name="connsiteY3" fmla="*/ 147 h 763"/>
              <a:gd name="connsiteX4" fmla="*/ 495 w 605"/>
              <a:gd name="connsiteY4" fmla="*/ 132 h 763"/>
              <a:gd name="connsiteX5" fmla="*/ 495 w 605"/>
              <a:gd name="connsiteY5" fmla="*/ 116 h 763"/>
              <a:gd name="connsiteX6" fmla="*/ 495 w 605"/>
              <a:gd name="connsiteY6" fmla="*/ 105 h 763"/>
              <a:gd name="connsiteX7" fmla="*/ 490 w 605"/>
              <a:gd name="connsiteY7" fmla="*/ 95 h 763"/>
              <a:gd name="connsiteX8" fmla="*/ 490 w 605"/>
              <a:gd name="connsiteY8" fmla="*/ 89 h 763"/>
              <a:gd name="connsiteX9" fmla="*/ 490 w 605"/>
              <a:gd name="connsiteY9" fmla="*/ 84 h 763"/>
              <a:gd name="connsiteX10" fmla="*/ 484 w 605"/>
              <a:gd name="connsiteY10" fmla="*/ 84 h 763"/>
              <a:gd name="connsiteX11" fmla="*/ 479 w 605"/>
              <a:gd name="connsiteY11" fmla="*/ 79 h 763"/>
              <a:gd name="connsiteX12" fmla="*/ 469 w 605"/>
              <a:gd name="connsiteY12" fmla="*/ 79 h 763"/>
              <a:gd name="connsiteX13" fmla="*/ 463 w 605"/>
              <a:gd name="connsiteY13" fmla="*/ 74 h 763"/>
              <a:gd name="connsiteX14" fmla="*/ 447 w 605"/>
              <a:gd name="connsiteY14" fmla="*/ 74 h 763"/>
              <a:gd name="connsiteX15" fmla="*/ 437 w 605"/>
              <a:gd name="connsiteY15" fmla="*/ 74 h 763"/>
              <a:gd name="connsiteX16" fmla="*/ 421 w 605"/>
              <a:gd name="connsiteY16" fmla="*/ 79 h 763"/>
              <a:gd name="connsiteX17" fmla="*/ 390 w 605"/>
              <a:gd name="connsiteY17" fmla="*/ 79 h 763"/>
              <a:gd name="connsiteX18" fmla="*/ 353 w 605"/>
              <a:gd name="connsiteY18" fmla="*/ 84 h 763"/>
              <a:gd name="connsiteX19" fmla="*/ 316 w 605"/>
              <a:gd name="connsiteY19" fmla="*/ 89 h 763"/>
              <a:gd name="connsiteX20" fmla="*/ 279 w 605"/>
              <a:gd name="connsiteY20" fmla="*/ 89 h 763"/>
              <a:gd name="connsiteX21" fmla="*/ 237 w 605"/>
              <a:gd name="connsiteY21" fmla="*/ 95 h 763"/>
              <a:gd name="connsiteX22" fmla="*/ 189 w 605"/>
              <a:gd name="connsiteY22" fmla="*/ 105 h 763"/>
              <a:gd name="connsiteX23" fmla="*/ 163 w 605"/>
              <a:gd name="connsiteY23" fmla="*/ 105 h 763"/>
              <a:gd name="connsiteX24" fmla="*/ 137 w 605"/>
              <a:gd name="connsiteY24" fmla="*/ 110 h 763"/>
              <a:gd name="connsiteX25" fmla="*/ 110 w 605"/>
              <a:gd name="connsiteY25" fmla="*/ 116 h 763"/>
              <a:gd name="connsiteX26" fmla="*/ 84 w 605"/>
              <a:gd name="connsiteY26" fmla="*/ 116 h 763"/>
              <a:gd name="connsiteX27" fmla="*/ 52 w 605"/>
              <a:gd name="connsiteY27" fmla="*/ 121 h 763"/>
              <a:gd name="connsiteX28" fmla="*/ 26 w 605"/>
              <a:gd name="connsiteY28" fmla="*/ 126 h 763"/>
              <a:gd name="connsiteX29" fmla="*/ 0 w 605"/>
              <a:gd name="connsiteY29" fmla="*/ 126 h 763"/>
              <a:gd name="connsiteX30" fmla="*/ 247 w 605"/>
              <a:gd name="connsiteY30" fmla="*/ 58 h 763"/>
              <a:gd name="connsiteX31" fmla="*/ 305 w 605"/>
              <a:gd name="connsiteY31" fmla="*/ 47 h 763"/>
              <a:gd name="connsiteX32" fmla="*/ 332 w 605"/>
              <a:gd name="connsiteY32" fmla="*/ 42 h 763"/>
              <a:gd name="connsiteX33" fmla="*/ 358 w 605"/>
              <a:gd name="connsiteY33" fmla="*/ 37 h 763"/>
              <a:gd name="connsiteX34" fmla="*/ 384 w 605"/>
              <a:gd name="connsiteY34" fmla="*/ 32 h 763"/>
              <a:gd name="connsiteX35" fmla="*/ 400 w 605"/>
              <a:gd name="connsiteY35" fmla="*/ 32 h 763"/>
              <a:gd name="connsiteX36" fmla="*/ 416 w 605"/>
              <a:gd name="connsiteY36" fmla="*/ 26 h 763"/>
              <a:gd name="connsiteX37" fmla="*/ 432 w 605"/>
              <a:gd name="connsiteY37" fmla="*/ 21 h 763"/>
              <a:gd name="connsiteX38" fmla="*/ 437 w 605"/>
              <a:gd name="connsiteY38" fmla="*/ 21 h 763"/>
              <a:gd name="connsiteX39" fmla="*/ 447 w 605"/>
              <a:gd name="connsiteY39" fmla="*/ 16 h 763"/>
              <a:gd name="connsiteX40" fmla="*/ 453 w 605"/>
              <a:gd name="connsiteY40" fmla="*/ 11 h 763"/>
              <a:gd name="connsiteX41" fmla="*/ 463 w 605"/>
              <a:gd name="connsiteY41" fmla="*/ 5 h 763"/>
              <a:gd name="connsiteX42" fmla="*/ 469 w 605"/>
              <a:gd name="connsiteY42" fmla="*/ 5 h 763"/>
              <a:gd name="connsiteX43" fmla="*/ 479 w 605"/>
              <a:gd name="connsiteY43" fmla="*/ 0 h 763"/>
              <a:gd name="connsiteX44" fmla="*/ 484 w 605"/>
              <a:gd name="connsiteY44" fmla="*/ 5 h 763"/>
              <a:gd name="connsiteX45" fmla="*/ 490 w 605"/>
              <a:gd name="connsiteY45" fmla="*/ 5 h 763"/>
              <a:gd name="connsiteX46" fmla="*/ 495 w 605"/>
              <a:gd name="connsiteY46" fmla="*/ 11 h 763"/>
              <a:gd name="connsiteX47" fmla="*/ 505 w 605"/>
              <a:gd name="connsiteY47" fmla="*/ 16 h 763"/>
              <a:gd name="connsiteX48" fmla="*/ 516 w 605"/>
              <a:gd name="connsiteY48" fmla="*/ 21 h 763"/>
              <a:gd name="connsiteX49" fmla="*/ 526 w 605"/>
              <a:gd name="connsiteY49" fmla="*/ 26 h 763"/>
              <a:gd name="connsiteX50" fmla="*/ 537 w 605"/>
              <a:gd name="connsiteY50" fmla="*/ 32 h 763"/>
              <a:gd name="connsiteX51" fmla="*/ 553 w 605"/>
              <a:gd name="connsiteY51" fmla="*/ 42 h 763"/>
              <a:gd name="connsiteX52" fmla="*/ 563 w 605"/>
              <a:gd name="connsiteY52" fmla="*/ 53 h 763"/>
              <a:gd name="connsiteX53" fmla="*/ 574 w 605"/>
              <a:gd name="connsiteY53" fmla="*/ 58 h 763"/>
              <a:gd name="connsiteX54" fmla="*/ 584 w 605"/>
              <a:gd name="connsiteY54" fmla="*/ 68 h 763"/>
              <a:gd name="connsiteX55" fmla="*/ 595 w 605"/>
              <a:gd name="connsiteY55" fmla="*/ 74 h 763"/>
              <a:gd name="connsiteX56" fmla="*/ 600 w 605"/>
              <a:gd name="connsiteY56" fmla="*/ 79 h 763"/>
              <a:gd name="connsiteX57" fmla="*/ 605 w 605"/>
              <a:gd name="connsiteY57" fmla="*/ 84 h 763"/>
              <a:gd name="connsiteX58" fmla="*/ 605 w 605"/>
              <a:gd name="connsiteY58" fmla="*/ 89 h 763"/>
              <a:gd name="connsiteX59" fmla="*/ 605 w 605"/>
              <a:gd name="connsiteY59" fmla="*/ 95 h 763"/>
              <a:gd name="connsiteX60" fmla="*/ 605 w 605"/>
              <a:gd name="connsiteY60" fmla="*/ 100 h 763"/>
              <a:gd name="connsiteX61" fmla="*/ 605 w 605"/>
              <a:gd name="connsiteY61" fmla="*/ 105 h 763"/>
              <a:gd name="connsiteX62" fmla="*/ 600 w 605"/>
              <a:gd name="connsiteY62" fmla="*/ 110 h 763"/>
              <a:gd name="connsiteX63" fmla="*/ 590 w 605"/>
              <a:gd name="connsiteY63" fmla="*/ 116 h 763"/>
              <a:gd name="connsiteX64" fmla="*/ 590 w 605"/>
              <a:gd name="connsiteY64" fmla="*/ 121 h 763"/>
              <a:gd name="connsiteX65" fmla="*/ 590 w 605"/>
              <a:gd name="connsiteY65" fmla="*/ 121 h 763"/>
              <a:gd name="connsiteX66" fmla="*/ 584 w 605"/>
              <a:gd name="connsiteY66" fmla="*/ 126 h 763"/>
              <a:gd name="connsiteX67" fmla="*/ 584 w 605"/>
              <a:gd name="connsiteY67" fmla="*/ 132 h 763"/>
              <a:gd name="connsiteX68" fmla="*/ 579 w 605"/>
              <a:gd name="connsiteY68" fmla="*/ 142 h 763"/>
              <a:gd name="connsiteX69" fmla="*/ 579 w 605"/>
              <a:gd name="connsiteY69" fmla="*/ 147 h 763"/>
              <a:gd name="connsiteX70" fmla="*/ 579 w 605"/>
              <a:gd name="connsiteY70" fmla="*/ 158 h 763"/>
              <a:gd name="connsiteX71" fmla="*/ 574 w 605"/>
              <a:gd name="connsiteY71" fmla="*/ 168 h 763"/>
              <a:gd name="connsiteX72" fmla="*/ 574 w 605"/>
              <a:gd name="connsiteY72" fmla="*/ 179 h 763"/>
              <a:gd name="connsiteX73" fmla="*/ 574 w 605"/>
              <a:gd name="connsiteY73" fmla="*/ 189 h 763"/>
              <a:gd name="connsiteX74" fmla="*/ 569 w 605"/>
              <a:gd name="connsiteY74" fmla="*/ 205 h 763"/>
              <a:gd name="connsiteX75" fmla="*/ 569 w 605"/>
              <a:gd name="connsiteY75" fmla="*/ 221 h 763"/>
              <a:gd name="connsiteX76" fmla="*/ 569 w 605"/>
              <a:gd name="connsiteY76" fmla="*/ 237 h 763"/>
              <a:gd name="connsiteX77" fmla="*/ 563 w 605"/>
              <a:gd name="connsiteY77" fmla="*/ 252 h 763"/>
              <a:gd name="connsiteX78" fmla="*/ 563 w 605"/>
              <a:gd name="connsiteY78" fmla="*/ 268 h 763"/>
              <a:gd name="connsiteX79" fmla="*/ 563 w 605"/>
              <a:gd name="connsiteY79" fmla="*/ 289 h 763"/>
              <a:gd name="connsiteX80" fmla="*/ 558 w 605"/>
              <a:gd name="connsiteY80" fmla="*/ 331 h 763"/>
              <a:gd name="connsiteX81" fmla="*/ 553 w 605"/>
              <a:gd name="connsiteY81" fmla="*/ 368 h 763"/>
              <a:gd name="connsiteX82" fmla="*/ 553 w 605"/>
              <a:gd name="connsiteY82" fmla="*/ 400 h 763"/>
              <a:gd name="connsiteX83" fmla="*/ 548 w 605"/>
              <a:gd name="connsiteY83" fmla="*/ 431 h 763"/>
              <a:gd name="connsiteX84" fmla="*/ 542 w 605"/>
              <a:gd name="connsiteY84" fmla="*/ 463 h 763"/>
              <a:gd name="connsiteX85" fmla="*/ 542 w 605"/>
              <a:gd name="connsiteY85" fmla="*/ 489 h 763"/>
              <a:gd name="connsiteX86" fmla="*/ 537 w 605"/>
              <a:gd name="connsiteY86" fmla="*/ 510 h 763"/>
              <a:gd name="connsiteX87" fmla="*/ 532 w 605"/>
              <a:gd name="connsiteY87" fmla="*/ 531 h 763"/>
              <a:gd name="connsiteX88" fmla="*/ 526 w 605"/>
              <a:gd name="connsiteY88" fmla="*/ 568 h 763"/>
              <a:gd name="connsiteX89" fmla="*/ 516 w 605"/>
              <a:gd name="connsiteY89" fmla="*/ 605 h 763"/>
              <a:gd name="connsiteX90" fmla="*/ 511 w 605"/>
              <a:gd name="connsiteY90" fmla="*/ 636 h 763"/>
              <a:gd name="connsiteX91" fmla="*/ 500 w 605"/>
              <a:gd name="connsiteY91" fmla="*/ 663 h 763"/>
              <a:gd name="connsiteX92" fmla="*/ 495 w 605"/>
              <a:gd name="connsiteY92" fmla="*/ 689 h 763"/>
              <a:gd name="connsiteX93" fmla="*/ 490 w 605"/>
              <a:gd name="connsiteY93" fmla="*/ 700 h 763"/>
              <a:gd name="connsiteX94" fmla="*/ 484 w 605"/>
              <a:gd name="connsiteY94" fmla="*/ 710 h 763"/>
              <a:gd name="connsiteX95" fmla="*/ 484 w 605"/>
              <a:gd name="connsiteY95" fmla="*/ 721 h 763"/>
              <a:gd name="connsiteX96" fmla="*/ 479 w 605"/>
              <a:gd name="connsiteY96" fmla="*/ 726 h 763"/>
              <a:gd name="connsiteX97" fmla="*/ 474 w 605"/>
              <a:gd name="connsiteY97" fmla="*/ 736 h 763"/>
              <a:gd name="connsiteX98" fmla="*/ 474 w 605"/>
              <a:gd name="connsiteY98" fmla="*/ 742 h 763"/>
              <a:gd name="connsiteX99" fmla="*/ 463 w 605"/>
              <a:gd name="connsiteY99" fmla="*/ 747 h 763"/>
              <a:gd name="connsiteX100" fmla="*/ 458 w 605"/>
              <a:gd name="connsiteY100" fmla="*/ 757 h 763"/>
              <a:gd name="connsiteX101" fmla="*/ 453 w 605"/>
              <a:gd name="connsiteY101" fmla="*/ 757 h 763"/>
              <a:gd name="connsiteX102" fmla="*/ 447 w 605"/>
              <a:gd name="connsiteY102" fmla="*/ 763 h 763"/>
              <a:gd name="connsiteX103" fmla="*/ 442 w 605"/>
              <a:gd name="connsiteY103" fmla="*/ 763 h 763"/>
              <a:gd name="connsiteX104" fmla="*/ 442 w 605"/>
              <a:gd name="connsiteY104" fmla="*/ 757 h 763"/>
              <a:gd name="connsiteX105" fmla="*/ 437 w 605"/>
              <a:gd name="connsiteY105" fmla="*/ 757 h 763"/>
              <a:gd name="connsiteX106" fmla="*/ 437 w 605"/>
              <a:gd name="connsiteY106" fmla="*/ 752 h 763"/>
              <a:gd name="connsiteX107" fmla="*/ 437 w 605"/>
              <a:gd name="connsiteY107" fmla="*/ 747 h 763"/>
              <a:gd name="connsiteX108" fmla="*/ 432 w 605"/>
              <a:gd name="connsiteY108" fmla="*/ 742 h 763"/>
              <a:gd name="connsiteX109" fmla="*/ 432 w 605"/>
              <a:gd name="connsiteY109" fmla="*/ 731 h 763"/>
              <a:gd name="connsiteX110" fmla="*/ 432 w 605"/>
              <a:gd name="connsiteY110" fmla="*/ 721 h 763"/>
              <a:gd name="connsiteX111" fmla="*/ 426 w 605"/>
              <a:gd name="connsiteY111" fmla="*/ 705 h 763"/>
              <a:gd name="connsiteX112" fmla="*/ 421 w 605"/>
              <a:gd name="connsiteY112" fmla="*/ 684 h 763"/>
              <a:gd name="connsiteX113" fmla="*/ 416 w 605"/>
              <a:gd name="connsiteY113" fmla="*/ 668 h 763"/>
              <a:gd name="connsiteX114" fmla="*/ 411 w 605"/>
              <a:gd name="connsiteY114" fmla="*/ 652 h 763"/>
              <a:gd name="connsiteX115" fmla="*/ 405 w 605"/>
              <a:gd name="connsiteY115" fmla="*/ 636 h 763"/>
              <a:gd name="connsiteX116" fmla="*/ 395 w 605"/>
              <a:gd name="connsiteY116" fmla="*/ 626 h 763"/>
              <a:gd name="connsiteX117" fmla="*/ 384 w 605"/>
              <a:gd name="connsiteY117" fmla="*/ 615 h 763"/>
              <a:gd name="connsiteX118" fmla="*/ 379 w 605"/>
              <a:gd name="connsiteY118" fmla="*/ 605 h 763"/>
              <a:gd name="connsiteX119" fmla="*/ 390 w 605"/>
              <a:gd name="connsiteY119" fmla="*/ 610 h 763"/>
              <a:gd name="connsiteX120" fmla="*/ 405 w 605"/>
              <a:gd name="connsiteY120" fmla="*/ 610 h 763"/>
              <a:gd name="connsiteX121" fmla="*/ 416 w 605"/>
              <a:gd name="connsiteY121" fmla="*/ 610 h 763"/>
              <a:gd name="connsiteX122" fmla="*/ 426 w 605"/>
              <a:gd name="connsiteY122" fmla="*/ 610 h 763"/>
              <a:gd name="connsiteX123" fmla="*/ 437 w 605"/>
              <a:gd name="connsiteY123" fmla="*/ 605 h 763"/>
              <a:gd name="connsiteX124" fmla="*/ 442 w 605"/>
              <a:gd name="connsiteY124" fmla="*/ 605 h 763"/>
              <a:gd name="connsiteX125" fmla="*/ 447 w 605"/>
              <a:gd name="connsiteY125" fmla="*/ 600 h 763"/>
              <a:gd name="connsiteX126" fmla="*/ 447 w 605"/>
              <a:gd name="connsiteY126" fmla="*/ 600 h 763"/>
              <a:gd name="connsiteX127" fmla="*/ 453 w 605"/>
              <a:gd name="connsiteY127" fmla="*/ 594 h 763"/>
              <a:gd name="connsiteX128" fmla="*/ 453 w 605"/>
              <a:gd name="connsiteY128" fmla="*/ 584 h 763"/>
              <a:gd name="connsiteX129" fmla="*/ 458 w 605"/>
              <a:gd name="connsiteY129" fmla="*/ 573 h 763"/>
              <a:gd name="connsiteX130" fmla="*/ 458 w 605"/>
              <a:gd name="connsiteY130" fmla="*/ 558 h 763"/>
              <a:gd name="connsiteX131" fmla="*/ 463 w 605"/>
              <a:gd name="connsiteY131" fmla="*/ 537 h 763"/>
              <a:gd name="connsiteX132" fmla="*/ 469 w 605"/>
              <a:gd name="connsiteY132" fmla="*/ 516 h 763"/>
              <a:gd name="connsiteX133" fmla="*/ 469 w 605"/>
              <a:gd name="connsiteY133" fmla="*/ 489 h 763"/>
              <a:gd name="connsiteX134" fmla="*/ 474 w 605"/>
              <a:gd name="connsiteY134" fmla="*/ 458 h 763"/>
              <a:gd name="connsiteX135" fmla="*/ 484 w 605"/>
              <a:gd name="connsiteY135" fmla="*/ 395 h 763"/>
              <a:gd name="connsiteX136" fmla="*/ 490 w 605"/>
              <a:gd name="connsiteY136" fmla="*/ 337 h 763"/>
              <a:gd name="connsiteX137" fmla="*/ 495 w 605"/>
              <a:gd name="connsiteY137" fmla="*/ 274 h 763"/>
              <a:gd name="connsiteX138" fmla="*/ 495 w 605"/>
              <a:gd name="connsiteY138" fmla="*/ 221 h 763"/>
              <a:gd name="connsiteX139" fmla="*/ 495 w 605"/>
              <a:gd name="connsiteY139" fmla="*/ 221 h 763"/>
              <a:gd name="connsiteX0" fmla="*/ 495 w 605"/>
              <a:gd name="connsiteY0" fmla="*/ 221 h 763"/>
              <a:gd name="connsiteX1" fmla="*/ 495 w 605"/>
              <a:gd name="connsiteY1" fmla="*/ 195 h 763"/>
              <a:gd name="connsiteX2" fmla="*/ 495 w 605"/>
              <a:gd name="connsiteY2" fmla="*/ 168 h 763"/>
              <a:gd name="connsiteX3" fmla="*/ 495 w 605"/>
              <a:gd name="connsiteY3" fmla="*/ 147 h 763"/>
              <a:gd name="connsiteX4" fmla="*/ 495 w 605"/>
              <a:gd name="connsiteY4" fmla="*/ 132 h 763"/>
              <a:gd name="connsiteX5" fmla="*/ 495 w 605"/>
              <a:gd name="connsiteY5" fmla="*/ 116 h 763"/>
              <a:gd name="connsiteX6" fmla="*/ 495 w 605"/>
              <a:gd name="connsiteY6" fmla="*/ 105 h 763"/>
              <a:gd name="connsiteX7" fmla="*/ 490 w 605"/>
              <a:gd name="connsiteY7" fmla="*/ 95 h 763"/>
              <a:gd name="connsiteX8" fmla="*/ 490 w 605"/>
              <a:gd name="connsiteY8" fmla="*/ 89 h 763"/>
              <a:gd name="connsiteX9" fmla="*/ 490 w 605"/>
              <a:gd name="connsiteY9" fmla="*/ 84 h 763"/>
              <a:gd name="connsiteX10" fmla="*/ 484 w 605"/>
              <a:gd name="connsiteY10" fmla="*/ 84 h 763"/>
              <a:gd name="connsiteX11" fmla="*/ 479 w 605"/>
              <a:gd name="connsiteY11" fmla="*/ 79 h 763"/>
              <a:gd name="connsiteX12" fmla="*/ 469 w 605"/>
              <a:gd name="connsiteY12" fmla="*/ 79 h 763"/>
              <a:gd name="connsiteX13" fmla="*/ 463 w 605"/>
              <a:gd name="connsiteY13" fmla="*/ 74 h 763"/>
              <a:gd name="connsiteX14" fmla="*/ 447 w 605"/>
              <a:gd name="connsiteY14" fmla="*/ 74 h 763"/>
              <a:gd name="connsiteX15" fmla="*/ 437 w 605"/>
              <a:gd name="connsiteY15" fmla="*/ 74 h 763"/>
              <a:gd name="connsiteX16" fmla="*/ 421 w 605"/>
              <a:gd name="connsiteY16" fmla="*/ 79 h 763"/>
              <a:gd name="connsiteX17" fmla="*/ 390 w 605"/>
              <a:gd name="connsiteY17" fmla="*/ 79 h 763"/>
              <a:gd name="connsiteX18" fmla="*/ 353 w 605"/>
              <a:gd name="connsiteY18" fmla="*/ 84 h 763"/>
              <a:gd name="connsiteX19" fmla="*/ 316 w 605"/>
              <a:gd name="connsiteY19" fmla="*/ 89 h 763"/>
              <a:gd name="connsiteX20" fmla="*/ 279 w 605"/>
              <a:gd name="connsiteY20" fmla="*/ 89 h 763"/>
              <a:gd name="connsiteX21" fmla="*/ 237 w 605"/>
              <a:gd name="connsiteY21" fmla="*/ 95 h 763"/>
              <a:gd name="connsiteX22" fmla="*/ 163 w 605"/>
              <a:gd name="connsiteY22" fmla="*/ 105 h 763"/>
              <a:gd name="connsiteX23" fmla="*/ 137 w 605"/>
              <a:gd name="connsiteY23" fmla="*/ 110 h 763"/>
              <a:gd name="connsiteX24" fmla="*/ 110 w 605"/>
              <a:gd name="connsiteY24" fmla="*/ 116 h 763"/>
              <a:gd name="connsiteX25" fmla="*/ 84 w 605"/>
              <a:gd name="connsiteY25" fmla="*/ 116 h 763"/>
              <a:gd name="connsiteX26" fmla="*/ 52 w 605"/>
              <a:gd name="connsiteY26" fmla="*/ 121 h 763"/>
              <a:gd name="connsiteX27" fmla="*/ 26 w 605"/>
              <a:gd name="connsiteY27" fmla="*/ 126 h 763"/>
              <a:gd name="connsiteX28" fmla="*/ 0 w 605"/>
              <a:gd name="connsiteY28" fmla="*/ 126 h 763"/>
              <a:gd name="connsiteX29" fmla="*/ 247 w 605"/>
              <a:gd name="connsiteY29" fmla="*/ 58 h 763"/>
              <a:gd name="connsiteX30" fmla="*/ 305 w 605"/>
              <a:gd name="connsiteY30" fmla="*/ 47 h 763"/>
              <a:gd name="connsiteX31" fmla="*/ 332 w 605"/>
              <a:gd name="connsiteY31" fmla="*/ 42 h 763"/>
              <a:gd name="connsiteX32" fmla="*/ 358 w 605"/>
              <a:gd name="connsiteY32" fmla="*/ 37 h 763"/>
              <a:gd name="connsiteX33" fmla="*/ 384 w 605"/>
              <a:gd name="connsiteY33" fmla="*/ 32 h 763"/>
              <a:gd name="connsiteX34" fmla="*/ 400 w 605"/>
              <a:gd name="connsiteY34" fmla="*/ 32 h 763"/>
              <a:gd name="connsiteX35" fmla="*/ 416 w 605"/>
              <a:gd name="connsiteY35" fmla="*/ 26 h 763"/>
              <a:gd name="connsiteX36" fmla="*/ 432 w 605"/>
              <a:gd name="connsiteY36" fmla="*/ 21 h 763"/>
              <a:gd name="connsiteX37" fmla="*/ 437 w 605"/>
              <a:gd name="connsiteY37" fmla="*/ 21 h 763"/>
              <a:gd name="connsiteX38" fmla="*/ 447 w 605"/>
              <a:gd name="connsiteY38" fmla="*/ 16 h 763"/>
              <a:gd name="connsiteX39" fmla="*/ 453 w 605"/>
              <a:gd name="connsiteY39" fmla="*/ 11 h 763"/>
              <a:gd name="connsiteX40" fmla="*/ 463 w 605"/>
              <a:gd name="connsiteY40" fmla="*/ 5 h 763"/>
              <a:gd name="connsiteX41" fmla="*/ 469 w 605"/>
              <a:gd name="connsiteY41" fmla="*/ 5 h 763"/>
              <a:gd name="connsiteX42" fmla="*/ 479 w 605"/>
              <a:gd name="connsiteY42" fmla="*/ 0 h 763"/>
              <a:gd name="connsiteX43" fmla="*/ 484 w 605"/>
              <a:gd name="connsiteY43" fmla="*/ 5 h 763"/>
              <a:gd name="connsiteX44" fmla="*/ 490 w 605"/>
              <a:gd name="connsiteY44" fmla="*/ 5 h 763"/>
              <a:gd name="connsiteX45" fmla="*/ 495 w 605"/>
              <a:gd name="connsiteY45" fmla="*/ 11 h 763"/>
              <a:gd name="connsiteX46" fmla="*/ 505 w 605"/>
              <a:gd name="connsiteY46" fmla="*/ 16 h 763"/>
              <a:gd name="connsiteX47" fmla="*/ 516 w 605"/>
              <a:gd name="connsiteY47" fmla="*/ 21 h 763"/>
              <a:gd name="connsiteX48" fmla="*/ 526 w 605"/>
              <a:gd name="connsiteY48" fmla="*/ 26 h 763"/>
              <a:gd name="connsiteX49" fmla="*/ 537 w 605"/>
              <a:gd name="connsiteY49" fmla="*/ 32 h 763"/>
              <a:gd name="connsiteX50" fmla="*/ 553 w 605"/>
              <a:gd name="connsiteY50" fmla="*/ 42 h 763"/>
              <a:gd name="connsiteX51" fmla="*/ 563 w 605"/>
              <a:gd name="connsiteY51" fmla="*/ 53 h 763"/>
              <a:gd name="connsiteX52" fmla="*/ 574 w 605"/>
              <a:gd name="connsiteY52" fmla="*/ 58 h 763"/>
              <a:gd name="connsiteX53" fmla="*/ 584 w 605"/>
              <a:gd name="connsiteY53" fmla="*/ 68 h 763"/>
              <a:gd name="connsiteX54" fmla="*/ 595 w 605"/>
              <a:gd name="connsiteY54" fmla="*/ 74 h 763"/>
              <a:gd name="connsiteX55" fmla="*/ 600 w 605"/>
              <a:gd name="connsiteY55" fmla="*/ 79 h 763"/>
              <a:gd name="connsiteX56" fmla="*/ 605 w 605"/>
              <a:gd name="connsiteY56" fmla="*/ 84 h 763"/>
              <a:gd name="connsiteX57" fmla="*/ 605 w 605"/>
              <a:gd name="connsiteY57" fmla="*/ 89 h 763"/>
              <a:gd name="connsiteX58" fmla="*/ 605 w 605"/>
              <a:gd name="connsiteY58" fmla="*/ 95 h 763"/>
              <a:gd name="connsiteX59" fmla="*/ 605 w 605"/>
              <a:gd name="connsiteY59" fmla="*/ 100 h 763"/>
              <a:gd name="connsiteX60" fmla="*/ 605 w 605"/>
              <a:gd name="connsiteY60" fmla="*/ 105 h 763"/>
              <a:gd name="connsiteX61" fmla="*/ 600 w 605"/>
              <a:gd name="connsiteY61" fmla="*/ 110 h 763"/>
              <a:gd name="connsiteX62" fmla="*/ 590 w 605"/>
              <a:gd name="connsiteY62" fmla="*/ 116 h 763"/>
              <a:gd name="connsiteX63" fmla="*/ 590 w 605"/>
              <a:gd name="connsiteY63" fmla="*/ 121 h 763"/>
              <a:gd name="connsiteX64" fmla="*/ 590 w 605"/>
              <a:gd name="connsiteY64" fmla="*/ 121 h 763"/>
              <a:gd name="connsiteX65" fmla="*/ 584 w 605"/>
              <a:gd name="connsiteY65" fmla="*/ 126 h 763"/>
              <a:gd name="connsiteX66" fmla="*/ 584 w 605"/>
              <a:gd name="connsiteY66" fmla="*/ 132 h 763"/>
              <a:gd name="connsiteX67" fmla="*/ 579 w 605"/>
              <a:gd name="connsiteY67" fmla="*/ 142 h 763"/>
              <a:gd name="connsiteX68" fmla="*/ 579 w 605"/>
              <a:gd name="connsiteY68" fmla="*/ 147 h 763"/>
              <a:gd name="connsiteX69" fmla="*/ 579 w 605"/>
              <a:gd name="connsiteY69" fmla="*/ 158 h 763"/>
              <a:gd name="connsiteX70" fmla="*/ 574 w 605"/>
              <a:gd name="connsiteY70" fmla="*/ 168 h 763"/>
              <a:gd name="connsiteX71" fmla="*/ 574 w 605"/>
              <a:gd name="connsiteY71" fmla="*/ 179 h 763"/>
              <a:gd name="connsiteX72" fmla="*/ 574 w 605"/>
              <a:gd name="connsiteY72" fmla="*/ 189 h 763"/>
              <a:gd name="connsiteX73" fmla="*/ 569 w 605"/>
              <a:gd name="connsiteY73" fmla="*/ 205 h 763"/>
              <a:gd name="connsiteX74" fmla="*/ 569 w 605"/>
              <a:gd name="connsiteY74" fmla="*/ 221 h 763"/>
              <a:gd name="connsiteX75" fmla="*/ 569 w 605"/>
              <a:gd name="connsiteY75" fmla="*/ 237 h 763"/>
              <a:gd name="connsiteX76" fmla="*/ 563 w 605"/>
              <a:gd name="connsiteY76" fmla="*/ 252 h 763"/>
              <a:gd name="connsiteX77" fmla="*/ 563 w 605"/>
              <a:gd name="connsiteY77" fmla="*/ 268 h 763"/>
              <a:gd name="connsiteX78" fmla="*/ 563 w 605"/>
              <a:gd name="connsiteY78" fmla="*/ 289 h 763"/>
              <a:gd name="connsiteX79" fmla="*/ 558 w 605"/>
              <a:gd name="connsiteY79" fmla="*/ 331 h 763"/>
              <a:gd name="connsiteX80" fmla="*/ 553 w 605"/>
              <a:gd name="connsiteY80" fmla="*/ 368 h 763"/>
              <a:gd name="connsiteX81" fmla="*/ 553 w 605"/>
              <a:gd name="connsiteY81" fmla="*/ 400 h 763"/>
              <a:gd name="connsiteX82" fmla="*/ 548 w 605"/>
              <a:gd name="connsiteY82" fmla="*/ 431 h 763"/>
              <a:gd name="connsiteX83" fmla="*/ 542 w 605"/>
              <a:gd name="connsiteY83" fmla="*/ 463 h 763"/>
              <a:gd name="connsiteX84" fmla="*/ 542 w 605"/>
              <a:gd name="connsiteY84" fmla="*/ 489 h 763"/>
              <a:gd name="connsiteX85" fmla="*/ 537 w 605"/>
              <a:gd name="connsiteY85" fmla="*/ 510 h 763"/>
              <a:gd name="connsiteX86" fmla="*/ 532 w 605"/>
              <a:gd name="connsiteY86" fmla="*/ 531 h 763"/>
              <a:gd name="connsiteX87" fmla="*/ 526 w 605"/>
              <a:gd name="connsiteY87" fmla="*/ 568 h 763"/>
              <a:gd name="connsiteX88" fmla="*/ 516 w 605"/>
              <a:gd name="connsiteY88" fmla="*/ 605 h 763"/>
              <a:gd name="connsiteX89" fmla="*/ 511 w 605"/>
              <a:gd name="connsiteY89" fmla="*/ 636 h 763"/>
              <a:gd name="connsiteX90" fmla="*/ 500 w 605"/>
              <a:gd name="connsiteY90" fmla="*/ 663 h 763"/>
              <a:gd name="connsiteX91" fmla="*/ 495 w 605"/>
              <a:gd name="connsiteY91" fmla="*/ 689 h 763"/>
              <a:gd name="connsiteX92" fmla="*/ 490 w 605"/>
              <a:gd name="connsiteY92" fmla="*/ 700 h 763"/>
              <a:gd name="connsiteX93" fmla="*/ 484 w 605"/>
              <a:gd name="connsiteY93" fmla="*/ 710 h 763"/>
              <a:gd name="connsiteX94" fmla="*/ 484 w 605"/>
              <a:gd name="connsiteY94" fmla="*/ 721 h 763"/>
              <a:gd name="connsiteX95" fmla="*/ 479 w 605"/>
              <a:gd name="connsiteY95" fmla="*/ 726 h 763"/>
              <a:gd name="connsiteX96" fmla="*/ 474 w 605"/>
              <a:gd name="connsiteY96" fmla="*/ 736 h 763"/>
              <a:gd name="connsiteX97" fmla="*/ 474 w 605"/>
              <a:gd name="connsiteY97" fmla="*/ 742 h 763"/>
              <a:gd name="connsiteX98" fmla="*/ 463 w 605"/>
              <a:gd name="connsiteY98" fmla="*/ 747 h 763"/>
              <a:gd name="connsiteX99" fmla="*/ 458 w 605"/>
              <a:gd name="connsiteY99" fmla="*/ 757 h 763"/>
              <a:gd name="connsiteX100" fmla="*/ 453 w 605"/>
              <a:gd name="connsiteY100" fmla="*/ 757 h 763"/>
              <a:gd name="connsiteX101" fmla="*/ 447 w 605"/>
              <a:gd name="connsiteY101" fmla="*/ 763 h 763"/>
              <a:gd name="connsiteX102" fmla="*/ 442 w 605"/>
              <a:gd name="connsiteY102" fmla="*/ 763 h 763"/>
              <a:gd name="connsiteX103" fmla="*/ 442 w 605"/>
              <a:gd name="connsiteY103" fmla="*/ 757 h 763"/>
              <a:gd name="connsiteX104" fmla="*/ 437 w 605"/>
              <a:gd name="connsiteY104" fmla="*/ 757 h 763"/>
              <a:gd name="connsiteX105" fmla="*/ 437 w 605"/>
              <a:gd name="connsiteY105" fmla="*/ 752 h 763"/>
              <a:gd name="connsiteX106" fmla="*/ 437 w 605"/>
              <a:gd name="connsiteY106" fmla="*/ 747 h 763"/>
              <a:gd name="connsiteX107" fmla="*/ 432 w 605"/>
              <a:gd name="connsiteY107" fmla="*/ 742 h 763"/>
              <a:gd name="connsiteX108" fmla="*/ 432 w 605"/>
              <a:gd name="connsiteY108" fmla="*/ 731 h 763"/>
              <a:gd name="connsiteX109" fmla="*/ 432 w 605"/>
              <a:gd name="connsiteY109" fmla="*/ 721 h 763"/>
              <a:gd name="connsiteX110" fmla="*/ 426 w 605"/>
              <a:gd name="connsiteY110" fmla="*/ 705 h 763"/>
              <a:gd name="connsiteX111" fmla="*/ 421 w 605"/>
              <a:gd name="connsiteY111" fmla="*/ 684 h 763"/>
              <a:gd name="connsiteX112" fmla="*/ 416 w 605"/>
              <a:gd name="connsiteY112" fmla="*/ 668 h 763"/>
              <a:gd name="connsiteX113" fmla="*/ 411 w 605"/>
              <a:gd name="connsiteY113" fmla="*/ 652 h 763"/>
              <a:gd name="connsiteX114" fmla="*/ 405 w 605"/>
              <a:gd name="connsiteY114" fmla="*/ 636 h 763"/>
              <a:gd name="connsiteX115" fmla="*/ 395 w 605"/>
              <a:gd name="connsiteY115" fmla="*/ 626 h 763"/>
              <a:gd name="connsiteX116" fmla="*/ 384 w 605"/>
              <a:gd name="connsiteY116" fmla="*/ 615 h 763"/>
              <a:gd name="connsiteX117" fmla="*/ 379 w 605"/>
              <a:gd name="connsiteY117" fmla="*/ 605 h 763"/>
              <a:gd name="connsiteX118" fmla="*/ 390 w 605"/>
              <a:gd name="connsiteY118" fmla="*/ 610 h 763"/>
              <a:gd name="connsiteX119" fmla="*/ 405 w 605"/>
              <a:gd name="connsiteY119" fmla="*/ 610 h 763"/>
              <a:gd name="connsiteX120" fmla="*/ 416 w 605"/>
              <a:gd name="connsiteY120" fmla="*/ 610 h 763"/>
              <a:gd name="connsiteX121" fmla="*/ 426 w 605"/>
              <a:gd name="connsiteY121" fmla="*/ 610 h 763"/>
              <a:gd name="connsiteX122" fmla="*/ 437 w 605"/>
              <a:gd name="connsiteY122" fmla="*/ 605 h 763"/>
              <a:gd name="connsiteX123" fmla="*/ 442 w 605"/>
              <a:gd name="connsiteY123" fmla="*/ 605 h 763"/>
              <a:gd name="connsiteX124" fmla="*/ 447 w 605"/>
              <a:gd name="connsiteY124" fmla="*/ 600 h 763"/>
              <a:gd name="connsiteX125" fmla="*/ 447 w 605"/>
              <a:gd name="connsiteY125" fmla="*/ 600 h 763"/>
              <a:gd name="connsiteX126" fmla="*/ 453 w 605"/>
              <a:gd name="connsiteY126" fmla="*/ 594 h 763"/>
              <a:gd name="connsiteX127" fmla="*/ 453 w 605"/>
              <a:gd name="connsiteY127" fmla="*/ 584 h 763"/>
              <a:gd name="connsiteX128" fmla="*/ 458 w 605"/>
              <a:gd name="connsiteY128" fmla="*/ 573 h 763"/>
              <a:gd name="connsiteX129" fmla="*/ 458 w 605"/>
              <a:gd name="connsiteY129" fmla="*/ 558 h 763"/>
              <a:gd name="connsiteX130" fmla="*/ 463 w 605"/>
              <a:gd name="connsiteY130" fmla="*/ 537 h 763"/>
              <a:gd name="connsiteX131" fmla="*/ 469 w 605"/>
              <a:gd name="connsiteY131" fmla="*/ 516 h 763"/>
              <a:gd name="connsiteX132" fmla="*/ 469 w 605"/>
              <a:gd name="connsiteY132" fmla="*/ 489 h 763"/>
              <a:gd name="connsiteX133" fmla="*/ 474 w 605"/>
              <a:gd name="connsiteY133" fmla="*/ 458 h 763"/>
              <a:gd name="connsiteX134" fmla="*/ 484 w 605"/>
              <a:gd name="connsiteY134" fmla="*/ 395 h 763"/>
              <a:gd name="connsiteX135" fmla="*/ 490 w 605"/>
              <a:gd name="connsiteY135" fmla="*/ 337 h 763"/>
              <a:gd name="connsiteX136" fmla="*/ 495 w 605"/>
              <a:gd name="connsiteY136" fmla="*/ 274 h 763"/>
              <a:gd name="connsiteX137" fmla="*/ 495 w 605"/>
              <a:gd name="connsiteY137" fmla="*/ 221 h 763"/>
              <a:gd name="connsiteX138" fmla="*/ 495 w 605"/>
              <a:gd name="connsiteY138" fmla="*/ 221 h 763"/>
              <a:gd name="connsiteX0" fmla="*/ 495 w 605"/>
              <a:gd name="connsiteY0" fmla="*/ 221 h 763"/>
              <a:gd name="connsiteX1" fmla="*/ 495 w 605"/>
              <a:gd name="connsiteY1" fmla="*/ 195 h 763"/>
              <a:gd name="connsiteX2" fmla="*/ 495 w 605"/>
              <a:gd name="connsiteY2" fmla="*/ 168 h 763"/>
              <a:gd name="connsiteX3" fmla="*/ 495 w 605"/>
              <a:gd name="connsiteY3" fmla="*/ 147 h 763"/>
              <a:gd name="connsiteX4" fmla="*/ 495 w 605"/>
              <a:gd name="connsiteY4" fmla="*/ 132 h 763"/>
              <a:gd name="connsiteX5" fmla="*/ 495 w 605"/>
              <a:gd name="connsiteY5" fmla="*/ 116 h 763"/>
              <a:gd name="connsiteX6" fmla="*/ 495 w 605"/>
              <a:gd name="connsiteY6" fmla="*/ 105 h 763"/>
              <a:gd name="connsiteX7" fmla="*/ 490 w 605"/>
              <a:gd name="connsiteY7" fmla="*/ 95 h 763"/>
              <a:gd name="connsiteX8" fmla="*/ 490 w 605"/>
              <a:gd name="connsiteY8" fmla="*/ 89 h 763"/>
              <a:gd name="connsiteX9" fmla="*/ 490 w 605"/>
              <a:gd name="connsiteY9" fmla="*/ 84 h 763"/>
              <a:gd name="connsiteX10" fmla="*/ 484 w 605"/>
              <a:gd name="connsiteY10" fmla="*/ 84 h 763"/>
              <a:gd name="connsiteX11" fmla="*/ 479 w 605"/>
              <a:gd name="connsiteY11" fmla="*/ 79 h 763"/>
              <a:gd name="connsiteX12" fmla="*/ 469 w 605"/>
              <a:gd name="connsiteY12" fmla="*/ 79 h 763"/>
              <a:gd name="connsiteX13" fmla="*/ 463 w 605"/>
              <a:gd name="connsiteY13" fmla="*/ 74 h 763"/>
              <a:gd name="connsiteX14" fmla="*/ 447 w 605"/>
              <a:gd name="connsiteY14" fmla="*/ 74 h 763"/>
              <a:gd name="connsiteX15" fmla="*/ 437 w 605"/>
              <a:gd name="connsiteY15" fmla="*/ 74 h 763"/>
              <a:gd name="connsiteX16" fmla="*/ 421 w 605"/>
              <a:gd name="connsiteY16" fmla="*/ 79 h 763"/>
              <a:gd name="connsiteX17" fmla="*/ 390 w 605"/>
              <a:gd name="connsiteY17" fmla="*/ 79 h 763"/>
              <a:gd name="connsiteX18" fmla="*/ 353 w 605"/>
              <a:gd name="connsiteY18" fmla="*/ 84 h 763"/>
              <a:gd name="connsiteX19" fmla="*/ 316 w 605"/>
              <a:gd name="connsiteY19" fmla="*/ 89 h 763"/>
              <a:gd name="connsiteX20" fmla="*/ 279 w 605"/>
              <a:gd name="connsiteY20" fmla="*/ 89 h 763"/>
              <a:gd name="connsiteX21" fmla="*/ 237 w 605"/>
              <a:gd name="connsiteY21" fmla="*/ 95 h 763"/>
              <a:gd name="connsiteX22" fmla="*/ 137 w 605"/>
              <a:gd name="connsiteY22" fmla="*/ 110 h 763"/>
              <a:gd name="connsiteX23" fmla="*/ 110 w 605"/>
              <a:gd name="connsiteY23" fmla="*/ 116 h 763"/>
              <a:gd name="connsiteX24" fmla="*/ 84 w 605"/>
              <a:gd name="connsiteY24" fmla="*/ 116 h 763"/>
              <a:gd name="connsiteX25" fmla="*/ 52 w 605"/>
              <a:gd name="connsiteY25" fmla="*/ 121 h 763"/>
              <a:gd name="connsiteX26" fmla="*/ 26 w 605"/>
              <a:gd name="connsiteY26" fmla="*/ 126 h 763"/>
              <a:gd name="connsiteX27" fmla="*/ 0 w 605"/>
              <a:gd name="connsiteY27" fmla="*/ 126 h 763"/>
              <a:gd name="connsiteX28" fmla="*/ 247 w 605"/>
              <a:gd name="connsiteY28" fmla="*/ 58 h 763"/>
              <a:gd name="connsiteX29" fmla="*/ 305 w 605"/>
              <a:gd name="connsiteY29" fmla="*/ 47 h 763"/>
              <a:gd name="connsiteX30" fmla="*/ 332 w 605"/>
              <a:gd name="connsiteY30" fmla="*/ 42 h 763"/>
              <a:gd name="connsiteX31" fmla="*/ 358 w 605"/>
              <a:gd name="connsiteY31" fmla="*/ 37 h 763"/>
              <a:gd name="connsiteX32" fmla="*/ 384 w 605"/>
              <a:gd name="connsiteY32" fmla="*/ 32 h 763"/>
              <a:gd name="connsiteX33" fmla="*/ 400 w 605"/>
              <a:gd name="connsiteY33" fmla="*/ 32 h 763"/>
              <a:gd name="connsiteX34" fmla="*/ 416 w 605"/>
              <a:gd name="connsiteY34" fmla="*/ 26 h 763"/>
              <a:gd name="connsiteX35" fmla="*/ 432 w 605"/>
              <a:gd name="connsiteY35" fmla="*/ 21 h 763"/>
              <a:gd name="connsiteX36" fmla="*/ 437 w 605"/>
              <a:gd name="connsiteY36" fmla="*/ 21 h 763"/>
              <a:gd name="connsiteX37" fmla="*/ 447 w 605"/>
              <a:gd name="connsiteY37" fmla="*/ 16 h 763"/>
              <a:gd name="connsiteX38" fmla="*/ 453 w 605"/>
              <a:gd name="connsiteY38" fmla="*/ 11 h 763"/>
              <a:gd name="connsiteX39" fmla="*/ 463 w 605"/>
              <a:gd name="connsiteY39" fmla="*/ 5 h 763"/>
              <a:gd name="connsiteX40" fmla="*/ 469 w 605"/>
              <a:gd name="connsiteY40" fmla="*/ 5 h 763"/>
              <a:gd name="connsiteX41" fmla="*/ 479 w 605"/>
              <a:gd name="connsiteY41" fmla="*/ 0 h 763"/>
              <a:gd name="connsiteX42" fmla="*/ 484 w 605"/>
              <a:gd name="connsiteY42" fmla="*/ 5 h 763"/>
              <a:gd name="connsiteX43" fmla="*/ 490 w 605"/>
              <a:gd name="connsiteY43" fmla="*/ 5 h 763"/>
              <a:gd name="connsiteX44" fmla="*/ 495 w 605"/>
              <a:gd name="connsiteY44" fmla="*/ 11 h 763"/>
              <a:gd name="connsiteX45" fmla="*/ 505 w 605"/>
              <a:gd name="connsiteY45" fmla="*/ 16 h 763"/>
              <a:gd name="connsiteX46" fmla="*/ 516 w 605"/>
              <a:gd name="connsiteY46" fmla="*/ 21 h 763"/>
              <a:gd name="connsiteX47" fmla="*/ 526 w 605"/>
              <a:gd name="connsiteY47" fmla="*/ 26 h 763"/>
              <a:gd name="connsiteX48" fmla="*/ 537 w 605"/>
              <a:gd name="connsiteY48" fmla="*/ 32 h 763"/>
              <a:gd name="connsiteX49" fmla="*/ 553 w 605"/>
              <a:gd name="connsiteY49" fmla="*/ 42 h 763"/>
              <a:gd name="connsiteX50" fmla="*/ 563 w 605"/>
              <a:gd name="connsiteY50" fmla="*/ 53 h 763"/>
              <a:gd name="connsiteX51" fmla="*/ 574 w 605"/>
              <a:gd name="connsiteY51" fmla="*/ 58 h 763"/>
              <a:gd name="connsiteX52" fmla="*/ 584 w 605"/>
              <a:gd name="connsiteY52" fmla="*/ 68 h 763"/>
              <a:gd name="connsiteX53" fmla="*/ 595 w 605"/>
              <a:gd name="connsiteY53" fmla="*/ 74 h 763"/>
              <a:gd name="connsiteX54" fmla="*/ 600 w 605"/>
              <a:gd name="connsiteY54" fmla="*/ 79 h 763"/>
              <a:gd name="connsiteX55" fmla="*/ 605 w 605"/>
              <a:gd name="connsiteY55" fmla="*/ 84 h 763"/>
              <a:gd name="connsiteX56" fmla="*/ 605 w 605"/>
              <a:gd name="connsiteY56" fmla="*/ 89 h 763"/>
              <a:gd name="connsiteX57" fmla="*/ 605 w 605"/>
              <a:gd name="connsiteY57" fmla="*/ 95 h 763"/>
              <a:gd name="connsiteX58" fmla="*/ 605 w 605"/>
              <a:gd name="connsiteY58" fmla="*/ 100 h 763"/>
              <a:gd name="connsiteX59" fmla="*/ 605 w 605"/>
              <a:gd name="connsiteY59" fmla="*/ 105 h 763"/>
              <a:gd name="connsiteX60" fmla="*/ 600 w 605"/>
              <a:gd name="connsiteY60" fmla="*/ 110 h 763"/>
              <a:gd name="connsiteX61" fmla="*/ 590 w 605"/>
              <a:gd name="connsiteY61" fmla="*/ 116 h 763"/>
              <a:gd name="connsiteX62" fmla="*/ 590 w 605"/>
              <a:gd name="connsiteY62" fmla="*/ 121 h 763"/>
              <a:gd name="connsiteX63" fmla="*/ 590 w 605"/>
              <a:gd name="connsiteY63" fmla="*/ 121 h 763"/>
              <a:gd name="connsiteX64" fmla="*/ 584 w 605"/>
              <a:gd name="connsiteY64" fmla="*/ 126 h 763"/>
              <a:gd name="connsiteX65" fmla="*/ 584 w 605"/>
              <a:gd name="connsiteY65" fmla="*/ 132 h 763"/>
              <a:gd name="connsiteX66" fmla="*/ 579 w 605"/>
              <a:gd name="connsiteY66" fmla="*/ 142 h 763"/>
              <a:gd name="connsiteX67" fmla="*/ 579 w 605"/>
              <a:gd name="connsiteY67" fmla="*/ 147 h 763"/>
              <a:gd name="connsiteX68" fmla="*/ 579 w 605"/>
              <a:gd name="connsiteY68" fmla="*/ 158 h 763"/>
              <a:gd name="connsiteX69" fmla="*/ 574 w 605"/>
              <a:gd name="connsiteY69" fmla="*/ 168 h 763"/>
              <a:gd name="connsiteX70" fmla="*/ 574 w 605"/>
              <a:gd name="connsiteY70" fmla="*/ 179 h 763"/>
              <a:gd name="connsiteX71" fmla="*/ 574 w 605"/>
              <a:gd name="connsiteY71" fmla="*/ 189 h 763"/>
              <a:gd name="connsiteX72" fmla="*/ 569 w 605"/>
              <a:gd name="connsiteY72" fmla="*/ 205 h 763"/>
              <a:gd name="connsiteX73" fmla="*/ 569 w 605"/>
              <a:gd name="connsiteY73" fmla="*/ 221 h 763"/>
              <a:gd name="connsiteX74" fmla="*/ 569 w 605"/>
              <a:gd name="connsiteY74" fmla="*/ 237 h 763"/>
              <a:gd name="connsiteX75" fmla="*/ 563 w 605"/>
              <a:gd name="connsiteY75" fmla="*/ 252 h 763"/>
              <a:gd name="connsiteX76" fmla="*/ 563 w 605"/>
              <a:gd name="connsiteY76" fmla="*/ 268 h 763"/>
              <a:gd name="connsiteX77" fmla="*/ 563 w 605"/>
              <a:gd name="connsiteY77" fmla="*/ 289 h 763"/>
              <a:gd name="connsiteX78" fmla="*/ 558 w 605"/>
              <a:gd name="connsiteY78" fmla="*/ 331 h 763"/>
              <a:gd name="connsiteX79" fmla="*/ 553 w 605"/>
              <a:gd name="connsiteY79" fmla="*/ 368 h 763"/>
              <a:gd name="connsiteX80" fmla="*/ 553 w 605"/>
              <a:gd name="connsiteY80" fmla="*/ 400 h 763"/>
              <a:gd name="connsiteX81" fmla="*/ 548 w 605"/>
              <a:gd name="connsiteY81" fmla="*/ 431 h 763"/>
              <a:gd name="connsiteX82" fmla="*/ 542 w 605"/>
              <a:gd name="connsiteY82" fmla="*/ 463 h 763"/>
              <a:gd name="connsiteX83" fmla="*/ 542 w 605"/>
              <a:gd name="connsiteY83" fmla="*/ 489 h 763"/>
              <a:gd name="connsiteX84" fmla="*/ 537 w 605"/>
              <a:gd name="connsiteY84" fmla="*/ 510 h 763"/>
              <a:gd name="connsiteX85" fmla="*/ 532 w 605"/>
              <a:gd name="connsiteY85" fmla="*/ 531 h 763"/>
              <a:gd name="connsiteX86" fmla="*/ 526 w 605"/>
              <a:gd name="connsiteY86" fmla="*/ 568 h 763"/>
              <a:gd name="connsiteX87" fmla="*/ 516 w 605"/>
              <a:gd name="connsiteY87" fmla="*/ 605 h 763"/>
              <a:gd name="connsiteX88" fmla="*/ 511 w 605"/>
              <a:gd name="connsiteY88" fmla="*/ 636 h 763"/>
              <a:gd name="connsiteX89" fmla="*/ 500 w 605"/>
              <a:gd name="connsiteY89" fmla="*/ 663 h 763"/>
              <a:gd name="connsiteX90" fmla="*/ 495 w 605"/>
              <a:gd name="connsiteY90" fmla="*/ 689 h 763"/>
              <a:gd name="connsiteX91" fmla="*/ 490 w 605"/>
              <a:gd name="connsiteY91" fmla="*/ 700 h 763"/>
              <a:gd name="connsiteX92" fmla="*/ 484 w 605"/>
              <a:gd name="connsiteY92" fmla="*/ 710 h 763"/>
              <a:gd name="connsiteX93" fmla="*/ 484 w 605"/>
              <a:gd name="connsiteY93" fmla="*/ 721 h 763"/>
              <a:gd name="connsiteX94" fmla="*/ 479 w 605"/>
              <a:gd name="connsiteY94" fmla="*/ 726 h 763"/>
              <a:gd name="connsiteX95" fmla="*/ 474 w 605"/>
              <a:gd name="connsiteY95" fmla="*/ 736 h 763"/>
              <a:gd name="connsiteX96" fmla="*/ 474 w 605"/>
              <a:gd name="connsiteY96" fmla="*/ 742 h 763"/>
              <a:gd name="connsiteX97" fmla="*/ 463 w 605"/>
              <a:gd name="connsiteY97" fmla="*/ 747 h 763"/>
              <a:gd name="connsiteX98" fmla="*/ 458 w 605"/>
              <a:gd name="connsiteY98" fmla="*/ 757 h 763"/>
              <a:gd name="connsiteX99" fmla="*/ 453 w 605"/>
              <a:gd name="connsiteY99" fmla="*/ 757 h 763"/>
              <a:gd name="connsiteX100" fmla="*/ 447 w 605"/>
              <a:gd name="connsiteY100" fmla="*/ 763 h 763"/>
              <a:gd name="connsiteX101" fmla="*/ 442 w 605"/>
              <a:gd name="connsiteY101" fmla="*/ 763 h 763"/>
              <a:gd name="connsiteX102" fmla="*/ 442 w 605"/>
              <a:gd name="connsiteY102" fmla="*/ 757 h 763"/>
              <a:gd name="connsiteX103" fmla="*/ 437 w 605"/>
              <a:gd name="connsiteY103" fmla="*/ 757 h 763"/>
              <a:gd name="connsiteX104" fmla="*/ 437 w 605"/>
              <a:gd name="connsiteY104" fmla="*/ 752 h 763"/>
              <a:gd name="connsiteX105" fmla="*/ 437 w 605"/>
              <a:gd name="connsiteY105" fmla="*/ 747 h 763"/>
              <a:gd name="connsiteX106" fmla="*/ 432 w 605"/>
              <a:gd name="connsiteY106" fmla="*/ 742 h 763"/>
              <a:gd name="connsiteX107" fmla="*/ 432 w 605"/>
              <a:gd name="connsiteY107" fmla="*/ 731 h 763"/>
              <a:gd name="connsiteX108" fmla="*/ 432 w 605"/>
              <a:gd name="connsiteY108" fmla="*/ 721 h 763"/>
              <a:gd name="connsiteX109" fmla="*/ 426 w 605"/>
              <a:gd name="connsiteY109" fmla="*/ 705 h 763"/>
              <a:gd name="connsiteX110" fmla="*/ 421 w 605"/>
              <a:gd name="connsiteY110" fmla="*/ 684 h 763"/>
              <a:gd name="connsiteX111" fmla="*/ 416 w 605"/>
              <a:gd name="connsiteY111" fmla="*/ 668 h 763"/>
              <a:gd name="connsiteX112" fmla="*/ 411 w 605"/>
              <a:gd name="connsiteY112" fmla="*/ 652 h 763"/>
              <a:gd name="connsiteX113" fmla="*/ 405 w 605"/>
              <a:gd name="connsiteY113" fmla="*/ 636 h 763"/>
              <a:gd name="connsiteX114" fmla="*/ 395 w 605"/>
              <a:gd name="connsiteY114" fmla="*/ 626 h 763"/>
              <a:gd name="connsiteX115" fmla="*/ 384 w 605"/>
              <a:gd name="connsiteY115" fmla="*/ 615 h 763"/>
              <a:gd name="connsiteX116" fmla="*/ 379 w 605"/>
              <a:gd name="connsiteY116" fmla="*/ 605 h 763"/>
              <a:gd name="connsiteX117" fmla="*/ 390 w 605"/>
              <a:gd name="connsiteY117" fmla="*/ 610 h 763"/>
              <a:gd name="connsiteX118" fmla="*/ 405 w 605"/>
              <a:gd name="connsiteY118" fmla="*/ 610 h 763"/>
              <a:gd name="connsiteX119" fmla="*/ 416 w 605"/>
              <a:gd name="connsiteY119" fmla="*/ 610 h 763"/>
              <a:gd name="connsiteX120" fmla="*/ 426 w 605"/>
              <a:gd name="connsiteY120" fmla="*/ 610 h 763"/>
              <a:gd name="connsiteX121" fmla="*/ 437 w 605"/>
              <a:gd name="connsiteY121" fmla="*/ 605 h 763"/>
              <a:gd name="connsiteX122" fmla="*/ 442 w 605"/>
              <a:gd name="connsiteY122" fmla="*/ 605 h 763"/>
              <a:gd name="connsiteX123" fmla="*/ 447 w 605"/>
              <a:gd name="connsiteY123" fmla="*/ 600 h 763"/>
              <a:gd name="connsiteX124" fmla="*/ 447 w 605"/>
              <a:gd name="connsiteY124" fmla="*/ 600 h 763"/>
              <a:gd name="connsiteX125" fmla="*/ 453 w 605"/>
              <a:gd name="connsiteY125" fmla="*/ 594 h 763"/>
              <a:gd name="connsiteX126" fmla="*/ 453 w 605"/>
              <a:gd name="connsiteY126" fmla="*/ 584 h 763"/>
              <a:gd name="connsiteX127" fmla="*/ 458 w 605"/>
              <a:gd name="connsiteY127" fmla="*/ 573 h 763"/>
              <a:gd name="connsiteX128" fmla="*/ 458 w 605"/>
              <a:gd name="connsiteY128" fmla="*/ 558 h 763"/>
              <a:gd name="connsiteX129" fmla="*/ 463 w 605"/>
              <a:gd name="connsiteY129" fmla="*/ 537 h 763"/>
              <a:gd name="connsiteX130" fmla="*/ 469 w 605"/>
              <a:gd name="connsiteY130" fmla="*/ 516 h 763"/>
              <a:gd name="connsiteX131" fmla="*/ 469 w 605"/>
              <a:gd name="connsiteY131" fmla="*/ 489 h 763"/>
              <a:gd name="connsiteX132" fmla="*/ 474 w 605"/>
              <a:gd name="connsiteY132" fmla="*/ 458 h 763"/>
              <a:gd name="connsiteX133" fmla="*/ 484 w 605"/>
              <a:gd name="connsiteY133" fmla="*/ 395 h 763"/>
              <a:gd name="connsiteX134" fmla="*/ 490 w 605"/>
              <a:gd name="connsiteY134" fmla="*/ 337 h 763"/>
              <a:gd name="connsiteX135" fmla="*/ 495 w 605"/>
              <a:gd name="connsiteY135" fmla="*/ 274 h 763"/>
              <a:gd name="connsiteX136" fmla="*/ 495 w 605"/>
              <a:gd name="connsiteY136" fmla="*/ 221 h 763"/>
              <a:gd name="connsiteX137" fmla="*/ 495 w 605"/>
              <a:gd name="connsiteY137" fmla="*/ 221 h 763"/>
              <a:gd name="connsiteX0" fmla="*/ 495 w 605"/>
              <a:gd name="connsiteY0" fmla="*/ 221 h 763"/>
              <a:gd name="connsiteX1" fmla="*/ 495 w 605"/>
              <a:gd name="connsiteY1" fmla="*/ 195 h 763"/>
              <a:gd name="connsiteX2" fmla="*/ 495 w 605"/>
              <a:gd name="connsiteY2" fmla="*/ 168 h 763"/>
              <a:gd name="connsiteX3" fmla="*/ 495 w 605"/>
              <a:gd name="connsiteY3" fmla="*/ 147 h 763"/>
              <a:gd name="connsiteX4" fmla="*/ 495 w 605"/>
              <a:gd name="connsiteY4" fmla="*/ 132 h 763"/>
              <a:gd name="connsiteX5" fmla="*/ 495 w 605"/>
              <a:gd name="connsiteY5" fmla="*/ 116 h 763"/>
              <a:gd name="connsiteX6" fmla="*/ 495 w 605"/>
              <a:gd name="connsiteY6" fmla="*/ 105 h 763"/>
              <a:gd name="connsiteX7" fmla="*/ 490 w 605"/>
              <a:gd name="connsiteY7" fmla="*/ 95 h 763"/>
              <a:gd name="connsiteX8" fmla="*/ 490 w 605"/>
              <a:gd name="connsiteY8" fmla="*/ 89 h 763"/>
              <a:gd name="connsiteX9" fmla="*/ 490 w 605"/>
              <a:gd name="connsiteY9" fmla="*/ 84 h 763"/>
              <a:gd name="connsiteX10" fmla="*/ 484 w 605"/>
              <a:gd name="connsiteY10" fmla="*/ 84 h 763"/>
              <a:gd name="connsiteX11" fmla="*/ 479 w 605"/>
              <a:gd name="connsiteY11" fmla="*/ 79 h 763"/>
              <a:gd name="connsiteX12" fmla="*/ 469 w 605"/>
              <a:gd name="connsiteY12" fmla="*/ 79 h 763"/>
              <a:gd name="connsiteX13" fmla="*/ 463 w 605"/>
              <a:gd name="connsiteY13" fmla="*/ 74 h 763"/>
              <a:gd name="connsiteX14" fmla="*/ 447 w 605"/>
              <a:gd name="connsiteY14" fmla="*/ 74 h 763"/>
              <a:gd name="connsiteX15" fmla="*/ 437 w 605"/>
              <a:gd name="connsiteY15" fmla="*/ 74 h 763"/>
              <a:gd name="connsiteX16" fmla="*/ 421 w 605"/>
              <a:gd name="connsiteY16" fmla="*/ 79 h 763"/>
              <a:gd name="connsiteX17" fmla="*/ 390 w 605"/>
              <a:gd name="connsiteY17" fmla="*/ 79 h 763"/>
              <a:gd name="connsiteX18" fmla="*/ 353 w 605"/>
              <a:gd name="connsiteY18" fmla="*/ 84 h 763"/>
              <a:gd name="connsiteX19" fmla="*/ 316 w 605"/>
              <a:gd name="connsiteY19" fmla="*/ 89 h 763"/>
              <a:gd name="connsiteX20" fmla="*/ 279 w 605"/>
              <a:gd name="connsiteY20" fmla="*/ 89 h 763"/>
              <a:gd name="connsiteX21" fmla="*/ 237 w 605"/>
              <a:gd name="connsiteY21" fmla="*/ 95 h 763"/>
              <a:gd name="connsiteX22" fmla="*/ 110 w 605"/>
              <a:gd name="connsiteY22" fmla="*/ 116 h 763"/>
              <a:gd name="connsiteX23" fmla="*/ 84 w 605"/>
              <a:gd name="connsiteY23" fmla="*/ 116 h 763"/>
              <a:gd name="connsiteX24" fmla="*/ 52 w 605"/>
              <a:gd name="connsiteY24" fmla="*/ 121 h 763"/>
              <a:gd name="connsiteX25" fmla="*/ 26 w 605"/>
              <a:gd name="connsiteY25" fmla="*/ 126 h 763"/>
              <a:gd name="connsiteX26" fmla="*/ 0 w 605"/>
              <a:gd name="connsiteY26" fmla="*/ 126 h 763"/>
              <a:gd name="connsiteX27" fmla="*/ 247 w 605"/>
              <a:gd name="connsiteY27" fmla="*/ 58 h 763"/>
              <a:gd name="connsiteX28" fmla="*/ 305 w 605"/>
              <a:gd name="connsiteY28" fmla="*/ 47 h 763"/>
              <a:gd name="connsiteX29" fmla="*/ 332 w 605"/>
              <a:gd name="connsiteY29" fmla="*/ 42 h 763"/>
              <a:gd name="connsiteX30" fmla="*/ 358 w 605"/>
              <a:gd name="connsiteY30" fmla="*/ 37 h 763"/>
              <a:gd name="connsiteX31" fmla="*/ 384 w 605"/>
              <a:gd name="connsiteY31" fmla="*/ 32 h 763"/>
              <a:gd name="connsiteX32" fmla="*/ 400 w 605"/>
              <a:gd name="connsiteY32" fmla="*/ 32 h 763"/>
              <a:gd name="connsiteX33" fmla="*/ 416 w 605"/>
              <a:gd name="connsiteY33" fmla="*/ 26 h 763"/>
              <a:gd name="connsiteX34" fmla="*/ 432 w 605"/>
              <a:gd name="connsiteY34" fmla="*/ 21 h 763"/>
              <a:gd name="connsiteX35" fmla="*/ 437 w 605"/>
              <a:gd name="connsiteY35" fmla="*/ 21 h 763"/>
              <a:gd name="connsiteX36" fmla="*/ 447 w 605"/>
              <a:gd name="connsiteY36" fmla="*/ 16 h 763"/>
              <a:gd name="connsiteX37" fmla="*/ 453 w 605"/>
              <a:gd name="connsiteY37" fmla="*/ 11 h 763"/>
              <a:gd name="connsiteX38" fmla="*/ 463 w 605"/>
              <a:gd name="connsiteY38" fmla="*/ 5 h 763"/>
              <a:gd name="connsiteX39" fmla="*/ 469 w 605"/>
              <a:gd name="connsiteY39" fmla="*/ 5 h 763"/>
              <a:gd name="connsiteX40" fmla="*/ 479 w 605"/>
              <a:gd name="connsiteY40" fmla="*/ 0 h 763"/>
              <a:gd name="connsiteX41" fmla="*/ 484 w 605"/>
              <a:gd name="connsiteY41" fmla="*/ 5 h 763"/>
              <a:gd name="connsiteX42" fmla="*/ 490 w 605"/>
              <a:gd name="connsiteY42" fmla="*/ 5 h 763"/>
              <a:gd name="connsiteX43" fmla="*/ 495 w 605"/>
              <a:gd name="connsiteY43" fmla="*/ 11 h 763"/>
              <a:gd name="connsiteX44" fmla="*/ 505 w 605"/>
              <a:gd name="connsiteY44" fmla="*/ 16 h 763"/>
              <a:gd name="connsiteX45" fmla="*/ 516 w 605"/>
              <a:gd name="connsiteY45" fmla="*/ 21 h 763"/>
              <a:gd name="connsiteX46" fmla="*/ 526 w 605"/>
              <a:gd name="connsiteY46" fmla="*/ 26 h 763"/>
              <a:gd name="connsiteX47" fmla="*/ 537 w 605"/>
              <a:gd name="connsiteY47" fmla="*/ 32 h 763"/>
              <a:gd name="connsiteX48" fmla="*/ 553 w 605"/>
              <a:gd name="connsiteY48" fmla="*/ 42 h 763"/>
              <a:gd name="connsiteX49" fmla="*/ 563 w 605"/>
              <a:gd name="connsiteY49" fmla="*/ 53 h 763"/>
              <a:gd name="connsiteX50" fmla="*/ 574 w 605"/>
              <a:gd name="connsiteY50" fmla="*/ 58 h 763"/>
              <a:gd name="connsiteX51" fmla="*/ 584 w 605"/>
              <a:gd name="connsiteY51" fmla="*/ 68 h 763"/>
              <a:gd name="connsiteX52" fmla="*/ 595 w 605"/>
              <a:gd name="connsiteY52" fmla="*/ 74 h 763"/>
              <a:gd name="connsiteX53" fmla="*/ 600 w 605"/>
              <a:gd name="connsiteY53" fmla="*/ 79 h 763"/>
              <a:gd name="connsiteX54" fmla="*/ 605 w 605"/>
              <a:gd name="connsiteY54" fmla="*/ 84 h 763"/>
              <a:gd name="connsiteX55" fmla="*/ 605 w 605"/>
              <a:gd name="connsiteY55" fmla="*/ 89 h 763"/>
              <a:gd name="connsiteX56" fmla="*/ 605 w 605"/>
              <a:gd name="connsiteY56" fmla="*/ 95 h 763"/>
              <a:gd name="connsiteX57" fmla="*/ 605 w 605"/>
              <a:gd name="connsiteY57" fmla="*/ 100 h 763"/>
              <a:gd name="connsiteX58" fmla="*/ 605 w 605"/>
              <a:gd name="connsiteY58" fmla="*/ 105 h 763"/>
              <a:gd name="connsiteX59" fmla="*/ 600 w 605"/>
              <a:gd name="connsiteY59" fmla="*/ 110 h 763"/>
              <a:gd name="connsiteX60" fmla="*/ 590 w 605"/>
              <a:gd name="connsiteY60" fmla="*/ 116 h 763"/>
              <a:gd name="connsiteX61" fmla="*/ 590 w 605"/>
              <a:gd name="connsiteY61" fmla="*/ 121 h 763"/>
              <a:gd name="connsiteX62" fmla="*/ 590 w 605"/>
              <a:gd name="connsiteY62" fmla="*/ 121 h 763"/>
              <a:gd name="connsiteX63" fmla="*/ 584 w 605"/>
              <a:gd name="connsiteY63" fmla="*/ 126 h 763"/>
              <a:gd name="connsiteX64" fmla="*/ 584 w 605"/>
              <a:gd name="connsiteY64" fmla="*/ 132 h 763"/>
              <a:gd name="connsiteX65" fmla="*/ 579 w 605"/>
              <a:gd name="connsiteY65" fmla="*/ 142 h 763"/>
              <a:gd name="connsiteX66" fmla="*/ 579 w 605"/>
              <a:gd name="connsiteY66" fmla="*/ 147 h 763"/>
              <a:gd name="connsiteX67" fmla="*/ 579 w 605"/>
              <a:gd name="connsiteY67" fmla="*/ 158 h 763"/>
              <a:gd name="connsiteX68" fmla="*/ 574 w 605"/>
              <a:gd name="connsiteY68" fmla="*/ 168 h 763"/>
              <a:gd name="connsiteX69" fmla="*/ 574 w 605"/>
              <a:gd name="connsiteY69" fmla="*/ 179 h 763"/>
              <a:gd name="connsiteX70" fmla="*/ 574 w 605"/>
              <a:gd name="connsiteY70" fmla="*/ 189 h 763"/>
              <a:gd name="connsiteX71" fmla="*/ 569 w 605"/>
              <a:gd name="connsiteY71" fmla="*/ 205 h 763"/>
              <a:gd name="connsiteX72" fmla="*/ 569 w 605"/>
              <a:gd name="connsiteY72" fmla="*/ 221 h 763"/>
              <a:gd name="connsiteX73" fmla="*/ 569 w 605"/>
              <a:gd name="connsiteY73" fmla="*/ 237 h 763"/>
              <a:gd name="connsiteX74" fmla="*/ 563 w 605"/>
              <a:gd name="connsiteY74" fmla="*/ 252 h 763"/>
              <a:gd name="connsiteX75" fmla="*/ 563 w 605"/>
              <a:gd name="connsiteY75" fmla="*/ 268 h 763"/>
              <a:gd name="connsiteX76" fmla="*/ 563 w 605"/>
              <a:gd name="connsiteY76" fmla="*/ 289 h 763"/>
              <a:gd name="connsiteX77" fmla="*/ 558 w 605"/>
              <a:gd name="connsiteY77" fmla="*/ 331 h 763"/>
              <a:gd name="connsiteX78" fmla="*/ 553 w 605"/>
              <a:gd name="connsiteY78" fmla="*/ 368 h 763"/>
              <a:gd name="connsiteX79" fmla="*/ 553 w 605"/>
              <a:gd name="connsiteY79" fmla="*/ 400 h 763"/>
              <a:gd name="connsiteX80" fmla="*/ 548 w 605"/>
              <a:gd name="connsiteY80" fmla="*/ 431 h 763"/>
              <a:gd name="connsiteX81" fmla="*/ 542 w 605"/>
              <a:gd name="connsiteY81" fmla="*/ 463 h 763"/>
              <a:gd name="connsiteX82" fmla="*/ 542 w 605"/>
              <a:gd name="connsiteY82" fmla="*/ 489 h 763"/>
              <a:gd name="connsiteX83" fmla="*/ 537 w 605"/>
              <a:gd name="connsiteY83" fmla="*/ 510 h 763"/>
              <a:gd name="connsiteX84" fmla="*/ 532 w 605"/>
              <a:gd name="connsiteY84" fmla="*/ 531 h 763"/>
              <a:gd name="connsiteX85" fmla="*/ 526 w 605"/>
              <a:gd name="connsiteY85" fmla="*/ 568 h 763"/>
              <a:gd name="connsiteX86" fmla="*/ 516 w 605"/>
              <a:gd name="connsiteY86" fmla="*/ 605 h 763"/>
              <a:gd name="connsiteX87" fmla="*/ 511 w 605"/>
              <a:gd name="connsiteY87" fmla="*/ 636 h 763"/>
              <a:gd name="connsiteX88" fmla="*/ 500 w 605"/>
              <a:gd name="connsiteY88" fmla="*/ 663 h 763"/>
              <a:gd name="connsiteX89" fmla="*/ 495 w 605"/>
              <a:gd name="connsiteY89" fmla="*/ 689 h 763"/>
              <a:gd name="connsiteX90" fmla="*/ 490 w 605"/>
              <a:gd name="connsiteY90" fmla="*/ 700 h 763"/>
              <a:gd name="connsiteX91" fmla="*/ 484 w 605"/>
              <a:gd name="connsiteY91" fmla="*/ 710 h 763"/>
              <a:gd name="connsiteX92" fmla="*/ 484 w 605"/>
              <a:gd name="connsiteY92" fmla="*/ 721 h 763"/>
              <a:gd name="connsiteX93" fmla="*/ 479 w 605"/>
              <a:gd name="connsiteY93" fmla="*/ 726 h 763"/>
              <a:gd name="connsiteX94" fmla="*/ 474 w 605"/>
              <a:gd name="connsiteY94" fmla="*/ 736 h 763"/>
              <a:gd name="connsiteX95" fmla="*/ 474 w 605"/>
              <a:gd name="connsiteY95" fmla="*/ 742 h 763"/>
              <a:gd name="connsiteX96" fmla="*/ 463 w 605"/>
              <a:gd name="connsiteY96" fmla="*/ 747 h 763"/>
              <a:gd name="connsiteX97" fmla="*/ 458 w 605"/>
              <a:gd name="connsiteY97" fmla="*/ 757 h 763"/>
              <a:gd name="connsiteX98" fmla="*/ 453 w 605"/>
              <a:gd name="connsiteY98" fmla="*/ 757 h 763"/>
              <a:gd name="connsiteX99" fmla="*/ 447 w 605"/>
              <a:gd name="connsiteY99" fmla="*/ 763 h 763"/>
              <a:gd name="connsiteX100" fmla="*/ 442 w 605"/>
              <a:gd name="connsiteY100" fmla="*/ 763 h 763"/>
              <a:gd name="connsiteX101" fmla="*/ 442 w 605"/>
              <a:gd name="connsiteY101" fmla="*/ 757 h 763"/>
              <a:gd name="connsiteX102" fmla="*/ 437 w 605"/>
              <a:gd name="connsiteY102" fmla="*/ 757 h 763"/>
              <a:gd name="connsiteX103" fmla="*/ 437 w 605"/>
              <a:gd name="connsiteY103" fmla="*/ 752 h 763"/>
              <a:gd name="connsiteX104" fmla="*/ 437 w 605"/>
              <a:gd name="connsiteY104" fmla="*/ 747 h 763"/>
              <a:gd name="connsiteX105" fmla="*/ 432 w 605"/>
              <a:gd name="connsiteY105" fmla="*/ 742 h 763"/>
              <a:gd name="connsiteX106" fmla="*/ 432 w 605"/>
              <a:gd name="connsiteY106" fmla="*/ 731 h 763"/>
              <a:gd name="connsiteX107" fmla="*/ 432 w 605"/>
              <a:gd name="connsiteY107" fmla="*/ 721 h 763"/>
              <a:gd name="connsiteX108" fmla="*/ 426 w 605"/>
              <a:gd name="connsiteY108" fmla="*/ 705 h 763"/>
              <a:gd name="connsiteX109" fmla="*/ 421 w 605"/>
              <a:gd name="connsiteY109" fmla="*/ 684 h 763"/>
              <a:gd name="connsiteX110" fmla="*/ 416 w 605"/>
              <a:gd name="connsiteY110" fmla="*/ 668 h 763"/>
              <a:gd name="connsiteX111" fmla="*/ 411 w 605"/>
              <a:gd name="connsiteY111" fmla="*/ 652 h 763"/>
              <a:gd name="connsiteX112" fmla="*/ 405 w 605"/>
              <a:gd name="connsiteY112" fmla="*/ 636 h 763"/>
              <a:gd name="connsiteX113" fmla="*/ 395 w 605"/>
              <a:gd name="connsiteY113" fmla="*/ 626 h 763"/>
              <a:gd name="connsiteX114" fmla="*/ 384 w 605"/>
              <a:gd name="connsiteY114" fmla="*/ 615 h 763"/>
              <a:gd name="connsiteX115" fmla="*/ 379 w 605"/>
              <a:gd name="connsiteY115" fmla="*/ 605 h 763"/>
              <a:gd name="connsiteX116" fmla="*/ 390 w 605"/>
              <a:gd name="connsiteY116" fmla="*/ 610 h 763"/>
              <a:gd name="connsiteX117" fmla="*/ 405 w 605"/>
              <a:gd name="connsiteY117" fmla="*/ 610 h 763"/>
              <a:gd name="connsiteX118" fmla="*/ 416 w 605"/>
              <a:gd name="connsiteY118" fmla="*/ 610 h 763"/>
              <a:gd name="connsiteX119" fmla="*/ 426 w 605"/>
              <a:gd name="connsiteY119" fmla="*/ 610 h 763"/>
              <a:gd name="connsiteX120" fmla="*/ 437 w 605"/>
              <a:gd name="connsiteY120" fmla="*/ 605 h 763"/>
              <a:gd name="connsiteX121" fmla="*/ 442 w 605"/>
              <a:gd name="connsiteY121" fmla="*/ 605 h 763"/>
              <a:gd name="connsiteX122" fmla="*/ 447 w 605"/>
              <a:gd name="connsiteY122" fmla="*/ 600 h 763"/>
              <a:gd name="connsiteX123" fmla="*/ 447 w 605"/>
              <a:gd name="connsiteY123" fmla="*/ 600 h 763"/>
              <a:gd name="connsiteX124" fmla="*/ 453 w 605"/>
              <a:gd name="connsiteY124" fmla="*/ 594 h 763"/>
              <a:gd name="connsiteX125" fmla="*/ 453 w 605"/>
              <a:gd name="connsiteY125" fmla="*/ 584 h 763"/>
              <a:gd name="connsiteX126" fmla="*/ 458 w 605"/>
              <a:gd name="connsiteY126" fmla="*/ 573 h 763"/>
              <a:gd name="connsiteX127" fmla="*/ 458 w 605"/>
              <a:gd name="connsiteY127" fmla="*/ 558 h 763"/>
              <a:gd name="connsiteX128" fmla="*/ 463 w 605"/>
              <a:gd name="connsiteY128" fmla="*/ 537 h 763"/>
              <a:gd name="connsiteX129" fmla="*/ 469 w 605"/>
              <a:gd name="connsiteY129" fmla="*/ 516 h 763"/>
              <a:gd name="connsiteX130" fmla="*/ 469 w 605"/>
              <a:gd name="connsiteY130" fmla="*/ 489 h 763"/>
              <a:gd name="connsiteX131" fmla="*/ 474 w 605"/>
              <a:gd name="connsiteY131" fmla="*/ 458 h 763"/>
              <a:gd name="connsiteX132" fmla="*/ 484 w 605"/>
              <a:gd name="connsiteY132" fmla="*/ 395 h 763"/>
              <a:gd name="connsiteX133" fmla="*/ 490 w 605"/>
              <a:gd name="connsiteY133" fmla="*/ 337 h 763"/>
              <a:gd name="connsiteX134" fmla="*/ 495 w 605"/>
              <a:gd name="connsiteY134" fmla="*/ 274 h 763"/>
              <a:gd name="connsiteX135" fmla="*/ 495 w 605"/>
              <a:gd name="connsiteY135" fmla="*/ 221 h 763"/>
              <a:gd name="connsiteX136" fmla="*/ 495 w 605"/>
              <a:gd name="connsiteY136" fmla="*/ 221 h 763"/>
              <a:gd name="connsiteX0" fmla="*/ 495 w 605"/>
              <a:gd name="connsiteY0" fmla="*/ 221 h 763"/>
              <a:gd name="connsiteX1" fmla="*/ 495 w 605"/>
              <a:gd name="connsiteY1" fmla="*/ 195 h 763"/>
              <a:gd name="connsiteX2" fmla="*/ 495 w 605"/>
              <a:gd name="connsiteY2" fmla="*/ 168 h 763"/>
              <a:gd name="connsiteX3" fmla="*/ 495 w 605"/>
              <a:gd name="connsiteY3" fmla="*/ 147 h 763"/>
              <a:gd name="connsiteX4" fmla="*/ 495 w 605"/>
              <a:gd name="connsiteY4" fmla="*/ 132 h 763"/>
              <a:gd name="connsiteX5" fmla="*/ 495 w 605"/>
              <a:gd name="connsiteY5" fmla="*/ 116 h 763"/>
              <a:gd name="connsiteX6" fmla="*/ 495 w 605"/>
              <a:gd name="connsiteY6" fmla="*/ 105 h 763"/>
              <a:gd name="connsiteX7" fmla="*/ 490 w 605"/>
              <a:gd name="connsiteY7" fmla="*/ 95 h 763"/>
              <a:gd name="connsiteX8" fmla="*/ 490 w 605"/>
              <a:gd name="connsiteY8" fmla="*/ 89 h 763"/>
              <a:gd name="connsiteX9" fmla="*/ 490 w 605"/>
              <a:gd name="connsiteY9" fmla="*/ 84 h 763"/>
              <a:gd name="connsiteX10" fmla="*/ 484 w 605"/>
              <a:gd name="connsiteY10" fmla="*/ 84 h 763"/>
              <a:gd name="connsiteX11" fmla="*/ 479 w 605"/>
              <a:gd name="connsiteY11" fmla="*/ 79 h 763"/>
              <a:gd name="connsiteX12" fmla="*/ 469 w 605"/>
              <a:gd name="connsiteY12" fmla="*/ 79 h 763"/>
              <a:gd name="connsiteX13" fmla="*/ 463 w 605"/>
              <a:gd name="connsiteY13" fmla="*/ 74 h 763"/>
              <a:gd name="connsiteX14" fmla="*/ 447 w 605"/>
              <a:gd name="connsiteY14" fmla="*/ 74 h 763"/>
              <a:gd name="connsiteX15" fmla="*/ 437 w 605"/>
              <a:gd name="connsiteY15" fmla="*/ 74 h 763"/>
              <a:gd name="connsiteX16" fmla="*/ 421 w 605"/>
              <a:gd name="connsiteY16" fmla="*/ 79 h 763"/>
              <a:gd name="connsiteX17" fmla="*/ 390 w 605"/>
              <a:gd name="connsiteY17" fmla="*/ 79 h 763"/>
              <a:gd name="connsiteX18" fmla="*/ 353 w 605"/>
              <a:gd name="connsiteY18" fmla="*/ 84 h 763"/>
              <a:gd name="connsiteX19" fmla="*/ 316 w 605"/>
              <a:gd name="connsiteY19" fmla="*/ 89 h 763"/>
              <a:gd name="connsiteX20" fmla="*/ 279 w 605"/>
              <a:gd name="connsiteY20" fmla="*/ 89 h 763"/>
              <a:gd name="connsiteX21" fmla="*/ 237 w 605"/>
              <a:gd name="connsiteY21" fmla="*/ 95 h 763"/>
              <a:gd name="connsiteX22" fmla="*/ 84 w 605"/>
              <a:gd name="connsiteY22" fmla="*/ 116 h 763"/>
              <a:gd name="connsiteX23" fmla="*/ 52 w 605"/>
              <a:gd name="connsiteY23" fmla="*/ 121 h 763"/>
              <a:gd name="connsiteX24" fmla="*/ 26 w 605"/>
              <a:gd name="connsiteY24" fmla="*/ 126 h 763"/>
              <a:gd name="connsiteX25" fmla="*/ 0 w 605"/>
              <a:gd name="connsiteY25" fmla="*/ 126 h 763"/>
              <a:gd name="connsiteX26" fmla="*/ 247 w 605"/>
              <a:gd name="connsiteY26" fmla="*/ 58 h 763"/>
              <a:gd name="connsiteX27" fmla="*/ 305 w 605"/>
              <a:gd name="connsiteY27" fmla="*/ 47 h 763"/>
              <a:gd name="connsiteX28" fmla="*/ 332 w 605"/>
              <a:gd name="connsiteY28" fmla="*/ 42 h 763"/>
              <a:gd name="connsiteX29" fmla="*/ 358 w 605"/>
              <a:gd name="connsiteY29" fmla="*/ 37 h 763"/>
              <a:gd name="connsiteX30" fmla="*/ 384 w 605"/>
              <a:gd name="connsiteY30" fmla="*/ 32 h 763"/>
              <a:gd name="connsiteX31" fmla="*/ 400 w 605"/>
              <a:gd name="connsiteY31" fmla="*/ 32 h 763"/>
              <a:gd name="connsiteX32" fmla="*/ 416 w 605"/>
              <a:gd name="connsiteY32" fmla="*/ 26 h 763"/>
              <a:gd name="connsiteX33" fmla="*/ 432 w 605"/>
              <a:gd name="connsiteY33" fmla="*/ 21 h 763"/>
              <a:gd name="connsiteX34" fmla="*/ 437 w 605"/>
              <a:gd name="connsiteY34" fmla="*/ 21 h 763"/>
              <a:gd name="connsiteX35" fmla="*/ 447 w 605"/>
              <a:gd name="connsiteY35" fmla="*/ 16 h 763"/>
              <a:gd name="connsiteX36" fmla="*/ 453 w 605"/>
              <a:gd name="connsiteY36" fmla="*/ 11 h 763"/>
              <a:gd name="connsiteX37" fmla="*/ 463 w 605"/>
              <a:gd name="connsiteY37" fmla="*/ 5 h 763"/>
              <a:gd name="connsiteX38" fmla="*/ 469 w 605"/>
              <a:gd name="connsiteY38" fmla="*/ 5 h 763"/>
              <a:gd name="connsiteX39" fmla="*/ 479 w 605"/>
              <a:gd name="connsiteY39" fmla="*/ 0 h 763"/>
              <a:gd name="connsiteX40" fmla="*/ 484 w 605"/>
              <a:gd name="connsiteY40" fmla="*/ 5 h 763"/>
              <a:gd name="connsiteX41" fmla="*/ 490 w 605"/>
              <a:gd name="connsiteY41" fmla="*/ 5 h 763"/>
              <a:gd name="connsiteX42" fmla="*/ 495 w 605"/>
              <a:gd name="connsiteY42" fmla="*/ 11 h 763"/>
              <a:gd name="connsiteX43" fmla="*/ 505 w 605"/>
              <a:gd name="connsiteY43" fmla="*/ 16 h 763"/>
              <a:gd name="connsiteX44" fmla="*/ 516 w 605"/>
              <a:gd name="connsiteY44" fmla="*/ 21 h 763"/>
              <a:gd name="connsiteX45" fmla="*/ 526 w 605"/>
              <a:gd name="connsiteY45" fmla="*/ 26 h 763"/>
              <a:gd name="connsiteX46" fmla="*/ 537 w 605"/>
              <a:gd name="connsiteY46" fmla="*/ 32 h 763"/>
              <a:gd name="connsiteX47" fmla="*/ 553 w 605"/>
              <a:gd name="connsiteY47" fmla="*/ 42 h 763"/>
              <a:gd name="connsiteX48" fmla="*/ 563 w 605"/>
              <a:gd name="connsiteY48" fmla="*/ 53 h 763"/>
              <a:gd name="connsiteX49" fmla="*/ 574 w 605"/>
              <a:gd name="connsiteY49" fmla="*/ 58 h 763"/>
              <a:gd name="connsiteX50" fmla="*/ 584 w 605"/>
              <a:gd name="connsiteY50" fmla="*/ 68 h 763"/>
              <a:gd name="connsiteX51" fmla="*/ 595 w 605"/>
              <a:gd name="connsiteY51" fmla="*/ 74 h 763"/>
              <a:gd name="connsiteX52" fmla="*/ 600 w 605"/>
              <a:gd name="connsiteY52" fmla="*/ 79 h 763"/>
              <a:gd name="connsiteX53" fmla="*/ 605 w 605"/>
              <a:gd name="connsiteY53" fmla="*/ 84 h 763"/>
              <a:gd name="connsiteX54" fmla="*/ 605 w 605"/>
              <a:gd name="connsiteY54" fmla="*/ 89 h 763"/>
              <a:gd name="connsiteX55" fmla="*/ 605 w 605"/>
              <a:gd name="connsiteY55" fmla="*/ 95 h 763"/>
              <a:gd name="connsiteX56" fmla="*/ 605 w 605"/>
              <a:gd name="connsiteY56" fmla="*/ 100 h 763"/>
              <a:gd name="connsiteX57" fmla="*/ 605 w 605"/>
              <a:gd name="connsiteY57" fmla="*/ 105 h 763"/>
              <a:gd name="connsiteX58" fmla="*/ 600 w 605"/>
              <a:gd name="connsiteY58" fmla="*/ 110 h 763"/>
              <a:gd name="connsiteX59" fmla="*/ 590 w 605"/>
              <a:gd name="connsiteY59" fmla="*/ 116 h 763"/>
              <a:gd name="connsiteX60" fmla="*/ 590 w 605"/>
              <a:gd name="connsiteY60" fmla="*/ 121 h 763"/>
              <a:gd name="connsiteX61" fmla="*/ 590 w 605"/>
              <a:gd name="connsiteY61" fmla="*/ 121 h 763"/>
              <a:gd name="connsiteX62" fmla="*/ 584 w 605"/>
              <a:gd name="connsiteY62" fmla="*/ 126 h 763"/>
              <a:gd name="connsiteX63" fmla="*/ 584 w 605"/>
              <a:gd name="connsiteY63" fmla="*/ 132 h 763"/>
              <a:gd name="connsiteX64" fmla="*/ 579 w 605"/>
              <a:gd name="connsiteY64" fmla="*/ 142 h 763"/>
              <a:gd name="connsiteX65" fmla="*/ 579 w 605"/>
              <a:gd name="connsiteY65" fmla="*/ 147 h 763"/>
              <a:gd name="connsiteX66" fmla="*/ 579 w 605"/>
              <a:gd name="connsiteY66" fmla="*/ 158 h 763"/>
              <a:gd name="connsiteX67" fmla="*/ 574 w 605"/>
              <a:gd name="connsiteY67" fmla="*/ 168 h 763"/>
              <a:gd name="connsiteX68" fmla="*/ 574 w 605"/>
              <a:gd name="connsiteY68" fmla="*/ 179 h 763"/>
              <a:gd name="connsiteX69" fmla="*/ 574 w 605"/>
              <a:gd name="connsiteY69" fmla="*/ 189 h 763"/>
              <a:gd name="connsiteX70" fmla="*/ 569 w 605"/>
              <a:gd name="connsiteY70" fmla="*/ 205 h 763"/>
              <a:gd name="connsiteX71" fmla="*/ 569 w 605"/>
              <a:gd name="connsiteY71" fmla="*/ 221 h 763"/>
              <a:gd name="connsiteX72" fmla="*/ 569 w 605"/>
              <a:gd name="connsiteY72" fmla="*/ 237 h 763"/>
              <a:gd name="connsiteX73" fmla="*/ 563 w 605"/>
              <a:gd name="connsiteY73" fmla="*/ 252 h 763"/>
              <a:gd name="connsiteX74" fmla="*/ 563 w 605"/>
              <a:gd name="connsiteY74" fmla="*/ 268 h 763"/>
              <a:gd name="connsiteX75" fmla="*/ 563 w 605"/>
              <a:gd name="connsiteY75" fmla="*/ 289 h 763"/>
              <a:gd name="connsiteX76" fmla="*/ 558 w 605"/>
              <a:gd name="connsiteY76" fmla="*/ 331 h 763"/>
              <a:gd name="connsiteX77" fmla="*/ 553 w 605"/>
              <a:gd name="connsiteY77" fmla="*/ 368 h 763"/>
              <a:gd name="connsiteX78" fmla="*/ 553 w 605"/>
              <a:gd name="connsiteY78" fmla="*/ 400 h 763"/>
              <a:gd name="connsiteX79" fmla="*/ 548 w 605"/>
              <a:gd name="connsiteY79" fmla="*/ 431 h 763"/>
              <a:gd name="connsiteX80" fmla="*/ 542 w 605"/>
              <a:gd name="connsiteY80" fmla="*/ 463 h 763"/>
              <a:gd name="connsiteX81" fmla="*/ 542 w 605"/>
              <a:gd name="connsiteY81" fmla="*/ 489 h 763"/>
              <a:gd name="connsiteX82" fmla="*/ 537 w 605"/>
              <a:gd name="connsiteY82" fmla="*/ 510 h 763"/>
              <a:gd name="connsiteX83" fmla="*/ 532 w 605"/>
              <a:gd name="connsiteY83" fmla="*/ 531 h 763"/>
              <a:gd name="connsiteX84" fmla="*/ 526 w 605"/>
              <a:gd name="connsiteY84" fmla="*/ 568 h 763"/>
              <a:gd name="connsiteX85" fmla="*/ 516 w 605"/>
              <a:gd name="connsiteY85" fmla="*/ 605 h 763"/>
              <a:gd name="connsiteX86" fmla="*/ 511 w 605"/>
              <a:gd name="connsiteY86" fmla="*/ 636 h 763"/>
              <a:gd name="connsiteX87" fmla="*/ 500 w 605"/>
              <a:gd name="connsiteY87" fmla="*/ 663 h 763"/>
              <a:gd name="connsiteX88" fmla="*/ 495 w 605"/>
              <a:gd name="connsiteY88" fmla="*/ 689 h 763"/>
              <a:gd name="connsiteX89" fmla="*/ 490 w 605"/>
              <a:gd name="connsiteY89" fmla="*/ 700 h 763"/>
              <a:gd name="connsiteX90" fmla="*/ 484 w 605"/>
              <a:gd name="connsiteY90" fmla="*/ 710 h 763"/>
              <a:gd name="connsiteX91" fmla="*/ 484 w 605"/>
              <a:gd name="connsiteY91" fmla="*/ 721 h 763"/>
              <a:gd name="connsiteX92" fmla="*/ 479 w 605"/>
              <a:gd name="connsiteY92" fmla="*/ 726 h 763"/>
              <a:gd name="connsiteX93" fmla="*/ 474 w 605"/>
              <a:gd name="connsiteY93" fmla="*/ 736 h 763"/>
              <a:gd name="connsiteX94" fmla="*/ 474 w 605"/>
              <a:gd name="connsiteY94" fmla="*/ 742 h 763"/>
              <a:gd name="connsiteX95" fmla="*/ 463 w 605"/>
              <a:gd name="connsiteY95" fmla="*/ 747 h 763"/>
              <a:gd name="connsiteX96" fmla="*/ 458 w 605"/>
              <a:gd name="connsiteY96" fmla="*/ 757 h 763"/>
              <a:gd name="connsiteX97" fmla="*/ 453 w 605"/>
              <a:gd name="connsiteY97" fmla="*/ 757 h 763"/>
              <a:gd name="connsiteX98" fmla="*/ 447 w 605"/>
              <a:gd name="connsiteY98" fmla="*/ 763 h 763"/>
              <a:gd name="connsiteX99" fmla="*/ 442 w 605"/>
              <a:gd name="connsiteY99" fmla="*/ 763 h 763"/>
              <a:gd name="connsiteX100" fmla="*/ 442 w 605"/>
              <a:gd name="connsiteY100" fmla="*/ 757 h 763"/>
              <a:gd name="connsiteX101" fmla="*/ 437 w 605"/>
              <a:gd name="connsiteY101" fmla="*/ 757 h 763"/>
              <a:gd name="connsiteX102" fmla="*/ 437 w 605"/>
              <a:gd name="connsiteY102" fmla="*/ 752 h 763"/>
              <a:gd name="connsiteX103" fmla="*/ 437 w 605"/>
              <a:gd name="connsiteY103" fmla="*/ 747 h 763"/>
              <a:gd name="connsiteX104" fmla="*/ 432 w 605"/>
              <a:gd name="connsiteY104" fmla="*/ 742 h 763"/>
              <a:gd name="connsiteX105" fmla="*/ 432 w 605"/>
              <a:gd name="connsiteY105" fmla="*/ 731 h 763"/>
              <a:gd name="connsiteX106" fmla="*/ 432 w 605"/>
              <a:gd name="connsiteY106" fmla="*/ 721 h 763"/>
              <a:gd name="connsiteX107" fmla="*/ 426 w 605"/>
              <a:gd name="connsiteY107" fmla="*/ 705 h 763"/>
              <a:gd name="connsiteX108" fmla="*/ 421 w 605"/>
              <a:gd name="connsiteY108" fmla="*/ 684 h 763"/>
              <a:gd name="connsiteX109" fmla="*/ 416 w 605"/>
              <a:gd name="connsiteY109" fmla="*/ 668 h 763"/>
              <a:gd name="connsiteX110" fmla="*/ 411 w 605"/>
              <a:gd name="connsiteY110" fmla="*/ 652 h 763"/>
              <a:gd name="connsiteX111" fmla="*/ 405 w 605"/>
              <a:gd name="connsiteY111" fmla="*/ 636 h 763"/>
              <a:gd name="connsiteX112" fmla="*/ 395 w 605"/>
              <a:gd name="connsiteY112" fmla="*/ 626 h 763"/>
              <a:gd name="connsiteX113" fmla="*/ 384 w 605"/>
              <a:gd name="connsiteY113" fmla="*/ 615 h 763"/>
              <a:gd name="connsiteX114" fmla="*/ 379 w 605"/>
              <a:gd name="connsiteY114" fmla="*/ 605 h 763"/>
              <a:gd name="connsiteX115" fmla="*/ 390 w 605"/>
              <a:gd name="connsiteY115" fmla="*/ 610 h 763"/>
              <a:gd name="connsiteX116" fmla="*/ 405 w 605"/>
              <a:gd name="connsiteY116" fmla="*/ 610 h 763"/>
              <a:gd name="connsiteX117" fmla="*/ 416 w 605"/>
              <a:gd name="connsiteY117" fmla="*/ 610 h 763"/>
              <a:gd name="connsiteX118" fmla="*/ 426 w 605"/>
              <a:gd name="connsiteY118" fmla="*/ 610 h 763"/>
              <a:gd name="connsiteX119" fmla="*/ 437 w 605"/>
              <a:gd name="connsiteY119" fmla="*/ 605 h 763"/>
              <a:gd name="connsiteX120" fmla="*/ 442 w 605"/>
              <a:gd name="connsiteY120" fmla="*/ 605 h 763"/>
              <a:gd name="connsiteX121" fmla="*/ 447 w 605"/>
              <a:gd name="connsiteY121" fmla="*/ 600 h 763"/>
              <a:gd name="connsiteX122" fmla="*/ 447 w 605"/>
              <a:gd name="connsiteY122" fmla="*/ 600 h 763"/>
              <a:gd name="connsiteX123" fmla="*/ 453 w 605"/>
              <a:gd name="connsiteY123" fmla="*/ 594 h 763"/>
              <a:gd name="connsiteX124" fmla="*/ 453 w 605"/>
              <a:gd name="connsiteY124" fmla="*/ 584 h 763"/>
              <a:gd name="connsiteX125" fmla="*/ 458 w 605"/>
              <a:gd name="connsiteY125" fmla="*/ 573 h 763"/>
              <a:gd name="connsiteX126" fmla="*/ 458 w 605"/>
              <a:gd name="connsiteY126" fmla="*/ 558 h 763"/>
              <a:gd name="connsiteX127" fmla="*/ 463 w 605"/>
              <a:gd name="connsiteY127" fmla="*/ 537 h 763"/>
              <a:gd name="connsiteX128" fmla="*/ 469 w 605"/>
              <a:gd name="connsiteY128" fmla="*/ 516 h 763"/>
              <a:gd name="connsiteX129" fmla="*/ 469 w 605"/>
              <a:gd name="connsiteY129" fmla="*/ 489 h 763"/>
              <a:gd name="connsiteX130" fmla="*/ 474 w 605"/>
              <a:gd name="connsiteY130" fmla="*/ 458 h 763"/>
              <a:gd name="connsiteX131" fmla="*/ 484 w 605"/>
              <a:gd name="connsiteY131" fmla="*/ 395 h 763"/>
              <a:gd name="connsiteX132" fmla="*/ 490 w 605"/>
              <a:gd name="connsiteY132" fmla="*/ 337 h 763"/>
              <a:gd name="connsiteX133" fmla="*/ 495 w 605"/>
              <a:gd name="connsiteY133" fmla="*/ 274 h 763"/>
              <a:gd name="connsiteX134" fmla="*/ 495 w 605"/>
              <a:gd name="connsiteY134" fmla="*/ 221 h 763"/>
              <a:gd name="connsiteX135" fmla="*/ 495 w 605"/>
              <a:gd name="connsiteY135" fmla="*/ 221 h 763"/>
              <a:gd name="connsiteX0" fmla="*/ 495 w 605"/>
              <a:gd name="connsiteY0" fmla="*/ 221 h 763"/>
              <a:gd name="connsiteX1" fmla="*/ 495 w 605"/>
              <a:gd name="connsiteY1" fmla="*/ 195 h 763"/>
              <a:gd name="connsiteX2" fmla="*/ 495 w 605"/>
              <a:gd name="connsiteY2" fmla="*/ 168 h 763"/>
              <a:gd name="connsiteX3" fmla="*/ 495 w 605"/>
              <a:gd name="connsiteY3" fmla="*/ 147 h 763"/>
              <a:gd name="connsiteX4" fmla="*/ 495 w 605"/>
              <a:gd name="connsiteY4" fmla="*/ 132 h 763"/>
              <a:gd name="connsiteX5" fmla="*/ 495 w 605"/>
              <a:gd name="connsiteY5" fmla="*/ 116 h 763"/>
              <a:gd name="connsiteX6" fmla="*/ 495 w 605"/>
              <a:gd name="connsiteY6" fmla="*/ 105 h 763"/>
              <a:gd name="connsiteX7" fmla="*/ 490 w 605"/>
              <a:gd name="connsiteY7" fmla="*/ 95 h 763"/>
              <a:gd name="connsiteX8" fmla="*/ 490 w 605"/>
              <a:gd name="connsiteY8" fmla="*/ 89 h 763"/>
              <a:gd name="connsiteX9" fmla="*/ 490 w 605"/>
              <a:gd name="connsiteY9" fmla="*/ 84 h 763"/>
              <a:gd name="connsiteX10" fmla="*/ 484 w 605"/>
              <a:gd name="connsiteY10" fmla="*/ 84 h 763"/>
              <a:gd name="connsiteX11" fmla="*/ 479 w 605"/>
              <a:gd name="connsiteY11" fmla="*/ 79 h 763"/>
              <a:gd name="connsiteX12" fmla="*/ 469 w 605"/>
              <a:gd name="connsiteY12" fmla="*/ 79 h 763"/>
              <a:gd name="connsiteX13" fmla="*/ 463 w 605"/>
              <a:gd name="connsiteY13" fmla="*/ 74 h 763"/>
              <a:gd name="connsiteX14" fmla="*/ 447 w 605"/>
              <a:gd name="connsiteY14" fmla="*/ 74 h 763"/>
              <a:gd name="connsiteX15" fmla="*/ 437 w 605"/>
              <a:gd name="connsiteY15" fmla="*/ 74 h 763"/>
              <a:gd name="connsiteX16" fmla="*/ 421 w 605"/>
              <a:gd name="connsiteY16" fmla="*/ 79 h 763"/>
              <a:gd name="connsiteX17" fmla="*/ 390 w 605"/>
              <a:gd name="connsiteY17" fmla="*/ 79 h 763"/>
              <a:gd name="connsiteX18" fmla="*/ 353 w 605"/>
              <a:gd name="connsiteY18" fmla="*/ 84 h 763"/>
              <a:gd name="connsiteX19" fmla="*/ 316 w 605"/>
              <a:gd name="connsiteY19" fmla="*/ 89 h 763"/>
              <a:gd name="connsiteX20" fmla="*/ 279 w 605"/>
              <a:gd name="connsiteY20" fmla="*/ 89 h 763"/>
              <a:gd name="connsiteX21" fmla="*/ 237 w 605"/>
              <a:gd name="connsiteY21" fmla="*/ 95 h 763"/>
              <a:gd name="connsiteX22" fmla="*/ 52 w 605"/>
              <a:gd name="connsiteY22" fmla="*/ 121 h 763"/>
              <a:gd name="connsiteX23" fmla="*/ 26 w 605"/>
              <a:gd name="connsiteY23" fmla="*/ 126 h 763"/>
              <a:gd name="connsiteX24" fmla="*/ 0 w 605"/>
              <a:gd name="connsiteY24" fmla="*/ 126 h 763"/>
              <a:gd name="connsiteX25" fmla="*/ 247 w 605"/>
              <a:gd name="connsiteY25" fmla="*/ 58 h 763"/>
              <a:gd name="connsiteX26" fmla="*/ 305 w 605"/>
              <a:gd name="connsiteY26" fmla="*/ 47 h 763"/>
              <a:gd name="connsiteX27" fmla="*/ 332 w 605"/>
              <a:gd name="connsiteY27" fmla="*/ 42 h 763"/>
              <a:gd name="connsiteX28" fmla="*/ 358 w 605"/>
              <a:gd name="connsiteY28" fmla="*/ 37 h 763"/>
              <a:gd name="connsiteX29" fmla="*/ 384 w 605"/>
              <a:gd name="connsiteY29" fmla="*/ 32 h 763"/>
              <a:gd name="connsiteX30" fmla="*/ 400 w 605"/>
              <a:gd name="connsiteY30" fmla="*/ 32 h 763"/>
              <a:gd name="connsiteX31" fmla="*/ 416 w 605"/>
              <a:gd name="connsiteY31" fmla="*/ 26 h 763"/>
              <a:gd name="connsiteX32" fmla="*/ 432 w 605"/>
              <a:gd name="connsiteY32" fmla="*/ 21 h 763"/>
              <a:gd name="connsiteX33" fmla="*/ 437 w 605"/>
              <a:gd name="connsiteY33" fmla="*/ 21 h 763"/>
              <a:gd name="connsiteX34" fmla="*/ 447 w 605"/>
              <a:gd name="connsiteY34" fmla="*/ 16 h 763"/>
              <a:gd name="connsiteX35" fmla="*/ 453 w 605"/>
              <a:gd name="connsiteY35" fmla="*/ 11 h 763"/>
              <a:gd name="connsiteX36" fmla="*/ 463 w 605"/>
              <a:gd name="connsiteY36" fmla="*/ 5 h 763"/>
              <a:gd name="connsiteX37" fmla="*/ 469 w 605"/>
              <a:gd name="connsiteY37" fmla="*/ 5 h 763"/>
              <a:gd name="connsiteX38" fmla="*/ 479 w 605"/>
              <a:gd name="connsiteY38" fmla="*/ 0 h 763"/>
              <a:gd name="connsiteX39" fmla="*/ 484 w 605"/>
              <a:gd name="connsiteY39" fmla="*/ 5 h 763"/>
              <a:gd name="connsiteX40" fmla="*/ 490 w 605"/>
              <a:gd name="connsiteY40" fmla="*/ 5 h 763"/>
              <a:gd name="connsiteX41" fmla="*/ 495 w 605"/>
              <a:gd name="connsiteY41" fmla="*/ 11 h 763"/>
              <a:gd name="connsiteX42" fmla="*/ 505 w 605"/>
              <a:gd name="connsiteY42" fmla="*/ 16 h 763"/>
              <a:gd name="connsiteX43" fmla="*/ 516 w 605"/>
              <a:gd name="connsiteY43" fmla="*/ 21 h 763"/>
              <a:gd name="connsiteX44" fmla="*/ 526 w 605"/>
              <a:gd name="connsiteY44" fmla="*/ 26 h 763"/>
              <a:gd name="connsiteX45" fmla="*/ 537 w 605"/>
              <a:gd name="connsiteY45" fmla="*/ 32 h 763"/>
              <a:gd name="connsiteX46" fmla="*/ 553 w 605"/>
              <a:gd name="connsiteY46" fmla="*/ 42 h 763"/>
              <a:gd name="connsiteX47" fmla="*/ 563 w 605"/>
              <a:gd name="connsiteY47" fmla="*/ 53 h 763"/>
              <a:gd name="connsiteX48" fmla="*/ 574 w 605"/>
              <a:gd name="connsiteY48" fmla="*/ 58 h 763"/>
              <a:gd name="connsiteX49" fmla="*/ 584 w 605"/>
              <a:gd name="connsiteY49" fmla="*/ 68 h 763"/>
              <a:gd name="connsiteX50" fmla="*/ 595 w 605"/>
              <a:gd name="connsiteY50" fmla="*/ 74 h 763"/>
              <a:gd name="connsiteX51" fmla="*/ 600 w 605"/>
              <a:gd name="connsiteY51" fmla="*/ 79 h 763"/>
              <a:gd name="connsiteX52" fmla="*/ 605 w 605"/>
              <a:gd name="connsiteY52" fmla="*/ 84 h 763"/>
              <a:gd name="connsiteX53" fmla="*/ 605 w 605"/>
              <a:gd name="connsiteY53" fmla="*/ 89 h 763"/>
              <a:gd name="connsiteX54" fmla="*/ 605 w 605"/>
              <a:gd name="connsiteY54" fmla="*/ 95 h 763"/>
              <a:gd name="connsiteX55" fmla="*/ 605 w 605"/>
              <a:gd name="connsiteY55" fmla="*/ 100 h 763"/>
              <a:gd name="connsiteX56" fmla="*/ 605 w 605"/>
              <a:gd name="connsiteY56" fmla="*/ 105 h 763"/>
              <a:gd name="connsiteX57" fmla="*/ 600 w 605"/>
              <a:gd name="connsiteY57" fmla="*/ 110 h 763"/>
              <a:gd name="connsiteX58" fmla="*/ 590 w 605"/>
              <a:gd name="connsiteY58" fmla="*/ 116 h 763"/>
              <a:gd name="connsiteX59" fmla="*/ 590 w 605"/>
              <a:gd name="connsiteY59" fmla="*/ 121 h 763"/>
              <a:gd name="connsiteX60" fmla="*/ 590 w 605"/>
              <a:gd name="connsiteY60" fmla="*/ 121 h 763"/>
              <a:gd name="connsiteX61" fmla="*/ 584 w 605"/>
              <a:gd name="connsiteY61" fmla="*/ 126 h 763"/>
              <a:gd name="connsiteX62" fmla="*/ 584 w 605"/>
              <a:gd name="connsiteY62" fmla="*/ 132 h 763"/>
              <a:gd name="connsiteX63" fmla="*/ 579 w 605"/>
              <a:gd name="connsiteY63" fmla="*/ 142 h 763"/>
              <a:gd name="connsiteX64" fmla="*/ 579 w 605"/>
              <a:gd name="connsiteY64" fmla="*/ 147 h 763"/>
              <a:gd name="connsiteX65" fmla="*/ 579 w 605"/>
              <a:gd name="connsiteY65" fmla="*/ 158 h 763"/>
              <a:gd name="connsiteX66" fmla="*/ 574 w 605"/>
              <a:gd name="connsiteY66" fmla="*/ 168 h 763"/>
              <a:gd name="connsiteX67" fmla="*/ 574 w 605"/>
              <a:gd name="connsiteY67" fmla="*/ 179 h 763"/>
              <a:gd name="connsiteX68" fmla="*/ 574 w 605"/>
              <a:gd name="connsiteY68" fmla="*/ 189 h 763"/>
              <a:gd name="connsiteX69" fmla="*/ 569 w 605"/>
              <a:gd name="connsiteY69" fmla="*/ 205 h 763"/>
              <a:gd name="connsiteX70" fmla="*/ 569 w 605"/>
              <a:gd name="connsiteY70" fmla="*/ 221 h 763"/>
              <a:gd name="connsiteX71" fmla="*/ 569 w 605"/>
              <a:gd name="connsiteY71" fmla="*/ 237 h 763"/>
              <a:gd name="connsiteX72" fmla="*/ 563 w 605"/>
              <a:gd name="connsiteY72" fmla="*/ 252 h 763"/>
              <a:gd name="connsiteX73" fmla="*/ 563 w 605"/>
              <a:gd name="connsiteY73" fmla="*/ 268 h 763"/>
              <a:gd name="connsiteX74" fmla="*/ 563 w 605"/>
              <a:gd name="connsiteY74" fmla="*/ 289 h 763"/>
              <a:gd name="connsiteX75" fmla="*/ 558 w 605"/>
              <a:gd name="connsiteY75" fmla="*/ 331 h 763"/>
              <a:gd name="connsiteX76" fmla="*/ 553 w 605"/>
              <a:gd name="connsiteY76" fmla="*/ 368 h 763"/>
              <a:gd name="connsiteX77" fmla="*/ 553 w 605"/>
              <a:gd name="connsiteY77" fmla="*/ 400 h 763"/>
              <a:gd name="connsiteX78" fmla="*/ 548 w 605"/>
              <a:gd name="connsiteY78" fmla="*/ 431 h 763"/>
              <a:gd name="connsiteX79" fmla="*/ 542 w 605"/>
              <a:gd name="connsiteY79" fmla="*/ 463 h 763"/>
              <a:gd name="connsiteX80" fmla="*/ 542 w 605"/>
              <a:gd name="connsiteY80" fmla="*/ 489 h 763"/>
              <a:gd name="connsiteX81" fmla="*/ 537 w 605"/>
              <a:gd name="connsiteY81" fmla="*/ 510 h 763"/>
              <a:gd name="connsiteX82" fmla="*/ 532 w 605"/>
              <a:gd name="connsiteY82" fmla="*/ 531 h 763"/>
              <a:gd name="connsiteX83" fmla="*/ 526 w 605"/>
              <a:gd name="connsiteY83" fmla="*/ 568 h 763"/>
              <a:gd name="connsiteX84" fmla="*/ 516 w 605"/>
              <a:gd name="connsiteY84" fmla="*/ 605 h 763"/>
              <a:gd name="connsiteX85" fmla="*/ 511 w 605"/>
              <a:gd name="connsiteY85" fmla="*/ 636 h 763"/>
              <a:gd name="connsiteX86" fmla="*/ 500 w 605"/>
              <a:gd name="connsiteY86" fmla="*/ 663 h 763"/>
              <a:gd name="connsiteX87" fmla="*/ 495 w 605"/>
              <a:gd name="connsiteY87" fmla="*/ 689 h 763"/>
              <a:gd name="connsiteX88" fmla="*/ 490 w 605"/>
              <a:gd name="connsiteY88" fmla="*/ 700 h 763"/>
              <a:gd name="connsiteX89" fmla="*/ 484 w 605"/>
              <a:gd name="connsiteY89" fmla="*/ 710 h 763"/>
              <a:gd name="connsiteX90" fmla="*/ 484 w 605"/>
              <a:gd name="connsiteY90" fmla="*/ 721 h 763"/>
              <a:gd name="connsiteX91" fmla="*/ 479 w 605"/>
              <a:gd name="connsiteY91" fmla="*/ 726 h 763"/>
              <a:gd name="connsiteX92" fmla="*/ 474 w 605"/>
              <a:gd name="connsiteY92" fmla="*/ 736 h 763"/>
              <a:gd name="connsiteX93" fmla="*/ 474 w 605"/>
              <a:gd name="connsiteY93" fmla="*/ 742 h 763"/>
              <a:gd name="connsiteX94" fmla="*/ 463 w 605"/>
              <a:gd name="connsiteY94" fmla="*/ 747 h 763"/>
              <a:gd name="connsiteX95" fmla="*/ 458 w 605"/>
              <a:gd name="connsiteY95" fmla="*/ 757 h 763"/>
              <a:gd name="connsiteX96" fmla="*/ 453 w 605"/>
              <a:gd name="connsiteY96" fmla="*/ 757 h 763"/>
              <a:gd name="connsiteX97" fmla="*/ 447 w 605"/>
              <a:gd name="connsiteY97" fmla="*/ 763 h 763"/>
              <a:gd name="connsiteX98" fmla="*/ 442 w 605"/>
              <a:gd name="connsiteY98" fmla="*/ 763 h 763"/>
              <a:gd name="connsiteX99" fmla="*/ 442 w 605"/>
              <a:gd name="connsiteY99" fmla="*/ 757 h 763"/>
              <a:gd name="connsiteX100" fmla="*/ 437 w 605"/>
              <a:gd name="connsiteY100" fmla="*/ 757 h 763"/>
              <a:gd name="connsiteX101" fmla="*/ 437 w 605"/>
              <a:gd name="connsiteY101" fmla="*/ 752 h 763"/>
              <a:gd name="connsiteX102" fmla="*/ 437 w 605"/>
              <a:gd name="connsiteY102" fmla="*/ 747 h 763"/>
              <a:gd name="connsiteX103" fmla="*/ 432 w 605"/>
              <a:gd name="connsiteY103" fmla="*/ 742 h 763"/>
              <a:gd name="connsiteX104" fmla="*/ 432 w 605"/>
              <a:gd name="connsiteY104" fmla="*/ 731 h 763"/>
              <a:gd name="connsiteX105" fmla="*/ 432 w 605"/>
              <a:gd name="connsiteY105" fmla="*/ 721 h 763"/>
              <a:gd name="connsiteX106" fmla="*/ 426 w 605"/>
              <a:gd name="connsiteY106" fmla="*/ 705 h 763"/>
              <a:gd name="connsiteX107" fmla="*/ 421 w 605"/>
              <a:gd name="connsiteY107" fmla="*/ 684 h 763"/>
              <a:gd name="connsiteX108" fmla="*/ 416 w 605"/>
              <a:gd name="connsiteY108" fmla="*/ 668 h 763"/>
              <a:gd name="connsiteX109" fmla="*/ 411 w 605"/>
              <a:gd name="connsiteY109" fmla="*/ 652 h 763"/>
              <a:gd name="connsiteX110" fmla="*/ 405 w 605"/>
              <a:gd name="connsiteY110" fmla="*/ 636 h 763"/>
              <a:gd name="connsiteX111" fmla="*/ 395 w 605"/>
              <a:gd name="connsiteY111" fmla="*/ 626 h 763"/>
              <a:gd name="connsiteX112" fmla="*/ 384 w 605"/>
              <a:gd name="connsiteY112" fmla="*/ 615 h 763"/>
              <a:gd name="connsiteX113" fmla="*/ 379 w 605"/>
              <a:gd name="connsiteY113" fmla="*/ 605 h 763"/>
              <a:gd name="connsiteX114" fmla="*/ 390 w 605"/>
              <a:gd name="connsiteY114" fmla="*/ 610 h 763"/>
              <a:gd name="connsiteX115" fmla="*/ 405 w 605"/>
              <a:gd name="connsiteY115" fmla="*/ 610 h 763"/>
              <a:gd name="connsiteX116" fmla="*/ 416 w 605"/>
              <a:gd name="connsiteY116" fmla="*/ 610 h 763"/>
              <a:gd name="connsiteX117" fmla="*/ 426 w 605"/>
              <a:gd name="connsiteY117" fmla="*/ 610 h 763"/>
              <a:gd name="connsiteX118" fmla="*/ 437 w 605"/>
              <a:gd name="connsiteY118" fmla="*/ 605 h 763"/>
              <a:gd name="connsiteX119" fmla="*/ 442 w 605"/>
              <a:gd name="connsiteY119" fmla="*/ 605 h 763"/>
              <a:gd name="connsiteX120" fmla="*/ 447 w 605"/>
              <a:gd name="connsiteY120" fmla="*/ 600 h 763"/>
              <a:gd name="connsiteX121" fmla="*/ 447 w 605"/>
              <a:gd name="connsiteY121" fmla="*/ 600 h 763"/>
              <a:gd name="connsiteX122" fmla="*/ 453 w 605"/>
              <a:gd name="connsiteY122" fmla="*/ 594 h 763"/>
              <a:gd name="connsiteX123" fmla="*/ 453 w 605"/>
              <a:gd name="connsiteY123" fmla="*/ 584 h 763"/>
              <a:gd name="connsiteX124" fmla="*/ 458 w 605"/>
              <a:gd name="connsiteY124" fmla="*/ 573 h 763"/>
              <a:gd name="connsiteX125" fmla="*/ 458 w 605"/>
              <a:gd name="connsiteY125" fmla="*/ 558 h 763"/>
              <a:gd name="connsiteX126" fmla="*/ 463 w 605"/>
              <a:gd name="connsiteY126" fmla="*/ 537 h 763"/>
              <a:gd name="connsiteX127" fmla="*/ 469 w 605"/>
              <a:gd name="connsiteY127" fmla="*/ 516 h 763"/>
              <a:gd name="connsiteX128" fmla="*/ 469 w 605"/>
              <a:gd name="connsiteY128" fmla="*/ 489 h 763"/>
              <a:gd name="connsiteX129" fmla="*/ 474 w 605"/>
              <a:gd name="connsiteY129" fmla="*/ 458 h 763"/>
              <a:gd name="connsiteX130" fmla="*/ 484 w 605"/>
              <a:gd name="connsiteY130" fmla="*/ 395 h 763"/>
              <a:gd name="connsiteX131" fmla="*/ 490 w 605"/>
              <a:gd name="connsiteY131" fmla="*/ 337 h 763"/>
              <a:gd name="connsiteX132" fmla="*/ 495 w 605"/>
              <a:gd name="connsiteY132" fmla="*/ 274 h 763"/>
              <a:gd name="connsiteX133" fmla="*/ 495 w 605"/>
              <a:gd name="connsiteY133" fmla="*/ 221 h 763"/>
              <a:gd name="connsiteX134" fmla="*/ 495 w 605"/>
              <a:gd name="connsiteY134" fmla="*/ 221 h 763"/>
              <a:gd name="connsiteX0" fmla="*/ 527 w 637"/>
              <a:gd name="connsiteY0" fmla="*/ 221 h 763"/>
              <a:gd name="connsiteX1" fmla="*/ 527 w 637"/>
              <a:gd name="connsiteY1" fmla="*/ 195 h 763"/>
              <a:gd name="connsiteX2" fmla="*/ 527 w 637"/>
              <a:gd name="connsiteY2" fmla="*/ 168 h 763"/>
              <a:gd name="connsiteX3" fmla="*/ 527 w 637"/>
              <a:gd name="connsiteY3" fmla="*/ 147 h 763"/>
              <a:gd name="connsiteX4" fmla="*/ 527 w 637"/>
              <a:gd name="connsiteY4" fmla="*/ 132 h 763"/>
              <a:gd name="connsiteX5" fmla="*/ 527 w 637"/>
              <a:gd name="connsiteY5" fmla="*/ 116 h 763"/>
              <a:gd name="connsiteX6" fmla="*/ 527 w 637"/>
              <a:gd name="connsiteY6" fmla="*/ 105 h 763"/>
              <a:gd name="connsiteX7" fmla="*/ 522 w 637"/>
              <a:gd name="connsiteY7" fmla="*/ 95 h 763"/>
              <a:gd name="connsiteX8" fmla="*/ 522 w 637"/>
              <a:gd name="connsiteY8" fmla="*/ 89 h 763"/>
              <a:gd name="connsiteX9" fmla="*/ 522 w 637"/>
              <a:gd name="connsiteY9" fmla="*/ 84 h 763"/>
              <a:gd name="connsiteX10" fmla="*/ 516 w 637"/>
              <a:gd name="connsiteY10" fmla="*/ 84 h 763"/>
              <a:gd name="connsiteX11" fmla="*/ 511 w 637"/>
              <a:gd name="connsiteY11" fmla="*/ 79 h 763"/>
              <a:gd name="connsiteX12" fmla="*/ 501 w 637"/>
              <a:gd name="connsiteY12" fmla="*/ 79 h 763"/>
              <a:gd name="connsiteX13" fmla="*/ 495 w 637"/>
              <a:gd name="connsiteY13" fmla="*/ 74 h 763"/>
              <a:gd name="connsiteX14" fmla="*/ 479 w 637"/>
              <a:gd name="connsiteY14" fmla="*/ 74 h 763"/>
              <a:gd name="connsiteX15" fmla="*/ 469 w 637"/>
              <a:gd name="connsiteY15" fmla="*/ 74 h 763"/>
              <a:gd name="connsiteX16" fmla="*/ 453 w 637"/>
              <a:gd name="connsiteY16" fmla="*/ 79 h 763"/>
              <a:gd name="connsiteX17" fmla="*/ 422 w 637"/>
              <a:gd name="connsiteY17" fmla="*/ 79 h 763"/>
              <a:gd name="connsiteX18" fmla="*/ 385 w 637"/>
              <a:gd name="connsiteY18" fmla="*/ 84 h 763"/>
              <a:gd name="connsiteX19" fmla="*/ 348 w 637"/>
              <a:gd name="connsiteY19" fmla="*/ 89 h 763"/>
              <a:gd name="connsiteX20" fmla="*/ 311 w 637"/>
              <a:gd name="connsiteY20" fmla="*/ 89 h 763"/>
              <a:gd name="connsiteX21" fmla="*/ 269 w 637"/>
              <a:gd name="connsiteY21" fmla="*/ 95 h 763"/>
              <a:gd name="connsiteX22" fmla="*/ 84 w 637"/>
              <a:gd name="connsiteY22" fmla="*/ 121 h 763"/>
              <a:gd name="connsiteX23" fmla="*/ 32 w 637"/>
              <a:gd name="connsiteY23" fmla="*/ 126 h 763"/>
              <a:gd name="connsiteX24" fmla="*/ 279 w 637"/>
              <a:gd name="connsiteY24" fmla="*/ 58 h 763"/>
              <a:gd name="connsiteX25" fmla="*/ 337 w 637"/>
              <a:gd name="connsiteY25" fmla="*/ 47 h 763"/>
              <a:gd name="connsiteX26" fmla="*/ 364 w 637"/>
              <a:gd name="connsiteY26" fmla="*/ 42 h 763"/>
              <a:gd name="connsiteX27" fmla="*/ 390 w 637"/>
              <a:gd name="connsiteY27" fmla="*/ 37 h 763"/>
              <a:gd name="connsiteX28" fmla="*/ 416 w 637"/>
              <a:gd name="connsiteY28" fmla="*/ 32 h 763"/>
              <a:gd name="connsiteX29" fmla="*/ 432 w 637"/>
              <a:gd name="connsiteY29" fmla="*/ 32 h 763"/>
              <a:gd name="connsiteX30" fmla="*/ 448 w 637"/>
              <a:gd name="connsiteY30" fmla="*/ 26 h 763"/>
              <a:gd name="connsiteX31" fmla="*/ 464 w 637"/>
              <a:gd name="connsiteY31" fmla="*/ 21 h 763"/>
              <a:gd name="connsiteX32" fmla="*/ 469 w 637"/>
              <a:gd name="connsiteY32" fmla="*/ 21 h 763"/>
              <a:gd name="connsiteX33" fmla="*/ 479 w 637"/>
              <a:gd name="connsiteY33" fmla="*/ 16 h 763"/>
              <a:gd name="connsiteX34" fmla="*/ 485 w 637"/>
              <a:gd name="connsiteY34" fmla="*/ 11 h 763"/>
              <a:gd name="connsiteX35" fmla="*/ 495 w 637"/>
              <a:gd name="connsiteY35" fmla="*/ 5 h 763"/>
              <a:gd name="connsiteX36" fmla="*/ 501 w 637"/>
              <a:gd name="connsiteY36" fmla="*/ 5 h 763"/>
              <a:gd name="connsiteX37" fmla="*/ 511 w 637"/>
              <a:gd name="connsiteY37" fmla="*/ 0 h 763"/>
              <a:gd name="connsiteX38" fmla="*/ 516 w 637"/>
              <a:gd name="connsiteY38" fmla="*/ 5 h 763"/>
              <a:gd name="connsiteX39" fmla="*/ 522 w 637"/>
              <a:gd name="connsiteY39" fmla="*/ 5 h 763"/>
              <a:gd name="connsiteX40" fmla="*/ 527 w 637"/>
              <a:gd name="connsiteY40" fmla="*/ 11 h 763"/>
              <a:gd name="connsiteX41" fmla="*/ 537 w 637"/>
              <a:gd name="connsiteY41" fmla="*/ 16 h 763"/>
              <a:gd name="connsiteX42" fmla="*/ 548 w 637"/>
              <a:gd name="connsiteY42" fmla="*/ 21 h 763"/>
              <a:gd name="connsiteX43" fmla="*/ 558 w 637"/>
              <a:gd name="connsiteY43" fmla="*/ 26 h 763"/>
              <a:gd name="connsiteX44" fmla="*/ 569 w 637"/>
              <a:gd name="connsiteY44" fmla="*/ 32 h 763"/>
              <a:gd name="connsiteX45" fmla="*/ 585 w 637"/>
              <a:gd name="connsiteY45" fmla="*/ 42 h 763"/>
              <a:gd name="connsiteX46" fmla="*/ 595 w 637"/>
              <a:gd name="connsiteY46" fmla="*/ 53 h 763"/>
              <a:gd name="connsiteX47" fmla="*/ 606 w 637"/>
              <a:gd name="connsiteY47" fmla="*/ 58 h 763"/>
              <a:gd name="connsiteX48" fmla="*/ 616 w 637"/>
              <a:gd name="connsiteY48" fmla="*/ 68 h 763"/>
              <a:gd name="connsiteX49" fmla="*/ 627 w 637"/>
              <a:gd name="connsiteY49" fmla="*/ 74 h 763"/>
              <a:gd name="connsiteX50" fmla="*/ 632 w 637"/>
              <a:gd name="connsiteY50" fmla="*/ 79 h 763"/>
              <a:gd name="connsiteX51" fmla="*/ 637 w 637"/>
              <a:gd name="connsiteY51" fmla="*/ 84 h 763"/>
              <a:gd name="connsiteX52" fmla="*/ 637 w 637"/>
              <a:gd name="connsiteY52" fmla="*/ 89 h 763"/>
              <a:gd name="connsiteX53" fmla="*/ 637 w 637"/>
              <a:gd name="connsiteY53" fmla="*/ 95 h 763"/>
              <a:gd name="connsiteX54" fmla="*/ 637 w 637"/>
              <a:gd name="connsiteY54" fmla="*/ 100 h 763"/>
              <a:gd name="connsiteX55" fmla="*/ 637 w 637"/>
              <a:gd name="connsiteY55" fmla="*/ 105 h 763"/>
              <a:gd name="connsiteX56" fmla="*/ 632 w 637"/>
              <a:gd name="connsiteY56" fmla="*/ 110 h 763"/>
              <a:gd name="connsiteX57" fmla="*/ 622 w 637"/>
              <a:gd name="connsiteY57" fmla="*/ 116 h 763"/>
              <a:gd name="connsiteX58" fmla="*/ 622 w 637"/>
              <a:gd name="connsiteY58" fmla="*/ 121 h 763"/>
              <a:gd name="connsiteX59" fmla="*/ 622 w 637"/>
              <a:gd name="connsiteY59" fmla="*/ 121 h 763"/>
              <a:gd name="connsiteX60" fmla="*/ 616 w 637"/>
              <a:gd name="connsiteY60" fmla="*/ 126 h 763"/>
              <a:gd name="connsiteX61" fmla="*/ 616 w 637"/>
              <a:gd name="connsiteY61" fmla="*/ 132 h 763"/>
              <a:gd name="connsiteX62" fmla="*/ 611 w 637"/>
              <a:gd name="connsiteY62" fmla="*/ 142 h 763"/>
              <a:gd name="connsiteX63" fmla="*/ 611 w 637"/>
              <a:gd name="connsiteY63" fmla="*/ 147 h 763"/>
              <a:gd name="connsiteX64" fmla="*/ 611 w 637"/>
              <a:gd name="connsiteY64" fmla="*/ 158 h 763"/>
              <a:gd name="connsiteX65" fmla="*/ 606 w 637"/>
              <a:gd name="connsiteY65" fmla="*/ 168 h 763"/>
              <a:gd name="connsiteX66" fmla="*/ 606 w 637"/>
              <a:gd name="connsiteY66" fmla="*/ 179 h 763"/>
              <a:gd name="connsiteX67" fmla="*/ 606 w 637"/>
              <a:gd name="connsiteY67" fmla="*/ 189 h 763"/>
              <a:gd name="connsiteX68" fmla="*/ 601 w 637"/>
              <a:gd name="connsiteY68" fmla="*/ 205 h 763"/>
              <a:gd name="connsiteX69" fmla="*/ 601 w 637"/>
              <a:gd name="connsiteY69" fmla="*/ 221 h 763"/>
              <a:gd name="connsiteX70" fmla="*/ 601 w 637"/>
              <a:gd name="connsiteY70" fmla="*/ 237 h 763"/>
              <a:gd name="connsiteX71" fmla="*/ 595 w 637"/>
              <a:gd name="connsiteY71" fmla="*/ 252 h 763"/>
              <a:gd name="connsiteX72" fmla="*/ 595 w 637"/>
              <a:gd name="connsiteY72" fmla="*/ 268 h 763"/>
              <a:gd name="connsiteX73" fmla="*/ 595 w 637"/>
              <a:gd name="connsiteY73" fmla="*/ 289 h 763"/>
              <a:gd name="connsiteX74" fmla="*/ 590 w 637"/>
              <a:gd name="connsiteY74" fmla="*/ 331 h 763"/>
              <a:gd name="connsiteX75" fmla="*/ 585 w 637"/>
              <a:gd name="connsiteY75" fmla="*/ 368 h 763"/>
              <a:gd name="connsiteX76" fmla="*/ 585 w 637"/>
              <a:gd name="connsiteY76" fmla="*/ 400 h 763"/>
              <a:gd name="connsiteX77" fmla="*/ 580 w 637"/>
              <a:gd name="connsiteY77" fmla="*/ 431 h 763"/>
              <a:gd name="connsiteX78" fmla="*/ 574 w 637"/>
              <a:gd name="connsiteY78" fmla="*/ 463 h 763"/>
              <a:gd name="connsiteX79" fmla="*/ 574 w 637"/>
              <a:gd name="connsiteY79" fmla="*/ 489 h 763"/>
              <a:gd name="connsiteX80" fmla="*/ 569 w 637"/>
              <a:gd name="connsiteY80" fmla="*/ 510 h 763"/>
              <a:gd name="connsiteX81" fmla="*/ 564 w 637"/>
              <a:gd name="connsiteY81" fmla="*/ 531 h 763"/>
              <a:gd name="connsiteX82" fmla="*/ 558 w 637"/>
              <a:gd name="connsiteY82" fmla="*/ 568 h 763"/>
              <a:gd name="connsiteX83" fmla="*/ 548 w 637"/>
              <a:gd name="connsiteY83" fmla="*/ 605 h 763"/>
              <a:gd name="connsiteX84" fmla="*/ 543 w 637"/>
              <a:gd name="connsiteY84" fmla="*/ 636 h 763"/>
              <a:gd name="connsiteX85" fmla="*/ 532 w 637"/>
              <a:gd name="connsiteY85" fmla="*/ 663 h 763"/>
              <a:gd name="connsiteX86" fmla="*/ 527 w 637"/>
              <a:gd name="connsiteY86" fmla="*/ 689 h 763"/>
              <a:gd name="connsiteX87" fmla="*/ 522 w 637"/>
              <a:gd name="connsiteY87" fmla="*/ 700 h 763"/>
              <a:gd name="connsiteX88" fmla="*/ 516 w 637"/>
              <a:gd name="connsiteY88" fmla="*/ 710 h 763"/>
              <a:gd name="connsiteX89" fmla="*/ 516 w 637"/>
              <a:gd name="connsiteY89" fmla="*/ 721 h 763"/>
              <a:gd name="connsiteX90" fmla="*/ 511 w 637"/>
              <a:gd name="connsiteY90" fmla="*/ 726 h 763"/>
              <a:gd name="connsiteX91" fmla="*/ 506 w 637"/>
              <a:gd name="connsiteY91" fmla="*/ 736 h 763"/>
              <a:gd name="connsiteX92" fmla="*/ 506 w 637"/>
              <a:gd name="connsiteY92" fmla="*/ 742 h 763"/>
              <a:gd name="connsiteX93" fmla="*/ 495 w 637"/>
              <a:gd name="connsiteY93" fmla="*/ 747 h 763"/>
              <a:gd name="connsiteX94" fmla="*/ 490 w 637"/>
              <a:gd name="connsiteY94" fmla="*/ 757 h 763"/>
              <a:gd name="connsiteX95" fmla="*/ 485 w 637"/>
              <a:gd name="connsiteY95" fmla="*/ 757 h 763"/>
              <a:gd name="connsiteX96" fmla="*/ 479 w 637"/>
              <a:gd name="connsiteY96" fmla="*/ 763 h 763"/>
              <a:gd name="connsiteX97" fmla="*/ 474 w 637"/>
              <a:gd name="connsiteY97" fmla="*/ 763 h 763"/>
              <a:gd name="connsiteX98" fmla="*/ 474 w 637"/>
              <a:gd name="connsiteY98" fmla="*/ 757 h 763"/>
              <a:gd name="connsiteX99" fmla="*/ 469 w 637"/>
              <a:gd name="connsiteY99" fmla="*/ 757 h 763"/>
              <a:gd name="connsiteX100" fmla="*/ 469 w 637"/>
              <a:gd name="connsiteY100" fmla="*/ 752 h 763"/>
              <a:gd name="connsiteX101" fmla="*/ 469 w 637"/>
              <a:gd name="connsiteY101" fmla="*/ 747 h 763"/>
              <a:gd name="connsiteX102" fmla="*/ 464 w 637"/>
              <a:gd name="connsiteY102" fmla="*/ 742 h 763"/>
              <a:gd name="connsiteX103" fmla="*/ 464 w 637"/>
              <a:gd name="connsiteY103" fmla="*/ 731 h 763"/>
              <a:gd name="connsiteX104" fmla="*/ 464 w 637"/>
              <a:gd name="connsiteY104" fmla="*/ 721 h 763"/>
              <a:gd name="connsiteX105" fmla="*/ 458 w 637"/>
              <a:gd name="connsiteY105" fmla="*/ 705 h 763"/>
              <a:gd name="connsiteX106" fmla="*/ 453 w 637"/>
              <a:gd name="connsiteY106" fmla="*/ 684 h 763"/>
              <a:gd name="connsiteX107" fmla="*/ 448 w 637"/>
              <a:gd name="connsiteY107" fmla="*/ 668 h 763"/>
              <a:gd name="connsiteX108" fmla="*/ 443 w 637"/>
              <a:gd name="connsiteY108" fmla="*/ 652 h 763"/>
              <a:gd name="connsiteX109" fmla="*/ 437 w 637"/>
              <a:gd name="connsiteY109" fmla="*/ 636 h 763"/>
              <a:gd name="connsiteX110" fmla="*/ 427 w 637"/>
              <a:gd name="connsiteY110" fmla="*/ 626 h 763"/>
              <a:gd name="connsiteX111" fmla="*/ 416 w 637"/>
              <a:gd name="connsiteY111" fmla="*/ 615 h 763"/>
              <a:gd name="connsiteX112" fmla="*/ 411 w 637"/>
              <a:gd name="connsiteY112" fmla="*/ 605 h 763"/>
              <a:gd name="connsiteX113" fmla="*/ 422 w 637"/>
              <a:gd name="connsiteY113" fmla="*/ 610 h 763"/>
              <a:gd name="connsiteX114" fmla="*/ 437 w 637"/>
              <a:gd name="connsiteY114" fmla="*/ 610 h 763"/>
              <a:gd name="connsiteX115" fmla="*/ 448 w 637"/>
              <a:gd name="connsiteY115" fmla="*/ 610 h 763"/>
              <a:gd name="connsiteX116" fmla="*/ 458 w 637"/>
              <a:gd name="connsiteY116" fmla="*/ 610 h 763"/>
              <a:gd name="connsiteX117" fmla="*/ 469 w 637"/>
              <a:gd name="connsiteY117" fmla="*/ 605 h 763"/>
              <a:gd name="connsiteX118" fmla="*/ 474 w 637"/>
              <a:gd name="connsiteY118" fmla="*/ 605 h 763"/>
              <a:gd name="connsiteX119" fmla="*/ 479 w 637"/>
              <a:gd name="connsiteY119" fmla="*/ 600 h 763"/>
              <a:gd name="connsiteX120" fmla="*/ 479 w 637"/>
              <a:gd name="connsiteY120" fmla="*/ 600 h 763"/>
              <a:gd name="connsiteX121" fmla="*/ 485 w 637"/>
              <a:gd name="connsiteY121" fmla="*/ 594 h 763"/>
              <a:gd name="connsiteX122" fmla="*/ 485 w 637"/>
              <a:gd name="connsiteY122" fmla="*/ 584 h 763"/>
              <a:gd name="connsiteX123" fmla="*/ 490 w 637"/>
              <a:gd name="connsiteY123" fmla="*/ 573 h 763"/>
              <a:gd name="connsiteX124" fmla="*/ 490 w 637"/>
              <a:gd name="connsiteY124" fmla="*/ 558 h 763"/>
              <a:gd name="connsiteX125" fmla="*/ 495 w 637"/>
              <a:gd name="connsiteY125" fmla="*/ 537 h 763"/>
              <a:gd name="connsiteX126" fmla="*/ 501 w 637"/>
              <a:gd name="connsiteY126" fmla="*/ 516 h 763"/>
              <a:gd name="connsiteX127" fmla="*/ 501 w 637"/>
              <a:gd name="connsiteY127" fmla="*/ 489 h 763"/>
              <a:gd name="connsiteX128" fmla="*/ 506 w 637"/>
              <a:gd name="connsiteY128" fmla="*/ 458 h 763"/>
              <a:gd name="connsiteX129" fmla="*/ 516 w 637"/>
              <a:gd name="connsiteY129" fmla="*/ 395 h 763"/>
              <a:gd name="connsiteX130" fmla="*/ 522 w 637"/>
              <a:gd name="connsiteY130" fmla="*/ 337 h 763"/>
              <a:gd name="connsiteX131" fmla="*/ 527 w 637"/>
              <a:gd name="connsiteY131" fmla="*/ 274 h 763"/>
              <a:gd name="connsiteX132" fmla="*/ 527 w 637"/>
              <a:gd name="connsiteY132" fmla="*/ 221 h 763"/>
              <a:gd name="connsiteX133" fmla="*/ 527 w 637"/>
              <a:gd name="connsiteY133" fmla="*/ 221 h 763"/>
              <a:gd name="connsiteX0" fmla="*/ 443 w 553"/>
              <a:gd name="connsiteY0" fmla="*/ 221 h 763"/>
              <a:gd name="connsiteX1" fmla="*/ 443 w 553"/>
              <a:gd name="connsiteY1" fmla="*/ 195 h 763"/>
              <a:gd name="connsiteX2" fmla="*/ 443 w 553"/>
              <a:gd name="connsiteY2" fmla="*/ 168 h 763"/>
              <a:gd name="connsiteX3" fmla="*/ 443 w 553"/>
              <a:gd name="connsiteY3" fmla="*/ 147 h 763"/>
              <a:gd name="connsiteX4" fmla="*/ 443 w 553"/>
              <a:gd name="connsiteY4" fmla="*/ 132 h 763"/>
              <a:gd name="connsiteX5" fmla="*/ 443 w 553"/>
              <a:gd name="connsiteY5" fmla="*/ 116 h 763"/>
              <a:gd name="connsiteX6" fmla="*/ 443 w 553"/>
              <a:gd name="connsiteY6" fmla="*/ 105 h 763"/>
              <a:gd name="connsiteX7" fmla="*/ 438 w 553"/>
              <a:gd name="connsiteY7" fmla="*/ 95 h 763"/>
              <a:gd name="connsiteX8" fmla="*/ 438 w 553"/>
              <a:gd name="connsiteY8" fmla="*/ 89 h 763"/>
              <a:gd name="connsiteX9" fmla="*/ 438 w 553"/>
              <a:gd name="connsiteY9" fmla="*/ 84 h 763"/>
              <a:gd name="connsiteX10" fmla="*/ 432 w 553"/>
              <a:gd name="connsiteY10" fmla="*/ 84 h 763"/>
              <a:gd name="connsiteX11" fmla="*/ 427 w 553"/>
              <a:gd name="connsiteY11" fmla="*/ 79 h 763"/>
              <a:gd name="connsiteX12" fmla="*/ 417 w 553"/>
              <a:gd name="connsiteY12" fmla="*/ 79 h 763"/>
              <a:gd name="connsiteX13" fmla="*/ 411 w 553"/>
              <a:gd name="connsiteY13" fmla="*/ 74 h 763"/>
              <a:gd name="connsiteX14" fmla="*/ 395 w 553"/>
              <a:gd name="connsiteY14" fmla="*/ 74 h 763"/>
              <a:gd name="connsiteX15" fmla="*/ 385 w 553"/>
              <a:gd name="connsiteY15" fmla="*/ 74 h 763"/>
              <a:gd name="connsiteX16" fmla="*/ 369 w 553"/>
              <a:gd name="connsiteY16" fmla="*/ 79 h 763"/>
              <a:gd name="connsiteX17" fmla="*/ 338 w 553"/>
              <a:gd name="connsiteY17" fmla="*/ 79 h 763"/>
              <a:gd name="connsiteX18" fmla="*/ 301 w 553"/>
              <a:gd name="connsiteY18" fmla="*/ 84 h 763"/>
              <a:gd name="connsiteX19" fmla="*/ 264 w 553"/>
              <a:gd name="connsiteY19" fmla="*/ 89 h 763"/>
              <a:gd name="connsiteX20" fmla="*/ 227 w 553"/>
              <a:gd name="connsiteY20" fmla="*/ 89 h 763"/>
              <a:gd name="connsiteX21" fmla="*/ 185 w 553"/>
              <a:gd name="connsiteY21" fmla="*/ 95 h 763"/>
              <a:gd name="connsiteX22" fmla="*/ 0 w 553"/>
              <a:gd name="connsiteY22" fmla="*/ 121 h 763"/>
              <a:gd name="connsiteX23" fmla="*/ 195 w 553"/>
              <a:gd name="connsiteY23" fmla="*/ 58 h 763"/>
              <a:gd name="connsiteX24" fmla="*/ 253 w 553"/>
              <a:gd name="connsiteY24" fmla="*/ 47 h 763"/>
              <a:gd name="connsiteX25" fmla="*/ 280 w 553"/>
              <a:gd name="connsiteY25" fmla="*/ 42 h 763"/>
              <a:gd name="connsiteX26" fmla="*/ 306 w 553"/>
              <a:gd name="connsiteY26" fmla="*/ 37 h 763"/>
              <a:gd name="connsiteX27" fmla="*/ 332 w 553"/>
              <a:gd name="connsiteY27" fmla="*/ 32 h 763"/>
              <a:gd name="connsiteX28" fmla="*/ 348 w 553"/>
              <a:gd name="connsiteY28" fmla="*/ 32 h 763"/>
              <a:gd name="connsiteX29" fmla="*/ 364 w 553"/>
              <a:gd name="connsiteY29" fmla="*/ 26 h 763"/>
              <a:gd name="connsiteX30" fmla="*/ 380 w 553"/>
              <a:gd name="connsiteY30" fmla="*/ 21 h 763"/>
              <a:gd name="connsiteX31" fmla="*/ 385 w 553"/>
              <a:gd name="connsiteY31" fmla="*/ 21 h 763"/>
              <a:gd name="connsiteX32" fmla="*/ 395 w 553"/>
              <a:gd name="connsiteY32" fmla="*/ 16 h 763"/>
              <a:gd name="connsiteX33" fmla="*/ 401 w 553"/>
              <a:gd name="connsiteY33" fmla="*/ 11 h 763"/>
              <a:gd name="connsiteX34" fmla="*/ 411 w 553"/>
              <a:gd name="connsiteY34" fmla="*/ 5 h 763"/>
              <a:gd name="connsiteX35" fmla="*/ 417 w 553"/>
              <a:gd name="connsiteY35" fmla="*/ 5 h 763"/>
              <a:gd name="connsiteX36" fmla="*/ 427 w 553"/>
              <a:gd name="connsiteY36" fmla="*/ 0 h 763"/>
              <a:gd name="connsiteX37" fmla="*/ 432 w 553"/>
              <a:gd name="connsiteY37" fmla="*/ 5 h 763"/>
              <a:gd name="connsiteX38" fmla="*/ 438 w 553"/>
              <a:gd name="connsiteY38" fmla="*/ 5 h 763"/>
              <a:gd name="connsiteX39" fmla="*/ 443 w 553"/>
              <a:gd name="connsiteY39" fmla="*/ 11 h 763"/>
              <a:gd name="connsiteX40" fmla="*/ 453 w 553"/>
              <a:gd name="connsiteY40" fmla="*/ 16 h 763"/>
              <a:gd name="connsiteX41" fmla="*/ 464 w 553"/>
              <a:gd name="connsiteY41" fmla="*/ 21 h 763"/>
              <a:gd name="connsiteX42" fmla="*/ 474 w 553"/>
              <a:gd name="connsiteY42" fmla="*/ 26 h 763"/>
              <a:gd name="connsiteX43" fmla="*/ 485 w 553"/>
              <a:gd name="connsiteY43" fmla="*/ 32 h 763"/>
              <a:gd name="connsiteX44" fmla="*/ 501 w 553"/>
              <a:gd name="connsiteY44" fmla="*/ 42 h 763"/>
              <a:gd name="connsiteX45" fmla="*/ 511 w 553"/>
              <a:gd name="connsiteY45" fmla="*/ 53 h 763"/>
              <a:gd name="connsiteX46" fmla="*/ 522 w 553"/>
              <a:gd name="connsiteY46" fmla="*/ 58 h 763"/>
              <a:gd name="connsiteX47" fmla="*/ 532 w 553"/>
              <a:gd name="connsiteY47" fmla="*/ 68 h 763"/>
              <a:gd name="connsiteX48" fmla="*/ 543 w 553"/>
              <a:gd name="connsiteY48" fmla="*/ 74 h 763"/>
              <a:gd name="connsiteX49" fmla="*/ 548 w 553"/>
              <a:gd name="connsiteY49" fmla="*/ 79 h 763"/>
              <a:gd name="connsiteX50" fmla="*/ 553 w 553"/>
              <a:gd name="connsiteY50" fmla="*/ 84 h 763"/>
              <a:gd name="connsiteX51" fmla="*/ 553 w 553"/>
              <a:gd name="connsiteY51" fmla="*/ 89 h 763"/>
              <a:gd name="connsiteX52" fmla="*/ 553 w 553"/>
              <a:gd name="connsiteY52" fmla="*/ 95 h 763"/>
              <a:gd name="connsiteX53" fmla="*/ 553 w 553"/>
              <a:gd name="connsiteY53" fmla="*/ 100 h 763"/>
              <a:gd name="connsiteX54" fmla="*/ 553 w 553"/>
              <a:gd name="connsiteY54" fmla="*/ 105 h 763"/>
              <a:gd name="connsiteX55" fmla="*/ 548 w 553"/>
              <a:gd name="connsiteY55" fmla="*/ 110 h 763"/>
              <a:gd name="connsiteX56" fmla="*/ 538 w 553"/>
              <a:gd name="connsiteY56" fmla="*/ 116 h 763"/>
              <a:gd name="connsiteX57" fmla="*/ 538 w 553"/>
              <a:gd name="connsiteY57" fmla="*/ 121 h 763"/>
              <a:gd name="connsiteX58" fmla="*/ 538 w 553"/>
              <a:gd name="connsiteY58" fmla="*/ 121 h 763"/>
              <a:gd name="connsiteX59" fmla="*/ 532 w 553"/>
              <a:gd name="connsiteY59" fmla="*/ 126 h 763"/>
              <a:gd name="connsiteX60" fmla="*/ 532 w 553"/>
              <a:gd name="connsiteY60" fmla="*/ 132 h 763"/>
              <a:gd name="connsiteX61" fmla="*/ 527 w 553"/>
              <a:gd name="connsiteY61" fmla="*/ 142 h 763"/>
              <a:gd name="connsiteX62" fmla="*/ 527 w 553"/>
              <a:gd name="connsiteY62" fmla="*/ 147 h 763"/>
              <a:gd name="connsiteX63" fmla="*/ 527 w 553"/>
              <a:gd name="connsiteY63" fmla="*/ 158 h 763"/>
              <a:gd name="connsiteX64" fmla="*/ 522 w 553"/>
              <a:gd name="connsiteY64" fmla="*/ 168 h 763"/>
              <a:gd name="connsiteX65" fmla="*/ 522 w 553"/>
              <a:gd name="connsiteY65" fmla="*/ 179 h 763"/>
              <a:gd name="connsiteX66" fmla="*/ 522 w 553"/>
              <a:gd name="connsiteY66" fmla="*/ 189 h 763"/>
              <a:gd name="connsiteX67" fmla="*/ 517 w 553"/>
              <a:gd name="connsiteY67" fmla="*/ 205 h 763"/>
              <a:gd name="connsiteX68" fmla="*/ 517 w 553"/>
              <a:gd name="connsiteY68" fmla="*/ 221 h 763"/>
              <a:gd name="connsiteX69" fmla="*/ 517 w 553"/>
              <a:gd name="connsiteY69" fmla="*/ 237 h 763"/>
              <a:gd name="connsiteX70" fmla="*/ 511 w 553"/>
              <a:gd name="connsiteY70" fmla="*/ 252 h 763"/>
              <a:gd name="connsiteX71" fmla="*/ 511 w 553"/>
              <a:gd name="connsiteY71" fmla="*/ 268 h 763"/>
              <a:gd name="connsiteX72" fmla="*/ 511 w 553"/>
              <a:gd name="connsiteY72" fmla="*/ 289 h 763"/>
              <a:gd name="connsiteX73" fmla="*/ 506 w 553"/>
              <a:gd name="connsiteY73" fmla="*/ 331 h 763"/>
              <a:gd name="connsiteX74" fmla="*/ 501 w 553"/>
              <a:gd name="connsiteY74" fmla="*/ 368 h 763"/>
              <a:gd name="connsiteX75" fmla="*/ 501 w 553"/>
              <a:gd name="connsiteY75" fmla="*/ 400 h 763"/>
              <a:gd name="connsiteX76" fmla="*/ 496 w 553"/>
              <a:gd name="connsiteY76" fmla="*/ 431 h 763"/>
              <a:gd name="connsiteX77" fmla="*/ 490 w 553"/>
              <a:gd name="connsiteY77" fmla="*/ 463 h 763"/>
              <a:gd name="connsiteX78" fmla="*/ 490 w 553"/>
              <a:gd name="connsiteY78" fmla="*/ 489 h 763"/>
              <a:gd name="connsiteX79" fmla="*/ 485 w 553"/>
              <a:gd name="connsiteY79" fmla="*/ 510 h 763"/>
              <a:gd name="connsiteX80" fmla="*/ 480 w 553"/>
              <a:gd name="connsiteY80" fmla="*/ 531 h 763"/>
              <a:gd name="connsiteX81" fmla="*/ 474 w 553"/>
              <a:gd name="connsiteY81" fmla="*/ 568 h 763"/>
              <a:gd name="connsiteX82" fmla="*/ 464 w 553"/>
              <a:gd name="connsiteY82" fmla="*/ 605 h 763"/>
              <a:gd name="connsiteX83" fmla="*/ 459 w 553"/>
              <a:gd name="connsiteY83" fmla="*/ 636 h 763"/>
              <a:gd name="connsiteX84" fmla="*/ 448 w 553"/>
              <a:gd name="connsiteY84" fmla="*/ 663 h 763"/>
              <a:gd name="connsiteX85" fmla="*/ 443 w 553"/>
              <a:gd name="connsiteY85" fmla="*/ 689 h 763"/>
              <a:gd name="connsiteX86" fmla="*/ 438 w 553"/>
              <a:gd name="connsiteY86" fmla="*/ 700 h 763"/>
              <a:gd name="connsiteX87" fmla="*/ 432 w 553"/>
              <a:gd name="connsiteY87" fmla="*/ 710 h 763"/>
              <a:gd name="connsiteX88" fmla="*/ 432 w 553"/>
              <a:gd name="connsiteY88" fmla="*/ 721 h 763"/>
              <a:gd name="connsiteX89" fmla="*/ 427 w 553"/>
              <a:gd name="connsiteY89" fmla="*/ 726 h 763"/>
              <a:gd name="connsiteX90" fmla="*/ 422 w 553"/>
              <a:gd name="connsiteY90" fmla="*/ 736 h 763"/>
              <a:gd name="connsiteX91" fmla="*/ 422 w 553"/>
              <a:gd name="connsiteY91" fmla="*/ 742 h 763"/>
              <a:gd name="connsiteX92" fmla="*/ 411 w 553"/>
              <a:gd name="connsiteY92" fmla="*/ 747 h 763"/>
              <a:gd name="connsiteX93" fmla="*/ 406 w 553"/>
              <a:gd name="connsiteY93" fmla="*/ 757 h 763"/>
              <a:gd name="connsiteX94" fmla="*/ 401 w 553"/>
              <a:gd name="connsiteY94" fmla="*/ 757 h 763"/>
              <a:gd name="connsiteX95" fmla="*/ 395 w 553"/>
              <a:gd name="connsiteY95" fmla="*/ 763 h 763"/>
              <a:gd name="connsiteX96" fmla="*/ 390 w 553"/>
              <a:gd name="connsiteY96" fmla="*/ 763 h 763"/>
              <a:gd name="connsiteX97" fmla="*/ 390 w 553"/>
              <a:gd name="connsiteY97" fmla="*/ 757 h 763"/>
              <a:gd name="connsiteX98" fmla="*/ 385 w 553"/>
              <a:gd name="connsiteY98" fmla="*/ 757 h 763"/>
              <a:gd name="connsiteX99" fmla="*/ 385 w 553"/>
              <a:gd name="connsiteY99" fmla="*/ 752 h 763"/>
              <a:gd name="connsiteX100" fmla="*/ 385 w 553"/>
              <a:gd name="connsiteY100" fmla="*/ 747 h 763"/>
              <a:gd name="connsiteX101" fmla="*/ 380 w 553"/>
              <a:gd name="connsiteY101" fmla="*/ 742 h 763"/>
              <a:gd name="connsiteX102" fmla="*/ 380 w 553"/>
              <a:gd name="connsiteY102" fmla="*/ 731 h 763"/>
              <a:gd name="connsiteX103" fmla="*/ 380 w 553"/>
              <a:gd name="connsiteY103" fmla="*/ 721 h 763"/>
              <a:gd name="connsiteX104" fmla="*/ 374 w 553"/>
              <a:gd name="connsiteY104" fmla="*/ 705 h 763"/>
              <a:gd name="connsiteX105" fmla="*/ 369 w 553"/>
              <a:gd name="connsiteY105" fmla="*/ 684 h 763"/>
              <a:gd name="connsiteX106" fmla="*/ 364 w 553"/>
              <a:gd name="connsiteY106" fmla="*/ 668 h 763"/>
              <a:gd name="connsiteX107" fmla="*/ 359 w 553"/>
              <a:gd name="connsiteY107" fmla="*/ 652 h 763"/>
              <a:gd name="connsiteX108" fmla="*/ 353 w 553"/>
              <a:gd name="connsiteY108" fmla="*/ 636 h 763"/>
              <a:gd name="connsiteX109" fmla="*/ 343 w 553"/>
              <a:gd name="connsiteY109" fmla="*/ 626 h 763"/>
              <a:gd name="connsiteX110" fmla="*/ 332 w 553"/>
              <a:gd name="connsiteY110" fmla="*/ 615 h 763"/>
              <a:gd name="connsiteX111" fmla="*/ 327 w 553"/>
              <a:gd name="connsiteY111" fmla="*/ 605 h 763"/>
              <a:gd name="connsiteX112" fmla="*/ 338 w 553"/>
              <a:gd name="connsiteY112" fmla="*/ 610 h 763"/>
              <a:gd name="connsiteX113" fmla="*/ 353 w 553"/>
              <a:gd name="connsiteY113" fmla="*/ 610 h 763"/>
              <a:gd name="connsiteX114" fmla="*/ 364 w 553"/>
              <a:gd name="connsiteY114" fmla="*/ 610 h 763"/>
              <a:gd name="connsiteX115" fmla="*/ 374 w 553"/>
              <a:gd name="connsiteY115" fmla="*/ 610 h 763"/>
              <a:gd name="connsiteX116" fmla="*/ 385 w 553"/>
              <a:gd name="connsiteY116" fmla="*/ 605 h 763"/>
              <a:gd name="connsiteX117" fmla="*/ 390 w 553"/>
              <a:gd name="connsiteY117" fmla="*/ 605 h 763"/>
              <a:gd name="connsiteX118" fmla="*/ 395 w 553"/>
              <a:gd name="connsiteY118" fmla="*/ 600 h 763"/>
              <a:gd name="connsiteX119" fmla="*/ 395 w 553"/>
              <a:gd name="connsiteY119" fmla="*/ 600 h 763"/>
              <a:gd name="connsiteX120" fmla="*/ 401 w 553"/>
              <a:gd name="connsiteY120" fmla="*/ 594 h 763"/>
              <a:gd name="connsiteX121" fmla="*/ 401 w 553"/>
              <a:gd name="connsiteY121" fmla="*/ 584 h 763"/>
              <a:gd name="connsiteX122" fmla="*/ 406 w 553"/>
              <a:gd name="connsiteY122" fmla="*/ 573 h 763"/>
              <a:gd name="connsiteX123" fmla="*/ 406 w 553"/>
              <a:gd name="connsiteY123" fmla="*/ 558 h 763"/>
              <a:gd name="connsiteX124" fmla="*/ 411 w 553"/>
              <a:gd name="connsiteY124" fmla="*/ 537 h 763"/>
              <a:gd name="connsiteX125" fmla="*/ 417 w 553"/>
              <a:gd name="connsiteY125" fmla="*/ 516 h 763"/>
              <a:gd name="connsiteX126" fmla="*/ 417 w 553"/>
              <a:gd name="connsiteY126" fmla="*/ 489 h 763"/>
              <a:gd name="connsiteX127" fmla="*/ 422 w 553"/>
              <a:gd name="connsiteY127" fmla="*/ 458 h 763"/>
              <a:gd name="connsiteX128" fmla="*/ 432 w 553"/>
              <a:gd name="connsiteY128" fmla="*/ 395 h 763"/>
              <a:gd name="connsiteX129" fmla="*/ 438 w 553"/>
              <a:gd name="connsiteY129" fmla="*/ 337 h 763"/>
              <a:gd name="connsiteX130" fmla="*/ 443 w 553"/>
              <a:gd name="connsiteY130" fmla="*/ 274 h 763"/>
              <a:gd name="connsiteX131" fmla="*/ 443 w 553"/>
              <a:gd name="connsiteY131" fmla="*/ 221 h 763"/>
              <a:gd name="connsiteX132" fmla="*/ 443 w 553"/>
              <a:gd name="connsiteY132" fmla="*/ 221 h 763"/>
              <a:gd name="connsiteX0" fmla="*/ 258 w 368"/>
              <a:gd name="connsiteY0" fmla="*/ 221 h 763"/>
              <a:gd name="connsiteX1" fmla="*/ 258 w 368"/>
              <a:gd name="connsiteY1" fmla="*/ 195 h 763"/>
              <a:gd name="connsiteX2" fmla="*/ 258 w 368"/>
              <a:gd name="connsiteY2" fmla="*/ 168 h 763"/>
              <a:gd name="connsiteX3" fmla="*/ 258 w 368"/>
              <a:gd name="connsiteY3" fmla="*/ 147 h 763"/>
              <a:gd name="connsiteX4" fmla="*/ 258 w 368"/>
              <a:gd name="connsiteY4" fmla="*/ 132 h 763"/>
              <a:gd name="connsiteX5" fmla="*/ 258 w 368"/>
              <a:gd name="connsiteY5" fmla="*/ 116 h 763"/>
              <a:gd name="connsiteX6" fmla="*/ 258 w 368"/>
              <a:gd name="connsiteY6" fmla="*/ 105 h 763"/>
              <a:gd name="connsiteX7" fmla="*/ 253 w 368"/>
              <a:gd name="connsiteY7" fmla="*/ 95 h 763"/>
              <a:gd name="connsiteX8" fmla="*/ 253 w 368"/>
              <a:gd name="connsiteY8" fmla="*/ 89 h 763"/>
              <a:gd name="connsiteX9" fmla="*/ 253 w 368"/>
              <a:gd name="connsiteY9" fmla="*/ 84 h 763"/>
              <a:gd name="connsiteX10" fmla="*/ 247 w 368"/>
              <a:gd name="connsiteY10" fmla="*/ 84 h 763"/>
              <a:gd name="connsiteX11" fmla="*/ 242 w 368"/>
              <a:gd name="connsiteY11" fmla="*/ 79 h 763"/>
              <a:gd name="connsiteX12" fmla="*/ 232 w 368"/>
              <a:gd name="connsiteY12" fmla="*/ 79 h 763"/>
              <a:gd name="connsiteX13" fmla="*/ 226 w 368"/>
              <a:gd name="connsiteY13" fmla="*/ 74 h 763"/>
              <a:gd name="connsiteX14" fmla="*/ 210 w 368"/>
              <a:gd name="connsiteY14" fmla="*/ 74 h 763"/>
              <a:gd name="connsiteX15" fmla="*/ 200 w 368"/>
              <a:gd name="connsiteY15" fmla="*/ 74 h 763"/>
              <a:gd name="connsiteX16" fmla="*/ 184 w 368"/>
              <a:gd name="connsiteY16" fmla="*/ 79 h 763"/>
              <a:gd name="connsiteX17" fmla="*/ 153 w 368"/>
              <a:gd name="connsiteY17" fmla="*/ 79 h 763"/>
              <a:gd name="connsiteX18" fmla="*/ 116 w 368"/>
              <a:gd name="connsiteY18" fmla="*/ 84 h 763"/>
              <a:gd name="connsiteX19" fmla="*/ 79 w 368"/>
              <a:gd name="connsiteY19" fmla="*/ 89 h 763"/>
              <a:gd name="connsiteX20" fmla="*/ 42 w 368"/>
              <a:gd name="connsiteY20" fmla="*/ 89 h 763"/>
              <a:gd name="connsiteX21" fmla="*/ 0 w 368"/>
              <a:gd name="connsiteY21" fmla="*/ 95 h 763"/>
              <a:gd name="connsiteX22" fmla="*/ 10 w 368"/>
              <a:gd name="connsiteY22" fmla="*/ 58 h 763"/>
              <a:gd name="connsiteX23" fmla="*/ 68 w 368"/>
              <a:gd name="connsiteY23" fmla="*/ 47 h 763"/>
              <a:gd name="connsiteX24" fmla="*/ 95 w 368"/>
              <a:gd name="connsiteY24" fmla="*/ 42 h 763"/>
              <a:gd name="connsiteX25" fmla="*/ 121 w 368"/>
              <a:gd name="connsiteY25" fmla="*/ 37 h 763"/>
              <a:gd name="connsiteX26" fmla="*/ 147 w 368"/>
              <a:gd name="connsiteY26" fmla="*/ 32 h 763"/>
              <a:gd name="connsiteX27" fmla="*/ 163 w 368"/>
              <a:gd name="connsiteY27" fmla="*/ 32 h 763"/>
              <a:gd name="connsiteX28" fmla="*/ 179 w 368"/>
              <a:gd name="connsiteY28" fmla="*/ 26 h 763"/>
              <a:gd name="connsiteX29" fmla="*/ 195 w 368"/>
              <a:gd name="connsiteY29" fmla="*/ 21 h 763"/>
              <a:gd name="connsiteX30" fmla="*/ 200 w 368"/>
              <a:gd name="connsiteY30" fmla="*/ 21 h 763"/>
              <a:gd name="connsiteX31" fmla="*/ 210 w 368"/>
              <a:gd name="connsiteY31" fmla="*/ 16 h 763"/>
              <a:gd name="connsiteX32" fmla="*/ 216 w 368"/>
              <a:gd name="connsiteY32" fmla="*/ 11 h 763"/>
              <a:gd name="connsiteX33" fmla="*/ 226 w 368"/>
              <a:gd name="connsiteY33" fmla="*/ 5 h 763"/>
              <a:gd name="connsiteX34" fmla="*/ 232 w 368"/>
              <a:gd name="connsiteY34" fmla="*/ 5 h 763"/>
              <a:gd name="connsiteX35" fmla="*/ 242 w 368"/>
              <a:gd name="connsiteY35" fmla="*/ 0 h 763"/>
              <a:gd name="connsiteX36" fmla="*/ 247 w 368"/>
              <a:gd name="connsiteY36" fmla="*/ 5 h 763"/>
              <a:gd name="connsiteX37" fmla="*/ 253 w 368"/>
              <a:gd name="connsiteY37" fmla="*/ 5 h 763"/>
              <a:gd name="connsiteX38" fmla="*/ 258 w 368"/>
              <a:gd name="connsiteY38" fmla="*/ 11 h 763"/>
              <a:gd name="connsiteX39" fmla="*/ 268 w 368"/>
              <a:gd name="connsiteY39" fmla="*/ 16 h 763"/>
              <a:gd name="connsiteX40" fmla="*/ 279 w 368"/>
              <a:gd name="connsiteY40" fmla="*/ 21 h 763"/>
              <a:gd name="connsiteX41" fmla="*/ 289 w 368"/>
              <a:gd name="connsiteY41" fmla="*/ 26 h 763"/>
              <a:gd name="connsiteX42" fmla="*/ 300 w 368"/>
              <a:gd name="connsiteY42" fmla="*/ 32 h 763"/>
              <a:gd name="connsiteX43" fmla="*/ 316 w 368"/>
              <a:gd name="connsiteY43" fmla="*/ 42 h 763"/>
              <a:gd name="connsiteX44" fmla="*/ 326 w 368"/>
              <a:gd name="connsiteY44" fmla="*/ 53 h 763"/>
              <a:gd name="connsiteX45" fmla="*/ 337 w 368"/>
              <a:gd name="connsiteY45" fmla="*/ 58 h 763"/>
              <a:gd name="connsiteX46" fmla="*/ 347 w 368"/>
              <a:gd name="connsiteY46" fmla="*/ 68 h 763"/>
              <a:gd name="connsiteX47" fmla="*/ 358 w 368"/>
              <a:gd name="connsiteY47" fmla="*/ 74 h 763"/>
              <a:gd name="connsiteX48" fmla="*/ 363 w 368"/>
              <a:gd name="connsiteY48" fmla="*/ 79 h 763"/>
              <a:gd name="connsiteX49" fmla="*/ 368 w 368"/>
              <a:gd name="connsiteY49" fmla="*/ 84 h 763"/>
              <a:gd name="connsiteX50" fmla="*/ 368 w 368"/>
              <a:gd name="connsiteY50" fmla="*/ 89 h 763"/>
              <a:gd name="connsiteX51" fmla="*/ 368 w 368"/>
              <a:gd name="connsiteY51" fmla="*/ 95 h 763"/>
              <a:gd name="connsiteX52" fmla="*/ 368 w 368"/>
              <a:gd name="connsiteY52" fmla="*/ 100 h 763"/>
              <a:gd name="connsiteX53" fmla="*/ 368 w 368"/>
              <a:gd name="connsiteY53" fmla="*/ 105 h 763"/>
              <a:gd name="connsiteX54" fmla="*/ 363 w 368"/>
              <a:gd name="connsiteY54" fmla="*/ 110 h 763"/>
              <a:gd name="connsiteX55" fmla="*/ 353 w 368"/>
              <a:gd name="connsiteY55" fmla="*/ 116 h 763"/>
              <a:gd name="connsiteX56" fmla="*/ 353 w 368"/>
              <a:gd name="connsiteY56" fmla="*/ 121 h 763"/>
              <a:gd name="connsiteX57" fmla="*/ 353 w 368"/>
              <a:gd name="connsiteY57" fmla="*/ 121 h 763"/>
              <a:gd name="connsiteX58" fmla="*/ 347 w 368"/>
              <a:gd name="connsiteY58" fmla="*/ 126 h 763"/>
              <a:gd name="connsiteX59" fmla="*/ 347 w 368"/>
              <a:gd name="connsiteY59" fmla="*/ 132 h 763"/>
              <a:gd name="connsiteX60" fmla="*/ 342 w 368"/>
              <a:gd name="connsiteY60" fmla="*/ 142 h 763"/>
              <a:gd name="connsiteX61" fmla="*/ 342 w 368"/>
              <a:gd name="connsiteY61" fmla="*/ 147 h 763"/>
              <a:gd name="connsiteX62" fmla="*/ 342 w 368"/>
              <a:gd name="connsiteY62" fmla="*/ 158 h 763"/>
              <a:gd name="connsiteX63" fmla="*/ 337 w 368"/>
              <a:gd name="connsiteY63" fmla="*/ 168 h 763"/>
              <a:gd name="connsiteX64" fmla="*/ 337 w 368"/>
              <a:gd name="connsiteY64" fmla="*/ 179 h 763"/>
              <a:gd name="connsiteX65" fmla="*/ 337 w 368"/>
              <a:gd name="connsiteY65" fmla="*/ 189 h 763"/>
              <a:gd name="connsiteX66" fmla="*/ 332 w 368"/>
              <a:gd name="connsiteY66" fmla="*/ 205 h 763"/>
              <a:gd name="connsiteX67" fmla="*/ 332 w 368"/>
              <a:gd name="connsiteY67" fmla="*/ 221 h 763"/>
              <a:gd name="connsiteX68" fmla="*/ 332 w 368"/>
              <a:gd name="connsiteY68" fmla="*/ 237 h 763"/>
              <a:gd name="connsiteX69" fmla="*/ 326 w 368"/>
              <a:gd name="connsiteY69" fmla="*/ 252 h 763"/>
              <a:gd name="connsiteX70" fmla="*/ 326 w 368"/>
              <a:gd name="connsiteY70" fmla="*/ 268 h 763"/>
              <a:gd name="connsiteX71" fmla="*/ 326 w 368"/>
              <a:gd name="connsiteY71" fmla="*/ 289 h 763"/>
              <a:gd name="connsiteX72" fmla="*/ 321 w 368"/>
              <a:gd name="connsiteY72" fmla="*/ 331 h 763"/>
              <a:gd name="connsiteX73" fmla="*/ 316 w 368"/>
              <a:gd name="connsiteY73" fmla="*/ 368 h 763"/>
              <a:gd name="connsiteX74" fmla="*/ 316 w 368"/>
              <a:gd name="connsiteY74" fmla="*/ 400 h 763"/>
              <a:gd name="connsiteX75" fmla="*/ 311 w 368"/>
              <a:gd name="connsiteY75" fmla="*/ 431 h 763"/>
              <a:gd name="connsiteX76" fmla="*/ 305 w 368"/>
              <a:gd name="connsiteY76" fmla="*/ 463 h 763"/>
              <a:gd name="connsiteX77" fmla="*/ 305 w 368"/>
              <a:gd name="connsiteY77" fmla="*/ 489 h 763"/>
              <a:gd name="connsiteX78" fmla="*/ 300 w 368"/>
              <a:gd name="connsiteY78" fmla="*/ 510 h 763"/>
              <a:gd name="connsiteX79" fmla="*/ 295 w 368"/>
              <a:gd name="connsiteY79" fmla="*/ 531 h 763"/>
              <a:gd name="connsiteX80" fmla="*/ 289 w 368"/>
              <a:gd name="connsiteY80" fmla="*/ 568 h 763"/>
              <a:gd name="connsiteX81" fmla="*/ 279 w 368"/>
              <a:gd name="connsiteY81" fmla="*/ 605 h 763"/>
              <a:gd name="connsiteX82" fmla="*/ 274 w 368"/>
              <a:gd name="connsiteY82" fmla="*/ 636 h 763"/>
              <a:gd name="connsiteX83" fmla="*/ 263 w 368"/>
              <a:gd name="connsiteY83" fmla="*/ 663 h 763"/>
              <a:gd name="connsiteX84" fmla="*/ 258 w 368"/>
              <a:gd name="connsiteY84" fmla="*/ 689 h 763"/>
              <a:gd name="connsiteX85" fmla="*/ 253 w 368"/>
              <a:gd name="connsiteY85" fmla="*/ 700 h 763"/>
              <a:gd name="connsiteX86" fmla="*/ 247 w 368"/>
              <a:gd name="connsiteY86" fmla="*/ 710 h 763"/>
              <a:gd name="connsiteX87" fmla="*/ 247 w 368"/>
              <a:gd name="connsiteY87" fmla="*/ 721 h 763"/>
              <a:gd name="connsiteX88" fmla="*/ 242 w 368"/>
              <a:gd name="connsiteY88" fmla="*/ 726 h 763"/>
              <a:gd name="connsiteX89" fmla="*/ 237 w 368"/>
              <a:gd name="connsiteY89" fmla="*/ 736 h 763"/>
              <a:gd name="connsiteX90" fmla="*/ 237 w 368"/>
              <a:gd name="connsiteY90" fmla="*/ 742 h 763"/>
              <a:gd name="connsiteX91" fmla="*/ 226 w 368"/>
              <a:gd name="connsiteY91" fmla="*/ 747 h 763"/>
              <a:gd name="connsiteX92" fmla="*/ 221 w 368"/>
              <a:gd name="connsiteY92" fmla="*/ 757 h 763"/>
              <a:gd name="connsiteX93" fmla="*/ 216 w 368"/>
              <a:gd name="connsiteY93" fmla="*/ 757 h 763"/>
              <a:gd name="connsiteX94" fmla="*/ 210 w 368"/>
              <a:gd name="connsiteY94" fmla="*/ 763 h 763"/>
              <a:gd name="connsiteX95" fmla="*/ 205 w 368"/>
              <a:gd name="connsiteY95" fmla="*/ 763 h 763"/>
              <a:gd name="connsiteX96" fmla="*/ 205 w 368"/>
              <a:gd name="connsiteY96" fmla="*/ 757 h 763"/>
              <a:gd name="connsiteX97" fmla="*/ 200 w 368"/>
              <a:gd name="connsiteY97" fmla="*/ 757 h 763"/>
              <a:gd name="connsiteX98" fmla="*/ 200 w 368"/>
              <a:gd name="connsiteY98" fmla="*/ 752 h 763"/>
              <a:gd name="connsiteX99" fmla="*/ 200 w 368"/>
              <a:gd name="connsiteY99" fmla="*/ 747 h 763"/>
              <a:gd name="connsiteX100" fmla="*/ 195 w 368"/>
              <a:gd name="connsiteY100" fmla="*/ 742 h 763"/>
              <a:gd name="connsiteX101" fmla="*/ 195 w 368"/>
              <a:gd name="connsiteY101" fmla="*/ 731 h 763"/>
              <a:gd name="connsiteX102" fmla="*/ 195 w 368"/>
              <a:gd name="connsiteY102" fmla="*/ 721 h 763"/>
              <a:gd name="connsiteX103" fmla="*/ 189 w 368"/>
              <a:gd name="connsiteY103" fmla="*/ 705 h 763"/>
              <a:gd name="connsiteX104" fmla="*/ 184 w 368"/>
              <a:gd name="connsiteY104" fmla="*/ 684 h 763"/>
              <a:gd name="connsiteX105" fmla="*/ 179 w 368"/>
              <a:gd name="connsiteY105" fmla="*/ 668 h 763"/>
              <a:gd name="connsiteX106" fmla="*/ 174 w 368"/>
              <a:gd name="connsiteY106" fmla="*/ 652 h 763"/>
              <a:gd name="connsiteX107" fmla="*/ 168 w 368"/>
              <a:gd name="connsiteY107" fmla="*/ 636 h 763"/>
              <a:gd name="connsiteX108" fmla="*/ 158 w 368"/>
              <a:gd name="connsiteY108" fmla="*/ 626 h 763"/>
              <a:gd name="connsiteX109" fmla="*/ 147 w 368"/>
              <a:gd name="connsiteY109" fmla="*/ 615 h 763"/>
              <a:gd name="connsiteX110" fmla="*/ 142 w 368"/>
              <a:gd name="connsiteY110" fmla="*/ 605 h 763"/>
              <a:gd name="connsiteX111" fmla="*/ 153 w 368"/>
              <a:gd name="connsiteY111" fmla="*/ 610 h 763"/>
              <a:gd name="connsiteX112" fmla="*/ 168 w 368"/>
              <a:gd name="connsiteY112" fmla="*/ 610 h 763"/>
              <a:gd name="connsiteX113" fmla="*/ 179 w 368"/>
              <a:gd name="connsiteY113" fmla="*/ 610 h 763"/>
              <a:gd name="connsiteX114" fmla="*/ 189 w 368"/>
              <a:gd name="connsiteY114" fmla="*/ 610 h 763"/>
              <a:gd name="connsiteX115" fmla="*/ 200 w 368"/>
              <a:gd name="connsiteY115" fmla="*/ 605 h 763"/>
              <a:gd name="connsiteX116" fmla="*/ 205 w 368"/>
              <a:gd name="connsiteY116" fmla="*/ 605 h 763"/>
              <a:gd name="connsiteX117" fmla="*/ 210 w 368"/>
              <a:gd name="connsiteY117" fmla="*/ 600 h 763"/>
              <a:gd name="connsiteX118" fmla="*/ 210 w 368"/>
              <a:gd name="connsiteY118" fmla="*/ 600 h 763"/>
              <a:gd name="connsiteX119" fmla="*/ 216 w 368"/>
              <a:gd name="connsiteY119" fmla="*/ 594 h 763"/>
              <a:gd name="connsiteX120" fmla="*/ 216 w 368"/>
              <a:gd name="connsiteY120" fmla="*/ 584 h 763"/>
              <a:gd name="connsiteX121" fmla="*/ 221 w 368"/>
              <a:gd name="connsiteY121" fmla="*/ 573 h 763"/>
              <a:gd name="connsiteX122" fmla="*/ 221 w 368"/>
              <a:gd name="connsiteY122" fmla="*/ 558 h 763"/>
              <a:gd name="connsiteX123" fmla="*/ 226 w 368"/>
              <a:gd name="connsiteY123" fmla="*/ 537 h 763"/>
              <a:gd name="connsiteX124" fmla="*/ 232 w 368"/>
              <a:gd name="connsiteY124" fmla="*/ 516 h 763"/>
              <a:gd name="connsiteX125" fmla="*/ 232 w 368"/>
              <a:gd name="connsiteY125" fmla="*/ 489 h 763"/>
              <a:gd name="connsiteX126" fmla="*/ 237 w 368"/>
              <a:gd name="connsiteY126" fmla="*/ 458 h 763"/>
              <a:gd name="connsiteX127" fmla="*/ 247 w 368"/>
              <a:gd name="connsiteY127" fmla="*/ 395 h 763"/>
              <a:gd name="connsiteX128" fmla="*/ 253 w 368"/>
              <a:gd name="connsiteY128" fmla="*/ 337 h 763"/>
              <a:gd name="connsiteX129" fmla="*/ 258 w 368"/>
              <a:gd name="connsiteY129" fmla="*/ 274 h 763"/>
              <a:gd name="connsiteX130" fmla="*/ 258 w 368"/>
              <a:gd name="connsiteY130" fmla="*/ 221 h 763"/>
              <a:gd name="connsiteX131" fmla="*/ 258 w 368"/>
              <a:gd name="connsiteY131" fmla="*/ 221 h 763"/>
              <a:gd name="connsiteX0" fmla="*/ 248 w 358"/>
              <a:gd name="connsiteY0" fmla="*/ 221 h 763"/>
              <a:gd name="connsiteX1" fmla="*/ 248 w 358"/>
              <a:gd name="connsiteY1" fmla="*/ 195 h 763"/>
              <a:gd name="connsiteX2" fmla="*/ 248 w 358"/>
              <a:gd name="connsiteY2" fmla="*/ 168 h 763"/>
              <a:gd name="connsiteX3" fmla="*/ 248 w 358"/>
              <a:gd name="connsiteY3" fmla="*/ 147 h 763"/>
              <a:gd name="connsiteX4" fmla="*/ 248 w 358"/>
              <a:gd name="connsiteY4" fmla="*/ 132 h 763"/>
              <a:gd name="connsiteX5" fmla="*/ 248 w 358"/>
              <a:gd name="connsiteY5" fmla="*/ 116 h 763"/>
              <a:gd name="connsiteX6" fmla="*/ 248 w 358"/>
              <a:gd name="connsiteY6" fmla="*/ 105 h 763"/>
              <a:gd name="connsiteX7" fmla="*/ 243 w 358"/>
              <a:gd name="connsiteY7" fmla="*/ 95 h 763"/>
              <a:gd name="connsiteX8" fmla="*/ 243 w 358"/>
              <a:gd name="connsiteY8" fmla="*/ 89 h 763"/>
              <a:gd name="connsiteX9" fmla="*/ 243 w 358"/>
              <a:gd name="connsiteY9" fmla="*/ 84 h 763"/>
              <a:gd name="connsiteX10" fmla="*/ 237 w 358"/>
              <a:gd name="connsiteY10" fmla="*/ 84 h 763"/>
              <a:gd name="connsiteX11" fmla="*/ 232 w 358"/>
              <a:gd name="connsiteY11" fmla="*/ 79 h 763"/>
              <a:gd name="connsiteX12" fmla="*/ 222 w 358"/>
              <a:gd name="connsiteY12" fmla="*/ 79 h 763"/>
              <a:gd name="connsiteX13" fmla="*/ 216 w 358"/>
              <a:gd name="connsiteY13" fmla="*/ 74 h 763"/>
              <a:gd name="connsiteX14" fmla="*/ 200 w 358"/>
              <a:gd name="connsiteY14" fmla="*/ 74 h 763"/>
              <a:gd name="connsiteX15" fmla="*/ 190 w 358"/>
              <a:gd name="connsiteY15" fmla="*/ 74 h 763"/>
              <a:gd name="connsiteX16" fmla="*/ 174 w 358"/>
              <a:gd name="connsiteY16" fmla="*/ 79 h 763"/>
              <a:gd name="connsiteX17" fmla="*/ 143 w 358"/>
              <a:gd name="connsiteY17" fmla="*/ 79 h 763"/>
              <a:gd name="connsiteX18" fmla="*/ 106 w 358"/>
              <a:gd name="connsiteY18" fmla="*/ 84 h 763"/>
              <a:gd name="connsiteX19" fmla="*/ 69 w 358"/>
              <a:gd name="connsiteY19" fmla="*/ 89 h 763"/>
              <a:gd name="connsiteX20" fmla="*/ 32 w 358"/>
              <a:gd name="connsiteY20" fmla="*/ 89 h 763"/>
              <a:gd name="connsiteX21" fmla="*/ 0 w 358"/>
              <a:gd name="connsiteY21" fmla="*/ 58 h 763"/>
              <a:gd name="connsiteX22" fmla="*/ 58 w 358"/>
              <a:gd name="connsiteY22" fmla="*/ 47 h 763"/>
              <a:gd name="connsiteX23" fmla="*/ 85 w 358"/>
              <a:gd name="connsiteY23" fmla="*/ 42 h 763"/>
              <a:gd name="connsiteX24" fmla="*/ 111 w 358"/>
              <a:gd name="connsiteY24" fmla="*/ 37 h 763"/>
              <a:gd name="connsiteX25" fmla="*/ 137 w 358"/>
              <a:gd name="connsiteY25" fmla="*/ 32 h 763"/>
              <a:gd name="connsiteX26" fmla="*/ 153 w 358"/>
              <a:gd name="connsiteY26" fmla="*/ 32 h 763"/>
              <a:gd name="connsiteX27" fmla="*/ 169 w 358"/>
              <a:gd name="connsiteY27" fmla="*/ 26 h 763"/>
              <a:gd name="connsiteX28" fmla="*/ 185 w 358"/>
              <a:gd name="connsiteY28" fmla="*/ 21 h 763"/>
              <a:gd name="connsiteX29" fmla="*/ 190 w 358"/>
              <a:gd name="connsiteY29" fmla="*/ 21 h 763"/>
              <a:gd name="connsiteX30" fmla="*/ 200 w 358"/>
              <a:gd name="connsiteY30" fmla="*/ 16 h 763"/>
              <a:gd name="connsiteX31" fmla="*/ 206 w 358"/>
              <a:gd name="connsiteY31" fmla="*/ 11 h 763"/>
              <a:gd name="connsiteX32" fmla="*/ 216 w 358"/>
              <a:gd name="connsiteY32" fmla="*/ 5 h 763"/>
              <a:gd name="connsiteX33" fmla="*/ 222 w 358"/>
              <a:gd name="connsiteY33" fmla="*/ 5 h 763"/>
              <a:gd name="connsiteX34" fmla="*/ 232 w 358"/>
              <a:gd name="connsiteY34" fmla="*/ 0 h 763"/>
              <a:gd name="connsiteX35" fmla="*/ 237 w 358"/>
              <a:gd name="connsiteY35" fmla="*/ 5 h 763"/>
              <a:gd name="connsiteX36" fmla="*/ 243 w 358"/>
              <a:gd name="connsiteY36" fmla="*/ 5 h 763"/>
              <a:gd name="connsiteX37" fmla="*/ 248 w 358"/>
              <a:gd name="connsiteY37" fmla="*/ 11 h 763"/>
              <a:gd name="connsiteX38" fmla="*/ 258 w 358"/>
              <a:gd name="connsiteY38" fmla="*/ 16 h 763"/>
              <a:gd name="connsiteX39" fmla="*/ 269 w 358"/>
              <a:gd name="connsiteY39" fmla="*/ 21 h 763"/>
              <a:gd name="connsiteX40" fmla="*/ 279 w 358"/>
              <a:gd name="connsiteY40" fmla="*/ 26 h 763"/>
              <a:gd name="connsiteX41" fmla="*/ 290 w 358"/>
              <a:gd name="connsiteY41" fmla="*/ 32 h 763"/>
              <a:gd name="connsiteX42" fmla="*/ 306 w 358"/>
              <a:gd name="connsiteY42" fmla="*/ 42 h 763"/>
              <a:gd name="connsiteX43" fmla="*/ 316 w 358"/>
              <a:gd name="connsiteY43" fmla="*/ 53 h 763"/>
              <a:gd name="connsiteX44" fmla="*/ 327 w 358"/>
              <a:gd name="connsiteY44" fmla="*/ 58 h 763"/>
              <a:gd name="connsiteX45" fmla="*/ 337 w 358"/>
              <a:gd name="connsiteY45" fmla="*/ 68 h 763"/>
              <a:gd name="connsiteX46" fmla="*/ 348 w 358"/>
              <a:gd name="connsiteY46" fmla="*/ 74 h 763"/>
              <a:gd name="connsiteX47" fmla="*/ 353 w 358"/>
              <a:gd name="connsiteY47" fmla="*/ 79 h 763"/>
              <a:gd name="connsiteX48" fmla="*/ 358 w 358"/>
              <a:gd name="connsiteY48" fmla="*/ 84 h 763"/>
              <a:gd name="connsiteX49" fmla="*/ 358 w 358"/>
              <a:gd name="connsiteY49" fmla="*/ 89 h 763"/>
              <a:gd name="connsiteX50" fmla="*/ 358 w 358"/>
              <a:gd name="connsiteY50" fmla="*/ 95 h 763"/>
              <a:gd name="connsiteX51" fmla="*/ 358 w 358"/>
              <a:gd name="connsiteY51" fmla="*/ 100 h 763"/>
              <a:gd name="connsiteX52" fmla="*/ 358 w 358"/>
              <a:gd name="connsiteY52" fmla="*/ 105 h 763"/>
              <a:gd name="connsiteX53" fmla="*/ 353 w 358"/>
              <a:gd name="connsiteY53" fmla="*/ 110 h 763"/>
              <a:gd name="connsiteX54" fmla="*/ 343 w 358"/>
              <a:gd name="connsiteY54" fmla="*/ 116 h 763"/>
              <a:gd name="connsiteX55" fmla="*/ 343 w 358"/>
              <a:gd name="connsiteY55" fmla="*/ 121 h 763"/>
              <a:gd name="connsiteX56" fmla="*/ 343 w 358"/>
              <a:gd name="connsiteY56" fmla="*/ 121 h 763"/>
              <a:gd name="connsiteX57" fmla="*/ 337 w 358"/>
              <a:gd name="connsiteY57" fmla="*/ 126 h 763"/>
              <a:gd name="connsiteX58" fmla="*/ 337 w 358"/>
              <a:gd name="connsiteY58" fmla="*/ 132 h 763"/>
              <a:gd name="connsiteX59" fmla="*/ 332 w 358"/>
              <a:gd name="connsiteY59" fmla="*/ 142 h 763"/>
              <a:gd name="connsiteX60" fmla="*/ 332 w 358"/>
              <a:gd name="connsiteY60" fmla="*/ 147 h 763"/>
              <a:gd name="connsiteX61" fmla="*/ 332 w 358"/>
              <a:gd name="connsiteY61" fmla="*/ 158 h 763"/>
              <a:gd name="connsiteX62" fmla="*/ 327 w 358"/>
              <a:gd name="connsiteY62" fmla="*/ 168 h 763"/>
              <a:gd name="connsiteX63" fmla="*/ 327 w 358"/>
              <a:gd name="connsiteY63" fmla="*/ 179 h 763"/>
              <a:gd name="connsiteX64" fmla="*/ 327 w 358"/>
              <a:gd name="connsiteY64" fmla="*/ 189 h 763"/>
              <a:gd name="connsiteX65" fmla="*/ 322 w 358"/>
              <a:gd name="connsiteY65" fmla="*/ 205 h 763"/>
              <a:gd name="connsiteX66" fmla="*/ 322 w 358"/>
              <a:gd name="connsiteY66" fmla="*/ 221 h 763"/>
              <a:gd name="connsiteX67" fmla="*/ 322 w 358"/>
              <a:gd name="connsiteY67" fmla="*/ 237 h 763"/>
              <a:gd name="connsiteX68" fmla="*/ 316 w 358"/>
              <a:gd name="connsiteY68" fmla="*/ 252 h 763"/>
              <a:gd name="connsiteX69" fmla="*/ 316 w 358"/>
              <a:gd name="connsiteY69" fmla="*/ 268 h 763"/>
              <a:gd name="connsiteX70" fmla="*/ 316 w 358"/>
              <a:gd name="connsiteY70" fmla="*/ 289 h 763"/>
              <a:gd name="connsiteX71" fmla="*/ 311 w 358"/>
              <a:gd name="connsiteY71" fmla="*/ 331 h 763"/>
              <a:gd name="connsiteX72" fmla="*/ 306 w 358"/>
              <a:gd name="connsiteY72" fmla="*/ 368 h 763"/>
              <a:gd name="connsiteX73" fmla="*/ 306 w 358"/>
              <a:gd name="connsiteY73" fmla="*/ 400 h 763"/>
              <a:gd name="connsiteX74" fmla="*/ 301 w 358"/>
              <a:gd name="connsiteY74" fmla="*/ 431 h 763"/>
              <a:gd name="connsiteX75" fmla="*/ 295 w 358"/>
              <a:gd name="connsiteY75" fmla="*/ 463 h 763"/>
              <a:gd name="connsiteX76" fmla="*/ 295 w 358"/>
              <a:gd name="connsiteY76" fmla="*/ 489 h 763"/>
              <a:gd name="connsiteX77" fmla="*/ 290 w 358"/>
              <a:gd name="connsiteY77" fmla="*/ 510 h 763"/>
              <a:gd name="connsiteX78" fmla="*/ 285 w 358"/>
              <a:gd name="connsiteY78" fmla="*/ 531 h 763"/>
              <a:gd name="connsiteX79" fmla="*/ 279 w 358"/>
              <a:gd name="connsiteY79" fmla="*/ 568 h 763"/>
              <a:gd name="connsiteX80" fmla="*/ 269 w 358"/>
              <a:gd name="connsiteY80" fmla="*/ 605 h 763"/>
              <a:gd name="connsiteX81" fmla="*/ 264 w 358"/>
              <a:gd name="connsiteY81" fmla="*/ 636 h 763"/>
              <a:gd name="connsiteX82" fmla="*/ 253 w 358"/>
              <a:gd name="connsiteY82" fmla="*/ 663 h 763"/>
              <a:gd name="connsiteX83" fmla="*/ 248 w 358"/>
              <a:gd name="connsiteY83" fmla="*/ 689 h 763"/>
              <a:gd name="connsiteX84" fmla="*/ 243 w 358"/>
              <a:gd name="connsiteY84" fmla="*/ 700 h 763"/>
              <a:gd name="connsiteX85" fmla="*/ 237 w 358"/>
              <a:gd name="connsiteY85" fmla="*/ 710 h 763"/>
              <a:gd name="connsiteX86" fmla="*/ 237 w 358"/>
              <a:gd name="connsiteY86" fmla="*/ 721 h 763"/>
              <a:gd name="connsiteX87" fmla="*/ 232 w 358"/>
              <a:gd name="connsiteY87" fmla="*/ 726 h 763"/>
              <a:gd name="connsiteX88" fmla="*/ 227 w 358"/>
              <a:gd name="connsiteY88" fmla="*/ 736 h 763"/>
              <a:gd name="connsiteX89" fmla="*/ 227 w 358"/>
              <a:gd name="connsiteY89" fmla="*/ 742 h 763"/>
              <a:gd name="connsiteX90" fmla="*/ 216 w 358"/>
              <a:gd name="connsiteY90" fmla="*/ 747 h 763"/>
              <a:gd name="connsiteX91" fmla="*/ 211 w 358"/>
              <a:gd name="connsiteY91" fmla="*/ 757 h 763"/>
              <a:gd name="connsiteX92" fmla="*/ 206 w 358"/>
              <a:gd name="connsiteY92" fmla="*/ 757 h 763"/>
              <a:gd name="connsiteX93" fmla="*/ 200 w 358"/>
              <a:gd name="connsiteY93" fmla="*/ 763 h 763"/>
              <a:gd name="connsiteX94" fmla="*/ 195 w 358"/>
              <a:gd name="connsiteY94" fmla="*/ 763 h 763"/>
              <a:gd name="connsiteX95" fmla="*/ 195 w 358"/>
              <a:gd name="connsiteY95" fmla="*/ 757 h 763"/>
              <a:gd name="connsiteX96" fmla="*/ 190 w 358"/>
              <a:gd name="connsiteY96" fmla="*/ 757 h 763"/>
              <a:gd name="connsiteX97" fmla="*/ 190 w 358"/>
              <a:gd name="connsiteY97" fmla="*/ 752 h 763"/>
              <a:gd name="connsiteX98" fmla="*/ 190 w 358"/>
              <a:gd name="connsiteY98" fmla="*/ 747 h 763"/>
              <a:gd name="connsiteX99" fmla="*/ 185 w 358"/>
              <a:gd name="connsiteY99" fmla="*/ 742 h 763"/>
              <a:gd name="connsiteX100" fmla="*/ 185 w 358"/>
              <a:gd name="connsiteY100" fmla="*/ 731 h 763"/>
              <a:gd name="connsiteX101" fmla="*/ 185 w 358"/>
              <a:gd name="connsiteY101" fmla="*/ 721 h 763"/>
              <a:gd name="connsiteX102" fmla="*/ 179 w 358"/>
              <a:gd name="connsiteY102" fmla="*/ 705 h 763"/>
              <a:gd name="connsiteX103" fmla="*/ 174 w 358"/>
              <a:gd name="connsiteY103" fmla="*/ 684 h 763"/>
              <a:gd name="connsiteX104" fmla="*/ 169 w 358"/>
              <a:gd name="connsiteY104" fmla="*/ 668 h 763"/>
              <a:gd name="connsiteX105" fmla="*/ 164 w 358"/>
              <a:gd name="connsiteY105" fmla="*/ 652 h 763"/>
              <a:gd name="connsiteX106" fmla="*/ 158 w 358"/>
              <a:gd name="connsiteY106" fmla="*/ 636 h 763"/>
              <a:gd name="connsiteX107" fmla="*/ 148 w 358"/>
              <a:gd name="connsiteY107" fmla="*/ 626 h 763"/>
              <a:gd name="connsiteX108" fmla="*/ 137 w 358"/>
              <a:gd name="connsiteY108" fmla="*/ 615 h 763"/>
              <a:gd name="connsiteX109" fmla="*/ 132 w 358"/>
              <a:gd name="connsiteY109" fmla="*/ 605 h 763"/>
              <a:gd name="connsiteX110" fmla="*/ 143 w 358"/>
              <a:gd name="connsiteY110" fmla="*/ 610 h 763"/>
              <a:gd name="connsiteX111" fmla="*/ 158 w 358"/>
              <a:gd name="connsiteY111" fmla="*/ 610 h 763"/>
              <a:gd name="connsiteX112" fmla="*/ 169 w 358"/>
              <a:gd name="connsiteY112" fmla="*/ 610 h 763"/>
              <a:gd name="connsiteX113" fmla="*/ 179 w 358"/>
              <a:gd name="connsiteY113" fmla="*/ 610 h 763"/>
              <a:gd name="connsiteX114" fmla="*/ 190 w 358"/>
              <a:gd name="connsiteY114" fmla="*/ 605 h 763"/>
              <a:gd name="connsiteX115" fmla="*/ 195 w 358"/>
              <a:gd name="connsiteY115" fmla="*/ 605 h 763"/>
              <a:gd name="connsiteX116" fmla="*/ 200 w 358"/>
              <a:gd name="connsiteY116" fmla="*/ 600 h 763"/>
              <a:gd name="connsiteX117" fmla="*/ 200 w 358"/>
              <a:gd name="connsiteY117" fmla="*/ 600 h 763"/>
              <a:gd name="connsiteX118" fmla="*/ 206 w 358"/>
              <a:gd name="connsiteY118" fmla="*/ 594 h 763"/>
              <a:gd name="connsiteX119" fmla="*/ 206 w 358"/>
              <a:gd name="connsiteY119" fmla="*/ 584 h 763"/>
              <a:gd name="connsiteX120" fmla="*/ 211 w 358"/>
              <a:gd name="connsiteY120" fmla="*/ 573 h 763"/>
              <a:gd name="connsiteX121" fmla="*/ 211 w 358"/>
              <a:gd name="connsiteY121" fmla="*/ 558 h 763"/>
              <a:gd name="connsiteX122" fmla="*/ 216 w 358"/>
              <a:gd name="connsiteY122" fmla="*/ 537 h 763"/>
              <a:gd name="connsiteX123" fmla="*/ 222 w 358"/>
              <a:gd name="connsiteY123" fmla="*/ 516 h 763"/>
              <a:gd name="connsiteX124" fmla="*/ 222 w 358"/>
              <a:gd name="connsiteY124" fmla="*/ 489 h 763"/>
              <a:gd name="connsiteX125" fmla="*/ 227 w 358"/>
              <a:gd name="connsiteY125" fmla="*/ 458 h 763"/>
              <a:gd name="connsiteX126" fmla="*/ 237 w 358"/>
              <a:gd name="connsiteY126" fmla="*/ 395 h 763"/>
              <a:gd name="connsiteX127" fmla="*/ 243 w 358"/>
              <a:gd name="connsiteY127" fmla="*/ 337 h 763"/>
              <a:gd name="connsiteX128" fmla="*/ 248 w 358"/>
              <a:gd name="connsiteY128" fmla="*/ 274 h 763"/>
              <a:gd name="connsiteX129" fmla="*/ 248 w 358"/>
              <a:gd name="connsiteY129" fmla="*/ 221 h 763"/>
              <a:gd name="connsiteX130" fmla="*/ 248 w 358"/>
              <a:gd name="connsiteY130" fmla="*/ 221 h 763"/>
              <a:gd name="connsiteX0" fmla="*/ 248 w 358"/>
              <a:gd name="connsiteY0" fmla="*/ 221 h 763"/>
              <a:gd name="connsiteX1" fmla="*/ 248 w 358"/>
              <a:gd name="connsiteY1" fmla="*/ 195 h 763"/>
              <a:gd name="connsiteX2" fmla="*/ 248 w 358"/>
              <a:gd name="connsiteY2" fmla="*/ 168 h 763"/>
              <a:gd name="connsiteX3" fmla="*/ 248 w 358"/>
              <a:gd name="connsiteY3" fmla="*/ 147 h 763"/>
              <a:gd name="connsiteX4" fmla="*/ 248 w 358"/>
              <a:gd name="connsiteY4" fmla="*/ 132 h 763"/>
              <a:gd name="connsiteX5" fmla="*/ 248 w 358"/>
              <a:gd name="connsiteY5" fmla="*/ 116 h 763"/>
              <a:gd name="connsiteX6" fmla="*/ 248 w 358"/>
              <a:gd name="connsiteY6" fmla="*/ 105 h 763"/>
              <a:gd name="connsiteX7" fmla="*/ 243 w 358"/>
              <a:gd name="connsiteY7" fmla="*/ 95 h 763"/>
              <a:gd name="connsiteX8" fmla="*/ 243 w 358"/>
              <a:gd name="connsiteY8" fmla="*/ 89 h 763"/>
              <a:gd name="connsiteX9" fmla="*/ 243 w 358"/>
              <a:gd name="connsiteY9" fmla="*/ 84 h 763"/>
              <a:gd name="connsiteX10" fmla="*/ 237 w 358"/>
              <a:gd name="connsiteY10" fmla="*/ 84 h 763"/>
              <a:gd name="connsiteX11" fmla="*/ 232 w 358"/>
              <a:gd name="connsiteY11" fmla="*/ 79 h 763"/>
              <a:gd name="connsiteX12" fmla="*/ 222 w 358"/>
              <a:gd name="connsiteY12" fmla="*/ 79 h 763"/>
              <a:gd name="connsiteX13" fmla="*/ 216 w 358"/>
              <a:gd name="connsiteY13" fmla="*/ 74 h 763"/>
              <a:gd name="connsiteX14" fmla="*/ 200 w 358"/>
              <a:gd name="connsiteY14" fmla="*/ 74 h 763"/>
              <a:gd name="connsiteX15" fmla="*/ 190 w 358"/>
              <a:gd name="connsiteY15" fmla="*/ 74 h 763"/>
              <a:gd name="connsiteX16" fmla="*/ 174 w 358"/>
              <a:gd name="connsiteY16" fmla="*/ 79 h 763"/>
              <a:gd name="connsiteX17" fmla="*/ 143 w 358"/>
              <a:gd name="connsiteY17" fmla="*/ 79 h 763"/>
              <a:gd name="connsiteX18" fmla="*/ 106 w 358"/>
              <a:gd name="connsiteY18" fmla="*/ 84 h 763"/>
              <a:gd name="connsiteX19" fmla="*/ 69 w 358"/>
              <a:gd name="connsiteY19" fmla="*/ 89 h 763"/>
              <a:gd name="connsiteX20" fmla="*/ 0 w 358"/>
              <a:gd name="connsiteY20" fmla="*/ 58 h 763"/>
              <a:gd name="connsiteX21" fmla="*/ 58 w 358"/>
              <a:gd name="connsiteY21" fmla="*/ 47 h 763"/>
              <a:gd name="connsiteX22" fmla="*/ 85 w 358"/>
              <a:gd name="connsiteY22" fmla="*/ 42 h 763"/>
              <a:gd name="connsiteX23" fmla="*/ 111 w 358"/>
              <a:gd name="connsiteY23" fmla="*/ 37 h 763"/>
              <a:gd name="connsiteX24" fmla="*/ 137 w 358"/>
              <a:gd name="connsiteY24" fmla="*/ 32 h 763"/>
              <a:gd name="connsiteX25" fmla="*/ 153 w 358"/>
              <a:gd name="connsiteY25" fmla="*/ 32 h 763"/>
              <a:gd name="connsiteX26" fmla="*/ 169 w 358"/>
              <a:gd name="connsiteY26" fmla="*/ 26 h 763"/>
              <a:gd name="connsiteX27" fmla="*/ 185 w 358"/>
              <a:gd name="connsiteY27" fmla="*/ 21 h 763"/>
              <a:gd name="connsiteX28" fmla="*/ 190 w 358"/>
              <a:gd name="connsiteY28" fmla="*/ 21 h 763"/>
              <a:gd name="connsiteX29" fmla="*/ 200 w 358"/>
              <a:gd name="connsiteY29" fmla="*/ 16 h 763"/>
              <a:gd name="connsiteX30" fmla="*/ 206 w 358"/>
              <a:gd name="connsiteY30" fmla="*/ 11 h 763"/>
              <a:gd name="connsiteX31" fmla="*/ 216 w 358"/>
              <a:gd name="connsiteY31" fmla="*/ 5 h 763"/>
              <a:gd name="connsiteX32" fmla="*/ 222 w 358"/>
              <a:gd name="connsiteY32" fmla="*/ 5 h 763"/>
              <a:gd name="connsiteX33" fmla="*/ 232 w 358"/>
              <a:gd name="connsiteY33" fmla="*/ 0 h 763"/>
              <a:gd name="connsiteX34" fmla="*/ 237 w 358"/>
              <a:gd name="connsiteY34" fmla="*/ 5 h 763"/>
              <a:gd name="connsiteX35" fmla="*/ 243 w 358"/>
              <a:gd name="connsiteY35" fmla="*/ 5 h 763"/>
              <a:gd name="connsiteX36" fmla="*/ 248 w 358"/>
              <a:gd name="connsiteY36" fmla="*/ 11 h 763"/>
              <a:gd name="connsiteX37" fmla="*/ 258 w 358"/>
              <a:gd name="connsiteY37" fmla="*/ 16 h 763"/>
              <a:gd name="connsiteX38" fmla="*/ 269 w 358"/>
              <a:gd name="connsiteY38" fmla="*/ 21 h 763"/>
              <a:gd name="connsiteX39" fmla="*/ 279 w 358"/>
              <a:gd name="connsiteY39" fmla="*/ 26 h 763"/>
              <a:gd name="connsiteX40" fmla="*/ 290 w 358"/>
              <a:gd name="connsiteY40" fmla="*/ 32 h 763"/>
              <a:gd name="connsiteX41" fmla="*/ 306 w 358"/>
              <a:gd name="connsiteY41" fmla="*/ 42 h 763"/>
              <a:gd name="connsiteX42" fmla="*/ 316 w 358"/>
              <a:gd name="connsiteY42" fmla="*/ 53 h 763"/>
              <a:gd name="connsiteX43" fmla="*/ 327 w 358"/>
              <a:gd name="connsiteY43" fmla="*/ 58 h 763"/>
              <a:gd name="connsiteX44" fmla="*/ 337 w 358"/>
              <a:gd name="connsiteY44" fmla="*/ 68 h 763"/>
              <a:gd name="connsiteX45" fmla="*/ 348 w 358"/>
              <a:gd name="connsiteY45" fmla="*/ 74 h 763"/>
              <a:gd name="connsiteX46" fmla="*/ 353 w 358"/>
              <a:gd name="connsiteY46" fmla="*/ 79 h 763"/>
              <a:gd name="connsiteX47" fmla="*/ 358 w 358"/>
              <a:gd name="connsiteY47" fmla="*/ 84 h 763"/>
              <a:gd name="connsiteX48" fmla="*/ 358 w 358"/>
              <a:gd name="connsiteY48" fmla="*/ 89 h 763"/>
              <a:gd name="connsiteX49" fmla="*/ 358 w 358"/>
              <a:gd name="connsiteY49" fmla="*/ 95 h 763"/>
              <a:gd name="connsiteX50" fmla="*/ 358 w 358"/>
              <a:gd name="connsiteY50" fmla="*/ 100 h 763"/>
              <a:gd name="connsiteX51" fmla="*/ 358 w 358"/>
              <a:gd name="connsiteY51" fmla="*/ 105 h 763"/>
              <a:gd name="connsiteX52" fmla="*/ 353 w 358"/>
              <a:gd name="connsiteY52" fmla="*/ 110 h 763"/>
              <a:gd name="connsiteX53" fmla="*/ 343 w 358"/>
              <a:gd name="connsiteY53" fmla="*/ 116 h 763"/>
              <a:gd name="connsiteX54" fmla="*/ 343 w 358"/>
              <a:gd name="connsiteY54" fmla="*/ 121 h 763"/>
              <a:gd name="connsiteX55" fmla="*/ 343 w 358"/>
              <a:gd name="connsiteY55" fmla="*/ 121 h 763"/>
              <a:gd name="connsiteX56" fmla="*/ 337 w 358"/>
              <a:gd name="connsiteY56" fmla="*/ 126 h 763"/>
              <a:gd name="connsiteX57" fmla="*/ 337 w 358"/>
              <a:gd name="connsiteY57" fmla="*/ 132 h 763"/>
              <a:gd name="connsiteX58" fmla="*/ 332 w 358"/>
              <a:gd name="connsiteY58" fmla="*/ 142 h 763"/>
              <a:gd name="connsiteX59" fmla="*/ 332 w 358"/>
              <a:gd name="connsiteY59" fmla="*/ 147 h 763"/>
              <a:gd name="connsiteX60" fmla="*/ 332 w 358"/>
              <a:gd name="connsiteY60" fmla="*/ 158 h 763"/>
              <a:gd name="connsiteX61" fmla="*/ 327 w 358"/>
              <a:gd name="connsiteY61" fmla="*/ 168 h 763"/>
              <a:gd name="connsiteX62" fmla="*/ 327 w 358"/>
              <a:gd name="connsiteY62" fmla="*/ 179 h 763"/>
              <a:gd name="connsiteX63" fmla="*/ 327 w 358"/>
              <a:gd name="connsiteY63" fmla="*/ 189 h 763"/>
              <a:gd name="connsiteX64" fmla="*/ 322 w 358"/>
              <a:gd name="connsiteY64" fmla="*/ 205 h 763"/>
              <a:gd name="connsiteX65" fmla="*/ 322 w 358"/>
              <a:gd name="connsiteY65" fmla="*/ 221 h 763"/>
              <a:gd name="connsiteX66" fmla="*/ 322 w 358"/>
              <a:gd name="connsiteY66" fmla="*/ 237 h 763"/>
              <a:gd name="connsiteX67" fmla="*/ 316 w 358"/>
              <a:gd name="connsiteY67" fmla="*/ 252 h 763"/>
              <a:gd name="connsiteX68" fmla="*/ 316 w 358"/>
              <a:gd name="connsiteY68" fmla="*/ 268 h 763"/>
              <a:gd name="connsiteX69" fmla="*/ 316 w 358"/>
              <a:gd name="connsiteY69" fmla="*/ 289 h 763"/>
              <a:gd name="connsiteX70" fmla="*/ 311 w 358"/>
              <a:gd name="connsiteY70" fmla="*/ 331 h 763"/>
              <a:gd name="connsiteX71" fmla="*/ 306 w 358"/>
              <a:gd name="connsiteY71" fmla="*/ 368 h 763"/>
              <a:gd name="connsiteX72" fmla="*/ 306 w 358"/>
              <a:gd name="connsiteY72" fmla="*/ 400 h 763"/>
              <a:gd name="connsiteX73" fmla="*/ 301 w 358"/>
              <a:gd name="connsiteY73" fmla="*/ 431 h 763"/>
              <a:gd name="connsiteX74" fmla="*/ 295 w 358"/>
              <a:gd name="connsiteY74" fmla="*/ 463 h 763"/>
              <a:gd name="connsiteX75" fmla="*/ 295 w 358"/>
              <a:gd name="connsiteY75" fmla="*/ 489 h 763"/>
              <a:gd name="connsiteX76" fmla="*/ 290 w 358"/>
              <a:gd name="connsiteY76" fmla="*/ 510 h 763"/>
              <a:gd name="connsiteX77" fmla="*/ 285 w 358"/>
              <a:gd name="connsiteY77" fmla="*/ 531 h 763"/>
              <a:gd name="connsiteX78" fmla="*/ 279 w 358"/>
              <a:gd name="connsiteY78" fmla="*/ 568 h 763"/>
              <a:gd name="connsiteX79" fmla="*/ 269 w 358"/>
              <a:gd name="connsiteY79" fmla="*/ 605 h 763"/>
              <a:gd name="connsiteX80" fmla="*/ 264 w 358"/>
              <a:gd name="connsiteY80" fmla="*/ 636 h 763"/>
              <a:gd name="connsiteX81" fmla="*/ 253 w 358"/>
              <a:gd name="connsiteY81" fmla="*/ 663 h 763"/>
              <a:gd name="connsiteX82" fmla="*/ 248 w 358"/>
              <a:gd name="connsiteY82" fmla="*/ 689 h 763"/>
              <a:gd name="connsiteX83" fmla="*/ 243 w 358"/>
              <a:gd name="connsiteY83" fmla="*/ 700 h 763"/>
              <a:gd name="connsiteX84" fmla="*/ 237 w 358"/>
              <a:gd name="connsiteY84" fmla="*/ 710 h 763"/>
              <a:gd name="connsiteX85" fmla="*/ 237 w 358"/>
              <a:gd name="connsiteY85" fmla="*/ 721 h 763"/>
              <a:gd name="connsiteX86" fmla="*/ 232 w 358"/>
              <a:gd name="connsiteY86" fmla="*/ 726 h 763"/>
              <a:gd name="connsiteX87" fmla="*/ 227 w 358"/>
              <a:gd name="connsiteY87" fmla="*/ 736 h 763"/>
              <a:gd name="connsiteX88" fmla="*/ 227 w 358"/>
              <a:gd name="connsiteY88" fmla="*/ 742 h 763"/>
              <a:gd name="connsiteX89" fmla="*/ 216 w 358"/>
              <a:gd name="connsiteY89" fmla="*/ 747 h 763"/>
              <a:gd name="connsiteX90" fmla="*/ 211 w 358"/>
              <a:gd name="connsiteY90" fmla="*/ 757 h 763"/>
              <a:gd name="connsiteX91" fmla="*/ 206 w 358"/>
              <a:gd name="connsiteY91" fmla="*/ 757 h 763"/>
              <a:gd name="connsiteX92" fmla="*/ 200 w 358"/>
              <a:gd name="connsiteY92" fmla="*/ 763 h 763"/>
              <a:gd name="connsiteX93" fmla="*/ 195 w 358"/>
              <a:gd name="connsiteY93" fmla="*/ 763 h 763"/>
              <a:gd name="connsiteX94" fmla="*/ 195 w 358"/>
              <a:gd name="connsiteY94" fmla="*/ 757 h 763"/>
              <a:gd name="connsiteX95" fmla="*/ 190 w 358"/>
              <a:gd name="connsiteY95" fmla="*/ 757 h 763"/>
              <a:gd name="connsiteX96" fmla="*/ 190 w 358"/>
              <a:gd name="connsiteY96" fmla="*/ 752 h 763"/>
              <a:gd name="connsiteX97" fmla="*/ 190 w 358"/>
              <a:gd name="connsiteY97" fmla="*/ 747 h 763"/>
              <a:gd name="connsiteX98" fmla="*/ 185 w 358"/>
              <a:gd name="connsiteY98" fmla="*/ 742 h 763"/>
              <a:gd name="connsiteX99" fmla="*/ 185 w 358"/>
              <a:gd name="connsiteY99" fmla="*/ 731 h 763"/>
              <a:gd name="connsiteX100" fmla="*/ 185 w 358"/>
              <a:gd name="connsiteY100" fmla="*/ 721 h 763"/>
              <a:gd name="connsiteX101" fmla="*/ 179 w 358"/>
              <a:gd name="connsiteY101" fmla="*/ 705 h 763"/>
              <a:gd name="connsiteX102" fmla="*/ 174 w 358"/>
              <a:gd name="connsiteY102" fmla="*/ 684 h 763"/>
              <a:gd name="connsiteX103" fmla="*/ 169 w 358"/>
              <a:gd name="connsiteY103" fmla="*/ 668 h 763"/>
              <a:gd name="connsiteX104" fmla="*/ 164 w 358"/>
              <a:gd name="connsiteY104" fmla="*/ 652 h 763"/>
              <a:gd name="connsiteX105" fmla="*/ 158 w 358"/>
              <a:gd name="connsiteY105" fmla="*/ 636 h 763"/>
              <a:gd name="connsiteX106" fmla="*/ 148 w 358"/>
              <a:gd name="connsiteY106" fmla="*/ 626 h 763"/>
              <a:gd name="connsiteX107" fmla="*/ 137 w 358"/>
              <a:gd name="connsiteY107" fmla="*/ 615 h 763"/>
              <a:gd name="connsiteX108" fmla="*/ 132 w 358"/>
              <a:gd name="connsiteY108" fmla="*/ 605 h 763"/>
              <a:gd name="connsiteX109" fmla="*/ 143 w 358"/>
              <a:gd name="connsiteY109" fmla="*/ 610 h 763"/>
              <a:gd name="connsiteX110" fmla="*/ 158 w 358"/>
              <a:gd name="connsiteY110" fmla="*/ 610 h 763"/>
              <a:gd name="connsiteX111" fmla="*/ 169 w 358"/>
              <a:gd name="connsiteY111" fmla="*/ 610 h 763"/>
              <a:gd name="connsiteX112" fmla="*/ 179 w 358"/>
              <a:gd name="connsiteY112" fmla="*/ 610 h 763"/>
              <a:gd name="connsiteX113" fmla="*/ 190 w 358"/>
              <a:gd name="connsiteY113" fmla="*/ 605 h 763"/>
              <a:gd name="connsiteX114" fmla="*/ 195 w 358"/>
              <a:gd name="connsiteY114" fmla="*/ 605 h 763"/>
              <a:gd name="connsiteX115" fmla="*/ 200 w 358"/>
              <a:gd name="connsiteY115" fmla="*/ 600 h 763"/>
              <a:gd name="connsiteX116" fmla="*/ 200 w 358"/>
              <a:gd name="connsiteY116" fmla="*/ 600 h 763"/>
              <a:gd name="connsiteX117" fmla="*/ 206 w 358"/>
              <a:gd name="connsiteY117" fmla="*/ 594 h 763"/>
              <a:gd name="connsiteX118" fmla="*/ 206 w 358"/>
              <a:gd name="connsiteY118" fmla="*/ 584 h 763"/>
              <a:gd name="connsiteX119" fmla="*/ 211 w 358"/>
              <a:gd name="connsiteY119" fmla="*/ 573 h 763"/>
              <a:gd name="connsiteX120" fmla="*/ 211 w 358"/>
              <a:gd name="connsiteY120" fmla="*/ 558 h 763"/>
              <a:gd name="connsiteX121" fmla="*/ 216 w 358"/>
              <a:gd name="connsiteY121" fmla="*/ 537 h 763"/>
              <a:gd name="connsiteX122" fmla="*/ 222 w 358"/>
              <a:gd name="connsiteY122" fmla="*/ 516 h 763"/>
              <a:gd name="connsiteX123" fmla="*/ 222 w 358"/>
              <a:gd name="connsiteY123" fmla="*/ 489 h 763"/>
              <a:gd name="connsiteX124" fmla="*/ 227 w 358"/>
              <a:gd name="connsiteY124" fmla="*/ 458 h 763"/>
              <a:gd name="connsiteX125" fmla="*/ 237 w 358"/>
              <a:gd name="connsiteY125" fmla="*/ 395 h 763"/>
              <a:gd name="connsiteX126" fmla="*/ 243 w 358"/>
              <a:gd name="connsiteY126" fmla="*/ 337 h 763"/>
              <a:gd name="connsiteX127" fmla="*/ 248 w 358"/>
              <a:gd name="connsiteY127" fmla="*/ 274 h 763"/>
              <a:gd name="connsiteX128" fmla="*/ 248 w 358"/>
              <a:gd name="connsiteY128" fmla="*/ 221 h 763"/>
              <a:gd name="connsiteX129" fmla="*/ 248 w 358"/>
              <a:gd name="connsiteY129" fmla="*/ 221 h 763"/>
              <a:gd name="connsiteX0" fmla="*/ 248 w 358"/>
              <a:gd name="connsiteY0" fmla="*/ 221 h 763"/>
              <a:gd name="connsiteX1" fmla="*/ 248 w 358"/>
              <a:gd name="connsiteY1" fmla="*/ 195 h 763"/>
              <a:gd name="connsiteX2" fmla="*/ 248 w 358"/>
              <a:gd name="connsiteY2" fmla="*/ 168 h 763"/>
              <a:gd name="connsiteX3" fmla="*/ 248 w 358"/>
              <a:gd name="connsiteY3" fmla="*/ 147 h 763"/>
              <a:gd name="connsiteX4" fmla="*/ 248 w 358"/>
              <a:gd name="connsiteY4" fmla="*/ 132 h 763"/>
              <a:gd name="connsiteX5" fmla="*/ 248 w 358"/>
              <a:gd name="connsiteY5" fmla="*/ 116 h 763"/>
              <a:gd name="connsiteX6" fmla="*/ 248 w 358"/>
              <a:gd name="connsiteY6" fmla="*/ 105 h 763"/>
              <a:gd name="connsiteX7" fmla="*/ 243 w 358"/>
              <a:gd name="connsiteY7" fmla="*/ 95 h 763"/>
              <a:gd name="connsiteX8" fmla="*/ 243 w 358"/>
              <a:gd name="connsiteY8" fmla="*/ 89 h 763"/>
              <a:gd name="connsiteX9" fmla="*/ 243 w 358"/>
              <a:gd name="connsiteY9" fmla="*/ 84 h 763"/>
              <a:gd name="connsiteX10" fmla="*/ 237 w 358"/>
              <a:gd name="connsiteY10" fmla="*/ 84 h 763"/>
              <a:gd name="connsiteX11" fmla="*/ 232 w 358"/>
              <a:gd name="connsiteY11" fmla="*/ 79 h 763"/>
              <a:gd name="connsiteX12" fmla="*/ 222 w 358"/>
              <a:gd name="connsiteY12" fmla="*/ 79 h 763"/>
              <a:gd name="connsiteX13" fmla="*/ 216 w 358"/>
              <a:gd name="connsiteY13" fmla="*/ 74 h 763"/>
              <a:gd name="connsiteX14" fmla="*/ 200 w 358"/>
              <a:gd name="connsiteY14" fmla="*/ 74 h 763"/>
              <a:gd name="connsiteX15" fmla="*/ 190 w 358"/>
              <a:gd name="connsiteY15" fmla="*/ 74 h 763"/>
              <a:gd name="connsiteX16" fmla="*/ 174 w 358"/>
              <a:gd name="connsiteY16" fmla="*/ 79 h 763"/>
              <a:gd name="connsiteX17" fmla="*/ 143 w 358"/>
              <a:gd name="connsiteY17" fmla="*/ 79 h 763"/>
              <a:gd name="connsiteX18" fmla="*/ 106 w 358"/>
              <a:gd name="connsiteY18" fmla="*/ 84 h 763"/>
              <a:gd name="connsiteX19" fmla="*/ 0 w 358"/>
              <a:gd name="connsiteY19" fmla="*/ 58 h 763"/>
              <a:gd name="connsiteX20" fmla="*/ 58 w 358"/>
              <a:gd name="connsiteY20" fmla="*/ 47 h 763"/>
              <a:gd name="connsiteX21" fmla="*/ 85 w 358"/>
              <a:gd name="connsiteY21" fmla="*/ 42 h 763"/>
              <a:gd name="connsiteX22" fmla="*/ 111 w 358"/>
              <a:gd name="connsiteY22" fmla="*/ 37 h 763"/>
              <a:gd name="connsiteX23" fmla="*/ 137 w 358"/>
              <a:gd name="connsiteY23" fmla="*/ 32 h 763"/>
              <a:gd name="connsiteX24" fmla="*/ 153 w 358"/>
              <a:gd name="connsiteY24" fmla="*/ 32 h 763"/>
              <a:gd name="connsiteX25" fmla="*/ 169 w 358"/>
              <a:gd name="connsiteY25" fmla="*/ 26 h 763"/>
              <a:gd name="connsiteX26" fmla="*/ 185 w 358"/>
              <a:gd name="connsiteY26" fmla="*/ 21 h 763"/>
              <a:gd name="connsiteX27" fmla="*/ 190 w 358"/>
              <a:gd name="connsiteY27" fmla="*/ 21 h 763"/>
              <a:gd name="connsiteX28" fmla="*/ 200 w 358"/>
              <a:gd name="connsiteY28" fmla="*/ 16 h 763"/>
              <a:gd name="connsiteX29" fmla="*/ 206 w 358"/>
              <a:gd name="connsiteY29" fmla="*/ 11 h 763"/>
              <a:gd name="connsiteX30" fmla="*/ 216 w 358"/>
              <a:gd name="connsiteY30" fmla="*/ 5 h 763"/>
              <a:gd name="connsiteX31" fmla="*/ 222 w 358"/>
              <a:gd name="connsiteY31" fmla="*/ 5 h 763"/>
              <a:gd name="connsiteX32" fmla="*/ 232 w 358"/>
              <a:gd name="connsiteY32" fmla="*/ 0 h 763"/>
              <a:gd name="connsiteX33" fmla="*/ 237 w 358"/>
              <a:gd name="connsiteY33" fmla="*/ 5 h 763"/>
              <a:gd name="connsiteX34" fmla="*/ 243 w 358"/>
              <a:gd name="connsiteY34" fmla="*/ 5 h 763"/>
              <a:gd name="connsiteX35" fmla="*/ 248 w 358"/>
              <a:gd name="connsiteY35" fmla="*/ 11 h 763"/>
              <a:gd name="connsiteX36" fmla="*/ 258 w 358"/>
              <a:gd name="connsiteY36" fmla="*/ 16 h 763"/>
              <a:gd name="connsiteX37" fmla="*/ 269 w 358"/>
              <a:gd name="connsiteY37" fmla="*/ 21 h 763"/>
              <a:gd name="connsiteX38" fmla="*/ 279 w 358"/>
              <a:gd name="connsiteY38" fmla="*/ 26 h 763"/>
              <a:gd name="connsiteX39" fmla="*/ 290 w 358"/>
              <a:gd name="connsiteY39" fmla="*/ 32 h 763"/>
              <a:gd name="connsiteX40" fmla="*/ 306 w 358"/>
              <a:gd name="connsiteY40" fmla="*/ 42 h 763"/>
              <a:gd name="connsiteX41" fmla="*/ 316 w 358"/>
              <a:gd name="connsiteY41" fmla="*/ 53 h 763"/>
              <a:gd name="connsiteX42" fmla="*/ 327 w 358"/>
              <a:gd name="connsiteY42" fmla="*/ 58 h 763"/>
              <a:gd name="connsiteX43" fmla="*/ 337 w 358"/>
              <a:gd name="connsiteY43" fmla="*/ 68 h 763"/>
              <a:gd name="connsiteX44" fmla="*/ 348 w 358"/>
              <a:gd name="connsiteY44" fmla="*/ 74 h 763"/>
              <a:gd name="connsiteX45" fmla="*/ 353 w 358"/>
              <a:gd name="connsiteY45" fmla="*/ 79 h 763"/>
              <a:gd name="connsiteX46" fmla="*/ 358 w 358"/>
              <a:gd name="connsiteY46" fmla="*/ 84 h 763"/>
              <a:gd name="connsiteX47" fmla="*/ 358 w 358"/>
              <a:gd name="connsiteY47" fmla="*/ 89 h 763"/>
              <a:gd name="connsiteX48" fmla="*/ 358 w 358"/>
              <a:gd name="connsiteY48" fmla="*/ 95 h 763"/>
              <a:gd name="connsiteX49" fmla="*/ 358 w 358"/>
              <a:gd name="connsiteY49" fmla="*/ 100 h 763"/>
              <a:gd name="connsiteX50" fmla="*/ 358 w 358"/>
              <a:gd name="connsiteY50" fmla="*/ 105 h 763"/>
              <a:gd name="connsiteX51" fmla="*/ 353 w 358"/>
              <a:gd name="connsiteY51" fmla="*/ 110 h 763"/>
              <a:gd name="connsiteX52" fmla="*/ 343 w 358"/>
              <a:gd name="connsiteY52" fmla="*/ 116 h 763"/>
              <a:gd name="connsiteX53" fmla="*/ 343 w 358"/>
              <a:gd name="connsiteY53" fmla="*/ 121 h 763"/>
              <a:gd name="connsiteX54" fmla="*/ 343 w 358"/>
              <a:gd name="connsiteY54" fmla="*/ 121 h 763"/>
              <a:gd name="connsiteX55" fmla="*/ 337 w 358"/>
              <a:gd name="connsiteY55" fmla="*/ 126 h 763"/>
              <a:gd name="connsiteX56" fmla="*/ 337 w 358"/>
              <a:gd name="connsiteY56" fmla="*/ 132 h 763"/>
              <a:gd name="connsiteX57" fmla="*/ 332 w 358"/>
              <a:gd name="connsiteY57" fmla="*/ 142 h 763"/>
              <a:gd name="connsiteX58" fmla="*/ 332 w 358"/>
              <a:gd name="connsiteY58" fmla="*/ 147 h 763"/>
              <a:gd name="connsiteX59" fmla="*/ 332 w 358"/>
              <a:gd name="connsiteY59" fmla="*/ 158 h 763"/>
              <a:gd name="connsiteX60" fmla="*/ 327 w 358"/>
              <a:gd name="connsiteY60" fmla="*/ 168 h 763"/>
              <a:gd name="connsiteX61" fmla="*/ 327 w 358"/>
              <a:gd name="connsiteY61" fmla="*/ 179 h 763"/>
              <a:gd name="connsiteX62" fmla="*/ 327 w 358"/>
              <a:gd name="connsiteY62" fmla="*/ 189 h 763"/>
              <a:gd name="connsiteX63" fmla="*/ 322 w 358"/>
              <a:gd name="connsiteY63" fmla="*/ 205 h 763"/>
              <a:gd name="connsiteX64" fmla="*/ 322 w 358"/>
              <a:gd name="connsiteY64" fmla="*/ 221 h 763"/>
              <a:gd name="connsiteX65" fmla="*/ 322 w 358"/>
              <a:gd name="connsiteY65" fmla="*/ 237 h 763"/>
              <a:gd name="connsiteX66" fmla="*/ 316 w 358"/>
              <a:gd name="connsiteY66" fmla="*/ 252 h 763"/>
              <a:gd name="connsiteX67" fmla="*/ 316 w 358"/>
              <a:gd name="connsiteY67" fmla="*/ 268 h 763"/>
              <a:gd name="connsiteX68" fmla="*/ 316 w 358"/>
              <a:gd name="connsiteY68" fmla="*/ 289 h 763"/>
              <a:gd name="connsiteX69" fmla="*/ 311 w 358"/>
              <a:gd name="connsiteY69" fmla="*/ 331 h 763"/>
              <a:gd name="connsiteX70" fmla="*/ 306 w 358"/>
              <a:gd name="connsiteY70" fmla="*/ 368 h 763"/>
              <a:gd name="connsiteX71" fmla="*/ 306 w 358"/>
              <a:gd name="connsiteY71" fmla="*/ 400 h 763"/>
              <a:gd name="connsiteX72" fmla="*/ 301 w 358"/>
              <a:gd name="connsiteY72" fmla="*/ 431 h 763"/>
              <a:gd name="connsiteX73" fmla="*/ 295 w 358"/>
              <a:gd name="connsiteY73" fmla="*/ 463 h 763"/>
              <a:gd name="connsiteX74" fmla="*/ 295 w 358"/>
              <a:gd name="connsiteY74" fmla="*/ 489 h 763"/>
              <a:gd name="connsiteX75" fmla="*/ 290 w 358"/>
              <a:gd name="connsiteY75" fmla="*/ 510 h 763"/>
              <a:gd name="connsiteX76" fmla="*/ 285 w 358"/>
              <a:gd name="connsiteY76" fmla="*/ 531 h 763"/>
              <a:gd name="connsiteX77" fmla="*/ 279 w 358"/>
              <a:gd name="connsiteY77" fmla="*/ 568 h 763"/>
              <a:gd name="connsiteX78" fmla="*/ 269 w 358"/>
              <a:gd name="connsiteY78" fmla="*/ 605 h 763"/>
              <a:gd name="connsiteX79" fmla="*/ 264 w 358"/>
              <a:gd name="connsiteY79" fmla="*/ 636 h 763"/>
              <a:gd name="connsiteX80" fmla="*/ 253 w 358"/>
              <a:gd name="connsiteY80" fmla="*/ 663 h 763"/>
              <a:gd name="connsiteX81" fmla="*/ 248 w 358"/>
              <a:gd name="connsiteY81" fmla="*/ 689 h 763"/>
              <a:gd name="connsiteX82" fmla="*/ 243 w 358"/>
              <a:gd name="connsiteY82" fmla="*/ 700 h 763"/>
              <a:gd name="connsiteX83" fmla="*/ 237 w 358"/>
              <a:gd name="connsiteY83" fmla="*/ 710 h 763"/>
              <a:gd name="connsiteX84" fmla="*/ 237 w 358"/>
              <a:gd name="connsiteY84" fmla="*/ 721 h 763"/>
              <a:gd name="connsiteX85" fmla="*/ 232 w 358"/>
              <a:gd name="connsiteY85" fmla="*/ 726 h 763"/>
              <a:gd name="connsiteX86" fmla="*/ 227 w 358"/>
              <a:gd name="connsiteY86" fmla="*/ 736 h 763"/>
              <a:gd name="connsiteX87" fmla="*/ 227 w 358"/>
              <a:gd name="connsiteY87" fmla="*/ 742 h 763"/>
              <a:gd name="connsiteX88" fmla="*/ 216 w 358"/>
              <a:gd name="connsiteY88" fmla="*/ 747 h 763"/>
              <a:gd name="connsiteX89" fmla="*/ 211 w 358"/>
              <a:gd name="connsiteY89" fmla="*/ 757 h 763"/>
              <a:gd name="connsiteX90" fmla="*/ 206 w 358"/>
              <a:gd name="connsiteY90" fmla="*/ 757 h 763"/>
              <a:gd name="connsiteX91" fmla="*/ 200 w 358"/>
              <a:gd name="connsiteY91" fmla="*/ 763 h 763"/>
              <a:gd name="connsiteX92" fmla="*/ 195 w 358"/>
              <a:gd name="connsiteY92" fmla="*/ 763 h 763"/>
              <a:gd name="connsiteX93" fmla="*/ 195 w 358"/>
              <a:gd name="connsiteY93" fmla="*/ 757 h 763"/>
              <a:gd name="connsiteX94" fmla="*/ 190 w 358"/>
              <a:gd name="connsiteY94" fmla="*/ 757 h 763"/>
              <a:gd name="connsiteX95" fmla="*/ 190 w 358"/>
              <a:gd name="connsiteY95" fmla="*/ 752 h 763"/>
              <a:gd name="connsiteX96" fmla="*/ 190 w 358"/>
              <a:gd name="connsiteY96" fmla="*/ 747 h 763"/>
              <a:gd name="connsiteX97" fmla="*/ 185 w 358"/>
              <a:gd name="connsiteY97" fmla="*/ 742 h 763"/>
              <a:gd name="connsiteX98" fmla="*/ 185 w 358"/>
              <a:gd name="connsiteY98" fmla="*/ 731 h 763"/>
              <a:gd name="connsiteX99" fmla="*/ 185 w 358"/>
              <a:gd name="connsiteY99" fmla="*/ 721 h 763"/>
              <a:gd name="connsiteX100" fmla="*/ 179 w 358"/>
              <a:gd name="connsiteY100" fmla="*/ 705 h 763"/>
              <a:gd name="connsiteX101" fmla="*/ 174 w 358"/>
              <a:gd name="connsiteY101" fmla="*/ 684 h 763"/>
              <a:gd name="connsiteX102" fmla="*/ 169 w 358"/>
              <a:gd name="connsiteY102" fmla="*/ 668 h 763"/>
              <a:gd name="connsiteX103" fmla="*/ 164 w 358"/>
              <a:gd name="connsiteY103" fmla="*/ 652 h 763"/>
              <a:gd name="connsiteX104" fmla="*/ 158 w 358"/>
              <a:gd name="connsiteY104" fmla="*/ 636 h 763"/>
              <a:gd name="connsiteX105" fmla="*/ 148 w 358"/>
              <a:gd name="connsiteY105" fmla="*/ 626 h 763"/>
              <a:gd name="connsiteX106" fmla="*/ 137 w 358"/>
              <a:gd name="connsiteY106" fmla="*/ 615 h 763"/>
              <a:gd name="connsiteX107" fmla="*/ 132 w 358"/>
              <a:gd name="connsiteY107" fmla="*/ 605 h 763"/>
              <a:gd name="connsiteX108" fmla="*/ 143 w 358"/>
              <a:gd name="connsiteY108" fmla="*/ 610 h 763"/>
              <a:gd name="connsiteX109" fmla="*/ 158 w 358"/>
              <a:gd name="connsiteY109" fmla="*/ 610 h 763"/>
              <a:gd name="connsiteX110" fmla="*/ 169 w 358"/>
              <a:gd name="connsiteY110" fmla="*/ 610 h 763"/>
              <a:gd name="connsiteX111" fmla="*/ 179 w 358"/>
              <a:gd name="connsiteY111" fmla="*/ 610 h 763"/>
              <a:gd name="connsiteX112" fmla="*/ 190 w 358"/>
              <a:gd name="connsiteY112" fmla="*/ 605 h 763"/>
              <a:gd name="connsiteX113" fmla="*/ 195 w 358"/>
              <a:gd name="connsiteY113" fmla="*/ 605 h 763"/>
              <a:gd name="connsiteX114" fmla="*/ 200 w 358"/>
              <a:gd name="connsiteY114" fmla="*/ 600 h 763"/>
              <a:gd name="connsiteX115" fmla="*/ 200 w 358"/>
              <a:gd name="connsiteY115" fmla="*/ 600 h 763"/>
              <a:gd name="connsiteX116" fmla="*/ 206 w 358"/>
              <a:gd name="connsiteY116" fmla="*/ 594 h 763"/>
              <a:gd name="connsiteX117" fmla="*/ 206 w 358"/>
              <a:gd name="connsiteY117" fmla="*/ 584 h 763"/>
              <a:gd name="connsiteX118" fmla="*/ 211 w 358"/>
              <a:gd name="connsiteY118" fmla="*/ 573 h 763"/>
              <a:gd name="connsiteX119" fmla="*/ 211 w 358"/>
              <a:gd name="connsiteY119" fmla="*/ 558 h 763"/>
              <a:gd name="connsiteX120" fmla="*/ 216 w 358"/>
              <a:gd name="connsiteY120" fmla="*/ 537 h 763"/>
              <a:gd name="connsiteX121" fmla="*/ 222 w 358"/>
              <a:gd name="connsiteY121" fmla="*/ 516 h 763"/>
              <a:gd name="connsiteX122" fmla="*/ 222 w 358"/>
              <a:gd name="connsiteY122" fmla="*/ 489 h 763"/>
              <a:gd name="connsiteX123" fmla="*/ 227 w 358"/>
              <a:gd name="connsiteY123" fmla="*/ 458 h 763"/>
              <a:gd name="connsiteX124" fmla="*/ 237 w 358"/>
              <a:gd name="connsiteY124" fmla="*/ 395 h 763"/>
              <a:gd name="connsiteX125" fmla="*/ 243 w 358"/>
              <a:gd name="connsiteY125" fmla="*/ 337 h 763"/>
              <a:gd name="connsiteX126" fmla="*/ 248 w 358"/>
              <a:gd name="connsiteY126" fmla="*/ 274 h 763"/>
              <a:gd name="connsiteX127" fmla="*/ 248 w 358"/>
              <a:gd name="connsiteY127" fmla="*/ 221 h 763"/>
              <a:gd name="connsiteX128" fmla="*/ 248 w 358"/>
              <a:gd name="connsiteY128" fmla="*/ 221 h 763"/>
              <a:gd name="connsiteX0" fmla="*/ 248 w 358"/>
              <a:gd name="connsiteY0" fmla="*/ 221 h 763"/>
              <a:gd name="connsiteX1" fmla="*/ 248 w 358"/>
              <a:gd name="connsiteY1" fmla="*/ 195 h 763"/>
              <a:gd name="connsiteX2" fmla="*/ 248 w 358"/>
              <a:gd name="connsiteY2" fmla="*/ 168 h 763"/>
              <a:gd name="connsiteX3" fmla="*/ 248 w 358"/>
              <a:gd name="connsiteY3" fmla="*/ 147 h 763"/>
              <a:gd name="connsiteX4" fmla="*/ 248 w 358"/>
              <a:gd name="connsiteY4" fmla="*/ 132 h 763"/>
              <a:gd name="connsiteX5" fmla="*/ 248 w 358"/>
              <a:gd name="connsiteY5" fmla="*/ 116 h 763"/>
              <a:gd name="connsiteX6" fmla="*/ 248 w 358"/>
              <a:gd name="connsiteY6" fmla="*/ 105 h 763"/>
              <a:gd name="connsiteX7" fmla="*/ 243 w 358"/>
              <a:gd name="connsiteY7" fmla="*/ 95 h 763"/>
              <a:gd name="connsiteX8" fmla="*/ 243 w 358"/>
              <a:gd name="connsiteY8" fmla="*/ 89 h 763"/>
              <a:gd name="connsiteX9" fmla="*/ 243 w 358"/>
              <a:gd name="connsiteY9" fmla="*/ 84 h 763"/>
              <a:gd name="connsiteX10" fmla="*/ 237 w 358"/>
              <a:gd name="connsiteY10" fmla="*/ 84 h 763"/>
              <a:gd name="connsiteX11" fmla="*/ 232 w 358"/>
              <a:gd name="connsiteY11" fmla="*/ 79 h 763"/>
              <a:gd name="connsiteX12" fmla="*/ 222 w 358"/>
              <a:gd name="connsiteY12" fmla="*/ 79 h 763"/>
              <a:gd name="connsiteX13" fmla="*/ 216 w 358"/>
              <a:gd name="connsiteY13" fmla="*/ 74 h 763"/>
              <a:gd name="connsiteX14" fmla="*/ 200 w 358"/>
              <a:gd name="connsiteY14" fmla="*/ 74 h 763"/>
              <a:gd name="connsiteX15" fmla="*/ 190 w 358"/>
              <a:gd name="connsiteY15" fmla="*/ 74 h 763"/>
              <a:gd name="connsiteX16" fmla="*/ 174 w 358"/>
              <a:gd name="connsiteY16" fmla="*/ 79 h 763"/>
              <a:gd name="connsiteX17" fmla="*/ 106 w 358"/>
              <a:gd name="connsiteY17" fmla="*/ 84 h 763"/>
              <a:gd name="connsiteX18" fmla="*/ 0 w 358"/>
              <a:gd name="connsiteY18" fmla="*/ 58 h 763"/>
              <a:gd name="connsiteX19" fmla="*/ 58 w 358"/>
              <a:gd name="connsiteY19" fmla="*/ 47 h 763"/>
              <a:gd name="connsiteX20" fmla="*/ 85 w 358"/>
              <a:gd name="connsiteY20" fmla="*/ 42 h 763"/>
              <a:gd name="connsiteX21" fmla="*/ 111 w 358"/>
              <a:gd name="connsiteY21" fmla="*/ 37 h 763"/>
              <a:gd name="connsiteX22" fmla="*/ 137 w 358"/>
              <a:gd name="connsiteY22" fmla="*/ 32 h 763"/>
              <a:gd name="connsiteX23" fmla="*/ 153 w 358"/>
              <a:gd name="connsiteY23" fmla="*/ 32 h 763"/>
              <a:gd name="connsiteX24" fmla="*/ 169 w 358"/>
              <a:gd name="connsiteY24" fmla="*/ 26 h 763"/>
              <a:gd name="connsiteX25" fmla="*/ 185 w 358"/>
              <a:gd name="connsiteY25" fmla="*/ 21 h 763"/>
              <a:gd name="connsiteX26" fmla="*/ 190 w 358"/>
              <a:gd name="connsiteY26" fmla="*/ 21 h 763"/>
              <a:gd name="connsiteX27" fmla="*/ 200 w 358"/>
              <a:gd name="connsiteY27" fmla="*/ 16 h 763"/>
              <a:gd name="connsiteX28" fmla="*/ 206 w 358"/>
              <a:gd name="connsiteY28" fmla="*/ 11 h 763"/>
              <a:gd name="connsiteX29" fmla="*/ 216 w 358"/>
              <a:gd name="connsiteY29" fmla="*/ 5 h 763"/>
              <a:gd name="connsiteX30" fmla="*/ 222 w 358"/>
              <a:gd name="connsiteY30" fmla="*/ 5 h 763"/>
              <a:gd name="connsiteX31" fmla="*/ 232 w 358"/>
              <a:gd name="connsiteY31" fmla="*/ 0 h 763"/>
              <a:gd name="connsiteX32" fmla="*/ 237 w 358"/>
              <a:gd name="connsiteY32" fmla="*/ 5 h 763"/>
              <a:gd name="connsiteX33" fmla="*/ 243 w 358"/>
              <a:gd name="connsiteY33" fmla="*/ 5 h 763"/>
              <a:gd name="connsiteX34" fmla="*/ 248 w 358"/>
              <a:gd name="connsiteY34" fmla="*/ 11 h 763"/>
              <a:gd name="connsiteX35" fmla="*/ 258 w 358"/>
              <a:gd name="connsiteY35" fmla="*/ 16 h 763"/>
              <a:gd name="connsiteX36" fmla="*/ 269 w 358"/>
              <a:gd name="connsiteY36" fmla="*/ 21 h 763"/>
              <a:gd name="connsiteX37" fmla="*/ 279 w 358"/>
              <a:gd name="connsiteY37" fmla="*/ 26 h 763"/>
              <a:gd name="connsiteX38" fmla="*/ 290 w 358"/>
              <a:gd name="connsiteY38" fmla="*/ 32 h 763"/>
              <a:gd name="connsiteX39" fmla="*/ 306 w 358"/>
              <a:gd name="connsiteY39" fmla="*/ 42 h 763"/>
              <a:gd name="connsiteX40" fmla="*/ 316 w 358"/>
              <a:gd name="connsiteY40" fmla="*/ 53 h 763"/>
              <a:gd name="connsiteX41" fmla="*/ 327 w 358"/>
              <a:gd name="connsiteY41" fmla="*/ 58 h 763"/>
              <a:gd name="connsiteX42" fmla="*/ 337 w 358"/>
              <a:gd name="connsiteY42" fmla="*/ 68 h 763"/>
              <a:gd name="connsiteX43" fmla="*/ 348 w 358"/>
              <a:gd name="connsiteY43" fmla="*/ 74 h 763"/>
              <a:gd name="connsiteX44" fmla="*/ 353 w 358"/>
              <a:gd name="connsiteY44" fmla="*/ 79 h 763"/>
              <a:gd name="connsiteX45" fmla="*/ 358 w 358"/>
              <a:gd name="connsiteY45" fmla="*/ 84 h 763"/>
              <a:gd name="connsiteX46" fmla="*/ 358 w 358"/>
              <a:gd name="connsiteY46" fmla="*/ 89 h 763"/>
              <a:gd name="connsiteX47" fmla="*/ 358 w 358"/>
              <a:gd name="connsiteY47" fmla="*/ 95 h 763"/>
              <a:gd name="connsiteX48" fmla="*/ 358 w 358"/>
              <a:gd name="connsiteY48" fmla="*/ 100 h 763"/>
              <a:gd name="connsiteX49" fmla="*/ 358 w 358"/>
              <a:gd name="connsiteY49" fmla="*/ 105 h 763"/>
              <a:gd name="connsiteX50" fmla="*/ 353 w 358"/>
              <a:gd name="connsiteY50" fmla="*/ 110 h 763"/>
              <a:gd name="connsiteX51" fmla="*/ 343 w 358"/>
              <a:gd name="connsiteY51" fmla="*/ 116 h 763"/>
              <a:gd name="connsiteX52" fmla="*/ 343 w 358"/>
              <a:gd name="connsiteY52" fmla="*/ 121 h 763"/>
              <a:gd name="connsiteX53" fmla="*/ 343 w 358"/>
              <a:gd name="connsiteY53" fmla="*/ 121 h 763"/>
              <a:gd name="connsiteX54" fmla="*/ 337 w 358"/>
              <a:gd name="connsiteY54" fmla="*/ 126 h 763"/>
              <a:gd name="connsiteX55" fmla="*/ 337 w 358"/>
              <a:gd name="connsiteY55" fmla="*/ 132 h 763"/>
              <a:gd name="connsiteX56" fmla="*/ 332 w 358"/>
              <a:gd name="connsiteY56" fmla="*/ 142 h 763"/>
              <a:gd name="connsiteX57" fmla="*/ 332 w 358"/>
              <a:gd name="connsiteY57" fmla="*/ 147 h 763"/>
              <a:gd name="connsiteX58" fmla="*/ 332 w 358"/>
              <a:gd name="connsiteY58" fmla="*/ 158 h 763"/>
              <a:gd name="connsiteX59" fmla="*/ 327 w 358"/>
              <a:gd name="connsiteY59" fmla="*/ 168 h 763"/>
              <a:gd name="connsiteX60" fmla="*/ 327 w 358"/>
              <a:gd name="connsiteY60" fmla="*/ 179 h 763"/>
              <a:gd name="connsiteX61" fmla="*/ 327 w 358"/>
              <a:gd name="connsiteY61" fmla="*/ 189 h 763"/>
              <a:gd name="connsiteX62" fmla="*/ 322 w 358"/>
              <a:gd name="connsiteY62" fmla="*/ 205 h 763"/>
              <a:gd name="connsiteX63" fmla="*/ 322 w 358"/>
              <a:gd name="connsiteY63" fmla="*/ 221 h 763"/>
              <a:gd name="connsiteX64" fmla="*/ 322 w 358"/>
              <a:gd name="connsiteY64" fmla="*/ 237 h 763"/>
              <a:gd name="connsiteX65" fmla="*/ 316 w 358"/>
              <a:gd name="connsiteY65" fmla="*/ 252 h 763"/>
              <a:gd name="connsiteX66" fmla="*/ 316 w 358"/>
              <a:gd name="connsiteY66" fmla="*/ 268 h 763"/>
              <a:gd name="connsiteX67" fmla="*/ 316 w 358"/>
              <a:gd name="connsiteY67" fmla="*/ 289 h 763"/>
              <a:gd name="connsiteX68" fmla="*/ 311 w 358"/>
              <a:gd name="connsiteY68" fmla="*/ 331 h 763"/>
              <a:gd name="connsiteX69" fmla="*/ 306 w 358"/>
              <a:gd name="connsiteY69" fmla="*/ 368 h 763"/>
              <a:gd name="connsiteX70" fmla="*/ 306 w 358"/>
              <a:gd name="connsiteY70" fmla="*/ 400 h 763"/>
              <a:gd name="connsiteX71" fmla="*/ 301 w 358"/>
              <a:gd name="connsiteY71" fmla="*/ 431 h 763"/>
              <a:gd name="connsiteX72" fmla="*/ 295 w 358"/>
              <a:gd name="connsiteY72" fmla="*/ 463 h 763"/>
              <a:gd name="connsiteX73" fmla="*/ 295 w 358"/>
              <a:gd name="connsiteY73" fmla="*/ 489 h 763"/>
              <a:gd name="connsiteX74" fmla="*/ 290 w 358"/>
              <a:gd name="connsiteY74" fmla="*/ 510 h 763"/>
              <a:gd name="connsiteX75" fmla="*/ 285 w 358"/>
              <a:gd name="connsiteY75" fmla="*/ 531 h 763"/>
              <a:gd name="connsiteX76" fmla="*/ 279 w 358"/>
              <a:gd name="connsiteY76" fmla="*/ 568 h 763"/>
              <a:gd name="connsiteX77" fmla="*/ 269 w 358"/>
              <a:gd name="connsiteY77" fmla="*/ 605 h 763"/>
              <a:gd name="connsiteX78" fmla="*/ 264 w 358"/>
              <a:gd name="connsiteY78" fmla="*/ 636 h 763"/>
              <a:gd name="connsiteX79" fmla="*/ 253 w 358"/>
              <a:gd name="connsiteY79" fmla="*/ 663 h 763"/>
              <a:gd name="connsiteX80" fmla="*/ 248 w 358"/>
              <a:gd name="connsiteY80" fmla="*/ 689 h 763"/>
              <a:gd name="connsiteX81" fmla="*/ 243 w 358"/>
              <a:gd name="connsiteY81" fmla="*/ 700 h 763"/>
              <a:gd name="connsiteX82" fmla="*/ 237 w 358"/>
              <a:gd name="connsiteY82" fmla="*/ 710 h 763"/>
              <a:gd name="connsiteX83" fmla="*/ 237 w 358"/>
              <a:gd name="connsiteY83" fmla="*/ 721 h 763"/>
              <a:gd name="connsiteX84" fmla="*/ 232 w 358"/>
              <a:gd name="connsiteY84" fmla="*/ 726 h 763"/>
              <a:gd name="connsiteX85" fmla="*/ 227 w 358"/>
              <a:gd name="connsiteY85" fmla="*/ 736 h 763"/>
              <a:gd name="connsiteX86" fmla="*/ 227 w 358"/>
              <a:gd name="connsiteY86" fmla="*/ 742 h 763"/>
              <a:gd name="connsiteX87" fmla="*/ 216 w 358"/>
              <a:gd name="connsiteY87" fmla="*/ 747 h 763"/>
              <a:gd name="connsiteX88" fmla="*/ 211 w 358"/>
              <a:gd name="connsiteY88" fmla="*/ 757 h 763"/>
              <a:gd name="connsiteX89" fmla="*/ 206 w 358"/>
              <a:gd name="connsiteY89" fmla="*/ 757 h 763"/>
              <a:gd name="connsiteX90" fmla="*/ 200 w 358"/>
              <a:gd name="connsiteY90" fmla="*/ 763 h 763"/>
              <a:gd name="connsiteX91" fmla="*/ 195 w 358"/>
              <a:gd name="connsiteY91" fmla="*/ 763 h 763"/>
              <a:gd name="connsiteX92" fmla="*/ 195 w 358"/>
              <a:gd name="connsiteY92" fmla="*/ 757 h 763"/>
              <a:gd name="connsiteX93" fmla="*/ 190 w 358"/>
              <a:gd name="connsiteY93" fmla="*/ 757 h 763"/>
              <a:gd name="connsiteX94" fmla="*/ 190 w 358"/>
              <a:gd name="connsiteY94" fmla="*/ 752 h 763"/>
              <a:gd name="connsiteX95" fmla="*/ 190 w 358"/>
              <a:gd name="connsiteY95" fmla="*/ 747 h 763"/>
              <a:gd name="connsiteX96" fmla="*/ 185 w 358"/>
              <a:gd name="connsiteY96" fmla="*/ 742 h 763"/>
              <a:gd name="connsiteX97" fmla="*/ 185 w 358"/>
              <a:gd name="connsiteY97" fmla="*/ 731 h 763"/>
              <a:gd name="connsiteX98" fmla="*/ 185 w 358"/>
              <a:gd name="connsiteY98" fmla="*/ 721 h 763"/>
              <a:gd name="connsiteX99" fmla="*/ 179 w 358"/>
              <a:gd name="connsiteY99" fmla="*/ 705 h 763"/>
              <a:gd name="connsiteX100" fmla="*/ 174 w 358"/>
              <a:gd name="connsiteY100" fmla="*/ 684 h 763"/>
              <a:gd name="connsiteX101" fmla="*/ 169 w 358"/>
              <a:gd name="connsiteY101" fmla="*/ 668 h 763"/>
              <a:gd name="connsiteX102" fmla="*/ 164 w 358"/>
              <a:gd name="connsiteY102" fmla="*/ 652 h 763"/>
              <a:gd name="connsiteX103" fmla="*/ 158 w 358"/>
              <a:gd name="connsiteY103" fmla="*/ 636 h 763"/>
              <a:gd name="connsiteX104" fmla="*/ 148 w 358"/>
              <a:gd name="connsiteY104" fmla="*/ 626 h 763"/>
              <a:gd name="connsiteX105" fmla="*/ 137 w 358"/>
              <a:gd name="connsiteY105" fmla="*/ 615 h 763"/>
              <a:gd name="connsiteX106" fmla="*/ 132 w 358"/>
              <a:gd name="connsiteY106" fmla="*/ 605 h 763"/>
              <a:gd name="connsiteX107" fmla="*/ 143 w 358"/>
              <a:gd name="connsiteY107" fmla="*/ 610 h 763"/>
              <a:gd name="connsiteX108" fmla="*/ 158 w 358"/>
              <a:gd name="connsiteY108" fmla="*/ 610 h 763"/>
              <a:gd name="connsiteX109" fmla="*/ 169 w 358"/>
              <a:gd name="connsiteY109" fmla="*/ 610 h 763"/>
              <a:gd name="connsiteX110" fmla="*/ 179 w 358"/>
              <a:gd name="connsiteY110" fmla="*/ 610 h 763"/>
              <a:gd name="connsiteX111" fmla="*/ 190 w 358"/>
              <a:gd name="connsiteY111" fmla="*/ 605 h 763"/>
              <a:gd name="connsiteX112" fmla="*/ 195 w 358"/>
              <a:gd name="connsiteY112" fmla="*/ 605 h 763"/>
              <a:gd name="connsiteX113" fmla="*/ 200 w 358"/>
              <a:gd name="connsiteY113" fmla="*/ 600 h 763"/>
              <a:gd name="connsiteX114" fmla="*/ 200 w 358"/>
              <a:gd name="connsiteY114" fmla="*/ 600 h 763"/>
              <a:gd name="connsiteX115" fmla="*/ 206 w 358"/>
              <a:gd name="connsiteY115" fmla="*/ 594 h 763"/>
              <a:gd name="connsiteX116" fmla="*/ 206 w 358"/>
              <a:gd name="connsiteY116" fmla="*/ 584 h 763"/>
              <a:gd name="connsiteX117" fmla="*/ 211 w 358"/>
              <a:gd name="connsiteY117" fmla="*/ 573 h 763"/>
              <a:gd name="connsiteX118" fmla="*/ 211 w 358"/>
              <a:gd name="connsiteY118" fmla="*/ 558 h 763"/>
              <a:gd name="connsiteX119" fmla="*/ 216 w 358"/>
              <a:gd name="connsiteY119" fmla="*/ 537 h 763"/>
              <a:gd name="connsiteX120" fmla="*/ 222 w 358"/>
              <a:gd name="connsiteY120" fmla="*/ 516 h 763"/>
              <a:gd name="connsiteX121" fmla="*/ 222 w 358"/>
              <a:gd name="connsiteY121" fmla="*/ 489 h 763"/>
              <a:gd name="connsiteX122" fmla="*/ 227 w 358"/>
              <a:gd name="connsiteY122" fmla="*/ 458 h 763"/>
              <a:gd name="connsiteX123" fmla="*/ 237 w 358"/>
              <a:gd name="connsiteY123" fmla="*/ 395 h 763"/>
              <a:gd name="connsiteX124" fmla="*/ 243 w 358"/>
              <a:gd name="connsiteY124" fmla="*/ 337 h 763"/>
              <a:gd name="connsiteX125" fmla="*/ 248 w 358"/>
              <a:gd name="connsiteY125" fmla="*/ 274 h 763"/>
              <a:gd name="connsiteX126" fmla="*/ 248 w 358"/>
              <a:gd name="connsiteY126" fmla="*/ 221 h 763"/>
              <a:gd name="connsiteX127" fmla="*/ 248 w 358"/>
              <a:gd name="connsiteY127" fmla="*/ 221 h 763"/>
              <a:gd name="connsiteX0" fmla="*/ 248 w 358"/>
              <a:gd name="connsiteY0" fmla="*/ 221 h 763"/>
              <a:gd name="connsiteX1" fmla="*/ 248 w 358"/>
              <a:gd name="connsiteY1" fmla="*/ 195 h 763"/>
              <a:gd name="connsiteX2" fmla="*/ 248 w 358"/>
              <a:gd name="connsiteY2" fmla="*/ 168 h 763"/>
              <a:gd name="connsiteX3" fmla="*/ 248 w 358"/>
              <a:gd name="connsiteY3" fmla="*/ 147 h 763"/>
              <a:gd name="connsiteX4" fmla="*/ 248 w 358"/>
              <a:gd name="connsiteY4" fmla="*/ 132 h 763"/>
              <a:gd name="connsiteX5" fmla="*/ 248 w 358"/>
              <a:gd name="connsiteY5" fmla="*/ 116 h 763"/>
              <a:gd name="connsiteX6" fmla="*/ 248 w 358"/>
              <a:gd name="connsiteY6" fmla="*/ 105 h 763"/>
              <a:gd name="connsiteX7" fmla="*/ 243 w 358"/>
              <a:gd name="connsiteY7" fmla="*/ 95 h 763"/>
              <a:gd name="connsiteX8" fmla="*/ 243 w 358"/>
              <a:gd name="connsiteY8" fmla="*/ 89 h 763"/>
              <a:gd name="connsiteX9" fmla="*/ 243 w 358"/>
              <a:gd name="connsiteY9" fmla="*/ 84 h 763"/>
              <a:gd name="connsiteX10" fmla="*/ 237 w 358"/>
              <a:gd name="connsiteY10" fmla="*/ 84 h 763"/>
              <a:gd name="connsiteX11" fmla="*/ 232 w 358"/>
              <a:gd name="connsiteY11" fmla="*/ 79 h 763"/>
              <a:gd name="connsiteX12" fmla="*/ 222 w 358"/>
              <a:gd name="connsiteY12" fmla="*/ 79 h 763"/>
              <a:gd name="connsiteX13" fmla="*/ 216 w 358"/>
              <a:gd name="connsiteY13" fmla="*/ 74 h 763"/>
              <a:gd name="connsiteX14" fmla="*/ 200 w 358"/>
              <a:gd name="connsiteY14" fmla="*/ 74 h 763"/>
              <a:gd name="connsiteX15" fmla="*/ 190 w 358"/>
              <a:gd name="connsiteY15" fmla="*/ 74 h 763"/>
              <a:gd name="connsiteX16" fmla="*/ 174 w 358"/>
              <a:gd name="connsiteY16" fmla="*/ 79 h 763"/>
              <a:gd name="connsiteX17" fmla="*/ 0 w 358"/>
              <a:gd name="connsiteY17" fmla="*/ 58 h 763"/>
              <a:gd name="connsiteX18" fmla="*/ 58 w 358"/>
              <a:gd name="connsiteY18" fmla="*/ 47 h 763"/>
              <a:gd name="connsiteX19" fmla="*/ 85 w 358"/>
              <a:gd name="connsiteY19" fmla="*/ 42 h 763"/>
              <a:gd name="connsiteX20" fmla="*/ 111 w 358"/>
              <a:gd name="connsiteY20" fmla="*/ 37 h 763"/>
              <a:gd name="connsiteX21" fmla="*/ 137 w 358"/>
              <a:gd name="connsiteY21" fmla="*/ 32 h 763"/>
              <a:gd name="connsiteX22" fmla="*/ 153 w 358"/>
              <a:gd name="connsiteY22" fmla="*/ 32 h 763"/>
              <a:gd name="connsiteX23" fmla="*/ 169 w 358"/>
              <a:gd name="connsiteY23" fmla="*/ 26 h 763"/>
              <a:gd name="connsiteX24" fmla="*/ 185 w 358"/>
              <a:gd name="connsiteY24" fmla="*/ 21 h 763"/>
              <a:gd name="connsiteX25" fmla="*/ 190 w 358"/>
              <a:gd name="connsiteY25" fmla="*/ 21 h 763"/>
              <a:gd name="connsiteX26" fmla="*/ 200 w 358"/>
              <a:gd name="connsiteY26" fmla="*/ 16 h 763"/>
              <a:gd name="connsiteX27" fmla="*/ 206 w 358"/>
              <a:gd name="connsiteY27" fmla="*/ 11 h 763"/>
              <a:gd name="connsiteX28" fmla="*/ 216 w 358"/>
              <a:gd name="connsiteY28" fmla="*/ 5 h 763"/>
              <a:gd name="connsiteX29" fmla="*/ 222 w 358"/>
              <a:gd name="connsiteY29" fmla="*/ 5 h 763"/>
              <a:gd name="connsiteX30" fmla="*/ 232 w 358"/>
              <a:gd name="connsiteY30" fmla="*/ 0 h 763"/>
              <a:gd name="connsiteX31" fmla="*/ 237 w 358"/>
              <a:gd name="connsiteY31" fmla="*/ 5 h 763"/>
              <a:gd name="connsiteX32" fmla="*/ 243 w 358"/>
              <a:gd name="connsiteY32" fmla="*/ 5 h 763"/>
              <a:gd name="connsiteX33" fmla="*/ 248 w 358"/>
              <a:gd name="connsiteY33" fmla="*/ 11 h 763"/>
              <a:gd name="connsiteX34" fmla="*/ 258 w 358"/>
              <a:gd name="connsiteY34" fmla="*/ 16 h 763"/>
              <a:gd name="connsiteX35" fmla="*/ 269 w 358"/>
              <a:gd name="connsiteY35" fmla="*/ 21 h 763"/>
              <a:gd name="connsiteX36" fmla="*/ 279 w 358"/>
              <a:gd name="connsiteY36" fmla="*/ 26 h 763"/>
              <a:gd name="connsiteX37" fmla="*/ 290 w 358"/>
              <a:gd name="connsiteY37" fmla="*/ 32 h 763"/>
              <a:gd name="connsiteX38" fmla="*/ 306 w 358"/>
              <a:gd name="connsiteY38" fmla="*/ 42 h 763"/>
              <a:gd name="connsiteX39" fmla="*/ 316 w 358"/>
              <a:gd name="connsiteY39" fmla="*/ 53 h 763"/>
              <a:gd name="connsiteX40" fmla="*/ 327 w 358"/>
              <a:gd name="connsiteY40" fmla="*/ 58 h 763"/>
              <a:gd name="connsiteX41" fmla="*/ 337 w 358"/>
              <a:gd name="connsiteY41" fmla="*/ 68 h 763"/>
              <a:gd name="connsiteX42" fmla="*/ 348 w 358"/>
              <a:gd name="connsiteY42" fmla="*/ 74 h 763"/>
              <a:gd name="connsiteX43" fmla="*/ 353 w 358"/>
              <a:gd name="connsiteY43" fmla="*/ 79 h 763"/>
              <a:gd name="connsiteX44" fmla="*/ 358 w 358"/>
              <a:gd name="connsiteY44" fmla="*/ 84 h 763"/>
              <a:gd name="connsiteX45" fmla="*/ 358 w 358"/>
              <a:gd name="connsiteY45" fmla="*/ 89 h 763"/>
              <a:gd name="connsiteX46" fmla="*/ 358 w 358"/>
              <a:gd name="connsiteY46" fmla="*/ 95 h 763"/>
              <a:gd name="connsiteX47" fmla="*/ 358 w 358"/>
              <a:gd name="connsiteY47" fmla="*/ 100 h 763"/>
              <a:gd name="connsiteX48" fmla="*/ 358 w 358"/>
              <a:gd name="connsiteY48" fmla="*/ 105 h 763"/>
              <a:gd name="connsiteX49" fmla="*/ 353 w 358"/>
              <a:gd name="connsiteY49" fmla="*/ 110 h 763"/>
              <a:gd name="connsiteX50" fmla="*/ 343 w 358"/>
              <a:gd name="connsiteY50" fmla="*/ 116 h 763"/>
              <a:gd name="connsiteX51" fmla="*/ 343 w 358"/>
              <a:gd name="connsiteY51" fmla="*/ 121 h 763"/>
              <a:gd name="connsiteX52" fmla="*/ 343 w 358"/>
              <a:gd name="connsiteY52" fmla="*/ 121 h 763"/>
              <a:gd name="connsiteX53" fmla="*/ 337 w 358"/>
              <a:gd name="connsiteY53" fmla="*/ 126 h 763"/>
              <a:gd name="connsiteX54" fmla="*/ 337 w 358"/>
              <a:gd name="connsiteY54" fmla="*/ 132 h 763"/>
              <a:gd name="connsiteX55" fmla="*/ 332 w 358"/>
              <a:gd name="connsiteY55" fmla="*/ 142 h 763"/>
              <a:gd name="connsiteX56" fmla="*/ 332 w 358"/>
              <a:gd name="connsiteY56" fmla="*/ 147 h 763"/>
              <a:gd name="connsiteX57" fmla="*/ 332 w 358"/>
              <a:gd name="connsiteY57" fmla="*/ 158 h 763"/>
              <a:gd name="connsiteX58" fmla="*/ 327 w 358"/>
              <a:gd name="connsiteY58" fmla="*/ 168 h 763"/>
              <a:gd name="connsiteX59" fmla="*/ 327 w 358"/>
              <a:gd name="connsiteY59" fmla="*/ 179 h 763"/>
              <a:gd name="connsiteX60" fmla="*/ 327 w 358"/>
              <a:gd name="connsiteY60" fmla="*/ 189 h 763"/>
              <a:gd name="connsiteX61" fmla="*/ 322 w 358"/>
              <a:gd name="connsiteY61" fmla="*/ 205 h 763"/>
              <a:gd name="connsiteX62" fmla="*/ 322 w 358"/>
              <a:gd name="connsiteY62" fmla="*/ 221 h 763"/>
              <a:gd name="connsiteX63" fmla="*/ 322 w 358"/>
              <a:gd name="connsiteY63" fmla="*/ 237 h 763"/>
              <a:gd name="connsiteX64" fmla="*/ 316 w 358"/>
              <a:gd name="connsiteY64" fmla="*/ 252 h 763"/>
              <a:gd name="connsiteX65" fmla="*/ 316 w 358"/>
              <a:gd name="connsiteY65" fmla="*/ 268 h 763"/>
              <a:gd name="connsiteX66" fmla="*/ 316 w 358"/>
              <a:gd name="connsiteY66" fmla="*/ 289 h 763"/>
              <a:gd name="connsiteX67" fmla="*/ 311 w 358"/>
              <a:gd name="connsiteY67" fmla="*/ 331 h 763"/>
              <a:gd name="connsiteX68" fmla="*/ 306 w 358"/>
              <a:gd name="connsiteY68" fmla="*/ 368 h 763"/>
              <a:gd name="connsiteX69" fmla="*/ 306 w 358"/>
              <a:gd name="connsiteY69" fmla="*/ 400 h 763"/>
              <a:gd name="connsiteX70" fmla="*/ 301 w 358"/>
              <a:gd name="connsiteY70" fmla="*/ 431 h 763"/>
              <a:gd name="connsiteX71" fmla="*/ 295 w 358"/>
              <a:gd name="connsiteY71" fmla="*/ 463 h 763"/>
              <a:gd name="connsiteX72" fmla="*/ 295 w 358"/>
              <a:gd name="connsiteY72" fmla="*/ 489 h 763"/>
              <a:gd name="connsiteX73" fmla="*/ 290 w 358"/>
              <a:gd name="connsiteY73" fmla="*/ 510 h 763"/>
              <a:gd name="connsiteX74" fmla="*/ 285 w 358"/>
              <a:gd name="connsiteY74" fmla="*/ 531 h 763"/>
              <a:gd name="connsiteX75" fmla="*/ 279 w 358"/>
              <a:gd name="connsiteY75" fmla="*/ 568 h 763"/>
              <a:gd name="connsiteX76" fmla="*/ 269 w 358"/>
              <a:gd name="connsiteY76" fmla="*/ 605 h 763"/>
              <a:gd name="connsiteX77" fmla="*/ 264 w 358"/>
              <a:gd name="connsiteY77" fmla="*/ 636 h 763"/>
              <a:gd name="connsiteX78" fmla="*/ 253 w 358"/>
              <a:gd name="connsiteY78" fmla="*/ 663 h 763"/>
              <a:gd name="connsiteX79" fmla="*/ 248 w 358"/>
              <a:gd name="connsiteY79" fmla="*/ 689 h 763"/>
              <a:gd name="connsiteX80" fmla="*/ 243 w 358"/>
              <a:gd name="connsiteY80" fmla="*/ 700 h 763"/>
              <a:gd name="connsiteX81" fmla="*/ 237 w 358"/>
              <a:gd name="connsiteY81" fmla="*/ 710 h 763"/>
              <a:gd name="connsiteX82" fmla="*/ 237 w 358"/>
              <a:gd name="connsiteY82" fmla="*/ 721 h 763"/>
              <a:gd name="connsiteX83" fmla="*/ 232 w 358"/>
              <a:gd name="connsiteY83" fmla="*/ 726 h 763"/>
              <a:gd name="connsiteX84" fmla="*/ 227 w 358"/>
              <a:gd name="connsiteY84" fmla="*/ 736 h 763"/>
              <a:gd name="connsiteX85" fmla="*/ 227 w 358"/>
              <a:gd name="connsiteY85" fmla="*/ 742 h 763"/>
              <a:gd name="connsiteX86" fmla="*/ 216 w 358"/>
              <a:gd name="connsiteY86" fmla="*/ 747 h 763"/>
              <a:gd name="connsiteX87" fmla="*/ 211 w 358"/>
              <a:gd name="connsiteY87" fmla="*/ 757 h 763"/>
              <a:gd name="connsiteX88" fmla="*/ 206 w 358"/>
              <a:gd name="connsiteY88" fmla="*/ 757 h 763"/>
              <a:gd name="connsiteX89" fmla="*/ 200 w 358"/>
              <a:gd name="connsiteY89" fmla="*/ 763 h 763"/>
              <a:gd name="connsiteX90" fmla="*/ 195 w 358"/>
              <a:gd name="connsiteY90" fmla="*/ 763 h 763"/>
              <a:gd name="connsiteX91" fmla="*/ 195 w 358"/>
              <a:gd name="connsiteY91" fmla="*/ 757 h 763"/>
              <a:gd name="connsiteX92" fmla="*/ 190 w 358"/>
              <a:gd name="connsiteY92" fmla="*/ 757 h 763"/>
              <a:gd name="connsiteX93" fmla="*/ 190 w 358"/>
              <a:gd name="connsiteY93" fmla="*/ 752 h 763"/>
              <a:gd name="connsiteX94" fmla="*/ 190 w 358"/>
              <a:gd name="connsiteY94" fmla="*/ 747 h 763"/>
              <a:gd name="connsiteX95" fmla="*/ 185 w 358"/>
              <a:gd name="connsiteY95" fmla="*/ 742 h 763"/>
              <a:gd name="connsiteX96" fmla="*/ 185 w 358"/>
              <a:gd name="connsiteY96" fmla="*/ 731 h 763"/>
              <a:gd name="connsiteX97" fmla="*/ 185 w 358"/>
              <a:gd name="connsiteY97" fmla="*/ 721 h 763"/>
              <a:gd name="connsiteX98" fmla="*/ 179 w 358"/>
              <a:gd name="connsiteY98" fmla="*/ 705 h 763"/>
              <a:gd name="connsiteX99" fmla="*/ 174 w 358"/>
              <a:gd name="connsiteY99" fmla="*/ 684 h 763"/>
              <a:gd name="connsiteX100" fmla="*/ 169 w 358"/>
              <a:gd name="connsiteY100" fmla="*/ 668 h 763"/>
              <a:gd name="connsiteX101" fmla="*/ 164 w 358"/>
              <a:gd name="connsiteY101" fmla="*/ 652 h 763"/>
              <a:gd name="connsiteX102" fmla="*/ 158 w 358"/>
              <a:gd name="connsiteY102" fmla="*/ 636 h 763"/>
              <a:gd name="connsiteX103" fmla="*/ 148 w 358"/>
              <a:gd name="connsiteY103" fmla="*/ 626 h 763"/>
              <a:gd name="connsiteX104" fmla="*/ 137 w 358"/>
              <a:gd name="connsiteY104" fmla="*/ 615 h 763"/>
              <a:gd name="connsiteX105" fmla="*/ 132 w 358"/>
              <a:gd name="connsiteY105" fmla="*/ 605 h 763"/>
              <a:gd name="connsiteX106" fmla="*/ 143 w 358"/>
              <a:gd name="connsiteY106" fmla="*/ 610 h 763"/>
              <a:gd name="connsiteX107" fmla="*/ 158 w 358"/>
              <a:gd name="connsiteY107" fmla="*/ 610 h 763"/>
              <a:gd name="connsiteX108" fmla="*/ 169 w 358"/>
              <a:gd name="connsiteY108" fmla="*/ 610 h 763"/>
              <a:gd name="connsiteX109" fmla="*/ 179 w 358"/>
              <a:gd name="connsiteY109" fmla="*/ 610 h 763"/>
              <a:gd name="connsiteX110" fmla="*/ 190 w 358"/>
              <a:gd name="connsiteY110" fmla="*/ 605 h 763"/>
              <a:gd name="connsiteX111" fmla="*/ 195 w 358"/>
              <a:gd name="connsiteY111" fmla="*/ 605 h 763"/>
              <a:gd name="connsiteX112" fmla="*/ 200 w 358"/>
              <a:gd name="connsiteY112" fmla="*/ 600 h 763"/>
              <a:gd name="connsiteX113" fmla="*/ 200 w 358"/>
              <a:gd name="connsiteY113" fmla="*/ 600 h 763"/>
              <a:gd name="connsiteX114" fmla="*/ 206 w 358"/>
              <a:gd name="connsiteY114" fmla="*/ 594 h 763"/>
              <a:gd name="connsiteX115" fmla="*/ 206 w 358"/>
              <a:gd name="connsiteY115" fmla="*/ 584 h 763"/>
              <a:gd name="connsiteX116" fmla="*/ 211 w 358"/>
              <a:gd name="connsiteY116" fmla="*/ 573 h 763"/>
              <a:gd name="connsiteX117" fmla="*/ 211 w 358"/>
              <a:gd name="connsiteY117" fmla="*/ 558 h 763"/>
              <a:gd name="connsiteX118" fmla="*/ 216 w 358"/>
              <a:gd name="connsiteY118" fmla="*/ 537 h 763"/>
              <a:gd name="connsiteX119" fmla="*/ 222 w 358"/>
              <a:gd name="connsiteY119" fmla="*/ 516 h 763"/>
              <a:gd name="connsiteX120" fmla="*/ 222 w 358"/>
              <a:gd name="connsiteY120" fmla="*/ 489 h 763"/>
              <a:gd name="connsiteX121" fmla="*/ 227 w 358"/>
              <a:gd name="connsiteY121" fmla="*/ 458 h 763"/>
              <a:gd name="connsiteX122" fmla="*/ 237 w 358"/>
              <a:gd name="connsiteY122" fmla="*/ 395 h 763"/>
              <a:gd name="connsiteX123" fmla="*/ 243 w 358"/>
              <a:gd name="connsiteY123" fmla="*/ 337 h 763"/>
              <a:gd name="connsiteX124" fmla="*/ 248 w 358"/>
              <a:gd name="connsiteY124" fmla="*/ 274 h 763"/>
              <a:gd name="connsiteX125" fmla="*/ 248 w 358"/>
              <a:gd name="connsiteY125" fmla="*/ 221 h 763"/>
              <a:gd name="connsiteX126" fmla="*/ 248 w 358"/>
              <a:gd name="connsiteY126" fmla="*/ 221 h 763"/>
              <a:gd name="connsiteX0" fmla="*/ 248 w 358"/>
              <a:gd name="connsiteY0" fmla="*/ 221 h 763"/>
              <a:gd name="connsiteX1" fmla="*/ 248 w 358"/>
              <a:gd name="connsiteY1" fmla="*/ 195 h 763"/>
              <a:gd name="connsiteX2" fmla="*/ 248 w 358"/>
              <a:gd name="connsiteY2" fmla="*/ 168 h 763"/>
              <a:gd name="connsiteX3" fmla="*/ 248 w 358"/>
              <a:gd name="connsiteY3" fmla="*/ 147 h 763"/>
              <a:gd name="connsiteX4" fmla="*/ 248 w 358"/>
              <a:gd name="connsiteY4" fmla="*/ 132 h 763"/>
              <a:gd name="connsiteX5" fmla="*/ 248 w 358"/>
              <a:gd name="connsiteY5" fmla="*/ 116 h 763"/>
              <a:gd name="connsiteX6" fmla="*/ 248 w 358"/>
              <a:gd name="connsiteY6" fmla="*/ 105 h 763"/>
              <a:gd name="connsiteX7" fmla="*/ 243 w 358"/>
              <a:gd name="connsiteY7" fmla="*/ 95 h 763"/>
              <a:gd name="connsiteX8" fmla="*/ 243 w 358"/>
              <a:gd name="connsiteY8" fmla="*/ 89 h 763"/>
              <a:gd name="connsiteX9" fmla="*/ 243 w 358"/>
              <a:gd name="connsiteY9" fmla="*/ 84 h 763"/>
              <a:gd name="connsiteX10" fmla="*/ 237 w 358"/>
              <a:gd name="connsiteY10" fmla="*/ 84 h 763"/>
              <a:gd name="connsiteX11" fmla="*/ 232 w 358"/>
              <a:gd name="connsiteY11" fmla="*/ 79 h 763"/>
              <a:gd name="connsiteX12" fmla="*/ 222 w 358"/>
              <a:gd name="connsiteY12" fmla="*/ 79 h 763"/>
              <a:gd name="connsiteX13" fmla="*/ 216 w 358"/>
              <a:gd name="connsiteY13" fmla="*/ 74 h 763"/>
              <a:gd name="connsiteX14" fmla="*/ 200 w 358"/>
              <a:gd name="connsiteY14" fmla="*/ 74 h 763"/>
              <a:gd name="connsiteX15" fmla="*/ 190 w 358"/>
              <a:gd name="connsiteY15" fmla="*/ 74 h 763"/>
              <a:gd name="connsiteX16" fmla="*/ 0 w 358"/>
              <a:gd name="connsiteY16" fmla="*/ 58 h 763"/>
              <a:gd name="connsiteX17" fmla="*/ 58 w 358"/>
              <a:gd name="connsiteY17" fmla="*/ 47 h 763"/>
              <a:gd name="connsiteX18" fmla="*/ 85 w 358"/>
              <a:gd name="connsiteY18" fmla="*/ 42 h 763"/>
              <a:gd name="connsiteX19" fmla="*/ 111 w 358"/>
              <a:gd name="connsiteY19" fmla="*/ 37 h 763"/>
              <a:gd name="connsiteX20" fmla="*/ 137 w 358"/>
              <a:gd name="connsiteY20" fmla="*/ 32 h 763"/>
              <a:gd name="connsiteX21" fmla="*/ 153 w 358"/>
              <a:gd name="connsiteY21" fmla="*/ 32 h 763"/>
              <a:gd name="connsiteX22" fmla="*/ 169 w 358"/>
              <a:gd name="connsiteY22" fmla="*/ 26 h 763"/>
              <a:gd name="connsiteX23" fmla="*/ 185 w 358"/>
              <a:gd name="connsiteY23" fmla="*/ 21 h 763"/>
              <a:gd name="connsiteX24" fmla="*/ 190 w 358"/>
              <a:gd name="connsiteY24" fmla="*/ 21 h 763"/>
              <a:gd name="connsiteX25" fmla="*/ 200 w 358"/>
              <a:gd name="connsiteY25" fmla="*/ 16 h 763"/>
              <a:gd name="connsiteX26" fmla="*/ 206 w 358"/>
              <a:gd name="connsiteY26" fmla="*/ 11 h 763"/>
              <a:gd name="connsiteX27" fmla="*/ 216 w 358"/>
              <a:gd name="connsiteY27" fmla="*/ 5 h 763"/>
              <a:gd name="connsiteX28" fmla="*/ 222 w 358"/>
              <a:gd name="connsiteY28" fmla="*/ 5 h 763"/>
              <a:gd name="connsiteX29" fmla="*/ 232 w 358"/>
              <a:gd name="connsiteY29" fmla="*/ 0 h 763"/>
              <a:gd name="connsiteX30" fmla="*/ 237 w 358"/>
              <a:gd name="connsiteY30" fmla="*/ 5 h 763"/>
              <a:gd name="connsiteX31" fmla="*/ 243 w 358"/>
              <a:gd name="connsiteY31" fmla="*/ 5 h 763"/>
              <a:gd name="connsiteX32" fmla="*/ 248 w 358"/>
              <a:gd name="connsiteY32" fmla="*/ 11 h 763"/>
              <a:gd name="connsiteX33" fmla="*/ 258 w 358"/>
              <a:gd name="connsiteY33" fmla="*/ 16 h 763"/>
              <a:gd name="connsiteX34" fmla="*/ 269 w 358"/>
              <a:gd name="connsiteY34" fmla="*/ 21 h 763"/>
              <a:gd name="connsiteX35" fmla="*/ 279 w 358"/>
              <a:gd name="connsiteY35" fmla="*/ 26 h 763"/>
              <a:gd name="connsiteX36" fmla="*/ 290 w 358"/>
              <a:gd name="connsiteY36" fmla="*/ 32 h 763"/>
              <a:gd name="connsiteX37" fmla="*/ 306 w 358"/>
              <a:gd name="connsiteY37" fmla="*/ 42 h 763"/>
              <a:gd name="connsiteX38" fmla="*/ 316 w 358"/>
              <a:gd name="connsiteY38" fmla="*/ 53 h 763"/>
              <a:gd name="connsiteX39" fmla="*/ 327 w 358"/>
              <a:gd name="connsiteY39" fmla="*/ 58 h 763"/>
              <a:gd name="connsiteX40" fmla="*/ 337 w 358"/>
              <a:gd name="connsiteY40" fmla="*/ 68 h 763"/>
              <a:gd name="connsiteX41" fmla="*/ 348 w 358"/>
              <a:gd name="connsiteY41" fmla="*/ 74 h 763"/>
              <a:gd name="connsiteX42" fmla="*/ 353 w 358"/>
              <a:gd name="connsiteY42" fmla="*/ 79 h 763"/>
              <a:gd name="connsiteX43" fmla="*/ 358 w 358"/>
              <a:gd name="connsiteY43" fmla="*/ 84 h 763"/>
              <a:gd name="connsiteX44" fmla="*/ 358 w 358"/>
              <a:gd name="connsiteY44" fmla="*/ 89 h 763"/>
              <a:gd name="connsiteX45" fmla="*/ 358 w 358"/>
              <a:gd name="connsiteY45" fmla="*/ 95 h 763"/>
              <a:gd name="connsiteX46" fmla="*/ 358 w 358"/>
              <a:gd name="connsiteY46" fmla="*/ 100 h 763"/>
              <a:gd name="connsiteX47" fmla="*/ 358 w 358"/>
              <a:gd name="connsiteY47" fmla="*/ 105 h 763"/>
              <a:gd name="connsiteX48" fmla="*/ 353 w 358"/>
              <a:gd name="connsiteY48" fmla="*/ 110 h 763"/>
              <a:gd name="connsiteX49" fmla="*/ 343 w 358"/>
              <a:gd name="connsiteY49" fmla="*/ 116 h 763"/>
              <a:gd name="connsiteX50" fmla="*/ 343 w 358"/>
              <a:gd name="connsiteY50" fmla="*/ 121 h 763"/>
              <a:gd name="connsiteX51" fmla="*/ 343 w 358"/>
              <a:gd name="connsiteY51" fmla="*/ 121 h 763"/>
              <a:gd name="connsiteX52" fmla="*/ 337 w 358"/>
              <a:gd name="connsiteY52" fmla="*/ 126 h 763"/>
              <a:gd name="connsiteX53" fmla="*/ 337 w 358"/>
              <a:gd name="connsiteY53" fmla="*/ 132 h 763"/>
              <a:gd name="connsiteX54" fmla="*/ 332 w 358"/>
              <a:gd name="connsiteY54" fmla="*/ 142 h 763"/>
              <a:gd name="connsiteX55" fmla="*/ 332 w 358"/>
              <a:gd name="connsiteY55" fmla="*/ 147 h 763"/>
              <a:gd name="connsiteX56" fmla="*/ 332 w 358"/>
              <a:gd name="connsiteY56" fmla="*/ 158 h 763"/>
              <a:gd name="connsiteX57" fmla="*/ 327 w 358"/>
              <a:gd name="connsiteY57" fmla="*/ 168 h 763"/>
              <a:gd name="connsiteX58" fmla="*/ 327 w 358"/>
              <a:gd name="connsiteY58" fmla="*/ 179 h 763"/>
              <a:gd name="connsiteX59" fmla="*/ 327 w 358"/>
              <a:gd name="connsiteY59" fmla="*/ 189 h 763"/>
              <a:gd name="connsiteX60" fmla="*/ 322 w 358"/>
              <a:gd name="connsiteY60" fmla="*/ 205 h 763"/>
              <a:gd name="connsiteX61" fmla="*/ 322 w 358"/>
              <a:gd name="connsiteY61" fmla="*/ 221 h 763"/>
              <a:gd name="connsiteX62" fmla="*/ 322 w 358"/>
              <a:gd name="connsiteY62" fmla="*/ 237 h 763"/>
              <a:gd name="connsiteX63" fmla="*/ 316 w 358"/>
              <a:gd name="connsiteY63" fmla="*/ 252 h 763"/>
              <a:gd name="connsiteX64" fmla="*/ 316 w 358"/>
              <a:gd name="connsiteY64" fmla="*/ 268 h 763"/>
              <a:gd name="connsiteX65" fmla="*/ 316 w 358"/>
              <a:gd name="connsiteY65" fmla="*/ 289 h 763"/>
              <a:gd name="connsiteX66" fmla="*/ 311 w 358"/>
              <a:gd name="connsiteY66" fmla="*/ 331 h 763"/>
              <a:gd name="connsiteX67" fmla="*/ 306 w 358"/>
              <a:gd name="connsiteY67" fmla="*/ 368 h 763"/>
              <a:gd name="connsiteX68" fmla="*/ 306 w 358"/>
              <a:gd name="connsiteY68" fmla="*/ 400 h 763"/>
              <a:gd name="connsiteX69" fmla="*/ 301 w 358"/>
              <a:gd name="connsiteY69" fmla="*/ 431 h 763"/>
              <a:gd name="connsiteX70" fmla="*/ 295 w 358"/>
              <a:gd name="connsiteY70" fmla="*/ 463 h 763"/>
              <a:gd name="connsiteX71" fmla="*/ 295 w 358"/>
              <a:gd name="connsiteY71" fmla="*/ 489 h 763"/>
              <a:gd name="connsiteX72" fmla="*/ 290 w 358"/>
              <a:gd name="connsiteY72" fmla="*/ 510 h 763"/>
              <a:gd name="connsiteX73" fmla="*/ 285 w 358"/>
              <a:gd name="connsiteY73" fmla="*/ 531 h 763"/>
              <a:gd name="connsiteX74" fmla="*/ 279 w 358"/>
              <a:gd name="connsiteY74" fmla="*/ 568 h 763"/>
              <a:gd name="connsiteX75" fmla="*/ 269 w 358"/>
              <a:gd name="connsiteY75" fmla="*/ 605 h 763"/>
              <a:gd name="connsiteX76" fmla="*/ 264 w 358"/>
              <a:gd name="connsiteY76" fmla="*/ 636 h 763"/>
              <a:gd name="connsiteX77" fmla="*/ 253 w 358"/>
              <a:gd name="connsiteY77" fmla="*/ 663 h 763"/>
              <a:gd name="connsiteX78" fmla="*/ 248 w 358"/>
              <a:gd name="connsiteY78" fmla="*/ 689 h 763"/>
              <a:gd name="connsiteX79" fmla="*/ 243 w 358"/>
              <a:gd name="connsiteY79" fmla="*/ 700 h 763"/>
              <a:gd name="connsiteX80" fmla="*/ 237 w 358"/>
              <a:gd name="connsiteY80" fmla="*/ 710 h 763"/>
              <a:gd name="connsiteX81" fmla="*/ 237 w 358"/>
              <a:gd name="connsiteY81" fmla="*/ 721 h 763"/>
              <a:gd name="connsiteX82" fmla="*/ 232 w 358"/>
              <a:gd name="connsiteY82" fmla="*/ 726 h 763"/>
              <a:gd name="connsiteX83" fmla="*/ 227 w 358"/>
              <a:gd name="connsiteY83" fmla="*/ 736 h 763"/>
              <a:gd name="connsiteX84" fmla="*/ 227 w 358"/>
              <a:gd name="connsiteY84" fmla="*/ 742 h 763"/>
              <a:gd name="connsiteX85" fmla="*/ 216 w 358"/>
              <a:gd name="connsiteY85" fmla="*/ 747 h 763"/>
              <a:gd name="connsiteX86" fmla="*/ 211 w 358"/>
              <a:gd name="connsiteY86" fmla="*/ 757 h 763"/>
              <a:gd name="connsiteX87" fmla="*/ 206 w 358"/>
              <a:gd name="connsiteY87" fmla="*/ 757 h 763"/>
              <a:gd name="connsiteX88" fmla="*/ 200 w 358"/>
              <a:gd name="connsiteY88" fmla="*/ 763 h 763"/>
              <a:gd name="connsiteX89" fmla="*/ 195 w 358"/>
              <a:gd name="connsiteY89" fmla="*/ 763 h 763"/>
              <a:gd name="connsiteX90" fmla="*/ 195 w 358"/>
              <a:gd name="connsiteY90" fmla="*/ 757 h 763"/>
              <a:gd name="connsiteX91" fmla="*/ 190 w 358"/>
              <a:gd name="connsiteY91" fmla="*/ 757 h 763"/>
              <a:gd name="connsiteX92" fmla="*/ 190 w 358"/>
              <a:gd name="connsiteY92" fmla="*/ 752 h 763"/>
              <a:gd name="connsiteX93" fmla="*/ 190 w 358"/>
              <a:gd name="connsiteY93" fmla="*/ 747 h 763"/>
              <a:gd name="connsiteX94" fmla="*/ 185 w 358"/>
              <a:gd name="connsiteY94" fmla="*/ 742 h 763"/>
              <a:gd name="connsiteX95" fmla="*/ 185 w 358"/>
              <a:gd name="connsiteY95" fmla="*/ 731 h 763"/>
              <a:gd name="connsiteX96" fmla="*/ 185 w 358"/>
              <a:gd name="connsiteY96" fmla="*/ 721 h 763"/>
              <a:gd name="connsiteX97" fmla="*/ 179 w 358"/>
              <a:gd name="connsiteY97" fmla="*/ 705 h 763"/>
              <a:gd name="connsiteX98" fmla="*/ 174 w 358"/>
              <a:gd name="connsiteY98" fmla="*/ 684 h 763"/>
              <a:gd name="connsiteX99" fmla="*/ 169 w 358"/>
              <a:gd name="connsiteY99" fmla="*/ 668 h 763"/>
              <a:gd name="connsiteX100" fmla="*/ 164 w 358"/>
              <a:gd name="connsiteY100" fmla="*/ 652 h 763"/>
              <a:gd name="connsiteX101" fmla="*/ 158 w 358"/>
              <a:gd name="connsiteY101" fmla="*/ 636 h 763"/>
              <a:gd name="connsiteX102" fmla="*/ 148 w 358"/>
              <a:gd name="connsiteY102" fmla="*/ 626 h 763"/>
              <a:gd name="connsiteX103" fmla="*/ 137 w 358"/>
              <a:gd name="connsiteY103" fmla="*/ 615 h 763"/>
              <a:gd name="connsiteX104" fmla="*/ 132 w 358"/>
              <a:gd name="connsiteY104" fmla="*/ 605 h 763"/>
              <a:gd name="connsiteX105" fmla="*/ 143 w 358"/>
              <a:gd name="connsiteY105" fmla="*/ 610 h 763"/>
              <a:gd name="connsiteX106" fmla="*/ 158 w 358"/>
              <a:gd name="connsiteY106" fmla="*/ 610 h 763"/>
              <a:gd name="connsiteX107" fmla="*/ 169 w 358"/>
              <a:gd name="connsiteY107" fmla="*/ 610 h 763"/>
              <a:gd name="connsiteX108" fmla="*/ 179 w 358"/>
              <a:gd name="connsiteY108" fmla="*/ 610 h 763"/>
              <a:gd name="connsiteX109" fmla="*/ 190 w 358"/>
              <a:gd name="connsiteY109" fmla="*/ 605 h 763"/>
              <a:gd name="connsiteX110" fmla="*/ 195 w 358"/>
              <a:gd name="connsiteY110" fmla="*/ 605 h 763"/>
              <a:gd name="connsiteX111" fmla="*/ 200 w 358"/>
              <a:gd name="connsiteY111" fmla="*/ 600 h 763"/>
              <a:gd name="connsiteX112" fmla="*/ 200 w 358"/>
              <a:gd name="connsiteY112" fmla="*/ 600 h 763"/>
              <a:gd name="connsiteX113" fmla="*/ 206 w 358"/>
              <a:gd name="connsiteY113" fmla="*/ 594 h 763"/>
              <a:gd name="connsiteX114" fmla="*/ 206 w 358"/>
              <a:gd name="connsiteY114" fmla="*/ 584 h 763"/>
              <a:gd name="connsiteX115" fmla="*/ 211 w 358"/>
              <a:gd name="connsiteY115" fmla="*/ 573 h 763"/>
              <a:gd name="connsiteX116" fmla="*/ 211 w 358"/>
              <a:gd name="connsiteY116" fmla="*/ 558 h 763"/>
              <a:gd name="connsiteX117" fmla="*/ 216 w 358"/>
              <a:gd name="connsiteY117" fmla="*/ 537 h 763"/>
              <a:gd name="connsiteX118" fmla="*/ 222 w 358"/>
              <a:gd name="connsiteY118" fmla="*/ 516 h 763"/>
              <a:gd name="connsiteX119" fmla="*/ 222 w 358"/>
              <a:gd name="connsiteY119" fmla="*/ 489 h 763"/>
              <a:gd name="connsiteX120" fmla="*/ 227 w 358"/>
              <a:gd name="connsiteY120" fmla="*/ 458 h 763"/>
              <a:gd name="connsiteX121" fmla="*/ 237 w 358"/>
              <a:gd name="connsiteY121" fmla="*/ 395 h 763"/>
              <a:gd name="connsiteX122" fmla="*/ 243 w 358"/>
              <a:gd name="connsiteY122" fmla="*/ 337 h 763"/>
              <a:gd name="connsiteX123" fmla="*/ 248 w 358"/>
              <a:gd name="connsiteY123" fmla="*/ 274 h 763"/>
              <a:gd name="connsiteX124" fmla="*/ 248 w 358"/>
              <a:gd name="connsiteY124" fmla="*/ 221 h 763"/>
              <a:gd name="connsiteX125" fmla="*/ 248 w 358"/>
              <a:gd name="connsiteY125" fmla="*/ 221 h 763"/>
              <a:gd name="connsiteX0" fmla="*/ 248 w 358"/>
              <a:gd name="connsiteY0" fmla="*/ 221 h 763"/>
              <a:gd name="connsiteX1" fmla="*/ 248 w 358"/>
              <a:gd name="connsiteY1" fmla="*/ 195 h 763"/>
              <a:gd name="connsiteX2" fmla="*/ 248 w 358"/>
              <a:gd name="connsiteY2" fmla="*/ 168 h 763"/>
              <a:gd name="connsiteX3" fmla="*/ 248 w 358"/>
              <a:gd name="connsiteY3" fmla="*/ 147 h 763"/>
              <a:gd name="connsiteX4" fmla="*/ 248 w 358"/>
              <a:gd name="connsiteY4" fmla="*/ 132 h 763"/>
              <a:gd name="connsiteX5" fmla="*/ 248 w 358"/>
              <a:gd name="connsiteY5" fmla="*/ 116 h 763"/>
              <a:gd name="connsiteX6" fmla="*/ 248 w 358"/>
              <a:gd name="connsiteY6" fmla="*/ 105 h 763"/>
              <a:gd name="connsiteX7" fmla="*/ 243 w 358"/>
              <a:gd name="connsiteY7" fmla="*/ 95 h 763"/>
              <a:gd name="connsiteX8" fmla="*/ 243 w 358"/>
              <a:gd name="connsiteY8" fmla="*/ 89 h 763"/>
              <a:gd name="connsiteX9" fmla="*/ 243 w 358"/>
              <a:gd name="connsiteY9" fmla="*/ 84 h 763"/>
              <a:gd name="connsiteX10" fmla="*/ 237 w 358"/>
              <a:gd name="connsiteY10" fmla="*/ 84 h 763"/>
              <a:gd name="connsiteX11" fmla="*/ 232 w 358"/>
              <a:gd name="connsiteY11" fmla="*/ 79 h 763"/>
              <a:gd name="connsiteX12" fmla="*/ 222 w 358"/>
              <a:gd name="connsiteY12" fmla="*/ 79 h 763"/>
              <a:gd name="connsiteX13" fmla="*/ 216 w 358"/>
              <a:gd name="connsiteY13" fmla="*/ 74 h 763"/>
              <a:gd name="connsiteX14" fmla="*/ 200 w 358"/>
              <a:gd name="connsiteY14" fmla="*/ 74 h 763"/>
              <a:gd name="connsiteX15" fmla="*/ 0 w 358"/>
              <a:gd name="connsiteY15" fmla="*/ 58 h 763"/>
              <a:gd name="connsiteX16" fmla="*/ 58 w 358"/>
              <a:gd name="connsiteY16" fmla="*/ 47 h 763"/>
              <a:gd name="connsiteX17" fmla="*/ 85 w 358"/>
              <a:gd name="connsiteY17" fmla="*/ 42 h 763"/>
              <a:gd name="connsiteX18" fmla="*/ 111 w 358"/>
              <a:gd name="connsiteY18" fmla="*/ 37 h 763"/>
              <a:gd name="connsiteX19" fmla="*/ 137 w 358"/>
              <a:gd name="connsiteY19" fmla="*/ 32 h 763"/>
              <a:gd name="connsiteX20" fmla="*/ 153 w 358"/>
              <a:gd name="connsiteY20" fmla="*/ 32 h 763"/>
              <a:gd name="connsiteX21" fmla="*/ 169 w 358"/>
              <a:gd name="connsiteY21" fmla="*/ 26 h 763"/>
              <a:gd name="connsiteX22" fmla="*/ 185 w 358"/>
              <a:gd name="connsiteY22" fmla="*/ 21 h 763"/>
              <a:gd name="connsiteX23" fmla="*/ 190 w 358"/>
              <a:gd name="connsiteY23" fmla="*/ 21 h 763"/>
              <a:gd name="connsiteX24" fmla="*/ 200 w 358"/>
              <a:gd name="connsiteY24" fmla="*/ 16 h 763"/>
              <a:gd name="connsiteX25" fmla="*/ 206 w 358"/>
              <a:gd name="connsiteY25" fmla="*/ 11 h 763"/>
              <a:gd name="connsiteX26" fmla="*/ 216 w 358"/>
              <a:gd name="connsiteY26" fmla="*/ 5 h 763"/>
              <a:gd name="connsiteX27" fmla="*/ 222 w 358"/>
              <a:gd name="connsiteY27" fmla="*/ 5 h 763"/>
              <a:gd name="connsiteX28" fmla="*/ 232 w 358"/>
              <a:gd name="connsiteY28" fmla="*/ 0 h 763"/>
              <a:gd name="connsiteX29" fmla="*/ 237 w 358"/>
              <a:gd name="connsiteY29" fmla="*/ 5 h 763"/>
              <a:gd name="connsiteX30" fmla="*/ 243 w 358"/>
              <a:gd name="connsiteY30" fmla="*/ 5 h 763"/>
              <a:gd name="connsiteX31" fmla="*/ 248 w 358"/>
              <a:gd name="connsiteY31" fmla="*/ 11 h 763"/>
              <a:gd name="connsiteX32" fmla="*/ 258 w 358"/>
              <a:gd name="connsiteY32" fmla="*/ 16 h 763"/>
              <a:gd name="connsiteX33" fmla="*/ 269 w 358"/>
              <a:gd name="connsiteY33" fmla="*/ 21 h 763"/>
              <a:gd name="connsiteX34" fmla="*/ 279 w 358"/>
              <a:gd name="connsiteY34" fmla="*/ 26 h 763"/>
              <a:gd name="connsiteX35" fmla="*/ 290 w 358"/>
              <a:gd name="connsiteY35" fmla="*/ 32 h 763"/>
              <a:gd name="connsiteX36" fmla="*/ 306 w 358"/>
              <a:gd name="connsiteY36" fmla="*/ 42 h 763"/>
              <a:gd name="connsiteX37" fmla="*/ 316 w 358"/>
              <a:gd name="connsiteY37" fmla="*/ 53 h 763"/>
              <a:gd name="connsiteX38" fmla="*/ 327 w 358"/>
              <a:gd name="connsiteY38" fmla="*/ 58 h 763"/>
              <a:gd name="connsiteX39" fmla="*/ 337 w 358"/>
              <a:gd name="connsiteY39" fmla="*/ 68 h 763"/>
              <a:gd name="connsiteX40" fmla="*/ 348 w 358"/>
              <a:gd name="connsiteY40" fmla="*/ 74 h 763"/>
              <a:gd name="connsiteX41" fmla="*/ 353 w 358"/>
              <a:gd name="connsiteY41" fmla="*/ 79 h 763"/>
              <a:gd name="connsiteX42" fmla="*/ 358 w 358"/>
              <a:gd name="connsiteY42" fmla="*/ 84 h 763"/>
              <a:gd name="connsiteX43" fmla="*/ 358 w 358"/>
              <a:gd name="connsiteY43" fmla="*/ 89 h 763"/>
              <a:gd name="connsiteX44" fmla="*/ 358 w 358"/>
              <a:gd name="connsiteY44" fmla="*/ 95 h 763"/>
              <a:gd name="connsiteX45" fmla="*/ 358 w 358"/>
              <a:gd name="connsiteY45" fmla="*/ 100 h 763"/>
              <a:gd name="connsiteX46" fmla="*/ 358 w 358"/>
              <a:gd name="connsiteY46" fmla="*/ 105 h 763"/>
              <a:gd name="connsiteX47" fmla="*/ 353 w 358"/>
              <a:gd name="connsiteY47" fmla="*/ 110 h 763"/>
              <a:gd name="connsiteX48" fmla="*/ 343 w 358"/>
              <a:gd name="connsiteY48" fmla="*/ 116 h 763"/>
              <a:gd name="connsiteX49" fmla="*/ 343 w 358"/>
              <a:gd name="connsiteY49" fmla="*/ 121 h 763"/>
              <a:gd name="connsiteX50" fmla="*/ 343 w 358"/>
              <a:gd name="connsiteY50" fmla="*/ 121 h 763"/>
              <a:gd name="connsiteX51" fmla="*/ 337 w 358"/>
              <a:gd name="connsiteY51" fmla="*/ 126 h 763"/>
              <a:gd name="connsiteX52" fmla="*/ 337 w 358"/>
              <a:gd name="connsiteY52" fmla="*/ 132 h 763"/>
              <a:gd name="connsiteX53" fmla="*/ 332 w 358"/>
              <a:gd name="connsiteY53" fmla="*/ 142 h 763"/>
              <a:gd name="connsiteX54" fmla="*/ 332 w 358"/>
              <a:gd name="connsiteY54" fmla="*/ 147 h 763"/>
              <a:gd name="connsiteX55" fmla="*/ 332 w 358"/>
              <a:gd name="connsiteY55" fmla="*/ 158 h 763"/>
              <a:gd name="connsiteX56" fmla="*/ 327 w 358"/>
              <a:gd name="connsiteY56" fmla="*/ 168 h 763"/>
              <a:gd name="connsiteX57" fmla="*/ 327 w 358"/>
              <a:gd name="connsiteY57" fmla="*/ 179 h 763"/>
              <a:gd name="connsiteX58" fmla="*/ 327 w 358"/>
              <a:gd name="connsiteY58" fmla="*/ 189 h 763"/>
              <a:gd name="connsiteX59" fmla="*/ 322 w 358"/>
              <a:gd name="connsiteY59" fmla="*/ 205 h 763"/>
              <a:gd name="connsiteX60" fmla="*/ 322 w 358"/>
              <a:gd name="connsiteY60" fmla="*/ 221 h 763"/>
              <a:gd name="connsiteX61" fmla="*/ 322 w 358"/>
              <a:gd name="connsiteY61" fmla="*/ 237 h 763"/>
              <a:gd name="connsiteX62" fmla="*/ 316 w 358"/>
              <a:gd name="connsiteY62" fmla="*/ 252 h 763"/>
              <a:gd name="connsiteX63" fmla="*/ 316 w 358"/>
              <a:gd name="connsiteY63" fmla="*/ 268 h 763"/>
              <a:gd name="connsiteX64" fmla="*/ 316 w 358"/>
              <a:gd name="connsiteY64" fmla="*/ 289 h 763"/>
              <a:gd name="connsiteX65" fmla="*/ 311 w 358"/>
              <a:gd name="connsiteY65" fmla="*/ 331 h 763"/>
              <a:gd name="connsiteX66" fmla="*/ 306 w 358"/>
              <a:gd name="connsiteY66" fmla="*/ 368 h 763"/>
              <a:gd name="connsiteX67" fmla="*/ 306 w 358"/>
              <a:gd name="connsiteY67" fmla="*/ 400 h 763"/>
              <a:gd name="connsiteX68" fmla="*/ 301 w 358"/>
              <a:gd name="connsiteY68" fmla="*/ 431 h 763"/>
              <a:gd name="connsiteX69" fmla="*/ 295 w 358"/>
              <a:gd name="connsiteY69" fmla="*/ 463 h 763"/>
              <a:gd name="connsiteX70" fmla="*/ 295 w 358"/>
              <a:gd name="connsiteY70" fmla="*/ 489 h 763"/>
              <a:gd name="connsiteX71" fmla="*/ 290 w 358"/>
              <a:gd name="connsiteY71" fmla="*/ 510 h 763"/>
              <a:gd name="connsiteX72" fmla="*/ 285 w 358"/>
              <a:gd name="connsiteY72" fmla="*/ 531 h 763"/>
              <a:gd name="connsiteX73" fmla="*/ 279 w 358"/>
              <a:gd name="connsiteY73" fmla="*/ 568 h 763"/>
              <a:gd name="connsiteX74" fmla="*/ 269 w 358"/>
              <a:gd name="connsiteY74" fmla="*/ 605 h 763"/>
              <a:gd name="connsiteX75" fmla="*/ 264 w 358"/>
              <a:gd name="connsiteY75" fmla="*/ 636 h 763"/>
              <a:gd name="connsiteX76" fmla="*/ 253 w 358"/>
              <a:gd name="connsiteY76" fmla="*/ 663 h 763"/>
              <a:gd name="connsiteX77" fmla="*/ 248 w 358"/>
              <a:gd name="connsiteY77" fmla="*/ 689 h 763"/>
              <a:gd name="connsiteX78" fmla="*/ 243 w 358"/>
              <a:gd name="connsiteY78" fmla="*/ 700 h 763"/>
              <a:gd name="connsiteX79" fmla="*/ 237 w 358"/>
              <a:gd name="connsiteY79" fmla="*/ 710 h 763"/>
              <a:gd name="connsiteX80" fmla="*/ 237 w 358"/>
              <a:gd name="connsiteY80" fmla="*/ 721 h 763"/>
              <a:gd name="connsiteX81" fmla="*/ 232 w 358"/>
              <a:gd name="connsiteY81" fmla="*/ 726 h 763"/>
              <a:gd name="connsiteX82" fmla="*/ 227 w 358"/>
              <a:gd name="connsiteY82" fmla="*/ 736 h 763"/>
              <a:gd name="connsiteX83" fmla="*/ 227 w 358"/>
              <a:gd name="connsiteY83" fmla="*/ 742 h 763"/>
              <a:gd name="connsiteX84" fmla="*/ 216 w 358"/>
              <a:gd name="connsiteY84" fmla="*/ 747 h 763"/>
              <a:gd name="connsiteX85" fmla="*/ 211 w 358"/>
              <a:gd name="connsiteY85" fmla="*/ 757 h 763"/>
              <a:gd name="connsiteX86" fmla="*/ 206 w 358"/>
              <a:gd name="connsiteY86" fmla="*/ 757 h 763"/>
              <a:gd name="connsiteX87" fmla="*/ 200 w 358"/>
              <a:gd name="connsiteY87" fmla="*/ 763 h 763"/>
              <a:gd name="connsiteX88" fmla="*/ 195 w 358"/>
              <a:gd name="connsiteY88" fmla="*/ 763 h 763"/>
              <a:gd name="connsiteX89" fmla="*/ 195 w 358"/>
              <a:gd name="connsiteY89" fmla="*/ 757 h 763"/>
              <a:gd name="connsiteX90" fmla="*/ 190 w 358"/>
              <a:gd name="connsiteY90" fmla="*/ 757 h 763"/>
              <a:gd name="connsiteX91" fmla="*/ 190 w 358"/>
              <a:gd name="connsiteY91" fmla="*/ 752 h 763"/>
              <a:gd name="connsiteX92" fmla="*/ 190 w 358"/>
              <a:gd name="connsiteY92" fmla="*/ 747 h 763"/>
              <a:gd name="connsiteX93" fmla="*/ 185 w 358"/>
              <a:gd name="connsiteY93" fmla="*/ 742 h 763"/>
              <a:gd name="connsiteX94" fmla="*/ 185 w 358"/>
              <a:gd name="connsiteY94" fmla="*/ 731 h 763"/>
              <a:gd name="connsiteX95" fmla="*/ 185 w 358"/>
              <a:gd name="connsiteY95" fmla="*/ 721 h 763"/>
              <a:gd name="connsiteX96" fmla="*/ 179 w 358"/>
              <a:gd name="connsiteY96" fmla="*/ 705 h 763"/>
              <a:gd name="connsiteX97" fmla="*/ 174 w 358"/>
              <a:gd name="connsiteY97" fmla="*/ 684 h 763"/>
              <a:gd name="connsiteX98" fmla="*/ 169 w 358"/>
              <a:gd name="connsiteY98" fmla="*/ 668 h 763"/>
              <a:gd name="connsiteX99" fmla="*/ 164 w 358"/>
              <a:gd name="connsiteY99" fmla="*/ 652 h 763"/>
              <a:gd name="connsiteX100" fmla="*/ 158 w 358"/>
              <a:gd name="connsiteY100" fmla="*/ 636 h 763"/>
              <a:gd name="connsiteX101" fmla="*/ 148 w 358"/>
              <a:gd name="connsiteY101" fmla="*/ 626 h 763"/>
              <a:gd name="connsiteX102" fmla="*/ 137 w 358"/>
              <a:gd name="connsiteY102" fmla="*/ 615 h 763"/>
              <a:gd name="connsiteX103" fmla="*/ 132 w 358"/>
              <a:gd name="connsiteY103" fmla="*/ 605 h 763"/>
              <a:gd name="connsiteX104" fmla="*/ 143 w 358"/>
              <a:gd name="connsiteY104" fmla="*/ 610 h 763"/>
              <a:gd name="connsiteX105" fmla="*/ 158 w 358"/>
              <a:gd name="connsiteY105" fmla="*/ 610 h 763"/>
              <a:gd name="connsiteX106" fmla="*/ 169 w 358"/>
              <a:gd name="connsiteY106" fmla="*/ 610 h 763"/>
              <a:gd name="connsiteX107" fmla="*/ 179 w 358"/>
              <a:gd name="connsiteY107" fmla="*/ 610 h 763"/>
              <a:gd name="connsiteX108" fmla="*/ 190 w 358"/>
              <a:gd name="connsiteY108" fmla="*/ 605 h 763"/>
              <a:gd name="connsiteX109" fmla="*/ 195 w 358"/>
              <a:gd name="connsiteY109" fmla="*/ 605 h 763"/>
              <a:gd name="connsiteX110" fmla="*/ 200 w 358"/>
              <a:gd name="connsiteY110" fmla="*/ 600 h 763"/>
              <a:gd name="connsiteX111" fmla="*/ 200 w 358"/>
              <a:gd name="connsiteY111" fmla="*/ 600 h 763"/>
              <a:gd name="connsiteX112" fmla="*/ 206 w 358"/>
              <a:gd name="connsiteY112" fmla="*/ 594 h 763"/>
              <a:gd name="connsiteX113" fmla="*/ 206 w 358"/>
              <a:gd name="connsiteY113" fmla="*/ 584 h 763"/>
              <a:gd name="connsiteX114" fmla="*/ 211 w 358"/>
              <a:gd name="connsiteY114" fmla="*/ 573 h 763"/>
              <a:gd name="connsiteX115" fmla="*/ 211 w 358"/>
              <a:gd name="connsiteY115" fmla="*/ 558 h 763"/>
              <a:gd name="connsiteX116" fmla="*/ 216 w 358"/>
              <a:gd name="connsiteY116" fmla="*/ 537 h 763"/>
              <a:gd name="connsiteX117" fmla="*/ 222 w 358"/>
              <a:gd name="connsiteY117" fmla="*/ 516 h 763"/>
              <a:gd name="connsiteX118" fmla="*/ 222 w 358"/>
              <a:gd name="connsiteY118" fmla="*/ 489 h 763"/>
              <a:gd name="connsiteX119" fmla="*/ 227 w 358"/>
              <a:gd name="connsiteY119" fmla="*/ 458 h 763"/>
              <a:gd name="connsiteX120" fmla="*/ 237 w 358"/>
              <a:gd name="connsiteY120" fmla="*/ 395 h 763"/>
              <a:gd name="connsiteX121" fmla="*/ 243 w 358"/>
              <a:gd name="connsiteY121" fmla="*/ 337 h 763"/>
              <a:gd name="connsiteX122" fmla="*/ 248 w 358"/>
              <a:gd name="connsiteY122" fmla="*/ 274 h 763"/>
              <a:gd name="connsiteX123" fmla="*/ 248 w 358"/>
              <a:gd name="connsiteY123" fmla="*/ 221 h 763"/>
              <a:gd name="connsiteX124" fmla="*/ 248 w 358"/>
              <a:gd name="connsiteY124" fmla="*/ 221 h 763"/>
              <a:gd name="connsiteX0" fmla="*/ 248 w 358"/>
              <a:gd name="connsiteY0" fmla="*/ 221 h 763"/>
              <a:gd name="connsiteX1" fmla="*/ 248 w 358"/>
              <a:gd name="connsiteY1" fmla="*/ 195 h 763"/>
              <a:gd name="connsiteX2" fmla="*/ 248 w 358"/>
              <a:gd name="connsiteY2" fmla="*/ 168 h 763"/>
              <a:gd name="connsiteX3" fmla="*/ 248 w 358"/>
              <a:gd name="connsiteY3" fmla="*/ 147 h 763"/>
              <a:gd name="connsiteX4" fmla="*/ 248 w 358"/>
              <a:gd name="connsiteY4" fmla="*/ 132 h 763"/>
              <a:gd name="connsiteX5" fmla="*/ 248 w 358"/>
              <a:gd name="connsiteY5" fmla="*/ 116 h 763"/>
              <a:gd name="connsiteX6" fmla="*/ 248 w 358"/>
              <a:gd name="connsiteY6" fmla="*/ 105 h 763"/>
              <a:gd name="connsiteX7" fmla="*/ 243 w 358"/>
              <a:gd name="connsiteY7" fmla="*/ 95 h 763"/>
              <a:gd name="connsiteX8" fmla="*/ 243 w 358"/>
              <a:gd name="connsiteY8" fmla="*/ 89 h 763"/>
              <a:gd name="connsiteX9" fmla="*/ 243 w 358"/>
              <a:gd name="connsiteY9" fmla="*/ 84 h 763"/>
              <a:gd name="connsiteX10" fmla="*/ 237 w 358"/>
              <a:gd name="connsiteY10" fmla="*/ 84 h 763"/>
              <a:gd name="connsiteX11" fmla="*/ 232 w 358"/>
              <a:gd name="connsiteY11" fmla="*/ 79 h 763"/>
              <a:gd name="connsiteX12" fmla="*/ 222 w 358"/>
              <a:gd name="connsiteY12" fmla="*/ 79 h 763"/>
              <a:gd name="connsiteX13" fmla="*/ 216 w 358"/>
              <a:gd name="connsiteY13" fmla="*/ 74 h 763"/>
              <a:gd name="connsiteX14" fmla="*/ 0 w 358"/>
              <a:gd name="connsiteY14" fmla="*/ 58 h 763"/>
              <a:gd name="connsiteX15" fmla="*/ 58 w 358"/>
              <a:gd name="connsiteY15" fmla="*/ 47 h 763"/>
              <a:gd name="connsiteX16" fmla="*/ 85 w 358"/>
              <a:gd name="connsiteY16" fmla="*/ 42 h 763"/>
              <a:gd name="connsiteX17" fmla="*/ 111 w 358"/>
              <a:gd name="connsiteY17" fmla="*/ 37 h 763"/>
              <a:gd name="connsiteX18" fmla="*/ 137 w 358"/>
              <a:gd name="connsiteY18" fmla="*/ 32 h 763"/>
              <a:gd name="connsiteX19" fmla="*/ 153 w 358"/>
              <a:gd name="connsiteY19" fmla="*/ 32 h 763"/>
              <a:gd name="connsiteX20" fmla="*/ 169 w 358"/>
              <a:gd name="connsiteY20" fmla="*/ 26 h 763"/>
              <a:gd name="connsiteX21" fmla="*/ 185 w 358"/>
              <a:gd name="connsiteY21" fmla="*/ 21 h 763"/>
              <a:gd name="connsiteX22" fmla="*/ 190 w 358"/>
              <a:gd name="connsiteY22" fmla="*/ 21 h 763"/>
              <a:gd name="connsiteX23" fmla="*/ 200 w 358"/>
              <a:gd name="connsiteY23" fmla="*/ 16 h 763"/>
              <a:gd name="connsiteX24" fmla="*/ 206 w 358"/>
              <a:gd name="connsiteY24" fmla="*/ 11 h 763"/>
              <a:gd name="connsiteX25" fmla="*/ 216 w 358"/>
              <a:gd name="connsiteY25" fmla="*/ 5 h 763"/>
              <a:gd name="connsiteX26" fmla="*/ 222 w 358"/>
              <a:gd name="connsiteY26" fmla="*/ 5 h 763"/>
              <a:gd name="connsiteX27" fmla="*/ 232 w 358"/>
              <a:gd name="connsiteY27" fmla="*/ 0 h 763"/>
              <a:gd name="connsiteX28" fmla="*/ 237 w 358"/>
              <a:gd name="connsiteY28" fmla="*/ 5 h 763"/>
              <a:gd name="connsiteX29" fmla="*/ 243 w 358"/>
              <a:gd name="connsiteY29" fmla="*/ 5 h 763"/>
              <a:gd name="connsiteX30" fmla="*/ 248 w 358"/>
              <a:gd name="connsiteY30" fmla="*/ 11 h 763"/>
              <a:gd name="connsiteX31" fmla="*/ 258 w 358"/>
              <a:gd name="connsiteY31" fmla="*/ 16 h 763"/>
              <a:gd name="connsiteX32" fmla="*/ 269 w 358"/>
              <a:gd name="connsiteY32" fmla="*/ 21 h 763"/>
              <a:gd name="connsiteX33" fmla="*/ 279 w 358"/>
              <a:gd name="connsiteY33" fmla="*/ 26 h 763"/>
              <a:gd name="connsiteX34" fmla="*/ 290 w 358"/>
              <a:gd name="connsiteY34" fmla="*/ 32 h 763"/>
              <a:gd name="connsiteX35" fmla="*/ 306 w 358"/>
              <a:gd name="connsiteY35" fmla="*/ 42 h 763"/>
              <a:gd name="connsiteX36" fmla="*/ 316 w 358"/>
              <a:gd name="connsiteY36" fmla="*/ 53 h 763"/>
              <a:gd name="connsiteX37" fmla="*/ 327 w 358"/>
              <a:gd name="connsiteY37" fmla="*/ 58 h 763"/>
              <a:gd name="connsiteX38" fmla="*/ 337 w 358"/>
              <a:gd name="connsiteY38" fmla="*/ 68 h 763"/>
              <a:gd name="connsiteX39" fmla="*/ 348 w 358"/>
              <a:gd name="connsiteY39" fmla="*/ 74 h 763"/>
              <a:gd name="connsiteX40" fmla="*/ 353 w 358"/>
              <a:gd name="connsiteY40" fmla="*/ 79 h 763"/>
              <a:gd name="connsiteX41" fmla="*/ 358 w 358"/>
              <a:gd name="connsiteY41" fmla="*/ 84 h 763"/>
              <a:gd name="connsiteX42" fmla="*/ 358 w 358"/>
              <a:gd name="connsiteY42" fmla="*/ 89 h 763"/>
              <a:gd name="connsiteX43" fmla="*/ 358 w 358"/>
              <a:gd name="connsiteY43" fmla="*/ 95 h 763"/>
              <a:gd name="connsiteX44" fmla="*/ 358 w 358"/>
              <a:gd name="connsiteY44" fmla="*/ 100 h 763"/>
              <a:gd name="connsiteX45" fmla="*/ 358 w 358"/>
              <a:gd name="connsiteY45" fmla="*/ 105 h 763"/>
              <a:gd name="connsiteX46" fmla="*/ 353 w 358"/>
              <a:gd name="connsiteY46" fmla="*/ 110 h 763"/>
              <a:gd name="connsiteX47" fmla="*/ 343 w 358"/>
              <a:gd name="connsiteY47" fmla="*/ 116 h 763"/>
              <a:gd name="connsiteX48" fmla="*/ 343 w 358"/>
              <a:gd name="connsiteY48" fmla="*/ 121 h 763"/>
              <a:gd name="connsiteX49" fmla="*/ 343 w 358"/>
              <a:gd name="connsiteY49" fmla="*/ 121 h 763"/>
              <a:gd name="connsiteX50" fmla="*/ 337 w 358"/>
              <a:gd name="connsiteY50" fmla="*/ 126 h 763"/>
              <a:gd name="connsiteX51" fmla="*/ 337 w 358"/>
              <a:gd name="connsiteY51" fmla="*/ 132 h 763"/>
              <a:gd name="connsiteX52" fmla="*/ 332 w 358"/>
              <a:gd name="connsiteY52" fmla="*/ 142 h 763"/>
              <a:gd name="connsiteX53" fmla="*/ 332 w 358"/>
              <a:gd name="connsiteY53" fmla="*/ 147 h 763"/>
              <a:gd name="connsiteX54" fmla="*/ 332 w 358"/>
              <a:gd name="connsiteY54" fmla="*/ 158 h 763"/>
              <a:gd name="connsiteX55" fmla="*/ 327 w 358"/>
              <a:gd name="connsiteY55" fmla="*/ 168 h 763"/>
              <a:gd name="connsiteX56" fmla="*/ 327 w 358"/>
              <a:gd name="connsiteY56" fmla="*/ 179 h 763"/>
              <a:gd name="connsiteX57" fmla="*/ 327 w 358"/>
              <a:gd name="connsiteY57" fmla="*/ 189 h 763"/>
              <a:gd name="connsiteX58" fmla="*/ 322 w 358"/>
              <a:gd name="connsiteY58" fmla="*/ 205 h 763"/>
              <a:gd name="connsiteX59" fmla="*/ 322 w 358"/>
              <a:gd name="connsiteY59" fmla="*/ 221 h 763"/>
              <a:gd name="connsiteX60" fmla="*/ 322 w 358"/>
              <a:gd name="connsiteY60" fmla="*/ 237 h 763"/>
              <a:gd name="connsiteX61" fmla="*/ 316 w 358"/>
              <a:gd name="connsiteY61" fmla="*/ 252 h 763"/>
              <a:gd name="connsiteX62" fmla="*/ 316 w 358"/>
              <a:gd name="connsiteY62" fmla="*/ 268 h 763"/>
              <a:gd name="connsiteX63" fmla="*/ 316 w 358"/>
              <a:gd name="connsiteY63" fmla="*/ 289 h 763"/>
              <a:gd name="connsiteX64" fmla="*/ 311 w 358"/>
              <a:gd name="connsiteY64" fmla="*/ 331 h 763"/>
              <a:gd name="connsiteX65" fmla="*/ 306 w 358"/>
              <a:gd name="connsiteY65" fmla="*/ 368 h 763"/>
              <a:gd name="connsiteX66" fmla="*/ 306 w 358"/>
              <a:gd name="connsiteY66" fmla="*/ 400 h 763"/>
              <a:gd name="connsiteX67" fmla="*/ 301 w 358"/>
              <a:gd name="connsiteY67" fmla="*/ 431 h 763"/>
              <a:gd name="connsiteX68" fmla="*/ 295 w 358"/>
              <a:gd name="connsiteY68" fmla="*/ 463 h 763"/>
              <a:gd name="connsiteX69" fmla="*/ 295 w 358"/>
              <a:gd name="connsiteY69" fmla="*/ 489 h 763"/>
              <a:gd name="connsiteX70" fmla="*/ 290 w 358"/>
              <a:gd name="connsiteY70" fmla="*/ 510 h 763"/>
              <a:gd name="connsiteX71" fmla="*/ 285 w 358"/>
              <a:gd name="connsiteY71" fmla="*/ 531 h 763"/>
              <a:gd name="connsiteX72" fmla="*/ 279 w 358"/>
              <a:gd name="connsiteY72" fmla="*/ 568 h 763"/>
              <a:gd name="connsiteX73" fmla="*/ 269 w 358"/>
              <a:gd name="connsiteY73" fmla="*/ 605 h 763"/>
              <a:gd name="connsiteX74" fmla="*/ 264 w 358"/>
              <a:gd name="connsiteY74" fmla="*/ 636 h 763"/>
              <a:gd name="connsiteX75" fmla="*/ 253 w 358"/>
              <a:gd name="connsiteY75" fmla="*/ 663 h 763"/>
              <a:gd name="connsiteX76" fmla="*/ 248 w 358"/>
              <a:gd name="connsiteY76" fmla="*/ 689 h 763"/>
              <a:gd name="connsiteX77" fmla="*/ 243 w 358"/>
              <a:gd name="connsiteY77" fmla="*/ 700 h 763"/>
              <a:gd name="connsiteX78" fmla="*/ 237 w 358"/>
              <a:gd name="connsiteY78" fmla="*/ 710 h 763"/>
              <a:gd name="connsiteX79" fmla="*/ 237 w 358"/>
              <a:gd name="connsiteY79" fmla="*/ 721 h 763"/>
              <a:gd name="connsiteX80" fmla="*/ 232 w 358"/>
              <a:gd name="connsiteY80" fmla="*/ 726 h 763"/>
              <a:gd name="connsiteX81" fmla="*/ 227 w 358"/>
              <a:gd name="connsiteY81" fmla="*/ 736 h 763"/>
              <a:gd name="connsiteX82" fmla="*/ 227 w 358"/>
              <a:gd name="connsiteY82" fmla="*/ 742 h 763"/>
              <a:gd name="connsiteX83" fmla="*/ 216 w 358"/>
              <a:gd name="connsiteY83" fmla="*/ 747 h 763"/>
              <a:gd name="connsiteX84" fmla="*/ 211 w 358"/>
              <a:gd name="connsiteY84" fmla="*/ 757 h 763"/>
              <a:gd name="connsiteX85" fmla="*/ 206 w 358"/>
              <a:gd name="connsiteY85" fmla="*/ 757 h 763"/>
              <a:gd name="connsiteX86" fmla="*/ 200 w 358"/>
              <a:gd name="connsiteY86" fmla="*/ 763 h 763"/>
              <a:gd name="connsiteX87" fmla="*/ 195 w 358"/>
              <a:gd name="connsiteY87" fmla="*/ 763 h 763"/>
              <a:gd name="connsiteX88" fmla="*/ 195 w 358"/>
              <a:gd name="connsiteY88" fmla="*/ 757 h 763"/>
              <a:gd name="connsiteX89" fmla="*/ 190 w 358"/>
              <a:gd name="connsiteY89" fmla="*/ 757 h 763"/>
              <a:gd name="connsiteX90" fmla="*/ 190 w 358"/>
              <a:gd name="connsiteY90" fmla="*/ 752 h 763"/>
              <a:gd name="connsiteX91" fmla="*/ 190 w 358"/>
              <a:gd name="connsiteY91" fmla="*/ 747 h 763"/>
              <a:gd name="connsiteX92" fmla="*/ 185 w 358"/>
              <a:gd name="connsiteY92" fmla="*/ 742 h 763"/>
              <a:gd name="connsiteX93" fmla="*/ 185 w 358"/>
              <a:gd name="connsiteY93" fmla="*/ 731 h 763"/>
              <a:gd name="connsiteX94" fmla="*/ 185 w 358"/>
              <a:gd name="connsiteY94" fmla="*/ 721 h 763"/>
              <a:gd name="connsiteX95" fmla="*/ 179 w 358"/>
              <a:gd name="connsiteY95" fmla="*/ 705 h 763"/>
              <a:gd name="connsiteX96" fmla="*/ 174 w 358"/>
              <a:gd name="connsiteY96" fmla="*/ 684 h 763"/>
              <a:gd name="connsiteX97" fmla="*/ 169 w 358"/>
              <a:gd name="connsiteY97" fmla="*/ 668 h 763"/>
              <a:gd name="connsiteX98" fmla="*/ 164 w 358"/>
              <a:gd name="connsiteY98" fmla="*/ 652 h 763"/>
              <a:gd name="connsiteX99" fmla="*/ 158 w 358"/>
              <a:gd name="connsiteY99" fmla="*/ 636 h 763"/>
              <a:gd name="connsiteX100" fmla="*/ 148 w 358"/>
              <a:gd name="connsiteY100" fmla="*/ 626 h 763"/>
              <a:gd name="connsiteX101" fmla="*/ 137 w 358"/>
              <a:gd name="connsiteY101" fmla="*/ 615 h 763"/>
              <a:gd name="connsiteX102" fmla="*/ 132 w 358"/>
              <a:gd name="connsiteY102" fmla="*/ 605 h 763"/>
              <a:gd name="connsiteX103" fmla="*/ 143 w 358"/>
              <a:gd name="connsiteY103" fmla="*/ 610 h 763"/>
              <a:gd name="connsiteX104" fmla="*/ 158 w 358"/>
              <a:gd name="connsiteY104" fmla="*/ 610 h 763"/>
              <a:gd name="connsiteX105" fmla="*/ 169 w 358"/>
              <a:gd name="connsiteY105" fmla="*/ 610 h 763"/>
              <a:gd name="connsiteX106" fmla="*/ 179 w 358"/>
              <a:gd name="connsiteY106" fmla="*/ 610 h 763"/>
              <a:gd name="connsiteX107" fmla="*/ 190 w 358"/>
              <a:gd name="connsiteY107" fmla="*/ 605 h 763"/>
              <a:gd name="connsiteX108" fmla="*/ 195 w 358"/>
              <a:gd name="connsiteY108" fmla="*/ 605 h 763"/>
              <a:gd name="connsiteX109" fmla="*/ 200 w 358"/>
              <a:gd name="connsiteY109" fmla="*/ 600 h 763"/>
              <a:gd name="connsiteX110" fmla="*/ 200 w 358"/>
              <a:gd name="connsiteY110" fmla="*/ 600 h 763"/>
              <a:gd name="connsiteX111" fmla="*/ 206 w 358"/>
              <a:gd name="connsiteY111" fmla="*/ 594 h 763"/>
              <a:gd name="connsiteX112" fmla="*/ 206 w 358"/>
              <a:gd name="connsiteY112" fmla="*/ 584 h 763"/>
              <a:gd name="connsiteX113" fmla="*/ 211 w 358"/>
              <a:gd name="connsiteY113" fmla="*/ 573 h 763"/>
              <a:gd name="connsiteX114" fmla="*/ 211 w 358"/>
              <a:gd name="connsiteY114" fmla="*/ 558 h 763"/>
              <a:gd name="connsiteX115" fmla="*/ 216 w 358"/>
              <a:gd name="connsiteY115" fmla="*/ 537 h 763"/>
              <a:gd name="connsiteX116" fmla="*/ 222 w 358"/>
              <a:gd name="connsiteY116" fmla="*/ 516 h 763"/>
              <a:gd name="connsiteX117" fmla="*/ 222 w 358"/>
              <a:gd name="connsiteY117" fmla="*/ 489 h 763"/>
              <a:gd name="connsiteX118" fmla="*/ 227 w 358"/>
              <a:gd name="connsiteY118" fmla="*/ 458 h 763"/>
              <a:gd name="connsiteX119" fmla="*/ 237 w 358"/>
              <a:gd name="connsiteY119" fmla="*/ 395 h 763"/>
              <a:gd name="connsiteX120" fmla="*/ 243 w 358"/>
              <a:gd name="connsiteY120" fmla="*/ 337 h 763"/>
              <a:gd name="connsiteX121" fmla="*/ 248 w 358"/>
              <a:gd name="connsiteY121" fmla="*/ 274 h 763"/>
              <a:gd name="connsiteX122" fmla="*/ 248 w 358"/>
              <a:gd name="connsiteY122" fmla="*/ 221 h 763"/>
              <a:gd name="connsiteX123" fmla="*/ 248 w 358"/>
              <a:gd name="connsiteY123" fmla="*/ 221 h 763"/>
              <a:gd name="connsiteX0" fmla="*/ 248 w 358"/>
              <a:gd name="connsiteY0" fmla="*/ 221 h 763"/>
              <a:gd name="connsiteX1" fmla="*/ 248 w 358"/>
              <a:gd name="connsiteY1" fmla="*/ 195 h 763"/>
              <a:gd name="connsiteX2" fmla="*/ 248 w 358"/>
              <a:gd name="connsiteY2" fmla="*/ 168 h 763"/>
              <a:gd name="connsiteX3" fmla="*/ 248 w 358"/>
              <a:gd name="connsiteY3" fmla="*/ 147 h 763"/>
              <a:gd name="connsiteX4" fmla="*/ 248 w 358"/>
              <a:gd name="connsiteY4" fmla="*/ 132 h 763"/>
              <a:gd name="connsiteX5" fmla="*/ 248 w 358"/>
              <a:gd name="connsiteY5" fmla="*/ 116 h 763"/>
              <a:gd name="connsiteX6" fmla="*/ 248 w 358"/>
              <a:gd name="connsiteY6" fmla="*/ 105 h 763"/>
              <a:gd name="connsiteX7" fmla="*/ 243 w 358"/>
              <a:gd name="connsiteY7" fmla="*/ 95 h 763"/>
              <a:gd name="connsiteX8" fmla="*/ 243 w 358"/>
              <a:gd name="connsiteY8" fmla="*/ 89 h 763"/>
              <a:gd name="connsiteX9" fmla="*/ 243 w 358"/>
              <a:gd name="connsiteY9" fmla="*/ 84 h 763"/>
              <a:gd name="connsiteX10" fmla="*/ 237 w 358"/>
              <a:gd name="connsiteY10" fmla="*/ 84 h 763"/>
              <a:gd name="connsiteX11" fmla="*/ 232 w 358"/>
              <a:gd name="connsiteY11" fmla="*/ 79 h 763"/>
              <a:gd name="connsiteX12" fmla="*/ 222 w 358"/>
              <a:gd name="connsiteY12" fmla="*/ 79 h 763"/>
              <a:gd name="connsiteX13" fmla="*/ 216 w 358"/>
              <a:gd name="connsiteY13" fmla="*/ 74 h 763"/>
              <a:gd name="connsiteX14" fmla="*/ 0 w 358"/>
              <a:gd name="connsiteY14" fmla="*/ 58 h 763"/>
              <a:gd name="connsiteX15" fmla="*/ 58 w 358"/>
              <a:gd name="connsiteY15" fmla="*/ 47 h 763"/>
              <a:gd name="connsiteX16" fmla="*/ 85 w 358"/>
              <a:gd name="connsiteY16" fmla="*/ 42 h 763"/>
              <a:gd name="connsiteX17" fmla="*/ 111 w 358"/>
              <a:gd name="connsiteY17" fmla="*/ 37 h 763"/>
              <a:gd name="connsiteX18" fmla="*/ 137 w 358"/>
              <a:gd name="connsiteY18" fmla="*/ 32 h 763"/>
              <a:gd name="connsiteX19" fmla="*/ 153 w 358"/>
              <a:gd name="connsiteY19" fmla="*/ 32 h 763"/>
              <a:gd name="connsiteX20" fmla="*/ 169 w 358"/>
              <a:gd name="connsiteY20" fmla="*/ 26 h 763"/>
              <a:gd name="connsiteX21" fmla="*/ 185 w 358"/>
              <a:gd name="connsiteY21" fmla="*/ 21 h 763"/>
              <a:gd name="connsiteX22" fmla="*/ 190 w 358"/>
              <a:gd name="connsiteY22" fmla="*/ 21 h 763"/>
              <a:gd name="connsiteX23" fmla="*/ 200 w 358"/>
              <a:gd name="connsiteY23" fmla="*/ 16 h 763"/>
              <a:gd name="connsiteX24" fmla="*/ 206 w 358"/>
              <a:gd name="connsiteY24" fmla="*/ 11 h 763"/>
              <a:gd name="connsiteX25" fmla="*/ 216 w 358"/>
              <a:gd name="connsiteY25" fmla="*/ 5 h 763"/>
              <a:gd name="connsiteX26" fmla="*/ 222 w 358"/>
              <a:gd name="connsiteY26" fmla="*/ 5 h 763"/>
              <a:gd name="connsiteX27" fmla="*/ 232 w 358"/>
              <a:gd name="connsiteY27" fmla="*/ 0 h 763"/>
              <a:gd name="connsiteX28" fmla="*/ 243 w 358"/>
              <a:gd name="connsiteY28" fmla="*/ 5 h 763"/>
              <a:gd name="connsiteX29" fmla="*/ 248 w 358"/>
              <a:gd name="connsiteY29" fmla="*/ 11 h 763"/>
              <a:gd name="connsiteX30" fmla="*/ 258 w 358"/>
              <a:gd name="connsiteY30" fmla="*/ 16 h 763"/>
              <a:gd name="connsiteX31" fmla="*/ 269 w 358"/>
              <a:gd name="connsiteY31" fmla="*/ 21 h 763"/>
              <a:gd name="connsiteX32" fmla="*/ 279 w 358"/>
              <a:gd name="connsiteY32" fmla="*/ 26 h 763"/>
              <a:gd name="connsiteX33" fmla="*/ 290 w 358"/>
              <a:gd name="connsiteY33" fmla="*/ 32 h 763"/>
              <a:gd name="connsiteX34" fmla="*/ 306 w 358"/>
              <a:gd name="connsiteY34" fmla="*/ 42 h 763"/>
              <a:gd name="connsiteX35" fmla="*/ 316 w 358"/>
              <a:gd name="connsiteY35" fmla="*/ 53 h 763"/>
              <a:gd name="connsiteX36" fmla="*/ 327 w 358"/>
              <a:gd name="connsiteY36" fmla="*/ 58 h 763"/>
              <a:gd name="connsiteX37" fmla="*/ 337 w 358"/>
              <a:gd name="connsiteY37" fmla="*/ 68 h 763"/>
              <a:gd name="connsiteX38" fmla="*/ 348 w 358"/>
              <a:gd name="connsiteY38" fmla="*/ 74 h 763"/>
              <a:gd name="connsiteX39" fmla="*/ 353 w 358"/>
              <a:gd name="connsiteY39" fmla="*/ 79 h 763"/>
              <a:gd name="connsiteX40" fmla="*/ 358 w 358"/>
              <a:gd name="connsiteY40" fmla="*/ 84 h 763"/>
              <a:gd name="connsiteX41" fmla="*/ 358 w 358"/>
              <a:gd name="connsiteY41" fmla="*/ 89 h 763"/>
              <a:gd name="connsiteX42" fmla="*/ 358 w 358"/>
              <a:gd name="connsiteY42" fmla="*/ 95 h 763"/>
              <a:gd name="connsiteX43" fmla="*/ 358 w 358"/>
              <a:gd name="connsiteY43" fmla="*/ 100 h 763"/>
              <a:gd name="connsiteX44" fmla="*/ 358 w 358"/>
              <a:gd name="connsiteY44" fmla="*/ 105 h 763"/>
              <a:gd name="connsiteX45" fmla="*/ 353 w 358"/>
              <a:gd name="connsiteY45" fmla="*/ 110 h 763"/>
              <a:gd name="connsiteX46" fmla="*/ 343 w 358"/>
              <a:gd name="connsiteY46" fmla="*/ 116 h 763"/>
              <a:gd name="connsiteX47" fmla="*/ 343 w 358"/>
              <a:gd name="connsiteY47" fmla="*/ 121 h 763"/>
              <a:gd name="connsiteX48" fmla="*/ 343 w 358"/>
              <a:gd name="connsiteY48" fmla="*/ 121 h 763"/>
              <a:gd name="connsiteX49" fmla="*/ 337 w 358"/>
              <a:gd name="connsiteY49" fmla="*/ 126 h 763"/>
              <a:gd name="connsiteX50" fmla="*/ 337 w 358"/>
              <a:gd name="connsiteY50" fmla="*/ 132 h 763"/>
              <a:gd name="connsiteX51" fmla="*/ 332 w 358"/>
              <a:gd name="connsiteY51" fmla="*/ 142 h 763"/>
              <a:gd name="connsiteX52" fmla="*/ 332 w 358"/>
              <a:gd name="connsiteY52" fmla="*/ 147 h 763"/>
              <a:gd name="connsiteX53" fmla="*/ 332 w 358"/>
              <a:gd name="connsiteY53" fmla="*/ 158 h 763"/>
              <a:gd name="connsiteX54" fmla="*/ 327 w 358"/>
              <a:gd name="connsiteY54" fmla="*/ 168 h 763"/>
              <a:gd name="connsiteX55" fmla="*/ 327 w 358"/>
              <a:gd name="connsiteY55" fmla="*/ 179 h 763"/>
              <a:gd name="connsiteX56" fmla="*/ 327 w 358"/>
              <a:gd name="connsiteY56" fmla="*/ 189 h 763"/>
              <a:gd name="connsiteX57" fmla="*/ 322 w 358"/>
              <a:gd name="connsiteY57" fmla="*/ 205 h 763"/>
              <a:gd name="connsiteX58" fmla="*/ 322 w 358"/>
              <a:gd name="connsiteY58" fmla="*/ 221 h 763"/>
              <a:gd name="connsiteX59" fmla="*/ 322 w 358"/>
              <a:gd name="connsiteY59" fmla="*/ 237 h 763"/>
              <a:gd name="connsiteX60" fmla="*/ 316 w 358"/>
              <a:gd name="connsiteY60" fmla="*/ 252 h 763"/>
              <a:gd name="connsiteX61" fmla="*/ 316 w 358"/>
              <a:gd name="connsiteY61" fmla="*/ 268 h 763"/>
              <a:gd name="connsiteX62" fmla="*/ 316 w 358"/>
              <a:gd name="connsiteY62" fmla="*/ 289 h 763"/>
              <a:gd name="connsiteX63" fmla="*/ 311 w 358"/>
              <a:gd name="connsiteY63" fmla="*/ 331 h 763"/>
              <a:gd name="connsiteX64" fmla="*/ 306 w 358"/>
              <a:gd name="connsiteY64" fmla="*/ 368 h 763"/>
              <a:gd name="connsiteX65" fmla="*/ 306 w 358"/>
              <a:gd name="connsiteY65" fmla="*/ 400 h 763"/>
              <a:gd name="connsiteX66" fmla="*/ 301 w 358"/>
              <a:gd name="connsiteY66" fmla="*/ 431 h 763"/>
              <a:gd name="connsiteX67" fmla="*/ 295 w 358"/>
              <a:gd name="connsiteY67" fmla="*/ 463 h 763"/>
              <a:gd name="connsiteX68" fmla="*/ 295 w 358"/>
              <a:gd name="connsiteY68" fmla="*/ 489 h 763"/>
              <a:gd name="connsiteX69" fmla="*/ 290 w 358"/>
              <a:gd name="connsiteY69" fmla="*/ 510 h 763"/>
              <a:gd name="connsiteX70" fmla="*/ 285 w 358"/>
              <a:gd name="connsiteY70" fmla="*/ 531 h 763"/>
              <a:gd name="connsiteX71" fmla="*/ 279 w 358"/>
              <a:gd name="connsiteY71" fmla="*/ 568 h 763"/>
              <a:gd name="connsiteX72" fmla="*/ 269 w 358"/>
              <a:gd name="connsiteY72" fmla="*/ 605 h 763"/>
              <a:gd name="connsiteX73" fmla="*/ 264 w 358"/>
              <a:gd name="connsiteY73" fmla="*/ 636 h 763"/>
              <a:gd name="connsiteX74" fmla="*/ 253 w 358"/>
              <a:gd name="connsiteY74" fmla="*/ 663 h 763"/>
              <a:gd name="connsiteX75" fmla="*/ 248 w 358"/>
              <a:gd name="connsiteY75" fmla="*/ 689 h 763"/>
              <a:gd name="connsiteX76" fmla="*/ 243 w 358"/>
              <a:gd name="connsiteY76" fmla="*/ 700 h 763"/>
              <a:gd name="connsiteX77" fmla="*/ 237 w 358"/>
              <a:gd name="connsiteY77" fmla="*/ 710 h 763"/>
              <a:gd name="connsiteX78" fmla="*/ 237 w 358"/>
              <a:gd name="connsiteY78" fmla="*/ 721 h 763"/>
              <a:gd name="connsiteX79" fmla="*/ 232 w 358"/>
              <a:gd name="connsiteY79" fmla="*/ 726 h 763"/>
              <a:gd name="connsiteX80" fmla="*/ 227 w 358"/>
              <a:gd name="connsiteY80" fmla="*/ 736 h 763"/>
              <a:gd name="connsiteX81" fmla="*/ 227 w 358"/>
              <a:gd name="connsiteY81" fmla="*/ 742 h 763"/>
              <a:gd name="connsiteX82" fmla="*/ 216 w 358"/>
              <a:gd name="connsiteY82" fmla="*/ 747 h 763"/>
              <a:gd name="connsiteX83" fmla="*/ 211 w 358"/>
              <a:gd name="connsiteY83" fmla="*/ 757 h 763"/>
              <a:gd name="connsiteX84" fmla="*/ 206 w 358"/>
              <a:gd name="connsiteY84" fmla="*/ 757 h 763"/>
              <a:gd name="connsiteX85" fmla="*/ 200 w 358"/>
              <a:gd name="connsiteY85" fmla="*/ 763 h 763"/>
              <a:gd name="connsiteX86" fmla="*/ 195 w 358"/>
              <a:gd name="connsiteY86" fmla="*/ 763 h 763"/>
              <a:gd name="connsiteX87" fmla="*/ 195 w 358"/>
              <a:gd name="connsiteY87" fmla="*/ 757 h 763"/>
              <a:gd name="connsiteX88" fmla="*/ 190 w 358"/>
              <a:gd name="connsiteY88" fmla="*/ 757 h 763"/>
              <a:gd name="connsiteX89" fmla="*/ 190 w 358"/>
              <a:gd name="connsiteY89" fmla="*/ 752 h 763"/>
              <a:gd name="connsiteX90" fmla="*/ 190 w 358"/>
              <a:gd name="connsiteY90" fmla="*/ 747 h 763"/>
              <a:gd name="connsiteX91" fmla="*/ 185 w 358"/>
              <a:gd name="connsiteY91" fmla="*/ 742 h 763"/>
              <a:gd name="connsiteX92" fmla="*/ 185 w 358"/>
              <a:gd name="connsiteY92" fmla="*/ 731 h 763"/>
              <a:gd name="connsiteX93" fmla="*/ 185 w 358"/>
              <a:gd name="connsiteY93" fmla="*/ 721 h 763"/>
              <a:gd name="connsiteX94" fmla="*/ 179 w 358"/>
              <a:gd name="connsiteY94" fmla="*/ 705 h 763"/>
              <a:gd name="connsiteX95" fmla="*/ 174 w 358"/>
              <a:gd name="connsiteY95" fmla="*/ 684 h 763"/>
              <a:gd name="connsiteX96" fmla="*/ 169 w 358"/>
              <a:gd name="connsiteY96" fmla="*/ 668 h 763"/>
              <a:gd name="connsiteX97" fmla="*/ 164 w 358"/>
              <a:gd name="connsiteY97" fmla="*/ 652 h 763"/>
              <a:gd name="connsiteX98" fmla="*/ 158 w 358"/>
              <a:gd name="connsiteY98" fmla="*/ 636 h 763"/>
              <a:gd name="connsiteX99" fmla="*/ 148 w 358"/>
              <a:gd name="connsiteY99" fmla="*/ 626 h 763"/>
              <a:gd name="connsiteX100" fmla="*/ 137 w 358"/>
              <a:gd name="connsiteY100" fmla="*/ 615 h 763"/>
              <a:gd name="connsiteX101" fmla="*/ 132 w 358"/>
              <a:gd name="connsiteY101" fmla="*/ 605 h 763"/>
              <a:gd name="connsiteX102" fmla="*/ 143 w 358"/>
              <a:gd name="connsiteY102" fmla="*/ 610 h 763"/>
              <a:gd name="connsiteX103" fmla="*/ 158 w 358"/>
              <a:gd name="connsiteY103" fmla="*/ 610 h 763"/>
              <a:gd name="connsiteX104" fmla="*/ 169 w 358"/>
              <a:gd name="connsiteY104" fmla="*/ 610 h 763"/>
              <a:gd name="connsiteX105" fmla="*/ 179 w 358"/>
              <a:gd name="connsiteY105" fmla="*/ 610 h 763"/>
              <a:gd name="connsiteX106" fmla="*/ 190 w 358"/>
              <a:gd name="connsiteY106" fmla="*/ 605 h 763"/>
              <a:gd name="connsiteX107" fmla="*/ 195 w 358"/>
              <a:gd name="connsiteY107" fmla="*/ 605 h 763"/>
              <a:gd name="connsiteX108" fmla="*/ 200 w 358"/>
              <a:gd name="connsiteY108" fmla="*/ 600 h 763"/>
              <a:gd name="connsiteX109" fmla="*/ 200 w 358"/>
              <a:gd name="connsiteY109" fmla="*/ 600 h 763"/>
              <a:gd name="connsiteX110" fmla="*/ 206 w 358"/>
              <a:gd name="connsiteY110" fmla="*/ 594 h 763"/>
              <a:gd name="connsiteX111" fmla="*/ 206 w 358"/>
              <a:gd name="connsiteY111" fmla="*/ 584 h 763"/>
              <a:gd name="connsiteX112" fmla="*/ 211 w 358"/>
              <a:gd name="connsiteY112" fmla="*/ 573 h 763"/>
              <a:gd name="connsiteX113" fmla="*/ 211 w 358"/>
              <a:gd name="connsiteY113" fmla="*/ 558 h 763"/>
              <a:gd name="connsiteX114" fmla="*/ 216 w 358"/>
              <a:gd name="connsiteY114" fmla="*/ 537 h 763"/>
              <a:gd name="connsiteX115" fmla="*/ 222 w 358"/>
              <a:gd name="connsiteY115" fmla="*/ 516 h 763"/>
              <a:gd name="connsiteX116" fmla="*/ 222 w 358"/>
              <a:gd name="connsiteY116" fmla="*/ 489 h 763"/>
              <a:gd name="connsiteX117" fmla="*/ 227 w 358"/>
              <a:gd name="connsiteY117" fmla="*/ 458 h 763"/>
              <a:gd name="connsiteX118" fmla="*/ 237 w 358"/>
              <a:gd name="connsiteY118" fmla="*/ 395 h 763"/>
              <a:gd name="connsiteX119" fmla="*/ 243 w 358"/>
              <a:gd name="connsiteY119" fmla="*/ 337 h 763"/>
              <a:gd name="connsiteX120" fmla="*/ 248 w 358"/>
              <a:gd name="connsiteY120" fmla="*/ 274 h 763"/>
              <a:gd name="connsiteX121" fmla="*/ 248 w 358"/>
              <a:gd name="connsiteY121" fmla="*/ 221 h 763"/>
              <a:gd name="connsiteX122" fmla="*/ 248 w 358"/>
              <a:gd name="connsiteY122" fmla="*/ 221 h 763"/>
              <a:gd name="connsiteX0" fmla="*/ 248 w 358"/>
              <a:gd name="connsiteY0" fmla="*/ 221 h 763"/>
              <a:gd name="connsiteX1" fmla="*/ 248 w 358"/>
              <a:gd name="connsiteY1" fmla="*/ 195 h 763"/>
              <a:gd name="connsiteX2" fmla="*/ 248 w 358"/>
              <a:gd name="connsiteY2" fmla="*/ 168 h 763"/>
              <a:gd name="connsiteX3" fmla="*/ 248 w 358"/>
              <a:gd name="connsiteY3" fmla="*/ 147 h 763"/>
              <a:gd name="connsiteX4" fmla="*/ 248 w 358"/>
              <a:gd name="connsiteY4" fmla="*/ 132 h 763"/>
              <a:gd name="connsiteX5" fmla="*/ 248 w 358"/>
              <a:gd name="connsiteY5" fmla="*/ 116 h 763"/>
              <a:gd name="connsiteX6" fmla="*/ 248 w 358"/>
              <a:gd name="connsiteY6" fmla="*/ 105 h 763"/>
              <a:gd name="connsiteX7" fmla="*/ 243 w 358"/>
              <a:gd name="connsiteY7" fmla="*/ 95 h 763"/>
              <a:gd name="connsiteX8" fmla="*/ 243 w 358"/>
              <a:gd name="connsiteY8" fmla="*/ 89 h 763"/>
              <a:gd name="connsiteX9" fmla="*/ 243 w 358"/>
              <a:gd name="connsiteY9" fmla="*/ 84 h 763"/>
              <a:gd name="connsiteX10" fmla="*/ 237 w 358"/>
              <a:gd name="connsiteY10" fmla="*/ 84 h 763"/>
              <a:gd name="connsiteX11" fmla="*/ 232 w 358"/>
              <a:gd name="connsiteY11" fmla="*/ 79 h 763"/>
              <a:gd name="connsiteX12" fmla="*/ 222 w 358"/>
              <a:gd name="connsiteY12" fmla="*/ 79 h 763"/>
              <a:gd name="connsiteX13" fmla="*/ 216 w 358"/>
              <a:gd name="connsiteY13" fmla="*/ 74 h 763"/>
              <a:gd name="connsiteX14" fmla="*/ 0 w 358"/>
              <a:gd name="connsiteY14" fmla="*/ 58 h 763"/>
              <a:gd name="connsiteX15" fmla="*/ 58 w 358"/>
              <a:gd name="connsiteY15" fmla="*/ 47 h 763"/>
              <a:gd name="connsiteX16" fmla="*/ 85 w 358"/>
              <a:gd name="connsiteY16" fmla="*/ 42 h 763"/>
              <a:gd name="connsiteX17" fmla="*/ 111 w 358"/>
              <a:gd name="connsiteY17" fmla="*/ 37 h 763"/>
              <a:gd name="connsiteX18" fmla="*/ 137 w 358"/>
              <a:gd name="connsiteY18" fmla="*/ 32 h 763"/>
              <a:gd name="connsiteX19" fmla="*/ 153 w 358"/>
              <a:gd name="connsiteY19" fmla="*/ 32 h 763"/>
              <a:gd name="connsiteX20" fmla="*/ 169 w 358"/>
              <a:gd name="connsiteY20" fmla="*/ 26 h 763"/>
              <a:gd name="connsiteX21" fmla="*/ 185 w 358"/>
              <a:gd name="connsiteY21" fmla="*/ 21 h 763"/>
              <a:gd name="connsiteX22" fmla="*/ 200 w 358"/>
              <a:gd name="connsiteY22" fmla="*/ 16 h 763"/>
              <a:gd name="connsiteX23" fmla="*/ 206 w 358"/>
              <a:gd name="connsiteY23" fmla="*/ 11 h 763"/>
              <a:gd name="connsiteX24" fmla="*/ 216 w 358"/>
              <a:gd name="connsiteY24" fmla="*/ 5 h 763"/>
              <a:gd name="connsiteX25" fmla="*/ 222 w 358"/>
              <a:gd name="connsiteY25" fmla="*/ 5 h 763"/>
              <a:gd name="connsiteX26" fmla="*/ 232 w 358"/>
              <a:gd name="connsiteY26" fmla="*/ 0 h 763"/>
              <a:gd name="connsiteX27" fmla="*/ 243 w 358"/>
              <a:gd name="connsiteY27" fmla="*/ 5 h 763"/>
              <a:gd name="connsiteX28" fmla="*/ 248 w 358"/>
              <a:gd name="connsiteY28" fmla="*/ 11 h 763"/>
              <a:gd name="connsiteX29" fmla="*/ 258 w 358"/>
              <a:gd name="connsiteY29" fmla="*/ 16 h 763"/>
              <a:gd name="connsiteX30" fmla="*/ 269 w 358"/>
              <a:gd name="connsiteY30" fmla="*/ 21 h 763"/>
              <a:gd name="connsiteX31" fmla="*/ 279 w 358"/>
              <a:gd name="connsiteY31" fmla="*/ 26 h 763"/>
              <a:gd name="connsiteX32" fmla="*/ 290 w 358"/>
              <a:gd name="connsiteY32" fmla="*/ 32 h 763"/>
              <a:gd name="connsiteX33" fmla="*/ 306 w 358"/>
              <a:gd name="connsiteY33" fmla="*/ 42 h 763"/>
              <a:gd name="connsiteX34" fmla="*/ 316 w 358"/>
              <a:gd name="connsiteY34" fmla="*/ 53 h 763"/>
              <a:gd name="connsiteX35" fmla="*/ 327 w 358"/>
              <a:gd name="connsiteY35" fmla="*/ 58 h 763"/>
              <a:gd name="connsiteX36" fmla="*/ 337 w 358"/>
              <a:gd name="connsiteY36" fmla="*/ 68 h 763"/>
              <a:gd name="connsiteX37" fmla="*/ 348 w 358"/>
              <a:gd name="connsiteY37" fmla="*/ 74 h 763"/>
              <a:gd name="connsiteX38" fmla="*/ 353 w 358"/>
              <a:gd name="connsiteY38" fmla="*/ 79 h 763"/>
              <a:gd name="connsiteX39" fmla="*/ 358 w 358"/>
              <a:gd name="connsiteY39" fmla="*/ 84 h 763"/>
              <a:gd name="connsiteX40" fmla="*/ 358 w 358"/>
              <a:gd name="connsiteY40" fmla="*/ 89 h 763"/>
              <a:gd name="connsiteX41" fmla="*/ 358 w 358"/>
              <a:gd name="connsiteY41" fmla="*/ 95 h 763"/>
              <a:gd name="connsiteX42" fmla="*/ 358 w 358"/>
              <a:gd name="connsiteY42" fmla="*/ 100 h 763"/>
              <a:gd name="connsiteX43" fmla="*/ 358 w 358"/>
              <a:gd name="connsiteY43" fmla="*/ 105 h 763"/>
              <a:gd name="connsiteX44" fmla="*/ 353 w 358"/>
              <a:gd name="connsiteY44" fmla="*/ 110 h 763"/>
              <a:gd name="connsiteX45" fmla="*/ 343 w 358"/>
              <a:gd name="connsiteY45" fmla="*/ 116 h 763"/>
              <a:gd name="connsiteX46" fmla="*/ 343 w 358"/>
              <a:gd name="connsiteY46" fmla="*/ 121 h 763"/>
              <a:gd name="connsiteX47" fmla="*/ 343 w 358"/>
              <a:gd name="connsiteY47" fmla="*/ 121 h 763"/>
              <a:gd name="connsiteX48" fmla="*/ 337 w 358"/>
              <a:gd name="connsiteY48" fmla="*/ 126 h 763"/>
              <a:gd name="connsiteX49" fmla="*/ 337 w 358"/>
              <a:gd name="connsiteY49" fmla="*/ 132 h 763"/>
              <a:gd name="connsiteX50" fmla="*/ 332 w 358"/>
              <a:gd name="connsiteY50" fmla="*/ 142 h 763"/>
              <a:gd name="connsiteX51" fmla="*/ 332 w 358"/>
              <a:gd name="connsiteY51" fmla="*/ 147 h 763"/>
              <a:gd name="connsiteX52" fmla="*/ 332 w 358"/>
              <a:gd name="connsiteY52" fmla="*/ 158 h 763"/>
              <a:gd name="connsiteX53" fmla="*/ 327 w 358"/>
              <a:gd name="connsiteY53" fmla="*/ 168 h 763"/>
              <a:gd name="connsiteX54" fmla="*/ 327 w 358"/>
              <a:gd name="connsiteY54" fmla="*/ 179 h 763"/>
              <a:gd name="connsiteX55" fmla="*/ 327 w 358"/>
              <a:gd name="connsiteY55" fmla="*/ 189 h 763"/>
              <a:gd name="connsiteX56" fmla="*/ 322 w 358"/>
              <a:gd name="connsiteY56" fmla="*/ 205 h 763"/>
              <a:gd name="connsiteX57" fmla="*/ 322 w 358"/>
              <a:gd name="connsiteY57" fmla="*/ 221 h 763"/>
              <a:gd name="connsiteX58" fmla="*/ 322 w 358"/>
              <a:gd name="connsiteY58" fmla="*/ 237 h 763"/>
              <a:gd name="connsiteX59" fmla="*/ 316 w 358"/>
              <a:gd name="connsiteY59" fmla="*/ 252 h 763"/>
              <a:gd name="connsiteX60" fmla="*/ 316 w 358"/>
              <a:gd name="connsiteY60" fmla="*/ 268 h 763"/>
              <a:gd name="connsiteX61" fmla="*/ 316 w 358"/>
              <a:gd name="connsiteY61" fmla="*/ 289 h 763"/>
              <a:gd name="connsiteX62" fmla="*/ 311 w 358"/>
              <a:gd name="connsiteY62" fmla="*/ 331 h 763"/>
              <a:gd name="connsiteX63" fmla="*/ 306 w 358"/>
              <a:gd name="connsiteY63" fmla="*/ 368 h 763"/>
              <a:gd name="connsiteX64" fmla="*/ 306 w 358"/>
              <a:gd name="connsiteY64" fmla="*/ 400 h 763"/>
              <a:gd name="connsiteX65" fmla="*/ 301 w 358"/>
              <a:gd name="connsiteY65" fmla="*/ 431 h 763"/>
              <a:gd name="connsiteX66" fmla="*/ 295 w 358"/>
              <a:gd name="connsiteY66" fmla="*/ 463 h 763"/>
              <a:gd name="connsiteX67" fmla="*/ 295 w 358"/>
              <a:gd name="connsiteY67" fmla="*/ 489 h 763"/>
              <a:gd name="connsiteX68" fmla="*/ 290 w 358"/>
              <a:gd name="connsiteY68" fmla="*/ 510 h 763"/>
              <a:gd name="connsiteX69" fmla="*/ 285 w 358"/>
              <a:gd name="connsiteY69" fmla="*/ 531 h 763"/>
              <a:gd name="connsiteX70" fmla="*/ 279 w 358"/>
              <a:gd name="connsiteY70" fmla="*/ 568 h 763"/>
              <a:gd name="connsiteX71" fmla="*/ 269 w 358"/>
              <a:gd name="connsiteY71" fmla="*/ 605 h 763"/>
              <a:gd name="connsiteX72" fmla="*/ 264 w 358"/>
              <a:gd name="connsiteY72" fmla="*/ 636 h 763"/>
              <a:gd name="connsiteX73" fmla="*/ 253 w 358"/>
              <a:gd name="connsiteY73" fmla="*/ 663 h 763"/>
              <a:gd name="connsiteX74" fmla="*/ 248 w 358"/>
              <a:gd name="connsiteY74" fmla="*/ 689 h 763"/>
              <a:gd name="connsiteX75" fmla="*/ 243 w 358"/>
              <a:gd name="connsiteY75" fmla="*/ 700 h 763"/>
              <a:gd name="connsiteX76" fmla="*/ 237 w 358"/>
              <a:gd name="connsiteY76" fmla="*/ 710 h 763"/>
              <a:gd name="connsiteX77" fmla="*/ 237 w 358"/>
              <a:gd name="connsiteY77" fmla="*/ 721 h 763"/>
              <a:gd name="connsiteX78" fmla="*/ 232 w 358"/>
              <a:gd name="connsiteY78" fmla="*/ 726 h 763"/>
              <a:gd name="connsiteX79" fmla="*/ 227 w 358"/>
              <a:gd name="connsiteY79" fmla="*/ 736 h 763"/>
              <a:gd name="connsiteX80" fmla="*/ 227 w 358"/>
              <a:gd name="connsiteY80" fmla="*/ 742 h 763"/>
              <a:gd name="connsiteX81" fmla="*/ 216 w 358"/>
              <a:gd name="connsiteY81" fmla="*/ 747 h 763"/>
              <a:gd name="connsiteX82" fmla="*/ 211 w 358"/>
              <a:gd name="connsiteY82" fmla="*/ 757 h 763"/>
              <a:gd name="connsiteX83" fmla="*/ 206 w 358"/>
              <a:gd name="connsiteY83" fmla="*/ 757 h 763"/>
              <a:gd name="connsiteX84" fmla="*/ 200 w 358"/>
              <a:gd name="connsiteY84" fmla="*/ 763 h 763"/>
              <a:gd name="connsiteX85" fmla="*/ 195 w 358"/>
              <a:gd name="connsiteY85" fmla="*/ 763 h 763"/>
              <a:gd name="connsiteX86" fmla="*/ 195 w 358"/>
              <a:gd name="connsiteY86" fmla="*/ 757 h 763"/>
              <a:gd name="connsiteX87" fmla="*/ 190 w 358"/>
              <a:gd name="connsiteY87" fmla="*/ 757 h 763"/>
              <a:gd name="connsiteX88" fmla="*/ 190 w 358"/>
              <a:gd name="connsiteY88" fmla="*/ 752 h 763"/>
              <a:gd name="connsiteX89" fmla="*/ 190 w 358"/>
              <a:gd name="connsiteY89" fmla="*/ 747 h 763"/>
              <a:gd name="connsiteX90" fmla="*/ 185 w 358"/>
              <a:gd name="connsiteY90" fmla="*/ 742 h 763"/>
              <a:gd name="connsiteX91" fmla="*/ 185 w 358"/>
              <a:gd name="connsiteY91" fmla="*/ 731 h 763"/>
              <a:gd name="connsiteX92" fmla="*/ 185 w 358"/>
              <a:gd name="connsiteY92" fmla="*/ 721 h 763"/>
              <a:gd name="connsiteX93" fmla="*/ 179 w 358"/>
              <a:gd name="connsiteY93" fmla="*/ 705 h 763"/>
              <a:gd name="connsiteX94" fmla="*/ 174 w 358"/>
              <a:gd name="connsiteY94" fmla="*/ 684 h 763"/>
              <a:gd name="connsiteX95" fmla="*/ 169 w 358"/>
              <a:gd name="connsiteY95" fmla="*/ 668 h 763"/>
              <a:gd name="connsiteX96" fmla="*/ 164 w 358"/>
              <a:gd name="connsiteY96" fmla="*/ 652 h 763"/>
              <a:gd name="connsiteX97" fmla="*/ 158 w 358"/>
              <a:gd name="connsiteY97" fmla="*/ 636 h 763"/>
              <a:gd name="connsiteX98" fmla="*/ 148 w 358"/>
              <a:gd name="connsiteY98" fmla="*/ 626 h 763"/>
              <a:gd name="connsiteX99" fmla="*/ 137 w 358"/>
              <a:gd name="connsiteY99" fmla="*/ 615 h 763"/>
              <a:gd name="connsiteX100" fmla="*/ 132 w 358"/>
              <a:gd name="connsiteY100" fmla="*/ 605 h 763"/>
              <a:gd name="connsiteX101" fmla="*/ 143 w 358"/>
              <a:gd name="connsiteY101" fmla="*/ 610 h 763"/>
              <a:gd name="connsiteX102" fmla="*/ 158 w 358"/>
              <a:gd name="connsiteY102" fmla="*/ 610 h 763"/>
              <a:gd name="connsiteX103" fmla="*/ 169 w 358"/>
              <a:gd name="connsiteY103" fmla="*/ 610 h 763"/>
              <a:gd name="connsiteX104" fmla="*/ 179 w 358"/>
              <a:gd name="connsiteY104" fmla="*/ 610 h 763"/>
              <a:gd name="connsiteX105" fmla="*/ 190 w 358"/>
              <a:gd name="connsiteY105" fmla="*/ 605 h 763"/>
              <a:gd name="connsiteX106" fmla="*/ 195 w 358"/>
              <a:gd name="connsiteY106" fmla="*/ 605 h 763"/>
              <a:gd name="connsiteX107" fmla="*/ 200 w 358"/>
              <a:gd name="connsiteY107" fmla="*/ 600 h 763"/>
              <a:gd name="connsiteX108" fmla="*/ 200 w 358"/>
              <a:gd name="connsiteY108" fmla="*/ 600 h 763"/>
              <a:gd name="connsiteX109" fmla="*/ 206 w 358"/>
              <a:gd name="connsiteY109" fmla="*/ 594 h 763"/>
              <a:gd name="connsiteX110" fmla="*/ 206 w 358"/>
              <a:gd name="connsiteY110" fmla="*/ 584 h 763"/>
              <a:gd name="connsiteX111" fmla="*/ 211 w 358"/>
              <a:gd name="connsiteY111" fmla="*/ 573 h 763"/>
              <a:gd name="connsiteX112" fmla="*/ 211 w 358"/>
              <a:gd name="connsiteY112" fmla="*/ 558 h 763"/>
              <a:gd name="connsiteX113" fmla="*/ 216 w 358"/>
              <a:gd name="connsiteY113" fmla="*/ 537 h 763"/>
              <a:gd name="connsiteX114" fmla="*/ 222 w 358"/>
              <a:gd name="connsiteY114" fmla="*/ 516 h 763"/>
              <a:gd name="connsiteX115" fmla="*/ 222 w 358"/>
              <a:gd name="connsiteY115" fmla="*/ 489 h 763"/>
              <a:gd name="connsiteX116" fmla="*/ 227 w 358"/>
              <a:gd name="connsiteY116" fmla="*/ 458 h 763"/>
              <a:gd name="connsiteX117" fmla="*/ 237 w 358"/>
              <a:gd name="connsiteY117" fmla="*/ 395 h 763"/>
              <a:gd name="connsiteX118" fmla="*/ 243 w 358"/>
              <a:gd name="connsiteY118" fmla="*/ 337 h 763"/>
              <a:gd name="connsiteX119" fmla="*/ 248 w 358"/>
              <a:gd name="connsiteY119" fmla="*/ 274 h 763"/>
              <a:gd name="connsiteX120" fmla="*/ 248 w 358"/>
              <a:gd name="connsiteY120" fmla="*/ 221 h 763"/>
              <a:gd name="connsiteX121" fmla="*/ 248 w 358"/>
              <a:gd name="connsiteY121" fmla="*/ 221 h 763"/>
              <a:gd name="connsiteX0" fmla="*/ 248 w 358"/>
              <a:gd name="connsiteY0" fmla="*/ 221 h 763"/>
              <a:gd name="connsiteX1" fmla="*/ 248 w 358"/>
              <a:gd name="connsiteY1" fmla="*/ 195 h 763"/>
              <a:gd name="connsiteX2" fmla="*/ 248 w 358"/>
              <a:gd name="connsiteY2" fmla="*/ 168 h 763"/>
              <a:gd name="connsiteX3" fmla="*/ 248 w 358"/>
              <a:gd name="connsiteY3" fmla="*/ 147 h 763"/>
              <a:gd name="connsiteX4" fmla="*/ 248 w 358"/>
              <a:gd name="connsiteY4" fmla="*/ 132 h 763"/>
              <a:gd name="connsiteX5" fmla="*/ 248 w 358"/>
              <a:gd name="connsiteY5" fmla="*/ 116 h 763"/>
              <a:gd name="connsiteX6" fmla="*/ 248 w 358"/>
              <a:gd name="connsiteY6" fmla="*/ 105 h 763"/>
              <a:gd name="connsiteX7" fmla="*/ 243 w 358"/>
              <a:gd name="connsiteY7" fmla="*/ 95 h 763"/>
              <a:gd name="connsiteX8" fmla="*/ 243 w 358"/>
              <a:gd name="connsiteY8" fmla="*/ 89 h 763"/>
              <a:gd name="connsiteX9" fmla="*/ 243 w 358"/>
              <a:gd name="connsiteY9" fmla="*/ 84 h 763"/>
              <a:gd name="connsiteX10" fmla="*/ 237 w 358"/>
              <a:gd name="connsiteY10" fmla="*/ 84 h 763"/>
              <a:gd name="connsiteX11" fmla="*/ 232 w 358"/>
              <a:gd name="connsiteY11" fmla="*/ 79 h 763"/>
              <a:gd name="connsiteX12" fmla="*/ 222 w 358"/>
              <a:gd name="connsiteY12" fmla="*/ 79 h 763"/>
              <a:gd name="connsiteX13" fmla="*/ 216 w 358"/>
              <a:gd name="connsiteY13" fmla="*/ 74 h 763"/>
              <a:gd name="connsiteX14" fmla="*/ 0 w 358"/>
              <a:gd name="connsiteY14" fmla="*/ 58 h 763"/>
              <a:gd name="connsiteX15" fmla="*/ 58 w 358"/>
              <a:gd name="connsiteY15" fmla="*/ 47 h 763"/>
              <a:gd name="connsiteX16" fmla="*/ 85 w 358"/>
              <a:gd name="connsiteY16" fmla="*/ 42 h 763"/>
              <a:gd name="connsiteX17" fmla="*/ 111 w 358"/>
              <a:gd name="connsiteY17" fmla="*/ 37 h 763"/>
              <a:gd name="connsiteX18" fmla="*/ 137 w 358"/>
              <a:gd name="connsiteY18" fmla="*/ 32 h 763"/>
              <a:gd name="connsiteX19" fmla="*/ 153 w 358"/>
              <a:gd name="connsiteY19" fmla="*/ 32 h 763"/>
              <a:gd name="connsiteX20" fmla="*/ 169 w 358"/>
              <a:gd name="connsiteY20" fmla="*/ 26 h 763"/>
              <a:gd name="connsiteX21" fmla="*/ 185 w 358"/>
              <a:gd name="connsiteY21" fmla="*/ 21 h 763"/>
              <a:gd name="connsiteX22" fmla="*/ 206 w 358"/>
              <a:gd name="connsiteY22" fmla="*/ 11 h 763"/>
              <a:gd name="connsiteX23" fmla="*/ 216 w 358"/>
              <a:gd name="connsiteY23" fmla="*/ 5 h 763"/>
              <a:gd name="connsiteX24" fmla="*/ 222 w 358"/>
              <a:gd name="connsiteY24" fmla="*/ 5 h 763"/>
              <a:gd name="connsiteX25" fmla="*/ 232 w 358"/>
              <a:gd name="connsiteY25" fmla="*/ 0 h 763"/>
              <a:gd name="connsiteX26" fmla="*/ 243 w 358"/>
              <a:gd name="connsiteY26" fmla="*/ 5 h 763"/>
              <a:gd name="connsiteX27" fmla="*/ 248 w 358"/>
              <a:gd name="connsiteY27" fmla="*/ 11 h 763"/>
              <a:gd name="connsiteX28" fmla="*/ 258 w 358"/>
              <a:gd name="connsiteY28" fmla="*/ 16 h 763"/>
              <a:gd name="connsiteX29" fmla="*/ 269 w 358"/>
              <a:gd name="connsiteY29" fmla="*/ 21 h 763"/>
              <a:gd name="connsiteX30" fmla="*/ 279 w 358"/>
              <a:gd name="connsiteY30" fmla="*/ 26 h 763"/>
              <a:gd name="connsiteX31" fmla="*/ 290 w 358"/>
              <a:gd name="connsiteY31" fmla="*/ 32 h 763"/>
              <a:gd name="connsiteX32" fmla="*/ 306 w 358"/>
              <a:gd name="connsiteY32" fmla="*/ 42 h 763"/>
              <a:gd name="connsiteX33" fmla="*/ 316 w 358"/>
              <a:gd name="connsiteY33" fmla="*/ 53 h 763"/>
              <a:gd name="connsiteX34" fmla="*/ 327 w 358"/>
              <a:gd name="connsiteY34" fmla="*/ 58 h 763"/>
              <a:gd name="connsiteX35" fmla="*/ 337 w 358"/>
              <a:gd name="connsiteY35" fmla="*/ 68 h 763"/>
              <a:gd name="connsiteX36" fmla="*/ 348 w 358"/>
              <a:gd name="connsiteY36" fmla="*/ 74 h 763"/>
              <a:gd name="connsiteX37" fmla="*/ 353 w 358"/>
              <a:gd name="connsiteY37" fmla="*/ 79 h 763"/>
              <a:gd name="connsiteX38" fmla="*/ 358 w 358"/>
              <a:gd name="connsiteY38" fmla="*/ 84 h 763"/>
              <a:gd name="connsiteX39" fmla="*/ 358 w 358"/>
              <a:gd name="connsiteY39" fmla="*/ 89 h 763"/>
              <a:gd name="connsiteX40" fmla="*/ 358 w 358"/>
              <a:gd name="connsiteY40" fmla="*/ 95 h 763"/>
              <a:gd name="connsiteX41" fmla="*/ 358 w 358"/>
              <a:gd name="connsiteY41" fmla="*/ 100 h 763"/>
              <a:gd name="connsiteX42" fmla="*/ 358 w 358"/>
              <a:gd name="connsiteY42" fmla="*/ 105 h 763"/>
              <a:gd name="connsiteX43" fmla="*/ 353 w 358"/>
              <a:gd name="connsiteY43" fmla="*/ 110 h 763"/>
              <a:gd name="connsiteX44" fmla="*/ 343 w 358"/>
              <a:gd name="connsiteY44" fmla="*/ 116 h 763"/>
              <a:gd name="connsiteX45" fmla="*/ 343 w 358"/>
              <a:gd name="connsiteY45" fmla="*/ 121 h 763"/>
              <a:gd name="connsiteX46" fmla="*/ 343 w 358"/>
              <a:gd name="connsiteY46" fmla="*/ 121 h 763"/>
              <a:gd name="connsiteX47" fmla="*/ 337 w 358"/>
              <a:gd name="connsiteY47" fmla="*/ 126 h 763"/>
              <a:gd name="connsiteX48" fmla="*/ 337 w 358"/>
              <a:gd name="connsiteY48" fmla="*/ 132 h 763"/>
              <a:gd name="connsiteX49" fmla="*/ 332 w 358"/>
              <a:gd name="connsiteY49" fmla="*/ 142 h 763"/>
              <a:gd name="connsiteX50" fmla="*/ 332 w 358"/>
              <a:gd name="connsiteY50" fmla="*/ 147 h 763"/>
              <a:gd name="connsiteX51" fmla="*/ 332 w 358"/>
              <a:gd name="connsiteY51" fmla="*/ 158 h 763"/>
              <a:gd name="connsiteX52" fmla="*/ 327 w 358"/>
              <a:gd name="connsiteY52" fmla="*/ 168 h 763"/>
              <a:gd name="connsiteX53" fmla="*/ 327 w 358"/>
              <a:gd name="connsiteY53" fmla="*/ 179 h 763"/>
              <a:gd name="connsiteX54" fmla="*/ 327 w 358"/>
              <a:gd name="connsiteY54" fmla="*/ 189 h 763"/>
              <a:gd name="connsiteX55" fmla="*/ 322 w 358"/>
              <a:gd name="connsiteY55" fmla="*/ 205 h 763"/>
              <a:gd name="connsiteX56" fmla="*/ 322 w 358"/>
              <a:gd name="connsiteY56" fmla="*/ 221 h 763"/>
              <a:gd name="connsiteX57" fmla="*/ 322 w 358"/>
              <a:gd name="connsiteY57" fmla="*/ 237 h 763"/>
              <a:gd name="connsiteX58" fmla="*/ 316 w 358"/>
              <a:gd name="connsiteY58" fmla="*/ 252 h 763"/>
              <a:gd name="connsiteX59" fmla="*/ 316 w 358"/>
              <a:gd name="connsiteY59" fmla="*/ 268 h 763"/>
              <a:gd name="connsiteX60" fmla="*/ 316 w 358"/>
              <a:gd name="connsiteY60" fmla="*/ 289 h 763"/>
              <a:gd name="connsiteX61" fmla="*/ 311 w 358"/>
              <a:gd name="connsiteY61" fmla="*/ 331 h 763"/>
              <a:gd name="connsiteX62" fmla="*/ 306 w 358"/>
              <a:gd name="connsiteY62" fmla="*/ 368 h 763"/>
              <a:gd name="connsiteX63" fmla="*/ 306 w 358"/>
              <a:gd name="connsiteY63" fmla="*/ 400 h 763"/>
              <a:gd name="connsiteX64" fmla="*/ 301 w 358"/>
              <a:gd name="connsiteY64" fmla="*/ 431 h 763"/>
              <a:gd name="connsiteX65" fmla="*/ 295 w 358"/>
              <a:gd name="connsiteY65" fmla="*/ 463 h 763"/>
              <a:gd name="connsiteX66" fmla="*/ 295 w 358"/>
              <a:gd name="connsiteY66" fmla="*/ 489 h 763"/>
              <a:gd name="connsiteX67" fmla="*/ 290 w 358"/>
              <a:gd name="connsiteY67" fmla="*/ 510 h 763"/>
              <a:gd name="connsiteX68" fmla="*/ 285 w 358"/>
              <a:gd name="connsiteY68" fmla="*/ 531 h 763"/>
              <a:gd name="connsiteX69" fmla="*/ 279 w 358"/>
              <a:gd name="connsiteY69" fmla="*/ 568 h 763"/>
              <a:gd name="connsiteX70" fmla="*/ 269 w 358"/>
              <a:gd name="connsiteY70" fmla="*/ 605 h 763"/>
              <a:gd name="connsiteX71" fmla="*/ 264 w 358"/>
              <a:gd name="connsiteY71" fmla="*/ 636 h 763"/>
              <a:gd name="connsiteX72" fmla="*/ 253 w 358"/>
              <a:gd name="connsiteY72" fmla="*/ 663 h 763"/>
              <a:gd name="connsiteX73" fmla="*/ 248 w 358"/>
              <a:gd name="connsiteY73" fmla="*/ 689 h 763"/>
              <a:gd name="connsiteX74" fmla="*/ 243 w 358"/>
              <a:gd name="connsiteY74" fmla="*/ 700 h 763"/>
              <a:gd name="connsiteX75" fmla="*/ 237 w 358"/>
              <a:gd name="connsiteY75" fmla="*/ 710 h 763"/>
              <a:gd name="connsiteX76" fmla="*/ 237 w 358"/>
              <a:gd name="connsiteY76" fmla="*/ 721 h 763"/>
              <a:gd name="connsiteX77" fmla="*/ 232 w 358"/>
              <a:gd name="connsiteY77" fmla="*/ 726 h 763"/>
              <a:gd name="connsiteX78" fmla="*/ 227 w 358"/>
              <a:gd name="connsiteY78" fmla="*/ 736 h 763"/>
              <a:gd name="connsiteX79" fmla="*/ 227 w 358"/>
              <a:gd name="connsiteY79" fmla="*/ 742 h 763"/>
              <a:gd name="connsiteX80" fmla="*/ 216 w 358"/>
              <a:gd name="connsiteY80" fmla="*/ 747 h 763"/>
              <a:gd name="connsiteX81" fmla="*/ 211 w 358"/>
              <a:gd name="connsiteY81" fmla="*/ 757 h 763"/>
              <a:gd name="connsiteX82" fmla="*/ 206 w 358"/>
              <a:gd name="connsiteY82" fmla="*/ 757 h 763"/>
              <a:gd name="connsiteX83" fmla="*/ 200 w 358"/>
              <a:gd name="connsiteY83" fmla="*/ 763 h 763"/>
              <a:gd name="connsiteX84" fmla="*/ 195 w 358"/>
              <a:gd name="connsiteY84" fmla="*/ 763 h 763"/>
              <a:gd name="connsiteX85" fmla="*/ 195 w 358"/>
              <a:gd name="connsiteY85" fmla="*/ 757 h 763"/>
              <a:gd name="connsiteX86" fmla="*/ 190 w 358"/>
              <a:gd name="connsiteY86" fmla="*/ 757 h 763"/>
              <a:gd name="connsiteX87" fmla="*/ 190 w 358"/>
              <a:gd name="connsiteY87" fmla="*/ 752 h 763"/>
              <a:gd name="connsiteX88" fmla="*/ 190 w 358"/>
              <a:gd name="connsiteY88" fmla="*/ 747 h 763"/>
              <a:gd name="connsiteX89" fmla="*/ 185 w 358"/>
              <a:gd name="connsiteY89" fmla="*/ 742 h 763"/>
              <a:gd name="connsiteX90" fmla="*/ 185 w 358"/>
              <a:gd name="connsiteY90" fmla="*/ 731 h 763"/>
              <a:gd name="connsiteX91" fmla="*/ 185 w 358"/>
              <a:gd name="connsiteY91" fmla="*/ 721 h 763"/>
              <a:gd name="connsiteX92" fmla="*/ 179 w 358"/>
              <a:gd name="connsiteY92" fmla="*/ 705 h 763"/>
              <a:gd name="connsiteX93" fmla="*/ 174 w 358"/>
              <a:gd name="connsiteY93" fmla="*/ 684 h 763"/>
              <a:gd name="connsiteX94" fmla="*/ 169 w 358"/>
              <a:gd name="connsiteY94" fmla="*/ 668 h 763"/>
              <a:gd name="connsiteX95" fmla="*/ 164 w 358"/>
              <a:gd name="connsiteY95" fmla="*/ 652 h 763"/>
              <a:gd name="connsiteX96" fmla="*/ 158 w 358"/>
              <a:gd name="connsiteY96" fmla="*/ 636 h 763"/>
              <a:gd name="connsiteX97" fmla="*/ 148 w 358"/>
              <a:gd name="connsiteY97" fmla="*/ 626 h 763"/>
              <a:gd name="connsiteX98" fmla="*/ 137 w 358"/>
              <a:gd name="connsiteY98" fmla="*/ 615 h 763"/>
              <a:gd name="connsiteX99" fmla="*/ 132 w 358"/>
              <a:gd name="connsiteY99" fmla="*/ 605 h 763"/>
              <a:gd name="connsiteX100" fmla="*/ 143 w 358"/>
              <a:gd name="connsiteY100" fmla="*/ 610 h 763"/>
              <a:gd name="connsiteX101" fmla="*/ 158 w 358"/>
              <a:gd name="connsiteY101" fmla="*/ 610 h 763"/>
              <a:gd name="connsiteX102" fmla="*/ 169 w 358"/>
              <a:gd name="connsiteY102" fmla="*/ 610 h 763"/>
              <a:gd name="connsiteX103" fmla="*/ 179 w 358"/>
              <a:gd name="connsiteY103" fmla="*/ 610 h 763"/>
              <a:gd name="connsiteX104" fmla="*/ 190 w 358"/>
              <a:gd name="connsiteY104" fmla="*/ 605 h 763"/>
              <a:gd name="connsiteX105" fmla="*/ 195 w 358"/>
              <a:gd name="connsiteY105" fmla="*/ 605 h 763"/>
              <a:gd name="connsiteX106" fmla="*/ 200 w 358"/>
              <a:gd name="connsiteY106" fmla="*/ 600 h 763"/>
              <a:gd name="connsiteX107" fmla="*/ 200 w 358"/>
              <a:gd name="connsiteY107" fmla="*/ 600 h 763"/>
              <a:gd name="connsiteX108" fmla="*/ 206 w 358"/>
              <a:gd name="connsiteY108" fmla="*/ 594 h 763"/>
              <a:gd name="connsiteX109" fmla="*/ 206 w 358"/>
              <a:gd name="connsiteY109" fmla="*/ 584 h 763"/>
              <a:gd name="connsiteX110" fmla="*/ 211 w 358"/>
              <a:gd name="connsiteY110" fmla="*/ 573 h 763"/>
              <a:gd name="connsiteX111" fmla="*/ 211 w 358"/>
              <a:gd name="connsiteY111" fmla="*/ 558 h 763"/>
              <a:gd name="connsiteX112" fmla="*/ 216 w 358"/>
              <a:gd name="connsiteY112" fmla="*/ 537 h 763"/>
              <a:gd name="connsiteX113" fmla="*/ 222 w 358"/>
              <a:gd name="connsiteY113" fmla="*/ 516 h 763"/>
              <a:gd name="connsiteX114" fmla="*/ 222 w 358"/>
              <a:gd name="connsiteY114" fmla="*/ 489 h 763"/>
              <a:gd name="connsiteX115" fmla="*/ 227 w 358"/>
              <a:gd name="connsiteY115" fmla="*/ 458 h 763"/>
              <a:gd name="connsiteX116" fmla="*/ 237 w 358"/>
              <a:gd name="connsiteY116" fmla="*/ 395 h 763"/>
              <a:gd name="connsiteX117" fmla="*/ 243 w 358"/>
              <a:gd name="connsiteY117" fmla="*/ 337 h 763"/>
              <a:gd name="connsiteX118" fmla="*/ 248 w 358"/>
              <a:gd name="connsiteY118" fmla="*/ 274 h 763"/>
              <a:gd name="connsiteX119" fmla="*/ 248 w 358"/>
              <a:gd name="connsiteY119" fmla="*/ 221 h 763"/>
              <a:gd name="connsiteX120" fmla="*/ 248 w 358"/>
              <a:gd name="connsiteY120" fmla="*/ 221 h 763"/>
              <a:gd name="connsiteX0" fmla="*/ 248 w 358"/>
              <a:gd name="connsiteY0" fmla="*/ 221 h 763"/>
              <a:gd name="connsiteX1" fmla="*/ 248 w 358"/>
              <a:gd name="connsiteY1" fmla="*/ 195 h 763"/>
              <a:gd name="connsiteX2" fmla="*/ 248 w 358"/>
              <a:gd name="connsiteY2" fmla="*/ 168 h 763"/>
              <a:gd name="connsiteX3" fmla="*/ 248 w 358"/>
              <a:gd name="connsiteY3" fmla="*/ 147 h 763"/>
              <a:gd name="connsiteX4" fmla="*/ 248 w 358"/>
              <a:gd name="connsiteY4" fmla="*/ 132 h 763"/>
              <a:gd name="connsiteX5" fmla="*/ 248 w 358"/>
              <a:gd name="connsiteY5" fmla="*/ 116 h 763"/>
              <a:gd name="connsiteX6" fmla="*/ 248 w 358"/>
              <a:gd name="connsiteY6" fmla="*/ 105 h 763"/>
              <a:gd name="connsiteX7" fmla="*/ 243 w 358"/>
              <a:gd name="connsiteY7" fmla="*/ 95 h 763"/>
              <a:gd name="connsiteX8" fmla="*/ 243 w 358"/>
              <a:gd name="connsiteY8" fmla="*/ 89 h 763"/>
              <a:gd name="connsiteX9" fmla="*/ 243 w 358"/>
              <a:gd name="connsiteY9" fmla="*/ 84 h 763"/>
              <a:gd name="connsiteX10" fmla="*/ 237 w 358"/>
              <a:gd name="connsiteY10" fmla="*/ 84 h 763"/>
              <a:gd name="connsiteX11" fmla="*/ 232 w 358"/>
              <a:gd name="connsiteY11" fmla="*/ 79 h 763"/>
              <a:gd name="connsiteX12" fmla="*/ 222 w 358"/>
              <a:gd name="connsiteY12" fmla="*/ 79 h 763"/>
              <a:gd name="connsiteX13" fmla="*/ 216 w 358"/>
              <a:gd name="connsiteY13" fmla="*/ 74 h 763"/>
              <a:gd name="connsiteX14" fmla="*/ 0 w 358"/>
              <a:gd name="connsiteY14" fmla="*/ 58 h 763"/>
              <a:gd name="connsiteX15" fmla="*/ 58 w 358"/>
              <a:gd name="connsiteY15" fmla="*/ 47 h 763"/>
              <a:gd name="connsiteX16" fmla="*/ 85 w 358"/>
              <a:gd name="connsiteY16" fmla="*/ 42 h 763"/>
              <a:gd name="connsiteX17" fmla="*/ 111 w 358"/>
              <a:gd name="connsiteY17" fmla="*/ 37 h 763"/>
              <a:gd name="connsiteX18" fmla="*/ 137 w 358"/>
              <a:gd name="connsiteY18" fmla="*/ 32 h 763"/>
              <a:gd name="connsiteX19" fmla="*/ 153 w 358"/>
              <a:gd name="connsiteY19" fmla="*/ 32 h 763"/>
              <a:gd name="connsiteX20" fmla="*/ 169 w 358"/>
              <a:gd name="connsiteY20" fmla="*/ 26 h 763"/>
              <a:gd name="connsiteX21" fmla="*/ 185 w 358"/>
              <a:gd name="connsiteY21" fmla="*/ 21 h 763"/>
              <a:gd name="connsiteX22" fmla="*/ 216 w 358"/>
              <a:gd name="connsiteY22" fmla="*/ 5 h 763"/>
              <a:gd name="connsiteX23" fmla="*/ 222 w 358"/>
              <a:gd name="connsiteY23" fmla="*/ 5 h 763"/>
              <a:gd name="connsiteX24" fmla="*/ 232 w 358"/>
              <a:gd name="connsiteY24" fmla="*/ 0 h 763"/>
              <a:gd name="connsiteX25" fmla="*/ 243 w 358"/>
              <a:gd name="connsiteY25" fmla="*/ 5 h 763"/>
              <a:gd name="connsiteX26" fmla="*/ 248 w 358"/>
              <a:gd name="connsiteY26" fmla="*/ 11 h 763"/>
              <a:gd name="connsiteX27" fmla="*/ 258 w 358"/>
              <a:gd name="connsiteY27" fmla="*/ 16 h 763"/>
              <a:gd name="connsiteX28" fmla="*/ 269 w 358"/>
              <a:gd name="connsiteY28" fmla="*/ 21 h 763"/>
              <a:gd name="connsiteX29" fmla="*/ 279 w 358"/>
              <a:gd name="connsiteY29" fmla="*/ 26 h 763"/>
              <a:gd name="connsiteX30" fmla="*/ 290 w 358"/>
              <a:gd name="connsiteY30" fmla="*/ 32 h 763"/>
              <a:gd name="connsiteX31" fmla="*/ 306 w 358"/>
              <a:gd name="connsiteY31" fmla="*/ 42 h 763"/>
              <a:gd name="connsiteX32" fmla="*/ 316 w 358"/>
              <a:gd name="connsiteY32" fmla="*/ 53 h 763"/>
              <a:gd name="connsiteX33" fmla="*/ 327 w 358"/>
              <a:gd name="connsiteY33" fmla="*/ 58 h 763"/>
              <a:gd name="connsiteX34" fmla="*/ 337 w 358"/>
              <a:gd name="connsiteY34" fmla="*/ 68 h 763"/>
              <a:gd name="connsiteX35" fmla="*/ 348 w 358"/>
              <a:gd name="connsiteY35" fmla="*/ 74 h 763"/>
              <a:gd name="connsiteX36" fmla="*/ 353 w 358"/>
              <a:gd name="connsiteY36" fmla="*/ 79 h 763"/>
              <a:gd name="connsiteX37" fmla="*/ 358 w 358"/>
              <a:gd name="connsiteY37" fmla="*/ 84 h 763"/>
              <a:gd name="connsiteX38" fmla="*/ 358 w 358"/>
              <a:gd name="connsiteY38" fmla="*/ 89 h 763"/>
              <a:gd name="connsiteX39" fmla="*/ 358 w 358"/>
              <a:gd name="connsiteY39" fmla="*/ 95 h 763"/>
              <a:gd name="connsiteX40" fmla="*/ 358 w 358"/>
              <a:gd name="connsiteY40" fmla="*/ 100 h 763"/>
              <a:gd name="connsiteX41" fmla="*/ 358 w 358"/>
              <a:gd name="connsiteY41" fmla="*/ 105 h 763"/>
              <a:gd name="connsiteX42" fmla="*/ 353 w 358"/>
              <a:gd name="connsiteY42" fmla="*/ 110 h 763"/>
              <a:gd name="connsiteX43" fmla="*/ 343 w 358"/>
              <a:gd name="connsiteY43" fmla="*/ 116 h 763"/>
              <a:gd name="connsiteX44" fmla="*/ 343 w 358"/>
              <a:gd name="connsiteY44" fmla="*/ 121 h 763"/>
              <a:gd name="connsiteX45" fmla="*/ 343 w 358"/>
              <a:gd name="connsiteY45" fmla="*/ 121 h 763"/>
              <a:gd name="connsiteX46" fmla="*/ 337 w 358"/>
              <a:gd name="connsiteY46" fmla="*/ 126 h 763"/>
              <a:gd name="connsiteX47" fmla="*/ 337 w 358"/>
              <a:gd name="connsiteY47" fmla="*/ 132 h 763"/>
              <a:gd name="connsiteX48" fmla="*/ 332 w 358"/>
              <a:gd name="connsiteY48" fmla="*/ 142 h 763"/>
              <a:gd name="connsiteX49" fmla="*/ 332 w 358"/>
              <a:gd name="connsiteY49" fmla="*/ 147 h 763"/>
              <a:gd name="connsiteX50" fmla="*/ 332 w 358"/>
              <a:gd name="connsiteY50" fmla="*/ 158 h 763"/>
              <a:gd name="connsiteX51" fmla="*/ 327 w 358"/>
              <a:gd name="connsiteY51" fmla="*/ 168 h 763"/>
              <a:gd name="connsiteX52" fmla="*/ 327 w 358"/>
              <a:gd name="connsiteY52" fmla="*/ 179 h 763"/>
              <a:gd name="connsiteX53" fmla="*/ 327 w 358"/>
              <a:gd name="connsiteY53" fmla="*/ 189 h 763"/>
              <a:gd name="connsiteX54" fmla="*/ 322 w 358"/>
              <a:gd name="connsiteY54" fmla="*/ 205 h 763"/>
              <a:gd name="connsiteX55" fmla="*/ 322 w 358"/>
              <a:gd name="connsiteY55" fmla="*/ 221 h 763"/>
              <a:gd name="connsiteX56" fmla="*/ 322 w 358"/>
              <a:gd name="connsiteY56" fmla="*/ 237 h 763"/>
              <a:gd name="connsiteX57" fmla="*/ 316 w 358"/>
              <a:gd name="connsiteY57" fmla="*/ 252 h 763"/>
              <a:gd name="connsiteX58" fmla="*/ 316 w 358"/>
              <a:gd name="connsiteY58" fmla="*/ 268 h 763"/>
              <a:gd name="connsiteX59" fmla="*/ 316 w 358"/>
              <a:gd name="connsiteY59" fmla="*/ 289 h 763"/>
              <a:gd name="connsiteX60" fmla="*/ 311 w 358"/>
              <a:gd name="connsiteY60" fmla="*/ 331 h 763"/>
              <a:gd name="connsiteX61" fmla="*/ 306 w 358"/>
              <a:gd name="connsiteY61" fmla="*/ 368 h 763"/>
              <a:gd name="connsiteX62" fmla="*/ 306 w 358"/>
              <a:gd name="connsiteY62" fmla="*/ 400 h 763"/>
              <a:gd name="connsiteX63" fmla="*/ 301 w 358"/>
              <a:gd name="connsiteY63" fmla="*/ 431 h 763"/>
              <a:gd name="connsiteX64" fmla="*/ 295 w 358"/>
              <a:gd name="connsiteY64" fmla="*/ 463 h 763"/>
              <a:gd name="connsiteX65" fmla="*/ 295 w 358"/>
              <a:gd name="connsiteY65" fmla="*/ 489 h 763"/>
              <a:gd name="connsiteX66" fmla="*/ 290 w 358"/>
              <a:gd name="connsiteY66" fmla="*/ 510 h 763"/>
              <a:gd name="connsiteX67" fmla="*/ 285 w 358"/>
              <a:gd name="connsiteY67" fmla="*/ 531 h 763"/>
              <a:gd name="connsiteX68" fmla="*/ 279 w 358"/>
              <a:gd name="connsiteY68" fmla="*/ 568 h 763"/>
              <a:gd name="connsiteX69" fmla="*/ 269 w 358"/>
              <a:gd name="connsiteY69" fmla="*/ 605 h 763"/>
              <a:gd name="connsiteX70" fmla="*/ 264 w 358"/>
              <a:gd name="connsiteY70" fmla="*/ 636 h 763"/>
              <a:gd name="connsiteX71" fmla="*/ 253 w 358"/>
              <a:gd name="connsiteY71" fmla="*/ 663 h 763"/>
              <a:gd name="connsiteX72" fmla="*/ 248 w 358"/>
              <a:gd name="connsiteY72" fmla="*/ 689 h 763"/>
              <a:gd name="connsiteX73" fmla="*/ 243 w 358"/>
              <a:gd name="connsiteY73" fmla="*/ 700 h 763"/>
              <a:gd name="connsiteX74" fmla="*/ 237 w 358"/>
              <a:gd name="connsiteY74" fmla="*/ 710 h 763"/>
              <a:gd name="connsiteX75" fmla="*/ 237 w 358"/>
              <a:gd name="connsiteY75" fmla="*/ 721 h 763"/>
              <a:gd name="connsiteX76" fmla="*/ 232 w 358"/>
              <a:gd name="connsiteY76" fmla="*/ 726 h 763"/>
              <a:gd name="connsiteX77" fmla="*/ 227 w 358"/>
              <a:gd name="connsiteY77" fmla="*/ 736 h 763"/>
              <a:gd name="connsiteX78" fmla="*/ 227 w 358"/>
              <a:gd name="connsiteY78" fmla="*/ 742 h 763"/>
              <a:gd name="connsiteX79" fmla="*/ 216 w 358"/>
              <a:gd name="connsiteY79" fmla="*/ 747 h 763"/>
              <a:gd name="connsiteX80" fmla="*/ 211 w 358"/>
              <a:gd name="connsiteY80" fmla="*/ 757 h 763"/>
              <a:gd name="connsiteX81" fmla="*/ 206 w 358"/>
              <a:gd name="connsiteY81" fmla="*/ 757 h 763"/>
              <a:gd name="connsiteX82" fmla="*/ 200 w 358"/>
              <a:gd name="connsiteY82" fmla="*/ 763 h 763"/>
              <a:gd name="connsiteX83" fmla="*/ 195 w 358"/>
              <a:gd name="connsiteY83" fmla="*/ 763 h 763"/>
              <a:gd name="connsiteX84" fmla="*/ 195 w 358"/>
              <a:gd name="connsiteY84" fmla="*/ 757 h 763"/>
              <a:gd name="connsiteX85" fmla="*/ 190 w 358"/>
              <a:gd name="connsiteY85" fmla="*/ 757 h 763"/>
              <a:gd name="connsiteX86" fmla="*/ 190 w 358"/>
              <a:gd name="connsiteY86" fmla="*/ 752 h 763"/>
              <a:gd name="connsiteX87" fmla="*/ 190 w 358"/>
              <a:gd name="connsiteY87" fmla="*/ 747 h 763"/>
              <a:gd name="connsiteX88" fmla="*/ 185 w 358"/>
              <a:gd name="connsiteY88" fmla="*/ 742 h 763"/>
              <a:gd name="connsiteX89" fmla="*/ 185 w 358"/>
              <a:gd name="connsiteY89" fmla="*/ 731 h 763"/>
              <a:gd name="connsiteX90" fmla="*/ 185 w 358"/>
              <a:gd name="connsiteY90" fmla="*/ 721 h 763"/>
              <a:gd name="connsiteX91" fmla="*/ 179 w 358"/>
              <a:gd name="connsiteY91" fmla="*/ 705 h 763"/>
              <a:gd name="connsiteX92" fmla="*/ 174 w 358"/>
              <a:gd name="connsiteY92" fmla="*/ 684 h 763"/>
              <a:gd name="connsiteX93" fmla="*/ 169 w 358"/>
              <a:gd name="connsiteY93" fmla="*/ 668 h 763"/>
              <a:gd name="connsiteX94" fmla="*/ 164 w 358"/>
              <a:gd name="connsiteY94" fmla="*/ 652 h 763"/>
              <a:gd name="connsiteX95" fmla="*/ 158 w 358"/>
              <a:gd name="connsiteY95" fmla="*/ 636 h 763"/>
              <a:gd name="connsiteX96" fmla="*/ 148 w 358"/>
              <a:gd name="connsiteY96" fmla="*/ 626 h 763"/>
              <a:gd name="connsiteX97" fmla="*/ 137 w 358"/>
              <a:gd name="connsiteY97" fmla="*/ 615 h 763"/>
              <a:gd name="connsiteX98" fmla="*/ 132 w 358"/>
              <a:gd name="connsiteY98" fmla="*/ 605 h 763"/>
              <a:gd name="connsiteX99" fmla="*/ 143 w 358"/>
              <a:gd name="connsiteY99" fmla="*/ 610 h 763"/>
              <a:gd name="connsiteX100" fmla="*/ 158 w 358"/>
              <a:gd name="connsiteY100" fmla="*/ 610 h 763"/>
              <a:gd name="connsiteX101" fmla="*/ 169 w 358"/>
              <a:gd name="connsiteY101" fmla="*/ 610 h 763"/>
              <a:gd name="connsiteX102" fmla="*/ 179 w 358"/>
              <a:gd name="connsiteY102" fmla="*/ 610 h 763"/>
              <a:gd name="connsiteX103" fmla="*/ 190 w 358"/>
              <a:gd name="connsiteY103" fmla="*/ 605 h 763"/>
              <a:gd name="connsiteX104" fmla="*/ 195 w 358"/>
              <a:gd name="connsiteY104" fmla="*/ 605 h 763"/>
              <a:gd name="connsiteX105" fmla="*/ 200 w 358"/>
              <a:gd name="connsiteY105" fmla="*/ 600 h 763"/>
              <a:gd name="connsiteX106" fmla="*/ 200 w 358"/>
              <a:gd name="connsiteY106" fmla="*/ 600 h 763"/>
              <a:gd name="connsiteX107" fmla="*/ 206 w 358"/>
              <a:gd name="connsiteY107" fmla="*/ 594 h 763"/>
              <a:gd name="connsiteX108" fmla="*/ 206 w 358"/>
              <a:gd name="connsiteY108" fmla="*/ 584 h 763"/>
              <a:gd name="connsiteX109" fmla="*/ 211 w 358"/>
              <a:gd name="connsiteY109" fmla="*/ 573 h 763"/>
              <a:gd name="connsiteX110" fmla="*/ 211 w 358"/>
              <a:gd name="connsiteY110" fmla="*/ 558 h 763"/>
              <a:gd name="connsiteX111" fmla="*/ 216 w 358"/>
              <a:gd name="connsiteY111" fmla="*/ 537 h 763"/>
              <a:gd name="connsiteX112" fmla="*/ 222 w 358"/>
              <a:gd name="connsiteY112" fmla="*/ 516 h 763"/>
              <a:gd name="connsiteX113" fmla="*/ 222 w 358"/>
              <a:gd name="connsiteY113" fmla="*/ 489 h 763"/>
              <a:gd name="connsiteX114" fmla="*/ 227 w 358"/>
              <a:gd name="connsiteY114" fmla="*/ 458 h 763"/>
              <a:gd name="connsiteX115" fmla="*/ 237 w 358"/>
              <a:gd name="connsiteY115" fmla="*/ 395 h 763"/>
              <a:gd name="connsiteX116" fmla="*/ 243 w 358"/>
              <a:gd name="connsiteY116" fmla="*/ 337 h 763"/>
              <a:gd name="connsiteX117" fmla="*/ 248 w 358"/>
              <a:gd name="connsiteY117" fmla="*/ 274 h 763"/>
              <a:gd name="connsiteX118" fmla="*/ 248 w 358"/>
              <a:gd name="connsiteY118" fmla="*/ 221 h 763"/>
              <a:gd name="connsiteX119" fmla="*/ 248 w 358"/>
              <a:gd name="connsiteY119" fmla="*/ 221 h 763"/>
              <a:gd name="connsiteX0" fmla="*/ 248 w 358"/>
              <a:gd name="connsiteY0" fmla="*/ 221 h 763"/>
              <a:gd name="connsiteX1" fmla="*/ 248 w 358"/>
              <a:gd name="connsiteY1" fmla="*/ 195 h 763"/>
              <a:gd name="connsiteX2" fmla="*/ 248 w 358"/>
              <a:gd name="connsiteY2" fmla="*/ 168 h 763"/>
              <a:gd name="connsiteX3" fmla="*/ 248 w 358"/>
              <a:gd name="connsiteY3" fmla="*/ 147 h 763"/>
              <a:gd name="connsiteX4" fmla="*/ 248 w 358"/>
              <a:gd name="connsiteY4" fmla="*/ 132 h 763"/>
              <a:gd name="connsiteX5" fmla="*/ 248 w 358"/>
              <a:gd name="connsiteY5" fmla="*/ 116 h 763"/>
              <a:gd name="connsiteX6" fmla="*/ 248 w 358"/>
              <a:gd name="connsiteY6" fmla="*/ 105 h 763"/>
              <a:gd name="connsiteX7" fmla="*/ 243 w 358"/>
              <a:gd name="connsiteY7" fmla="*/ 95 h 763"/>
              <a:gd name="connsiteX8" fmla="*/ 243 w 358"/>
              <a:gd name="connsiteY8" fmla="*/ 89 h 763"/>
              <a:gd name="connsiteX9" fmla="*/ 243 w 358"/>
              <a:gd name="connsiteY9" fmla="*/ 84 h 763"/>
              <a:gd name="connsiteX10" fmla="*/ 237 w 358"/>
              <a:gd name="connsiteY10" fmla="*/ 84 h 763"/>
              <a:gd name="connsiteX11" fmla="*/ 232 w 358"/>
              <a:gd name="connsiteY11" fmla="*/ 79 h 763"/>
              <a:gd name="connsiteX12" fmla="*/ 222 w 358"/>
              <a:gd name="connsiteY12" fmla="*/ 79 h 763"/>
              <a:gd name="connsiteX13" fmla="*/ 216 w 358"/>
              <a:gd name="connsiteY13" fmla="*/ 74 h 763"/>
              <a:gd name="connsiteX14" fmla="*/ 0 w 358"/>
              <a:gd name="connsiteY14" fmla="*/ 58 h 763"/>
              <a:gd name="connsiteX15" fmla="*/ 58 w 358"/>
              <a:gd name="connsiteY15" fmla="*/ 47 h 763"/>
              <a:gd name="connsiteX16" fmla="*/ 85 w 358"/>
              <a:gd name="connsiteY16" fmla="*/ 42 h 763"/>
              <a:gd name="connsiteX17" fmla="*/ 111 w 358"/>
              <a:gd name="connsiteY17" fmla="*/ 37 h 763"/>
              <a:gd name="connsiteX18" fmla="*/ 137 w 358"/>
              <a:gd name="connsiteY18" fmla="*/ 32 h 763"/>
              <a:gd name="connsiteX19" fmla="*/ 153 w 358"/>
              <a:gd name="connsiteY19" fmla="*/ 32 h 763"/>
              <a:gd name="connsiteX20" fmla="*/ 169 w 358"/>
              <a:gd name="connsiteY20" fmla="*/ 26 h 763"/>
              <a:gd name="connsiteX21" fmla="*/ 216 w 358"/>
              <a:gd name="connsiteY21" fmla="*/ 5 h 763"/>
              <a:gd name="connsiteX22" fmla="*/ 222 w 358"/>
              <a:gd name="connsiteY22" fmla="*/ 5 h 763"/>
              <a:gd name="connsiteX23" fmla="*/ 232 w 358"/>
              <a:gd name="connsiteY23" fmla="*/ 0 h 763"/>
              <a:gd name="connsiteX24" fmla="*/ 243 w 358"/>
              <a:gd name="connsiteY24" fmla="*/ 5 h 763"/>
              <a:gd name="connsiteX25" fmla="*/ 248 w 358"/>
              <a:gd name="connsiteY25" fmla="*/ 11 h 763"/>
              <a:gd name="connsiteX26" fmla="*/ 258 w 358"/>
              <a:gd name="connsiteY26" fmla="*/ 16 h 763"/>
              <a:gd name="connsiteX27" fmla="*/ 269 w 358"/>
              <a:gd name="connsiteY27" fmla="*/ 21 h 763"/>
              <a:gd name="connsiteX28" fmla="*/ 279 w 358"/>
              <a:gd name="connsiteY28" fmla="*/ 26 h 763"/>
              <a:gd name="connsiteX29" fmla="*/ 290 w 358"/>
              <a:gd name="connsiteY29" fmla="*/ 32 h 763"/>
              <a:gd name="connsiteX30" fmla="*/ 306 w 358"/>
              <a:gd name="connsiteY30" fmla="*/ 42 h 763"/>
              <a:gd name="connsiteX31" fmla="*/ 316 w 358"/>
              <a:gd name="connsiteY31" fmla="*/ 53 h 763"/>
              <a:gd name="connsiteX32" fmla="*/ 327 w 358"/>
              <a:gd name="connsiteY32" fmla="*/ 58 h 763"/>
              <a:gd name="connsiteX33" fmla="*/ 337 w 358"/>
              <a:gd name="connsiteY33" fmla="*/ 68 h 763"/>
              <a:gd name="connsiteX34" fmla="*/ 348 w 358"/>
              <a:gd name="connsiteY34" fmla="*/ 74 h 763"/>
              <a:gd name="connsiteX35" fmla="*/ 353 w 358"/>
              <a:gd name="connsiteY35" fmla="*/ 79 h 763"/>
              <a:gd name="connsiteX36" fmla="*/ 358 w 358"/>
              <a:gd name="connsiteY36" fmla="*/ 84 h 763"/>
              <a:gd name="connsiteX37" fmla="*/ 358 w 358"/>
              <a:gd name="connsiteY37" fmla="*/ 89 h 763"/>
              <a:gd name="connsiteX38" fmla="*/ 358 w 358"/>
              <a:gd name="connsiteY38" fmla="*/ 95 h 763"/>
              <a:gd name="connsiteX39" fmla="*/ 358 w 358"/>
              <a:gd name="connsiteY39" fmla="*/ 100 h 763"/>
              <a:gd name="connsiteX40" fmla="*/ 358 w 358"/>
              <a:gd name="connsiteY40" fmla="*/ 105 h 763"/>
              <a:gd name="connsiteX41" fmla="*/ 353 w 358"/>
              <a:gd name="connsiteY41" fmla="*/ 110 h 763"/>
              <a:gd name="connsiteX42" fmla="*/ 343 w 358"/>
              <a:gd name="connsiteY42" fmla="*/ 116 h 763"/>
              <a:gd name="connsiteX43" fmla="*/ 343 w 358"/>
              <a:gd name="connsiteY43" fmla="*/ 121 h 763"/>
              <a:gd name="connsiteX44" fmla="*/ 343 w 358"/>
              <a:gd name="connsiteY44" fmla="*/ 121 h 763"/>
              <a:gd name="connsiteX45" fmla="*/ 337 w 358"/>
              <a:gd name="connsiteY45" fmla="*/ 126 h 763"/>
              <a:gd name="connsiteX46" fmla="*/ 337 w 358"/>
              <a:gd name="connsiteY46" fmla="*/ 132 h 763"/>
              <a:gd name="connsiteX47" fmla="*/ 332 w 358"/>
              <a:gd name="connsiteY47" fmla="*/ 142 h 763"/>
              <a:gd name="connsiteX48" fmla="*/ 332 w 358"/>
              <a:gd name="connsiteY48" fmla="*/ 147 h 763"/>
              <a:gd name="connsiteX49" fmla="*/ 332 w 358"/>
              <a:gd name="connsiteY49" fmla="*/ 158 h 763"/>
              <a:gd name="connsiteX50" fmla="*/ 327 w 358"/>
              <a:gd name="connsiteY50" fmla="*/ 168 h 763"/>
              <a:gd name="connsiteX51" fmla="*/ 327 w 358"/>
              <a:gd name="connsiteY51" fmla="*/ 179 h 763"/>
              <a:gd name="connsiteX52" fmla="*/ 327 w 358"/>
              <a:gd name="connsiteY52" fmla="*/ 189 h 763"/>
              <a:gd name="connsiteX53" fmla="*/ 322 w 358"/>
              <a:gd name="connsiteY53" fmla="*/ 205 h 763"/>
              <a:gd name="connsiteX54" fmla="*/ 322 w 358"/>
              <a:gd name="connsiteY54" fmla="*/ 221 h 763"/>
              <a:gd name="connsiteX55" fmla="*/ 322 w 358"/>
              <a:gd name="connsiteY55" fmla="*/ 237 h 763"/>
              <a:gd name="connsiteX56" fmla="*/ 316 w 358"/>
              <a:gd name="connsiteY56" fmla="*/ 252 h 763"/>
              <a:gd name="connsiteX57" fmla="*/ 316 w 358"/>
              <a:gd name="connsiteY57" fmla="*/ 268 h 763"/>
              <a:gd name="connsiteX58" fmla="*/ 316 w 358"/>
              <a:gd name="connsiteY58" fmla="*/ 289 h 763"/>
              <a:gd name="connsiteX59" fmla="*/ 311 w 358"/>
              <a:gd name="connsiteY59" fmla="*/ 331 h 763"/>
              <a:gd name="connsiteX60" fmla="*/ 306 w 358"/>
              <a:gd name="connsiteY60" fmla="*/ 368 h 763"/>
              <a:gd name="connsiteX61" fmla="*/ 306 w 358"/>
              <a:gd name="connsiteY61" fmla="*/ 400 h 763"/>
              <a:gd name="connsiteX62" fmla="*/ 301 w 358"/>
              <a:gd name="connsiteY62" fmla="*/ 431 h 763"/>
              <a:gd name="connsiteX63" fmla="*/ 295 w 358"/>
              <a:gd name="connsiteY63" fmla="*/ 463 h 763"/>
              <a:gd name="connsiteX64" fmla="*/ 295 w 358"/>
              <a:gd name="connsiteY64" fmla="*/ 489 h 763"/>
              <a:gd name="connsiteX65" fmla="*/ 290 w 358"/>
              <a:gd name="connsiteY65" fmla="*/ 510 h 763"/>
              <a:gd name="connsiteX66" fmla="*/ 285 w 358"/>
              <a:gd name="connsiteY66" fmla="*/ 531 h 763"/>
              <a:gd name="connsiteX67" fmla="*/ 279 w 358"/>
              <a:gd name="connsiteY67" fmla="*/ 568 h 763"/>
              <a:gd name="connsiteX68" fmla="*/ 269 w 358"/>
              <a:gd name="connsiteY68" fmla="*/ 605 h 763"/>
              <a:gd name="connsiteX69" fmla="*/ 264 w 358"/>
              <a:gd name="connsiteY69" fmla="*/ 636 h 763"/>
              <a:gd name="connsiteX70" fmla="*/ 253 w 358"/>
              <a:gd name="connsiteY70" fmla="*/ 663 h 763"/>
              <a:gd name="connsiteX71" fmla="*/ 248 w 358"/>
              <a:gd name="connsiteY71" fmla="*/ 689 h 763"/>
              <a:gd name="connsiteX72" fmla="*/ 243 w 358"/>
              <a:gd name="connsiteY72" fmla="*/ 700 h 763"/>
              <a:gd name="connsiteX73" fmla="*/ 237 w 358"/>
              <a:gd name="connsiteY73" fmla="*/ 710 h 763"/>
              <a:gd name="connsiteX74" fmla="*/ 237 w 358"/>
              <a:gd name="connsiteY74" fmla="*/ 721 h 763"/>
              <a:gd name="connsiteX75" fmla="*/ 232 w 358"/>
              <a:gd name="connsiteY75" fmla="*/ 726 h 763"/>
              <a:gd name="connsiteX76" fmla="*/ 227 w 358"/>
              <a:gd name="connsiteY76" fmla="*/ 736 h 763"/>
              <a:gd name="connsiteX77" fmla="*/ 227 w 358"/>
              <a:gd name="connsiteY77" fmla="*/ 742 h 763"/>
              <a:gd name="connsiteX78" fmla="*/ 216 w 358"/>
              <a:gd name="connsiteY78" fmla="*/ 747 h 763"/>
              <a:gd name="connsiteX79" fmla="*/ 211 w 358"/>
              <a:gd name="connsiteY79" fmla="*/ 757 h 763"/>
              <a:gd name="connsiteX80" fmla="*/ 206 w 358"/>
              <a:gd name="connsiteY80" fmla="*/ 757 h 763"/>
              <a:gd name="connsiteX81" fmla="*/ 200 w 358"/>
              <a:gd name="connsiteY81" fmla="*/ 763 h 763"/>
              <a:gd name="connsiteX82" fmla="*/ 195 w 358"/>
              <a:gd name="connsiteY82" fmla="*/ 763 h 763"/>
              <a:gd name="connsiteX83" fmla="*/ 195 w 358"/>
              <a:gd name="connsiteY83" fmla="*/ 757 h 763"/>
              <a:gd name="connsiteX84" fmla="*/ 190 w 358"/>
              <a:gd name="connsiteY84" fmla="*/ 757 h 763"/>
              <a:gd name="connsiteX85" fmla="*/ 190 w 358"/>
              <a:gd name="connsiteY85" fmla="*/ 752 h 763"/>
              <a:gd name="connsiteX86" fmla="*/ 190 w 358"/>
              <a:gd name="connsiteY86" fmla="*/ 747 h 763"/>
              <a:gd name="connsiteX87" fmla="*/ 185 w 358"/>
              <a:gd name="connsiteY87" fmla="*/ 742 h 763"/>
              <a:gd name="connsiteX88" fmla="*/ 185 w 358"/>
              <a:gd name="connsiteY88" fmla="*/ 731 h 763"/>
              <a:gd name="connsiteX89" fmla="*/ 185 w 358"/>
              <a:gd name="connsiteY89" fmla="*/ 721 h 763"/>
              <a:gd name="connsiteX90" fmla="*/ 179 w 358"/>
              <a:gd name="connsiteY90" fmla="*/ 705 h 763"/>
              <a:gd name="connsiteX91" fmla="*/ 174 w 358"/>
              <a:gd name="connsiteY91" fmla="*/ 684 h 763"/>
              <a:gd name="connsiteX92" fmla="*/ 169 w 358"/>
              <a:gd name="connsiteY92" fmla="*/ 668 h 763"/>
              <a:gd name="connsiteX93" fmla="*/ 164 w 358"/>
              <a:gd name="connsiteY93" fmla="*/ 652 h 763"/>
              <a:gd name="connsiteX94" fmla="*/ 158 w 358"/>
              <a:gd name="connsiteY94" fmla="*/ 636 h 763"/>
              <a:gd name="connsiteX95" fmla="*/ 148 w 358"/>
              <a:gd name="connsiteY95" fmla="*/ 626 h 763"/>
              <a:gd name="connsiteX96" fmla="*/ 137 w 358"/>
              <a:gd name="connsiteY96" fmla="*/ 615 h 763"/>
              <a:gd name="connsiteX97" fmla="*/ 132 w 358"/>
              <a:gd name="connsiteY97" fmla="*/ 605 h 763"/>
              <a:gd name="connsiteX98" fmla="*/ 143 w 358"/>
              <a:gd name="connsiteY98" fmla="*/ 610 h 763"/>
              <a:gd name="connsiteX99" fmla="*/ 158 w 358"/>
              <a:gd name="connsiteY99" fmla="*/ 610 h 763"/>
              <a:gd name="connsiteX100" fmla="*/ 169 w 358"/>
              <a:gd name="connsiteY100" fmla="*/ 610 h 763"/>
              <a:gd name="connsiteX101" fmla="*/ 179 w 358"/>
              <a:gd name="connsiteY101" fmla="*/ 610 h 763"/>
              <a:gd name="connsiteX102" fmla="*/ 190 w 358"/>
              <a:gd name="connsiteY102" fmla="*/ 605 h 763"/>
              <a:gd name="connsiteX103" fmla="*/ 195 w 358"/>
              <a:gd name="connsiteY103" fmla="*/ 605 h 763"/>
              <a:gd name="connsiteX104" fmla="*/ 200 w 358"/>
              <a:gd name="connsiteY104" fmla="*/ 600 h 763"/>
              <a:gd name="connsiteX105" fmla="*/ 200 w 358"/>
              <a:gd name="connsiteY105" fmla="*/ 600 h 763"/>
              <a:gd name="connsiteX106" fmla="*/ 206 w 358"/>
              <a:gd name="connsiteY106" fmla="*/ 594 h 763"/>
              <a:gd name="connsiteX107" fmla="*/ 206 w 358"/>
              <a:gd name="connsiteY107" fmla="*/ 584 h 763"/>
              <a:gd name="connsiteX108" fmla="*/ 211 w 358"/>
              <a:gd name="connsiteY108" fmla="*/ 573 h 763"/>
              <a:gd name="connsiteX109" fmla="*/ 211 w 358"/>
              <a:gd name="connsiteY109" fmla="*/ 558 h 763"/>
              <a:gd name="connsiteX110" fmla="*/ 216 w 358"/>
              <a:gd name="connsiteY110" fmla="*/ 537 h 763"/>
              <a:gd name="connsiteX111" fmla="*/ 222 w 358"/>
              <a:gd name="connsiteY111" fmla="*/ 516 h 763"/>
              <a:gd name="connsiteX112" fmla="*/ 222 w 358"/>
              <a:gd name="connsiteY112" fmla="*/ 489 h 763"/>
              <a:gd name="connsiteX113" fmla="*/ 227 w 358"/>
              <a:gd name="connsiteY113" fmla="*/ 458 h 763"/>
              <a:gd name="connsiteX114" fmla="*/ 237 w 358"/>
              <a:gd name="connsiteY114" fmla="*/ 395 h 763"/>
              <a:gd name="connsiteX115" fmla="*/ 243 w 358"/>
              <a:gd name="connsiteY115" fmla="*/ 337 h 763"/>
              <a:gd name="connsiteX116" fmla="*/ 248 w 358"/>
              <a:gd name="connsiteY116" fmla="*/ 274 h 763"/>
              <a:gd name="connsiteX117" fmla="*/ 248 w 358"/>
              <a:gd name="connsiteY117" fmla="*/ 221 h 763"/>
              <a:gd name="connsiteX118" fmla="*/ 248 w 358"/>
              <a:gd name="connsiteY118" fmla="*/ 221 h 763"/>
              <a:gd name="connsiteX0" fmla="*/ 248 w 358"/>
              <a:gd name="connsiteY0" fmla="*/ 221 h 763"/>
              <a:gd name="connsiteX1" fmla="*/ 248 w 358"/>
              <a:gd name="connsiteY1" fmla="*/ 195 h 763"/>
              <a:gd name="connsiteX2" fmla="*/ 248 w 358"/>
              <a:gd name="connsiteY2" fmla="*/ 168 h 763"/>
              <a:gd name="connsiteX3" fmla="*/ 248 w 358"/>
              <a:gd name="connsiteY3" fmla="*/ 147 h 763"/>
              <a:gd name="connsiteX4" fmla="*/ 248 w 358"/>
              <a:gd name="connsiteY4" fmla="*/ 132 h 763"/>
              <a:gd name="connsiteX5" fmla="*/ 248 w 358"/>
              <a:gd name="connsiteY5" fmla="*/ 116 h 763"/>
              <a:gd name="connsiteX6" fmla="*/ 248 w 358"/>
              <a:gd name="connsiteY6" fmla="*/ 105 h 763"/>
              <a:gd name="connsiteX7" fmla="*/ 243 w 358"/>
              <a:gd name="connsiteY7" fmla="*/ 95 h 763"/>
              <a:gd name="connsiteX8" fmla="*/ 243 w 358"/>
              <a:gd name="connsiteY8" fmla="*/ 89 h 763"/>
              <a:gd name="connsiteX9" fmla="*/ 243 w 358"/>
              <a:gd name="connsiteY9" fmla="*/ 84 h 763"/>
              <a:gd name="connsiteX10" fmla="*/ 237 w 358"/>
              <a:gd name="connsiteY10" fmla="*/ 84 h 763"/>
              <a:gd name="connsiteX11" fmla="*/ 232 w 358"/>
              <a:gd name="connsiteY11" fmla="*/ 79 h 763"/>
              <a:gd name="connsiteX12" fmla="*/ 222 w 358"/>
              <a:gd name="connsiteY12" fmla="*/ 79 h 763"/>
              <a:gd name="connsiteX13" fmla="*/ 216 w 358"/>
              <a:gd name="connsiteY13" fmla="*/ 74 h 763"/>
              <a:gd name="connsiteX14" fmla="*/ 0 w 358"/>
              <a:gd name="connsiteY14" fmla="*/ 58 h 763"/>
              <a:gd name="connsiteX15" fmla="*/ 58 w 358"/>
              <a:gd name="connsiteY15" fmla="*/ 47 h 763"/>
              <a:gd name="connsiteX16" fmla="*/ 85 w 358"/>
              <a:gd name="connsiteY16" fmla="*/ 42 h 763"/>
              <a:gd name="connsiteX17" fmla="*/ 111 w 358"/>
              <a:gd name="connsiteY17" fmla="*/ 37 h 763"/>
              <a:gd name="connsiteX18" fmla="*/ 137 w 358"/>
              <a:gd name="connsiteY18" fmla="*/ 32 h 763"/>
              <a:gd name="connsiteX19" fmla="*/ 153 w 358"/>
              <a:gd name="connsiteY19" fmla="*/ 32 h 763"/>
              <a:gd name="connsiteX20" fmla="*/ 216 w 358"/>
              <a:gd name="connsiteY20" fmla="*/ 5 h 763"/>
              <a:gd name="connsiteX21" fmla="*/ 222 w 358"/>
              <a:gd name="connsiteY21" fmla="*/ 5 h 763"/>
              <a:gd name="connsiteX22" fmla="*/ 232 w 358"/>
              <a:gd name="connsiteY22" fmla="*/ 0 h 763"/>
              <a:gd name="connsiteX23" fmla="*/ 243 w 358"/>
              <a:gd name="connsiteY23" fmla="*/ 5 h 763"/>
              <a:gd name="connsiteX24" fmla="*/ 248 w 358"/>
              <a:gd name="connsiteY24" fmla="*/ 11 h 763"/>
              <a:gd name="connsiteX25" fmla="*/ 258 w 358"/>
              <a:gd name="connsiteY25" fmla="*/ 16 h 763"/>
              <a:gd name="connsiteX26" fmla="*/ 269 w 358"/>
              <a:gd name="connsiteY26" fmla="*/ 21 h 763"/>
              <a:gd name="connsiteX27" fmla="*/ 279 w 358"/>
              <a:gd name="connsiteY27" fmla="*/ 26 h 763"/>
              <a:gd name="connsiteX28" fmla="*/ 290 w 358"/>
              <a:gd name="connsiteY28" fmla="*/ 32 h 763"/>
              <a:gd name="connsiteX29" fmla="*/ 306 w 358"/>
              <a:gd name="connsiteY29" fmla="*/ 42 h 763"/>
              <a:gd name="connsiteX30" fmla="*/ 316 w 358"/>
              <a:gd name="connsiteY30" fmla="*/ 53 h 763"/>
              <a:gd name="connsiteX31" fmla="*/ 327 w 358"/>
              <a:gd name="connsiteY31" fmla="*/ 58 h 763"/>
              <a:gd name="connsiteX32" fmla="*/ 337 w 358"/>
              <a:gd name="connsiteY32" fmla="*/ 68 h 763"/>
              <a:gd name="connsiteX33" fmla="*/ 348 w 358"/>
              <a:gd name="connsiteY33" fmla="*/ 74 h 763"/>
              <a:gd name="connsiteX34" fmla="*/ 353 w 358"/>
              <a:gd name="connsiteY34" fmla="*/ 79 h 763"/>
              <a:gd name="connsiteX35" fmla="*/ 358 w 358"/>
              <a:gd name="connsiteY35" fmla="*/ 84 h 763"/>
              <a:gd name="connsiteX36" fmla="*/ 358 w 358"/>
              <a:gd name="connsiteY36" fmla="*/ 89 h 763"/>
              <a:gd name="connsiteX37" fmla="*/ 358 w 358"/>
              <a:gd name="connsiteY37" fmla="*/ 95 h 763"/>
              <a:gd name="connsiteX38" fmla="*/ 358 w 358"/>
              <a:gd name="connsiteY38" fmla="*/ 100 h 763"/>
              <a:gd name="connsiteX39" fmla="*/ 358 w 358"/>
              <a:gd name="connsiteY39" fmla="*/ 105 h 763"/>
              <a:gd name="connsiteX40" fmla="*/ 353 w 358"/>
              <a:gd name="connsiteY40" fmla="*/ 110 h 763"/>
              <a:gd name="connsiteX41" fmla="*/ 343 w 358"/>
              <a:gd name="connsiteY41" fmla="*/ 116 h 763"/>
              <a:gd name="connsiteX42" fmla="*/ 343 w 358"/>
              <a:gd name="connsiteY42" fmla="*/ 121 h 763"/>
              <a:gd name="connsiteX43" fmla="*/ 343 w 358"/>
              <a:gd name="connsiteY43" fmla="*/ 121 h 763"/>
              <a:gd name="connsiteX44" fmla="*/ 337 w 358"/>
              <a:gd name="connsiteY44" fmla="*/ 126 h 763"/>
              <a:gd name="connsiteX45" fmla="*/ 337 w 358"/>
              <a:gd name="connsiteY45" fmla="*/ 132 h 763"/>
              <a:gd name="connsiteX46" fmla="*/ 332 w 358"/>
              <a:gd name="connsiteY46" fmla="*/ 142 h 763"/>
              <a:gd name="connsiteX47" fmla="*/ 332 w 358"/>
              <a:gd name="connsiteY47" fmla="*/ 147 h 763"/>
              <a:gd name="connsiteX48" fmla="*/ 332 w 358"/>
              <a:gd name="connsiteY48" fmla="*/ 158 h 763"/>
              <a:gd name="connsiteX49" fmla="*/ 327 w 358"/>
              <a:gd name="connsiteY49" fmla="*/ 168 h 763"/>
              <a:gd name="connsiteX50" fmla="*/ 327 w 358"/>
              <a:gd name="connsiteY50" fmla="*/ 179 h 763"/>
              <a:gd name="connsiteX51" fmla="*/ 327 w 358"/>
              <a:gd name="connsiteY51" fmla="*/ 189 h 763"/>
              <a:gd name="connsiteX52" fmla="*/ 322 w 358"/>
              <a:gd name="connsiteY52" fmla="*/ 205 h 763"/>
              <a:gd name="connsiteX53" fmla="*/ 322 w 358"/>
              <a:gd name="connsiteY53" fmla="*/ 221 h 763"/>
              <a:gd name="connsiteX54" fmla="*/ 322 w 358"/>
              <a:gd name="connsiteY54" fmla="*/ 237 h 763"/>
              <a:gd name="connsiteX55" fmla="*/ 316 w 358"/>
              <a:gd name="connsiteY55" fmla="*/ 252 h 763"/>
              <a:gd name="connsiteX56" fmla="*/ 316 w 358"/>
              <a:gd name="connsiteY56" fmla="*/ 268 h 763"/>
              <a:gd name="connsiteX57" fmla="*/ 316 w 358"/>
              <a:gd name="connsiteY57" fmla="*/ 289 h 763"/>
              <a:gd name="connsiteX58" fmla="*/ 311 w 358"/>
              <a:gd name="connsiteY58" fmla="*/ 331 h 763"/>
              <a:gd name="connsiteX59" fmla="*/ 306 w 358"/>
              <a:gd name="connsiteY59" fmla="*/ 368 h 763"/>
              <a:gd name="connsiteX60" fmla="*/ 306 w 358"/>
              <a:gd name="connsiteY60" fmla="*/ 400 h 763"/>
              <a:gd name="connsiteX61" fmla="*/ 301 w 358"/>
              <a:gd name="connsiteY61" fmla="*/ 431 h 763"/>
              <a:gd name="connsiteX62" fmla="*/ 295 w 358"/>
              <a:gd name="connsiteY62" fmla="*/ 463 h 763"/>
              <a:gd name="connsiteX63" fmla="*/ 295 w 358"/>
              <a:gd name="connsiteY63" fmla="*/ 489 h 763"/>
              <a:gd name="connsiteX64" fmla="*/ 290 w 358"/>
              <a:gd name="connsiteY64" fmla="*/ 510 h 763"/>
              <a:gd name="connsiteX65" fmla="*/ 285 w 358"/>
              <a:gd name="connsiteY65" fmla="*/ 531 h 763"/>
              <a:gd name="connsiteX66" fmla="*/ 279 w 358"/>
              <a:gd name="connsiteY66" fmla="*/ 568 h 763"/>
              <a:gd name="connsiteX67" fmla="*/ 269 w 358"/>
              <a:gd name="connsiteY67" fmla="*/ 605 h 763"/>
              <a:gd name="connsiteX68" fmla="*/ 264 w 358"/>
              <a:gd name="connsiteY68" fmla="*/ 636 h 763"/>
              <a:gd name="connsiteX69" fmla="*/ 253 w 358"/>
              <a:gd name="connsiteY69" fmla="*/ 663 h 763"/>
              <a:gd name="connsiteX70" fmla="*/ 248 w 358"/>
              <a:gd name="connsiteY70" fmla="*/ 689 h 763"/>
              <a:gd name="connsiteX71" fmla="*/ 243 w 358"/>
              <a:gd name="connsiteY71" fmla="*/ 700 h 763"/>
              <a:gd name="connsiteX72" fmla="*/ 237 w 358"/>
              <a:gd name="connsiteY72" fmla="*/ 710 h 763"/>
              <a:gd name="connsiteX73" fmla="*/ 237 w 358"/>
              <a:gd name="connsiteY73" fmla="*/ 721 h 763"/>
              <a:gd name="connsiteX74" fmla="*/ 232 w 358"/>
              <a:gd name="connsiteY74" fmla="*/ 726 h 763"/>
              <a:gd name="connsiteX75" fmla="*/ 227 w 358"/>
              <a:gd name="connsiteY75" fmla="*/ 736 h 763"/>
              <a:gd name="connsiteX76" fmla="*/ 227 w 358"/>
              <a:gd name="connsiteY76" fmla="*/ 742 h 763"/>
              <a:gd name="connsiteX77" fmla="*/ 216 w 358"/>
              <a:gd name="connsiteY77" fmla="*/ 747 h 763"/>
              <a:gd name="connsiteX78" fmla="*/ 211 w 358"/>
              <a:gd name="connsiteY78" fmla="*/ 757 h 763"/>
              <a:gd name="connsiteX79" fmla="*/ 206 w 358"/>
              <a:gd name="connsiteY79" fmla="*/ 757 h 763"/>
              <a:gd name="connsiteX80" fmla="*/ 200 w 358"/>
              <a:gd name="connsiteY80" fmla="*/ 763 h 763"/>
              <a:gd name="connsiteX81" fmla="*/ 195 w 358"/>
              <a:gd name="connsiteY81" fmla="*/ 763 h 763"/>
              <a:gd name="connsiteX82" fmla="*/ 195 w 358"/>
              <a:gd name="connsiteY82" fmla="*/ 757 h 763"/>
              <a:gd name="connsiteX83" fmla="*/ 190 w 358"/>
              <a:gd name="connsiteY83" fmla="*/ 757 h 763"/>
              <a:gd name="connsiteX84" fmla="*/ 190 w 358"/>
              <a:gd name="connsiteY84" fmla="*/ 752 h 763"/>
              <a:gd name="connsiteX85" fmla="*/ 190 w 358"/>
              <a:gd name="connsiteY85" fmla="*/ 747 h 763"/>
              <a:gd name="connsiteX86" fmla="*/ 185 w 358"/>
              <a:gd name="connsiteY86" fmla="*/ 742 h 763"/>
              <a:gd name="connsiteX87" fmla="*/ 185 w 358"/>
              <a:gd name="connsiteY87" fmla="*/ 731 h 763"/>
              <a:gd name="connsiteX88" fmla="*/ 185 w 358"/>
              <a:gd name="connsiteY88" fmla="*/ 721 h 763"/>
              <a:gd name="connsiteX89" fmla="*/ 179 w 358"/>
              <a:gd name="connsiteY89" fmla="*/ 705 h 763"/>
              <a:gd name="connsiteX90" fmla="*/ 174 w 358"/>
              <a:gd name="connsiteY90" fmla="*/ 684 h 763"/>
              <a:gd name="connsiteX91" fmla="*/ 169 w 358"/>
              <a:gd name="connsiteY91" fmla="*/ 668 h 763"/>
              <a:gd name="connsiteX92" fmla="*/ 164 w 358"/>
              <a:gd name="connsiteY92" fmla="*/ 652 h 763"/>
              <a:gd name="connsiteX93" fmla="*/ 158 w 358"/>
              <a:gd name="connsiteY93" fmla="*/ 636 h 763"/>
              <a:gd name="connsiteX94" fmla="*/ 148 w 358"/>
              <a:gd name="connsiteY94" fmla="*/ 626 h 763"/>
              <a:gd name="connsiteX95" fmla="*/ 137 w 358"/>
              <a:gd name="connsiteY95" fmla="*/ 615 h 763"/>
              <a:gd name="connsiteX96" fmla="*/ 132 w 358"/>
              <a:gd name="connsiteY96" fmla="*/ 605 h 763"/>
              <a:gd name="connsiteX97" fmla="*/ 143 w 358"/>
              <a:gd name="connsiteY97" fmla="*/ 610 h 763"/>
              <a:gd name="connsiteX98" fmla="*/ 158 w 358"/>
              <a:gd name="connsiteY98" fmla="*/ 610 h 763"/>
              <a:gd name="connsiteX99" fmla="*/ 169 w 358"/>
              <a:gd name="connsiteY99" fmla="*/ 610 h 763"/>
              <a:gd name="connsiteX100" fmla="*/ 179 w 358"/>
              <a:gd name="connsiteY100" fmla="*/ 610 h 763"/>
              <a:gd name="connsiteX101" fmla="*/ 190 w 358"/>
              <a:gd name="connsiteY101" fmla="*/ 605 h 763"/>
              <a:gd name="connsiteX102" fmla="*/ 195 w 358"/>
              <a:gd name="connsiteY102" fmla="*/ 605 h 763"/>
              <a:gd name="connsiteX103" fmla="*/ 200 w 358"/>
              <a:gd name="connsiteY103" fmla="*/ 600 h 763"/>
              <a:gd name="connsiteX104" fmla="*/ 200 w 358"/>
              <a:gd name="connsiteY104" fmla="*/ 600 h 763"/>
              <a:gd name="connsiteX105" fmla="*/ 206 w 358"/>
              <a:gd name="connsiteY105" fmla="*/ 594 h 763"/>
              <a:gd name="connsiteX106" fmla="*/ 206 w 358"/>
              <a:gd name="connsiteY106" fmla="*/ 584 h 763"/>
              <a:gd name="connsiteX107" fmla="*/ 211 w 358"/>
              <a:gd name="connsiteY107" fmla="*/ 573 h 763"/>
              <a:gd name="connsiteX108" fmla="*/ 211 w 358"/>
              <a:gd name="connsiteY108" fmla="*/ 558 h 763"/>
              <a:gd name="connsiteX109" fmla="*/ 216 w 358"/>
              <a:gd name="connsiteY109" fmla="*/ 537 h 763"/>
              <a:gd name="connsiteX110" fmla="*/ 222 w 358"/>
              <a:gd name="connsiteY110" fmla="*/ 516 h 763"/>
              <a:gd name="connsiteX111" fmla="*/ 222 w 358"/>
              <a:gd name="connsiteY111" fmla="*/ 489 h 763"/>
              <a:gd name="connsiteX112" fmla="*/ 227 w 358"/>
              <a:gd name="connsiteY112" fmla="*/ 458 h 763"/>
              <a:gd name="connsiteX113" fmla="*/ 237 w 358"/>
              <a:gd name="connsiteY113" fmla="*/ 395 h 763"/>
              <a:gd name="connsiteX114" fmla="*/ 243 w 358"/>
              <a:gd name="connsiteY114" fmla="*/ 337 h 763"/>
              <a:gd name="connsiteX115" fmla="*/ 248 w 358"/>
              <a:gd name="connsiteY115" fmla="*/ 274 h 763"/>
              <a:gd name="connsiteX116" fmla="*/ 248 w 358"/>
              <a:gd name="connsiteY116" fmla="*/ 221 h 763"/>
              <a:gd name="connsiteX117" fmla="*/ 248 w 358"/>
              <a:gd name="connsiteY117" fmla="*/ 221 h 763"/>
              <a:gd name="connsiteX0" fmla="*/ 248 w 358"/>
              <a:gd name="connsiteY0" fmla="*/ 221 h 763"/>
              <a:gd name="connsiteX1" fmla="*/ 248 w 358"/>
              <a:gd name="connsiteY1" fmla="*/ 195 h 763"/>
              <a:gd name="connsiteX2" fmla="*/ 248 w 358"/>
              <a:gd name="connsiteY2" fmla="*/ 168 h 763"/>
              <a:gd name="connsiteX3" fmla="*/ 248 w 358"/>
              <a:gd name="connsiteY3" fmla="*/ 147 h 763"/>
              <a:gd name="connsiteX4" fmla="*/ 248 w 358"/>
              <a:gd name="connsiteY4" fmla="*/ 132 h 763"/>
              <a:gd name="connsiteX5" fmla="*/ 248 w 358"/>
              <a:gd name="connsiteY5" fmla="*/ 116 h 763"/>
              <a:gd name="connsiteX6" fmla="*/ 248 w 358"/>
              <a:gd name="connsiteY6" fmla="*/ 105 h 763"/>
              <a:gd name="connsiteX7" fmla="*/ 243 w 358"/>
              <a:gd name="connsiteY7" fmla="*/ 95 h 763"/>
              <a:gd name="connsiteX8" fmla="*/ 243 w 358"/>
              <a:gd name="connsiteY8" fmla="*/ 89 h 763"/>
              <a:gd name="connsiteX9" fmla="*/ 243 w 358"/>
              <a:gd name="connsiteY9" fmla="*/ 84 h 763"/>
              <a:gd name="connsiteX10" fmla="*/ 237 w 358"/>
              <a:gd name="connsiteY10" fmla="*/ 84 h 763"/>
              <a:gd name="connsiteX11" fmla="*/ 232 w 358"/>
              <a:gd name="connsiteY11" fmla="*/ 79 h 763"/>
              <a:gd name="connsiteX12" fmla="*/ 222 w 358"/>
              <a:gd name="connsiteY12" fmla="*/ 79 h 763"/>
              <a:gd name="connsiteX13" fmla="*/ 216 w 358"/>
              <a:gd name="connsiteY13" fmla="*/ 74 h 763"/>
              <a:gd name="connsiteX14" fmla="*/ 0 w 358"/>
              <a:gd name="connsiteY14" fmla="*/ 58 h 763"/>
              <a:gd name="connsiteX15" fmla="*/ 58 w 358"/>
              <a:gd name="connsiteY15" fmla="*/ 47 h 763"/>
              <a:gd name="connsiteX16" fmla="*/ 85 w 358"/>
              <a:gd name="connsiteY16" fmla="*/ 42 h 763"/>
              <a:gd name="connsiteX17" fmla="*/ 111 w 358"/>
              <a:gd name="connsiteY17" fmla="*/ 37 h 763"/>
              <a:gd name="connsiteX18" fmla="*/ 137 w 358"/>
              <a:gd name="connsiteY18" fmla="*/ 32 h 763"/>
              <a:gd name="connsiteX19" fmla="*/ 216 w 358"/>
              <a:gd name="connsiteY19" fmla="*/ 5 h 763"/>
              <a:gd name="connsiteX20" fmla="*/ 222 w 358"/>
              <a:gd name="connsiteY20" fmla="*/ 5 h 763"/>
              <a:gd name="connsiteX21" fmla="*/ 232 w 358"/>
              <a:gd name="connsiteY21" fmla="*/ 0 h 763"/>
              <a:gd name="connsiteX22" fmla="*/ 243 w 358"/>
              <a:gd name="connsiteY22" fmla="*/ 5 h 763"/>
              <a:gd name="connsiteX23" fmla="*/ 248 w 358"/>
              <a:gd name="connsiteY23" fmla="*/ 11 h 763"/>
              <a:gd name="connsiteX24" fmla="*/ 258 w 358"/>
              <a:gd name="connsiteY24" fmla="*/ 16 h 763"/>
              <a:gd name="connsiteX25" fmla="*/ 269 w 358"/>
              <a:gd name="connsiteY25" fmla="*/ 21 h 763"/>
              <a:gd name="connsiteX26" fmla="*/ 279 w 358"/>
              <a:gd name="connsiteY26" fmla="*/ 26 h 763"/>
              <a:gd name="connsiteX27" fmla="*/ 290 w 358"/>
              <a:gd name="connsiteY27" fmla="*/ 32 h 763"/>
              <a:gd name="connsiteX28" fmla="*/ 306 w 358"/>
              <a:gd name="connsiteY28" fmla="*/ 42 h 763"/>
              <a:gd name="connsiteX29" fmla="*/ 316 w 358"/>
              <a:gd name="connsiteY29" fmla="*/ 53 h 763"/>
              <a:gd name="connsiteX30" fmla="*/ 327 w 358"/>
              <a:gd name="connsiteY30" fmla="*/ 58 h 763"/>
              <a:gd name="connsiteX31" fmla="*/ 337 w 358"/>
              <a:gd name="connsiteY31" fmla="*/ 68 h 763"/>
              <a:gd name="connsiteX32" fmla="*/ 348 w 358"/>
              <a:gd name="connsiteY32" fmla="*/ 74 h 763"/>
              <a:gd name="connsiteX33" fmla="*/ 353 w 358"/>
              <a:gd name="connsiteY33" fmla="*/ 79 h 763"/>
              <a:gd name="connsiteX34" fmla="*/ 358 w 358"/>
              <a:gd name="connsiteY34" fmla="*/ 84 h 763"/>
              <a:gd name="connsiteX35" fmla="*/ 358 w 358"/>
              <a:gd name="connsiteY35" fmla="*/ 89 h 763"/>
              <a:gd name="connsiteX36" fmla="*/ 358 w 358"/>
              <a:gd name="connsiteY36" fmla="*/ 95 h 763"/>
              <a:gd name="connsiteX37" fmla="*/ 358 w 358"/>
              <a:gd name="connsiteY37" fmla="*/ 100 h 763"/>
              <a:gd name="connsiteX38" fmla="*/ 358 w 358"/>
              <a:gd name="connsiteY38" fmla="*/ 105 h 763"/>
              <a:gd name="connsiteX39" fmla="*/ 353 w 358"/>
              <a:gd name="connsiteY39" fmla="*/ 110 h 763"/>
              <a:gd name="connsiteX40" fmla="*/ 343 w 358"/>
              <a:gd name="connsiteY40" fmla="*/ 116 h 763"/>
              <a:gd name="connsiteX41" fmla="*/ 343 w 358"/>
              <a:gd name="connsiteY41" fmla="*/ 121 h 763"/>
              <a:gd name="connsiteX42" fmla="*/ 343 w 358"/>
              <a:gd name="connsiteY42" fmla="*/ 121 h 763"/>
              <a:gd name="connsiteX43" fmla="*/ 337 w 358"/>
              <a:gd name="connsiteY43" fmla="*/ 126 h 763"/>
              <a:gd name="connsiteX44" fmla="*/ 337 w 358"/>
              <a:gd name="connsiteY44" fmla="*/ 132 h 763"/>
              <a:gd name="connsiteX45" fmla="*/ 332 w 358"/>
              <a:gd name="connsiteY45" fmla="*/ 142 h 763"/>
              <a:gd name="connsiteX46" fmla="*/ 332 w 358"/>
              <a:gd name="connsiteY46" fmla="*/ 147 h 763"/>
              <a:gd name="connsiteX47" fmla="*/ 332 w 358"/>
              <a:gd name="connsiteY47" fmla="*/ 158 h 763"/>
              <a:gd name="connsiteX48" fmla="*/ 327 w 358"/>
              <a:gd name="connsiteY48" fmla="*/ 168 h 763"/>
              <a:gd name="connsiteX49" fmla="*/ 327 w 358"/>
              <a:gd name="connsiteY49" fmla="*/ 179 h 763"/>
              <a:gd name="connsiteX50" fmla="*/ 327 w 358"/>
              <a:gd name="connsiteY50" fmla="*/ 189 h 763"/>
              <a:gd name="connsiteX51" fmla="*/ 322 w 358"/>
              <a:gd name="connsiteY51" fmla="*/ 205 h 763"/>
              <a:gd name="connsiteX52" fmla="*/ 322 w 358"/>
              <a:gd name="connsiteY52" fmla="*/ 221 h 763"/>
              <a:gd name="connsiteX53" fmla="*/ 322 w 358"/>
              <a:gd name="connsiteY53" fmla="*/ 237 h 763"/>
              <a:gd name="connsiteX54" fmla="*/ 316 w 358"/>
              <a:gd name="connsiteY54" fmla="*/ 252 h 763"/>
              <a:gd name="connsiteX55" fmla="*/ 316 w 358"/>
              <a:gd name="connsiteY55" fmla="*/ 268 h 763"/>
              <a:gd name="connsiteX56" fmla="*/ 316 w 358"/>
              <a:gd name="connsiteY56" fmla="*/ 289 h 763"/>
              <a:gd name="connsiteX57" fmla="*/ 311 w 358"/>
              <a:gd name="connsiteY57" fmla="*/ 331 h 763"/>
              <a:gd name="connsiteX58" fmla="*/ 306 w 358"/>
              <a:gd name="connsiteY58" fmla="*/ 368 h 763"/>
              <a:gd name="connsiteX59" fmla="*/ 306 w 358"/>
              <a:gd name="connsiteY59" fmla="*/ 400 h 763"/>
              <a:gd name="connsiteX60" fmla="*/ 301 w 358"/>
              <a:gd name="connsiteY60" fmla="*/ 431 h 763"/>
              <a:gd name="connsiteX61" fmla="*/ 295 w 358"/>
              <a:gd name="connsiteY61" fmla="*/ 463 h 763"/>
              <a:gd name="connsiteX62" fmla="*/ 295 w 358"/>
              <a:gd name="connsiteY62" fmla="*/ 489 h 763"/>
              <a:gd name="connsiteX63" fmla="*/ 290 w 358"/>
              <a:gd name="connsiteY63" fmla="*/ 510 h 763"/>
              <a:gd name="connsiteX64" fmla="*/ 285 w 358"/>
              <a:gd name="connsiteY64" fmla="*/ 531 h 763"/>
              <a:gd name="connsiteX65" fmla="*/ 279 w 358"/>
              <a:gd name="connsiteY65" fmla="*/ 568 h 763"/>
              <a:gd name="connsiteX66" fmla="*/ 269 w 358"/>
              <a:gd name="connsiteY66" fmla="*/ 605 h 763"/>
              <a:gd name="connsiteX67" fmla="*/ 264 w 358"/>
              <a:gd name="connsiteY67" fmla="*/ 636 h 763"/>
              <a:gd name="connsiteX68" fmla="*/ 253 w 358"/>
              <a:gd name="connsiteY68" fmla="*/ 663 h 763"/>
              <a:gd name="connsiteX69" fmla="*/ 248 w 358"/>
              <a:gd name="connsiteY69" fmla="*/ 689 h 763"/>
              <a:gd name="connsiteX70" fmla="*/ 243 w 358"/>
              <a:gd name="connsiteY70" fmla="*/ 700 h 763"/>
              <a:gd name="connsiteX71" fmla="*/ 237 w 358"/>
              <a:gd name="connsiteY71" fmla="*/ 710 h 763"/>
              <a:gd name="connsiteX72" fmla="*/ 237 w 358"/>
              <a:gd name="connsiteY72" fmla="*/ 721 h 763"/>
              <a:gd name="connsiteX73" fmla="*/ 232 w 358"/>
              <a:gd name="connsiteY73" fmla="*/ 726 h 763"/>
              <a:gd name="connsiteX74" fmla="*/ 227 w 358"/>
              <a:gd name="connsiteY74" fmla="*/ 736 h 763"/>
              <a:gd name="connsiteX75" fmla="*/ 227 w 358"/>
              <a:gd name="connsiteY75" fmla="*/ 742 h 763"/>
              <a:gd name="connsiteX76" fmla="*/ 216 w 358"/>
              <a:gd name="connsiteY76" fmla="*/ 747 h 763"/>
              <a:gd name="connsiteX77" fmla="*/ 211 w 358"/>
              <a:gd name="connsiteY77" fmla="*/ 757 h 763"/>
              <a:gd name="connsiteX78" fmla="*/ 206 w 358"/>
              <a:gd name="connsiteY78" fmla="*/ 757 h 763"/>
              <a:gd name="connsiteX79" fmla="*/ 200 w 358"/>
              <a:gd name="connsiteY79" fmla="*/ 763 h 763"/>
              <a:gd name="connsiteX80" fmla="*/ 195 w 358"/>
              <a:gd name="connsiteY80" fmla="*/ 763 h 763"/>
              <a:gd name="connsiteX81" fmla="*/ 195 w 358"/>
              <a:gd name="connsiteY81" fmla="*/ 757 h 763"/>
              <a:gd name="connsiteX82" fmla="*/ 190 w 358"/>
              <a:gd name="connsiteY82" fmla="*/ 757 h 763"/>
              <a:gd name="connsiteX83" fmla="*/ 190 w 358"/>
              <a:gd name="connsiteY83" fmla="*/ 752 h 763"/>
              <a:gd name="connsiteX84" fmla="*/ 190 w 358"/>
              <a:gd name="connsiteY84" fmla="*/ 747 h 763"/>
              <a:gd name="connsiteX85" fmla="*/ 185 w 358"/>
              <a:gd name="connsiteY85" fmla="*/ 742 h 763"/>
              <a:gd name="connsiteX86" fmla="*/ 185 w 358"/>
              <a:gd name="connsiteY86" fmla="*/ 731 h 763"/>
              <a:gd name="connsiteX87" fmla="*/ 185 w 358"/>
              <a:gd name="connsiteY87" fmla="*/ 721 h 763"/>
              <a:gd name="connsiteX88" fmla="*/ 179 w 358"/>
              <a:gd name="connsiteY88" fmla="*/ 705 h 763"/>
              <a:gd name="connsiteX89" fmla="*/ 174 w 358"/>
              <a:gd name="connsiteY89" fmla="*/ 684 h 763"/>
              <a:gd name="connsiteX90" fmla="*/ 169 w 358"/>
              <a:gd name="connsiteY90" fmla="*/ 668 h 763"/>
              <a:gd name="connsiteX91" fmla="*/ 164 w 358"/>
              <a:gd name="connsiteY91" fmla="*/ 652 h 763"/>
              <a:gd name="connsiteX92" fmla="*/ 158 w 358"/>
              <a:gd name="connsiteY92" fmla="*/ 636 h 763"/>
              <a:gd name="connsiteX93" fmla="*/ 148 w 358"/>
              <a:gd name="connsiteY93" fmla="*/ 626 h 763"/>
              <a:gd name="connsiteX94" fmla="*/ 137 w 358"/>
              <a:gd name="connsiteY94" fmla="*/ 615 h 763"/>
              <a:gd name="connsiteX95" fmla="*/ 132 w 358"/>
              <a:gd name="connsiteY95" fmla="*/ 605 h 763"/>
              <a:gd name="connsiteX96" fmla="*/ 143 w 358"/>
              <a:gd name="connsiteY96" fmla="*/ 610 h 763"/>
              <a:gd name="connsiteX97" fmla="*/ 158 w 358"/>
              <a:gd name="connsiteY97" fmla="*/ 610 h 763"/>
              <a:gd name="connsiteX98" fmla="*/ 169 w 358"/>
              <a:gd name="connsiteY98" fmla="*/ 610 h 763"/>
              <a:gd name="connsiteX99" fmla="*/ 179 w 358"/>
              <a:gd name="connsiteY99" fmla="*/ 610 h 763"/>
              <a:gd name="connsiteX100" fmla="*/ 190 w 358"/>
              <a:gd name="connsiteY100" fmla="*/ 605 h 763"/>
              <a:gd name="connsiteX101" fmla="*/ 195 w 358"/>
              <a:gd name="connsiteY101" fmla="*/ 605 h 763"/>
              <a:gd name="connsiteX102" fmla="*/ 200 w 358"/>
              <a:gd name="connsiteY102" fmla="*/ 600 h 763"/>
              <a:gd name="connsiteX103" fmla="*/ 200 w 358"/>
              <a:gd name="connsiteY103" fmla="*/ 600 h 763"/>
              <a:gd name="connsiteX104" fmla="*/ 206 w 358"/>
              <a:gd name="connsiteY104" fmla="*/ 594 h 763"/>
              <a:gd name="connsiteX105" fmla="*/ 206 w 358"/>
              <a:gd name="connsiteY105" fmla="*/ 584 h 763"/>
              <a:gd name="connsiteX106" fmla="*/ 211 w 358"/>
              <a:gd name="connsiteY106" fmla="*/ 573 h 763"/>
              <a:gd name="connsiteX107" fmla="*/ 211 w 358"/>
              <a:gd name="connsiteY107" fmla="*/ 558 h 763"/>
              <a:gd name="connsiteX108" fmla="*/ 216 w 358"/>
              <a:gd name="connsiteY108" fmla="*/ 537 h 763"/>
              <a:gd name="connsiteX109" fmla="*/ 222 w 358"/>
              <a:gd name="connsiteY109" fmla="*/ 516 h 763"/>
              <a:gd name="connsiteX110" fmla="*/ 222 w 358"/>
              <a:gd name="connsiteY110" fmla="*/ 489 h 763"/>
              <a:gd name="connsiteX111" fmla="*/ 227 w 358"/>
              <a:gd name="connsiteY111" fmla="*/ 458 h 763"/>
              <a:gd name="connsiteX112" fmla="*/ 237 w 358"/>
              <a:gd name="connsiteY112" fmla="*/ 395 h 763"/>
              <a:gd name="connsiteX113" fmla="*/ 243 w 358"/>
              <a:gd name="connsiteY113" fmla="*/ 337 h 763"/>
              <a:gd name="connsiteX114" fmla="*/ 248 w 358"/>
              <a:gd name="connsiteY114" fmla="*/ 274 h 763"/>
              <a:gd name="connsiteX115" fmla="*/ 248 w 358"/>
              <a:gd name="connsiteY115" fmla="*/ 221 h 763"/>
              <a:gd name="connsiteX116" fmla="*/ 248 w 358"/>
              <a:gd name="connsiteY116" fmla="*/ 221 h 763"/>
              <a:gd name="connsiteX0" fmla="*/ 190 w 300"/>
              <a:gd name="connsiteY0" fmla="*/ 221 h 763"/>
              <a:gd name="connsiteX1" fmla="*/ 190 w 300"/>
              <a:gd name="connsiteY1" fmla="*/ 195 h 763"/>
              <a:gd name="connsiteX2" fmla="*/ 190 w 300"/>
              <a:gd name="connsiteY2" fmla="*/ 168 h 763"/>
              <a:gd name="connsiteX3" fmla="*/ 190 w 300"/>
              <a:gd name="connsiteY3" fmla="*/ 147 h 763"/>
              <a:gd name="connsiteX4" fmla="*/ 190 w 300"/>
              <a:gd name="connsiteY4" fmla="*/ 132 h 763"/>
              <a:gd name="connsiteX5" fmla="*/ 190 w 300"/>
              <a:gd name="connsiteY5" fmla="*/ 116 h 763"/>
              <a:gd name="connsiteX6" fmla="*/ 190 w 300"/>
              <a:gd name="connsiteY6" fmla="*/ 105 h 763"/>
              <a:gd name="connsiteX7" fmla="*/ 185 w 300"/>
              <a:gd name="connsiteY7" fmla="*/ 95 h 763"/>
              <a:gd name="connsiteX8" fmla="*/ 185 w 300"/>
              <a:gd name="connsiteY8" fmla="*/ 89 h 763"/>
              <a:gd name="connsiteX9" fmla="*/ 185 w 300"/>
              <a:gd name="connsiteY9" fmla="*/ 84 h 763"/>
              <a:gd name="connsiteX10" fmla="*/ 179 w 300"/>
              <a:gd name="connsiteY10" fmla="*/ 84 h 763"/>
              <a:gd name="connsiteX11" fmla="*/ 174 w 300"/>
              <a:gd name="connsiteY11" fmla="*/ 79 h 763"/>
              <a:gd name="connsiteX12" fmla="*/ 164 w 300"/>
              <a:gd name="connsiteY12" fmla="*/ 79 h 763"/>
              <a:gd name="connsiteX13" fmla="*/ 158 w 300"/>
              <a:gd name="connsiteY13" fmla="*/ 74 h 763"/>
              <a:gd name="connsiteX14" fmla="*/ 0 w 300"/>
              <a:gd name="connsiteY14" fmla="*/ 47 h 763"/>
              <a:gd name="connsiteX15" fmla="*/ 27 w 300"/>
              <a:gd name="connsiteY15" fmla="*/ 42 h 763"/>
              <a:gd name="connsiteX16" fmla="*/ 53 w 300"/>
              <a:gd name="connsiteY16" fmla="*/ 37 h 763"/>
              <a:gd name="connsiteX17" fmla="*/ 79 w 300"/>
              <a:gd name="connsiteY17" fmla="*/ 32 h 763"/>
              <a:gd name="connsiteX18" fmla="*/ 158 w 300"/>
              <a:gd name="connsiteY18" fmla="*/ 5 h 763"/>
              <a:gd name="connsiteX19" fmla="*/ 164 w 300"/>
              <a:gd name="connsiteY19" fmla="*/ 5 h 763"/>
              <a:gd name="connsiteX20" fmla="*/ 174 w 300"/>
              <a:gd name="connsiteY20" fmla="*/ 0 h 763"/>
              <a:gd name="connsiteX21" fmla="*/ 185 w 300"/>
              <a:gd name="connsiteY21" fmla="*/ 5 h 763"/>
              <a:gd name="connsiteX22" fmla="*/ 190 w 300"/>
              <a:gd name="connsiteY22" fmla="*/ 11 h 763"/>
              <a:gd name="connsiteX23" fmla="*/ 200 w 300"/>
              <a:gd name="connsiteY23" fmla="*/ 16 h 763"/>
              <a:gd name="connsiteX24" fmla="*/ 211 w 300"/>
              <a:gd name="connsiteY24" fmla="*/ 21 h 763"/>
              <a:gd name="connsiteX25" fmla="*/ 221 w 300"/>
              <a:gd name="connsiteY25" fmla="*/ 26 h 763"/>
              <a:gd name="connsiteX26" fmla="*/ 232 w 300"/>
              <a:gd name="connsiteY26" fmla="*/ 32 h 763"/>
              <a:gd name="connsiteX27" fmla="*/ 248 w 300"/>
              <a:gd name="connsiteY27" fmla="*/ 42 h 763"/>
              <a:gd name="connsiteX28" fmla="*/ 258 w 300"/>
              <a:gd name="connsiteY28" fmla="*/ 53 h 763"/>
              <a:gd name="connsiteX29" fmla="*/ 269 w 300"/>
              <a:gd name="connsiteY29" fmla="*/ 58 h 763"/>
              <a:gd name="connsiteX30" fmla="*/ 279 w 300"/>
              <a:gd name="connsiteY30" fmla="*/ 68 h 763"/>
              <a:gd name="connsiteX31" fmla="*/ 290 w 300"/>
              <a:gd name="connsiteY31" fmla="*/ 74 h 763"/>
              <a:gd name="connsiteX32" fmla="*/ 295 w 300"/>
              <a:gd name="connsiteY32" fmla="*/ 79 h 763"/>
              <a:gd name="connsiteX33" fmla="*/ 300 w 300"/>
              <a:gd name="connsiteY33" fmla="*/ 84 h 763"/>
              <a:gd name="connsiteX34" fmla="*/ 300 w 300"/>
              <a:gd name="connsiteY34" fmla="*/ 89 h 763"/>
              <a:gd name="connsiteX35" fmla="*/ 300 w 300"/>
              <a:gd name="connsiteY35" fmla="*/ 95 h 763"/>
              <a:gd name="connsiteX36" fmla="*/ 300 w 300"/>
              <a:gd name="connsiteY36" fmla="*/ 100 h 763"/>
              <a:gd name="connsiteX37" fmla="*/ 300 w 300"/>
              <a:gd name="connsiteY37" fmla="*/ 105 h 763"/>
              <a:gd name="connsiteX38" fmla="*/ 295 w 300"/>
              <a:gd name="connsiteY38" fmla="*/ 110 h 763"/>
              <a:gd name="connsiteX39" fmla="*/ 285 w 300"/>
              <a:gd name="connsiteY39" fmla="*/ 116 h 763"/>
              <a:gd name="connsiteX40" fmla="*/ 285 w 300"/>
              <a:gd name="connsiteY40" fmla="*/ 121 h 763"/>
              <a:gd name="connsiteX41" fmla="*/ 285 w 300"/>
              <a:gd name="connsiteY41" fmla="*/ 121 h 763"/>
              <a:gd name="connsiteX42" fmla="*/ 279 w 300"/>
              <a:gd name="connsiteY42" fmla="*/ 126 h 763"/>
              <a:gd name="connsiteX43" fmla="*/ 279 w 300"/>
              <a:gd name="connsiteY43" fmla="*/ 132 h 763"/>
              <a:gd name="connsiteX44" fmla="*/ 274 w 300"/>
              <a:gd name="connsiteY44" fmla="*/ 142 h 763"/>
              <a:gd name="connsiteX45" fmla="*/ 274 w 300"/>
              <a:gd name="connsiteY45" fmla="*/ 147 h 763"/>
              <a:gd name="connsiteX46" fmla="*/ 274 w 300"/>
              <a:gd name="connsiteY46" fmla="*/ 158 h 763"/>
              <a:gd name="connsiteX47" fmla="*/ 269 w 300"/>
              <a:gd name="connsiteY47" fmla="*/ 168 h 763"/>
              <a:gd name="connsiteX48" fmla="*/ 269 w 300"/>
              <a:gd name="connsiteY48" fmla="*/ 179 h 763"/>
              <a:gd name="connsiteX49" fmla="*/ 269 w 300"/>
              <a:gd name="connsiteY49" fmla="*/ 189 h 763"/>
              <a:gd name="connsiteX50" fmla="*/ 264 w 300"/>
              <a:gd name="connsiteY50" fmla="*/ 205 h 763"/>
              <a:gd name="connsiteX51" fmla="*/ 264 w 300"/>
              <a:gd name="connsiteY51" fmla="*/ 221 h 763"/>
              <a:gd name="connsiteX52" fmla="*/ 264 w 300"/>
              <a:gd name="connsiteY52" fmla="*/ 237 h 763"/>
              <a:gd name="connsiteX53" fmla="*/ 258 w 300"/>
              <a:gd name="connsiteY53" fmla="*/ 252 h 763"/>
              <a:gd name="connsiteX54" fmla="*/ 258 w 300"/>
              <a:gd name="connsiteY54" fmla="*/ 268 h 763"/>
              <a:gd name="connsiteX55" fmla="*/ 258 w 300"/>
              <a:gd name="connsiteY55" fmla="*/ 289 h 763"/>
              <a:gd name="connsiteX56" fmla="*/ 253 w 300"/>
              <a:gd name="connsiteY56" fmla="*/ 331 h 763"/>
              <a:gd name="connsiteX57" fmla="*/ 248 w 300"/>
              <a:gd name="connsiteY57" fmla="*/ 368 h 763"/>
              <a:gd name="connsiteX58" fmla="*/ 248 w 300"/>
              <a:gd name="connsiteY58" fmla="*/ 400 h 763"/>
              <a:gd name="connsiteX59" fmla="*/ 243 w 300"/>
              <a:gd name="connsiteY59" fmla="*/ 431 h 763"/>
              <a:gd name="connsiteX60" fmla="*/ 237 w 300"/>
              <a:gd name="connsiteY60" fmla="*/ 463 h 763"/>
              <a:gd name="connsiteX61" fmla="*/ 237 w 300"/>
              <a:gd name="connsiteY61" fmla="*/ 489 h 763"/>
              <a:gd name="connsiteX62" fmla="*/ 232 w 300"/>
              <a:gd name="connsiteY62" fmla="*/ 510 h 763"/>
              <a:gd name="connsiteX63" fmla="*/ 227 w 300"/>
              <a:gd name="connsiteY63" fmla="*/ 531 h 763"/>
              <a:gd name="connsiteX64" fmla="*/ 221 w 300"/>
              <a:gd name="connsiteY64" fmla="*/ 568 h 763"/>
              <a:gd name="connsiteX65" fmla="*/ 211 w 300"/>
              <a:gd name="connsiteY65" fmla="*/ 605 h 763"/>
              <a:gd name="connsiteX66" fmla="*/ 206 w 300"/>
              <a:gd name="connsiteY66" fmla="*/ 636 h 763"/>
              <a:gd name="connsiteX67" fmla="*/ 195 w 300"/>
              <a:gd name="connsiteY67" fmla="*/ 663 h 763"/>
              <a:gd name="connsiteX68" fmla="*/ 190 w 300"/>
              <a:gd name="connsiteY68" fmla="*/ 689 h 763"/>
              <a:gd name="connsiteX69" fmla="*/ 185 w 300"/>
              <a:gd name="connsiteY69" fmla="*/ 700 h 763"/>
              <a:gd name="connsiteX70" fmla="*/ 179 w 300"/>
              <a:gd name="connsiteY70" fmla="*/ 710 h 763"/>
              <a:gd name="connsiteX71" fmla="*/ 179 w 300"/>
              <a:gd name="connsiteY71" fmla="*/ 721 h 763"/>
              <a:gd name="connsiteX72" fmla="*/ 174 w 300"/>
              <a:gd name="connsiteY72" fmla="*/ 726 h 763"/>
              <a:gd name="connsiteX73" fmla="*/ 169 w 300"/>
              <a:gd name="connsiteY73" fmla="*/ 736 h 763"/>
              <a:gd name="connsiteX74" fmla="*/ 169 w 300"/>
              <a:gd name="connsiteY74" fmla="*/ 742 h 763"/>
              <a:gd name="connsiteX75" fmla="*/ 158 w 300"/>
              <a:gd name="connsiteY75" fmla="*/ 747 h 763"/>
              <a:gd name="connsiteX76" fmla="*/ 153 w 300"/>
              <a:gd name="connsiteY76" fmla="*/ 757 h 763"/>
              <a:gd name="connsiteX77" fmla="*/ 148 w 300"/>
              <a:gd name="connsiteY77" fmla="*/ 757 h 763"/>
              <a:gd name="connsiteX78" fmla="*/ 142 w 300"/>
              <a:gd name="connsiteY78" fmla="*/ 763 h 763"/>
              <a:gd name="connsiteX79" fmla="*/ 137 w 300"/>
              <a:gd name="connsiteY79" fmla="*/ 763 h 763"/>
              <a:gd name="connsiteX80" fmla="*/ 137 w 300"/>
              <a:gd name="connsiteY80" fmla="*/ 757 h 763"/>
              <a:gd name="connsiteX81" fmla="*/ 132 w 300"/>
              <a:gd name="connsiteY81" fmla="*/ 757 h 763"/>
              <a:gd name="connsiteX82" fmla="*/ 132 w 300"/>
              <a:gd name="connsiteY82" fmla="*/ 752 h 763"/>
              <a:gd name="connsiteX83" fmla="*/ 132 w 300"/>
              <a:gd name="connsiteY83" fmla="*/ 747 h 763"/>
              <a:gd name="connsiteX84" fmla="*/ 127 w 300"/>
              <a:gd name="connsiteY84" fmla="*/ 742 h 763"/>
              <a:gd name="connsiteX85" fmla="*/ 127 w 300"/>
              <a:gd name="connsiteY85" fmla="*/ 731 h 763"/>
              <a:gd name="connsiteX86" fmla="*/ 127 w 300"/>
              <a:gd name="connsiteY86" fmla="*/ 721 h 763"/>
              <a:gd name="connsiteX87" fmla="*/ 121 w 300"/>
              <a:gd name="connsiteY87" fmla="*/ 705 h 763"/>
              <a:gd name="connsiteX88" fmla="*/ 116 w 300"/>
              <a:gd name="connsiteY88" fmla="*/ 684 h 763"/>
              <a:gd name="connsiteX89" fmla="*/ 111 w 300"/>
              <a:gd name="connsiteY89" fmla="*/ 668 h 763"/>
              <a:gd name="connsiteX90" fmla="*/ 106 w 300"/>
              <a:gd name="connsiteY90" fmla="*/ 652 h 763"/>
              <a:gd name="connsiteX91" fmla="*/ 100 w 300"/>
              <a:gd name="connsiteY91" fmla="*/ 636 h 763"/>
              <a:gd name="connsiteX92" fmla="*/ 90 w 300"/>
              <a:gd name="connsiteY92" fmla="*/ 626 h 763"/>
              <a:gd name="connsiteX93" fmla="*/ 79 w 300"/>
              <a:gd name="connsiteY93" fmla="*/ 615 h 763"/>
              <a:gd name="connsiteX94" fmla="*/ 74 w 300"/>
              <a:gd name="connsiteY94" fmla="*/ 605 h 763"/>
              <a:gd name="connsiteX95" fmla="*/ 85 w 300"/>
              <a:gd name="connsiteY95" fmla="*/ 610 h 763"/>
              <a:gd name="connsiteX96" fmla="*/ 100 w 300"/>
              <a:gd name="connsiteY96" fmla="*/ 610 h 763"/>
              <a:gd name="connsiteX97" fmla="*/ 111 w 300"/>
              <a:gd name="connsiteY97" fmla="*/ 610 h 763"/>
              <a:gd name="connsiteX98" fmla="*/ 121 w 300"/>
              <a:gd name="connsiteY98" fmla="*/ 610 h 763"/>
              <a:gd name="connsiteX99" fmla="*/ 132 w 300"/>
              <a:gd name="connsiteY99" fmla="*/ 605 h 763"/>
              <a:gd name="connsiteX100" fmla="*/ 137 w 300"/>
              <a:gd name="connsiteY100" fmla="*/ 605 h 763"/>
              <a:gd name="connsiteX101" fmla="*/ 142 w 300"/>
              <a:gd name="connsiteY101" fmla="*/ 600 h 763"/>
              <a:gd name="connsiteX102" fmla="*/ 142 w 300"/>
              <a:gd name="connsiteY102" fmla="*/ 600 h 763"/>
              <a:gd name="connsiteX103" fmla="*/ 148 w 300"/>
              <a:gd name="connsiteY103" fmla="*/ 594 h 763"/>
              <a:gd name="connsiteX104" fmla="*/ 148 w 300"/>
              <a:gd name="connsiteY104" fmla="*/ 584 h 763"/>
              <a:gd name="connsiteX105" fmla="*/ 153 w 300"/>
              <a:gd name="connsiteY105" fmla="*/ 573 h 763"/>
              <a:gd name="connsiteX106" fmla="*/ 153 w 300"/>
              <a:gd name="connsiteY106" fmla="*/ 558 h 763"/>
              <a:gd name="connsiteX107" fmla="*/ 158 w 300"/>
              <a:gd name="connsiteY107" fmla="*/ 537 h 763"/>
              <a:gd name="connsiteX108" fmla="*/ 164 w 300"/>
              <a:gd name="connsiteY108" fmla="*/ 516 h 763"/>
              <a:gd name="connsiteX109" fmla="*/ 164 w 300"/>
              <a:gd name="connsiteY109" fmla="*/ 489 h 763"/>
              <a:gd name="connsiteX110" fmla="*/ 169 w 300"/>
              <a:gd name="connsiteY110" fmla="*/ 458 h 763"/>
              <a:gd name="connsiteX111" fmla="*/ 179 w 300"/>
              <a:gd name="connsiteY111" fmla="*/ 395 h 763"/>
              <a:gd name="connsiteX112" fmla="*/ 185 w 300"/>
              <a:gd name="connsiteY112" fmla="*/ 337 h 763"/>
              <a:gd name="connsiteX113" fmla="*/ 190 w 300"/>
              <a:gd name="connsiteY113" fmla="*/ 274 h 763"/>
              <a:gd name="connsiteX114" fmla="*/ 190 w 300"/>
              <a:gd name="connsiteY114" fmla="*/ 221 h 763"/>
              <a:gd name="connsiteX115" fmla="*/ 190 w 300"/>
              <a:gd name="connsiteY115" fmla="*/ 221 h 763"/>
              <a:gd name="connsiteX0" fmla="*/ 163 w 273"/>
              <a:gd name="connsiteY0" fmla="*/ 221 h 763"/>
              <a:gd name="connsiteX1" fmla="*/ 163 w 273"/>
              <a:gd name="connsiteY1" fmla="*/ 195 h 763"/>
              <a:gd name="connsiteX2" fmla="*/ 163 w 273"/>
              <a:gd name="connsiteY2" fmla="*/ 168 h 763"/>
              <a:gd name="connsiteX3" fmla="*/ 163 w 273"/>
              <a:gd name="connsiteY3" fmla="*/ 147 h 763"/>
              <a:gd name="connsiteX4" fmla="*/ 163 w 273"/>
              <a:gd name="connsiteY4" fmla="*/ 132 h 763"/>
              <a:gd name="connsiteX5" fmla="*/ 163 w 273"/>
              <a:gd name="connsiteY5" fmla="*/ 116 h 763"/>
              <a:gd name="connsiteX6" fmla="*/ 163 w 273"/>
              <a:gd name="connsiteY6" fmla="*/ 105 h 763"/>
              <a:gd name="connsiteX7" fmla="*/ 158 w 273"/>
              <a:gd name="connsiteY7" fmla="*/ 95 h 763"/>
              <a:gd name="connsiteX8" fmla="*/ 158 w 273"/>
              <a:gd name="connsiteY8" fmla="*/ 89 h 763"/>
              <a:gd name="connsiteX9" fmla="*/ 158 w 273"/>
              <a:gd name="connsiteY9" fmla="*/ 84 h 763"/>
              <a:gd name="connsiteX10" fmla="*/ 152 w 273"/>
              <a:gd name="connsiteY10" fmla="*/ 84 h 763"/>
              <a:gd name="connsiteX11" fmla="*/ 147 w 273"/>
              <a:gd name="connsiteY11" fmla="*/ 79 h 763"/>
              <a:gd name="connsiteX12" fmla="*/ 137 w 273"/>
              <a:gd name="connsiteY12" fmla="*/ 79 h 763"/>
              <a:gd name="connsiteX13" fmla="*/ 131 w 273"/>
              <a:gd name="connsiteY13" fmla="*/ 74 h 763"/>
              <a:gd name="connsiteX14" fmla="*/ 0 w 273"/>
              <a:gd name="connsiteY14" fmla="*/ 42 h 763"/>
              <a:gd name="connsiteX15" fmla="*/ 26 w 273"/>
              <a:gd name="connsiteY15" fmla="*/ 37 h 763"/>
              <a:gd name="connsiteX16" fmla="*/ 52 w 273"/>
              <a:gd name="connsiteY16" fmla="*/ 32 h 763"/>
              <a:gd name="connsiteX17" fmla="*/ 131 w 273"/>
              <a:gd name="connsiteY17" fmla="*/ 5 h 763"/>
              <a:gd name="connsiteX18" fmla="*/ 137 w 273"/>
              <a:gd name="connsiteY18" fmla="*/ 5 h 763"/>
              <a:gd name="connsiteX19" fmla="*/ 147 w 273"/>
              <a:gd name="connsiteY19" fmla="*/ 0 h 763"/>
              <a:gd name="connsiteX20" fmla="*/ 158 w 273"/>
              <a:gd name="connsiteY20" fmla="*/ 5 h 763"/>
              <a:gd name="connsiteX21" fmla="*/ 163 w 273"/>
              <a:gd name="connsiteY21" fmla="*/ 11 h 763"/>
              <a:gd name="connsiteX22" fmla="*/ 173 w 273"/>
              <a:gd name="connsiteY22" fmla="*/ 16 h 763"/>
              <a:gd name="connsiteX23" fmla="*/ 184 w 273"/>
              <a:gd name="connsiteY23" fmla="*/ 21 h 763"/>
              <a:gd name="connsiteX24" fmla="*/ 194 w 273"/>
              <a:gd name="connsiteY24" fmla="*/ 26 h 763"/>
              <a:gd name="connsiteX25" fmla="*/ 205 w 273"/>
              <a:gd name="connsiteY25" fmla="*/ 32 h 763"/>
              <a:gd name="connsiteX26" fmla="*/ 221 w 273"/>
              <a:gd name="connsiteY26" fmla="*/ 42 h 763"/>
              <a:gd name="connsiteX27" fmla="*/ 231 w 273"/>
              <a:gd name="connsiteY27" fmla="*/ 53 h 763"/>
              <a:gd name="connsiteX28" fmla="*/ 242 w 273"/>
              <a:gd name="connsiteY28" fmla="*/ 58 h 763"/>
              <a:gd name="connsiteX29" fmla="*/ 252 w 273"/>
              <a:gd name="connsiteY29" fmla="*/ 68 h 763"/>
              <a:gd name="connsiteX30" fmla="*/ 263 w 273"/>
              <a:gd name="connsiteY30" fmla="*/ 74 h 763"/>
              <a:gd name="connsiteX31" fmla="*/ 268 w 273"/>
              <a:gd name="connsiteY31" fmla="*/ 79 h 763"/>
              <a:gd name="connsiteX32" fmla="*/ 273 w 273"/>
              <a:gd name="connsiteY32" fmla="*/ 84 h 763"/>
              <a:gd name="connsiteX33" fmla="*/ 273 w 273"/>
              <a:gd name="connsiteY33" fmla="*/ 89 h 763"/>
              <a:gd name="connsiteX34" fmla="*/ 273 w 273"/>
              <a:gd name="connsiteY34" fmla="*/ 95 h 763"/>
              <a:gd name="connsiteX35" fmla="*/ 273 w 273"/>
              <a:gd name="connsiteY35" fmla="*/ 100 h 763"/>
              <a:gd name="connsiteX36" fmla="*/ 273 w 273"/>
              <a:gd name="connsiteY36" fmla="*/ 105 h 763"/>
              <a:gd name="connsiteX37" fmla="*/ 268 w 273"/>
              <a:gd name="connsiteY37" fmla="*/ 110 h 763"/>
              <a:gd name="connsiteX38" fmla="*/ 258 w 273"/>
              <a:gd name="connsiteY38" fmla="*/ 116 h 763"/>
              <a:gd name="connsiteX39" fmla="*/ 258 w 273"/>
              <a:gd name="connsiteY39" fmla="*/ 121 h 763"/>
              <a:gd name="connsiteX40" fmla="*/ 258 w 273"/>
              <a:gd name="connsiteY40" fmla="*/ 121 h 763"/>
              <a:gd name="connsiteX41" fmla="*/ 252 w 273"/>
              <a:gd name="connsiteY41" fmla="*/ 126 h 763"/>
              <a:gd name="connsiteX42" fmla="*/ 252 w 273"/>
              <a:gd name="connsiteY42" fmla="*/ 132 h 763"/>
              <a:gd name="connsiteX43" fmla="*/ 247 w 273"/>
              <a:gd name="connsiteY43" fmla="*/ 142 h 763"/>
              <a:gd name="connsiteX44" fmla="*/ 247 w 273"/>
              <a:gd name="connsiteY44" fmla="*/ 147 h 763"/>
              <a:gd name="connsiteX45" fmla="*/ 247 w 273"/>
              <a:gd name="connsiteY45" fmla="*/ 158 h 763"/>
              <a:gd name="connsiteX46" fmla="*/ 242 w 273"/>
              <a:gd name="connsiteY46" fmla="*/ 168 h 763"/>
              <a:gd name="connsiteX47" fmla="*/ 242 w 273"/>
              <a:gd name="connsiteY47" fmla="*/ 179 h 763"/>
              <a:gd name="connsiteX48" fmla="*/ 242 w 273"/>
              <a:gd name="connsiteY48" fmla="*/ 189 h 763"/>
              <a:gd name="connsiteX49" fmla="*/ 237 w 273"/>
              <a:gd name="connsiteY49" fmla="*/ 205 h 763"/>
              <a:gd name="connsiteX50" fmla="*/ 237 w 273"/>
              <a:gd name="connsiteY50" fmla="*/ 221 h 763"/>
              <a:gd name="connsiteX51" fmla="*/ 237 w 273"/>
              <a:gd name="connsiteY51" fmla="*/ 237 h 763"/>
              <a:gd name="connsiteX52" fmla="*/ 231 w 273"/>
              <a:gd name="connsiteY52" fmla="*/ 252 h 763"/>
              <a:gd name="connsiteX53" fmla="*/ 231 w 273"/>
              <a:gd name="connsiteY53" fmla="*/ 268 h 763"/>
              <a:gd name="connsiteX54" fmla="*/ 231 w 273"/>
              <a:gd name="connsiteY54" fmla="*/ 289 h 763"/>
              <a:gd name="connsiteX55" fmla="*/ 226 w 273"/>
              <a:gd name="connsiteY55" fmla="*/ 331 h 763"/>
              <a:gd name="connsiteX56" fmla="*/ 221 w 273"/>
              <a:gd name="connsiteY56" fmla="*/ 368 h 763"/>
              <a:gd name="connsiteX57" fmla="*/ 221 w 273"/>
              <a:gd name="connsiteY57" fmla="*/ 400 h 763"/>
              <a:gd name="connsiteX58" fmla="*/ 216 w 273"/>
              <a:gd name="connsiteY58" fmla="*/ 431 h 763"/>
              <a:gd name="connsiteX59" fmla="*/ 210 w 273"/>
              <a:gd name="connsiteY59" fmla="*/ 463 h 763"/>
              <a:gd name="connsiteX60" fmla="*/ 210 w 273"/>
              <a:gd name="connsiteY60" fmla="*/ 489 h 763"/>
              <a:gd name="connsiteX61" fmla="*/ 205 w 273"/>
              <a:gd name="connsiteY61" fmla="*/ 510 h 763"/>
              <a:gd name="connsiteX62" fmla="*/ 200 w 273"/>
              <a:gd name="connsiteY62" fmla="*/ 531 h 763"/>
              <a:gd name="connsiteX63" fmla="*/ 194 w 273"/>
              <a:gd name="connsiteY63" fmla="*/ 568 h 763"/>
              <a:gd name="connsiteX64" fmla="*/ 184 w 273"/>
              <a:gd name="connsiteY64" fmla="*/ 605 h 763"/>
              <a:gd name="connsiteX65" fmla="*/ 179 w 273"/>
              <a:gd name="connsiteY65" fmla="*/ 636 h 763"/>
              <a:gd name="connsiteX66" fmla="*/ 168 w 273"/>
              <a:gd name="connsiteY66" fmla="*/ 663 h 763"/>
              <a:gd name="connsiteX67" fmla="*/ 163 w 273"/>
              <a:gd name="connsiteY67" fmla="*/ 689 h 763"/>
              <a:gd name="connsiteX68" fmla="*/ 158 w 273"/>
              <a:gd name="connsiteY68" fmla="*/ 700 h 763"/>
              <a:gd name="connsiteX69" fmla="*/ 152 w 273"/>
              <a:gd name="connsiteY69" fmla="*/ 710 h 763"/>
              <a:gd name="connsiteX70" fmla="*/ 152 w 273"/>
              <a:gd name="connsiteY70" fmla="*/ 721 h 763"/>
              <a:gd name="connsiteX71" fmla="*/ 147 w 273"/>
              <a:gd name="connsiteY71" fmla="*/ 726 h 763"/>
              <a:gd name="connsiteX72" fmla="*/ 142 w 273"/>
              <a:gd name="connsiteY72" fmla="*/ 736 h 763"/>
              <a:gd name="connsiteX73" fmla="*/ 142 w 273"/>
              <a:gd name="connsiteY73" fmla="*/ 742 h 763"/>
              <a:gd name="connsiteX74" fmla="*/ 131 w 273"/>
              <a:gd name="connsiteY74" fmla="*/ 747 h 763"/>
              <a:gd name="connsiteX75" fmla="*/ 126 w 273"/>
              <a:gd name="connsiteY75" fmla="*/ 757 h 763"/>
              <a:gd name="connsiteX76" fmla="*/ 121 w 273"/>
              <a:gd name="connsiteY76" fmla="*/ 757 h 763"/>
              <a:gd name="connsiteX77" fmla="*/ 115 w 273"/>
              <a:gd name="connsiteY77" fmla="*/ 763 h 763"/>
              <a:gd name="connsiteX78" fmla="*/ 110 w 273"/>
              <a:gd name="connsiteY78" fmla="*/ 763 h 763"/>
              <a:gd name="connsiteX79" fmla="*/ 110 w 273"/>
              <a:gd name="connsiteY79" fmla="*/ 757 h 763"/>
              <a:gd name="connsiteX80" fmla="*/ 105 w 273"/>
              <a:gd name="connsiteY80" fmla="*/ 757 h 763"/>
              <a:gd name="connsiteX81" fmla="*/ 105 w 273"/>
              <a:gd name="connsiteY81" fmla="*/ 752 h 763"/>
              <a:gd name="connsiteX82" fmla="*/ 105 w 273"/>
              <a:gd name="connsiteY82" fmla="*/ 747 h 763"/>
              <a:gd name="connsiteX83" fmla="*/ 100 w 273"/>
              <a:gd name="connsiteY83" fmla="*/ 742 h 763"/>
              <a:gd name="connsiteX84" fmla="*/ 100 w 273"/>
              <a:gd name="connsiteY84" fmla="*/ 731 h 763"/>
              <a:gd name="connsiteX85" fmla="*/ 100 w 273"/>
              <a:gd name="connsiteY85" fmla="*/ 721 h 763"/>
              <a:gd name="connsiteX86" fmla="*/ 94 w 273"/>
              <a:gd name="connsiteY86" fmla="*/ 705 h 763"/>
              <a:gd name="connsiteX87" fmla="*/ 89 w 273"/>
              <a:gd name="connsiteY87" fmla="*/ 684 h 763"/>
              <a:gd name="connsiteX88" fmla="*/ 84 w 273"/>
              <a:gd name="connsiteY88" fmla="*/ 668 h 763"/>
              <a:gd name="connsiteX89" fmla="*/ 79 w 273"/>
              <a:gd name="connsiteY89" fmla="*/ 652 h 763"/>
              <a:gd name="connsiteX90" fmla="*/ 73 w 273"/>
              <a:gd name="connsiteY90" fmla="*/ 636 h 763"/>
              <a:gd name="connsiteX91" fmla="*/ 63 w 273"/>
              <a:gd name="connsiteY91" fmla="*/ 626 h 763"/>
              <a:gd name="connsiteX92" fmla="*/ 52 w 273"/>
              <a:gd name="connsiteY92" fmla="*/ 615 h 763"/>
              <a:gd name="connsiteX93" fmla="*/ 47 w 273"/>
              <a:gd name="connsiteY93" fmla="*/ 605 h 763"/>
              <a:gd name="connsiteX94" fmla="*/ 58 w 273"/>
              <a:gd name="connsiteY94" fmla="*/ 610 h 763"/>
              <a:gd name="connsiteX95" fmla="*/ 73 w 273"/>
              <a:gd name="connsiteY95" fmla="*/ 610 h 763"/>
              <a:gd name="connsiteX96" fmla="*/ 84 w 273"/>
              <a:gd name="connsiteY96" fmla="*/ 610 h 763"/>
              <a:gd name="connsiteX97" fmla="*/ 94 w 273"/>
              <a:gd name="connsiteY97" fmla="*/ 610 h 763"/>
              <a:gd name="connsiteX98" fmla="*/ 105 w 273"/>
              <a:gd name="connsiteY98" fmla="*/ 605 h 763"/>
              <a:gd name="connsiteX99" fmla="*/ 110 w 273"/>
              <a:gd name="connsiteY99" fmla="*/ 605 h 763"/>
              <a:gd name="connsiteX100" fmla="*/ 115 w 273"/>
              <a:gd name="connsiteY100" fmla="*/ 600 h 763"/>
              <a:gd name="connsiteX101" fmla="*/ 115 w 273"/>
              <a:gd name="connsiteY101" fmla="*/ 600 h 763"/>
              <a:gd name="connsiteX102" fmla="*/ 121 w 273"/>
              <a:gd name="connsiteY102" fmla="*/ 594 h 763"/>
              <a:gd name="connsiteX103" fmla="*/ 121 w 273"/>
              <a:gd name="connsiteY103" fmla="*/ 584 h 763"/>
              <a:gd name="connsiteX104" fmla="*/ 126 w 273"/>
              <a:gd name="connsiteY104" fmla="*/ 573 h 763"/>
              <a:gd name="connsiteX105" fmla="*/ 126 w 273"/>
              <a:gd name="connsiteY105" fmla="*/ 558 h 763"/>
              <a:gd name="connsiteX106" fmla="*/ 131 w 273"/>
              <a:gd name="connsiteY106" fmla="*/ 537 h 763"/>
              <a:gd name="connsiteX107" fmla="*/ 137 w 273"/>
              <a:gd name="connsiteY107" fmla="*/ 516 h 763"/>
              <a:gd name="connsiteX108" fmla="*/ 137 w 273"/>
              <a:gd name="connsiteY108" fmla="*/ 489 h 763"/>
              <a:gd name="connsiteX109" fmla="*/ 142 w 273"/>
              <a:gd name="connsiteY109" fmla="*/ 458 h 763"/>
              <a:gd name="connsiteX110" fmla="*/ 152 w 273"/>
              <a:gd name="connsiteY110" fmla="*/ 395 h 763"/>
              <a:gd name="connsiteX111" fmla="*/ 158 w 273"/>
              <a:gd name="connsiteY111" fmla="*/ 337 h 763"/>
              <a:gd name="connsiteX112" fmla="*/ 163 w 273"/>
              <a:gd name="connsiteY112" fmla="*/ 274 h 763"/>
              <a:gd name="connsiteX113" fmla="*/ 163 w 273"/>
              <a:gd name="connsiteY113" fmla="*/ 221 h 763"/>
              <a:gd name="connsiteX114" fmla="*/ 163 w 273"/>
              <a:gd name="connsiteY114" fmla="*/ 221 h 763"/>
              <a:gd name="connsiteX0" fmla="*/ 137 w 247"/>
              <a:gd name="connsiteY0" fmla="*/ 221 h 763"/>
              <a:gd name="connsiteX1" fmla="*/ 137 w 247"/>
              <a:gd name="connsiteY1" fmla="*/ 195 h 763"/>
              <a:gd name="connsiteX2" fmla="*/ 137 w 247"/>
              <a:gd name="connsiteY2" fmla="*/ 168 h 763"/>
              <a:gd name="connsiteX3" fmla="*/ 137 w 247"/>
              <a:gd name="connsiteY3" fmla="*/ 147 h 763"/>
              <a:gd name="connsiteX4" fmla="*/ 137 w 247"/>
              <a:gd name="connsiteY4" fmla="*/ 132 h 763"/>
              <a:gd name="connsiteX5" fmla="*/ 137 w 247"/>
              <a:gd name="connsiteY5" fmla="*/ 116 h 763"/>
              <a:gd name="connsiteX6" fmla="*/ 137 w 247"/>
              <a:gd name="connsiteY6" fmla="*/ 105 h 763"/>
              <a:gd name="connsiteX7" fmla="*/ 132 w 247"/>
              <a:gd name="connsiteY7" fmla="*/ 95 h 763"/>
              <a:gd name="connsiteX8" fmla="*/ 132 w 247"/>
              <a:gd name="connsiteY8" fmla="*/ 89 h 763"/>
              <a:gd name="connsiteX9" fmla="*/ 132 w 247"/>
              <a:gd name="connsiteY9" fmla="*/ 84 h 763"/>
              <a:gd name="connsiteX10" fmla="*/ 126 w 247"/>
              <a:gd name="connsiteY10" fmla="*/ 84 h 763"/>
              <a:gd name="connsiteX11" fmla="*/ 121 w 247"/>
              <a:gd name="connsiteY11" fmla="*/ 79 h 763"/>
              <a:gd name="connsiteX12" fmla="*/ 111 w 247"/>
              <a:gd name="connsiteY12" fmla="*/ 79 h 763"/>
              <a:gd name="connsiteX13" fmla="*/ 105 w 247"/>
              <a:gd name="connsiteY13" fmla="*/ 74 h 763"/>
              <a:gd name="connsiteX14" fmla="*/ 0 w 247"/>
              <a:gd name="connsiteY14" fmla="*/ 37 h 763"/>
              <a:gd name="connsiteX15" fmla="*/ 26 w 247"/>
              <a:gd name="connsiteY15" fmla="*/ 32 h 763"/>
              <a:gd name="connsiteX16" fmla="*/ 105 w 247"/>
              <a:gd name="connsiteY16" fmla="*/ 5 h 763"/>
              <a:gd name="connsiteX17" fmla="*/ 111 w 247"/>
              <a:gd name="connsiteY17" fmla="*/ 5 h 763"/>
              <a:gd name="connsiteX18" fmla="*/ 121 w 247"/>
              <a:gd name="connsiteY18" fmla="*/ 0 h 763"/>
              <a:gd name="connsiteX19" fmla="*/ 132 w 247"/>
              <a:gd name="connsiteY19" fmla="*/ 5 h 763"/>
              <a:gd name="connsiteX20" fmla="*/ 137 w 247"/>
              <a:gd name="connsiteY20" fmla="*/ 11 h 763"/>
              <a:gd name="connsiteX21" fmla="*/ 147 w 247"/>
              <a:gd name="connsiteY21" fmla="*/ 16 h 763"/>
              <a:gd name="connsiteX22" fmla="*/ 158 w 247"/>
              <a:gd name="connsiteY22" fmla="*/ 21 h 763"/>
              <a:gd name="connsiteX23" fmla="*/ 168 w 247"/>
              <a:gd name="connsiteY23" fmla="*/ 26 h 763"/>
              <a:gd name="connsiteX24" fmla="*/ 179 w 247"/>
              <a:gd name="connsiteY24" fmla="*/ 32 h 763"/>
              <a:gd name="connsiteX25" fmla="*/ 195 w 247"/>
              <a:gd name="connsiteY25" fmla="*/ 42 h 763"/>
              <a:gd name="connsiteX26" fmla="*/ 205 w 247"/>
              <a:gd name="connsiteY26" fmla="*/ 53 h 763"/>
              <a:gd name="connsiteX27" fmla="*/ 216 w 247"/>
              <a:gd name="connsiteY27" fmla="*/ 58 h 763"/>
              <a:gd name="connsiteX28" fmla="*/ 226 w 247"/>
              <a:gd name="connsiteY28" fmla="*/ 68 h 763"/>
              <a:gd name="connsiteX29" fmla="*/ 237 w 247"/>
              <a:gd name="connsiteY29" fmla="*/ 74 h 763"/>
              <a:gd name="connsiteX30" fmla="*/ 242 w 247"/>
              <a:gd name="connsiteY30" fmla="*/ 79 h 763"/>
              <a:gd name="connsiteX31" fmla="*/ 247 w 247"/>
              <a:gd name="connsiteY31" fmla="*/ 84 h 763"/>
              <a:gd name="connsiteX32" fmla="*/ 247 w 247"/>
              <a:gd name="connsiteY32" fmla="*/ 89 h 763"/>
              <a:gd name="connsiteX33" fmla="*/ 247 w 247"/>
              <a:gd name="connsiteY33" fmla="*/ 95 h 763"/>
              <a:gd name="connsiteX34" fmla="*/ 247 w 247"/>
              <a:gd name="connsiteY34" fmla="*/ 100 h 763"/>
              <a:gd name="connsiteX35" fmla="*/ 247 w 247"/>
              <a:gd name="connsiteY35" fmla="*/ 105 h 763"/>
              <a:gd name="connsiteX36" fmla="*/ 242 w 247"/>
              <a:gd name="connsiteY36" fmla="*/ 110 h 763"/>
              <a:gd name="connsiteX37" fmla="*/ 232 w 247"/>
              <a:gd name="connsiteY37" fmla="*/ 116 h 763"/>
              <a:gd name="connsiteX38" fmla="*/ 232 w 247"/>
              <a:gd name="connsiteY38" fmla="*/ 121 h 763"/>
              <a:gd name="connsiteX39" fmla="*/ 232 w 247"/>
              <a:gd name="connsiteY39" fmla="*/ 121 h 763"/>
              <a:gd name="connsiteX40" fmla="*/ 226 w 247"/>
              <a:gd name="connsiteY40" fmla="*/ 126 h 763"/>
              <a:gd name="connsiteX41" fmla="*/ 226 w 247"/>
              <a:gd name="connsiteY41" fmla="*/ 132 h 763"/>
              <a:gd name="connsiteX42" fmla="*/ 221 w 247"/>
              <a:gd name="connsiteY42" fmla="*/ 142 h 763"/>
              <a:gd name="connsiteX43" fmla="*/ 221 w 247"/>
              <a:gd name="connsiteY43" fmla="*/ 147 h 763"/>
              <a:gd name="connsiteX44" fmla="*/ 221 w 247"/>
              <a:gd name="connsiteY44" fmla="*/ 158 h 763"/>
              <a:gd name="connsiteX45" fmla="*/ 216 w 247"/>
              <a:gd name="connsiteY45" fmla="*/ 168 h 763"/>
              <a:gd name="connsiteX46" fmla="*/ 216 w 247"/>
              <a:gd name="connsiteY46" fmla="*/ 179 h 763"/>
              <a:gd name="connsiteX47" fmla="*/ 216 w 247"/>
              <a:gd name="connsiteY47" fmla="*/ 189 h 763"/>
              <a:gd name="connsiteX48" fmla="*/ 211 w 247"/>
              <a:gd name="connsiteY48" fmla="*/ 205 h 763"/>
              <a:gd name="connsiteX49" fmla="*/ 211 w 247"/>
              <a:gd name="connsiteY49" fmla="*/ 221 h 763"/>
              <a:gd name="connsiteX50" fmla="*/ 211 w 247"/>
              <a:gd name="connsiteY50" fmla="*/ 237 h 763"/>
              <a:gd name="connsiteX51" fmla="*/ 205 w 247"/>
              <a:gd name="connsiteY51" fmla="*/ 252 h 763"/>
              <a:gd name="connsiteX52" fmla="*/ 205 w 247"/>
              <a:gd name="connsiteY52" fmla="*/ 268 h 763"/>
              <a:gd name="connsiteX53" fmla="*/ 205 w 247"/>
              <a:gd name="connsiteY53" fmla="*/ 289 h 763"/>
              <a:gd name="connsiteX54" fmla="*/ 200 w 247"/>
              <a:gd name="connsiteY54" fmla="*/ 331 h 763"/>
              <a:gd name="connsiteX55" fmla="*/ 195 w 247"/>
              <a:gd name="connsiteY55" fmla="*/ 368 h 763"/>
              <a:gd name="connsiteX56" fmla="*/ 195 w 247"/>
              <a:gd name="connsiteY56" fmla="*/ 400 h 763"/>
              <a:gd name="connsiteX57" fmla="*/ 190 w 247"/>
              <a:gd name="connsiteY57" fmla="*/ 431 h 763"/>
              <a:gd name="connsiteX58" fmla="*/ 184 w 247"/>
              <a:gd name="connsiteY58" fmla="*/ 463 h 763"/>
              <a:gd name="connsiteX59" fmla="*/ 184 w 247"/>
              <a:gd name="connsiteY59" fmla="*/ 489 h 763"/>
              <a:gd name="connsiteX60" fmla="*/ 179 w 247"/>
              <a:gd name="connsiteY60" fmla="*/ 510 h 763"/>
              <a:gd name="connsiteX61" fmla="*/ 174 w 247"/>
              <a:gd name="connsiteY61" fmla="*/ 531 h 763"/>
              <a:gd name="connsiteX62" fmla="*/ 168 w 247"/>
              <a:gd name="connsiteY62" fmla="*/ 568 h 763"/>
              <a:gd name="connsiteX63" fmla="*/ 158 w 247"/>
              <a:gd name="connsiteY63" fmla="*/ 605 h 763"/>
              <a:gd name="connsiteX64" fmla="*/ 153 w 247"/>
              <a:gd name="connsiteY64" fmla="*/ 636 h 763"/>
              <a:gd name="connsiteX65" fmla="*/ 142 w 247"/>
              <a:gd name="connsiteY65" fmla="*/ 663 h 763"/>
              <a:gd name="connsiteX66" fmla="*/ 137 w 247"/>
              <a:gd name="connsiteY66" fmla="*/ 689 h 763"/>
              <a:gd name="connsiteX67" fmla="*/ 132 w 247"/>
              <a:gd name="connsiteY67" fmla="*/ 700 h 763"/>
              <a:gd name="connsiteX68" fmla="*/ 126 w 247"/>
              <a:gd name="connsiteY68" fmla="*/ 710 h 763"/>
              <a:gd name="connsiteX69" fmla="*/ 126 w 247"/>
              <a:gd name="connsiteY69" fmla="*/ 721 h 763"/>
              <a:gd name="connsiteX70" fmla="*/ 121 w 247"/>
              <a:gd name="connsiteY70" fmla="*/ 726 h 763"/>
              <a:gd name="connsiteX71" fmla="*/ 116 w 247"/>
              <a:gd name="connsiteY71" fmla="*/ 736 h 763"/>
              <a:gd name="connsiteX72" fmla="*/ 116 w 247"/>
              <a:gd name="connsiteY72" fmla="*/ 742 h 763"/>
              <a:gd name="connsiteX73" fmla="*/ 105 w 247"/>
              <a:gd name="connsiteY73" fmla="*/ 747 h 763"/>
              <a:gd name="connsiteX74" fmla="*/ 100 w 247"/>
              <a:gd name="connsiteY74" fmla="*/ 757 h 763"/>
              <a:gd name="connsiteX75" fmla="*/ 95 w 247"/>
              <a:gd name="connsiteY75" fmla="*/ 757 h 763"/>
              <a:gd name="connsiteX76" fmla="*/ 89 w 247"/>
              <a:gd name="connsiteY76" fmla="*/ 763 h 763"/>
              <a:gd name="connsiteX77" fmla="*/ 84 w 247"/>
              <a:gd name="connsiteY77" fmla="*/ 763 h 763"/>
              <a:gd name="connsiteX78" fmla="*/ 84 w 247"/>
              <a:gd name="connsiteY78" fmla="*/ 757 h 763"/>
              <a:gd name="connsiteX79" fmla="*/ 79 w 247"/>
              <a:gd name="connsiteY79" fmla="*/ 757 h 763"/>
              <a:gd name="connsiteX80" fmla="*/ 79 w 247"/>
              <a:gd name="connsiteY80" fmla="*/ 752 h 763"/>
              <a:gd name="connsiteX81" fmla="*/ 79 w 247"/>
              <a:gd name="connsiteY81" fmla="*/ 747 h 763"/>
              <a:gd name="connsiteX82" fmla="*/ 74 w 247"/>
              <a:gd name="connsiteY82" fmla="*/ 742 h 763"/>
              <a:gd name="connsiteX83" fmla="*/ 74 w 247"/>
              <a:gd name="connsiteY83" fmla="*/ 731 h 763"/>
              <a:gd name="connsiteX84" fmla="*/ 74 w 247"/>
              <a:gd name="connsiteY84" fmla="*/ 721 h 763"/>
              <a:gd name="connsiteX85" fmla="*/ 68 w 247"/>
              <a:gd name="connsiteY85" fmla="*/ 705 h 763"/>
              <a:gd name="connsiteX86" fmla="*/ 63 w 247"/>
              <a:gd name="connsiteY86" fmla="*/ 684 h 763"/>
              <a:gd name="connsiteX87" fmla="*/ 58 w 247"/>
              <a:gd name="connsiteY87" fmla="*/ 668 h 763"/>
              <a:gd name="connsiteX88" fmla="*/ 53 w 247"/>
              <a:gd name="connsiteY88" fmla="*/ 652 h 763"/>
              <a:gd name="connsiteX89" fmla="*/ 47 w 247"/>
              <a:gd name="connsiteY89" fmla="*/ 636 h 763"/>
              <a:gd name="connsiteX90" fmla="*/ 37 w 247"/>
              <a:gd name="connsiteY90" fmla="*/ 626 h 763"/>
              <a:gd name="connsiteX91" fmla="*/ 26 w 247"/>
              <a:gd name="connsiteY91" fmla="*/ 615 h 763"/>
              <a:gd name="connsiteX92" fmla="*/ 21 w 247"/>
              <a:gd name="connsiteY92" fmla="*/ 605 h 763"/>
              <a:gd name="connsiteX93" fmla="*/ 32 w 247"/>
              <a:gd name="connsiteY93" fmla="*/ 610 h 763"/>
              <a:gd name="connsiteX94" fmla="*/ 47 w 247"/>
              <a:gd name="connsiteY94" fmla="*/ 610 h 763"/>
              <a:gd name="connsiteX95" fmla="*/ 58 w 247"/>
              <a:gd name="connsiteY95" fmla="*/ 610 h 763"/>
              <a:gd name="connsiteX96" fmla="*/ 68 w 247"/>
              <a:gd name="connsiteY96" fmla="*/ 610 h 763"/>
              <a:gd name="connsiteX97" fmla="*/ 79 w 247"/>
              <a:gd name="connsiteY97" fmla="*/ 605 h 763"/>
              <a:gd name="connsiteX98" fmla="*/ 84 w 247"/>
              <a:gd name="connsiteY98" fmla="*/ 605 h 763"/>
              <a:gd name="connsiteX99" fmla="*/ 89 w 247"/>
              <a:gd name="connsiteY99" fmla="*/ 600 h 763"/>
              <a:gd name="connsiteX100" fmla="*/ 89 w 247"/>
              <a:gd name="connsiteY100" fmla="*/ 600 h 763"/>
              <a:gd name="connsiteX101" fmla="*/ 95 w 247"/>
              <a:gd name="connsiteY101" fmla="*/ 594 h 763"/>
              <a:gd name="connsiteX102" fmla="*/ 95 w 247"/>
              <a:gd name="connsiteY102" fmla="*/ 584 h 763"/>
              <a:gd name="connsiteX103" fmla="*/ 100 w 247"/>
              <a:gd name="connsiteY103" fmla="*/ 573 h 763"/>
              <a:gd name="connsiteX104" fmla="*/ 100 w 247"/>
              <a:gd name="connsiteY104" fmla="*/ 558 h 763"/>
              <a:gd name="connsiteX105" fmla="*/ 105 w 247"/>
              <a:gd name="connsiteY105" fmla="*/ 537 h 763"/>
              <a:gd name="connsiteX106" fmla="*/ 111 w 247"/>
              <a:gd name="connsiteY106" fmla="*/ 516 h 763"/>
              <a:gd name="connsiteX107" fmla="*/ 111 w 247"/>
              <a:gd name="connsiteY107" fmla="*/ 489 h 763"/>
              <a:gd name="connsiteX108" fmla="*/ 116 w 247"/>
              <a:gd name="connsiteY108" fmla="*/ 458 h 763"/>
              <a:gd name="connsiteX109" fmla="*/ 126 w 247"/>
              <a:gd name="connsiteY109" fmla="*/ 395 h 763"/>
              <a:gd name="connsiteX110" fmla="*/ 132 w 247"/>
              <a:gd name="connsiteY110" fmla="*/ 337 h 763"/>
              <a:gd name="connsiteX111" fmla="*/ 137 w 247"/>
              <a:gd name="connsiteY111" fmla="*/ 274 h 763"/>
              <a:gd name="connsiteX112" fmla="*/ 137 w 247"/>
              <a:gd name="connsiteY112" fmla="*/ 221 h 763"/>
              <a:gd name="connsiteX113" fmla="*/ 137 w 247"/>
              <a:gd name="connsiteY113" fmla="*/ 221 h 763"/>
              <a:gd name="connsiteX0" fmla="*/ 116 w 226"/>
              <a:gd name="connsiteY0" fmla="*/ 221 h 763"/>
              <a:gd name="connsiteX1" fmla="*/ 116 w 226"/>
              <a:gd name="connsiteY1" fmla="*/ 195 h 763"/>
              <a:gd name="connsiteX2" fmla="*/ 116 w 226"/>
              <a:gd name="connsiteY2" fmla="*/ 168 h 763"/>
              <a:gd name="connsiteX3" fmla="*/ 116 w 226"/>
              <a:gd name="connsiteY3" fmla="*/ 147 h 763"/>
              <a:gd name="connsiteX4" fmla="*/ 116 w 226"/>
              <a:gd name="connsiteY4" fmla="*/ 132 h 763"/>
              <a:gd name="connsiteX5" fmla="*/ 116 w 226"/>
              <a:gd name="connsiteY5" fmla="*/ 116 h 763"/>
              <a:gd name="connsiteX6" fmla="*/ 116 w 226"/>
              <a:gd name="connsiteY6" fmla="*/ 105 h 763"/>
              <a:gd name="connsiteX7" fmla="*/ 111 w 226"/>
              <a:gd name="connsiteY7" fmla="*/ 95 h 763"/>
              <a:gd name="connsiteX8" fmla="*/ 111 w 226"/>
              <a:gd name="connsiteY8" fmla="*/ 89 h 763"/>
              <a:gd name="connsiteX9" fmla="*/ 111 w 226"/>
              <a:gd name="connsiteY9" fmla="*/ 84 h 763"/>
              <a:gd name="connsiteX10" fmla="*/ 105 w 226"/>
              <a:gd name="connsiteY10" fmla="*/ 84 h 763"/>
              <a:gd name="connsiteX11" fmla="*/ 100 w 226"/>
              <a:gd name="connsiteY11" fmla="*/ 79 h 763"/>
              <a:gd name="connsiteX12" fmla="*/ 90 w 226"/>
              <a:gd name="connsiteY12" fmla="*/ 79 h 763"/>
              <a:gd name="connsiteX13" fmla="*/ 84 w 226"/>
              <a:gd name="connsiteY13" fmla="*/ 74 h 763"/>
              <a:gd name="connsiteX14" fmla="*/ 5 w 226"/>
              <a:gd name="connsiteY14" fmla="*/ 32 h 763"/>
              <a:gd name="connsiteX15" fmla="*/ 84 w 226"/>
              <a:gd name="connsiteY15" fmla="*/ 5 h 763"/>
              <a:gd name="connsiteX16" fmla="*/ 90 w 226"/>
              <a:gd name="connsiteY16" fmla="*/ 5 h 763"/>
              <a:gd name="connsiteX17" fmla="*/ 100 w 226"/>
              <a:gd name="connsiteY17" fmla="*/ 0 h 763"/>
              <a:gd name="connsiteX18" fmla="*/ 111 w 226"/>
              <a:gd name="connsiteY18" fmla="*/ 5 h 763"/>
              <a:gd name="connsiteX19" fmla="*/ 116 w 226"/>
              <a:gd name="connsiteY19" fmla="*/ 11 h 763"/>
              <a:gd name="connsiteX20" fmla="*/ 126 w 226"/>
              <a:gd name="connsiteY20" fmla="*/ 16 h 763"/>
              <a:gd name="connsiteX21" fmla="*/ 137 w 226"/>
              <a:gd name="connsiteY21" fmla="*/ 21 h 763"/>
              <a:gd name="connsiteX22" fmla="*/ 147 w 226"/>
              <a:gd name="connsiteY22" fmla="*/ 26 h 763"/>
              <a:gd name="connsiteX23" fmla="*/ 158 w 226"/>
              <a:gd name="connsiteY23" fmla="*/ 32 h 763"/>
              <a:gd name="connsiteX24" fmla="*/ 174 w 226"/>
              <a:gd name="connsiteY24" fmla="*/ 42 h 763"/>
              <a:gd name="connsiteX25" fmla="*/ 184 w 226"/>
              <a:gd name="connsiteY25" fmla="*/ 53 h 763"/>
              <a:gd name="connsiteX26" fmla="*/ 195 w 226"/>
              <a:gd name="connsiteY26" fmla="*/ 58 h 763"/>
              <a:gd name="connsiteX27" fmla="*/ 205 w 226"/>
              <a:gd name="connsiteY27" fmla="*/ 68 h 763"/>
              <a:gd name="connsiteX28" fmla="*/ 216 w 226"/>
              <a:gd name="connsiteY28" fmla="*/ 74 h 763"/>
              <a:gd name="connsiteX29" fmla="*/ 221 w 226"/>
              <a:gd name="connsiteY29" fmla="*/ 79 h 763"/>
              <a:gd name="connsiteX30" fmla="*/ 226 w 226"/>
              <a:gd name="connsiteY30" fmla="*/ 84 h 763"/>
              <a:gd name="connsiteX31" fmla="*/ 226 w 226"/>
              <a:gd name="connsiteY31" fmla="*/ 89 h 763"/>
              <a:gd name="connsiteX32" fmla="*/ 226 w 226"/>
              <a:gd name="connsiteY32" fmla="*/ 95 h 763"/>
              <a:gd name="connsiteX33" fmla="*/ 226 w 226"/>
              <a:gd name="connsiteY33" fmla="*/ 100 h 763"/>
              <a:gd name="connsiteX34" fmla="*/ 226 w 226"/>
              <a:gd name="connsiteY34" fmla="*/ 105 h 763"/>
              <a:gd name="connsiteX35" fmla="*/ 221 w 226"/>
              <a:gd name="connsiteY35" fmla="*/ 110 h 763"/>
              <a:gd name="connsiteX36" fmla="*/ 211 w 226"/>
              <a:gd name="connsiteY36" fmla="*/ 116 h 763"/>
              <a:gd name="connsiteX37" fmla="*/ 211 w 226"/>
              <a:gd name="connsiteY37" fmla="*/ 121 h 763"/>
              <a:gd name="connsiteX38" fmla="*/ 211 w 226"/>
              <a:gd name="connsiteY38" fmla="*/ 121 h 763"/>
              <a:gd name="connsiteX39" fmla="*/ 205 w 226"/>
              <a:gd name="connsiteY39" fmla="*/ 126 h 763"/>
              <a:gd name="connsiteX40" fmla="*/ 205 w 226"/>
              <a:gd name="connsiteY40" fmla="*/ 132 h 763"/>
              <a:gd name="connsiteX41" fmla="*/ 200 w 226"/>
              <a:gd name="connsiteY41" fmla="*/ 142 h 763"/>
              <a:gd name="connsiteX42" fmla="*/ 200 w 226"/>
              <a:gd name="connsiteY42" fmla="*/ 147 h 763"/>
              <a:gd name="connsiteX43" fmla="*/ 200 w 226"/>
              <a:gd name="connsiteY43" fmla="*/ 158 h 763"/>
              <a:gd name="connsiteX44" fmla="*/ 195 w 226"/>
              <a:gd name="connsiteY44" fmla="*/ 168 h 763"/>
              <a:gd name="connsiteX45" fmla="*/ 195 w 226"/>
              <a:gd name="connsiteY45" fmla="*/ 179 h 763"/>
              <a:gd name="connsiteX46" fmla="*/ 195 w 226"/>
              <a:gd name="connsiteY46" fmla="*/ 189 h 763"/>
              <a:gd name="connsiteX47" fmla="*/ 190 w 226"/>
              <a:gd name="connsiteY47" fmla="*/ 205 h 763"/>
              <a:gd name="connsiteX48" fmla="*/ 190 w 226"/>
              <a:gd name="connsiteY48" fmla="*/ 221 h 763"/>
              <a:gd name="connsiteX49" fmla="*/ 190 w 226"/>
              <a:gd name="connsiteY49" fmla="*/ 237 h 763"/>
              <a:gd name="connsiteX50" fmla="*/ 184 w 226"/>
              <a:gd name="connsiteY50" fmla="*/ 252 h 763"/>
              <a:gd name="connsiteX51" fmla="*/ 184 w 226"/>
              <a:gd name="connsiteY51" fmla="*/ 268 h 763"/>
              <a:gd name="connsiteX52" fmla="*/ 184 w 226"/>
              <a:gd name="connsiteY52" fmla="*/ 289 h 763"/>
              <a:gd name="connsiteX53" fmla="*/ 179 w 226"/>
              <a:gd name="connsiteY53" fmla="*/ 331 h 763"/>
              <a:gd name="connsiteX54" fmla="*/ 174 w 226"/>
              <a:gd name="connsiteY54" fmla="*/ 368 h 763"/>
              <a:gd name="connsiteX55" fmla="*/ 174 w 226"/>
              <a:gd name="connsiteY55" fmla="*/ 400 h 763"/>
              <a:gd name="connsiteX56" fmla="*/ 169 w 226"/>
              <a:gd name="connsiteY56" fmla="*/ 431 h 763"/>
              <a:gd name="connsiteX57" fmla="*/ 163 w 226"/>
              <a:gd name="connsiteY57" fmla="*/ 463 h 763"/>
              <a:gd name="connsiteX58" fmla="*/ 163 w 226"/>
              <a:gd name="connsiteY58" fmla="*/ 489 h 763"/>
              <a:gd name="connsiteX59" fmla="*/ 158 w 226"/>
              <a:gd name="connsiteY59" fmla="*/ 510 h 763"/>
              <a:gd name="connsiteX60" fmla="*/ 153 w 226"/>
              <a:gd name="connsiteY60" fmla="*/ 531 h 763"/>
              <a:gd name="connsiteX61" fmla="*/ 147 w 226"/>
              <a:gd name="connsiteY61" fmla="*/ 568 h 763"/>
              <a:gd name="connsiteX62" fmla="*/ 137 w 226"/>
              <a:gd name="connsiteY62" fmla="*/ 605 h 763"/>
              <a:gd name="connsiteX63" fmla="*/ 132 w 226"/>
              <a:gd name="connsiteY63" fmla="*/ 636 h 763"/>
              <a:gd name="connsiteX64" fmla="*/ 121 w 226"/>
              <a:gd name="connsiteY64" fmla="*/ 663 h 763"/>
              <a:gd name="connsiteX65" fmla="*/ 116 w 226"/>
              <a:gd name="connsiteY65" fmla="*/ 689 h 763"/>
              <a:gd name="connsiteX66" fmla="*/ 111 w 226"/>
              <a:gd name="connsiteY66" fmla="*/ 700 h 763"/>
              <a:gd name="connsiteX67" fmla="*/ 105 w 226"/>
              <a:gd name="connsiteY67" fmla="*/ 710 h 763"/>
              <a:gd name="connsiteX68" fmla="*/ 105 w 226"/>
              <a:gd name="connsiteY68" fmla="*/ 721 h 763"/>
              <a:gd name="connsiteX69" fmla="*/ 100 w 226"/>
              <a:gd name="connsiteY69" fmla="*/ 726 h 763"/>
              <a:gd name="connsiteX70" fmla="*/ 95 w 226"/>
              <a:gd name="connsiteY70" fmla="*/ 736 h 763"/>
              <a:gd name="connsiteX71" fmla="*/ 95 w 226"/>
              <a:gd name="connsiteY71" fmla="*/ 742 h 763"/>
              <a:gd name="connsiteX72" fmla="*/ 84 w 226"/>
              <a:gd name="connsiteY72" fmla="*/ 747 h 763"/>
              <a:gd name="connsiteX73" fmla="*/ 79 w 226"/>
              <a:gd name="connsiteY73" fmla="*/ 757 h 763"/>
              <a:gd name="connsiteX74" fmla="*/ 74 w 226"/>
              <a:gd name="connsiteY74" fmla="*/ 757 h 763"/>
              <a:gd name="connsiteX75" fmla="*/ 68 w 226"/>
              <a:gd name="connsiteY75" fmla="*/ 763 h 763"/>
              <a:gd name="connsiteX76" fmla="*/ 63 w 226"/>
              <a:gd name="connsiteY76" fmla="*/ 763 h 763"/>
              <a:gd name="connsiteX77" fmla="*/ 63 w 226"/>
              <a:gd name="connsiteY77" fmla="*/ 757 h 763"/>
              <a:gd name="connsiteX78" fmla="*/ 58 w 226"/>
              <a:gd name="connsiteY78" fmla="*/ 757 h 763"/>
              <a:gd name="connsiteX79" fmla="*/ 58 w 226"/>
              <a:gd name="connsiteY79" fmla="*/ 752 h 763"/>
              <a:gd name="connsiteX80" fmla="*/ 58 w 226"/>
              <a:gd name="connsiteY80" fmla="*/ 747 h 763"/>
              <a:gd name="connsiteX81" fmla="*/ 53 w 226"/>
              <a:gd name="connsiteY81" fmla="*/ 742 h 763"/>
              <a:gd name="connsiteX82" fmla="*/ 53 w 226"/>
              <a:gd name="connsiteY82" fmla="*/ 731 h 763"/>
              <a:gd name="connsiteX83" fmla="*/ 53 w 226"/>
              <a:gd name="connsiteY83" fmla="*/ 721 h 763"/>
              <a:gd name="connsiteX84" fmla="*/ 47 w 226"/>
              <a:gd name="connsiteY84" fmla="*/ 705 h 763"/>
              <a:gd name="connsiteX85" fmla="*/ 42 w 226"/>
              <a:gd name="connsiteY85" fmla="*/ 684 h 763"/>
              <a:gd name="connsiteX86" fmla="*/ 37 w 226"/>
              <a:gd name="connsiteY86" fmla="*/ 668 h 763"/>
              <a:gd name="connsiteX87" fmla="*/ 32 w 226"/>
              <a:gd name="connsiteY87" fmla="*/ 652 h 763"/>
              <a:gd name="connsiteX88" fmla="*/ 26 w 226"/>
              <a:gd name="connsiteY88" fmla="*/ 636 h 763"/>
              <a:gd name="connsiteX89" fmla="*/ 16 w 226"/>
              <a:gd name="connsiteY89" fmla="*/ 626 h 763"/>
              <a:gd name="connsiteX90" fmla="*/ 5 w 226"/>
              <a:gd name="connsiteY90" fmla="*/ 615 h 763"/>
              <a:gd name="connsiteX91" fmla="*/ 0 w 226"/>
              <a:gd name="connsiteY91" fmla="*/ 605 h 763"/>
              <a:gd name="connsiteX92" fmla="*/ 11 w 226"/>
              <a:gd name="connsiteY92" fmla="*/ 610 h 763"/>
              <a:gd name="connsiteX93" fmla="*/ 26 w 226"/>
              <a:gd name="connsiteY93" fmla="*/ 610 h 763"/>
              <a:gd name="connsiteX94" fmla="*/ 37 w 226"/>
              <a:gd name="connsiteY94" fmla="*/ 610 h 763"/>
              <a:gd name="connsiteX95" fmla="*/ 47 w 226"/>
              <a:gd name="connsiteY95" fmla="*/ 610 h 763"/>
              <a:gd name="connsiteX96" fmla="*/ 58 w 226"/>
              <a:gd name="connsiteY96" fmla="*/ 605 h 763"/>
              <a:gd name="connsiteX97" fmla="*/ 63 w 226"/>
              <a:gd name="connsiteY97" fmla="*/ 605 h 763"/>
              <a:gd name="connsiteX98" fmla="*/ 68 w 226"/>
              <a:gd name="connsiteY98" fmla="*/ 600 h 763"/>
              <a:gd name="connsiteX99" fmla="*/ 68 w 226"/>
              <a:gd name="connsiteY99" fmla="*/ 600 h 763"/>
              <a:gd name="connsiteX100" fmla="*/ 74 w 226"/>
              <a:gd name="connsiteY100" fmla="*/ 594 h 763"/>
              <a:gd name="connsiteX101" fmla="*/ 74 w 226"/>
              <a:gd name="connsiteY101" fmla="*/ 584 h 763"/>
              <a:gd name="connsiteX102" fmla="*/ 79 w 226"/>
              <a:gd name="connsiteY102" fmla="*/ 573 h 763"/>
              <a:gd name="connsiteX103" fmla="*/ 79 w 226"/>
              <a:gd name="connsiteY103" fmla="*/ 558 h 763"/>
              <a:gd name="connsiteX104" fmla="*/ 84 w 226"/>
              <a:gd name="connsiteY104" fmla="*/ 537 h 763"/>
              <a:gd name="connsiteX105" fmla="*/ 90 w 226"/>
              <a:gd name="connsiteY105" fmla="*/ 516 h 763"/>
              <a:gd name="connsiteX106" fmla="*/ 90 w 226"/>
              <a:gd name="connsiteY106" fmla="*/ 489 h 763"/>
              <a:gd name="connsiteX107" fmla="*/ 95 w 226"/>
              <a:gd name="connsiteY107" fmla="*/ 458 h 763"/>
              <a:gd name="connsiteX108" fmla="*/ 105 w 226"/>
              <a:gd name="connsiteY108" fmla="*/ 395 h 763"/>
              <a:gd name="connsiteX109" fmla="*/ 111 w 226"/>
              <a:gd name="connsiteY109" fmla="*/ 337 h 763"/>
              <a:gd name="connsiteX110" fmla="*/ 116 w 226"/>
              <a:gd name="connsiteY110" fmla="*/ 274 h 763"/>
              <a:gd name="connsiteX111" fmla="*/ 116 w 226"/>
              <a:gd name="connsiteY111" fmla="*/ 221 h 763"/>
              <a:gd name="connsiteX112" fmla="*/ 116 w 226"/>
              <a:gd name="connsiteY112" fmla="*/ 221 h 763"/>
              <a:gd name="connsiteX0" fmla="*/ 116 w 226"/>
              <a:gd name="connsiteY0" fmla="*/ 221 h 763"/>
              <a:gd name="connsiteX1" fmla="*/ 116 w 226"/>
              <a:gd name="connsiteY1" fmla="*/ 195 h 763"/>
              <a:gd name="connsiteX2" fmla="*/ 116 w 226"/>
              <a:gd name="connsiteY2" fmla="*/ 168 h 763"/>
              <a:gd name="connsiteX3" fmla="*/ 116 w 226"/>
              <a:gd name="connsiteY3" fmla="*/ 147 h 763"/>
              <a:gd name="connsiteX4" fmla="*/ 116 w 226"/>
              <a:gd name="connsiteY4" fmla="*/ 132 h 763"/>
              <a:gd name="connsiteX5" fmla="*/ 116 w 226"/>
              <a:gd name="connsiteY5" fmla="*/ 116 h 763"/>
              <a:gd name="connsiteX6" fmla="*/ 116 w 226"/>
              <a:gd name="connsiteY6" fmla="*/ 105 h 763"/>
              <a:gd name="connsiteX7" fmla="*/ 111 w 226"/>
              <a:gd name="connsiteY7" fmla="*/ 95 h 763"/>
              <a:gd name="connsiteX8" fmla="*/ 111 w 226"/>
              <a:gd name="connsiteY8" fmla="*/ 89 h 763"/>
              <a:gd name="connsiteX9" fmla="*/ 111 w 226"/>
              <a:gd name="connsiteY9" fmla="*/ 84 h 763"/>
              <a:gd name="connsiteX10" fmla="*/ 105 w 226"/>
              <a:gd name="connsiteY10" fmla="*/ 84 h 763"/>
              <a:gd name="connsiteX11" fmla="*/ 100 w 226"/>
              <a:gd name="connsiteY11" fmla="*/ 79 h 763"/>
              <a:gd name="connsiteX12" fmla="*/ 90 w 226"/>
              <a:gd name="connsiteY12" fmla="*/ 79 h 763"/>
              <a:gd name="connsiteX13" fmla="*/ 84 w 226"/>
              <a:gd name="connsiteY13" fmla="*/ 74 h 763"/>
              <a:gd name="connsiteX14" fmla="*/ 84 w 226"/>
              <a:gd name="connsiteY14" fmla="*/ 5 h 763"/>
              <a:gd name="connsiteX15" fmla="*/ 90 w 226"/>
              <a:gd name="connsiteY15" fmla="*/ 5 h 763"/>
              <a:gd name="connsiteX16" fmla="*/ 100 w 226"/>
              <a:gd name="connsiteY16" fmla="*/ 0 h 763"/>
              <a:gd name="connsiteX17" fmla="*/ 111 w 226"/>
              <a:gd name="connsiteY17" fmla="*/ 5 h 763"/>
              <a:gd name="connsiteX18" fmla="*/ 116 w 226"/>
              <a:gd name="connsiteY18" fmla="*/ 11 h 763"/>
              <a:gd name="connsiteX19" fmla="*/ 126 w 226"/>
              <a:gd name="connsiteY19" fmla="*/ 16 h 763"/>
              <a:gd name="connsiteX20" fmla="*/ 137 w 226"/>
              <a:gd name="connsiteY20" fmla="*/ 21 h 763"/>
              <a:gd name="connsiteX21" fmla="*/ 147 w 226"/>
              <a:gd name="connsiteY21" fmla="*/ 26 h 763"/>
              <a:gd name="connsiteX22" fmla="*/ 158 w 226"/>
              <a:gd name="connsiteY22" fmla="*/ 32 h 763"/>
              <a:gd name="connsiteX23" fmla="*/ 174 w 226"/>
              <a:gd name="connsiteY23" fmla="*/ 42 h 763"/>
              <a:gd name="connsiteX24" fmla="*/ 184 w 226"/>
              <a:gd name="connsiteY24" fmla="*/ 53 h 763"/>
              <a:gd name="connsiteX25" fmla="*/ 195 w 226"/>
              <a:gd name="connsiteY25" fmla="*/ 58 h 763"/>
              <a:gd name="connsiteX26" fmla="*/ 205 w 226"/>
              <a:gd name="connsiteY26" fmla="*/ 68 h 763"/>
              <a:gd name="connsiteX27" fmla="*/ 216 w 226"/>
              <a:gd name="connsiteY27" fmla="*/ 74 h 763"/>
              <a:gd name="connsiteX28" fmla="*/ 221 w 226"/>
              <a:gd name="connsiteY28" fmla="*/ 79 h 763"/>
              <a:gd name="connsiteX29" fmla="*/ 226 w 226"/>
              <a:gd name="connsiteY29" fmla="*/ 84 h 763"/>
              <a:gd name="connsiteX30" fmla="*/ 226 w 226"/>
              <a:gd name="connsiteY30" fmla="*/ 89 h 763"/>
              <a:gd name="connsiteX31" fmla="*/ 226 w 226"/>
              <a:gd name="connsiteY31" fmla="*/ 95 h 763"/>
              <a:gd name="connsiteX32" fmla="*/ 226 w 226"/>
              <a:gd name="connsiteY32" fmla="*/ 100 h 763"/>
              <a:gd name="connsiteX33" fmla="*/ 226 w 226"/>
              <a:gd name="connsiteY33" fmla="*/ 105 h 763"/>
              <a:gd name="connsiteX34" fmla="*/ 221 w 226"/>
              <a:gd name="connsiteY34" fmla="*/ 110 h 763"/>
              <a:gd name="connsiteX35" fmla="*/ 211 w 226"/>
              <a:gd name="connsiteY35" fmla="*/ 116 h 763"/>
              <a:gd name="connsiteX36" fmla="*/ 211 w 226"/>
              <a:gd name="connsiteY36" fmla="*/ 121 h 763"/>
              <a:gd name="connsiteX37" fmla="*/ 211 w 226"/>
              <a:gd name="connsiteY37" fmla="*/ 121 h 763"/>
              <a:gd name="connsiteX38" fmla="*/ 205 w 226"/>
              <a:gd name="connsiteY38" fmla="*/ 126 h 763"/>
              <a:gd name="connsiteX39" fmla="*/ 205 w 226"/>
              <a:gd name="connsiteY39" fmla="*/ 132 h 763"/>
              <a:gd name="connsiteX40" fmla="*/ 200 w 226"/>
              <a:gd name="connsiteY40" fmla="*/ 142 h 763"/>
              <a:gd name="connsiteX41" fmla="*/ 200 w 226"/>
              <a:gd name="connsiteY41" fmla="*/ 147 h 763"/>
              <a:gd name="connsiteX42" fmla="*/ 200 w 226"/>
              <a:gd name="connsiteY42" fmla="*/ 158 h 763"/>
              <a:gd name="connsiteX43" fmla="*/ 195 w 226"/>
              <a:gd name="connsiteY43" fmla="*/ 168 h 763"/>
              <a:gd name="connsiteX44" fmla="*/ 195 w 226"/>
              <a:gd name="connsiteY44" fmla="*/ 179 h 763"/>
              <a:gd name="connsiteX45" fmla="*/ 195 w 226"/>
              <a:gd name="connsiteY45" fmla="*/ 189 h 763"/>
              <a:gd name="connsiteX46" fmla="*/ 190 w 226"/>
              <a:gd name="connsiteY46" fmla="*/ 205 h 763"/>
              <a:gd name="connsiteX47" fmla="*/ 190 w 226"/>
              <a:gd name="connsiteY47" fmla="*/ 221 h 763"/>
              <a:gd name="connsiteX48" fmla="*/ 190 w 226"/>
              <a:gd name="connsiteY48" fmla="*/ 237 h 763"/>
              <a:gd name="connsiteX49" fmla="*/ 184 w 226"/>
              <a:gd name="connsiteY49" fmla="*/ 252 h 763"/>
              <a:gd name="connsiteX50" fmla="*/ 184 w 226"/>
              <a:gd name="connsiteY50" fmla="*/ 268 h 763"/>
              <a:gd name="connsiteX51" fmla="*/ 184 w 226"/>
              <a:gd name="connsiteY51" fmla="*/ 289 h 763"/>
              <a:gd name="connsiteX52" fmla="*/ 179 w 226"/>
              <a:gd name="connsiteY52" fmla="*/ 331 h 763"/>
              <a:gd name="connsiteX53" fmla="*/ 174 w 226"/>
              <a:gd name="connsiteY53" fmla="*/ 368 h 763"/>
              <a:gd name="connsiteX54" fmla="*/ 174 w 226"/>
              <a:gd name="connsiteY54" fmla="*/ 400 h 763"/>
              <a:gd name="connsiteX55" fmla="*/ 169 w 226"/>
              <a:gd name="connsiteY55" fmla="*/ 431 h 763"/>
              <a:gd name="connsiteX56" fmla="*/ 163 w 226"/>
              <a:gd name="connsiteY56" fmla="*/ 463 h 763"/>
              <a:gd name="connsiteX57" fmla="*/ 163 w 226"/>
              <a:gd name="connsiteY57" fmla="*/ 489 h 763"/>
              <a:gd name="connsiteX58" fmla="*/ 158 w 226"/>
              <a:gd name="connsiteY58" fmla="*/ 510 h 763"/>
              <a:gd name="connsiteX59" fmla="*/ 153 w 226"/>
              <a:gd name="connsiteY59" fmla="*/ 531 h 763"/>
              <a:gd name="connsiteX60" fmla="*/ 147 w 226"/>
              <a:gd name="connsiteY60" fmla="*/ 568 h 763"/>
              <a:gd name="connsiteX61" fmla="*/ 137 w 226"/>
              <a:gd name="connsiteY61" fmla="*/ 605 h 763"/>
              <a:gd name="connsiteX62" fmla="*/ 132 w 226"/>
              <a:gd name="connsiteY62" fmla="*/ 636 h 763"/>
              <a:gd name="connsiteX63" fmla="*/ 121 w 226"/>
              <a:gd name="connsiteY63" fmla="*/ 663 h 763"/>
              <a:gd name="connsiteX64" fmla="*/ 116 w 226"/>
              <a:gd name="connsiteY64" fmla="*/ 689 h 763"/>
              <a:gd name="connsiteX65" fmla="*/ 111 w 226"/>
              <a:gd name="connsiteY65" fmla="*/ 700 h 763"/>
              <a:gd name="connsiteX66" fmla="*/ 105 w 226"/>
              <a:gd name="connsiteY66" fmla="*/ 710 h 763"/>
              <a:gd name="connsiteX67" fmla="*/ 105 w 226"/>
              <a:gd name="connsiteY67" fmla="*/ 721 h 763"/>
              <a:gd name="connsiteX68" fmla="*/ 100 w 226"/>
              <a:gd name="connsiteY68" fmla="*/ 726 h 763"/>
              <a:gd name="connsiteX69" fmla="*/ 95 w 226"/>
              <a:gd name="connsiteY69" fmla="*/ 736 h 763"/>
              <a:gd name="connsiteX70" fmla="*/ 95 w 226"/>
              <a:gd name="connsiteY70" fmla="*/ 742 h 763"/>
              <a:gd name="connsiteX71" fmla="*/ 84 w 226"/>
              <a:gd name="connsiteY71" fmla="*/ 747 h 763"/>
              <a:gd name="connsiteX72" fmla="*/ 79 w 226"/>
              <a:gd name="connsiteY72" fmla="*/ 757 h 763"/>
              <a:gd name="connsiteX73" fmla="*/ 74 w 226"/>
              <a:gd name="connsiteY73" fmla="*/ 757 h 763"/>
              <a:gd name="connsiteX74" fmla="*/ 68 w 226"/>
              <a:gd name="connsiteY74" fmla="*/ 763 h 763"/>
              <a:gd name="connsiteX75" fmla="*/ 63 w 226"/>
              <a:gd name="connsiteY75" fmla="*/ 763 h 763"/>
              <a:gd name="connsiteX76" fmla="*/ 63 w 226"/>
              <a:gd name="connsiteY76" fmla="*/ 757 h 763"/>
              <a:gd name="connsiteX77" fmla="*/ 58 w 226"/>
              <a:gd name="connsiteY77" fmla="*/ 757 h 763"/>
              <a:gd name="connsiteX78" fmla="*/ 58 w 226"/>
              <a:gd name="connsiteY78" fmla="*/ 752 h 763"/>
              <a:gd name="connsiteX79" fmla="*/ 58 w 226"/>
              <a:gd name="connsiteY79" fmla="*/ 747 h 763"/>
              <a:gd name="connsiteX80" fmla="*/ 53 w 226"/>
              <a:gd name="connsiteY80" fmla="*/ 742 h 763"/>
              <a:gd name="connsiteX81" fmla="*/ 53 w 226"/>
              <a:gd name="connsiteY81" fmla="*/ 731 h 763"/>
              <a:gd name="connsiteX82" fmla="*/ 53 w 226"/>
              <a:gd name="connsiteY82" fmla="*/ 721 h 763"/>
              <a:gd name="connsiteX83" fmla="*/ 47 w 226"/>
              <a:gd name="connsiteY83" fmla="*/ 705 h 763"/>
              <a:gd name="connsiteX84" fmla="*/ 42 w 226"/>
              <a:gd name="connsiteY84" fmla="*/ 684 h 763"/>
              <a:gd name="connsiteX85" fmla="*/ 37 w 226"/>
              <a:gd name="connsiteY85" fmla="*/ 668 h 763"/>
              <a:gd name="connsiteX86" fmla="*/ 32 w 226"/>
              <a:gd name="connsiteY86" fmla="*/ 652 h 763"/>
              <a:gd name="connsiteX87" fmla="*/ 26 w 226"/>
              <a:gd name="connsiteY87" fmla="*/ 636 h 763"/>
              <a:gd name="connsiteX88" fmla="*/ 16 w 226"/>
              <a:gd name="connsiteY88" fmla="*/ 626 h 763"/>
              <a:gd name="connsiteX89" fmla="*/ 5 w 226"/>
              <a:gd name="connsiteY89" fmla="*/ 615 h 763"/>
              <a:gd name="connsiteX90" fmla="*/ 0 w 226"/>
              <a:gd name="connsiteY90" fmla="*/ 605 h 763"/>
              <a:gd name="connsiteX91" fmla="*/ 11 w 226"/>
              <a:gd name="connsiteY91" fmla="*/ 610 h 763"/>
              <a:gd name="connsiteX92" fmla="*/ 26 w 226"/>
              <a:gd name="connsiteY92" fmla="*/ 610 h 763"/>
              <a:gd name="connsiteX93" fmla="*/ 37 w 226"/>
              <a:gd name="connsiteY93" fmla="*/ 610 h 763"/>
              <a:gd name="connsiteX94" fmla="*/ 47 w 226"/>
              <a:gd name="connsiteY94" fmla="*/ 610 h 763"/>
              <a:gd name="connsiteX95" fmla="*/ 58 w 226"/>
              <a:gd name="connsiteY95" fmla="*/ 605 h 763"/>
              <a:gd name="connsiteX96" fmla="*/ 63 w 226"/>
              <a:gd name="connsiteY96" fmla="*/ 605 h 763"/>
              <a:gd name="connsiteX97" fmla="*/ 68 w 226"/>
              <a:gd name="connsiteY97" fmla="*/ 600 h 763"/>
              <a:gd name="connsiteX98" fmla="*/ 68 w 226"/>
              <a:gd name="connsiteY98" fmla="*/ 600 h 763"/>
              <a:gd name="connsiteX99" fmla="*/ 74 w 226"/>
              <a:gd name="connsiteY99" fmla="*/ 594 h 763"/>
              <a:gd name="connsiteX100" fmla="*/ 74 w 226"/>
              <a:gd name="connsiteY100" fmla="*/ 584 h 763"/>
              <a:gd name="connsiteX101" fmla="*/ 79 w 226"/>
              <a:gd name="connsiteY101" fmla="*/ 573 h 763"/>
              <a:gd name="connsiteX102" fmla="*/ 79 w 226"/>
              <a:gd name="connsiteY102" fmla="*/ 558 h 763"/>
              <a:gd name="connsiteX103" fmla="*/ 84 w 226"/>
              <a:gd name="connsiteY103" fmla="*/ 537 h 763"/>
              <a:gd name="connsiteX104" fmla="*/ 90 w 226"/>
              <a:gd name="connsiteY104" fmla="*/ 516 h 763"/>
              <a:gd name="connsiteX105" fmla="*/ 90 w 226"/>
              <a:gd name="connsiteY105" fmla="*/ 489 h 763"/>
              <a:gd name="connsiteX106" fmla="*/ 95 w 226"/>
              <a:gd name="connsiteY106" fmla="*/ 458 h 763"/>
              <a:gd name="connsiteX107" fmla="*/ 105 w 226"/>
              <a:gd name="connsiteY107" fmla="*/ 395 h 763"/>
              <a:gd name="connsiteX108" fmla="*/ 111 w 226"/>
              <a:gd name="connsiteY108" fmla="*/ 337 h 763"/>
              <a:gd name="connsiteX109" fmla="*/ 116 w 226"/>
              <a:gd name="connsiteY109" fmla="*/ 274 h 763"/>
              <a:gd name="connsiteX110" fmla="*/ 116 w 226"/>
              <a:gd name="connsiteY110" fmla="*/ 221 h 763"/>
              <a:gd name="connsiteX111" fmla="*/ 116 w 226"/>
              <a:gd name="connsiteY111" fmla="*/ 221 h 763"/>
              <a:gd name="connsiteX0" fmla="*/ 116 w 226"/>
              <a:gd name="connsiteY0" fmla="*/ 221 h 763"/>
              <a:gd name="connsiteX1" fmla="*/ 116 w 226"/>
              <a:gd name="connsiteY1" fmla="*/ 195 h 763"/>
              <a:gd name="connsiteX2" fmla="*/ 116 w 226"/>
              <a:gd name="connsiteY2" fmla="*/ 168 h 763"/>
              <a:gd name="connsiteX3" fmla="*/ 116 w 226"/>
              <a:gd name="connsiteY3" fmla="*/ 147 h 763"/>
              <a:gd name="connsiteX4" fmla="*/ 116 w 226"/>
              <a:gd name="connsiteY4" fmla="*/ 132 h 763"/>
              <a:gd name="connsiteX5" fmla="*/ 116 w 226"/>
              <a:gd name="connsiteY5" fmla="*/ 116 h 763"/>
              <a:gd name="connsiteX6" fmla="*/ 116 w 226"/>
              <a:gd name="connsiteY6" fmla="*/ 105 h 763"/>
              <a:gd name="connsiteX7" fmla="*/ 111 w 226"/>
              <a:gd name="connsiteY7" fmla="*/ 95 h 763"/>
              <a:gd name="connsiteX8" fmla="*/ 111 w 226"/>
              <a:gd name="connsiteY8" fmla="*/ 89 h 763"/>
              <a:gd name="connsiteX9" fmla="*/ 111 w 226"/>
              <a:gd name="connsiteY9" fmla="*/ 84 h 763"/>
              <a:gd name="connsiteX10" fmla="*/ 105 w 226"/>
              <a:gd name="connsiteY10" fmla="*/ 84 h 763"/>
              <a:gd name="connsiteX11" fmla="*/ 100 w 226"/>
              <a:gd name="connsiteY11" fmla="*/ 79 h 763"/>
              <a:gd name="connsiteX12" fmla="*/ 90 w 226"/>
              <a:gd name="connsiteY12" fmla="*/ 79 h 763"/>
              <a:gd name="connsiteX13" fmla="*/ 84 w 226"/>
              <a:gd name="connsiteY13" fmla="*/ 74 h 763"/>
              <a:gd name="connsiteX14" fmla="*/ 84 w 226"/>
              <a:gd name="connsiteY14" fmla="*/ 5 h 763"/>
              <a:gd name="connsiteX15" fmla="*/ 100 w 226"/>
              <a:gd name="connsiteY15" fmla="*/ 0 h 763"/>
              <a:gd name="connsiteX16" fmla="*/ 111 w 226"/>
              <a:gd name="connsiteY16" fmla="*/ 5 h 763"/>
              <a:gd name="connsiteX17" fmla="*/ 116 w 226"/>
              <a:gd name="connsiteY17" fmla="*/ 11 h 763"/>
              <a:gd name="connsiteX18" fmla="*/ 126 w 226"/>
              <a:gd name="connsiteY18" fmla="*/ 16 h 763"/>
              <a:gd name="connsiteX19" fmla="*/ 137 w 226"/>
              <a:gd name="connsiteY19" fmla="*/ 21 h 763"/>
              <a:gd name="connsiteX20" fmla="*/ 147 w 226"/>
              <a:gd name="connsiteY20" fmla="*/ 26 h 763"/>
              <a:gd name="connsiteX21" fmla="*/ 158 w 226"/>
              <a:gd name="connsiteY21" fmla="*/ 32 h 763"/>
              <a:gd name="connsiteX22" fmla="*/ 174 w 226"/>
              <a:gd name="connsiteY22" fmla="*/ 42 h 763"/>
              <a:gd name="connsiteX23" fmla="*/ 184 w 226"/>
              <a:gd name="connsiteY23" fmla="*/ 53 h 763"/>
              <a:gd name="connsiteX24" fmla="*/ 195 w 226"/>
              <a:gd name="connsiteY24" fmla="*/ 58 h 763"/>
              <a:gd name="connsiteX25" fmla="*/ 205 w 226"/>
              <a:gd name="connsiteY25" fmla="*/ 68 h 763"/>
              <a:gd name="connsiteX26" fmla="*/ 216 w 226"/>
              <a:gd name="connsiteY26" fmla="*/ 74 h 763"/>
              <a:gd name="connsiteX27" fmla="*/ 221 w 226"/>
              <a:gd name="connsiteY27" fmla="*/ 79 h 763"/>
              <a:gd name="connsiteX28" fmla="*/ 226 w 226"/>
              <a:gd name="connsiteY28" fmla="*/ 84 h 763"/>
              <a:gd name="connsiteX29" fmla="*/ 226 w 226"/>
              <a:gd name="connsiteY29" fmla="*/ 89 h 763"/>
              <a:gd name="connsiteX30" fmla="*/ 226 w 226"/>
              <a:gd name="connsiteY30" fmla="*/ 95 h 763"/>
              <a:gd name="connsiteX31" fmla="*/ 226 w 226"/>
              <a:gd name="connsiteY31" fmla="*/ 100 h 763"/>
              <a:gd name="connsiteX32" fmla="*/ 226 w 226"/>
              <a:gd name="connsiteY32" fmla="*/ 105 h 763"/>
              <a:gd name="connsiteX33" fmla="*/ 221 w 226"/>
              <a:gd name="connsiteY33" fmla="*/ 110 h 763"/>
              <a:gd name="connsiteX34" fmla="*/ 211 w 226"/>
              <a:gd name="connsiteY34" fmla="*/ 116 h 763"/>
              <a:gd name="connsiteX35" fmla="*/ 211 w 226"/>
              <a:gd name="connsiteY35" fmla="*/ 121 h 763"/>
              <a:gd name="connsiteX36" fmla="*/ 211 w 226"/>
              <a:gd name="connsiteY36" fmla="*/ 121 h 763"/>
              <a:gd name="connsiteX37" fmla="*/ 205 w 226"/>
              <a:gd name="connsiteY37" fmla="*/ 126 h 763"/>
              <a:gd name="connsiteX38" fmla="*/ 205 w 226"/>
              <a:gd name="connsiteY38" fmla="*/ 132 h 763"/>
              <a:gd name="connsiteX39" fmla="*/ 200 w 226"/>
              <a:gd name="connsiteY39" fmla="*/ 142 h 763"/>
              <a:gd name="connsiteX40" fmla="*/ 200 w 226"/>
              <a:gd name="connsiteY40" fmla="*/ 147 h 763"/>
              <a:gd name="connsiteX41" fmla="*/ 200 w 226"/>
              <a:gd name="connsiteY41" fmla="*/ 158 h 763"/>
              <a:gd name="connsiteX42" fmla="*/ 195 w 226"/>
              <a:gd name="connsiteY42" fmla="*/ 168 h 763"/>
              <a:gd name="connsiteX43" fmla="*/ 195 w 226"/>
              <a:gd name="connsiteY43" fmla="*/ 179 h 763"/>
              <a:gd name="connsiteX44" fmla="*/ 195 w 226"/>
              <a:gd name="connsiteY44" fmla="*/ 189 h 763"/>
              <a:gd name="connsiteX45" fmla="*/ 190 w 226"/>
              <a:gd name="connsiteY45" fmla="*/ 205 h 763"/>
              <a:gd name="connsiteX46" fmla="*/ 190 w 226"/>
              <a:gd name="connsiteY46" fmla="*/ 221 h 763"/>
              <a:gd name="connsiteX47" fmla="*/ 190 w 226"/>
              <a:gd name="connsiteY47" fmla="*/ 237 h 763"/>
              <a:gd name="connsiteX48" fmla="*/ 184 w 226"/>
              <a:gd name="connsiteY48" fmla="*/ 252 h 763"/>
              <a:gd name="connsiteX49" fmla="*/ 184 w 226"/>
              <a:gd name="connsiteY49" fmla="*/ 268 h 763"/>
              <a:gd name="connsiteX50" fmla="*/ 184 w 226"/>
              <a:gd name="connsiteY50" fmla="*/ 289 h 763"/>
              <a:gd name="connsiteX51" fmla="*/ 179 w 226"/>
              <a:gd name="connsiteY51" fmla="*/ 331 h 763"/>
              <a:gd name="connsiteX52" fmla="*/ 174 w 226"/>
              <a:gd name="connsiteY52" fmla="*/ 368 h 763"/>
              <a:gd name="connsiteX53" fmla="*/ 174 w 226"/>
              <a:gd name="connsiteY53" fmla="*/ 400 h 763"/>
              <a:gd name="connsiteX54" fmla="*/ 169 w 226"/>
              <a:gd name="connsiteY54" fmla="*/ 431 h 763"/>
              <a:gd name="connsiteX55" fmla="*/ 163 w 226"/>
              <a:gd name="connsiteY55" fmla="*/ 463 h 763"/>
              <a:gd name="connsiteX56" fmla="*/ 163 w 226"/>
              <a:gd name="connsiteY56" fmla="*/ 489 h 763"/>
              <a:gd name="connsiteX57" fmla="*/ 158 w 226"/>
              <a:gd name="connsiteY57" fmla="*/ 510 h 763"/>
              <a:gd name="connsiteX58" fmla="*/ 153 w 226"/>
              <a:gd name="connsiteY58" fmla="*/ 531 h 763"/>
              <a:gd name="connsiteX59" fmla="*/ 147 w 226"/>
              <a:gd name="connsiteY59" fmla="*/ 568 h 763"/>
              <a:gd name="connsiteX60" fmla="*/ 137 w 226"/>
              <a:gd name="connsiteY60" fmla="*/ 605 h 763"/>
              <a:gd name="connsiteX61" fmla="*/ 132 w 226"/>
              <a:gd name="connsiteY61" fmla="*/ 636 h 763"/>
              <a:gd name="connsiteX62" fmla="*/ 121 w 226"/>
              <a:gd name="connsiteY62" fmla="*/ 663 h 763"/>
              <a:gd name="connsiteX63" fmla="*/ 116 w 226"/>
              <a:gd name="connsiteY63" fmla="*/ 689 h 763"/>
              <a:gd name="connsiteX64" fmla="*/ 111 w 226"/>
              <a:gd name="connsiteY64" fmla="*/ 700 h 763"/>
              <a:gd name="connsiteX65" fmla="*/ 105 w 226"/>
              <a:gd name="connsiteY65" fmla="*/ 710 h 763"/>
              <a:gd name="connsiteX66" fmla="*/ 105 w 226"/>
              <a:gd name="connsiteY66" fmla="*/ 721 h 763"/>
              <a:gd name="connsiteX67" fmla="*/ 100 w 226"/>
              <a:gd name="connsiteY67" fmla="*/ 726 h 763"/>
              <a:gd name="connsiteX68" fmla="*/ 95 w 226"/>
              <a:gd name="connsiteY68" fmla="*/ 736 h 763"/>
              <a:gd name="connsiteX69" fmla="*/ 95 w 226"/>
              <a:gd name="connsiteY69" fmla="*/ 742 h 763"/>
              <a:gd name="connsiteX70" fmla="*/ 84 w 226"/>
              <a:gd name="connsiteY70" fmla="*/ 747 h 763"/>
              <a:gd name="connsiteX71" fmla="*/ 79 w 226"/>
              <a:gd name="connsiteY71" fmla="*/ 757 h 763"/>
              <a:gd name="connsiteX72" fmla="*/ 74 w 226"/>
              <a:gd name="connsiteY72" fmla="*/ 757 h 763"/>
              <a:gd name="connsiteX73" fmla="*/ 68 w 226"/>
              <a:gd name="connsiteY73" fmla="*/ 763 h 763"/>
              <a:gd name="connsiteX74" fmla="*/ 63 w 226"/>
              <a:gd name="connsiteY74" fmla="*/ 763 h 763"/>
              <a:gd name="connsiteX75" fmla="*/ 63 w 226"/>
              <a:gd name="connsiteY75" fmla="*/ 757 h 763"/>
              <a:gd name="connsiteX76" fmla="*/ 58 w 226"/>
              <a:gd name="connsiteY76" fmla="*/ 757 h 763"/>
              <a:gd name="connsiteX77" fmla="*/ 58 w 226"/>
              <a:gd name="connsiteY77" fmla="*/ 752 h 763"/>
              <a:gd name="connsiteX78" fmla="*/ 58 w 226"/>
              <a:gd name="connsiteY78" fmla="*/ 747 h 763"/>
              <a:gd name="connsiteX79" fmla="*/ 53 w 226"/>
              <a:gd name="connsiteY79" fmla="*/ 742 h 763"/>
              <a:gd name="connsiteX80" fmla="*/ 53 w 226"/>
              <a:gd name="connsiteY80" fmla="*/ 731 h 763"/>
              <a:gd name="connsiteX81" fmla="*/ 53 w 226"/>
              <a:gd name="connsiteY81" fmla="*/ 721 h 763"/>
              <a:gd name="connsiteX82" fmla="*/ 47 w 226"/>
              <a:gd name="connsiteY82" fmla="*/ 705 h 763"/>
              <a:gd name="connsiteX83" fmla="*/ 42 w 226"/>
              <a:gd name="connsiteY83" fmla="*/ 684 h 763"/>
              <a:gd name="connsiteX84" fmla="*/ 37 w 226"/>
              <a:gd name="connsiteY84" fmla="*/ 668 h 763"/>
              <a:gd name="connsiteX85" fmla="*/ 32 w 226"/>
              <a:gd name="connsiteY85" fmla="*/ 652 h 763"/>
              <a:gd name="connsiteX86" fmla="*/ 26 w 226"/>
              <a:gd name="connsiteY86" fmla="*/ 636 h 763"/>
              <a:gd name="connsiteX87" fmla="*/ 16 w 226"/>
              <a:gd name="connsiteY87" fmla="*/ 626 h 763"/>
              <a:gd name="connsiteX88" fmla="*/ 5 w 226"/>
              <a:gd name="connsiteY88" fmla="*/ 615 h 763"/>
              <a:gd name="connsiteX89" fmla="*/ 0 w 226"/>
              <a:gd name="connsiteY89" fmla="*/ 605 h 763"/>
              <a:gd name="connsiteX90" fmla="*/ 11 w 226"/>
              <a:gd name="connsiteY90" fmla="*/ 610 h 763"/>
              <a:gd name="connsiteX91" fmla="*/ 26 w 226"/>
              <a:gd name="connsiteY91" fmla="*/ 610 h 763"/>
              <a:gd name="connsiteX92" fmla="*/ 37 w 226"/>
              <a:gd name="connsiteY92" fmla="*/ 610 h 763"/>
              <a:gd name="connsiteX93" fmla="*/ 47 w 226"/>
              <a:gd name="connsiteY93" fmla="*/ 610 h 763"/>
              <a:gd name="connsiteX94" fmla="*/ 58 w 226"/>
              <a:gd name="connsiteY94" fmla="*/ 605 h 763"/>
              <a:gd name="connsiteX95" fmla="*/ 63 w 226"/>
              <a:gd name="connsiteY95" fmla="*/ 605 h 763"/>
              <a:gd name="connsiteX96" fmla="*/ 68 w 226"/>
              <a:gd name="connsiteY96" fmla="*/ 600 h 763"/>
              <a:gd name="connsiteX97" fmla="*/ 68 w 226"/>
              <a:gd name="connsiteY97" fmla="*/ 600 h 763"/>
              <a:gd name="connsiteX98" fmla="*/ 74 w 226"/>
              <a:gd name="connsiteY98" fmla="*/ 594 h 763"/>
              <a:gd name="connsiteX99" fmla="*/ 74 w 226"/>
              <a:gd name="connsiteY99" fmla="*/ 584 h 763"/>
              <a:gd name="connsiteX100" fmla="*/ 79 w 226"/>
              <a:gd name="connsiteY100" fmla="*/ 573 h 763"/>
              <a:gd name="connsiteX101" fmla="*/ 79 w 226"/>
              <a:gd name="connsiteY101" fmla="*/ 558 h 763"/>
              <a:gd name="connsiteX102" fmla="*/ 84 w 226"/>
              <a:gd name="connsiteY102" fmla="*/ 537 h 763"/>
              <a:gd name="connsiteX103" fmla="*/ 90 w 226"/>
              <a:gd name="connsiteY103" fmla="*/ 516 h 763"/>
              <a:gd name="connsiteX104" fmla="*/ 90 w 226"/>
              <a:gd name="connsiteY104" fmla="*/ 489 h 763"/>
              <a:gd name="connsiteX105" fmla="*/ 95 w 226"/>
              <a:gd name="connsiteY105" fmla="*/ 458 h 763"/>
              <a:gd name="connsiteX106" fmla="*/ 105 w 226"/>
              <a:gd name="connsiteY106" fmla="*/ 395 h 763"/>
              <a:gd name="connsiteX107" fmla="*/ 111 w 226"/>
              <a:gd name="connsiteY107" fmla="*/ 337 h 763"/>
              <a:gd name="connsiteX108" fmla="*/ 116 w 226"/>
              <a:gd name="connsiteY108" fmla="*/ 274 h 763"/>
              <a:gd name="connsiteX109" fmla="*/ 116 w 226"/>
              <a:gd name="connsiteY109" fmla="*/ 221 h 763"/>
              <a:gd name="connsiteX110" fmla="*/ 116 w 226"/>
              <a:gd name="connsiteY110" fmla="*/ 221 h 763"/>
              <a:gd name="connsiteX0" fmla="*/ 116 w 226"/>
              <a:gd name="connsiteY0" fmla="*/ 221 h 763"/>
              <a:gd name="connsiteX1" fmla="*/ 116 w 226"/>
              <a:gd name="connsiteY1" fmla="*/ 195 h 763"/>
              <a:gd name="connsiteX2" fmla="*/ 116 w 226"/>
              <a:gd name="connsiteY2" fmla="*/ 168 h 763"/>
              <a:gd name="connsiteX3" fmla="*/ 116 w 226"/>
              <a:gd name="connsiteY3" fmla="*/ 147 h 763"/>
              <a:gd name="connsiteX4" fmla="*/ 116 w 226"/>
              <a:gd name="connsiteY4" fmla="*/ 132 h 763"/>
              <a:gd name="connsiteX5" fmla="*/ 116 w 226"/>
              <a:gd name="connsiteY5" fmla="*/ 116 h 763"/>
              <a:gd name="connsiteX6" fmla="*/ 116 w 226"/>
              <a:gd name="connsiteY6" fmla="*/ 105 h 763"/>
              <a:gd name="connsiteX7" fmla="*/ 111 w 226"/>
              <a:gd name="connsiteY7" fmla="*/ 95 h 763"/>
              <a:gd name="connsiteX8" fmla="*/ 111 w 226"/>
              <a:gd name="connsiteY8" fmla="*/ 89 h 763"/>
              <a:gd name="connsiteX9" fmla="*/ 111 w 226"/>
              <a:gd name="connsiteY9" fmla="*/ 84 h 763"/>
              <a:gd name="connsiteX10" fmla="*/ 105 w 226"/>
              <a:gd name="connsiteY10" fmla="*/ 84 h 763"/>
              <a:gd name="connsiteX11" fmla="*/ 100 w 226"/>
              <a:gd name="connsiteY11" fmla="*/ 79 h 763"/>
              <a:gd name="connsiteX12" fmla="*/ 90 w 226"/>
              <a:gd name="connsiteY12" fmla="*/ 79 h 763"/>
              <a:gd name="connsiteX13" fmla="*/ 84 w 226"/>
              <a:gd name="connsiteY13" fmla="*/ 74 h 763"/>
              <a:gd name="connsiteX14" fmla="*/ 100 w 226"/>
              <a:gd name="connsiteY14" fmla="*/ 0 h 763"/>
              <a:gd name="connsiteX15" fmla="*/ 111 w 226"/>
              <a:gd name="connsiteY15" fmla="*/ 5 h 763"/>
              <a:gd name="connsiteX16" fmla="*/ 116 w 226"/>
              <a:gd name="connsiteY16" fmla="*/ 11 h 763"/>
              <a:gd name="connsiteX17" fmla="*/ 126 w 226"/>
              <a:gd name="connsiteY17" fmla="*/ 16 h 763"/>
              <a:gd name="connsiteX18" fmla="*/ 137 w 226"/>
              <a:gd name="connsiteY18" fmla="*/ 21 h 763"/>
              <a:gd name="connsiteX19" fmla="*/ 147 w 226"/>
              <a:gd name="connsiteY19" fmla="*/ 26 h 763"/>
              <a:gd name="connsiteX20" fmla="*/ 158 w 226"/>
              <a:gd name="connsiteY20" fmla="*/ 32 h 763"/>
              <a:gd name="connsiteX21" fmla="*/ 174 w 226"/>
              <a:gd name="connsiteY21" fmla="*/ 42 h 763"/>
              <a:gd name="connsiteX22" fmla="*/ 184 w 226"/>
              <a:gd name="connsiteY22" fmla="*/ 53 h 763"/>
              <a:gd name="connsiteX23" fmla="*/ 195 w 226"/>
              <a:gd name="connsiteY23" fmla="*/ 58 h 763"/>
              <a:gd name="connsiteX24" fmla="*/ 205 w 226"/>
              <a:gd name="connsiteY24" fmla="*/ 68 h 763"/>
              <a:gd name="connsiteX25" fmla="*/ 216 w 226"/>
              <a:gd name="connsiteY25" fmla="*/ 74 h 763"/>
              <a:gd name="connsiteX26" fmla="*/ 221 w 226"/>
              <a:gd name="connsiteY26" fmla="*/ 79 h 763"/>
              <a:gd name="connsiteX27" fmla="*/ 226 w 226"/>
              <a:gd name="connsiteY27" fmla="*/ 84 h 763"/>
              <a:gd name="connsiteX28" fmla="*/ 226 w 226"/>
              <a:gd name="connsiteY28" fmla="*/ 89 h 763"/>
              <a:gd name="connsiteX29" fmla="*/ 226 w 226"/>
              <a:gd name="connsiteY29" fmla="*/ 95 h 763"/>
              <a:gd name="connsiteX30" fmla="*/ 226 w 226"/>
              <a:gd name="connsiteY30" fmla="*/ 100 h 763"/>
              <a:gd name="connsiteX31" fmla="*/ 226 w 226"/>
              <a:gd name="connsiteY31" fmla="*/ 105 h 763"/>
              <a:gd name="connsiteX32" fmla="*/ 221 w 226"/>
              <a:gd name="connsiteY32" fmla="*/ 110 h 763"/>
              <a:gd name="connsiteX33" fmla="*/ 211 w 226"/>
              <a:gd name="connsiteY33" fmla="*/ 116 h 763"/>
              <a:gd name="connsiteX34" fmla="*/ 211 w 226"/>
              <a:gd name="connsiteY34" fmla="*/ 121 h 763"/>
              <a:gd name="connsiteX35" fmla="*/ 211 w 226"/>
              <a:gd name="connsiteY35" fmla="*/ 121 h 763"/>
              <a:gd name="connsiteX36" fmla="*/ 205 w 226"/>
              <a:gd name="connsiteY36" fmla="*/ 126 h 763"/>
              <a:gd name="connsiteX37" fmla="*/ 205 w 226"/>
              <a:gd name="connsiteY37" fmla="*/ 132 h 763"/>
              <a:gd name="connsiteX38" fmla="*/ 200 w 226"/>
              <a:gd name="connsiteY38" fmla="*/ 142 h 763"/>
              <a:gd name="connsiteX39" fmla="*/ 200 w 226"/>
              <a:gd name="connsiteY39" fmla="*/ 147 h 763"/>
              <a:gd name="connsiteX40" fmla="*/ 200 w 226"/>
              <a:gd name="connsiteY40" fmla="*/ 158 h 763"/>
              <a:gd name="connsiteX41" fmla="*/ 195 w 226"/>
              <a:gd name="connsiteY41" fmla="*/ 168 h 763"/>
              <a:gd name="connsiteX42" fmla="*/ 195 w 226"/>
              <a:gd name="connsiteY42" fmla="*/ 179 h 763"/>
              <a:gd name="connsiteX43" fmla="*/ 195 w 226"/>
              <a:gd name="connsiteY43" fmla="*/ 189 h 763"/>
              <a:gd name="connsiteX44" fmla="*/ 190 w 226"/>
              <a:gd name="connsiteY44" fmla="*/ 205 h 763"/>
              <a:gd name="connsiteX45" fmla="*/ 190 w 226"/>
              <a:gd name="connsiteY45" fmla="*/ 221 h 763"/>
              <a:gd name="connsiteX46" fmla="*/ 190 w 226"/>
              <a:gd name="connsiteY46" fmla="*/ 237 h 763"/>
              <a:gd name="connsiteX47" fmla="*/ 184 w 226"/>
              <a:gd name="connsiteY47" fmla="*/ 252 h 763"/>
              <a:gd name="connsiteX48" fmla="*/ 184 w 226"/>
              <a:gd name="connsiteY48" fmla="*/ 268 h 763"/>
              <a:gd name="connsiteX49" fmla="*/ 184 w 226"/>
              <a:gd name="connsiteY49" fmla="*/ 289 h 763"/>
              <a:gd name="connsiteX50" fmla="*/ 179 w 226"/>
              <a:gd name="connsiteY50" fmla="*/ 331 h 763"/>
              <a:gd name="connsiteX51" fmla="*/ 174 w 226"/>
              <a:gd name="connsiteY51" fmla="*/ 368 h 763"/>
              <a:gd name="connsiteX52" fmla="*/ 174 w 226"/>
              <a:gd name="connsiteY52" fmla="*/ 400 h 763"/>
              <a:gd name="connsiteX53" fmla="*/ 169 w 226"/>
              <a:gd name="connsiteY53" fmla="*/ 431 h 763"/>
              <a:gd name="connsiteX54" fmla="*/ 163 w 226"/>
              <a:gd name="connsiteY54" fmla="*/ 463 h 763"/>
              <a:gd name="connsiteX55" fmla="*/ 163 w 226"/>
              <a:gd name="connsiteY55" fmla="*/ 489 h 763"/>
              <a:gd name="connsiteX56" fmla="*/ 158 w 226"/>
              <a:gd name="connsiteY56" fmla="*/ 510 h 763"/>
              <a:gd name="connsiteX57" fmla="*/ 153 w 226"/>
              <a:gd name="connsiteY57" fmla="*/ 531 h 763"/>
              <a:gd name="connsiteX58" fmla="*/ 147 w 226"/>
              <a:gd name="connsiteY58" fmla="*/ 568 h 763"/>
              <a:gd name="connsiteX59" fmla="*/ 137 w 226"/>
              <a:gd name="connsiteY59" fmla="*/ 605 h 763"/>
              <a:gd name="connsiteX60" fmla="*/ 132 w 226"/>
              <a:gd name="connsiteY60" fmla="*/ 636 h 763"/>
              <a:gd name="connsiteX61" fmla="*/ 121 w 226"/>
              <a:gd name="connsiteY61" fmla="*/ 663 h 763"/>
              <a:gd name="connsiteX62" fmla="*/ 116 w 226"/>
              <a:gd name="connsiteY62" fmla="*/ 689 h 763"/>
              <a:gd name="connsiteX63" fmla="*/ 111 w 226"/>
              <a:gd name="connsiteY63" fmla="*/ 700 h 763"/>
              <a:gd name="connsiteX64" fmla="*/ 105 w 226"/>
              <a:gd name="connsiteY64" fmla="*/ 710 h 763"/>
              <a:gd name="connsiteX65" fmla="*/ 105 w 226"/>
              <a:gd name="connsiteY65" fmla="*/ 721 h 763"/>
              <a:gd name="connsiteX66" fmla="*/ 100 w 226"/>
              <a:gd name="connsiteY66" fmla="*/ 726 h 763"/>
              <a:gd name="connsiteX67" fmla="*/ 95 w 226"/>
              <a:gd name="connsiteY67" fmla="*/ 736 h 763"/>
              <a:gd name="connsiteX68" fmla="*/ 95 w 226"/>
              <a:gd name="connsiteY68" fmla="*/ 742 h 763"/>
              <a:gd name="connsiteX69" fmla="*/ 84 w 226"/>
              <a:gd name="connsiteY69" fmla="*/ 747 h 763"/>
              <a:gd name="connsiteX70" fmla="*/ 79 w 226"/>
              <a:gd name="connsiteY70" fmla="*/ 757 h 763"/>
              <a:gd name="connsiteX71" fmla="*/ 74 w 226"/>
              <a:gd name="connsiteY71" fmla="*/ 757 h 763"/>
              <a:gd name="connsiteX72" fmla="*/ 68 w 226"/>
              <a:gd name="connsiteY72" fmla="*/ 763 h 763"/>
              <a:gd name="connsiteX73" fmla="*/ 63 w 226"/>
              <a:gd name="connsiteY73" fmla="*/ 763 h 763"/>
              <a:gd name="connsiteX74" fmla="*/ 63 w 226"/>
              <a:gd name="connsiteY74" fmla="*/ 757 h 763"/>
              <a:gd name="connsiteX75" fmla="*/ 58 w 226"/>
              <a:gd name="connsiteY75" fmla="*/ 757 h 763"/>
              <a:gd name="connsiteX76" fmla="*/ 58 w 226"/>
              <a:gd name="connsiteY76" fmla="*/ 752 h 763"/>
              <a:gd name="connsiteX77" fmla="*/ 58 w 226"/>
              <a:gd name="connsiteY77" fmla="*/ 747 h 763"/>
              <a:gd name="connsiteX78" fmla="*/ 53 w 226"/>
              <a:gd name="connsiteY78" fmla="*/ 742 h 763"/>
              <a:gd name="connsiteX79" fmla="*/ 53 w 226"/>
              <a:gd name="connsiteY79" fmla="*/ 731 h 763"/>
              <a:gd name="connsiteX80" fmla="*/ 53 w 226"/>
              <a:gd name="connsiteY80" fmla="*/ 721 h 763"/>
              <a:gd name="connsiteX81" fmla="*/ 47 w 226"/>
              <a:gd name="connsiteY81" fmla="*/ 705 h 763"/>
              <a:gd name="connsiteX82" fmla="*/ 42 w 226"/>
              <a:gd name="connsiteY82" fmla="*/ 684 h 763"/>
              <a:gd name="connsiteX83" fmla="*/ 37 w 226"/>
              <a:gd name="connsiteY83" fmla="*/ 668 h 763"/>
              <a:gd name="connsiteX84" fmla="*/ 32 w 226"/>
              <a:gd name="connsiteY84" fmla="*/ 652 h 763"/>
              <a:gd name="connsiteX85" fmla="*/ 26 w 226"/>
              <a:gd name="connsiteY85" fmla="*/ 636 h 763"/>
              <a:gd name="connsiteX86" fmla="*/ 16 w 226"/>
              <a:gd name="connsiteY86" fmla="*/ 626 h 763"/>
              <a:gd name="connsiteX87" fmla="*/ 5 w 226"/>
              <a:gd name="connsiteY87" fmla="*/ 615 h 763"/>
              <a:gd name="connsiteX88" fmla="*/ 0 w 226"/>
              <a:gd name="connsiteY88" fmla="*/ 605 h 763"/>
              <a:gd name="connsiteX89" fmla="*/ 11 w 226"/>
              <a:gd name="connsiteY89" fmla="*/ 610 h 763"/>
              <a:gd name="connsiteX90" fmla="*/ 26 w 226"/>
              <a:gd name="connsiteY90" fmla="*/ 610 h 763"/>
              <a:gd name="connsiteX91" fmla="*/ 37 w 226"/>
              <a:gd name="connsiteY91" fmla="*/ 610 h 763"/>
              <a:gd name="connsiteX92" fmla="*/ 47 w 226"/>
              <a:gd name="connsiteY92" fmla="*/ 610 h 763"/>
              <a:gd name="connsiteX93" fmla="*/ 58 w 226"/>
              <a:gd name="connsiteY93" fmla="*/ 605 h 763"/>
              <a:gd name="connsiteX94" fmla="*/ 63 w 226"/>
              <a:gd name="connsiteY94" fmla="*/ 605 h 763"/>
              <a:gd name="connsiteX95" fmla="*/ 68 w 226"/>
              <a:gd name="connsiteY95" fmla="*/ 600 h 763"/>
              <a:gd name="connsiteX96" fmla="*/ 68 w 226"/>
              <a:gd name="connsiteY96" fmla="*/ 600 h 763"/>
              <a:gd name="connsiteX97" fmla="*/ 74 w 226"/>
              <a:gd name="connsiteY97" fmla="*/ 594 h 763"/>
              <a:gd name="connsiteX98" fmla="*/ 74 w 226"/>
              <a:gd name="connsiteY98" fmla="*/ 584 h 763"/>
              <a:gd name="connsiteX99" fmla="*/ 79 w 226"/>
              <a:gd name="connsiteY99" fmla="*/ 573 h 763"/>
              <a:gd name="connsiteX100" fmla="*/ 79 w 226"/>
              <a:gd name="connsiteY100" fmla="*/ 558 h 763"/>
              <a:gd name="connsiteX101" fmla="*/ 84 w 226"/>
              <a:gd name="connsiteY101" fmla="*/ 537 h 763"/>
              <a:gd name="connsiteX102" fmla="*/ 90 w 226"/>
              <a:gd name="connsiteY102" fmla="*/ 516 h 763"/>
              <a:gd name="connsiteX103" fmla="*/ 90 w 226"/>
              <a:gd name="connsiteY103" fmla="*/ 489 h 763"/>
              <a:gd name="connsiteX104" fmla="*/ 95 w 226"/>
              <a:gd name="connsiteY104" fmla="*/ 458 h 763"/>
              <a:gd name="connsiteX105" fmla="*/ 105 w 226"/>
              <a:gd name="connsiteY105" fmla="*/ 395 h 763"/>
              <a:gd name="connsiteX106" fmla="*/ 111 w 226"/>
              <a:gd name="connsiteY106" fmla="*/ 337 h 763"/>
              <a:gd name="connsiteX107" fmla="*/ 116 w 226"/>
              <a:gd name="connsiteY107" fmla="*/ 274 h 763"/>
              <a:gd name="connsiteX108" fmla="*/ 116 w 226"/>
              <a:gd name="connsiteY108" fmla="*/ 221 h 763"/>
              <a:gd name="connsiteX109" fmla="*/ 116 w 226"/>
              <a:gd name="connsiteY109" fmla="*/ 221 h 763"/>
              <a:gd name="connsiteX0" fmla="*/ 116 w 226"/>
              <a:gd name="connsiteY0" fmla="*/ 216 h 758"/>
              <a:gd name="connsiteX1" fmla="*/ 116 w 226"/>
              <a:gd name="connsiteY1" fmla="*/ 190 h 758"/>
              <a:gd name="connsiteX2" fmla="*/ 116 w 226"/>
              <a:gd name="connsiteY2" fmla="*/ 163 h 758"/>
              <a:gd name="connsiteX3" fmla="*/ 116 w 226"/>
              <a:gd name="connsiteY3" fmla="*/ 142 h 758"/>
              <a:gd name="connsiteX4" fmla="*/ 116 w 226"/>
              <a:gd name="connsiteY4" fmla="*/ 127 h 758"/>
              <a:gd name="connsiteX5" fmla="*/ 116 w 226"/>
              <a:gd name="connsiteY5" fmla="*/ 111 h 758"/>
              <a:gd name="connsiteX6" fmla="*/ 116 w 226"/>
              <a:gd name="connsiteY6" fmla="*/ 100 h 758"/>
              <a:gd name="connsiteX7" fmla="*/ 111 w 226"/>
              <a:gd name="connsiteY7" fmla="*/ 90 h 758"/>
              <a:gd name="connsiteX8" fmla="*/ 111 w 226"/>
              <a:gd name="connsiteY8" fmla="*/ 84 h 758"/>
              <a:gd name="connsiteX9" fmla="*/ 111 w 226"/>
              <a:gd name="connsiteY9" fmla="*/ 79 h 758"/>
              <a:gd name="connsiteX10" fmla="*/ 105 w 226"/>
              <a:gd name="connsiteY10" fmla="*/ 79 h 758"/>
              <a:gd name="connsiteX11" fmla="*/ 100 w 226"/>
              <a:gd name="connsiteY11" fmla="*/ 74 h 758"/>
              <a:gd name="connsiteX12" fmla="*/ 90 w 226"/>
              <a:gd name="connsiteY12" fmla="*/ 74 h 758"/>
              <a:gd name="connsiteX13" fmla="*/ 84 w 226"/>
              <a:gd name="connsiteY13" fmla="*/ 69 h 758"/>
              <a:gd name="connsiteX14" fmla="*/ 111 w 226"/>
              <a:gd name="connsiteY14" fmla="*/ 0 h 758"/>
              <a:gd name="connsiteX15" fmla="*/ 116 w 226"/>
              <a:gd name="connsiteY15" fmla="*/ 6 h 758"/>
              <a:gd name="connsiteX16" fmla="*/ 126 w 226"/>
              <a:gd name="connsiteY16" fmla="*/ 11 h 758"/>
              <a:gd name="connsiteX17" fmla="*/ 137 w 226"/>
              <a:gd name="connsiteY17" fmla="*/ 16 h 758"/>
              <a:gd name="connsiteX18" fmla="*/ 147 w 226"/>
              <a:gd name="connsiteY18" fmla="*/ 21 h 758"/>
              <a:gd name="connsiteX19" fmla="*/ 158 w 226"/>
              <a:gd name="connsiteY19" fmla="*/ 27 h 758"/>
              <a:gd name="connsiteX20" fmla="*/ 174 w 226"/>
              <a:gd name="connsiteY20" fmla="*/ 37 h 758"/>
              <a:gd name="connsiteX21" fmla="*/ 184 w 226"/>
              <a:gd name="connsiteY21" fmla="*/ 48 h 758"/>
              <a:gd name="connsiteX22" fmla="*/ 195 w 226"/>
              <a:gd name="connsiteY22" fmla="*/ 53 h 758"/>
              <a:gd name="connsiteX23" fmla="*/ 205 w 226"/>
              <a:gd name="connsiteY23" fmla="*/ 63 h 758"/>
              <a:gd name="connsiteX24" fmla="*/ 216 w 226"/>
              <a:gd name="connsiteY24" fmla="*/ 69 h 758"/>
              <a:gd name="connsiteX25" fmla="*/ 221 w 226"/>
              <a:gd name="connsiteY25" fmla="*/ 74 h 758"/>
              <a:gd name="connsiteX26" fmla="*/ 226 w 226"/>
              <a:gd name="connsiteY26" fmla="*/ 79 h 758"/>
              <a:gd name="connsiteX27" fmla="*/ 226 w 226"/>
              <a:gd name="connsiteY27" fmla="*/ 84 h 758"/>
              <a:gd name="connsiteX28" fmla="*/ 226 w 226"/>
              <a:gd name="connsiteY28" fmla="*/ 90 h 758"/>
              <a:gd name="connsiteX29" fmla="*/ 226 w 226"/>
              <a:gd name="connsiteY29" fmla="*/ 95 h 758"/>
              <a:gd name="connsiteX30" fmla="*/ 226 w 226"/>
              <a:gd name="connsiteY30" fmla="*/ 100 h 758"/>
              <a:gd name="connsiteX31" fmla="*/ 221 w 226"/>
              <a:gd name="connsiteY31" fmla="*/ 105 h 758"/>
              <a:gd name="connsiteX32" fmla="*/ 211 w 226"/>
              <a:gd name="connsiteY32" fmla="*/ 111 h 758"/>
              <a:gd name="connsiteX33" fmla="*/ 211 w 226"/>
              <a:gd name="connsiteY33" fmla="*/ 116 h 758"/>
              <a:gd name="connsiteX34" fmla="*/ 211 w 226"/>
              <a:gd name="connsiteY34" fmla="*/ 116 h 758"/>
              <a:gd name="connsiteX35" fmla="*/ 205 w 226"/>
              <a:gd name="connsiteY35" fmla="*/ 121 h 758"/>
              <a:gd name="connsiteX36" fmla="*/ 205 w 226"/>
              <a:gd name="connsiteY36" fmla="*/ 127 h 758"/>
              <a:gd name="connsiteX37" fmla="*/ 200 w 226"/>
              <a:gd name="connsiteY37" fmla="*/ 137 h 758"/>
              <a:gd name="connsiteX38" fmla="*/ 200 w 226"/>
              <a:gd name="connsiteY38" fmla="*/ 142 h 758"/>
              <a:gd name="connsiteX39" fmla="*/ 200 w 226"/>
              <a:gd name="connsiteY39" fmla="*/ 153 h 758"/>
              <a:gd name="connsiteX40" fmla="*/ 195 w 226"/>
              <a:gd name="connsiteY40" fmla="*/ 163 h 758"/>
              <a:gd name="connsiteX41" fmla="*/ 195 w 226"/>
              <a:gd name="connsiteY41" fmla="*/ 174 h 758"/>
              <a:gd name="connsiteX42" fmla="*/ 195 w 226"/>
              <a:gd name="connsiteY42" fmla="*/ 184 h 758"/>
              <a:gd name="connsiteX43" fmla="*/ 190 w 226"/>
              <a:gd name="connsiteY43" fmla="*/ 200 h 758"/>
              <a:gd name="connsiteX44" fmla="*/ 190 w 226"/>
              <a:gd name="connsiteY44" fmla="*/ 216 h 758"/>
              <a:gd name="connsiteX45" fmla="*/ 190 w 226"/>
              <a:gd name="connsiteY45" fmla="*/ 232 h 758"/>
              <a:gd name="connsiteX46" fmla="*/ 184 w 226"/>
              <a:gd name="connsiteY46" fmla="*/ 247 h 758"/>
              <a:gd name="connsiteX47" fmla="*/ 184 w 226"/>
              <a:gd name="connsiteY47" fmla="*/ 263 h 758"/>
              <a:gd name="connsiteX48" fmla="*/ 184 w 226"/>
              <a:gd name="connsiteY48" fmla="*/ 284 h 758"/>
              <a:gd name="connsiteX49" fmla="*/ 179 w 226"/>
              <a:gd name="connsiteY49" fmla="*/ 326 h 758"/>
              <a:gd name="connsiteX50" fmla="*/ 174 w 226"/>
              <a:gd name="connsiteY50" fmla="*/ 363 h 758"/>
              <a:gd name="connsiteX51" fmla="*/ 174 w 226"/>
              <a:gd name="connsiteY51" fmla="*/ 395 h 758"/>
              <a:gd name="connsiteX52" fmla="*/ 169 w 226"/>
              <a:gd name="connsiteY52" fmla="*/ 426 h 758"/>
              <a:gd name="connsiteX53" fmla="*/ 163 w 226"/>
              <a:gd name="connsiteY53" fmla="*/ 458 h 758"/>
              <a:gd name="connsiteX54" fmla="*/ 163 w 226"/>
              <a:gd name="connsiteY54" fmla="*/ 484 h 758"/>
              <a:gd name="connsiteX55" fmla="*/ 158 w 226"/>
              <a:gd name="connsiteY55" fmla="*/ 505 h 758"/>
              <a:gd name="connsiteX56" fmla="*/ 153 w 226"/>
              <a:gd name="connsiteY56" fmla="*/ 526 h 758"/>
              <a:gd name="connsiteX57" fmla="*/ 147 w 226"/>
              <a:gd name="connsiteY57" fmla="*/ 563 h 758"/>
              <a:gd name="connsiteX58" fmla="*/ 137 w 226"/>
              <a:gd name="connsiteY58" fmla="*/ 600 h 758"/>
              <a:gd name="connsiteX59" fmla="*/ 132 w 226"/>
              <a:gd name="connsiteY59" fmla="*/ 631 h 758"/>
              <a:gd name="connsiteX60" fmla="*/ 121 w 226"/>
              <a:gd name="connsiteY60" fmla="*/ 658 h 758"/>
              <a:gd name="connsiteX61" fmla="*/ 116 w 226"/>
              <a:gd name="connsiteY61" fmla="*/ 684 h 758"/>
              <a:gd name="connsiteX62" fmla="*/ 111 w 226"/>
              <a:gd name="connsiteY62" fmla="*/ 695 h 758"/>
              <a:gd name="connsiteX63" fmla="*/ 105 w 226"/>
              <a:gd name="connsiteY63" fmla="*/ 705 h 758"/>
              <a:gd name="connsiteX64" fmla="*/ 105 w 226"/>
              <a:gd name="connsiteY64" fmla="*/ 716 h 758"/>
              <a:gd name="connsiteX65" fmla="*/ 100 w 226"/>
              <a:gd name="connsiteY65" fmla="*/ 721 h 758"/>
              <a:gd name="connsiteX66" fmla="*/ 95 w 226"/>
              <a:gd name="connsiteY66" fmla="*/ 731 h 758"/>
              <a:gd name="connsiteX67" fmla="*/ 95 w 226"/>
              <a:gd name="connsiteY67" fmla="*/ 737 h 758"/>
              <a:gd name="connsiteX68" fmla="*/ 84 w 226"/>
              <a:gd name="connsiteY68" fmla="*/ 742 h 758"/>
              <a:gd name="connsiteX69" fmla="*/ 79 w 226"/>
              <a:gd name="connsiteY69" fmla="*/ 752 h 758"/>
              <a:gd name="connsiteX70" fmla="*/ 74 w 226"/>
              <a:gd name="connsiteY70" fmla="*/ 752 h 758"/>
              <a:gd name="connsiteX71" fmla="*/ 68 w 226"/>
              <a:gd name="connsiteY71" fmla="*/ 758 h 758"/>
              <a:gd name="connsiteX72" fmla="*/ 63 w 226"/>
              <a:gd name="connsiteY72" fmla="*/ 758 h 758"/>
              <a:gd name="connsiteX73" fmla="*/ 63 w 226"/>
              <a:gd name="connsiteY73" fmla="*/ 752 h 758"/>
              <a:gd name="connsiteX74" fmla="*/ 58 w 226"/>
              <a:gd name="connsiteY74" fmla="*/ 752 h 758"/>
              <a:gd name="connsiteX75" fmla="*/ 58 w 226"/>
              <a:gd name="connsiteY75" fmla="*/ 747 h 758"/>
              <a:gd name="connsiteX76" fmla="*/ 58 w 226"/>
              <a:gd name="connsiteY76" fmla="*/ 742 h 758"/>
              <a:gd name="connsiteX77" fmla="*/ 53 w 226"/>
              <a:gd name="connsiteY77" fmla="*/ 737 h 758"/>
              <a:gd name="connsiteX78" fmla="*/ 53 w 226"/>
              <a:gd name="connsiteY78" fmla="*/ 726 h 758"/>
              <a:gd name="connsiteX79" fmla="*/ 53 w 226"/>
              <a:gd name="connsiteY79" fmla="*/ 716 h 758"/>
              <a:gd name="connsiteX80" fmla="*/ 47 w 226"/>
              <a:gd name="connsiteY80" fmla="*/ 700 h 758"/>
              <a:gd name="connsiteX81" fmla="*/ 42 w 226"/>
              <a:gd name="connsiteY81" fmla="*/ 679 h 758"/>
              <a:gd name="connsiteX82" fmla="*/ 37 w 226"/>
              <a:gd name="connsiteY82" fmla="*/ 663 h 758"/>
              <a:gd name="connsiteX83" fmla="*/ 32 w 226"/>
              <a:gd name="connsiteY83" fmla="*/ 647 h 758"/>
              <a:gd name="connsiteX84" fmla="*/ 26 w 226"/>
              <a:gd name="connsiteY84" fmla="*/ 631 h 758"/>
              <a:gd name="connsiteX85" fmla="*/ 16 w 226"/>
              <a:gd name="connsiteY85" fmla="*/ 621 h 758"/>
              <a:gd name="connsiteX86" fmla="*/ 5 w 226"/>
              <a:gd name="connsiteY86" fmla="*/ 610 h 758"/>
              <a:gd name="connsiteX87" fmla="*/ 0 w 226"/>
              <a:gd name="connsiteY87" fmla="*/ 600 h 758"/>
              <a:gd name="connsiteX88" fmla="*/ 11 w 226"/>
              <a:gd name="connsiteY88" fmla="*/ 605 h 758"/>
              <a:gd name="connsiteX89" fmla="*/ 26 w 226"/>
              <a:gd name="connsiteY89" fmla="*/ 605 h 758"/>
              <a:gd name="connsiteX90" fmla="*/ 37 w 226"/>
              <a:gd name="connsiteY90" fmla="*/ 605 h 758"/>
              <a:gd name="connsiteX91" fmla="*/ 47 w 226"/>
              <a:gd name="connsiteY91" fmla="*/ 605 h 758"/>
              <a:gd name="connsiteX92" fmla="*/ 58 w 226"/>
              <a:gd name="connsiteY92" fmla="*/ 600 h 758"/>
              <a:gd name="connsiteX93" fmla="*/ 63 w 226"/>
              <a:gd name="connsiteY93" fmla="*/ 600 h 758"/>
              <a:gd name="connsiteX94" fmla="*/ 68 w 226"/>
              <a:gd name="connsiteY94" fmla="*/ 595 h 758"/>
              <a:gd name="connsiteX95" fmla="*/ 68 w 226"/>
              <a:gd name="connsiteY95" fmla="*/ 595 h 758"/>
              <a:gd name="connsiteX96" fmla="*/ 74 w 226"/>
              <a:gd name="connsiteY96" fmla="*/ 589 h 758"/>
              <a:gd name="connsiteX97" fmla="*/ 74 w 226"/>
              <a:gd name="connsiteY97" fmla="*/ 579 h 758"/>
              <a:gd name="connsiteX98" fmla="*/ 79 w 226"/>
              <a:gd name="connsiteY98" fmla="*/ 568 h 758"/>
              <a:gd name="connsiteX99" fmla="*/ 79 w 226"/>
              <a:gd name="connsiteY99" fmla="*/ 553 h 758"/>
              <a:gd name="connsiteX100" fmla="*/ 84 w 226"/>
              <a:gd name="connsiteY100" fmla="*/ 532 h 758"/>
              <a:gd name="connsiteX101" fmla="*/ 90 w 226"/>
              <a:gd name="connsiteY101" fmla="*/ 511 h 758"/>
              <a:gd name="connsiteX102" fmla="*/ 90 w 226"/>
              <a:gd name="connsiteY102" fmla="*/ 484 h 758"/>
              <a:gd name="connsiteX103" fmla="*/ 95 w 226"/>
              <a:gd name="connsiteY103" fmla="*/ 453 h 758"/>
              <a:gd name="connsiteX104" fmla="*/ 105 w 226"/>
              <a:gd name="connsiteY104" fmla="*/ 390 h 758"/>
              <a:gd name="connsiteX105" fmla="*/ 111 w 226"/>
              <a:gd name="connsiteY105" fmla="*/ 332 h 758"/>
              <a:gd name="connsiteX106" fmla="*/ 116 w 226"/>
              <a:gd name="connsiteY106" fmla="*/ 269 h 758"/>
              <a:gd name="connsiteX107" fmla="*/ 116 w 226"/>
              <a:gd name="connsiteY107" fmla="*/ 216 h 758"/>
              <a:gd name="connsiteX108" fmla="*/ 116 w 226"/>
              <a:gd name="connsiteY108" fmla="*/ 216 h 758"/>
              <a:gd name="connsiteX0" fmla="*/ 116 w 226"/>
              <a:gd name="connsiteY0" fmla="*/ 210 h 752"/>
              <a:gd name="connsiteX1" fmla="*/ 116 w 226"/>
              <a:gd name="connsiteY1" fmla="*/ 184 h 752"/>
              <a:gd name="connsiteX2" fmla="*/ 116 w 226"/>
              <a:gd name="connsiteY2" fmla="*/ 157 h 752"/>
              <a:gd name="connsiteX3" fmla="*/ 116 w 226"/>
              <a:gd name="connsiteY3" fmla="*/ 136 h 752"/>
              <a:gd name="connsiteX4" fmla="*/ 116 w 226"/>
              <a:gd name="connsiteY4" fmla="*/ 121 h 752"/>
              <a:gd name="connsiteX5" fmla="*/ 116 w 226"/>
              <a:gd name="connsiteY5" fmla="*/ 105 h 752"/>
              <a:gd name="connsiteX6" fmla="*/ 116 w 226"/>
              <a:gd name="connsiteY6" fmla="*/ 94 h 752"/>
              <a:gd name="connsiteX7" fmla="*/ 111 w 226"/>
              <a:gd name="connsiteY7" fmla="*/ 84 h 752"/>
              <a:gd name="connsiteX8" fmla="*/ 111 w 226"/>
              <a:gd name="connsiteY8" fmla="*/ 78 h 752"/>
              <a:gd name="connsiteX9" fmla="*/ 111 w 226"/>
              <a:gd name="connsiteY9" fmla="*/ 73 h 752"/>
              <a:gd name="connsiteX10" fmla="*/ 105 w 226"/>
              <a:gd name="connsiteY10" fmla="*/ 73 h 752"/>
              <a:gd name="connsiteX11" fmla="*/ 100 w 226"/>
              <a:gd name="connsiteY11" fmla="*/ 68 h 752"/>
              <a:gd name="connsiteX12" fmla="*/ 90 w 226"/>
              <a:gd name="connsiteY12" fmla="*/ 68 h 752"/>
              <a:gd name="connsiteX13" fmla="*/ 84 w 226"/>
              <a:gd name="connsiteY13" fmla="*/ 63 h 752"/>
              <a:gd name="connsiteX14" fmla="*/ 116 w 226"/>
              <a:gd name="connsiteY14" fmla="*/ 0 h 752"/>
              <a:gd name="connsiteX15" fmla="*/ 126 w 226"/>
              <a:gd name="connsiteY15" fmla="*/ 5 h 752"/>
              <a:gd name="connsiteX16" fmla="*/ 137 w 226"/>
              <a:gd name="connsiteY16" fmla="*/ 10 h 752"/>
              <a:gd name="connsiteX17" fmla="*/ 147 w 226"/>
              <a:gd name="connsiteY17" fmla="*/ 15 h 752"/>
              <a:gd name="connsiteX18" fmla="*/ 158 w 226"/>
              <a:gd name="connsiteY18" fmla="*/ 21 h 752"/>
              <a:gd name="connsiteX19" fmla="*/ 174 w 226"/>
              <a:gd name="connsiteY19" fmla="*/ 31 h 752"/>
              <a:gd name="connsiteX20" fmla="*/ 184 w 226"/>
              <a:gd name="connsiteY20" fmla="*/ 42 h 752"/>
              <a:gd name="connsiteX21" fmla="*/ 195 w 226"/>
              <a:gd name="connsiteY21" fmla="*/ 47 h 752"/>
              <a:gd name="connsiteX22" fmla="*/ 205 w 226"/>
              <a:gd name="connsiteY22" fmla="*/ 57 h 752"/>
              <a:gd name="connsiteX23" fmla="*/ 216 w 226"/>
              <a:gd name="connsiteY23" fmla="*/ 63 h 752"/>
              <a:gd name="connsiteX24" fmla="*/ 221 w 226"/>
              <a:gd name="connsiteY24" fmla="*/ 68 h 752"/>
              <a:gd name="connsiteX25" fmla="*/ 226 w 226"/>
              <a:gd name="connsiteY25" fmla="*/ 73 h 752"/>
              <a:gd name="connsiteX26" fmla="*/ 226 w 226"/>
              <a:gd name="connsiteY26" fmla="*/ 78 h 752"/>
              <a:gd name="connsiteX27" fmla="*/ 226 w 226"/>
              <a:gd name="connsiteY27" fmla="*/ 84 h 752"/>
              <a:gd name="connsiteX28" fmla="*/ 226 w 226"/>
              <a:gd name="connsiteY28" fmla="*/ 89 h 752"/>
              <a:gd name="connsiteX29" fmla="*/ 226 w 226"/>
              <a:gd name="connsiteY29" fmla="*/ 94 h 752"/>
              <a:gd name="connsiteX30" fmla="*/ 221 w 226"/>
              <a:gd name="connsiteY30" fmla="*/ 99 h 752"/>
              <a:gd name="connsiteX31" fmla="*/ 211 w 226"/>
              <a:gd name="connsiteY31" fmla="*/ 105 h 752"/>
              <a:gd name="connsiteX32" fmla="*/ 211 w 226"/>
              <a:gd name="connsiteY32" fmla="*/ 110 h 752"/>
              <a:gd name="connsiteX33" fmla="*/ 211 w 226"/>
              <a:gd name="connsiteY33" fmla="*/ 110 h 752"/>
              <a:gd name="connsiteX34" fmla="*/ 205 w 226"/>
              <a:gd name="connsiteY34" fmla="*/ 115 h 752"/>
              <a:gd name="connsiteX35" fmla="*/ 205 w 226"/>
              <a:gd name="connsiteY35" fmla="*/ 121 h 752"/>
              <a:gd name="connsiteX36" fmla="*/ 200 w 226"/>
              <a:gd name="connsiteY36" fmla="*/ 131 h 752"/>
              <a:gd name="connsiteX37" fmla="*/ 200 w 226"/>
              <a:gd name="connsiteY37" fmla="*/ 136 h 752"/>
              <a:gd name="connsiteX38" fmla="*/ 200 w 226"/>
              <a:gd name="connsiteY38" fmla="*/ 147 h 752"/>
              <a:gd name="connsiteX39" fmla="*/ 195 w 226"/>
              <a:gd name="connsiteY39" fmla="*/ 157 h 752"/>
              <a:gd name="connsiteX40" fmla="*/ 195 w 226"/>
              <a:gd name="connsiteY40" fmla="*/ 168 h 752"/>
              <a:gd name="connsiteX41" fmla="*/ 195 w 226"/>
              <a:gd name="connsiteY41" fmla="*/ 178 h 752"/>
              <a:gd name="connsiteX42" fmla="*/ 190 w 226"/>
              <a:gd name="connsiteY42" fmla="*/ 194 h 752"/>
              <a:gd name="connsiteX43" fmla="*/ 190 w 226"/>
              <a:gd name="connsiteY43" fmla="*/ 210 h 752"/>
              <a:gd name="connsiteX44" fmla="*/ 190 w 226"/>
              <a:gd name="connsiteY44" fmla="*/ 226 h 752"/>
              <a:gd name="connsiteX45" fmla="*/ 184 w 226"/>
              <a:gd name="connsiteY45" fmla="*/ 241 h 752"/>
              <a:gd name="connsiteX46" fmla="*/ 184 w 226"/>
              <a:gd name="connsiteY46" fmla="*/ 257 h 752"/>
              <a:gd name="connsiteX47" fmla="*/ 184 w 226"/>
              <a:gd name="connsiteY47" fmla="*/ 278 h 752"/>
              <a:gd name="connsiteX48" fmla="*/ 179 w 226"/>
              <a:gd name="connsiteY48" fmla="*/ 320 h 752"/>
              <a:gd name="connsiteX49" fmla="*/ 174 w 226"/>
              <a:gd name="connsiteY49" fmla="*/ 357 h 752"/>
              <a:gd name="connsiteX50" fmla="*/ 174 w 226"/>
              <a:gd name="connsiteY50" fmla="*/ 389 h 752"/>
              <a:gd name="connsiteX51" fmla="*/ 169 w 226"/>
              <a:gd name="connsiteY51" fmla="*/ 420 h 752"/>
              <a:gd name="connsiteX52" fmla="*/ 163 w 226"/>
              <a:gd name="connsiteY52" fmla="*/ 452 h 752"/>
              <a:gd name="connsiteX53" fmla="*/ 163 w 226"/>
              <a:gd name="connsiteY53" fmla="*/ 478 h 752"/>
              <a:gd name="connsiteX54" fmla="*/ 158 w 226"/>
              <a:gd name="connsiteY54" fmla="*/ 499 h 752"/>
              <a:gd name="connsiteX55" fmla="*/ 153 w 226"/>
              <a:gd name="connsiteY55" fmla="*/ 520 h 752"/>
              <a:gd name="connsiteX56" fmla="*/ 147 w 226"/>
              <a:gd name="connsiteY56" fmla="*/ 557 h 752"/>
              <a:gd name="connsiteX57" fmla="*/ 137 w 226"/>
              <a:gd name="connsiteY57" fmla="*/ 594 h 752"/>
              <a:gd name="connsiteX58" fmla="*/ 132 w 226"/>
              <a:gd name="connsiteY58" fmla="*/ 625 h 752"/>
              <a:gd name="connsiteX59" fmla="*/ 121 w 226"/>
              <a:gd name="connsiteY59" fmla="*/ 652 h 752"/>
              <a:gd name="connsiteX60" fmla="*/ 116 w 226"/>
              <a:gd name="connsiteY60" fmla="*/ 678 h 752"/>
              <a:gd name="connsiteX61" fmla="*/ 111 w 226"/>
              <a:gd name="connsiteY61" fmla="*/ 689 h 752"/>
              <a:gd name="connsiteX62" fmla="*/ 105 w 226"/>
              <a:gd name="connsiteY62" fmla="*/ 699 h 752"/>
              <a:gd name="connsiteX63" fmla="*/ 105 w 226"/>
              <a:gd name="connsiteY63" fmla="*/ 710 h 752"/>
              <a:gd name="connsiteX64" fmla="*/ 100 w 226"/>
              <a:gd name="connsiteY64" fmla="*/ 715 h 752"/>
              <a:gd name="connsiteX65" fmla="*/ 95 w 226"/>
              <a:gd name="connsiteY65" fmla="*/ 725 h 752"/>
              <a:gd name="connsiteX66" fmla="*/ 95 w 226"/>
              <a:gd name="connsiteY66" fmla="*/ 731 h 752"/>
              <a:gd name="connsiteX67" fmla="*/ 84 w 226"/>
              <a:gd name="connsiteY67" fmla="*/ 736 h 752"/>
              <a:gd name="connsiteX68" fmla="*/ 79 w 226"/>
              <a:gd name="connsiteY68" fmla="*/ 746 h 752"/>
              <a:gd name="connsiteX69" fmla="*/ 74 w 226"/>
              <a:gd name="connsiteY69" fmla="*/ 746 h 752"/>
              <a:gd name="connsiteX70" fmla="*/ 68 w 226"/>
              <a:gd name="connsiteY70" fmla="*/ 752 h 752"/>
              <a:gd name="connsiteX71" fmla="*/ 63 w 226"/>
              <a:gd name="connsiteY71" fmla="*/ 752 h 752"/>
              <a:gd name="connsiteX72" fmla="*/ 63 w 226"/>
              <a:gd name="connsiteY72" fmla="*/ 746 h 752"/>
              <a:gd name="connsiteX73" fmla="*/ 58 w 226"/>
              <a:gd name="connsiteY73" fmla="*/ 746 h 752"/>
              <a:gd name="connsiteX74" fmla="*/ 58 w 226"/>
              <a:gd name="connsiteY74" fmla="*/ 741 h 752"/>
              <a:gd name="connsiteX75" fmla="*/ 58 w 226"/>
              <a:gd name="connsiteY75" fmla="*/ 736 h 752"/>
              <a:gd name="connsiteX76" fmla="*/ 53 w 226"/>
              <a:gd name="connsiteY76" fmla="*/ 731 h 752"/>
              <a:gd name="connsiteX77" fmla="*/ 53 w 226"/>
              <a:gd name="connsiteY77" fmla="*/ 720 h 752"/>
              <a:gd name="connsiteX78" fmla="*/ 53 w 226"/>
              <a:gd name="connsiteY78" fmla="*/ 710 h 752"/>
              <a:gd name="connsiteX79" fmla="*/ 47 w 226"/>
              <a:gd name="connsiteY79" fmla="*/ 694 h 752"/>
              <a:gd name="connsiteX80" fmla="*/ 42 w 226"/>
              <a:gd name="connsiteY80" fmla="*/ 673 h 752"/>
              <a:gd name="connsiteX81" fmla="*/ 37 w 226"/>
              <a:gd name="connsiteY81" fmla="*/ 657 h 752"/>
              <a:gd name="connsiteX82" fmla="*/ 32 w 226"/>
              <a:gd name="connsiteY82" fmla="*/ 641 h 752"/>
              <a:gd name="connsiteX83" fmla="*/ 26 w 226"/>
              <a:gd name="connsiteY83" fmla="*/ 625 h 752"/>
              <a:gd name="connsiteX84" fmla="*/ 16 w 226"/>
              <a:gd name="connsiteY84" fmla="*/ 615 h 752"/>
              <a:gd name="connsiteX85" fmla="*/ 5 w 226"/>
              <a:gd name="connsiteY85" fmla="*/ 604 h 752"/>
              <a:gd name="connsiteX86" fmla="*/ 0 w 226"/>
              <a:gd name="connsiteY86" fmla="*/ 594 h 752"/>
              <a:gd name="connsiteX87" fmla="*/ 11 w 226"/>
              <a:gd name="connsiteY87" fmla="*/ 599 h 752"/>
              <a:gd name="connsiteX88" fmla="*/ 26 w 226"/>
              <a:gd name="connsiteY88" fmla="*/ 599 h 752"/>
              <a:gd name="connsiteX89" fmla="*/ 37 w 226"/>
              <a:gd name="connsiteY89" fmla="*/ 599 h 752"/>
              <a:gd name="connsiteX90" fmla="*/ 47 w 226"/>
              <a:gd name="connsiteY90" fmla="*/ 599 h 752"/>
              <a:gd name="connsiteX91" fmla="*/ 58 w 226"/>
              <a:gd name="connsiteY91" fmla="*/ 594 h 752"/>
              <a:gd name="connsiteX92" fmla="*/ 63 w 226"/>
              <a:gd name="connsiteY92" fmla="*/ 594 h 752"/>
              <a:gd name="connsiteX93" fmla="*/ 68 w 226"/>
              <a:gd name="connsiteY93" fmla="*/ 589 h 752"/>
              <a:gd name="connsiteX94" fmla="*/ 68 w 226"/>
              <a:gd name="connsiteY94" fmla="*/ 589 h 752"/>
              <a:gd name="connsiteX95" fmla="*/ 74 w 226"/>
              <a:gd name="connsiteY95" fmla="*/ 583 h 752"/>
              <a:gd name="connsiteX96" fmla="*/ 74 w 226"/>
              <a:gd name="connsiteY96" fmla="*/ 573 h 752"/>
              <a:gd name="connsiteX97" fmla="*/ 79 w 226"/>
              <a:gd name="connsiteY97" fmla="*/ 562 h 752"/>
              <a:gd name="connsiteX98" fmla="*/ 79 w 226"/>
              <a:gd name="connsiteY98" fmla="*/ 547 h 752"/>
              <a:gd name="connsiteX99" fmla="*/ 84 w 226"/>
              <a:gd name="connsiteY99" fmla="*/ 526 h 752"/>
              <a:gd name="connsiteX100" fmla="*/ 90 w 226"/>
              <a:gd name="connsiteY100" fmla="*/ 505 h 752"/>
              <a:gd name="connsiteX101" fmla="*/ 90 w 226"/>
              <a:gd name="connsiteY101" fmla="*/ 478 h 752"/>
              <a:gd name="connsiteX102" fmla="*/ 95 w 226"/>
              <a:gd name="connsiteY102" fmla="*/ 447 h 752"/>
              <a:gd name="connsiteX103" fmla="*/ 105 w 226"/>
              <a:gd name="connsiteY103" fmla="*/ 384 h 752"/>
              <a:gd name="connsiteX104" fmla="*/ 111 w 226"/>
              <a:gd name="connsiteY104" fmla="*/ 326 h 752"/>
              <a:gd name="connsiteX105" fmla="*/ 116 w 226"/>
              <a:gd name="connsiteY105" fmla="*/ 263 h 752"/>
              <a:gd name="connsiteX106" fmla="*/ 116 w 226"/>
              <a:gd name="connsiteY106" fmla="*/ 210 h 752"/>
              <a:gd name="connsiteX107" fmla="*/ 116 w 226"/>
              <a:gd name="connsiteY107" fmla="*/ 210 h 752"/>
              <a:gd name="connsiteX0" fmla="*/ 116 w 226"/>
              <a:gd name="connsiteY0" fmla="*/ 219 h 761"/>
              <a:gd name="connsiteX1" fmla="*/ 116 w 226"/>
              <a:gd name="connsiteY1" fmla="*/ 193 h 761"/>
              <a:gd name="connsiteX2" fmla="*/ 116 w 226"/>
              <a:gd name="connsiteY2" fmla="*/ 166 h 761"/>
              <a:gd name="connsiteX3" fmla="*/ 116 w 226"/>
              <a:gd name="connsiteY3" fmla="*/ 145 h 761"/>
              <a:gd name="connsiteX4" fmla="*/ 116 w 226"/>
              <a:gd name="connsiteY4" fmla="*/ 130 h 761"/>
              <a:gd name="connsiteX5" fmla="*/ 116 w 226"/>
              <a:gd name="connsiteY5" fmla="*/ 114 h 761"/>
              <a:gd name="connsiteX6" fmla="*/ 116 w 226"/>
              <a:gd name="connsiteY6" fmla="*/ 103 h 761"/>
              <a:gd name="connsiteX7" fmla="*/ 111 w 226"/>
              <a:gd name="connsiteY7" fmla="*/ 93 h 761"/>
              <a:gd name="connsiteX8" fmla="*/ 111 w 226"/>
              <a:gd name="connsiteY8" fmla="*/ 87 h 761"/>
              <a:gd name="connsiteX9" fmla="*/ 111 w 226"/>
              <a:gd name="connsiteY9" fmla="*/ 82 h 761"/>
              <a:gd name="connsiteX10" fmla="*/ 105 w 226"/>
              <a:gd name="connsiteY10" fmla="*/ 82 h 761"/>
              <a:gd name="connsiteX11" fmla="*/ 100 w 226"/>
              <a:gd name="connsiteY11" fmla="*/ 77 h 761"/>
              <a:gd name="connsiteX12" fmla="*/ 90 w 226"/>
              <a:gd name="connsiteY12" fmla="*/ 77 h 761"/>
              <a:gd name="connsiteX13" fmla="*/ 84 w 226"/>
              <a:gd name="connsiteY13" fmla="*/ 72 h 761"/>
              <a:gd name="connsiteX14" fmla="*/ 116 w 226"/>
              <a:gd name="connsiteY14" fmla="*/ 9 h 761"/>
              <a:gd name="connsiteX15" fmla="*/ 137 w 226"/>
              <a:gd name="connsiteY15" fmla="*/ 19 h 761"/>
              <a:gd name="connsiteX16" fmla="*/ 147 w 226"/>
              <a:gd name="connsiteY16" fmla="*/ 24 h 761"/>
              <a:gd name="connsiteX17" fmla="*/ 158 w 226"/>
              <a:gd name="connsiteY17" fmla="*/ 30 h 761"/>
              <a:gd name="connsiteX18" fmla="*/ 174 w 226"/>
              <a:gd name="connsiteY18" fmla="*/ 40 h 761"/>
              <a:gd name="connsiteX19" fmla="*/ 184 w 226"/>
              <a:gd name="connsiteY19" fmla="*/ 51 h 761"/>
              <a:gd name="connsiteX20" fmla="*/ 195 w 226"/>
              <a:gd name="connsiteY20" fmla="*/ 56 h 761"/>
              <a:gd name="connsiteX21" fmla="*/ 205 w 226"/>
              <a:gd name="connsiteY21" fmla="*/ 66 h 761"/>
              <a:gd name="connsiteX22" fmla="*/ 216 w 226"/>
              <a:gd name="connsiteY22" fmla="*/ 72 h 761"/>
              <a:gd name="connsiteX23" fmla="*/ 221 w 226"/>
              <a:gd name="connsiteY23" fmla="*/ 77 h 761"/>
              <a:gd name="connsiteX24" fmla="*/ 226 w 226"/>
              <a:gd name="connsiteY24" fmla="*/ 82 h 761"/>
              <a:gd name="connsiteX25" fmla="*/ 226 w 226"/>
              <a:gd name="connsiteY25" fmla="*/ 87 h 761"/>
              <a:gd name="connsiteX26" fmla="*/ 226 w 226"/>
              <a:gd name="connsiteY26" fmla="*/ 93 h 761"/>
              <a:gd name="connsiteX27" fmla="*/ 226 w 226"/>
              <a:gd name="connsiteY27" fmla="*/ 98 h 761"/>
              <a:gd name="connsiteX28" fmla="*/ 226 w 226"/>
              <a:gd name="connsiteY28" fmla="*/ 103 h 761"/>
              <a:gd name="connsiteX29" fmla="*/ 221 w 226"/>
              <a:gd name="connsiteY29" fmla="*/ 108 h 761"/>
              <a:gd name="connsiteX30" fmla="*/ 211 w 226"/>
              <a:gd name="connsiteY30" fmla="*/ 114 h 761"/>
              <a:gd name="connsiteX31" fmla="*/ 211 w 226"/>
              <a:gd name="connsiteY31" fmla="*/ 119 h 761"/>
              <a:gd name="connsiteX32" fmla="*/ 211 w 226"/>
              <a:gd name="connsiteY32" fmla="*/ 119 h 761"/>
              <a:gd name="connsiteX33" fmla="*/ 205 w 226"/>
              <a:gd name="connsiteY33" fmla="*/ 124 h 761"/>
              <a:gd name="connsiteX34" fmla="*/ 205 w 226"/>
              <a:gd name="connsiteY34" fmla="*/ 130 h 761"/>
              <a:gd name="connsiteX35" fmla="*/ 200 w 226"/>
              <a:gd name="connsiteY35" fmla="*/ 140 h 761"/>
              <a:gd name="connsiteX36" fmla="*/ 200 w 226"/>
              <a:gd name="connsiteY36" fmla="*/ 145 h 761"/>
              <a:gd name="connsiteX37" fmla="*/ 200 w 226"/>
              <a:gd name="connsiteY37" fmla="*/ 156 h 761"/>
              <a:gd name="connsiteX38" fmla="*/ 195 w 226"/>
              <a:gd name="connsiteY38" fmla="*/ 166 h 761"/>
              <a:gd name="connsiteX39" fmla="*/ 195 w 226"/>
              <a:gd name="connsiteY39" fmla="*/ 177 h 761"/>
              <a:gd name="connsiteX40" fmla="*/ 195 w 226"/>
              <a:gd name="connsiteY40" fmla="*/ 187 h 761"/>
              <a:gd name="connsiteX41" fmla="*/ 190 w 226"/>
              <a:gd name="connsiteY41" fmla="*/ 203 h 761"/>
              <a:gd name="connsiteX42" fmla="*/ 190 w 226"/>
              <a:gd name="connsiteY42" fmla="*/ 219 h 761"/>
              <a:gd name="connsiteX43" fmla="*/ 190 w 226"/>
              <a:gd name="connsiteY43" fmla="*/ 235 h 761"/>
              <a:gd name="connsiteX44" fmla="*/ 184 w 226"/>
              <a:gd name="connsiteY44" fmla="*/ 250 h 761"/>
              <a:gd name="connsiteX45" fmla="*/ 184 w 226"/>
              <a:gd name="connsiteY45" fmla="*/ 266 h 761"/>
              <a:gd name="connsiteX46" fmla="*/ 184 w 226"/>
              <a:gd name="connsiteY46" fmla="*/ 287 h 761"/>
              <a:gd name="connsiteX47" fmla="*/ 179 w 226"/>
              <a:gd name="connsiteY47" fmla="*/ 329 h 761"/>
              <a:gd name="connsiteX48" fmla="*/ 174 w 226"/>
              <a:gd name="connsiteY48" fmla="*/ 366 h 761"/>
              <a:gd name="connsiteX49" fmla="*/ 174 w 226"/>
              <a:gd name="connsiteY49" fmla="*/ 398 h 761"/>
              <a:gd name="connsiteX50" fmla="*/ 169 w 226"/>
              <a:gd name="connsiteY50" fmla="*/ 429 h 761"/>
              <a:gd name="connsiteX51" fmla="*/ 163 w 226"/>
              <a:gd name="connsiteY51" fmla="*/ 461 h 761"/>
              <a:gd name="connsiteX52" fmla="*/ 163 w 226"/>
              <a:gd name="connsiteY52" fmla="*/ 487 h 761"/>
              <a:gd name="connsiteX53" fmla="*/ 158 w 226"/>
              <a:gd name="connsiteY53" fmla="*/ 508 h 761"/>
              <a:gd name="connsiteX54" fmla="*/ 153 w 226"/>
              <a:gd name="connsiteY54" fmla="*/ 529 h 761"/>
              <a:gd name="connsiteX55" fmla="*/ 147 w 226"/>
              <a:gd name="connsiteY55" fmla="*/ 566 h 761"/>
              <a:gd name="connsiteX56" fmla="*/ 137 w 226"/>
              <a:gd name="connsiteY56" fmla="*/ 603 h 761"/>
              <a:gd name="connsiteX57" fmla="*/ 132 w 226"/>
              <a:gd name="connsiteY57" fmla="*/ 634 h 761"/>
              <a:gd name="connsiteX58" fmla="*/ 121 w 226"/>
              <a:gd name="connsiteY58" fmla="*/ 661 h 761"/>
              <a:gd name="connsiteX59" fmla="*/ 116 w 226"/>
              <a:gd name="connsiteY59" fmla="*/ 687 h 761"/>
              <a:gd name="connsiteX60" fmla="*/ 111 w 226"/>
              <a:gd name="connsiteY60" fmla="*/ 698 h 761"/>
              <a:gd name="connsiteX61" fmla="*/ 105 w 226"/>
              <a:gd name="connsiteY61" fmla="*/ 708 h 761"/>
              <a:gd name="connsiteX62" fmla="*/ 105 w 226"/>
              <a:gd name="connsiteY62" fmla="*/ 719 h 761"/>
              <a:gd name="connsiteX63" fmla="*/ 100 w 226"/>
              <a:gd name="connsiteY63" fmla="*/ 724 h 761"/>
              <a:gd name="connsiteX64" fmla="*/ 95 w 226"/>
              <a:gd name="connsiteY64" fmla="*/ 734 h 761"/>
              <a:gd name="connsiteX65" fmla="*/ 95 w 226"/>
              <a:gd name="connsiteY65" fmla="*/ 740 h 761"/>
              <a:gd name="connsiteX66" fmla="*/ 84 w 226"/>
              <a:gd name="connsiteY66" fmla="*/ 745 h 761"/>
              <a:gd name="connsiteX67" fmla="*/ 79 w 226"/>
              <a:gd name="connsiteY67" fmla="*/ 755 h 761"/>
              <a:gd name="connsiteX68" fmla="*/ 74 w 226"/>
              <a:gd name="connsiteY68" fmla="*/ 755 h 761"/>
              <a:gd name="connsiteX69" fmla="*/ 68 w 226"/>
              <a:gd name="connsiteY69" fmla="*/ 761 h 761"/>
              <a:gd name="connsiteX70" fmla="*/ 63 w 226"/>
              <a:gd name="connsiteY70" fmla="*/ 761 h 761"/>
              <a:gd name="connsiteX71" fmla="*/ 63 w 226"/>
              <a:gd name="connsiteY71" fmla="*/ 755 h 761"/>
              <a:gd name="connsiteX72" fmla="*/ 58 w 226"/>
              <a:gd name="connsiteY72" fmla="*/ 755 h 761"/>
              <a:gd name="connsiteX73" fmla="*/ 58 w 226"/>
              <a:gd name="connsiteY73" fmla="*/ 750 h 761"/>
              <a:gd name="connsiteX74" fmla="*/ 58 w 226"/>
              <a:gd name="connsiteY74" fmla="*/ 745 h 761"/>
              <a:gd name="connsiteX75" fmla="*/ 53 w 226"/>
              <a:gd name="connsiteY75" fmla="*/ 740 h 761"/>
              <a:gd name="connsiteX76" fmla="*/ 53 w 226"/>
              <a:gd name="connsiteY76" fmla="*/ 729 h 761"/>
              <a:gd name="connsiteX77" fmla="*/ 53 w 226"/>
              <a:gd name="connsiteY77" fmla="*/ 719 h 761"/>
              <a:gd name="connsiteX78" fmla="*/ 47 w 226"/>
              <a:gd name="connsiteY78" fmla="*/ 703 h 761"/>
              <a:gd name="connsiteX79" fmla="*/ 42 w 226"/>
              <a:gd name="connsiteY79" fmla="*/ 682 h 761"/>
              <a:gd name="connsiteX80" fmla="*/ 37 w 226"/>
              <a:gd name="connsiteY80" fmla="*/ 666 h 761"/>
              <a:gd name="connsiteX81" fmla="*/ 32 w 226"/>
              <a:gd name="connsiteY81" fmla="*/ 650 h 761"/>
              <a:gd name="connsiteX82" fmla="*/ 26 w 226"/>
              <a:gd name="connsiteY82" fmla="*/ 634 h 761"/>
              <a:gd name="connsiteX83" fmla="*/ 16 w 226"/>
              <a:gd name="connsiteY83" fmla="*/ 624 h 761"/>
              <a:gd name="connsiteX84" fmla="*/ 5 w 226"/>
              <a:gd name="connsiteY84" fmla="*/ 613 h 761"/>
              <a:gd name="connsiteX85" fmla="*/ 0 w 226"/>
              <a:gd name="connsiteY85" fmla="*/ 603 h 761"/>
              <a:gd name="connsiteX86" fmla="*/ 11 w 226"/>
              <a:gd name="connsiteY86" fmla="*/ 608 h 761"/>
              <a:gd name="connsiteX87" fmla="*/ 26 w 226"/>
              <a:gd name="connsiteY87" fmla="*/ 608 h 761"/>
              <a:gd name="connsiteX88" fmla="*/ 37 w 226"/>
              <a:gd name="connsiteY88" fmla="*/ 608 h 761"/>
              <a:gd name="connsiteX89" fmla="*/ 47 w 226"/>
              <a:gd name="connsiteY89" fmla="*/ 608 h 761"/>
              <a:gd name="connsiteX90" fmla="*/ 58 w 226"/>
              <a:gd name="connsiteY90" fmla="*/ 603 h 761"/>
              <a:gd name="connsiteX91" fmla="*/ 63 w 226"/>
              <a:gd name="connsiteY91" fmla="*/ 603 h 761"/>
              <a:gd name="connsiteX92" fmla="*/ 68 w 226"/>
              <a:gd name="connsiteY92" fmla="*/ 598 h 761"/>
              <a:gd name="connsiteX93" fmla="*/ 68 w 226"/>
              <a:gd name="connsiteY93" fmla="*/ 598 h 761"/>
              <a:gd name="connsiteX94" fmla="*/ 74 w 226"/>
              <a:gd name="connsiteY94" fmla="*/ 592 h 761"/>
              <a:gd name="connsiteX95" fmla="*/ 74 w 226"/>
              <a:gd name="connsiteY95" fmla="*/ 582 h 761"/>
              <a:gd name="connsiteX96" fmla="*/ 79 w 226"/>
              <a:gd name="connsiteY96" fmla="*/ 571 h 761"/>
              <a:gd name="connsiteX97" fmla="*/ 79 w 226"/>
              <a:gd name="connsiteY97" fmla="*/ 556 h 761"/>
              <a:gd name="connsiteX98" fmla="*/ 84 w 226"/>
              <a:gd name="connsiteY98" fmla="*/ 535 h 761"/>
              <a:gd name="connsiteX99" fmla="*/ 90 w 226"/>
              <a:gd name="connsiteY99" fmla="*/ 514 h 761"/>
              <a:gd name="connsiteX100" fmla="*/ 90 w 226"/>
              <a:gd name="connsiteY100" fmla="*/ 487 h 761"/>
              <a:gd name="connsiteX101" fmla="*/ 95 w 226"/>
              <a:gd name="connsiteY101" fmla="*/ 456 h 761"/>
              <a:gd name="connsiteX102" fmla="*/ 105 w 226"/>
              <a:gd name="connsiteY102" fmla="*/ 393 h 761"/>
              <a:gd name="connsiteX103" fmla="*/ 111 w 226"/>
              <a:gd name="connsiteY103" fmla="*/ 335 h 761"/>
              <a:gd name="connsiteX104" fmla="*/ 116 w 226"/>
              <a:gd name="connsiteY104" fmla="*/ 272 h 761"/>
              <a:gd name="connsiteX105" fmla="*/ 116 w 226"/>
              <a:gd name="connsiteY105" fmla="*/ 219 h 761"/>
              <a:gd name="connsiteX106" fmla="*/ 116 w 226"/>
              <a:gd name="connsiteY106" fmla="*/ 219 h 761"/>
              <a:gd name="connsiteX0" fmla="*/ 116 w 226"/>
              <a:gd name="connsiteY0" fmla="*/ 200 h 742"/>
              <a:gd name="connsiteX1" fmla="*/ 116 w 226"/>
              <a:gd name="connsiteY1" fmla="*/ 174 h 742"/>
              <a:gd name="connsiteX2" fmla="*/ 116 w 226"/>
              <a:gd name="connsiteY2" fmla="*/ 147 h 742"/>
              <a:gd name="connsiteX3" fmla="*/ 116 w 226"/>
              <a:gd name="connsiteY3" fmla="*/ 126 h 742"/>
              <a:gd name="connsiteX4" fmla="*/ 116 w 226"/>
              <a:gd name="connsiteY4" fmla="*/ 111 h 742"/>
              <a:gd name="connsiteX5" fmla="*/ 116 w 226"/>
              <a:gd name="connsiteY5" fmla="*/ 95 h 742"/>
              <a:gd name="connsiteX6" fmla="*/ 116 w 226"/>
              <a:gd name="connsiteY6" fmla="*/ 84 h 742"/>
              <a:gd name="connsiteX7" fmla="*/ 111 w 226"/>
              <a:gd name="connsiteY7" fmla="*/ 74 h 742"/>
              <a:gd name="connsiteX8" fmla="*/ 111 w 226"/>
              <a:gd name="connsiteY8" fmla="*/ 68 h 742"/>
              <a:gd name="connsiteX9" fmla="*/ 111 w 226"/>
              <a:gd name="connsiteY9" fmla="*/ 63 h 742"/>
              <a:gd name="connsiteX10" fmla="*/ 105 w 226"/>
              <a:gd name="connsiteY10" fmla="*/ 63 h 742"/>
              <a:gd name="connsiteX11" fmla="*/ 100 w 226"/>
              <a:gd name="connsiteY11" fmla="*/ 58 h 742"/>
              <a:gd name="connsiteX12" fmla="*/ 90 w 226"/>
              <a:gd name="connsiteY12" fmla="*/ 58 h 742"/>
              <a:gd name="connsiteX13" fmla="*/ 84 w 226"/>
              <a:gd name="connsiteY13" fmla="*/ 53 h 742"/>
              <a:gd name="connsiteX14" fmla="*/ 137 w 226"/>
              <a:gd name="connsiteY14" fmla="*/ 0 h 742"/>
              <a:gd name="connsiteX15" fmla="*/ 147 w 226"/>
              <a:gd name="connsiteY15" fmla="*/ 5 h 742"/>
              <a:gd name="connsiteX16" fmla="*/ 158 w 226"/>
              <a:gd name="connsiteY16" fmla="*/ 11 h 742"/>
              <a:gd name="connsiteX17" fmla="*/ 174 w 226"/>
              <a:gd name="connsiteY17" fmla="*/ 21 h 742"/>
              <a:gd name="connsiteX18" fmla="*/ 184 w 226"/>
              <a:gd name="connsiteY18" fmla="*/ 32 h 742"/>
              <a:gd name="connsiteX19" fmla="*/ 195 w 226"/>
              <a:gd name="connsiteY19" fmla="*/ 37 h 742"/>
              <a:gd name="connsiteX20" fmla="*/ 205 w 226"/>
              <a:gd name="connsiteY20" fmla="*/ 47 h 742"/>
              <a:gd name="connsiteX21" fmla="*/ 216 w 226"/>
              <a:gd name="connsiteY21" fmla="*/ 53 h 742"/>
              <a:gd name="connsiteX22" fmla="*/ 221 w 226"/>
              <a:gd name="connsiteY22" fmla="*/ 58 h 742"/>
              <a:gd name="connsiteX23" fmla="*/ 226 w 226"/>
              <a:gd name="connsiteY23" fmla="*/ 63 h 742"/>
              <a:gd name="connsiteX24" fmla="*/ 226 w 226"/>
              <a:gd name="connsiteY24" fmla="*/ 68 h 742"/>
              <a:gd name="connsiteX25" fmla="*/ 226 w 226"/>
              <a:gd name="connsiteY25" fmla="*/ 74 h 742"/>
              <a:gd name="connsiteX26" fmla="*/ 226 w 226"/>
              <a:gd name="connsiteY26" fmla="*/ 79 h 742"/>
              <a:gd name="connsiteX27" fmla="*/ 226 w 226"/>
              <a:gd name="connsiteY27" fmla="*/ 84 h 742"/>
              <a:gd name="connsiteX28" fmla="*/ 221 w 226"/>
              <a:gd name="connsiteY28" fmla="*/ 89 h 742"/>
              <a:gd name="connsiteX29" fmla="*/ 211 w 226"/>
              <a:gd name="connsiteY29" fmla="*/ 95 h 742"/>
              <a:gd name="connsiteX30" fmla="*/ 211 w 226"/>
              <a:gd name="connsiteY30" fmla="*/ 100 h 742"/>
              <a:gd name="connsiteX31" fmla="*/ 211 w 226"/>
              <a:gd name="connsiteY31" fmla="*/ 100 h 742"/>
              <a:gd name="connsiteX32" fmla="*/ 205 w 226"/>
              <a:gd name="connsiteY32" fmla="*/ 105 h 742"/>
              <a:gd name="connsiteX33" fmla="*/ 205 w 226"/>
              <a:gd name="connsiteY33" fmla="*/ 111 h 742"/>
              <a:gd name="connsiteX34" fmla="*/ 200 w 226"/>
              <a:gd name="connsiteY34" fmla="*/ 121 h 742"/>
              <a:gd name="connsiteX35" fmla="*/ 200 w 226"/>
              <a:gd name="connsiteY35" fmla="*/ 126 h 742"/>
              <a:gd name="connsiteX36" fmla="*/ 200 w 226"/>
              <a:gd name="connsiteY36" fmla="*/ 137 h 742"/>
              <a:gd name="connsiteX37" fmla="*/ 195 w 226"/>
              <a:gd name="connsiteY37" fmla="*/ 147 h 742"/>
              <a:gd name="connsiteX38" fmla="*/ 195 w 226"/>
              <a:gd name="connsiteY38" fmla="*/ 158 h 742"/>
              <a:gd name="connsiteX39" fmla="*/ 195 w 226"/>
              <a:gd name="connsiteY39" fmla="*/ 168 h 742"/>
              <a:gd name="connsiteX40" fmla="*/ 190 w 226"/>
              <a:gd name="connsiteY40" fmla="*/ 184 h 742"/>
              <a:gd name="connsiteX41" fmla="*/ 190 w 226"/>
              <a:gd name="connsiteY41" fmla="*/ 200 h 742"/>
              <a:gd name="connsiteX42" fmla="*/ 190 w 226"/>
              <a:gd name="connsiteY42" fmla="*/ 216 h 742"/>
              <a:gd name="connsiteX43" fmla="*/ 184 w 226"/>
              <a:gd name="connsiteY43" fmla="*/ 231 h 742"/>
              <a:gd name="connsiteX44" fmla="*/ 184 w 226"/>
              <a:gd name="connsiteY44" fmla="*/ 247 h 742"/>
              <a:gd name="connsiteX45" fmla="*/ 184 w 226"/>
              <a:gd name="connsiteY45" fmla="*/ 268 h 742"/>
              <a:gd name="connsiteX46" fmla="*/ 179 w 226"/>
              <a:gd name="connsiteY46" fmla="*/ 310 h 742"/>
              <a:gd name="connsiteX47" fmla="*/ 174 w 226"/>
              <a:gd name="connsiteY47" fmla="*/ 347 h 742"/>
              <a:gd name="connsiteX48" fmla="*/ 174 w 226"/>
              <a:gd name="connsiteY48" fmla="*/ 379 h 742"/>
              <a:gd name="connsiteX49" fmla="*/ 169 w 226"/>
              <a:gd name="connsiteY49" fmla="*/ 410 h 742"/>
              <a:gd name="connsiteX50" fmla="*/ 163 w 226"/>
              <a:gd name="connsiteY50" fmla="*/ 442 h 742"/>
              <a:gd name="connsiteX51" fmla="*/ 163 w 226"/>
              <a:gd name="connsiteY51" fmla="*/ 468 h 742"/>
              <a:gd name="connsiteX52" fmla="*/ 158 w 226"/>
              <a:gd name="connsiteY52" fmla="*/ 489 h 742"/>
              <a:gd name="connsiteX53" fmla="*/ 153 w 226"/>
              <a:gd name="connsiteY53" fmla="*/ 510 h 742"/>
              <a:gd name="connsiteX54" fmla="*/ 147 w 226"/>
              <a:gd name="connsiteY54" fmla="*/ 547 h 742"/>
              <a:gd name="connsiteX55" fmla="*/ 137 w 226"/>
              <a:gd name="connsiteY55" fmla="*/ 584 h 742"/>
              <a:gd name="connsiteX56" fmla="*/ 132 w 226"/>
              <a:gd name="connsiteY56" fmla="*/ 615 h 742"/>
              <a:gd name="connsiteX57" fmla="*/ 121 w 226"/>
              <a:gd name="connsiteY57" fmla="*/ 642 h 742"/>
              <a:gd name="connsiteX58" fmla="*/ 116 w 226"/>
              <a:gd name="connsiteY58" fmla="*/ 668 h 742"/>
              <a:gd name="connsiteX59" fmla="*/ 111 w 226"/>
              <a:gd name="connsiteY59" fmla="*/ 679 h 742"/>
              <a:gd name="connsiteX60" fmla="*/ 105 w 226"/>
              <a:gd name="connsiteY60" fmla="*/ 689 h 742"/>
              <a:gd name="connsiteX61" fmla="*/ 105 w 226"/>
              <a:gd name="connsiteY61" fmla="*/ 700 h 742"/>
              <a:gd name="connsiteX62" fmla="*/ 100 w 226"/>
              <a:gd name="connsiteY62" fmla="*/ 705 h 742"/>
              <a:gd name="connsiteX63" fmla="*/ 95 w 226"/>
              <a:gd name="connsiteY63" fmla="*/ 715 h 742"/>
              <a:gd name="connsiteX64" fmla="*/ 95 w 226"/>
              <a:gd name="connsiteY64" fmla="*/ 721 h 742"/>
              <a:gd name="connsiteX65" fmla="*/ 84 w 226"/>
              <a:gd name="connsiteY65" fmla="*/ 726 h 742"/>
              <a:gd name="connsiteX66" fmla="*/ 79 w 226"/>
              <a:gd name="connsiteY66" fmla="*/ 736 h 742"/>
              <a:gd name="connsiteX67" fmla="*/ 74 w 226"/>
              <a:gd name="connsiteY67" fmla="*/ 736 h 742"/>
              <a:gd name="connsiteX68" fmla="*/ 68 w 226"/>
              <a:gd name="connsiteY68" fmla="*/ 742 h 742"/>
              <a:gd name="connsiteX69" fmla="*/ 63 w 226"/>
              <a:gd name="connsiteY69" fmla="*/ 742 h 742"/>
              <a:gd name="connsiteX70" fmla="*/ 63 w 226"/>
              <a:gd name="connsiteY70" fmla="*/ 736 h 742"/>
              <a:gd name="connsiteX71" fmla="*/ 58 w 226"/>
              <a:gd name="connsiteY71" fmla="*/ 736 h 742"/>
              <a:gd name="connsiteX72" fmla="*/ 58 w 226"/>
              <a:gd name="connsiteY72" fmla="*/ 731 h 742"/>
              <a:gd name="connsiteX73" fmla="*/ 58 w 226"/>
              <a:gd name="connsiteY73" fmla="*/ 726 h 742"/>
              <a:gd name="connsiteX74" fmla="*/ 53 w 226"/>
              <a:gd name="connsiteY74" fmla="*/ 721 h 742"/>
              <a:gd name="connsiteX75" fmla="*/ 53 w 226"/>
              <a:gd name="connsiteY75" fmla="*/ 710 h 742"/>
              <a:gd name="connsiteX76" fmla="*/ 53 w 226"/>
              <a:gd name="connsiteY76" fmla="*/ 700 h 742"/>
              <a:gd name="connsiteX77" fmla="*/ 47 w 226"/>
              <a:gd name="connsiteY77" fmla="*/ 684 h 742"/>
              <a:gd name="connsiteX78" fmla="*/ 42 w 226"/>
              <a:gd name="connsiteY78" fmla="*/ 663 h 742"/>
              <a:gd name="connsiteX79" fmla="*/ 37 w 226"/>
              <a:gd name="connsiteY79" fmla="*/ 647 h 742"/>
              <a:gd name="connsiteX80" fmla="*/ 32 w 226"/>
              <a:gd name="connsiteY80" fmla="*/ 631 h 742"/>
              <a:gd name="connsiteX81" fmla="*/ 26 w 226"/>
              <a:gd name="connsiteY81" fmla="*/ 615 h 742"/>
              <a:gd name="connsiteX82" fmla="*/ 16 w 226"/>
              <a:gd name="connsiteY82" fmla="*/ 605 h 742"/>
              <a:gd name="connsiteX83" fmla="*/ 5 w 226"/>
              <a:gd name="connsiteY83" fmla="*/ 594 h 742"/>
              <a:gd name="connsiteX84" fmla="*/ 0 w 226"/>
              <a:gd name="connsiteY84" fmla="*/ 584 h 742"/>
              <a:gd name="connsiteX85" fmla="*/ 11 w 226"/>
              <a:gd name="connsiteY85" fmla="*/ 589 h 742"/>
              <a:gd name="connsiteX86" fmla="*/ 26 w 226"/>
              <a:gd name="connsiteY86" fmla="*/ 589 h 742"/>
              <a:gd name="connsiteX87" fmla="*/ 37 w 226"/>
              <a:gd name="connsiteY87" fmla="*/ 589 h 742"/>
              <a:gd name="connsiteX88" fmla="*/ 47 w 226"/>
              <a:gd name="connsiteY88" fmla="*/ 589 h 742"/>
              <a:gd name="connsiteX89" fmla="*/ 58 w 226"/>
              <a:gd name="connsiteY89" fmla="*/ 584 h 742"/>
              <a:gd name="connsiteX90" fmla="*/ 63 w 226"/>
              <a:gd name="connsiteY90" fmla="*/ 584 h 742"/>
              <a:gd name="connsiteX91" fmla="*/ 68 w 226"/>
              <a:gd name="connsiteY91" fmla="*/ 579 h 742"/>
              <a:gd name="connsiteX92" fmla="*/ 68 w 226"/>
              <a:gd name="connsiteY92" fmla="*/ 579 h 742"/>
              <a:gd name="connsiteX93" fmla="*/ 74 w 226"/>
              <a:gd name="connsiteY93" fmla="*/ 573 h 742"/>
              <a:gd name="connsiteX94" fmla="*/ 74 w 226"/>
              <a:gd name="connsiteY94" fmla="*/ 563 h 742"/>
              <a:gd name="connsiteX95" fmla="*/ 79 w 226"/>
              <a:gd name="connsiteY95" fmla="*/ 552 h 742"/>
              <a:gd name="connsiteX96" fmla="*/ 79 w 226"/>
              <a:gd name="connsiteY96" fmla="*/ 537 h 742"/>
              <a:gd name="connsiteX97" fmla="*/ 84 w 226"/>
              <a:gd name="connsiteY97" fmla="*/ 516 h 742"/>
              <a:gd name="connsiteX98" fmla="*/ 90 w 226"/>
              <a:gd name="connsiteY98" fmla="*/ 495 h 742"/>
              <a:gd name="connsiteX99" fmla="*/ 90 w 226"/>
              <a:gd name="connsiteY99" fmla="*/ 468 h 742"/>
              <a:gd name="connsiteX100" fmla="*/ 95 w 226"/>
              <a:gd name="connsiteY100" fmla="*/ 437 h 742"/>
              <a:gd name="connsiteX101" fmla="*/ 105 w 226"/>
              <a:gd name="connsiteY101" fmla="*/ 374 h 742"/>
              <a:gd name="connsiteX102" fmla="*/ 111 w 226"/>
              <a:gd name="connsiteY102" fmla="*/ 316 h 742"/>
              <a:gd name="connsiteX103" fmla="*/ 116 w 226"/>
              <a:gd name="connsiteY103" fmla="*/ 253 h 742"/>
              <a:gd name="connsiteX104" fmla="*/ 116 w 226"/>
              <a:gd name="connsiteY104" fmla="*/ 200 h 742"/>
              <a:gd name="connsiteX105" fmla="*/ 116 w 226"/>
              <a:gd name="connsiteY105" fmla="*/ 200 h 742"/>
              <a:gd name="connsiteX0" fmla="*/ 116 w 226"/>
              <a:gd name="connsiteY0" fmla="*/ 207 h 749"/>
              <a:gd name="connsiteX1" fmla="*/ 116 w 226"/>
              <a:gd name="connsiteY1" fmla="*/ 181 h 749"/>
              <a:gd name="connsiteX2" fmla="*/ 116 w 226"/>
              <a:gd name="connsiteY2" fmla="*/ 154 h 749"/>
              <a:gd name="connsiteX3" fmla="*/ 116 w 226"/>
              <a:gd name="connsiteY3" fmla="*/ 133 h 749"/>
              <a:gd name="connsiteX4" fmla="*/ 116 w 226"/>
              <a:gd name="connsiteY4" fmla="*/ 118 h 749"/>
              <a:gd name="connsiteX5" fmla="*/ 116 w 226"/>
              <a:gd name="connsiteY5" fmla="*/ 102 h 749"/>
              <a:gd name="connsiteX6" fmla="*/ 116 w 226"/>
              <a:gd name="connsiteY6" fmla="*/ 91 h 749"/>
              <a:gd name="connsiteX7" fmla="*/ 111 w 226"/>
              <a:gd name="connsiteY7" fmla="*/ 81 h 749"/>
              <a:gd name="connsiteX8" fmla="*/ 111 w 226"/>
              <a:gd name="connsiteY8" fmla="*/ 75 h 749"/>
              <a:gd name="connsiteX9" fmla="*/ 111 w 226"/>
              <a:gd name="connsiteY9" fmla="*/ 70 h 749"/>
              <a:gd name="connsiteX10" fmla="*/ 105 w 226"/>
              <a:gd name="connsiteY10" fmla="*/ 70 h 749"/>
              <a:gd name="connsiteX11" fmla="*/ 100 w 226"/>
              <a:gd name="connsiteY11" fmla="*/ 65 h 749"/>
              <a:gd name="connsiteX12" fmla="*/ 90 w 226"/>
              <a:gd name="connsiteY12" fmla="*/ 65 h 749"/>
              <a:gd name="connsiteX13" fmla="*/ 84 w 226"/>
              <a:gd name="connsiteY13" fmla="*/ 60 h 749"/>
              <a:gd name="connsiteX14" fmla="*/ 137 w 226"/>
              <a:gd name="connsiteY14" fmla="*/ 7 h 749"/>
              <a:gd name="connsiteX15" fmla="*/ 158 w 226"/>
              <a:gd name="connsiteY15" fmla="*/ 18 h 749"/>
              <a:gd name="connsiteX16" fmla="*/ 174 w 226"/>
              <a:gd name="connsiteY16" fmla="*/ 28 h 749"/>
              <a:gd name="connsiteX17" fmla="*/ 184 w 226"/>
              <a:gd name="connsiteY17" fmla="*/ 39 h 749"/>
              <a:gd name="connsiteX18" fmla="*/ 195 w 226"/>
              <a:gd name="connsiteY18" fmla="*/ 44 h 749"/>
              <a:gd name="connsiteX19" fmla="*/ 205 w 226"/>
              <a:gd name="connsiteY19" fmla="*/ 54 h 749"/>
              <a:gd name="connsiteX20" fmla="*/ 216 w 226"/>
              <a:gd name="connsiteY20" fmla="*/ 60 h 749"/>
              <a:gd name="connsiteX21" fmla="*/ 221 w 226"/>
              <a:gd name="connsiteY21" fmla="*/ 65 h 749"/>
              <a:gd name="connsiteX22" fmla="*/ 226 w 226"/>
              <a:gd name="connsiteY22" fmla="*/ 70 h 749"/>
              <a:gd name="connsiteX23" fmla="*/ 226 w 226"/>
              <a:gd name="connsiteY23" fmla="*/ 75 h 749"/>
              <a:gd name="connsiteX24" fmla="*/ 226 w 226"/>
              <a:gd name="connsiteY24" fmla="*/ 81 h 749"/>
              <a:gd name="connsiteX25" fmla="*/ 226 w 226"/>
              <a:gd name="connsiteY25" fmla="*/ 86 h 749"/>
              <a:gd name="connsiteX26" fmla="*/ 226 w 226"/>
              <a:gd name="connsiteY26" fmla="*/ 91 h 749"/>
              <a:gd name="connsiteX27" fmla="*/ 221 w 226"/>
              <a:gd name="connsiteY27" fmla="*/ 96 h 749"/>
              <a:gd name="connsiteX28" fmla="*/ 211 w 226"/>
              <a:gd name="connsiteY28" fmla="*/ 102 h 749"/>
              <a:gd name="connsiteX29" fmla="*/ 211 w 226"/>
              <a:gd name="connsiteY29" fmla="*/ 107 h 749"/>
              <a:gd name="connsiteX30" fmla="*/ 211 w 226"/>
              <a:gd name="connsiteY30" fmla="*/ 107 h 749"/>
              <a:gd name="connsiteX31" fmla="*/ 205 w 226"/>
              <a:gd name="connsiteY31" fmla="*/ 112 h 749"/>
              <a:gd name="connsiteX32" fmla="*/ 205 w 226"/>
              <a:gd name="connsiteY32" fmla="*/ 118 h 749"/>
              <a:gd name="connsiteX33" fmla="*/ 200 w 226"/>
              <a:gd name="connsiteY33" fmla="*/ 128 h 749"/>
              <a:gd name="connsiteX34" fmla="*/ 200 w 226"/>
              <a:gd name="connsiteY34" fmla="*/ 133 h 749"/>
              <a:gd name="connsiteX35" fmla="*/ 200 w 226"/>
              <a:gd name="connsiteY35" fmla="*/ 144 h 749"/>
              <a:gd name="connsiteX36" fmla="*/ 195 w 226"/>
              <a:gd name="connsiteY36" fmla="*/ 154 h 749"/>
              <a:gd name="connsiteX37" fmla="*/ 195 w 226"/>
              <a:gd name="connsiteY37" fmla="*/ 165 h 749"/>
              <a:gd name="connsiteX38" fmla="*/ 195 w 226"/>
              <a:gd name="connsiteY38" fmla="*/ 175 h 749"/>
              <a:gd name="connsiteX39" fmla="*/ 190 w 226"/>
              <a:gd name="connsiteY39" fmla="*/ 191 h 749"/>
              <a:gd name="connsiteX40" fmla="*/ 190 w 226"/>
              <a:gd name="connsiteY40" fmla="*/ 207 h 749"/>
              <a:gd name="connsiteX41" fmla="*/ 190 w 226"/>
              <a:gd name="connsiteY41" fmla="*/ 223 h 749"/>
              <a:gd name="connsiteX42" fmla="*/ 184 w 226"/>
              <a:gd name="connsiteY42" fmla="*/ 238 h 749"/>
              <a:gd name="connsiteX43" fmla="*/ 184 w 226"/>
              <a:gd name="connsiteY43" fmla="*/ 254 h 749"/>
              <a:gd name="connsiteX44" fmla="*/ 184 w 226"/>
              <a:gd name="connsiteY44" fmla="*/ 275 h 749"/>
              <a:gd name="connsiteX45" fmla="*/ 179 w 226"/>
              <a:gd name="connsiteY45" fmla="*/ 317 h 749"/>
              <a:gd name="connsiteX46" fmla="*/ 174 w 226"/>
              <a:gd name="connsiteY46" fmla="*/ 354 h 749"/>
              <a:gd name="connsiteX47" fmla="*/ 174 w 226"/>
              <a:gd name="connsiteY47" fmla="*/ 386 h 749"/>
              <a:gd name="connsiteX48" fmla="*/ 169 w 226"/>
              <a:gd name="connsiteY48" fmla="*/ 417 h 749"/>
              <a:gd name="connsiteX49" fmla="*/ 163 w 226"/>
              <a:gd name="connsiteY49" fmla="*/ 449 h 749"/>
              <a:gd name="connsiteX50" fmla="*/ 163 w 226"/>
              <a:gd name="connsiteY50" fmla="*/ 475 h 749"/>
              <a:gd name="connsiteX51" fmla="*/ 158 w 226"/>
              <a:gd name="connsiteY51" fmla="*/ 496 h 749"/>
              <a:gd name="connsiteX52" fmla="*/ 153 w 226"/>
              <a:gd name="connsiteY52" fmla="*/ 517 h 749"/>
              <a:gd name="connsiteX53" fmla="*/ 147 w 226"/>
              <a:gd name="connsiteY53" fmla="*/ 554 h 749"/>
              <a:gd name="connsiteX54" fmla="*/ 137 w 226"/>
              <a:gd name="connsiteY54" fmla="*/ 591 h 749"/>
              <a:gd name="connsiteX55" fmla="*/ 132 w 226"/>
              <a:gd name="connsiteY55" fmla="*/ 622 h 749"/>
              <a:gd name="connsiteX56" fmla="*/ 121 w 226"/>
              <a:gd name="connsiteY56" fmla="*/ 649 h 749"/>
              <a:gd name="connsiteX57" fmla="*/ 116 w 226"/>
              <a:gd name="connsiteY57" fmla="*/ 675 h 749"/>
              <a:gd name="connsiteX58" fmla="*/ 111 w 226"/>
              <a:gd name="connsiteY58" fmla="*/ 686 h 749"/>
              <a:gd name="connsiteX59" fmla="*/ 105 w 226"/>
              <a:gd name="connsiteY59" fmla="*/ 696 h 749"/>
              <a:gd name="connsiteX60" fmla="*/ 105 w 226"/>
              <a:gd name="connsiteY60" fmla="*/ 707 h 749"/>
              <a:gd name="connsiteX61" fmla="*/ 100 w 226"/>
              <a:gd name="connsiteY61" fmla="*/ 712 h 749"/>
              <a:gd name="connsiteX62" fmla="*/ 95 w 226"/>
              <a:gd name="connsiteY62" fmla="*/ 722 h 749"/>
              <a:gd name="connsiteX63" fmla="*/ 95 w 226"/>
              <a:gd name="connsiteY63" fmla="*/ 728 h 749"/>
              <a:gd name="connsiteX64" fmla="*/ 84 w 226"/>
              <a:gd name="connsiteY64" fmla="*/ 733 h 749"/>
              <a:gd name="connsiteX65" fmla="*/ 79 w 226"/>
              <a:gd name="connsiteY65" fmla="*/ 743 h 749"/>
              <a:gd name="connsiteX66" fmla="*/ 74 w 226"/>
              <a:gd name="connsiteY66" fmla="*/ 743 h 749"/>
              <a:gd name="connsiteX67" fmla="*/ 68 w 226"/>
              <a:gd name="connsiteY67" fmla="*/ 749 h 749"/>
              <a:gd name="connsiteX68" fmla="*/ 63 w 226"/>
              <a:gd name="connsiteY68" fmla="*/ 749 h 749"/>
              <a:gd name="connsiteX69" fmla="*/ 63 w 226"/>
              <a:gd name="connsiteY69" fmla="*/ 743 h 749"/>
              <a:gd name="connsiteX70" fmla="*/ 58 w 226"/>
              <a:gd name="connsiteY70" fmla="*/ 743 h 749"/>
              <a:gd name="connsiteX71" fmla="*/ 58 w 226"/>
              <a:gd name="connsiteY71" fmla="*/ 738 h 749"/>
              <a:gd name="connsiteX72" fmla="*/ 58 w 226"/>
              <a:gd name="connsiteY72" fmla="*/ 733 h 749"/>
              <a:gd name="connsiteX73" fmla="*/ 53 w 226"/>
              <a:gd name="connsiteY73" fmla="*/ 728 h 749"/>
              <a:gd name="connsiteX74" fmla="*/ 53 w 226"/>
              <a:gd name="connsiteY74" fmla="*/ 717 h 749"/>
              <a:gd name="connsiteX75" fmla="*/ 53 w 226"/>
              <a:gd name="connsiteY75" fmla="*/ 707 h 749"/>
              <a:gd name="connsiteX76" fmla="*/ 47 w 226"/>
              <a:gd name="connsiteY76" fmla="*/ 691 h 749"/>
              <a:gd name="connsiteX77" fmla="*/ 42 w 226"/>
              <a:gd name="connsiteY77" fmla="*/ 670 h 749"/>
              <a:gd name="connsiteX78" fmla="*/ 37 w 226"/>
              <a:gd name="connsiteY78" fmla="*/ 654 h 749"/>
              <a:gd name="connsiteX79" fmla="*/ 32 w 226"/>
              <a:gd name="connsiteY79" fmla="*/ 638 h 749"/>
              <a:gd name="connsiteX80" fmla="*/ 26 w 226"/>
              <a:gd name="connsiteY80" fmla="*/ 622 h 749"/>
              <a:gd name="connsiteX81" fmla="*/ 16 w 226"/>
              <a:gd name="connsiteY81" fmla="*/ 612 h 749"/>
              <a:gd name="connsiteX82" fmla="*/ 5 w 226"/>
              <a:gd name="connsiteY82" fmla="*/ 601 h 749"/>
              <a:gd name="connsiteX83" fmla="*/ 0 w 226"/>
              <a:gd name="connsiteY83" fmla="*/ 591 h 749"/>
              <a:gd name="connsiteX84" fmla="*/ 11 w 226"/>
              <a:gd name="connsiteY84" fmla="*/ 596 h 749"/>
              <a:gd name="connsiteX85" fmla="*/ 26 w 226"/>
              <a:gd name="connsiteY85" fmla="*/ 596 h 749"/>
              <a:gd name="connsiteX86" fmla="*/ 37 w 226"/>
              <a:gd name="connsiteY86" fmla="*/ 596 h 749"/>
              <a:gd name="connsiteX87" fmla="*/ 47 w 226"/>
              <a:gd name="connsiteY87" fmla="*/ 596 h 749"/>
              <a:gd name="connsiteX88" fmla="*/ 58 w 226"/>
              <a:gd name="connsiteY88" fmla="*/ 591 h 749"/>
              <a:gd name="connsiteX89" fmla="*/ 63 w 226"/>
              <a:gd name="connsiteY89" fmla="*/ 591 h 749"/>
              <a:gd name="connsiteX90" fmla="*/ 68 w 226"/>
              <a:gd name="connsiteY90" fmla="*/ 586 h 749"/>
              <a:gd name="connsiteX91" fmla="*/ 68 w 226"/>
              <a:gd name="connsiteY91" fmla="*/ 586 h 749"/>
              <a:gd name="connsiteX92" fmla="*/ 74 w 226"/>
              <a:gd name="connsiteY92" fmla="*/ 580 h 749"/>
              <a:gd name="connsiteX93" fmla="*/ 74 w 226"/>
              <a:gd name="connsiteY93" fmla="*/ 570 h 749"/>
              <a:gd name="connsiteX94" fmla="*/ 79 w 226"/>
              <a:gd name="connsiteY94" fmla="*/ 559 h 749"/>
              <a:gd name="connsiteX95" fmla="*/ 79 w 226"/>
              <a:gd name="connsiteY95" fmla="*/ 544 h 749"/>
              <a:gd name="connsiteX96" fmla="*/ 84 w 226"/>
              <a:gd name="connsiteY96" fmla="*/ 523 h 749"/>
              <a:gd name="connsiteX97" fmla="*/ 90 w 226"/>
              <a:gd name="connsiteY97" fmla="*/ 502 h 749"/>
              <a:gd name="connsiteX98" fmla="*/ 90 w 226"/>
              <a:gd name="connsiteY98" fmla="*/ 475 h 749"/>
              <a:gd name="connsiteX99" fmla="*/ 95 w 226"/>
              <a:gd name="connsiteY99" fmla="*/ 444 h 749"/>
              <a:gd name="connsiteX100" fmla="*/ 105 w 226"/>
              <a:gd name="connsiteY100" fmla="*/ 381 h 749"/>
              <a:gd name="connsiteX101" fmla="*/ 111 w 226"/>
              <a:gd name="connsiteY101" fmla="*/ 323 h 749"/>
              <a:gd name="connsiteX102" fmla="*/ 116 w 226"/>
              <a:gd name="connsiteY102" fmla="*/ 260 h 749"/>
              <a:gd name="connsiteX103" fmla="*/ 116 w 226"/>
              <a:gd name="connsiteY103" fmla="*/ 207 h 749"/>
              <a:gd name="connsiteX104" fmla="*/ 116 w 226"/>
              <a:gd name="connsiteY104" fmla="*/ 207 h 749"/>
              <a:gd name="connsiteX0" fmla="*/ 116 w 226"/>
              <a:gd name="connsiteY0" fmla="*/ 189 h 731"/>
              <a:gd name="connsiteX1" fmla="*/ 116 w 226"/>
              <a:gd name="connsiteY1" fmla="*/ 163 h 731"/>
              <a:gd name="connsiteX2" fmla="*/ 116 w 226"/>
              <a:gd name="connsiteY2" fmla="*/ 136 h 731"/>
              <a:gd name="connsiteX3" fmla="*/ 116 w 226"/>
              <a:gd name="connsiteY3" fmla="*/ 115 h 731"/>
              <a:gd name="connsiteX4" fmla="*/ 116 w 226"/>
              <a:gd name="connsiteY4" fmla="*/ 100 h 731"/>
              <a:gd name="connsiteX5" fmla="*/ 116 w 226"/>
              <a:gd name="connsiteY5" fmla="*/ 84 h 731"/>
              <a:gd name="connsiteX6" fmla="*/ 116 w 226"/>
              <a:gd name="connsiteY6" fmla="*/ 73 h 731"/>
              <a:gd name="connsiteX7" fmla="*/ 111 w 226"/>
              <a:gd name="connsiteY7" fmla="*/ 63 h 731"/>
              <a:gd name="connsiteX8" fmla="*/ 111 w 226"/>
              <a:gd name="connsiteY8" fmla="*/ 57 h 731"/>
              <a:gd name="connsiteX9" fmla="*/ 111 w 226"/>
              <a:gd name="connsiteY9" fmla="*/ 52 h 731"/>
              <a:gd name="connsiteX10" fmla="*/ 105 w 226"/>
              <a:gd name="connsiteY10" fmla="*/ 52 h 731"/>
              <a:gd name="connsiteX11" fmla="*/ 100 w 226"/>
              <a:gd name="connsiteY11" fmla="*/ 47 h 731"/>
              <a:gd name="connsiteX12" fmla="*/ 90 w 226"/>
              <a:gd name="connsiteY12" fmla="*/ 47 h 731"/>
              <a:gd name="connsiteX13" fmla="*/ 84 w 226"/>
              <a:gd name="connsiteY13" fmla="*/ 42 h 731"/>
              <a:gd name="connsiteX14" fmla="*/ 158 w 226"/>
              <a:gd name="connsiteY14" fmla="*/ 0 h 731"/>
              <a:gd name="connsiteX15" fmla="*/ 174 w 226"/>
              <a:gd name="connsiteY15" fmla="*/ 10 h 731"/>
              <a:gd name="connsiteX16" fmla="*/ 184 w 226"/>
              <a:gd name="connsiteY16" fmla="*/ 21 h 731"/>
              <a:gd name="connsiteX17" fmla="*/ 195 w 226"/>
              <a:gd name="connsiteY17" fmla="*/ 26 h 731"/>
              <a:gd name="connsiteX18" fmla="*/ 205 w 226"/>
              <a:gd name="connsiteY18" fmla="*/ 36 h 731"/>
              <a:gd name="connsiteX19" fmla="*/ 216 w 226"/>
              <a:gd name="connsiteY19" fmla="*/ 42 h 731"/>
              <a:gd name="connsiteX20" fmla="*/ 221 w 226"/>
              <a:gd name="connsiteY20" fmla="*/ 47 h 731"/>
              <a:gd name="connsiteX21" fmla="*/ 226 w 226"/>
              <a:gd name="connsiteY21" fmla="*/ 52 h 731"/>
              <a:gd name="connsiteX22" fmla="*/ 226 w 226"/>
              <a:gd name="connsiteY22" fmla="*/ 57 h 731"/>
              <a:gd name="connsiteX23" fmla="*/ 226 w 226"/>
              <a:gd name="connsiteY23" fmla="*/ 63 h 731"/>
              <a:gd name="connsiteX24" fmla="*/ 226 w 226"/>
              <a:gd name="connsiteY24" fmla="*/ 68 h 731"/>
              <a:gd name="connsiteX25" fmla="*/ 226 w 226"/>
              <a:gd name="connsiteY25" fmla="*/ 73 h 731"/>
              <a:gd name="connsiteX26" fmla="*/ 221 w 226"/>
              <a:gd name="connsiteY26" fmla="*/ 78 h 731"/>
              <a:gd name="connsiteX27" fmla="*/ 211 w 226"/>
              <a:gd name="connsiteY27" fmla="*/ 84 h 731"/>
              <a:gd name="connsiteX28" fmla="*/ 211 w 226"/>
              <a:gd name="connsiteY28" fmla="*/ 89 h 731"/>
              <a:gd name="connsiteX29" fmla="*/ 211 w 226"/>
              <a:gd name="connsiteY29" fmla="*/ 89 h 731"/>
              <a:gd name="connsiteX30" fmla="*/ 205 w 226"/>
              <a:gd name="connsiteY30" fmla="*/ 94 h 731"/>
              <a:gd name="connsiteX31" fmla="*/ 205 w 226"/>
              <a:gd name="connsiteY31" fmla="*/ 100 h 731"/>
              <a:gd name="connsiteX32" fmla="*/ 200 w 226"/>
              <a:gd name="connsiteY32" fmla="*/ 110 h 731"/>
              <a:gd name="connsiteX33" fmla="*/ 200 w 226"/>
              <a:gd name="connsiteY33" fmla="*/ 115 h 731"/>
              <a:gd name="connsiteX34" fmla="*/ 200 w 226"/>
              <a:gd name="connsiteY34" fmla="*/ 126 h 731"/>
              <a:gd name="connsiteX35" fmla="*/ 195 w 226"/>
              <a:gd name="connsiteY35" fmla="*/ 136 h 731"/>
              <a:gd name="connsiteX36" fmla="*/ 195 w 226"/>
              <a:gd name="connsiteY36" fmla="*/ 147 h 731"/>
              <a:gd name="connsiteX37" fmla="*/ 195 w 226"/>
              <a:gd name="connsiteY37" fmla="*/ 157 h 731"/>
              <a:gd name="connsiteX38" fmla="*/ 190 w 226"/>
              <a:gd name="connsiteY38" fmla="*/ 173 h 731"/>
              <a:gd name="connsiteX39" fmla="*/ 190 w 226"/>
              <a:gd name="connsiteY39" fmla="*/ 189 h 731"/>
              <a:gd name="connsiteX40" fmla="*/ 190 w 226"/>
              <a:gd name="connsiteY40" fmla="*/ 205 h 731"/>
              <a:gd name="connsiteX41" fmla="*/ 184 w 226"/>
              <a:gd name="connsiteY41" fmla="*/ 220 h 731"/>
              <a:gd name="connsiteX42" fmla="*/ 184 w 226"/>
              <a:gd name="connsiteY42" fmla="*/ 236 h 731"/>
              <a:gd name="connsiteX43" fmla="*/ 184 w 226"/>
              <a:gd name="connsiteY43" fmla="*/ 257 h 731"/>
              <a:gd name="connsiteX44" fmla="*/ 179 w 226"/>
              <a:gd name="connsiteY44" fmla="*/ 299 h 731"/>
              <a:gd name="connsiteX45" fmla="*/ 174 w 226"/>
              <a:gd name="connsiteY45" fmla="*/ 336 h 731"/>
              <a:gd name="connsiteX46" fmla="*/ 174 w 226"/>
              <a:gd name="connsiteY46" fmla="*/ 368 h 731"/>
              <a:gd name="connsiteX47" fmla="*/ 169 w 226"/>
              <a:gd name="connsiteY47" fmla="*/ 399 h 731"/>
              <a:gd name="connsiteX48" fmla="*/ 163 w 226"/>
              <a:gd name="connsiteY48" fmla="*/ 431 h 731"/>
              <a:gd name="connsiteX49" fmla="*/ 163 w 226"/>
              <a:gd name="connsiteY49" fmla="*/ 457 h 731"/>
              <a:gd name="connsiteX50" fmla="*/ 158 w 226"/>
              <a:gd name="connsiteY50" fmla="*/ 478 h 731"/>
              <a:gd name="connsiteX51" fmla="*/ 153 w 226"/>
              <a:gd name="connsiteY51" fmla="*/ 499 h 731"/>
              <a:gd name="connsiteX52" fmla="*/ 147 w 226"/>
              <a:gd name="connsiteY52" fmla="*/ 536 h 731"/>
              <a:gd name="connsiteX53" fmla="*/ 137 w 226"/>
              <a:gd name="connsiteY53" fmla="*/ 573 h 731"/>
              <a:gd name="connsiteX54" fmla="*/ 132 w 226"/>
              <a:gd name="connsiteY54" fmla="*/ 604 h 731"/>
              <a:gd name="connsiteX55" fmla="*/ 121 w 226"/>
              <a:gd name="connsiteY55" fmla="*/ 631 h 731"/>
              <a:gd name="connsiteX56" fmla="*/ 116 w 226"/>
              <a:gd name="connsiteY56" fmla="*/ 657 h 731"/>
              <a:gd name="connsiteX57" fmla="*/ 111 w 226"/>
              <a:gd name="connsiteY57" fmla="*/ 668 h 731"/>
              <a:gd name="connsiteX58" fmla="*/ 105 w 226"/>
              <a:gd name="connsiteY58" fmla="*/ 678 h 731"/>
              <a:gd name="connsiteX59" fmla="*/ 105 w 226"/>
              <a:gd name="connsiteY59" fmla="*/ 689 h 731"/>
              <a:gd name="connsiteX60" fmla="*/ 100 w 226"/>
              <a:gd name="connsiteY60" fmla="*/ 694 h 731"/>
              <a:gd name="connsiteX61" fmla="*/ 95 w 226"/>
              <a:gd name="connsiteY61" fmla="*/ 704 h 731"/>
              <a:gd name="connsiteX62" fmla="*/ 95 w 226"/>
              <a:gd name="connsiteY62" fmla="*/ 710 h 731"/>
              <a:gd name="connsiteX63" fmla="*/ 84 w 226"/>
              <a:gd name="connsiteY63" fmla="*/ 715 h 731"/>
              <a:gd name="connsiteX64" fmla="*/ 79 w 226"/>
              <a:gd name="connsiteY64" fmla="*/ 725 h 731"/>
              <a:gd name="connsiteX65" fmla="*/ 74 w 226"/>
              <a:gd name="connsiteY65" fmla="*/ 725 h 731"/>
              <a:gd name="connsiteX66" fmla="*/ 68 w 226"/>
              <a:gd name="connsiteY66" fmla="*/ 731 h 731"/>
              <a:gd name="connsiteX67" fmla="*/ 63 w 226"/>
              <a:gd name="connsiteY67" fmla="*/ 731 h 731"/>
              <a:gd name="connsiteX68" fmla="*/ 63 w 226"/>
              <a:gd name="connsiteY68" fmla="*/ 725 h 731"/>
              <a:gd name="connsiteX69" fmla="*/ 58 w 226"/>
              <a:gd name="connsiteY69" fmla="*/ 725 h 731"/>
              <a:gd name="connsiteX70" fmla="*/ 58 w 226"/>
              <a:gd name="connsiteY70" fmla="*/ 720 h 731"/>
              <a:gd name="connsiteX71" fmla="*/ 58 w 226"/>
              <a:gd name="connsiteY71" fmla="*/ 715 h 731"/>
              <a:gd name="connsiteX72" fmla="*/ 53 w 226"/>
              <a:gd name="connsiteY72" fmla="*/ 710 h 731"/>
              <a:gd name="connsiteX73" fmla="*/ 53 w 226"/>
              <a:gd name="connsiteY73" fmla="*/ 699 h 731"/>
              <a:gd name="connsiteX74" fmla="*/ 53 w 226"/>
              <a:gd name="connsiteY74" fmla="*/ 689 h 731"/>
              <a:gd name="connsiteX75" fmla="*/ 47 w 226"/>
              <a:gd name="connsiteY75" fmla="*/ 673 h 731"/>
              <a:gd name="connsiteX76" fmla="*/ 42 w 226"/>
              <a:gd name="connsiteY76" fmla="*/ 652 h 731"/>
              <a:gd name="connsiteX77" fmla="*/ 37 w 226"/>
              <a:gd name="connsiteY77" fmla="*/ 636 h 731"/>
              <a:gd name="connsiteX78" fmla="*/ 32 w 226"/>
              <a:gd name="connsiteY78" fmla="*/ 620 h 731"/>
              <a:gd name="connsiteX79" fmla="*/ 26 w 226"/>
              <a:gd name="connsiteY79" fmla="*/ 604 h 731"/>
              <a:gd name="connsiteX80" fmla="*/ 16 w 226"/>
              <a:gd name="connsiteY80" fmla="*/ 594 h 731"/>
              <a:gd name="connsiteX81" fmla="*/ 5 w 226"/>
              <a:gd name="connsiteY81" fmla="*/ 583 h 731"/>
              <a:gd name="connsiteX82" fmla="*/ 0 w 226"/>
              <a:gd name="connsiteY82" fmla="*/ 573 h 731"/>
              <a:gd name="connsiteX83" fmla="*/ 11 w 226"/>
              <a:gd name="connsiteY83" fmla="*/ 578 h 731"/>
              <a:gd name="connsiteX84" fmla="*/ 26 w 226"/>
              <a:gd name="connsiteY84" fmla="*/ 578 h 731"/>
              <a:gd name="connsiteX85" fmla="*/ 37 w 226"/>
              <a:gd name="connsiteY85" fmla="*/ 578 h 731"/>
              <a:gd name="connsiteX86" fmla="*/ 47 w 226"/>
              <a:gd name="connsiteY86" fmla="*/ 578 h 731"/>
              <a:gd name="connsiteX87" fmla="*/ 58 w 226"/>
              <a:gd name="connsiteY87" fmla="*/ 573 h 731"/>
              <a:gd name="connsiteX88" fmla="*/ 63 w 226"/>
              <a:gd name="connsiteY88" fmla="*/ 573 h 731"/>
              <a:gd name="connsiteX89" fmla="*/ 68 w 226"/>
              <a:gd name="connsiteY89" fmla="*/ 568 h 731"/>
              <a:gd name="connsiteX90" fmla="*/ 68 w 226"/>
              <a:gd name="connsiteY90" fmla="*/ 568 h 731"/>
              <a:gd name="connsiteX91" fmla="*/ 74 w 226"/>
              <a:gd name="connsiteY91" fmla="*/ 562 h 731"/>
              <a:gd name="connsiteX92" fmla="*/ 74 w 226"/>
              <a:gd name="connsiteY92" fmla="*/ 552 h 731"/>
              <a:gd name="connsiteX93" fmla="*/ 79 w 226"/>
              <a:gd name="connsiteY93" fmla="*/ 541 h 731"/>
              <a:gd name="connsiteX94" fmla="*/ 79 w 226"/>
              <a:gd name="connsiteY94" fmla="*/ 526 h 731"/>
              <a:gd name="connsiteX95" fmla="*/ 84 w 226"/>
              <a:gd name="connsiteY95" fmla="*/ 505 h 731"/>
              <a:gd name="connsiteX96" fmla="*/ 90 w 226"/>
              <a:gd name="connsiteY96" fmla="*/ 484 h 731"/>
              <a:gd name="connsiteX97" fmla="*/ 90 w 226"/>
              <a:gd name="connsiteY97" fmla="*/ 457 h 731"/>
              <a:gd name="connsiteX98" fmla="*/ 95 w 226"/>
              <a:gd name="connsiteY98" fmla="*/ 426 h 731"/>
              <a:gd name="connsiteX99" fmla="*/ 105 w 226"/>
              <a:gd name="connsiteY99" fmla="*/ 363 h 731"/>
              <a:gd name="connsiteX100" fmla="*/ 111 w 226"/>
              <a:gd name="connsiteY100" fmla="*/ 305 h 731"/>
              <a:gd name="connsiteX101" fmla="*/ 116 w 226"/>
              <a:gd name="connsiteY101" fmla="*/ 242 h 731"/>
              <a:gd name="connsiteX102" fmla="*/ 116 w 226"/>
              <a:gd name="connsiteY102" fmla="*/ 189 h 731"/>
              <a:gd name="connsiteX103" fmla="*/ 116 w 226"/>
              <a:gd name="connsiteY103" fmla="*/ 189 h 731"/>
              <a:gd name="connsiteX0" fmla="*/ 116 w 226"/>
              <a:gd name="connsiteY0" fmla="*/ 189 h 731"/>
              <a:gd name="connsiteX1" fmla="*/ 116 w 226"/>
              <a:gd name="connsiteY1" fmla="*/ 163 h 731"/>
              <a:gd name="connsiteX2" fmla="*/ 116 w 226"/>
              <a:gd name="connsiteY2" fmla="*/ 136 h 731"/>
              <a:gd name="connsiteX3" fmla="*/ 116 w 226"/>
              <a:gd name="connsiteY3" fmla="*/ 115 h 731"/>
              <a:gd name="connsiteX4" fmla="*/ 116 w 226"/>
              <a:gd name="connsiteY4" fmla="*/ 100 h 731"/>
              <a:gd name="connsiteX5" fmla="*/ 116 w 226"/>
              <a:gd name="connsiteY5" fmla="*/ 84 h 731"/>
              <a:gd name="connsiteX6" fmla="*/ 116 w 226"/>
              <a:gd name="connsiteY6" fmla="*/ 73 h 731"/>
              <a:gd name="connsiteX7" fmla="*/ 111 w 226"/>
              <a:gd name="connsiteY7" fmla="*/ 63 h 731"/>
              <a:gd name="connsiteX8" fmla="*/ 111 w 226"/>
              <a:gd name="connsiteY8" fmla="*/ 57 h 731"/>
              <a:gd name="connsiteX9" fmla="*/ 111 w 226"/>
              <a:gd name="connsiteY9" fmla="*/ 52 h 731"/>
              <a:gd name="connsiteX10" fmla="*/ 105 w 226"/>
              <a:gd name="connsiteY10" fmla="*/ 52 h 731"/>
              <a:gd name="connsiteX11" fmla="*/ 100 w 226"/>
              <a:gd name="connsiteY11" fmla="*/ 47 h 731"/>
              <a:gd name="connsiteX12" fmla="*/ 90 w 226"/>
              <a:gd name="connsiteY12" fmla="*/ 47 h 731"/>
              <a:gd name="connsiteX13" fmla="*/ 158 w 226"/>
              <a:gd name="connsiteY13" fmla="*/ 0 h 731"/>
              <a:gd name="connsiteX14" fmla="*/ 174 w 226"/>
              <a:gd name="connsiteY14" fmla="*/ 10 h 731"/>
              <a:gd name="connsiteX15" fmla="*/ 184 w 226"/>
              <a:gd name="connsiteY15" fmla="*/ 21 h 731"/>
              <a:gd name="connsiteX16" fmla="*/ 195 w 226"/>
              <a:gd name="connsiteY16" fmla="*/ 26 h 731"/>
              <a:gd name="connsiteX17" fmla="*/ 205 w 226"/>
              <a:gd name="connsiteY17" fmla="*/ 36 h 731"/>
              <a:gd name="connsiteX18" fmla="*/ 216 w 226"/>
              <a:gd name="connsiteY18" fmla="*/ 42 h 731"/>
              <a:gd name="connsiteX19" fmla="*/ 221 w 226"/>
              <a:gd name="connsiteY19" fmla="*/ 47 h 731"/>
              <a:gd name="connsiteX20" fmla="*/ 226 w 226"/>
              <a:gd name="connsiteY20" fmla="*/ 52 h 731"/>
              <a:gd name="connsiteX21" fmla="*/ 226 w 226"/>
              <a:gd name="connsiteY21" fmla="*/ 57 h 731"/>
              <a:gd name="connsiteX22" fmla="*/ 226 w 226"/>
              <a:gd name="connsiteY22" fmla="*/ 63 h 731"/>
              <a:gd name="connsiteX23" fmla="*/ 226 w 226"/>
              <a:gd name="connsiteY23" fmla="*/ 68 h 731"/>
              <a:gd name="connsiteX24" fmla="*/ 226 w 226"/>
              <a:gd name="connsiteY24" fmla="*/ 73 h 731"/>
              <a:gd name="connsiteX25" fmla="*/ 221 w 226"/>
              <a:gd name="connsiteY25" fmla="*/ 78 h 731"/>
              <a:gd name="connsiteX26" fmla="*/ 211 w 226"/>
              <a:gd name="connsiteY26" fmla="*/ 84 h 731"/>
              <a:gd name="connsiteX27" fmla="*/ 211 w 226"/>
              <a:gd name="connsiteY27" fmla="*/ 89 h 731"/>
              <a:gd name="connsiteX28" fmla="*/ 211 w 226"/>
              <a:gd name="connsiteY28" fmla="*/ 89 h 731"/>
              <a:gd name="connsiteX29" fmla="*/ 205 w 226"/>
              <a:gd name="connsiteY29" fmla="*/ 94 h 731"/>
              <a:gd name="connsiteX30" fmla="*/ 205 w 226"/>
              <a:gd name="connsiteY30" fmla="*/ 100 h 731"/>
              <a:gd name="connsiteX31" fmla="*/ 200 w 226"/>
              <a:gd name="connsiteY31" fmla="*/ 110 h 731"/>
              <a:gd name="connsiteX32" fmla="*/ 200 w 226"/>
              <a:gd name="connsiteY32" fmla="*/ 115 h 731"/>
              <a:gd name="connsiteX33" fmla="*/ 200 w 226"/>
              <a:gd name="connsiteY33" fmla="*/ 126 h 731"/>
              <a:gd name="connsiteX34" fmla="*/ 195 w 226"/>
              <a:gd name="connsiteY34" fmla="*/ 136 h 731"/>
              <a:gd name="connsiteX35" fmla="*/ 195 w 226"/>
              <a:gd name="connsiteY35" fmla="*/ 147 h 731"/>
              <a:gd name="connsiteX36" fmla="*/ 195 w 226"/>
              <a:gd name="connsiteY36" fmla="*/ 157 h 731"/>
              <a:gd name="connsiteX37" fmla="*/ 190 w 226"/>
              <a:gd name="connsiteY37" fmla="*/ 173 h 731"/>
              <a:gd name="connsiteX38" fmla="*/ 190 w 226"/>
              <a:gd name="connsiteY38" fmla="*/ 189 h 731"/>
              <a:gd name="connsiteX39" fmla="*/ 190 w 226"/>
              <a:gd name="connsiteY39" fmla="*/ 205 h 731"/>
              <a:gd name="connsiteX40" fmla="*/ 184 w 226"/>
              <a:gd name="connsiteY40" fmla="*/ 220 h 731"/>
              <a:gd name="connsiteX41" fmla="*/ 184 w 226"/>
              <a:gd name="connsiteY41" fmla="*/ 236 h 731"/>
              <a:gd name="connsiteX42" fmla="*/ 184 w 226"/>
              <a:gd name="connsiteY42" fmla="*/ 257 h 731"/>
              <a:gd name="connsiteX43" fmla="*/ 179 w 226"/>
              <a:gd name="connsiteY43" fmla="*/ 299 h 731"/>
              <a:gd name="connsiteX44" fmla="*/ 174 w 226"/>
              <a:gd name="connsiteY44" fmla="*/ 336 h 731"/>
              <a:gd name="connsiteX45" fmla="*/ 174 w 226"/>
              <a:gd name="connsiteY45" fmla="*/ 368 h 731"/>
              <a:gd name="connsiteX46" fmla="*/ 169 w 226"/>
              <a:gd name="connsiteY46" fmla="*/ 399 h 731"/>
              <a:gd name="connsiteX47" fmla="*/ 163 w 226"/>
              <a:gd name="connsiteY47" fmla="*/ 431 h 731"/>
              <a:gd name="connsiteX48" fmla="*/ 163 w 226"/>
              <a:gd name="connsiteY48" fmla="*/ 457 h 731"/>
              <a:gd name="connsiteX49" fmla="*/ 158 w 226"/>
              <a:gd name="connsiteY49" fmla="*/ 478 h 731"/>
              <a:gd name="connsiteX50" fmla="*/ 153 w 226"/>
              <a:gd name="connsiteY50" fmla="*/ 499 h 731"/>
              <a:gd name="connsiteX51" fmla="*/ 147 w 226"/>
              <a:gd name="connsiteY51" fmla="*/ 536 h 731"/>
              <a:gd name="connsiteX52" fmla="*/ 137 w 226"/>
              <a:gd name="connsiteY52" fmla="*/ 573 h 731"/>
              <a:gd name="connsiteX53" fmla="*/ 132 w 226"/>
              <a:gd name="connsiteY53" fmla="*/ 604 h 731"/>
              <a:gd name="connsiteX54" fmla="*/ 121 w 226"/>
              <a:gd name="connsiteY54" fmla="*/ 631 h 731"/>
              <a:gd name="connsiteX55" fmla="*/ 116 w 226"/>
              <a:gd name="connsiteY55" fmla="*/ 657 h 731"/>
              <a:gd name="connsiteX56" fmla="*/ 111 w 226"/>
              <a:gd name="connsiteY56" fmla="*/ 668 h 731"/>
              <a:gd name="connsiteX57" fmla="*/ 105 w 226"/>
              <a:gd name="connsiteY57" fmla="*/ 678 h 731"/>
              <a:gd name="connsiteX58" fmla="*/ 105 w 226"/>
              <a:gd name="connsiteY58" fmla="*/ 689 h 731"/>
              <a:gd name="connsiteX59" fmla="*/ 100 w 226"/>
              <a:gd name="connsiteY59" fmla="*/ 694 h 731"/>
              <a:gd name="connsiteX60" fmla="*/ 95 w 226"/>
              <a:gd name="connsiteY60" fmla="*/ 704 h 731"/>
              <a:gd name="connsiteX61" fmla="*/ 95 w 226"/>
              <a:gd name="connsiteY61" fmla="*/ 710 h 731"/>
              <a:gd name="connsiteX62" fmla="*/ 84 w 226"/>
              <a:gd name="connsiteY62" fmla="*/ 715 h 731"/>
              <a:gd name="connsiteX63" fmla="*/ 79 w 226"/>
              <a:gd name="connsiteY63" fmla="*/ 725 h 731"/>
              <a:gd name="connsiteX64" fmla="*/ 74 w 226"/>
              <a:gd name="connsiteY64" fmla="*/ 725 h 731"/>
              <a:gd name="connsiteX65" fmla="*/ 68 w 226"/>
              <a:gd name="connsiteY65" fmla="*/ 731 h 731"/>
              <a:gd name="connsiteX66" fmla="*/ 63 w 226"/>
              <a:gd name="connsiteY66" fmla="*/ 731 h 731"/>
              <a:gd name="connsiteX67" fmla="*/ 63 w 226"/>
              <a:gd name="connsiteY67" fmla="*/ 725 h 731"/>
              <a:gd name="connsiteX68" fmla="*/ 58 w 226"/>
              <a:gd name="connsiteY68" fmla="*/ 725 h 731"/>
              <a:gd name="connsiteX69" fmla="*/ 58 w 226"/>
              <a:gd name="connsiteY69" fmla="*/ 720 h 731"/>
              <a:gd name="connsiteX70" fmla="*/ 58 w 226"/>
              <a:gd name="connsiteY70" fmla="*/ 715 h 731"/>
              <a:gd name="connsiteX71" fmla="*/ 53 w 226"/>
              <a:gd name="connsiteY71" fmla="*/ 710 h 731"/>
              <a:gd name="connsiteX72" fmla="*/ 53 w 226"/>
              <a:gd name="connsiteY72" fmla="*/ 699 h 731"/>
              <a:gd name="connsiteX73" fmla="*/ 53 w 226"/>
              <a:gd name="connsiteY73" fmla="*/ 689 h 731"/>
              <a:gd name="connsiteX74" fmla="*/ 47 w 226"/>
              <a:gd name="connsiteY74" fmla="*/ 673 h 731"/>
              <a:gd name="connsiteX75" fmla="*/ 42 w 226"/>
              <a:gd name="connsiteY75" fmla="*/ 652 h 731"/>
              <a:gd name="connsiteX76" fmla="*/ 37 w 226"/>
              <a:gd name="connsiteY76" fmla="*/ 636 h 731"/>
              <a:gd name="connsiteX77" fmla="*/ 32 w 226"/>
              <a:gd name="connsiteY77" fmla="*/ 620 h 731"/>
              <a:gd name="connsiteX78" fmla="*/ 26 w 226"/>
              <a:gd name="connsiteY78" fmla="*/ 604 h 731"/>
              <a:gd name="connsiteX79" fmla="*/ 16 w 226"/>
              <a:gd name="connsiteY79" fmla="*/ 594 h 731"/>
              <a:gd name="connsiteX80" fmla="*/ 5 w 226"/>
              <a:gd name="connsiteY80" fmla="*/ 583 h 731"/>
              <a:gd name="connsiteX81" fmla="*/ 0 w 226"/>
              <a:gd name="connsiteY81" fmla="*/ 573 h 731"/>
              <a:gd name="connsiteX82" fmla="*/ 11 w 226"/>
              <a:gd name="connsiteY82" fmla="*/ 578 h 731"/>
              <a:gd name="connsiteX83" fmla="*/ 26 w 226"/>
              <a:gd name="connsiteY83" fmla="*/ 578 h 731"/>
              <a:gd name="connsiteX84" fmla="*/ 37 w 226"/>
              <a:gd name="connsiteY84" fmla="*/ 578 h 731"/>
              <a:gd name="connsiteX85" fmla="*/ 47 w 226"/>
              <a:gd name="connsiteY85" fmla="*/ 578 h 731"/>
              <a:gd name="connsiteX86" fmla="*/ 58 w 226"/>
              <a:gd name="connsiteY86" fmla="*/ 573 h 731"/>
              <a:gd name="connsiteX87" fmla="*/ 63 w 226"/>
              <a:gd name="connsiteY87" fmla="*/ 573 h 731"/>
              <a:gd name="connsiteX88" fmla="*/ 68 w 226"/>
              <a:gd name="connsiteY88" fmla="*/ 568 h 731"/>
              <a:gd name="connsiteX89" fmla="*/ 68 w 226"/>
              <a:gd name="connsiteY89" fmla="*/ 568 h 731"/>
              <a:gd name="connsiteX90" fmla="*/ 74 w 226"/>
              <a:gd name="connsiteY90" fmla="*/ 562 h 731"/>
              <a:gd name="connsiteX91" fmla="*/ 74 w 226"/>
              <a:gd name="connsiteY91" fmla="*/ 552 h 731"/>
              <a:gd name="connsiteX92" fmla="*/ 79 w 226"/>
              <a:gd name="connsiteY92" fmla="*/ 541 h 731"/>
              <a:gd name="connsiteX93" fmla="*/ 79 w 226"/>
              <a:gd name="connsiteY93" fmla="*/ 526 h 731"/>
              <a:gd name="connsiteX94" fmla="*/ 84 w 226"/>
              <a:gd name="connsiteY94" fmla="*/ 505 h 731"/>
              <a:gd name="connsiteX95" fmla="*/ 90 w 226"/>
              <a:gd name="connsiteY95" fmla="*/ 484 h 731"/>
              <a:gd name="connsiteX96" fmla="*/ 90 w 226"/>
              <a:gd name="connsiteY96" fmla="*/ 457 h 731"/>
              <a:gd name="connsiteX97" fmla="*/ 95 w 226"/>
              <a:gd name="connsiteY97" fmla="*/ 426 h 731"/>
              <a:gd name="connsiteX98" fmla="*/ 105 w 226"/>
              <a:gd name="connsiteY98" fmla="*/ 363 h 731"/>
              <a:gd name="connsiteX99" fmla="*/ 111 w 226"/>
              <a:gd name="connsiteY99" fmla="*/ 305 h 731"/>
              <a:gd name="connsiteX100" fmla="*/ 116 w 226"/>
              <a:gd name="connsiteY100" fmla="*/ 242 h 731"/>
              <a:gd name="connsiteX101" fmla="*/ 116 w 226"/>
              <a:gd name="connsiteY101" fmla="*/ 189 h 731"/>
              <a:gd name="connsiteX102" fmla="*/ 116 w 226"/>
              <a:gd name="connsiteY102" fmla="*/ 189 h 731"/>
              <a:gd name="connsiteX0" fmla="*/ 116 w 226"/>
              <a:gd name="connsiteY0" fmla="*/ 189 h 731"/>
              <a:gd name="connsiteX1" fmla="*/ 116 w 226"/>
              <a:gd name="connsiteY1" fmla="*/ 163 h 731"/>
              <a:gd name="connsiteX2" fmla="*/ 116 w 226"/>
              <a:gd name="connsiteY2" fmla="*/ 136 h 731"/>
              <a:gd name="connsiteX3" fmla="*/ 116 w 226"/>
              <a:gd name="connsiteY3" fmla="*/ 115 h 731"/>
              <a:gd name="connsiteX4" fmla="*/ 116 w 226"/>
              <a:gd name="connsiteY4" fmla="*/ 100 h 731"/>
              <a:gd name="connsiteX5" fmla="*/ 116 w 226"/>
              <a:gd name="connsiteY5" fmla="*/ 84 h 731"/>
              <a:gd name="connsiteX6" fmla="*/ 116 w 226"/>
              <a:gd name="connsiteY6" fmla="*/ 73 h 731"/>
              <a:gd name="connsiteX7" fmla="*/ 111 w 226"/>
              <a:gd name="connsiteY7" fmla="*/ 63 h 731"/>
              <a:gd name="connsiteX8" fmla="*/ 111 w 226"/>
              <a:gd name="connsiteY8" fmla="*/ 57 h 731"/>
              <a:gd name="connsiteX9" fmla="*/ 111 w 226"/>
              <a:gd name="connsiteY9" fmla="*/ 52 h 731"/>
              <a:gd name="connsiteX10" fmla="*/ 105 w 226"/>
              <a:gd name="connsiteY10" fmla="*/ 52 h 731"/>
              <a:gd name="connsiteX11" fmla="*/ 100 w 226"/>
              <a:gd name="connsiteY11" fmla="*/ 47 h 731"/>
              <a:gd name="connsiteX12" fmla="*/ 158 w 226"/>
              <a:gd name="connsiteY12" fmla="*/ 0 h 731"/>
              <a:gd name="connsiteX13" fmla="*/ 174 w 226"/>
              <a:gd name="connsiteY13" fmla="*/ 10 h 731"/>
              <a:gd name="connsiteX14" fmla="*/ 184 w 226"/>
              <a:gd name="connsiteY14" fmla="*/ 21 h 731"/>
              <a:gd name="connsiteX15" fmla="*/ 195 w 226"/>
              <a:gd name="connsiteY15" fmla="*/ 26 h 731"/>
              <a:gd name="connsiteX16" fmla="*/ 205 w 226"/>
              <a:gd name="connsiteY16" fmla="*/ 36 h 731"/>
              <a:gd name="connsiteX17" fmla="*/ 216 w 226"/>
              <a:gd name="connsiteY17" fmla="*/ 42 h 731"/>
              <a:gd name="connsiteX18" fmla="*/ 221 w 226"/>
              <a:gd name="connsiteY18" fmla="*/ 47 h 731"/>
              <a:gd name="connsiteX19" fmla="*/ 226 w 226"/>
              <a:gd name="connsiteY19" fmla="*/ 52 h 731"/>
              <a:gd name="connsiteX20" fmla="*/ 226 w 226"/>
              <a:gd name="connsiteY20" fmla="*/ 57 h 731"/>
              <a:gd name="connsiteX21" fmla="*/ 226 w 226"/>
              <a:gd name="connsiteY21" fmla="*/ 63 h 731"/>
              <a:gd name="connsiteX22" fmla="*/ 226 w 226"/>
              <a:gd name="connsiteY22" fmla="*/ 68 h 731"/>
              <a:gd name="connsiteX23" fmla="*/ 226 w 226"/>
              <a:gd name="connsiteY23" fmla="*/ 73 h 731"/>
              <a:gd name="connsiteX24" fmla="*/ 221 w 226"/>
              <a:gd name="connsiteY24" fmla="*/ 78 h 731"/>
              <a:gd name="connsiteX25" fmla="*/ 211 w 226"/>
              <a:gd name="connsiteY25" fmla="*/ 84 h 731"/>
              <a:gd name="connsiteX26" fmla="*/ 211 w 226"/>
              <a:gd name="connsiteY26" fmla="*/ 89 h 731"/>
              <a:gd name="connsiteX27" fmla="*/ 211 w 226"/>
              <a:gd name="connsiteY27" fmla="*/ 89 h 731"/>
              <a:gd name="connsiteX28" fmla="*/ 205 w 226"/>
              <a:gd name="connsiteY28" fmla="*/ 94 h 731"/>
              <a:gd name="connsiteX29" fmla="*/ 205 w 226"/>
              <a:gd name="connsiteY29" fmla="*/ 100 h 731"/>
              <a:gd name="connsiteX30" fmla="*/ 200 w 226"/>
              <a:gd name="connsiteY30" fmla="*/ 110 h 731"/>
              <a:gd name="connsiteX31" fmla="*/ 200 w 226"/>
              <a:gd name="connsiteY31" fmla="*/ 115 h 731"/>
              <a:gd name="connsiteX32" fmla="*/ 200 w 226"/>
              <a:gd name="connsiteY32" fmla="*/ 126 h 731"/>
              <a:gd name="connsiteX33" fmla="*/ 195 w 226"/>
              <a:gd name="connsiteY33" fmla="*/ 136 h 731"/>
              <a:gd name="connsiteX34" fmla="*/ 195 w 226"/>
              <a:gd name="connsiteY34" fmla="*/ 147 h 731"/>
              <a:gd name="connsiteX35" fmla="*/ 195 w 226"/>
              <a:gd name="connsiteY35" fmla="*/ 157 h 731"/>
              <a:gd name="connsiteX36" fmla="*/ 190 w 226"/>
              <a:gd name="connsiteY36" fmla="*/ 173 h 731"/>
              <a:gd name="connsiteX37" fmla="*/ 190 w 226"/>
              <a:gd name="connsiteY37" fmla="*/ 189 h 731"/>
              <a:gd name="connsiteX38" fmla="*/ 190 w 226"/>
              <a:gd name="connsiteY38" fmla="*/ 205 h 731"/>
              <a:gd name="connsiteX39" fmla="*/ 184 w 226"/>
              <a:gd name="connsiteY39" fmla="*/ 220 h 731"/>
              <a:gd name="connsiteX40" fmla="*/ 184 w 226"/>
              <a:gd name="connsiteY40" fmla="*/ 236 h 731"/>
              <a:gd name="connsiteX41" fmla="*/ 184 w 226"/>
              <a:gd name="connsiteY41" fmla="*/ 257 h 731"/>
              <a:gd name="connsiteX42" fmla="*/ 179 w 226"/>
              <a:gd name="connsiteY42" fmla="*/ 299 h 731"/>
              <a:gd name="connsiteX43" fmla="*/ 174 w 226"/>
              <a:gd name="connsiteY43" fmla="*/ 336 h 731"/>
              <a:gd name="connsiteX44" fmla="*/ 174 w 226"/>
              <a:gd name="connsiteY44" fmla="*/ 368 h 731"/>
              <a:gd name="connsiteX45" fmla="*/ 169 w 226"/>
              <a:gd name="connsiteY45" fmla="*/ 399 h 731"/>
              <a:gd name="connsiteX46" fmla="*/ 163 w 226"/>
              <a:gd name="connsiteY46" fmla="*/ 431 h 731"/>
              <a:gd name="connsiteX47" fmla="*/ 163 w 226"/>
              <a:gd name="connsiteY47" fmla="*/ 457 h 731"/>
              <a:gd name="connsiteX48" fmla="*/ 158 w 226"/>
              <a:gd name="connsiteY48" fmla="*/ 478 h 731"/>
              <a:gd name="connsiteX49" fmla="*/ 153 w 226"/>
              <a:gd name="connsiteY49" fmla="*/ 499 h 731"/>
              <a:gd name="connsiteX50" fmla="*/ 147 w 226"/>
              <a:gd name="connsiteY50" fmla="*/ 536 h 731"/>
              <a:gd name="connsiteX51" fmla="*/ 137 w 226"/>
              <a:gd name="connsiteY51" fmla="*/ 573 h 731"/>
              <a:gd name="connsiteX52" fmla="*/ 132 w 226"/>
              <a:gd name="connsiteY52" fmla="*/ 604 h 731"/>
              <a:gd name="connsiteX53" fmla="*/ 121 w 226"/>
              <a:gd name="connsiteY53" fmla="*/ 631 h 731"/>
              <a:gd name="connsiteX54" fmla="*/ 116 w 226"/>
              <a:gd name="connsiteY54" fmla="*/ 657 h 731"/>
              <a:gd name="connsiteX55" fmla="*/ 111 w 226"/>
              <a:gd name="connsiteY55" fmla="*/ 668 h 731"/>
              <a:gd name="connsiteX56" fmla="*/ 105 w 226"/>
              <a:gd name="connsiteY56" fmla="*/ 678 h 731"/>
              <a:gd name="connsiteX57" fmla="*/ 105 w 226"/>
              <a:gd name="connsiteY57" fmla="*/ 689 h 731"/>
              <a:gd name="connsiteX58" fmla="*/ 100 w 226"/>
              <a:gd name="connsiteY58" fmla="*/ 694 h 731"/>
              <a:gd name="connsiteX59" fmla="*/ 95 w 226"/>
              <a:gd name="connsiteY59" fmla="*/ 704 h 731"/>
              <a:gd name="connsiteX60" fmla="*/ 95 w 226"/>
              <a:gd name="connsiteY60" fmla="*/ 710 h 731"/>
              <a:gd name="connsiteX61" fmla="*/ 84 w 226"/>
              <a:gd name="connsiteY61" fmla="*/ 715 h 731"/>
              <a:gd name="connsiteX62" fmla="*/ 79 w 226"/>
              <a:gd name="connsiteY62" fmla="*/ 725 h 731"/>
              <a:gd name="connsiteX63" fmla="*/ 74 w 226"/>
              <a:gd name="connsiteY63" fmla="*/ 725 h 731"/>
              <a:gd name="connsiteX64" fmla="*/ 68 w 226"/>
              <a:gd name="connsiteY64" fmla="*/ 731 h 731"/>
              <a:gd name="connsiteX65" fmla="*/ 63 w 226"/>
              <a:gd name="connsiteY65" fmla="*/ 731 h 731"/>
              <a:gd name="connsiteX66" fmla="*/ 63 w 226"/>
              <a:gd name="connsiteY66" fmla="*/ 725 h 731"/>
              <a:gd name="connsiteX67" fmla="*/ 58 w 226"/>
              <a:gd name="connsiteY67" fmla="*/ 725 h 731"/>
              <a:gd name="connsiteX68" fmla="*/ 58 w 226"/>
              <a:gd name="connsiteY68" fmla="*/ 720 h 731"/>
              <a:gd name="connsiteX69" fmla="*/ 58 w 226"/>
              <a:gd name="connsiteY69" fmla="*/ 715 h 731"/>
              <a:gd name="connsiteX70" fmla="*/ 53 w 226"/>
              <a:gd name="connsiteY70" fmla="*/ 710 h 731"/>
              <a:gd name="connsiteX71" fmla="*/ 53 w 226"/>
              <a:gd name="connsiteY71" fmla="*/ 699 h 731"/>
              <a:gd name="connsiteX72" fmla="*/ 53 w 226"/>
              <a:gd name="connsiteY72" fmla="*/ 689 h 731"/>
              <a:gd name="connsiteX73" fmla="*/ 47 w 226"/>
              <a:gd name="connsiteY73" fmla="*/ 673 h 731"/>
              <a:gd name="connsiteX74" fmla="*/ 42 w 226"/>
              <a:gd name="connsiteY74" fmla="*/ 652 h 731"/>
              <a:gd name="connsiteX75" fmla="*/ 37 w 226"/>
              <a:gd name="connsiteY75" fmla="*/ 636 h 731"/>
              <a:gd name="connsiteX76" fmla="*/ 32 w 226"/>
              <a:gd name="connsiteY76" fmla="*/ 620 h 731"/>
              <a:gd name="connsiteX77" fmla="*/ 26 w 226"/>
              <a:gd name="connsiteY77" fmla="*/ 604 h 731"/>
              <a:gd name="connsiteX78" fmla="*/ 16 w 226"/>
              <a:gd name="connsiteY78" fmla="*/ 594 h 731"/>
              <a:gd name="connsiteX79" fmla="*/ 5 w 226"/>
              <a:gd name="connsiteY79" fmla="*/ 583 h 731"/>
              <a:gd name="connsiteX80" fmla="*/ 0 w 226"/>
              <a:gd name="connsiteY80" fmla="*/ 573 h 731"/>
              <a:gd name="connsiteX81" fmla="*/ 11 w 226"/>
              <a:gd name="connsiteY81" fmla="*/ 578 h 731"/>
              <a:gd name="connsiteX82" fmla="*/ 26 w 226"/>
              <a:gd name="connsiteY82" fmla="*/ 578 h 731"/>
              <a:gd name="connsiteX83" fmla="*/ 37 w 226"/>
              <a:gd name="connsiteY83" fmla="*/ 578 h 731"/>
              <a:gd name="connsiteX84" fmla="*/ 47 w 226"/>
              <a:gd name="connsiteY84" fmla="*/ 578 h 731"/>
              <a:gd name="connsiteX85" fmla="*/ 58 w 226"/>
              <a:gd name="connsiteY85" fmla="*/ 573 h 731"/>
              <a:gd name="connsiteX86" fmla="*/ 63 w 226"/>
              <a:gd name="connsiteY86" fmla="*/ 573 h 731"/>
              <a:gd name="connsiteX87" fmla="*/ 68 w 226"/>
              <a:gd name="connsiteY87" fmla="*/ 568 h 731"/>
              <a:gd name="connsiteX88" fmla="*/ 68 w 226"/>
              <a:gd name="connsiteY88" fmla="*/ 568 h 731"/>
              <a:gd name="connsiteX89" fmla="*/ 74 w 226"/>
              <a:gd name="connsiteY89" fmla="*/ 562 h 731"/>
              <a:gd name="connsiteX90" fmla="*/ 74 w 226"/>
              <a:gd name="connsiteY90" fmla="*/ 552 h 731"/>
              <a:gd name="connsiteX91" fmla="*/ 79 w 226"/>
              <a:gd name="connsiteY91" fmla="*/ 541 h 731"/>
              <a:gd name="connsiteX92" fmla="*/ 79 w 226"/>
              <a:gd name="connsiteY92" fmla="*/ 526 h 731"/>
              <a:gd name="connsiteX93" fmla="*/ 84 w 226"/>
              <a:gd name="connsiteY93" fmla="*/ 505 h 731"/>
              <a:gd name="connsiteX94" fmla="*/ 90 w 226"/>
              <a:gd name="connsiteY94" fmla="*/ 484 h 731"/>
              <a:gd name="connsiteX95" fmla="*/ 90 w 226"/>
              <a:gd name="connsiteY95" fmla="*/ 457 h 731"/>
              <a:gd name="connsiteX96" fmla="*/ 95 w 226"/>
              <a:gd name="connsiteY96" fmla="*/ 426 h 731"/>
              <a:gd name="connsiteX97" fmla="*/ 105 w 226"/>
              <a:gd name="connsiteY97" fmla="*/ 363 h 731"/>
              <a:gd name="connsiteX98" fmla="*/ 111 w 226"/>
              <a:gd name="connsiteY98" fmla="*/ 305 h 731"/>
              <a:gd name="connsiteX99" fmla="*/ 116 w 226"/>
              <a:gd name="connsiteY99" fmla="*/ 242 h 731"/>
              <a:gd name="connsiteX100" fmla="*/ 116 w 226"/>
              <a:gd name="connsiteY100" fmla="*/ 189 h 731"/>
              <a:gd name="connsiteX101" fmla="*/ 116 w 226"/>
              <a:gd name="connsiteY101" fmla="*/ 189 h 731"/>
              <a:gd name="connsiteX0" fmla="*/ 112 w 222"/>
              <a:gd name="connsiteY0" fmla="*/ 189 h 731"/>
              <a:gd name="connsiteX1" fmla="*/ 112 w 222"/>
              <a:gd name="connsiteY1" fmla="*/ 163 h 731"/>
              <a:gd name="connsiteX2" fmla="*/ 112 w 222"/>
              <a:gd name="connsiteY2" fmla="*/ 136 h 731"/>
              <a:gd name="connsiteX3" fmla="*/ 112 w 222"/>
              <a:gd name="connsiteY3" fmla="*/ 115 h 731"/>
              <a:gd name="connsiteX4" fmla="*/ 112 w 222"/>
              <a:gd name="connsiteY4" fmla="*/ 100 h 731"/>
              <a:gd name="connsiteX5" fmla="*/ 112 w 222"/>
              <a:gd name="connsiteY5" fmla="*/ 84 h 731"/>
              <a:gd name="connsiteX6" fmla="*/ 112 w 222"/>
              <a:gd name="connsiteY6" fmla="*/ 73 h 731"/>
              <a:gd name="connsiteX7" fmla="*/ 107 w 222"/>
              <a:gd name="connsiteY7" fmla="*/ 63 h 731"/>
              <a:gd name="connsiteX8" fmla="*/ 107 w 222"/>
              <a:gd name="connsiteY8" fmla="*/ 57 h 731"/>
              <a:gd name="connsiteX9" fmla="*/ 107 w 222"/>
              <a:gd name="connsiteY9" fmla="*/ 52 h 731"/>
              <a:gd name="connsiteX10" fmla="*/ 101 w 222"/>
              <a:gd name="connsiteY10" fmla="*/ 52 h 731"/>
              <a:gd name="connsiteX11" fmla="*/ 96 w 222"/>
              <a:gd name="connsiteY11" fmla="*/ 47 h 731"/>
              <a:gd name="connsiteX12" fmla="*/ 154 w 222"/>
              <a:gd name="connsiteY12" fmla="*/ 0 h 731"/>
              <a:gd name="connsiteX13" fmla="*/ 170 w 222"/>
              <a:gd name="connsiteY13" fmla="*/ 10 h 731"/>
              <a:gd name="connsiteX14" fmla="*/ 180 w 222"/>
              <a:gd name="connsiteY14" fmla="*/ 21 h 731"/>
              <a:gd name="connsiteX15" fmla="*/ 191 w 222"/>
              <a:gd name="connsiteY15" fmla="*/ 26 h 731"/>
              <a:gd name="connsiteX16" fmla="*/ 201 w 222"/>
              <a:gd name="connsiteY16" fmla="*/ 36 h 731"/>
              <a:gd name="connsiteX17" fmla="*/ 212 w 222"/>
              <a:gd name="connsiteY17" fmla="*/ 42 h 731"/>
              <a:gd name="connsiteX18" fmla="*/ 217 w 222"/>
              <a:gd name="connsiteY18" fmla="*/ 47 h 731"/>
              <a:gd name="connsiteX19" fmla="*/ 222 w 222"/>
              <a:gd name="connsiteY19" fmla="*/ 52 h 731"/>
              <a:gd name="connsiteX20" fmla="*/ 222 w 222"/>
              <a:gd name="connsiteY20" fmla="*/ 57 h 731"/>
              <a:gd name="connsiteX21" fmla="*/ 222 w 222"/>
              <a:gd name="connsiteY21" fmla="*/ 63 h 731"/>
              <a:gd name="connsiteX22" fmla="*/ 222 w 222"/>
              <a:gd name="connsiteY22" fmla="*/ 68 h 731"/>
              <a:gd name="connsiteX23" fmla="*/ 222 w 222"/>
              <a:gd name="connsiteY23" fmla="*/ 73 h 731"/>
              <a:gd name="connsiteX24" fmla="*/ 217 w 222"/>
              <a:gd name="connsiteY24" fmla="*/ 78 h 731"/>
              <a:gd name="connsiteX25" fmla="*/ 207 w 222"/>
              <a:gd name="connsiteY25" fmla="*/ 84 h 731"/>
              <a:gd name="connsiteX26" fmla="*/ 207 w 222"/>
              <a:gd name="connsiteY26" fmla="*/ 89 h 731"/>
              <a:gd name="connsiteX27" fmla="*/ 207 w 222"/>
              <a:gd name="connsiteY27" fmla="*/ 89 h 731"/>
              <a:gd name="connsiteX28" fmla="*/ 201 w 222"/>
              <a:gd name="connsiteY28" fmla="*/ 94 h 731"/>
              <a:gd name="connsiteX29" fmla="*/ 201 w 222"/>
              <a:gd name="connsiteY29" fmla="*/ 100 h 731"/>
              <a:gd name="connsiteX30" fmla="*/ 196 w 222"/>
              <a:gd name="connsiteY30" fmla="*/ 110 h 731"/>
              <a:gd name="connsiteX31" fmla="*/ 196 w 222"/>
              <a:gd name="connsiteY31" fmla="*/ 115 h 731"/>
              <a:gd name="connsiteX32" fmla="*/ 196 w 222"/>
              <a:gd name="connsiteY32" fmla="*/ 126 h 731"/>
              <a:gd name="connsiteX33" fmla="*/ 191 w 222"/>
              <a:gd name="connsiteY33" fmla="*/ 136 h 731"/>
              <a:gd name="connsiteX34" fmla="*/ 191 w 222"/>
              <a:gd name="connsiteY34" fmla="*/ 147 h 731"/>
              <a:gd name="connsiteX35" fmla="*/ 191 w 222"/>
              <a:gd name="connsiteY35" fmla="*/ 157 h 731"/>
              <a:gd name="connsiteX36" fmla="*/ 186 w 222"/>
              <a:gd name="connsiteY36" fmla="*/ 173 h 731"/>
              <a:gd name="connsiteX37" fmla="*/ 186 w 222"/>
              <a:gd name="connsiteY37" fmla="*/ 189 h 731"/>
              <a:gd name="connsiteX38" fmla="*/ 186 w 222"/>
              <a:gd name="connsiteY38" fmla="*/ 205 h 731"/>
              <a:gd name="connsiteX39" fmla="*/ 180 w 222"/>
              <a:gd name="connsiteY39" fmla="*/ 220 h 731"/>
              <a:gd name="connsiteX40" fmla="*/ 180 w 222"/>
              <a:gd name="connsiteY40" fmla="*/ 236 h 731"/>
              <a:gd name="connsiteX41" fmla="*/ 180 w 222"/>
              <a:gd name="connsiteY41" fmla="*/ 257 h 731"/>
              <a:gd name="connsiteX42" fmla="*/ 175 w 222"/>
              <a:gd name="connsiteY42" fmla="*/ 299 h 731"/>
              <a:gd name="connsiteX43" fmla="*/ 170 w 222"/>
              <a:gd name="connsiteY43" fmla="*/ 336 h 731"/>
              <a:gd name="connsiteX44" fmla="*/ 170 w 222"/>
              <a:gd name="connsiteY44" fmla="*/ 368 h 731"/>
              <a:gd name="connsiteX45" fmla="*/ 165 w 222"/>
              <a:gd name="connsiteY45" fmla="*/ 399 h 731"/>
              <a:gd name="connsiteX46" fmla="*/ 159 w 222"/>
              <a:gd name="connsiteY46" fmla="*/ 431 h 731"/>
              <a:gd name="connsiteX47" fmla="*/ 159 w 222"/>
              <a:gd name="connsiteY47" fmla="*/ 457 h 731"/>
              <a:gd name="connsiteX48" fmla="*/ 154 w 222"/>
              <a:gd name="connsiteY48" fmla="*/ 478 h 731"/>
              <a:gd name="connsiteX49" fmla="*/ 149 w 222"/>
              <a:gd name="connsiteY49" fmla="*/ 499 h 731"/>
              <a:gd name="connsiteX50" fmla="*/ 143 w 222"/>
              <a:gd name="connsiteY50" fmla="*/ 536 h 731"/>
              <a:gd name="connsiteX51" fmla="*/ 133 w 222"/>
              <a:gd name="connsiteY51" fmla="*/ 573 h 731"/>
              <a:gd name="connsiteX52" fmla="*/ 128 w 222"/>
              <a:gd name="connsiteY52" fmla="*/ 604 h 731"/>
              <a:gd name="connsiteX53" fmla="*/ 117 w 222"/>
              <a:gd name="connsiteY53" fmla="*/ 631 h 731"/>
              <a:gd name="connsiteX54" fmla="*/ 112 w 222"/>
              <a:gd name="connsiteY54" fmla="*/ 657 h 731"/>
              <a:gd name="connsiteX55" fmla="*/ 107 w 222"/>
              <a:gd name="connsiteY55" fmla="*/ 668 h 731"/>
              <a:gd name="connsiteX56" fmla="*/ 101 w 222"/>
              <a:gd name="connsiteY56" fmla="*/ 678 h 731"/>
              <a:gd name="connsiteX57" fmla="*/ 101 w 222"/>
              <a:gd name="connsiteY57" fmla="*/ 689 h 731"/>
              <a:gd name="connsiteX58" fmla="*/ 96 w 222"/>
              <a:gd name="connsiteY58" fmla="*/ 694 h 731"/>
              <a:gd name="connsiteX59" fmla="*/ 91 w 222"/>
              <a:gd name="connsiteY59" fmla="*/ 704 h 731"/>
              <a:gd name="connsiteX60" fmla="*/ 91 w 222"/>
              <a:gd name="connsiteY60" fmla="*/ 710 h 731"/>
              <a:gd name="connsiteX61" fmla="*/ 80 w 222"/>
              <a:gd name="connsiteY61" fmla="*/ 715 h 731"/>
              <a:gd name="connsiteX62" fmla="*/ 75 w 222"/>
              <a:gd name="connsiteY62" fmla="*/ 725 h 731"/>
              <a:gd name="connsiteX63" fmla="*/ 70 w 222"/>
              <a:gd name="connsiteY63" fmla="*/ 725 h 731"/>
              <a:gd name="connsiteX64" fmla="*/ 64 w 222"/>
              <a:gd name="connsiteY64" fmla="*/ 731 h 731"/>
              <a:gd name="connsiteX65" fmla="*/ 59 w 222"/>
              <a:gd name="connsiteY65" fmla="*/ 731 h 731"/>
              <a:gd name="connsiteX66" fmla="*/ 59 w 222"/>
              <a:gd name="connsiteY66" fmla="*/ 725 h 731"/>
              <a:gd name="connsiteX67" fmla="*/ 54 w 222"/>
              <a:gd name="connsiteY67" fmla="*/ 725 h 731"/>
              <a:gd name="connsiteX68" fmla="*/ 54 w 222"/>
              <a:gd name="connsiteY68" fmla="*/ 720 h 731"/>
              <a:gd name="connsiteX69" fmla="*/ 54 w 222"/>
              <a:gd name="connsiteY69" fmla="*/ 715 h 731"/>
              <a:gd name="connsiteX70" fmla="*/ 49 w 222"/>
              <a:gd name="connsiteY70" fmla="*/ 710 h 731"/>
              <a:gd name="connsiteX71" fmla="*/ 49 w 222"/>
              <a:gd name="connsiteY71" fmla="*/ 699 h 731"/>
              <a:gd name="connsiteX72" fmla="*/ 49 w 222"/>
              <a:gd name="connsiteY72" fmla="*/ 689 h 731"/>
              <a:gd name="connsiteX73" fmla="*/ 43 w 222"/>
              <a:gd name="connsiteY73" fmla="*/ 673 h 731"/>
              <a:gd name="connsiteX74" fmla="*/ 38 w 222"/>
              <a:gd name="connsiteY74" fmla="*/ 652 h 731"/>
              <a:gd name="connsiteX75" fmla="*/ 33 w 222"/>
              <a:gd name="connsiteY75" fmla="*/ 636 h 731"/>
              <a:gd name="connsiteX76" fmla="*/ 28 w 222"/>
              <a:gd name="connsiteY76" fmla="*/ 620 h 731"/>
              <a:gd name="connsiteX77" fmla="*/ 22 w 222"/>
              <a:gd name="connsiteY77" fmla="*/ 604 h 731"/>
              <a:gd name="connsiteX78" fmla="*/ 12 w 222"/>
              <a:gd name="connsiteY78" fmla="*/ 594 h 731"/>
              <a:gd name="connsiteX79" fmla="*/ 1 w 222"/>
              <a:gd name="connsiteY79" fmla="*/ 583 h 731"/>
              <a:gd name="connsiteX80" fmla="*/ 7 w 222"/>
              <a:gd name="connsiteY80" fmla="*/ 578 h 731"/>
              <a:gd name="connsiteX81" fmla="*/ 22 w 222"/>
              <a:gd name="connsiteY81" fmla="*/ 578 h 731"/>
              <a:gd name="connsiteX82" fmla="*/ 33 w 222"/>
              <a:gd name="connsiteY82" fmla="*/ 578 h 731"/>
              <a:gd name="connsiteX83" fmla="*/ 43 w 222"/>
              <a:gd name="connsiteY83" fmla="*/ 578 h 731"/>
              <a:gd name="connsiteX84" fmla="*/ 54 w 222"/>
              <a:gd name="connsiteY84" fmla="*/ 573 h 731"/>
              <a:gd name="connsiteX85" fmla="*/ 59 w 222"/>
              <a:gd name="connsiteY85" fmla="*/ 573 h 731"/>
              <a:gd name="connsiteX86" fmla="*/ 64 w 222"/>
              <a:gd name="connsiteY86" fmla="*/ 568 h 731"/>
              <a:gd name="connsiteX87" fmla="*/ 64 w 222"/>
              <a:gd name="connsiteY87" fmla="*/ 568 h 731"/>
              <a:gd name="connsiteX88" fmla="*/ 70 w 222"/>
              <a:gd name="connsiteY88" fmla="*/ 562 h 731"/>
              <a:gd name="connsiteX89" fmla="*/ 70 w 222"/>
              <a:gd name="connsiteY89" fmla="*/ 552 h 731"/>
              <a:gd name="connsiteX90" fmla="*/ 75 w 222"/>
              <a:gd name="connsiteY90" fmla="*/ 541 h 731"/>
              <a:gd name="connsiteX91" fmla="*/ 75 w 222"/>
              <a:gd name="connsiteY91" fmla="*/ 526 h 731"/>
              <a:gd name="connsiteX92" fmla="*/ 80 w 222"/>
              <a:gd name="connsiteY92" fmla="*/ 505 h 731"/>
              <a:gd name="connsiteX93" fmla="*/ 86 w 222"/>
              <a:gd name="connsiteY93" fmla="*/ 484 h 731"/>
              <a:gd name="connsiteX94" fmla="*/ 86 w 222"/>
              <a:gd name="connsiteY94" fmla="*/ 457 h 731"/>
              <a:gd name="connsiteX95" fmla="*/ 91 w 222"/>
              <a:gd name="connsiteY95" fmla="*/ 426 h 731"/>
              <a:gd name="connsiteX96" fmla="*/ 101 w 222"/>
              <a:gd name="connsiteY96" fmla="*/ 363 h 731"/>
              <a:gd name="connsiteX97" fmla="*/ 107 w 222"/>
              <a:gd name="connsiteY97" fmla="*/ 305 h 731"/>
              <a:gd name="connsiteX98" fmla="*/ 112 w 222"/>
              <a:gd name="connsiteY98" fmla="*/ 242 h 731"/>
              <a:gd name="connsiteX99" fmla="*/ 112 w 222"/>
              <a:gd name="connsiteY99" fmla="*/ 189 h 731"/>
              <a:gd name="connsiteX100" fmla="*/ 112 w 222"/>
              <a:gd name="connsiteY100" fmla="*/ 189 h 731"/>
              <a:gd name="connsiteX0" fmla="*/ 105 w 215"/>
              <a:gd name="connsiteY0" fmla="*/ 189 h 731"/>
              <a:gd name="connsiteX1" fmla="*/ 105 w 215"/>
              <a:gd name="connsiteY1" fmla="*/ 163 h 731"/>
              <a:gd name="connsiteX2" fmla="*/ 105 w 215"/>
              <a:gd name="connsiteY2" fmla="*/ 136 h 731"/>
              <a:gd name="connsiteX3" fmla="*/ 105 w 215"/>
              <a:gd name="connsiteY3" fmla="*/ 115 h 731"/>
              <a:gd name="connsiteX4" fmla="*/ 105 w 215"/>
              <a:gd name="connsiteY4" fmla="*/ 100 h 731"/>
              <a:gd name="connsiteX5" fmla="*/ 105 w 215"/>
              <a:gd name="connsiteY5" fmla="*/ 84 h 731"/>
              <a:gd name="connsiteX6" fmla="*/ 105 w 215"/>
              <a:gd name="connsiteY6" fmla="*/ 73 h 731"/>
              <a:gd name="connsiteX7" fmla="*/ 100 w 215"/>
              <a:gd name="connsiteY7" fmla="*/ 63 h 731"/>
              <a:gd name="connsiteX8" fmla="*/ 100 w 215"/>
              <a:gd name="connsiteY8" fmla="*/ 57 h 731"/>
              <a:gd name="connsiteX9" fmla="*/ 100 w 215"/>
              <a:gd name="connsiteY9" fmla="*/ 52 h 731"/>
              <a:gd name="connsiteX10" fmla="*/ 94 w 215"/>
              <a:gd name="connsiteY10" fmla="*/ 52 h 731"/>
              <a:gd name="connsiteX11" fmla="*/ 89 w 215"/>
              <a:gd name="connsiteY11" fmla="*/ 47 h 731"/>
              <a:gd name="connsiteX12" fmla="*/ 147 w 215"/>
              <a:gd name="connsiteY12" fmla="*/ 0 h 731"/>
              <a:gd name="connsiteX13" fmla="*/ 163 w 215"/>
              <a:gd name="connsiteY13" fmla="*/ 10 h 731"/>
              <a:gd name="connsiteX14" fmla="*/ 173 w 215"/>
              <a:gd name="connsiteY14" fmla="*/ 21 h 731"/>
              <a:gd name="connsiteX15" fmla="*/ 184 w 215"/>
              <a:gd name="connsiteY15" fmla="*/ 26 h 731"/>
              <a:gd name="connsiteX16" fmla="*/ 194 w 215"/>
              <a:gd name="connsiteY16" fmla="*/ 36 h 731"/>
              <a:gd name="connsiteX17" fmla="*/ 205 w 215"/>
              <a:gd name="connsiteY17" fmla="*/ 42 h 731"/>
              <a:gd name="connsiteX18" fmla="*/ 210 w 215"/>
              <a:gd name="connsiteY18" fmla="*/ 47 h 731"/>
              <a:gd name="connsiteX19" fmla="*/ 215 w 215"/>
              <a:gd name="connsiteY19" fmla="*/ 52 h 731"/>
              <a:gd name="connsiteX20" fmla="*/ 215 w 215"/>
              <a:gd name="connsiteY20" fmla="*/ 57 h 731"/>
              <a:gd name="connsiteX21" fmla="*/ 215 w 215"/>
              <a:gd name="connsiteY21" fmla="*/ 63 h 731"/>
              <a:gd name="connsiteX22" fmla="*/ 215 w 215"/>
              <a:gd name="connsiteY22" fmla="*/ 68 h 731"/>
              <a:gd name="connsiteX23" fmla="*/ 215 w 215"/>
              <a:gd name="connsiteY23" fmla="*/ 73 h 731"/>
              <a:gd name="connsiteX24" fmla="*/ 210 w 215"/>
              <a:gd name="connsiteY24" fmla="*/ 78 h 731"/>
              <a:gd name="connsiteX25" fmla="*/ 200 w 215"/>
              <a:gd name="connsiteY25" fmla="*/ 84 h 731"/>
              <a:gd name="connsiteX26" fmla="*/ 200 w 215"/>
              <a:gd name="connsiteY26" fmla="*/ 89 h 731"/>
              <a:gd name="connsiteX27" fmla="*/ 200 w 215"/>
              <a:gd name="connsiteY27" fmla="*/ 89 h 731"/>
              <a:gd name="connsiteX28" fmla="*/ 194 w 215"/>
              <a:gd name="connsiteY28" fmla="*/ 94 h 731"/>
              <a:gd name="connsiteX29" fmla="*/ 194 w 215"/>
              <a:gd name="connsiteY29" fmla="*/ 100 h 731"/>
              <a:gd name="connsiteX30" fmla="*/ 189 w 215"/>
              <a:gd name="connsiteY30" fmla="*/ 110 h 731"/>
              <a:gd name="connsiteX31" fmla="*/ 189 w 215"/>
              <a:gd name="connsiteY31" fmla="*/ 115 h 731"/>
              <a:gd name="connsiteX32" fmla="*/ 189 w 215"/>
              <a:gd name="connsiteY32" fmla="*/ 126 h 731"/>
              <a:gd name="connsiteX33" fmla="*/ 184 w 215"/>
              <a:gd name="connsiteY33" fmla="*/ 136 h 731"/>
              <a:gd name="connsiteX34" fmla="*/ 184 w 215"/>
              <a:gd name="connsiteY34" fmla="*/ 147 h 731"/>
              <a:gd name="connsiteX35" fmla="*/ 184 w 215"/>
              <a:gd name="connsiteY35" fmla="*/ 157 h 731"/>
              <a:gd name="connsiteX36" fmla="*/ 179 w 215"/>
              <a:gd name="connsiteY36" fmla="*/ 173 h 731"/>
              <a:gd name="connsiteX37" fmla="*/ 179 w 215"/>
              <a:gd name="connsiteY37" fmla="*/ 189 h 731"/>
              <a:gd name="connsiteX38" fmla="*/ 179 w 215"/>
              <a:gd name="connsiteY38" fmla="*/ 205 h 731"/>
              <a:gd name="connsiteX39" fmla="*/ 173 w 215"/>
              <a:gd name="connsiteY39" fmla="*/ 220 h 731"/>
              <a:gd name="connsiteX40" fmla="*/ 173 w 215"/>
              <a:gd name="connsiteY40" fmla="*/ 236 h 731"/>
              <a:gd name="connsiteX41" fmla="*/ 173 w 215"/>
              <a:gd name="connsiteY41" fmla="*/ 257 h 731"/>
              <a:gd name="connsiteX42" fmla="*/ 168 w 215"/>
              <a:gd name="connsiteY42" fmla="*/ 299 h 731"/>
              <a:gd name="connsiteX43" fmla="*/ 163 w 215"/>
              <a:gd name="connsiteY43" fmla="*/ 336 h 731"/>
              <a:gd name="connsiteX44" fmla="*/ 163 w 215"/>
              <a:gd name="connsiteY44" fmla="*/ 368 h 731"/>
              <a:gd name="connsiteX45" fmla="*/ 158 w 215"/>
              <a:gd name="connsiteY45" fmla="*/ 399 h 731"/>
              <a:gd name="connsiteX46" fmla="*/ 152 w 215"/>
              <a:gd name="connsiteY46" fmla="*/ 431 h 731"/>
              <a:gd name="connsiteX47" fmla="*/ 152 w 215"/>
              <a:gd name="connsiteY47" fmla="*/ 457 h 731"/>
              <a:gd name="connsiteX48" fmla="*/ 147 w 215"/>
              <a:gd name="connsiteY48" fmla="*/ 478 h 731"/>
              <a:gd name="connsiteX49" fmla="*/ 142 w 215"/>
              <a:gd name="connsiteY49" fmla="*/ 499 h 731"/>
              <a:gd name="connsiteX50" fmla="*/ 136 w 215"/>
              <a:gd name="connsiteY50" fmla="*/ 536 h 731"/>
              <a:gd name="connsiteX51" fmla="*/ 126 w 215"/>
              <a:gd name="connsiteY51" fmla="*/ 573 h 731"/>
              <a:gd name="connsiteX52" fmla="*/ 121 w 215"/>
              <a:gd name="connsiteY52" fmla="*/ 604 h 731"/>
              <a:gd name="connsiteX53" fmla="*/ 110 w 215"/>
              <a:gd name="connsiteY53" fmla="*/ 631 h 731"/>
              <a:gd name="connsiteX54" fmla="*/ 105 w 215"/>
              <a:gd name="connsiteY54" fmla="*/ 657 h 731"/>
              <a:gd name="connsiteX55" fmla="*/ 100 w 215"/>
              <a:gd name="connsiteY55" fmla="*/ 668 h 731"/>
              <a:gd name="connsiteX56" fmla="*/ 94 w 215"/>
              <a:gd name="connsiteY56" fmla="*/ 678 h 731"/>
              <a:gd name="connsiteX57" fmla="*/ 94 w 215"/>
              <a:gd name="connsiteY57" fmla="*/ 689 h 731"/>
              <a:gd name="connsiteX58" fmla="*/ 89 w 215"/>
              <a:gd name="connsiteY58" fmla="*/ 694 h 731"/>
              <a:gd name="connsiteX59" fmla="*/ 84 w 215"/>
              <a:gd name="connsiteY59" fmla="*/ 704 h 731"/>
              <a:gd name="connsiteX60" fmla="*/ 84 w 215"/>
              <a:gd name="connsiteY60" fmla="*/ 710 h 731"/>
              <a:gd name="connsiteX61" fmla="*/ 73 w 215"/>
              <a:gd name="connsiteY61" fmla="*/ 715 h 731"/>
              <a:gd name="connsiteX62" fmla="*/ 68 w 215"/>
              <a:gd name="connsiteY62" fmla="*/ 725 h 731"/>
              <a:gd name="connsiteX63" fmla="*/ 63 w 215"/>
              <a:gd name="connsiteY63" fmla="*/ 725 h 731"/>
              <a:gd name="connsiteX64" fmla="*/ 57 w 215"/>
              <a:gd name="connsiteY64" fmla="*/ 731 h 731"/>
              <a:gd name="connsiteX65" fmla="*/ 52 w 215"/>
              <a:gd name="connsiteY65" fmla="*/ 731 h 731"/>
              <a:gd name="connsiteX66" fmla="*/ 52 w 215"/>
              <a:gd name="connsiteY66" fmla="*/ 725 h 731"/>
              <a:gd name="connsiteX67" fmla="*/ 47 w 215"/>
              <a:gd name="connsiteY67" fmla="*/ 725 h 731"/>
              <a:gd name="connsiteX68" fmla="*/ 47 w 215"/>
              <a:gd name="connsiteY68" fmla="*/ 720 h 731"/>
              <a:gd name="connsiteX69" fmla="*/ 47 w 215"/>
              <a:gd name="connsiteY69" fmla="*/ 715 h 731"/>
              <a:gd name="connsiteX70" fmla="*/ 42 w 215"/>
              <a:gd name="connsiteY70" fmla="*/ 710 h 731"/>
              <a:gd name="connsiteX71" fmla="*/ 42 w 215"/>
              <a:gd name="connsiteY71" fmla="*/ 699 h 731"/>
              <a:gd name="connsiteX72" fmla="*/ 42 w 215"/>
              <a:gd name="connsiteY72" fmla="*/ 689 h 731"/>
              <a:gd name="connsiteX73" fmla="*/ 36 w 215"/>
              <a:gd name="connsiteY73" fmla="*/ 673 h 731"/>
              <a:gd name="connsiteX74" fmla="*/ 31 w 215"/>
              <a:gd name="connsiteY74" fmla="*/ 652 h 731"/>
              <a:gd name="connsiteX75" fmla="*/ 26 w 215"/>
              <a:gd name="connsiteY75" fmla="*/ 636 h 731"/>
              <a:gd name="connsiteX76" fmla="*/ 21 w 215"/>
              <a:gd name="connsiteY76" fmla="*/ 620 h 731"/>
              <a:gd name="connsiteX77" fmla="*/ 15 w 215"/>
              <a:gd name="connsiteY77" fmla="*/ 604 h 731"/>
              <a:gd name="connsiteX78" fmla="*/ 5 w 215"/>
              <a:gd name="connsiteY78" fmla="*/ 594 h 731"/>
              <a:gd name="connsiteX79" fmla="*/ 0 w 215"/>
              <a:gd name="connsiteY79" fmla="*/ 578 h 731"/>
              <a:gd name="connsiteX80" fmla="*/ 15 w 215"/>
              <a:gd name="connsiteY80" fmla="*/ 578 h 731"/>
              <a:gd name="connsiteX81" fmla="*/ 26 w 215"/>
              <a:gd name="connsiteY81" fmla="*/ 578 h 731"/>
              <a:gd name="connsiteX82" fmla="*/ 36 w 215"/>
              <a:gd name="connsiteY82" fmla="*/ 578 h 731"/>
              <a:gd name="connsiteX83" fmla="*/ 47 w 215"/>
              <a:gd name="connsiteY83" fmla="*/ 573 h 731"/>
              <a:gd name="connsiteX84" fmla="*/ 52 w 215"/>
              <a:gd name="connsiteY84" fmla="*/ 573 h 731"/>
              <a:gd name="connsiteX85" fmla="*/ 57 w 215"/>
              <a:gd name="connsiteY85" fmla="*/ 568 h 731"/>
              <a:gd name="connsiteX86" fmla="*/ 57 w 215"/>
              <a:gd name="connsiteY86" fmla="*/ 568 h 731"/>
              <a:gd name="connsiteX87" fmla="*/ 63 w 215"/>
              <a:gd name="connsiteY87" fmla="*/ 562 h 731"/>
              <a:gd name="connsiteX88" fmla="*/ 63 w 215"/>
              <a:gd name="connsiteY88" fmla="*/ 552 h 731"/>
              <a:gd name="connsiteX89" fmla="*/ 68 w 215"/>
              <a:gd name="connsiteY89" fmla="*/ 541 h 731"/>
              <a:gd name="connsiteX90" fmla="*/ 68 w 215"/>
              <a:gd name="connsiteY90" fmla="*/ 526 h 731"/>
              <a:gd name="connsiteX91" fmla="*/ 73 w 215"/>
              <a:gd name="connsiteY91" fmla="*/ 505 h 731"/>
              <a:gd name="connsiteX92" fmla="*/ 79 w 215"/>
              <a:gd name="connsiteY92" fmla="*/ 484 h 731"/>
              <a:gd name="connsiteX93" fmla="*/ 79 w 215"/>
              <a:gd name="connsiteY93" fmla="*/ 457 h 731"/>
              <a:gd name="connsiteX94" fmla="*/ 84 w 215"/>
              <a:gd name="connsiteY94" fmla="*/ 426 h 731"/>
              <a:gd name="connsiteX95" fmla="*/ 94 w 215"/>
              <a:gd name="connsiteY95" fmla="*/ 363 h 731"/>
              <a:gd name="connsiteX96" fmla="*/ 100 w 215"/>
              <a:gd name="connsiteY96" fmla="*/ 305 h 731"/>
              <a:gd name="connsiteX97" fmla="*/ 105 w 215"/>
              <a:gd name="connsiteY97" fmla="*/ 242 h 731"/>
              <a:gd name="connsiteX98" fmla="*/ 105 w 215"/>
              <a:gd name="connsiteY98" fmla="*/ 189 h 731"/>
              <a:gd name="connsiteX99" fmla="*/ 105 w 215"/>
              <a:gd name="connsiteY99" fmla="*/ 189 h 731"/>
              <a:gd name="connsiteX0" fmla="*/ 100 w 210"/>
              <a:gd name="connsiteY0" fmla="*/ 189 h 731"/>
              <a:gd name="connsiteX1" fmla="*/ 100 w 210"/>
              <a:gd name="connsiteY1" fmla="*/ 163 h 731"/>
              <a:gd name="connsiteX2" fmla="*/ 100 w 210"/>
              <a:gd name="connsiteY2" fmla="*/ 136 h 731"/>
              <a:gd name="connsiteX3" fmla="*/ 100 w 210"/>
              <a:gd name="connsiteY3" fmla="*/ 115 h 731"/>
              <a:gd name="connsiteX4" fmla="*/ 100 w 210"/>
              <a:gd name="connsiteY4" fmla="*/ 100 h 731"/>
              <a:gd name="connsiteX5" fmla="*/ 100 w 210"/>
              <a:gd name="connsiteY5" fmla="*/ 84 h 731"/>
              <a:gd name="connsiteX6" fmla="*/ 100 w 210"/>
              <a:gd name="connsiteY6" fmla="*/ 73 h 731"/>
              <a:gd name="connsiteX7" fmla="*/ 95 w 210"/>
              <a:gd name="connsiteY7" fmla="*/ 63 h 731"/>
              <a:gd name="connsiteX8" fmla="*/ 95 w 210"/>
              <a:gd name="connsiteY8" fmla="*/ 57 h 731"/>
              <a:gd name="connsiteX9" fmla="*/ 95 w 210"/>
              <a:gd name="connsiteY9" fmla="*/ 52 h 731"/>
              <a:gd name="connsiteX10" fmla="*/ 89 w 210"/>
              <a:gd name="connsiteY10" fmla="*/ 52 h 731"/>
              <a:gd name="connsiteX11" fmla="*/ 84 w 210"/>
              <a:gd name="connsiteY11" fmla="*/ 47 h 731"/>
              <a:gd name="connsiteX12" fmla="*/ 142 w 210"/>
              <a:gd name="connsiteY12" fmla="*/ 0 h 731"/>
              <a:gd name="connsiteX13" fmla="*/ 158 w 210"/>
              <a:gd name="connsiteY13" fmla="*/ 10 h 731"/>
              <a:gd name="connsiteX14" fmla="*/ 168 w 210"/>
              <a:gd name="connsiteY14" fmla="*/ 21 h 731"/>
              <a:gd name="connsiteX15" fmla="*/ 179 w 210"/>
              <a:gd name="connsiteY15" fmla="*/ 26 h 731"/>
              <a:gd name="connsiteX16" fmla="*/ 189 w 210"/>
              <a:gd name="connsiteY16" fmla="*/ 36 h 731"/>
              <a:gd name="connsiteX17" fmla="*/ 200 w 210"/>
              <a:gd name="connsiteY17" fmla="*/ 42 h 731"/>
              <a:gd name="connsiteX18" fmla="*/ 205 w 210"/>
              <a:gd name="connsiteY18" fmla="*/ 47 h 731"/>
              <a:gd name="connsiteX19" fmla="*/ 210 w 210"/>
              <a:gd name="connsiteY19" fmla="*/ 52 h 731"/>
              <a:gd name="connsiteX20" fmla="*/ 210 w 210"/>
              <a:gd name="connsiteY20" fmla="*/ 57 h 731"/>
              <a:gd name="connsiteX21" fmla="*/ 210 w 210"/>
              <a:gd name="connsiteY21" fmla="*/ 63 h 731"/>
              <a:gd name="connsiteX22" fmla="*/ 210 w 210"/>
              <a:gd name="connsiteY22" fmla="*/ 68 h 731"/>
              <a:gd name="connsiteX23" fmla="*/ 210 w 210"/>
              <a:gd name="connsiteY23" fmla="*/ 73 h 731"/>
              <a:gd name="connsiteX24" fmla="*/ 205 w 210"/>
              <a:gd name="connsiteY24" fmla="*/ 78 h 731"/>
              <a:gd name="connsiteX25" fmla="*/ 195 w 210"/>
              <a:gd name="connsiteY25" fmla="*/ 84 h 731"/>
              <a:gd name="connsiteX26" fmla="*/ 195 w 210"/>
              <a:gd name="connsiteY26" fmla="*/ 89 h 731"/>
              <a:gd name="connsiteX27" fmla="*/ 195 w 210"/>
              <a:gd name="connsiteY27" fmla="*/ 89 h 731"/>
              <a:gd name="connsiteX28" fmla="*/ 189 w 210"/>
              <a:gd name="connsiteY28" fmla="*/ 94 h 731"/>
              <a:gd name="connsiteX29" fmla="*/ 189 w 210"/>
              <a:gd name="connsiteY29" fmla="*/ 100 h 731"/>
              <a:gd name="connsiteX30" fmla="*/ 184 w 210"/>
              <a:gd name="connsiteY30" fmla="*/ 110 h 731"/>
              <a:gd name="connsiteX31" fmla="*/ 184 w 210"/>
              <a:gd name="connsiteY31" fmla="*/ 115 h 731"/>
              <a:gd name="connsiteX32" fmla="*/ 184 w 210"/>
              <a:gd name="connsiteY32" fmla="*/ 126 h 731"/>
              <a:gd name="connsiteX33" fmla="*/ 179 w 210"/>
              <a:gd name="connsiteY33" fmla="*/ 136 h 731"/>
              <a:gd name="connsiteX34" fmla="*/ 179 w 210"/>
              <a:gd name="connsiteY34" fmla="*/ 147 h 731"/>
              <a:gd name="connsiteX35" fmla="*/ 179 w 210"/>
              <a:gd name="connsiteY35" fmla="*/ 157 h 731"/>
              <a:gd name="connsiteX36" fmla="*/ 174 w 210"/>
              <a:gd name="connsiteY36" fmla="*/ 173 h 731"/>
              <a:gd name="connsiteX37" fmla="*/ 174 w 210"/>
              <a:gd name="connsiteY37" fmla="*/ 189 h 731"/>
              <a:gd name="connsiteX38" fmla="*/ 174 w 210"/>
              <a:gd name="connsiteY38" fmla="*/ 205 h 731"/>
              <a:gd name="connsiteX39" fmla="*/ 168 w 210"/>
              <a:gd name="connsiteY39" fmla="*/ 220 h 731"/>
              <a:gd name="connsiteX40" fmla="*/ 168 w 210"/>
              <a:gd name="connsiteY40" fmla="*/ 236 h 731"/>
              <a:gd name="connsiteX41" fmla="*/ 168 w 210"/>
              <a:gd name="connsiteY41" fmla="*/ 257 h 731"/>
              <a:gd name="connsiteX42" fmla="*/ 163 w 210"/>
              <a:gd name="connsiteY42" fmla="*/ 299 h 731"/>
              <a:gd name="connsiteX43" fmla="*/ 158 w 210"/>
              <a:gd name="connsiteY43" fmla="*/ 336 h 731"/>
              <a:gd name="connsiteX44" fmla="*/ 158 w 210"/>
              <a:gd name="connsiteY44" fmla="*/ 368 h 731"/>
              <a:gd name="connsiteX45" fmla="*/ 153 w 210"/>
              <a:gd name="connsiteY45" fmla="*/ 399 h 731"/>
              <a:gd name="connsiteX46" fmla="*/ 147 w 210"/>
              <a:gd name="connsiteY46" fmla="*/ 431 h 731"/>
              <a:gd name="connsiteX47" fmla="*/ 147 w 210"/>
              <a:gd name="connsiteY47" fmla="*/ 457 h 731"/>
              <a:gd name="connsiteX48" fmla="*/ 142 w 210"/>
              <a:gd name="connsiteY48" fmla="*/ 478 h 731"/>
              <a:gd name="connsiteX49" fmla="*/ 137 w 210"/>
              <a:gd name="connsiteY49" fmla="*/ 499 h 731"/>
              <a:gd name="connsiteX50" fmla="*/ 131 w 210"/>
              <a:gd name="connsiteY50" fmla="*/ 536 h 731"/>
              <a:gd name="connsiteX51" fmla="*/ 121 w 210"/>
              <a:gd name="connsiteY51" fmla="*/ 573 h 731"/>
              <a:gd name="connsiteX52" fmla="*/ 116 w 210"/>
              <a:gd name="connsiteY52" fmla="*/ 604 h 731"/>
              <a:gd name="connsiteX53" fmla="*/ 105 w 210"/>
              <a:gd name="connsiteY53" fmla="*/ 631 h 731"/>
              <a:gd name="connsiteX54" fmla="*/ 100 w 210"/>
              <a:gd name="connsiteY54" fmla="*/ 657 h 731"/>
              <a:gd name="connsiteX55" fmla="*/ 95 w 210"/>
              <a:gd name="connsiteY55" fmla="*/ 668 h 731"/>
              <a:gd name="connsiteX56" fmla="*/ 89 w 210"/>
              <a:gd name="connsiteY56" fmla="*/ 678 h 731"/>
              <a:gd name="connsiteX57" fmla="*/ 89 w 210"/>
              <a:gd name="connsiteY57" fmla="*/ 689 h 731"/>
              <a:gd name="connsiteX58" fmla="*/ 84 w 210"/>
              <a:gd name="connsiteY58" fmla="*/ 694 h 731"/>
              <a:gd name="connsiteX59" fmla="*/ 79 w 210"/>
              <a:gd name="connsiteY59" fmla="*/ 704 h 731"/>
              <a:gd name="connsiteX60" fmla="*/ 79 w 210"/>
              <a:gd name="connsiteY60" fmla="*/ 710 h 731"/>
              <a:gd name="connsiteX61" fmla="*/ 68 w 210"/>
              <a:gd name="connsiteY61" fmla="*/ 715 h 731"/>
              <a:gd name="connsiteX62" fmla="*/ 63 w 210"/>
              <a:gd name="connsiteY62" fmla="*/ 725 h 731"/>
              <a:gd name="connsiteX63" fmla="*/ 58 w 210"/>
              <a:gd name="connsiteY63" fmla="*/ 725 h 731"/>
              <a:gd name="connsiteX64" fmla="*/ 52 w 210"/>
              <a:gd name="connsiteY64" fmla="*/ 731 h 731"/>
              <a:gd name="connsiteX65" fmla="*/ 47 w 210"/>
              <a:gd name="connsiteY65" fmla="*/ 731 h 731"/>
              <a:gd name="connsiteX66" fmla="*/ 47 w 210"/>
              <a:gd name="connsiteY66" fmla="*/ 725 h 731"/>
              <a:gd name="connsiteX67" fmla="*/ 42 w 210"/>
              <a:gd name="connsiteY67" fmla="*/ 725 h 731"/>
              <a:gd name="connsiteX68" fmla="*/ 42 w 210"/>
              <a:gd name="connsiteY68" fmla="*/ 720 h 731"/>
              <a:gd name="connsiteX69" fmla="*/ 42 w 210"/>
              <a:gd name="connsiteY69" fmla="*/ 715 h 731"/>
              <a:gd name="connsiteX70" fmla="*/ 37 w 210"/>
              <a:gd name="connsiteY70" fmla="*/ 710 h 731"/>
              <a:gd name="connsiteX71" fmla="*/ 37 w 210"/>
              <a:gd name="connsiteY71" fmla="*/ 699 h 731"/>
              <a:gd name="connsiteX72" fmla="*/ 37 w 210"/>
              <a:gd name="connsiteY72" fmla="*/ 689 h 731"/>
              <a:gd name="connsiteX73" fmla="*/ 31 w 210"/>
              <a:gd name="connsiteY73" fmla="*/ 673 h 731"/>
              <a:gd name="connsiteX74" fmla="*/ 26 w 210"/>
              <a:gd name="connsiteY74" fmla="*/ 652 h 731"/>
              <a:gd name="connsiteX75" fmla="*/ 21 w 210"/>
              <a:gd name="connsiteY75" fmla="*/ 636 h 731"/>
              <a:gd name="connsiteX76" fmla="*/ 16 w 210"/>
              <a:gd name="connsiteY76" fmla="*/ 620 h 731"/>
              <a:gd name="connsiteX77" fmla="*/ 10 w 210"/>
              <a:gd name="connsiteY77" fmla="*/ 604 h 731"/>
              <a:gd name="connsiteX78" fmla="*/ 0 w 210"/>
              <a:gd name="connsiteY78" fmla="*/ 594 h 731"/>
              <a:gd name="connsiteX79" fmla="*/ 10 w 210"/>
              <a:gd name="connsiteY79" fmla="*/ 578 h 731"/>
              <a:gd name="connsiteX80" fmla="*/ 21 w 210"/>
              <a:gd name="connsiteY80" fmla="*/ 578 h 731"/>
              <a:gd name="connsiteX81" fmla="*/ 31 w 210"/>
              <a:gd name="connsiteY81" fmla="*/ 578 h 731"/>
              <a:gd name="connsiteX82" fmla="*/ 42 w 210"/>
              <a:gd name="connsiteY82" fmla="*/ 573 h 731"/>
              <a:gd name="connsiteX83" fmla="*/ 47 w 210"/>
              <a:gd name="connsiteY83" fmla="*/ 573 h 731"/>
              <a:gd name="connsiteX84" fmla="*/ 52 w 210"/>
              <a:gd name="connsiteY84" fmla="*/ 568 h 731"/>
              <a:gd name="connsiteX85" fmla="*/ 52 w 210"/>
              <a:gd name="connsiteY85" fmla="*/ 568 h 731"/>
              <a:gd name="connsiteX86" fmla="*/ 58 w 210"/>
              <a:gd name="connsiteY86" fmla="*/ 562 h 731"/>
              <a:gd name="connsiteX87" fmla="*/ 58 w 210"/>
              <a:gd name="connsiteY87" fmla="*/ 552 h 731"/>
              <a:gd name="connsiteX88" fmla="*/ 63 w 210"/>
              <a:gd name="connsiteY88" fmla="*/ 541 h 731"/>
              <a:gd name="connsiteX89" fmla="*/ 63 w 210"/>
              <a:gd name="connsiteY89" fmla="*/ 526 h 731"/>
              <a:gd name="connsiteX90" fmla="*/ 68 w 210"/>
              <a:gd name="connsiteY90" fmla="*/ 505 h 731"/>
              <a:gd name="connsiteX91" fmla="*/ 74 w 210"/>
              <a:gd name="connsiteY91" fmla="*/ 484 h 731"/>
              <a:gd name="connsiteX92" fmla="*/ 74 w 210"/>
              <a:gd name="connsiteY92" fmla="*/ 457 h 731"/>
              <a:gd name="connsiteX93" fmla="*/ 79 w 210"/>
              <a:gd name="connsiteY93" fmla="*/ 426 h 731"/>
              <a:gd name="connsiteX94" fmla="*/ 89 w 210"/>
              <a:gd name="connsiteY94" fmla="*/ 363 h 731"/>
              <a:gd name="connsiteX95" fmla="*/ 95 w 210"/>
              <a:gd name="connsiteY95" fmla="*/ 305 h 731"/>
              <a:gd name="connsiteX96" fmla="*/ 100 w 210"/>
              <a:gd name="connsiteY96" fmla="*/ 242 h 731"/>
              <a:gd name="connsiteX97" fmla="*/ 100 w 210"/>
              <a:gd name="connsiteY97" fmla="*/ 189 h 731"/>
              <a:gd name="connsiteX98" fmla="*/ 100 w 210"/>
              <a:gd name="connsiteY98" fmla="*/ 189 h 731"/>
              <a:gd name="connsiteX0" fmla="*/ 100 w 210"/>
              <a:gd name="connsiteY0" fmla="*/ 189 h 731"/>
              <a:gd name="connsiteX1" fmla="*/ 100 w 210"/>
              <a:gd name="connsiteY1" fmla="*/ 163 h 731"/>
              <a:gd name="connsiteX2" fmla="*/ 100 w 210"/>
              <a:gd name="connsiteY2" fmla="*/ 136 h 731"/>
              <a:gd name="connsiteX3" fmla="*/ 100 w 210"/>
              <a:gd name="connsiteY3" fmla="*/ 115 h 731"/>
              <a:gd name="connsiteX4" fmla="*/ 100 w 210"/>
              <a:gd name="connsiteY4" fmla="*/ 100 h 731"/>
              <a:gd name="connsiteX5" fmla="*/ 100 w 210"/>
              <a:gd name="connsiteY5" fmla="*/ 84 h 731"/>
              <a:gd name="connsiteX6" fmla="*/ 100 w 210"/>
              <a:gd name="connsiteY6" fmla="*/ 73 h 731"/>
              <a:gd name="connsiteX7" fmla="*/ 95 w 210"/>
              <a:gd name="connsiteY7" fmla="*/ 63 h 731"/>
              <a:gd name="connsiteX8" fmla="*/ 95 w 210"/>
              <a:gd name="connsiteY8" fmla="*/ 57 h 731"/>
              <a:gd name="connsiteX9" fmla="*/ 95 w 210"/>
              <a:gd name="connsiteY9" fmla="*/ 52 h 731"/>
              <a:gd name="connsiteX10" fmla="*/ 89 w 210"/>
              <a:gd name="connsiteY10" fmla="*/ 52 h 731"/>
              <a:gd name="connsiteX11" fmla="*/ 84 w 210"/>
              <a:gd name="connsiteY11" fmla="*/ 47 h 731"/>
              <a:gd name="connsiteX12" fmla="*/ 142 w 210"/>
              <a:gd name="connsiteY12" fmla="*/ 0 h 731"/>
              <a:gd name="connsiteX13" fmla="*/ 158 w 210"/>
              <a:gd name="connsiteY13" fmla="*/ 10 h 731"/>
              <a:gd name="connsiteX14" fmla="*/ 168 w 210"/>
              <a:gd name="connsiteY14" fmla="*/ 21 h 731"/>
              <a:gd name="connsiteX15" fmla="*/ 179 w 210"/>
              <a:gd name="connsiteY15" fmla="*/ 26 h 731"/>
              <a:gd name="connsiteX16" fmla="*/ 189 w 210"/>
              <a:gd name="connsiteY16" fmla="*/ 36 h 731"/>
              <a:gd name="connsiteX17" fmla="*/ 200 w 210"/>
              <a:gd name="connsiteY17" fmla="*/ 42 h 731"/>
              <a:gd name="connsiteX18" fmla="*/ 205 w 210"/>
              <a:gd name="connsiteY18" fmla="*/ 47 h 731"/>
              <a:gd name="connsiteX19" fmla="*/ 210 w 210"/>
              <a:gd name="connsiteY19" fmla="*/ 52 h 731"/>
              <a:gd name="connsiteX20" fmla="*/ 210 w 210"/>
              <a:gd name="connsiteY20" fmla="*/ 57 h 731"/>
              <a:gd name="connsiteX21" fmla="*/ 210 w 210"/>
              <a:gd name="connsiteY21" fmla="*/ 63 h 731"/>
              <a:gd name="connsiteX22" fmla="*/ 210 w 210"/>
              <a:gd name="connsiteY22" fmla="*/ 68 h 731"/>
              <a:gd name="connsiteX23" fmla="*/ 210 w 210"/>
              <a:gd name="connsiteY23" fmla="*/ 73 h 731"/>
              <a:gd name="connsiteX24" fmla="*/ 205 w 210"/>
              <a:gd name="connsiteY24" fmla="*/ 78 h 731"/>
              <a:gd name="connsiteX25" fmla="*/ 195 w 210"/>
              <a:gd name="connsiteY25" fmla="*/ 84 h 731"/>
              <a:gd name="connsiteX26" fmla="*/ 195 w 210"/>
              <a:gd name="connsiteY26" fmla="*/ 89 h 731"/>
              <a:gd name="connsiteX27" fmla="*/ 195 w 210"/>
              <a:gd name="connsiteY27" fmla="*/ 89 h 731"/>
              <a:gd name="connsiteX28" fmla="*/ 189 w 210"/>
              <a:gd name="connsiteY28" fmla="*/ 94 h 731"/>
              <a:gd name="connsiteX29" fmla="*/ 189 w 210"/>
              <a:gd name="connsiteY29" fmla="*/ 100 h 731"/>
              <a:gd name="connsiteX30" fmla="*/ 184 w 210"/>
              <a:gd name="connsiteY30" fmla="*/ 110 h 731"/>
              <a:gd name="connsiteX31" fmla="*/ 184 w 210"/>
              <a:gd name="connsiteY31" fmla="*/ 115 h 731"/>
              <a:gd name="connsiteX32" fmla="*/ 184 w 210"/>
              <a:gd name="connsiteY32" fmla="*/ 126 h 731"/>
              <a:gd name="connsiteX33" fmla="*/ 179 w 210"/>
              <a:gd name="connsiteY33" fmla="*/ 136 h 731"/>
              <a:gd name="connsiteX34" fmla="*/ 179 w 210"/>
              <a:gd name="connsiteY34" fmla="*/ 147 h 731"/>
              <a:gd name="connsiteX35" fmla="*/ 179 w 210"/>
              <a:gd name="connsiteY35" fmla="*/ 157 h 731"/>
              <a:gd name="connsiteX36" fmla="*/ 174 w 210"/>
              <a:gd name="connsiteY36" fmla="*/ 173 h 731"/>
              <a:gd name="connsiteX37" fmla="*/ 174 w 210"/>
              <a:gd name="connsiteY37" fmla="*/ 189 h 731"/>
              <a:gd name="connsiteX38" fmla="*/ 174 w 210"/>
              <a:gd name="connsiteY38" fmla="*/ 205 h 731"/>
              <a:gd name="connsiteX39" fmla="*/ 168 w 210"/>
              <a:gd name="connsiteY39" fmla="*/ 220 h 731"/>
              <a:gd name="connsiteX40" fmla="*/ 168 w 210"/>
              <a:gd name="connsiteY40" fmla="*/ 236 h 731"/>
              <a:gd name="connsiteX41" fmla="*/ 168 w 210"/>
              <a:gd name="connsiteY41" fmla="*/ 257 h 731"/>
              <a:gd name="connsiteX42" fmla="*/ 163 w 210"/>
              <a:gd name="connsiteY42" fmla="*/ 299 h 731"/>
              <a:gd name="connsiteX43" fmla="*/ 158 w 210"/>
              <a:gd name="connsiteY43" fmla="*/ 336 h 731"/>
              <a:gd name="connsiteX44" fmla="*/ 158 w 210"/>
              <a:gd name="connsiteY44" fmla="*/ 368 h 731"/>
              <a:gd name="connsiteX45" fmla="*/ 153 w 210"/>
              <a:gd name="connsiteY45" fmla="*/ 399 h 731"/>
              <a:gd name="connsiteX46" fmla="*/ 147 w 210"/>
              <a:gd name="connsiteY46" fmla="*/ 431 h 731"/>
              <a:gd name="connsiteX47" fmla="*/ 147 w 210"/>
              <a:gd name="connsiteY47" fmla="*/ 457 h 731"/>
              <a:gd name="connsiteX48" fmla="*/ 142 w 210"/>
              <a:gd name="connsiteY48" fmla="*/ 478 h 731"/>
              <a:gd name="connsiteX49" fmla="*/ 137 w 210"/>
              <a:gd name="connsiteY49" fmla="*/ 499 h 731"/>
              <a:gd name="connsiteX50" fmla="*/ 131 w 210"/>
              <a:gd name="connsiteY50" fmla="*/ 536 h 731"/>
              <a:gd name="connsiteX51" fmla="*/ 121 w 210"/>
              <a:gd name="connsiteY51" fmla="*/ 573 h 731"/>
              <a:gd name="connsiteX52" fmla="*/ 116 w 210"/>
              <a:gd name="connsiteY52" fmla="*/ 604 h 731"/>
              <a:gd name="connsiteX53" fmla="*/ 105 w 210"/>
              <a:gd name="connsiteY53" fmla="*/ 631 h 731"/>
              <a:gd name="connsiteX54" fmla="*/ 100 w 210"/>
              <a:gd name="connsiteY54" fmla="*/ 657 h 731"/>
              <a:gd name="connsiteX55" fmla="*/ 95 w 210"/>
              <a:gd name="connsiteY55" fmla="*/ 668 h 731"/>
              <a:gd name="connsiteX56" fmla="*/ 89 w 210"/>
              <a:gd name="connsiteY56" fmla="*/ 678 h 731"/>
              <a:gd name="connsiteX57" fmla="*/ 89 w 210"/>
              <a:gd name="connsiteY57" fmla="*/ 689 h 731"/>
              <a:gd name="connsiteX58" fmla="*/ 84 w 210"/>
              <a:gd name="connsiteY58" fmla="*/ 694 h 731"/>
              <a:gd name="connsiteX59" fmla="*/ 79 w 210"/>
              <a:gd name="connsiteY59" fmla="*/ 704 h 731"/>
              <a:gd name="connsiteX60" fmla="*/ 79 w 210"/>
              <a:gd name="connsiteY60" fmla="*/ 710 h 731"/>
              <a:gd name="connsiteX61" fmla="*/ 68 w 210"/>
              <a:gd name="connsiteY61" fmla="*/ 715 h 731"/>
              <a:gd name="connsiteX62" fmla="*/ 63 w 210"/>
              <a:gd name="connsiteY62" fmla="*/ 725 h 731"/>
              <a:gd name="connsiteX63" fmla="*/ 58 w 210"/>
              <a:gd name="connsiteY63" fmla="*/ 725 h 731"/>
              <a:gd name="connsiteX64" fmla="*/ 52 w 210"/>
              <a:gd name="connsiteY64" fmla="*/ 731 h 731"/>
              <a:gd name="connsiteX65" fmla="*/ 47 w 210"/>
              <a:gd name="connsiteY65" fmla="*/ 731 h 731"/>
              <a:gd name="connsiteX66" fmla="*/ 47 w 210"/>
              <a:gd name="connsiteY66" fmla="*/ 725 h 731"/>
              <a:gd name="connsiteX67" fmla="*/ 42 w 210"/>
              <a:gd name="connsiteY67" fmla="*/ 725 h 731"/>
              <a:gd name="connsiteX68" fmla="*/ 42 w 210"/>
              <a:gd name="connsiteY68" fmla="*/ 720 h 731"/>
              <a:gd name="connsiteX69" fmla="*/ 42 w 210"/>
              <a:gd name="connsiteY69" fmla="*/ 715 h 731"/>
              <a:gd name="connsiteX70" fmla="*/ 37 w 210"/>
              <a:gd name="connsiteY70" fmla="*/ 710 h 731"/>
              <a:gd name="connsiteX71" fmla="*/ 37 w 210"/>
              <a:gd name="connsiteY71" fmla="*/ 699 h 731"/>
              <a:gd name="connsiteX72" fmla="*/ 37 w 210"/>
              <a:gd name="connsiteY72" fmla="*/ 689 h 731"/>
              <a:gd name="connsiteX73" fmla="*/ 31 w 210"/>
              <a:gd name="connsiteY73" fmla="*/ 673 h 731"/>
              <a:gd name="connsiteX74" fmla="*/ 26 w 210"/>
              <a:gd name="connsiteY74" fmla="*/ 652 h 731"/>
              <a:gd name="connsiteX75" fmla="*/ 21 w 210"/>
              <a:gd name="connsiteY75" fmla="*/ 636 h 731"/>
              <a:gd name="connsiteX76" fmla="*/ 16 w 210"/>
              <a:gd name="connsiteY76" fmla="*/ 620 h 731"/>
              <a:gd name="connsiteX77" fmla="*/ 10 w 210"/>
              <a:gd name="connsiteY77" fmla="*/ 604 h 731"/>
              <a:gd name="connsiteX78" fmla="*/ 0 w 210"/>
              <a:gd name="connsiteY78" fmla="*/ 594 h 731"/>
              <a:gd name="connsiteX79" fmla="*/ 21 w 210"/>
              <a:gd name="connsiteY79" fmla="*/ 578 h 731"/>
              <a:gd name="connsiteX80" fmla="*/ 31 w 210"/>
              <a:gd name="connsiteY80" fmla="*/ 578 h 731"/>
              <a:gd name="connsiteX81" fmla="*/ 42 w 210"/>
              <a:gd name="connsiteY81" fmla="*/ 573 h 731"/>
              <a:gd name="connsiteX82" fmla="*/ 47 w 210"/>
              <a:gd name="connsiteY82" fmla="*/ 573 h 731"/>
              <a:gd name="connsiteX83" fmla="*/ 52 w 210"/>
              <a:gd name="connsiteY83" fmla="*/ 568 h 731"/>
              <a:gd name="connsiteX84" fmla="*/ 52 w 210"/>
              <a:gd name="connsiteY84" fmla="*/ 568 h 731"/>
              <a:gd name="connsiteX85" fmla="*/ 58 w 210"/>
              <a:gd name="connsiteY85" fmla="*/ 562 h 731"/>
              <a:gd name="connsiteX86" fmla="*/ 58 w 210"/>
              <a:gd name="connsiteY86" fmla="*/ 552 h 731"/>
              <a:gd name="connsiteX87" fmla="*/ 63 w 210"/>
              <a:gd name="connsiteY87" fmla="*/ 541 h 731"/>
              <a:gd name="connsiteX88" fmla="*/ 63 w 210"/>
              <a:gd name="connsiteY88" fmla="*/ 526 h 731"/>
              <a:gd name="connsiteX89" fmla="*/ 68 w 210"/>
              <a:gd name="connsiteY89" fmla="*/ 505 h 731"/>
              <a:gd name="connsiteX90" fmla="*/ 74 w 210"/>
              <a:gd name="connsiteY90" fmla="*/ 484 h 731"/>
              <a:gd name="connsiteX91" fmla="*/ 74 w 210"/>
              <a:gd name="connsiteY91" fmla="*/ 457 h 731"/>
              <a:gd name="connsiteX92" fmla="*/ 79 w 210"/>
              <a:gd name="connsiteY92" fmla="*/ 426 h 731"/>
              <a:gd name="connsiteX93" fmla="*/ 89 w 210"/>
              <a:gd name="connsiteY93" fmla="*/ 363 h 731"/>
              <a:gd name="connsiteX94" fmla="*/ 95 w 210"/>
              <a:gd name="connsiteY94" fmla="*/ 305 h 731"/>
              <a:gd name="connsiteX95" fmla="*/ 100 w 210"/>
              <a:gd name="connsiteY95" fmla="*/ 242 h 731"/>
              <a:gd name="connsiteX96" fmla="*/ 100 w 210"/>
              <a:gd name="connsiteY96" fmla="*/ 189 h 731"/>
              <a:gd name="connsiteX97" fmla="*/ 100 w 210"/>
              <a:gd name="connsiteY97" fmla="*/ 189 h 731"/>
              <a:gd name="connsiteX0" fmla="*/ 100 w 210"/>
              <a:gd name="connsiteY0" fmla="*/ 189 h 731"/>
              <a:gd name="connsiteX1" fmla="*/ 100 w 210"/>
              <a:gd name="connsiteY1" fmla="*/ 163 h 731"/>
              <a:gd name="connsiteX2" fmla="*/ 100 w 210"/>
              <a:gd name="connsiteY2" fmla="*/ 136 h 731"/>
              <a:gd name="connsiteX3" fmla="*/ 100 w 210"/>
              <a:gd name="connsiteY3" fmla="*/ 115 h 731"/>
              <a:gd name="connsiteX4" fmla="*/ 100 w 210"/>
              <a:gd name="connsiteY4" fmla="*/ 100 h 731"/>
              <a:gd name="connsiteX5" fmla="*/ 100 w 210"/>
              <a:gd name="connsiteY5" fmla="*/ 84 h 731"/>
              <a:gd name="connsiteX6" fmla="*/ 100 w 210"/>
              <a:gd name="connsiteY6" fmla="*/ 73 h 731"/>
              <a:gd name="connsiteX7" fmla="*/ 95 w 210"/>
              <a:gd name="connsiteY7" fmla="*/ 63 h 731"/>
              <a:gd name="connsiteX8" fmla="*/ 95 w 210"/>
              <a:gd name="connsiteY8" fmla="*/ 57 h 731"/>
              <a:gd name="connsiteX9" fmla="*/ 95 w 210"/>
              <a:gd name="connsiteY9" fmla="*/ 52 h 731"/>
              <a:gd name="connsiteX10" fmla="*/ 89 w 210"/>
              <a:gd name="connsiteY10" fmla="*/ 52 h 731"/>
              <a:gd name="connsiteX11" fmla="*/ 84 w 210"/>
              <a:gd name="connsiteY11" fmla="*/ 47 h 731"/>
              <a:gd name="connsiteX12" fmla="*/ 142 w 210"/>
              <a:gd name="connsiteY12" fmla="*/ 0 h 731"/>
              <a:gd name="connsiteX13" fmla="*/ 158 w 210"/>
              <a:gd name="connsiteY13" fmla="*/ 10 h 731"/>
              <a:gd name="connsiteX14" fmla="*/ 168 w 210"/>
              <a:gd name="connsiteY14" fmla="*/ 21 h 731"/>
              <a:gd name="connsiteX15" fmla="*/ 179 w 210"/>
              <a:gd name="connsiteY15" fmla="*/ 26 h 731"/>
              <a:gd name="connsiteX16" fmla="*/ 189 w 210"/>
              <a:gd name="connsiteY16" fmla="*/ 36 h 731"/>
              <a:gd name="connsiteX17" fmla="*/ 200 w 210"/>
              <a:gd name="connsiteY17" fmla="*/ 42 h 731"/>
              <a:gd name="connsiteX18" fmla="*/ 205 w 210"/>
              <a:gd name="connsiteY18" fmla="*/ 47 h 731"/>
              <a:gd name="connsiteX19" fmla="*/ 210 w 210"/>
              <a:gd name="connsiteY19" fmla="*/ 52 h 731"/>
              <a:gd name="connsiteX20" fmla="*/ 210 w 210"/>
              <a:gd name="connsiteY20" fmla="*/ 57 h 731"/>
              <a:gd name="connsiteX21" fmla="*/ 210 w 210"/>
              <a:gd name="connsiteY21" fmla="*/ 63 h 731"/>
              <a:gd name="connsiteX22" fmla="*/ 210 w 210"/>
              <a:gd name="connsiteY22" fmla="*/ 68 h 731"/>
              <a:gd name="connsiteX23" fmla="*/ 210 w 210"/>
              <a:gd name="connsiteY23" fmla="*/ 73 h 731"/>
              <a:gd name="connsiteX24" fmla="*/ 205 w 210"/>
              <a:gd name="connsiteY24" fmla="*/ 78 h 731"/>
              <a:gd name="connsiteX25" fmla="*/ 195 w 210"/>
              <a:gd name="connsiteY25" fmla="*/ 84 h 731"/>
              <a:gd name="connsiteX26" fmla="*/ 195 w 210"/>
              <a:gd name="connsiteY26" fmla="*/ 89 h 731"/>
              <a:gd name="connsiteX27" fmla="*/ 195 w 210"/>
              <a:gd name="connsiteY27" fmla="*/ 89 h 731"/>
              <a:gd name="connsiteX28" fmla="*/ 189 w 210"/>
              <a:gd name="connsiteY28" fmla="*/ 94 h 731"/>
              <a:gd name="connsiteX29" fmla="*/ 189 w 210"/>
              <a:gd name="connsiteY29" fmla="*/ 100 h 731"/>
              <a:gd name="connsiteX30" fmla="*/ 184 w 210"/>
              <a:gd name="connsiteY30" fmla="*/ 110 h 731"/>
              <a:gd name="connsiteX31" fmla="*/ 184 w 210"/>
              <a:gd name="connsiteY31" fmla="*/ 115 h 731"/>
              <a:gd name="connsiteX32" fmla="*/ 184 w 210"/>
              <a:gd name="connsiteY32" fmla="*/ 126 h 731"/>
              <a:gd name="connsiteX33" fmla="*/ 179 w 210"/>
              <a:gd name="connsiteY33" fmla="*/ 136 h 731"/>
              <a:gd name="connsiteX34" fmla="*/ 179 w 210"/>
              <a:gd name="connsiteY34" fmla="*/ 147 h 731"/>
              <a:gd name="connsiteX35" fmla="*/ 179 w 210"/>
              <a:gd name="connsiteY35" fmla="*/ 157 h 731"/>
              <a:gd name="connsiteX36" fmla="*/ 174 w 210"/>
              <a:gd name="connsiteY36" fmla="*/ 173 h 731"/>
              <a:gd name="connsiteX37" fmla="*/ 174 w 210"/>
              <a:gd name="connsiteY37" fmla="*/ 189 h 731"/>
              <a:gd name="connsiteX38" fmla="*/ 174 w 210"/>
              <a:gd name="connsiteY38" fmla="*/ 205 h 731"/>
              <a:gd name="connsiteX39" fmla="*/ 168 w 210"/>
              <a:gd name="connsiteY39" fmla="*/ 220 h 731"/>
              <a:gd name="connsiteX40" fmla="*/ 168 w 210"/>
              <a:gd name="connsiteY40" fmla="*/ 236 h 731"/>
              <a:gd name="connsiteX41" fmla="*/ 168 w 210"/>
              <a:gd name="connsiteY41" fmla="*/ 257 h 731"/>
              <a:gd name="connsiteX42" fmla="*/ 163 w 210"/>
              <a:gd name="connsiteY42" fmla="*/ 299 h 731"/>
              <a:gd name="connsiteX43" fmla="*/ 158 w 210"/>
              <a:gd name="connsiteY43" fmla="*/ 336 h 731"/>
              <a:gd name="connsiteX44" fmla="*/ 158 w 210"/>
              <a:gd name="connsiteY44" fmla="*/ 368 h 731"/>
              <a:gd name="connsiteX45" fmla="*/ 153 w 210"/>
              <a:gd name="connsiteY45" fmla="*/ 399 h 731"/>
              <a:gd name="connsiteX46" fmla="*/ 147 w 210"/>
              <a:gd name="connsiteY46" fmla="*/ 431 h 731"/>
              <a:gd name="connsiteX47" fmla="*/ 147 w 210"/>
              <a:gd name="connsiteY47" fmla="*/ 457 h 731"/>
              <a:gd name="connsiteX48" fmla="*/ 142 w 210"/>
              <a:gd name="connsiteY48" fmla="*/ 478 h 731"/>
              <a:gd name="connsiteX49" fmla="*/ 137 w 210"/>
              <a:gd name="connsiteY49" fmla="*/ 499 h 731"/>
              <a:gd name="connsiteX50" fmla="*/ 131 w 210"/>
              <a:gd name="connsiteY50" fmla="*/ 536 h 731"/>
              <a:gd name="connsiteX51" fmla="*/ 121 w 210"/>
              <a:gd name="connsiteY51" fmla="*/ 573 h 731"/>
              <a:gd name="connsiteX52" fmla="*/ 116 w 210"/>
              <a:gd name="connsiteY52" fmla="*/ 604 h 731"/>
              <a:gd name="connsiteX53" fmla="*/ 105 w 210"/>
              <a:gd name="connsiteY53" fmla="*/ 631 h 731"/>
              <a:gd name="connsiteX54" fmla="*/ 100 w 210"/>
              <a:gd name="connsiteY54" fmla="*/ 657 h 731"/>
              <a:gd name="connsiteX55" fmla="*/ 95 w 210"/>
              <a:gd name="connsiteY55" fmla="*/ 668 h 731"/>
              <a:gd name="connsiteX56" fmla="*/ 89 w 210"/>
              <a:gd name="connsiteY56" fmla="*/ 678 h 731"/>
              <a:gd name="connsiteX57" fmla="*/ 89 w 210"/>
              <a:gd name="connsiteY57" fmla="*/ 689 h 731"/>
              <a:gd name="connsiteX58" fmla="*/ 84 w 210"/>
              <a:gd name="connsiteY58" fmla="*/ 694 h 731"/>
              <a:gd name="connsiteX59" fmla="*/ 79 w 210"/>
              <a:gd name="connsiteY59" fmla="*/ 704 h 731"/>
              <a:gd name="connsiteX60" fmla="*/ 79 w 210"/>
              <a:gd name="connsiteY60" fmla="*/ 710 h 731"/>
              <a:gd name="connsiteX61" fmla="*/ 68 w 210"/>
              <a:gd name="connsiteY61" fmla="*/ 715 h 731"/>
              <a:gd name="connsiteX62" fmla="*/ 63 w 210"/>
              <a:gd name="connsiteY62" fmla="*/ 725 h 731"/>
              <a:gd name="connsiteX63" fmla="*/ 58 w 210"/>
              <a:gd name="connsiteY63" fmla="*/ 725 h 731"/>
              <a:gd name="connsiteX64" fmla="*/ 52 w 210"/>
              <a:gd name="connsiteY64" fmla="*/ 731 h 731"/>
              <a:gd name="connsiteX65" fmla="*/ 47 w 210"/>
              <a:gd name="connsiteY65" fmla="*/ 731 h 731"/>
              <a:gd name="connsiteX66" fmla="*/ 47 w 210"/>
              <a:gd name="connsiteY66" fmla="*/ 725 h 731"/>
              <a:gd name="connsiteX67" fmla="*/ 42 w 210"/>
              <a:gd name="connsiteY67" fmla="*/ 725 h 731"/>
              <a:gd name="connsiteX68" fmla="*/ 42 w 210"/>
              <a:gd name="connsiteY68" fmla="*/ 720 h 731"/>
              <a:gd name="connsiteX69" fmla="*/ 42 w 210"/>
              <a:gd name="connsiteY69" fmla="*/ 715 h 731"/>
              <a:gd name="connsiteX70" fmla="*/ 37 w 210"/>
              <a:gd name="connsiteY70" fmla="*/ 710 h 731"/>
              <a:gd name="connsiteX71" fmla="*/ 37 w 210"/>
              <a:gd name="connsiteY71" fmla="*/ 699 h 731"/>
              <a:gd name="connsiteX72" fmla="*/ 37 w 210"/>
              <a:gd name="connsiteY72" fmla="*/ 689 h 731"/>
              <a:gd name="connsiteX73" fmla="*/ 31 w 210"/>
              <a:gd name="connsiteY73" fmla="*/ 673 h 731"/>
              <a:gd name="connsiteX74" fmla="*/ 26 w 210"/>
              <a:gd name="connsiteY74" fmla="*/ 652 h 731"/>
              <a:gd name="connsiteX75" fmla="*/ 21 w 210"/>
              <a:gd name="connsiteY75" fmla="*/ 636 h 731"/>
              <a:gd name="connsiteX76" fmla="*/ 16 w 210"/>
              <a:gd name="connsiteY76" fmla="*/ 620 h 731"/>
              <a:gd name="connsiteX77" fmla="*/ 10 w 210"/>
              <a:gd name="connsiteY77" fmla="*/ 604 h 731"/>
              <a:gd name="connsiteX78" fmla="*/ 0 w 210"/>
              <a:gd name="connsiteY78" fmla="*/ 594 h 731"/>
              <a:gd name="connsiteX79" fmla="*/ 31 w 210"/>
              <a:gd name="connsiteY79" fmla="*/ 578 h 731"/>
              <a:gd name="connsiteX80" fmla="*/ 42 w 210"/>
              <a:gd name="connsiteY80" fmla="*/ 573 h 731"/>
              <a:gd name="connsiteX81" fmla="*/ 47 w 210"/>
              <a:gd name="connsiteY81" fmla="*/ 573 h 731"/>
              <a:gd name="connsiteX82" fmla="*/ 52 w 210"/>
              <a:gd name="connsiteY82" fmla="*/ 568 h 731"/>
              <a:gd name="connsiteX83" fmla="*/ 52 w 210"/>
              <a:gd name="connsiteY83" fmla="*/ 568 h 731"/>
              <a:gd name="connsiteX84" fmla="*/ 58 w 210"/>
              <a:gd name="connsiteY84" fmla="*/ 562 h 731"/>
              <a:gd name="connsiteX85" fmla="*/ 58 w 210"/>
              <a:gd name="connsiteY85" fmla="*/ 552 h 731"/>
              <a:gd name="connsiteX86" fmla="*/ 63 w 210"/>
              <a:gd name="connsiteY86" fmla="*/ 541 h 731"/>
              <a:gd name="connsiteX87" fmla="*/ 63 w 210"/>
              <a:gd name="connsiteY87" fmla="*/ 526 h 731"/>
              <a:gd name="connsiteX88" fmla="*/ 68 w 210"/>
              <a:gd name="connsiteY88" fmla="*/ 505 h 731"/>
              <a:gd name="connsiteX89" fmla="*/ 74 w 210"/>
              <a:gd name="connsiteY89" fmla="*/ 484 h 731"/>
              <a:gd name="connsiteX90" fmla="*/ 74 w 210"/>
              <a:gd name="connsiteY90" fmla="*/ 457 h 731"/>
              <a:gd name="connsiteX91" fmla="*/ 79 w 210"/>
              <a:gd name="connsiteY91" fmla="*/ 426 h 731"/>
              <a:gd name="connsiteX92" fmla="*/ 89 w 210"/>
              <a:gd name="connsiteY92" fmla="*/ 363 h 731"/>
              <a:gd name="connsiteX93" fmla="*/ 95 w 210"/>
              <a:gd name="connsiteY93" fmla="*/ 305 h 731"/>
              <a:gd name="connsiteX94" fmla="*/ 100 w 210"/>
              <a:gd name="connsiteY94" fmla="*/ 242 h 731"/>
              <a:gd name="connsiteX95" fmla="*/ 100 w 210"/>
              <a:gd name="connsiteY95" fmla="*/ 189 h 731"/>
              <a:gd name="connsiteX96" fmla="*/ 100 w 210"/>
              <a:gd name="connsiteY96" fmla="*/ 189 h 731"/>
              <a:gd name="connsiteX0" fmla="*/ 100 w 210"/>
              <a:gd name="connsiteY0" fmla="*/ 189 h 731"/>
              <a:gd name="connsiteX1" fmla="*/ 100 w 210"/>
              <a:gd name="connsiteY1" fmla="*/ 163 h 731"/>
              <a:gd name="connsiteX2" fmla="*/ 100 w 210"/>
              <a:gd name="connsiteY2" fmla="*/ 136 h 731"/>
              <a:gd name="connsiteX3" fmla="*/ 100 w 210"/>
              <a:gd name="connsiteY3" fmla="*/ 115 h 731"/>
              <a:gd name="connsiteX4" fmla="*/ 100 w 210"/>
              <a:gd name="connsiteY4" fmla="*/ 100 h 731"/>
              <a:gd name="connsiteX5" fmla="*/ 100 w 210"/>
              <a:gd name="connsiteY5" fmla="*/ 84 h 731"/>
              <a:gd name="connsiteX6" fmla="*/ 100 w 210"/>
              <a:gd name="connsiteY6" fmla="*/ 73 h 731"/>
              <a:gd name="connsiteX7" fmla="*/ 95 w 210"/>
              <a:gd name="connsiteY7" fmla="*/ 63 h 731"/>
              <a:gd name="connsiteX8" fmla="*/ 95 w 210"/>
              <a:gd name="connsiteY8" fmla="*/ 57 h 731"/>
              <a:gd name="connsiteX9" fmla="*/ 95 w 210"/>
              <a:gd name="connsiteY9" fmla="*/ 52 h 731"/>
              <a:gd name="connsiteX10" fmla="*/ 89 w 210"/>
              <a:gd name="connsiteY10" fmla="*/ 52 h 731"/>
              <a:gd name="connsiteX11" fmla="*/ 84 w 210"/>
              <a:gd name="connsiteY11" fmla="*/ 47 h 731"/>
              <a:gd name="connsiteX12" fmla="*/ 142 w 210"/>
              <a:gd name="connsiteY12" fmla="*/ 0 h 731"/>
              <a:gd name="connsiteX13" fmla="*/ 158 w 210"/>
              <a:gd name="connsiteY13" fmla="*/ 10 h 731"/>
              <a:gd name="connsiteX14" fmla="*/ 168 w 210"/>
              <a:gd name="connsiteY14" fmla="*/ 21 h 731"/>
              <a:gd name="connsiteX15" fmla="*/ 179 w 210"/>
              <a:gd name="connsiteY15" fmla="*/ 26 h 731"/>
              <a:gd name="connsiteX16" fmla="*/ 189 w 210"/>
              <a:gd name="connsiteY16" fmla="*/ 36 h 731"/>
              <a:gd name="connsiteX17" fmla="*/ 200 w 210"/>
              <a:gd name="connsiteY17" fmla="*/ 42 h 731"/>
              <a:gd name="connsiteX18" fmla="*/ 205 w 210"/>
              <a:gd name="connsiteY18" fmla="*/ 47 h 731"/>
              <a:gd name="connsiteX19" fmla="*/ 210 w 210"/>
              <a:gd name="connsiteY19" fmla="*/ 52 h 731"/>
              <a:gd name="connsiteX20" fmla="*/ 210 w 210"/>
              <a:gd name="connsiteY20" fmla="*/ 57 h 731"/>
              <a:gd name="connsiteX21" fmla="*/ 210 w 210"/>
              <a:gd name="connsiteY21" fmla="*/ 63 h 731"/>
              <a:gd name="connsiteX22" fmla="*/ 210 w 210"/>
              <a:gd name="connsiteY22" fmla="*/ 68 h 731"/>
              <a:gd name="connsiteX23" fmla="*/ 210 w 210"/>
              <a:gd name="connsiteY23" fmla="*/ 73 h 731"/>
              <a:gd name="connsiteX24" fmla="*/ 205 w 210"/>
              <a:gd name="connsiteY24" fmla="*/ 78 h 731"/>
              <a:gd name="connsiteX25" fmla="*/ 195 w 210"/>
              <a:gd name="connsiteY25" fmla="*/ 84 h 731"/>
              <a:gd name="connsiteX26" fmla="*/ 195 w 210"/>
              <a:gd name="connsiteY26" fmla="*/ 89 h 731"/>
              <a:gd name="connsiteX27" fmla="*/ 195 w 210"/>
              <a:gd name="connsiteY27" fmla="*/ 89 h 731"/>
              <a:gd name="connsiteX28" fmla="*/ 189 w 210"/>
              <a:gd name="connsiteY28" fmla="*/ 94 h 731"/>
              <a:gd name="connsiteX29" fmla="*/ 189 w 210"/>
              <a:gd name="connsiteY29" fmla="*/ 100 h 731"/>
              <a:gd name="connsiteX30" fmla="*/ 184 w 210"/>
              <a:gd name="connsiteY30" fmla="*/ 110 h 731"/>
              <a:gd name="connsiteX31" fmla="*/ 184 w 210"/>
              <a:gd name="connsiteY31" fmla="*/ 115 h 731"/>
              <a:gd name="connsiteX32" fmla="*/ 184 w 210"/>
              <a:gd name="connsiteY32" fmla="*/ 126 h 731"/>
              <a:gd name="connsiteX33" fmla="*/ 179 w 210"/>
              <a:gd name="connsiteY33" fmla="*/ 136 h 731"/>
              <a:gd name="connsiteX34" fmla="*/ 179 w 210"/>
              <a:gd name="connsiteY34" fmla="*/ 147 h 731"/>
              <a:gd name="connsiteX35" fmla="*/ 179 w 210"/>
              <a:gd name="connsiteY35" fmla="*/ 157 h 731"/>
              <a:gd name="connsiteX36" fmla="*/ 174 w 210"/>
              <a:gd name="connsiteY36" fmla="*/ 173 h 731"/>
              <a:gd name="connsiteX37" fmla="*/ 174 w 210"/>
              <a:gd name="connsiteY37" fmla="*/ 189 h 731"/>
              <a:gd name="connsiteX38" fmla="*/ 174 w 210"/>
              <a:gd name="connsiteY38" fmla="*/ 205 h 731"/>
              <a:gd name="connsiteX39" fmla="*/ 168 w 210"/>
              <a:gd name="connsiteY39" fmla="*/ 220 h 731"/>
              <a:gd name="connsiteX40" fmla="*/ 168 w 210"/>
              <a:gd name="connsiteY40" fmla="*/ 236 h 731"/>
              <a:gd name="connsiteX41" fmla="*/ 168 w 210"/>
              <a:gd name="connsiteY41" fmla="*/ 257 h 731"/>
              <a:gd name="connsiteX42" fmla="*/ 163 w 210"/>
              <a:gd name="connsiteY42" fmla="*/ 299 h 731"/>
              <a:gd name="connsiteX43" fmla="*/ 158 w 210"/>
              <a:gd name="connsiteY43" fmla="*/ 336 h 731"/>
              <a:gd name="connsiteX44" fmla="*/ 158 w 210"/>
              <a:gd name="connsiteY44" fmla="*/ 368 h 731"/>
              <a:gd name="connsiteX45" fmla="*/ 153 w 210"/>
              <a:gd name="connsiteY45" fmla="*/ 399 h 731"/>
              <a:gd name="connsiteX46" fmla="*/ 147 w 210"/>
              <a:gd name="connsiteY46" fmla="*/ 431 h 731"/>
              <a:gd name="connsiteX47" fmla="*/ 147 w 210"/>
              <a:gd name="connsiteY47" fmla="*/ 457 h 731"/>
              <a:gd name="connsiteX48" fmla="*/ 142 w 210"/>
              <a:gd name="connsiteY48" fmla="*/ 478 h 731"/>
              <a:gd name="connsiteX49" fmla="*/ 137 w 210"/>
              <a:gd name="connsiteY49" fmla="*/ 499 h 731"/>
              <a:gd name="connsiteX50" fmla="*/ 131 w 210"/>
              <a:gd name="connsiteY50" fmla="*/ 536 h 731"/>
              <a:gd name="connsiteX51" fmla="*/ 121 w 210"/>
              <a:gd name="connsiteY51" fmla="*/ 573 h 731"/>
              <a:gd name="connsiteX52" fmla="*/ 116 w 210"/>
              <a:gd name="connsiteY52" fmla="*/ 604 h 731"/>
              <a:gd name="connsiteX53" fmla="*/ 105 w 210"/>
              <a:gd name="connsiteY53" fmla="*/ 631 h 731"/>
              <a:gd name="connsiteX54" fmla="*/ 100 w 210"/>
              <a:gd name="connsiteY54" fmla="*/ 657 h 731"/>
              <a:gd name="connsiteX55" fmla="*/ 95 w 210"/>
              <a:gd name="connsiteY55" fmla="*/ 668 h 731"/>
              <a:gd name="connsiteX56" fmla="*/ 89 w 210"/>
              <a:gd name="connsiteY56" fmla="*/ 678 h 731"/>
              <a:gd name="connsiteX57" fmla="*/ 89 w 210"/>
              <a:gd name="connsiteY57" fmla="*/ 689 h 731"/>
              <a:gd name="connsiteX58" fmla="*/ 84 w 210"/>
              <a:gd name="connsiteY58" fmla="*/ 694 h 731"/>
              <a:gd name="connsiteX59" fmla="*/ 79 w 210"/>
              <a:gd name="connsiteY59" fmla="*/ 704 h 731"/>
              <a:gd name="connsiteX60" fmla="*/ 79 w 210"/>
              <a:gd name="connsiteY60" fmla="*/ 710 h 731"/>
              <a:gd name="connsiteX61" fmla="*/ 68 w 210"/>
              <a:gd name="connsiteY61" fmla="*/ 715 h 731"/>
              <a:gd name="connsiteX62" fmla="*/ 63 w 210"/>
              <a:gd name="connsiteY62" fmla="*/ 725 h 731"/>
              <a:gd name="connsiteX63" fmla="*/ 58 w 210"/>
              <a:gd name="connsiteY63" fmla="*/ 725 h 731"/>
              <a:gd name="connsiteX64" fmla="*/ 52 w 210"/>
              <a:gd name="connsiteY64" fmla="*/ 731 h 731"/>
              <a:gd name="connsiteX65" fmla="*/ 47 w 210"/>
              <a:gd name="connsiteY65" fmla="*/ 731 h 731"/>
              <a:gd name="connsiteX66" fmla="*/ 47 w 210"/>
              <a:gd name="connsiteY66" fmla="*/ 725 h 731"/>
              <a:gd name="connsiteX67" fmla="*/ 42 w 210"/>
              <a:gd name="connsiteY67" fmla="*/ 725 h 731"/>
              <a:gd name="connsiteX68" fmla="*/ 42 w 210"/>
              <a:gd name="connsiteY68" fmla="*/ 720 h 731"/>
              <a:gd name="connsiteX69" fmla="*/ 42 w 210"/>
              <a:gd name="connsiteY69" fmla="*/ 715 h 731"/>
              <a:gd name="connsiteX70" fmla="*/ 37 w 210"/>
              <a:gd name="connsiteY70" fmla="*/ 710 h 731"/>
              <a:gd name="connsiteX71" fmla="*/ 37 w 210"/>
              <a:gd name="connsiteY71" fmla="*/ 699 h 731"/>
              <a:gd name="connsiteX72" fmla="*/ 37 w 210"/>
              <a:gd name="connsiteY72" fmla="*/ 689 h 731"/>
              <a:gd name="connsiteX73" fmla="*/ 31 w 210"/>
              <a:gd name="connsiteY73" fmla="*/ 673 h 731"/>
              <a:gd name="connsiteX74" fmla="*/ 26 w 210"/>
              <a:gd name="connsiteY74" fmla="*/ 652 h 731"/>
              <a:gd name="connsiteX75" fmla="*/ 21 w 210"/>
              <a:gd name="connsiteY75" fmla="*/ 636 h 731"/>
              <a:gd name="connsiteX76" fmla="*/ 16 w 210"/>
              <a:gd name="connsiteY76" fmla="*/ 620 h 731"/>
              <a:gd name="connsiteX77" fmla="*/ 10 w 210"/>
              <a:gd name="connsiteY77" fmla="*/ 604 h 731"/>
              <a:gd name="connsiteX78" fmla="*/ 0 w 210"/>
              <a:gd name="connsiteY78" fmla="*/ 594 h 731"/>
              <a:gd name="connsiteX79" fmla="*/ 31 w 210"/>
              <a:gd name="connsiteY79" fmla="*/ 578 h 731"/>
              <a:gd name="connsiteX80" fmla="*/ 47 w 210"/>
              <a:gd name="connsiteY80" fmla="*/ 573 h 731"/>
              <a:gd name="connsiteX81" fmla="*/ 52 w 210"/>
              <a:gd name="connsiteY81" fmla="*/ 568 h 731"/>
              <a:gd name="connsiteX82" fmla="*/ 52 w 210"/>
              <a:gd name="connsiteY82" fmla="*/ 568 h 731"/>
              <a:gd name="connsiteX83" fmla="*/ 58 w 210"/>
              <a:gd name="connsiteY83" fmla="*/ 562 h 731"/>
              <a:gd name="connsiteX84" fmla="*/ 58 w 210"/>
              <a:gd name="connsiteY84" fmla="*/ 552 h 731"/>
              <a:gd name="connsiteX85" fmla="*/ 63 w 210"/>
              <a:gd name="connsiteY85" fmla="*/ 541 h 731"/>
              <a:gd name="connsiteX86" fmla="*/ 63 w 210"/>
              <a:gd name="connsiteY86" fmla="*/ 526 h 731"/>
              <a:gd name="connsiteX87" fmla="*/ 68 w 210"/>
              <a:gd name="connsiteY87" fmla="*/ 505 h 731"/>
              <a:gd name="connsiteX88" fmla="*/ 74 w 210"/>
              <a:gd name="connsiteY88" fmla="*/ 484 h 731"/>
              <a:gd name="connsiteX89" fmla="*/ 74 w 210"/>
              <a:gd name="connsiteY89" fmla="*/ 457 h 731"/>
              <a:gd name="connsiteX90" fmla="*/ 79 w 210"/>
              <a:gd name="connsiteY90" fmla="*/ 426 h 731"/>
              <a:gd name="connsiteX91" fmla="*/ 89 w 210"/>
              <a:gd name="connsiteY91" fmla="*/ 363 h 731"/>
              <a:gd name="connsiteX92" fmla="*/ 95 w 210"/>
              <a:gd name="connsiteY92" fmla="*/ 305 h 731"/>
              <a:gd name="connsiteX93" fmla="*/ 100 w 210"/>
              <a:gd name="connsiteY93" fmla="*/ 242 h 731"/>
              <a:gd name="connsiteX94" fmla="*/ 100 w 210"/>
              <a:gd name="connsiteY94" fmla="*/ 189 h 731"/>
              <a:gd name="connsiteX95" fmla="*/ 100 w 210"/>
              <a:gd name="connsiteY95" fmla="*/ 189 h 731"/>
              <a:gd name="connsiteX0" fmla="*/ 100 w 210"/>
              <a:gd name="connsiteY0" fmla="*/ 189 h 731"/>
              <a:gd name="connsiteX1" fmla="*/ 100 w 210"/>
              <a:gd name="connsiteY1" fmla="*/ 163 h 731"/>
              <a:gd name="connsiteX2" fmla="*/ 100 w 210"/>
              <a:gd name="connsiteY2" fmla="*/ 136 h 731"/>
              <a:gd name="connsiteX3" fmla="*/ 100 w 210"/>
              <a:gd name="connsiteY3" fmla="*/ 115 h 731"/>
              <a:gd name="connsiteX4" fmla="*/ 100 w 210"/>
              <a:gd name="connsiteY4" fmla="*/ 100 h 731"/>
              <a:gd name="connsiteX5" fmla="*/ 100 w 210"/>
              <a:gd name="connsiteY5" fmla="*/ 84 h 731"/>
              <a:gd name="connsiteX6" fmla="*/ 100 w 210"/>
              <a:gd name="connsiteY6" fmla="*/ 73 h 731"/>
              <a:gd name="connsiteX7" fmla="*/ 95 w 210"/>
              <a:gd name="connsiteY7" fmla="*/ 63 h 731"/>
              <a:gd name="connsiteX8" fmla="*/ 95 w 210"/>
              <a:gd name="connsiteY8" fmla="*/ 57 h 731"/>
              <a:gd name="connsiteX9" fmla="*/ 95 w 210"/>
              <a:gd name="connsiteY9" fmla="*/ 52 h 731"/>
              <a:gd name="connsiteX10" fmla="*/ 89 w 210"/>
              <a:gd name="connsiteY10" fmla="*/ 52 h 731"/>
              <a:gd name="connsiteX11" fmla="*/ 84 w 210"/>
              <a:gd name="connsiteY11" fmla="*/ 47 h 731"/>
              <a:gd name="connsiteX12" fmla="*/ 142 w 210"/>
              <a:gd name="connsiteY12" fmla="*/ 0 h 731"/>
              <a:gd name="connsiteX13" fmla="*/ 158 w 210"/>
              <a:gd name="connsiteY13" fmla="*/ 10 h 731"/>
              <a:gd name="connsiteX14" fmla="*/ 168 w 210"/>
              <a:gd name="connsiteY14" fmla="*/ 21 h 731"/>
              <a:gd name="connsiteX15" fmla="*/ 179 w 210"/>
              <a:gd name="connsiteY15" fmla="*/ 26 h 731"/>
              <a:gd name="connsiteX16" fmla="*/ 189 w 210"/>
              <a:gd name="connsiteY16" fmla="*/ 36 h 731"/>
              <a:gd name="connsiteX17" fmla="*/ 200 w 210"/>
              <a:gd name="connsiteY17" fmla="*/ 42 h 731"/>
              <a:gd name="connsiteX18" fmla="*/ 205 w 210"/>
              <a:gd name="connsiteY18" fmla="*/ 47 h 731"/>
              <a:gd name="connsiteX19" fmla="*/ 210 w 210"/>
              <a:gd name="connsiteY19" fmla="*/ 52 h 731"/>
              <a:gd name="connsiteX20" fmla="*/ 210 w 210"/>
              <a:gd name="connsiteY20" fmla="*/ 57 h 731"/>
              <a:gd name="connsiteX21" fmla="*/ 210 w 210"/>
              <a:gd name="connsiteY21" fmla="*/ 63 h 731"/>
              <a:gd name="connsiteX22" fmla="*/ 210 w 210"/>
              <a:gd name="connsiteY22" fmla="*/ 68 h 731"/>
              <a:gd name="connsiteX23" fmla="*/ 210 w 210"/>
              <a:gd name="connsiteY23" fmla="*/ 73 h 731"/>
              <a:gd name="connsiteX24" fmla="*/ 205 w 210"/>
              <a:gd name="connsiteY24" fmla="*/ 78 h 731"/>
              <a:gd name="connsiteX25" fmla="*/ 195 w 210"/>
              <a:gd name="connsiteY25" fmla="*/ 84 h 731"/>
              <a:gd name="connsiteX26" fmla="*/ 195 w 210"/>
              <a:gd name="connsiteY26" fmla="*/ 89 h 731"/>
              <a:gd name="connsiteX27" fmla="*/ 195 w 210"/>
              <a:gd name="connsiteY27" fmla="*/ 89 h 731"/>
              <a:gd name="connsiteX28" fmla="*/ 189 w 210"/>
              <a:gd name="connsiteY28" fmla="*/ 94 h 731"/>
              <a:gd name="connsiteX29" fmla="*/ 189 w 210"/>
              <a:gd name="connsiteY29" fmla="*/ 100 h 731"/>
              <a:gd name="connsiteX30" fmla="*/ 184 w 210"/>
              <a:gd name="connsiteY30" fmla="*/ 110 h 731"/>
              <a:gd name="connsiteX31" fmla="*/ 184 w 210"/>
              <a:gd name="connsiteY31" fmla="*/ 115 h 731"/>
              <a:gd name="connsiteX32" fmla="*/ 184 w 210"/>
              <a:gd name="connsiteY32" fmla="*/ 126 h 731"/>
              <a:gd name="connsiteX33" fmla="*/ 179 w 210"/>
              <a:gd name="connsiteY33" fmla="*/ 136 h 731"/>
              <a:gd name="connsiteX34" fmla="*/ 179 w 210"/>
              <a:gd name="connsiteY34" fmla="*/ 147 h 731"/>
              <a:gd name="connsiteX35" fmla="*/ 179 w 210"/>
              <a:gd name="connsiteY35" fmla="*/ 157 h 731"/>
              <a:gd name="connsiteX36" fmla="*/ 174 w 210"/>
              <a:gd name="connsiteY36" fmla="*/ 173 h 731"/>
              <a:gd name="connsiteX37" fmla="*/ 174 w 210"/>
              <a:gd name="connsiteY37" fmla="*/ 189 h 731"/>
              <a:gd name="connsiteX38" fmla="*/ 174 w 210"/>
              <a:gd name="connsiteY38" fmla="*/ 205 h 731"/>
              <a:gd name="connsiteX39" fmla="*/ 168 w 210"/>
              <a:gd name="connsiteY39" fmla="*/ 220 h 731"/>
              <a:gd name="connsiteX40" fmla="*/ 168 w 210"/>
              <a:gd name="connsiteY40" fmla="*/ 236 h 731"/>
              <a:gd name="connsiteX41" fmla="*/ 168 w 210"/>
              <a:gd name="connsiteY41" fmla="*/ 257 h 731"/>
              <a:gd name="connsiteX42" fmla="*/ 163 w 210"/>
              <a:gd name="connsiteY42" fmla="*/ 299 h 731"/>
              <a:gd name="connsiteX43" fmla="*/ 158 w 210"/>
              <a:gd name="connsiteY43" fmla="*/ 336 h 731"/>
              <a:gd name="connsiteX44" fmla="*/ 158 w 210"/>
              <a:gd name="connsiteY44" fmla="*/ 368 h 731"/>
              <a:gd name="connsiteX45" fmla="*/ 153 w 210"/>
              <a:gd name="connsiteY45" fmla="*/ 399 h 731"/>
              <a:gd name="connsiteX46" fmla="*/ 147 w 210"/>
              <a:gd name="connsiteY46" fmla="*/ 431 h 731"/>
              <a:gd name="connsiteX47" fmla="*/ 147 w 210"/>
              <a:gd name="connsiteY47" fmla="*/ 457 h 731"/>
              <a:gd name="connsiteX48" fmla="*/ 142 w 210"/>
              <a:gd name="connsiteY48" fmla="*/ 478 h 731"/>
              <a:gd name="connsiteX49" fmla="*/ 137 w 210"/>
              <a:gd name="connsiteY49" fmla="*/ 499 h 731"/>
              <a:gd name="connsiteX50" fmla="*/ 131 w 210"/>
              <a:gd name="connsiteY50" fmla="*/ 536 h 731"/>
              <a:gd name="connsiteX51" fmla="*/ 121 w 210"/>
              <a:gd name="connsiteY51" fmla="*/ 573 h 731"/>
              <a:gd name="connsiteX52" fmla="*/ 116 w 210"/>
              <a:gd name="connsiteY52" fmla="*/ 604 h 731"/>
              <a:gd name="connsiteX53" fmla="*/ 105 w 210"/>
              <a:gd name="connsiteY53" fmla="*/ 631 h 731"/>
              <a:gd name="connsiteX54" fmla="*/ 100 w 210"/>
              <a:gd name="connsiteY54" fmla="*/ 657 h 731"/>
              <a:gd name="connsiteX55" fmla="*/ 95 w 210"/>
              <a:gd name="connsiteY55" fmla="*/ 668 h 731"/>
              <a:gd name="connsiteX56" fmla="*/ 89 w 210"/>
              <a:gd name="connsiteY56" fmla="*/ 678 h 731"/>
              <a:gd name="connsiteX57" fmla="*/ 89 w 210"/>
              <a:gd name="connsiteY57" fmla="*/ 689 h 731"/>
              <a:gd name="connsiteX58" fmla="*/ 84 w 210"/>
              <a:gd name="connsiteY58" fmla="*/ 694 h 731"/>
              <a:gd name="connsiteX59" fmla="*/ 79 w 210"/>
              <a:gd name="connsiteY59" fmla="*/ 704 h 731"/>
              <a:gd name="connsiteX60" fmla="*/ 79 w 210"/>
              <a:gd name="connsiteY60" fmla="*/ 710 h 731"/>
              <a:gd name="connsiteX61" fmla="*/ 68 w 210"/>
              <a:gd name="connsiteY61" fmla="*/ 715 h 731"/>
              <a:gd name="connsiteX62" fmla="*/ 63 w 210"/>
              <a:gd name="connsiteY62" fmla="*/ 725 h 731"/>
              <a:gd name="connsiteX63" fmla="*/ 58 w 210"/>
              <a:gd name="connsiteY63" fmla="*/ 725 h 731"/>
              <a:gd name="connsiteX64" fmla="*/ 52 w 210"/>
              <a:gd name="connsiteY64" fmla="*/ 731 h 731"/>
              <a:gd name="connsiteX65" fmla="*/ 47 w 210"/>
              <a:gd name="connsiteY65" fmla="*/ 731 h 731"/>
              <a:gd name="connsiteX66" fmla="*/ 47 w 210"/>
              <a:gd name="connsiteY66" fmla="*/ 725 h 731"/>
              <a:gd name="connsiteX67" fmla="*/ 42 w 210"/>
              <a:gd name="connsiteY67" fmla="*/ 725 h 731"/>
              <a:gd name="connsiteX68" fmla="*/ 42 w 210"/>
              <a:gd name="connsiteY68" fmla="*/ 720 h 731"/>
              <a:gd name="connsiteX69" fmla="*/ 42 w 210"/>
              <a:gd name="connsiteY69" fmla="*/ 715 h 731"/>
              <a:gd name="connsiteX70" fmla="*/ 37 w 210"/>
              <a:gd name="connsiteY70" fmla="*/ 710 h 731"/>
              <a:gd name="connsiteX71" fmla="*/ 37 w 210"/>
              <a:gd name="connsiteY71" fmla="*/ 699 h 731"/>
              <a:gd name="connsiteX72" fmla="*/ 37 w 210"/>
              <a:gd name="connsiteY72" fmla="*/ 689 h 731"/>
              <a:gd name="connsiteX73" fmla="*/ 31 w 210"/>
              <a:gd name="connsiteY73" fmla="*/ 673 h 731"/>
              <a:gd name="connsiteX74" fmla="*/ 26 w 210"/>
              <a:gd name="connsiteY74" fmla="*/ 652 h 731"/>
              <a:gd name="connsiteX75" fmla="*/ 21 w 210"/>
              <a:gd name="connsiteY75" fmla="*/ 636 h 731"/>
              <a:gd name="connsiteX76" fmla="*/ 16 w 210"/>
              <a:gd name="connsiteY76" fmla="*/ 620 h 731"/>
              <a:gd name="connsiteX77" fmla="*/ 10 w 210"/>
              <a:gd name="connsiteY77" fmla="*/ 604 h 731"/>
              <a:gd name="connsiteX78" fmla="*/ 0 w 210"/>
              <a:gd name="connsiteY78" fmla="*/ 594 h 731"/>
              <a:gd name="connsiteX79" fmla="*/ 47 w 210"/>
              <a:gd name="connsiteY79" fmla="*/ 573 h 731"/>
              <a:gd name="connsiteX80" fmla="*/ 52 w 210"/>
              <a:gd name="connsiteY80" fmla="*/ 568 h 731"/>
              <a:gd name="connsiteX81" fmla="*/ 52 w 210"/>
              <a:gd name="connsiteY81" fmla="*/ 568 h 731"/>
              <a:gd name="connsiteX82" fmla="*/ 58 w 210"/>
              <a:gd name="connsiteY82" fmla="*/ 562 h 731"/>
              <a:gd name="connsiteX83" fmla="*/ 58 w 210"/>
              <a:gd name="connsiteY83" fmla="*/ 552 h 731"/>
              <a:gd name="connsiteX84" fmla="*/ 63 w 210"/>
              <a:gd name="connsiteY84" fmla="*/ 541 h 731"/>
              <a:gd name="connsiteX85" fmla="*/ 63 w 210"/>
              <a:gd name="connsiteY85" fmla="*/ 526 h 731"/>
              <a:gd name="connsiteX86" fmla="*/ 68 w 210"/>
              <a:gd name="connsiteY86" fmla="*/ 505 h 731"/>
              <a:gd name="connsiteX87" fmla="*/ 74 w 210"/>
              <a:gd name="connsiteY87" fmla="*/ 484 h 731"/>
              <a:gd name="connsiteX88" fmla="*/ 74 w 210"/>
              <a:gd name="connsiteY88" fmla="*/ 457 h 731"/>
              <a:gd name="connsiteX89" fmla="*/ 79 w 210"/>
              <a:gd name="connsiteY89" fmla="*/ 426 h 731"/>
              <a:gd name="connsiteX90" fmla="*/ 89 w 210"/>
              <a:gd name="connsiteY90" fmla="*/ 363 h 731"/>
              <a:gd name="connsiteX91" fmla="*/ 95 w 210"/>
              <a:gd name="connsiteY91" fmla="*/ 305 h 731"/>
              <a:gd name="connsiteX92" fmla="*/ 100 w 210"/>
              <a:gd name="connsiteY92" fmla="*/ 242 h 731"/>
              <a:gd name="connsiteX93" fmla="*/ 100 w 210"/>
              <a:gd name="connsiteY93" fmla="*/ 189 h 731"/>
              <a:gd name="connsiteX94" fmla="*/ 100 w 210"/>
              <a:gd name="connsiteY94" fmla="*/ 189 h 731"/>
              <a:gd name="connsiteX0" fmla="*/ 90 w 200"/>
              <a:gd name="connsiteY0" fmla="*/ 189 h 731"/>
              <a:gd name="connsiteX1" fmla="*/ 90 w 200"/>
              <a:gd name="connsiteY1" fmla="*/ 163 h 731"/>
              <a:gd name="connsiteX2" fmla="*/ 90 w 200"/>
              <a:gd name="connsiteY2" fmla="*/ 136 h 731"/>
              <a:gd name="connsiteX3" fmla="*/ 90 w 200"/>
              <a:gd name="connsiteY3" fmla="*/ 115 h 731"/>
              <a:gd name="connsiteX4" fmla="*/ 90 w 200"/>
              <a:gd name="connsiteY4" fmla="*/ 100 h 731"/>
              <a:gd name="connsiteX5" fmla="*/ 90 w 200"/>
              <a:gd name="connsiteY5" fmla="*/ 84 h 731"/>
              <a:gd name="connsiteX6" fmla="*/ 90 w 200"/>
              <a:gd name="connsiteY6" fmla="*/ 73 h 731"/>
              <a:gd name="connsiteX7" fmla="*/ 85 w 200"/>
              <a:gd name="connsiteY7" fmla="*/ 63 h 731"/>
              <a:gd name="connsiteX8" fmla="*/ 85 w 200"/>
              <a:gd name="connsiteY8" fmla="*/ 57 h 731"/>
              <a:gd name="connsiteX9" fmla="*/ 85 w 200"/>
              <a:gd name="connsiteY9" fmla="*/ 52 h 731"/>
              <a:gd name="connsiteX10" fmla="*/ 79 w 200"/>
              <a:gd name="connsiteY10" fmla="*/ 52 h 731"/>
              <a:gd name="connsiteX11" fmla="*/ 74 w 200"/>
              <a:gd name="connsiteY11" fmla="*/ 47 h 731"/>
              <a:gd name="connsiteX12" fmla="*/ 132 w 200"/>
              <a:gd name="connsiteY12" fmla="*/ 0 h 731"/>
              <a:gd name="connsiteX13" fmla="*/ 148 w 200"/>
              <a:gd name="connsiteY13" fmla="*/ 10 h 731"/>
              <a:gd name="connsiteX14" fmla="*/ 158 w 200"/>
              <a:gd name="connsiteY14" fmla="*/ 21 h 731"/>
              <a:gd name="connsiteX15" fmla="*/ 169 w 200"/>
              <a:gd name="connsiteY15" fmla="*/ 26 h 731"/>
              <a:gd name="connsiteX16" fmla="*/ 179 w 200"/>
              <a:gd name="connsiteY16" fmla="*/ 36 h 731"/>
              <a:gd name="connsiteX17" fmla="*/ 190 w 200"/>
              <a:gd name="connsiteY17" fmla="*/ 42 h 731"/>
              <a:gd name="connsiteX18" fmla="*/ 195 w 200"/>
              <a:gd name="connsiteY18" fmla="*/ 47 h 731"/>
              <a:gd name="connsiteX19" fmla="*/ 200 w 200"/>
              <a:gd name="connsiteY19" fmla="*/ 52 h 731"/>
              <a:gd name="connsiteX20" fmla="*/ 200 w 200"/>
              <a:gd name="connsiteY20" fmla="*/ 57 h 731"/>
              <a:gd name="connsiteX21" fmla="*/ 200 w 200"/>
              <a:gd name="connsiteY21" fmla="*/ 63 h 731"/>
              <a:gd name="connsiteX22" fmla="*/ 200 w 200"/>
              <a:gd name="connsiteY22" fmla="*/ 68 h 731"/>
              <a:gd name="connsiteX23" fmla="*/ 200 w 200"/>
              <a:gd name="connsiteY23" fmla="*/ 73 h 731"/>
              <a:gd name="connsiteX24" fmla="*/ 195 w 200"/>
              <a:gd name="connsiteY24" fmla="*/ 78 h 731"/>
              <a:gd name="connsiteX25" fmla="*/ 185 w 200"/>
              <a:gd name="connsiteY25" fmla="*/ 84 h 731"/>
              <a:gd name="connsiteX26" fmla="*/ 185 w 200"/>
              <a:gd name="connsiteY26" fmla="*/ 89 h 731"/>
              <a:gd name="connsiteX27" fmla="*/ 185 w 200"/>
              <a:gd name="connsiteY27" fmla="*/ 89 h 731"/>
              <a:gd name="connsiteX28" fmla="*/ 179 w 200"/>
              <a:gd name="connsiteY28" fmla="*/ 94 h 731"/>
              <a:gd name="connsiteX29" fmla="*/ 179 w 200"/>
              <a:gd name="connsiteY29" fmla="*/ 100 h 731"/>
              <a:gd name="connsiteX30" fmla="*/ 174 w 200"/>
              <a:gd name="connsiteY30" fmla="*/ 110 h 731"/>
              <a:gd name="connsiteX31" fmla="*/ 174 w 200"/>
              <a:gd name="connsiteY31" fmla="*/ 115 h 731"/>
              <a:gd name="connsiteX32" fmla="*/ 174 w 200"/>
              <a:gd name="connsiteY32" fmla="*/ 126 h 731"/>
              <a:gd name="connsiteX33" fmla="*/ 169 w 200"/>
              <a:gd name="connsiteY33" fmla="*/ 136 h 731"/>
              <a:gd name="connsiteX34" fmla="*/ 169 w 200"/>
              <a:gd name="connsiteY34" fmla="*/ 147 h 731"/>
              <a:gd name="connsiteX35" fmla="*/ 169 w 200"/>
              <a:gd name="connsiteY35" fmla="*/ 157 h 731"/>
              <a:gd name="connsiteX36" fmla="*/ 164 w 200"/>
              <a:gd name="connsiteY36" fmla="*/ 173 h 731"/>
              <a:gd name="connsiteX37" fmla="*/ 164 w 200"/>
              <a:gd name="connsiteY37" fmla="*/ 189 h 731"/>
              <a:gd name="connsiteX38" fmla="*/ 164 w 200"/>
              <a:gd name="connsiteY38" fmla="*/ 205 h 731"/>
              <a:gd name="connsiteX39" fmla="*/ 158 w 200"/>
              <a:gd name="connsiteY39" fmla="*/ 220 h 731"/>
              <a:gd name="connsiteX40" fmla="*/ 158 w 200"/>
              <a:gd name="connsiteY40" fmla="*/ 236 h 731"/>
              <a:gd name="connsiteX41" fmla="*/ 158 w 200"/>
              <a:gd name="connsiteY41" fmla="*/ 257 h 731"/>
              <a:gd name="connsiteX42" fmla="*/ 153 w 200"/>
              <a:gd name="connsiteY42" fmla="*/ 299 h 731"/>
              <a:gd name="connsiteX43" fmla="*/ 148 w 200"/>
              <a:gd name="connsiteY43" fmla="*/ 336 h 731"/>
              <a:gd name="connsiteX44" fmla="*/ 148 w 200"/>
              <a:gd name="connsiteY44" fmla="*/ 368 h 731"/>
              <a:gd name="connsiteX45" fmla="*/ 143 w 200"/>
              <a:gd name="connsiteY45" fmla="*/ 399 h 731"/>
              <a:gd name="connsiteX46" fmla="*/ 137 w 200"/>
              <a:gd name="connsiteY46" fmla="*/ 431 h 731"/>
              <a:gd name="connsiteX47" fmla="*/ 137 w 200"/>
              <a:gd name="connsiteY47" fmla="*/ 457 h 731"/>
              <a:gd name="connsiteX48" fmla="*/ 132 w 200"/>
              <a:gd name="connsiteY48" fmla="*/ 478 h 731"/>
              <a:gd name="connsiteX49" fmla="*/ 127 w 200"/>
              <a:gd name="connsiteY49" fmla="*/ 499 h 731"/>
              <a:gd name="connsiteX50" fmla="*/ 121 w 200"/>
              <a:gd name="connsiteY50" fmla="*/ 536 h 731"/>
              <a:gd name="connsiteX51" fmla="*/ 111 w 200"/>
              <a:gd name="connsiteY51" fmla="*/ 573 h 731"/>
              <a:gd name="connsiteX52" fmla="*/ 106 w 200"/>
              <a:gd name="connsiteY52" fmla="*/ 604 h 731"/>
              <a:gd name="connsiteX53" fmla="*/ 95 w 200"/>
              <a:gd name="connsiteY53" fmla="*/ 631 h 731"/>
              <a:gd name="connsiteX54" fmla="*/ 90 w 200"/>
              <a:gd name="connsiteY54" fmla="*/ 657 h 731"/>
              <a:gd name="connsiteX55" fmla="*/ 85 w 200"/>
              <a:gd name="connsiteY55" fmla="*/ 668 h 731"/>
              <a:gd name="connsiteX56" fmla="*/ 79 w 200"/>
              <a:gd name="connsiteY56" fmla="*/ 678 h 731"/>
              <a:gd name="connsiteX57" fmla="*/ 79 w 200"/>
              <a:gd name="connsiteY57" fmla="*/ 689 h 731"/>
              <a:gd name="connsiteX58" fmla="*/ 74 w 200"/>
              <a:gd name="connsiteY58" fmla="*/ 694 h 731"/>
              <a:gd name="connsiteX59" fmla="*/ 69 w 200"/>
              <a:gd name="connsiteY59" fmla="*/ 704 h 731"/>
              <a:gd name="connsiteX60" fmla="*/ 69 w 200"/>
              <a:gd name="connsiteY60" fmla="*/ 710 h 731"/>
              <a:gd name="connsiteX61" fmla="*/ 58 w 200"/>
              <a:gd name="connsiteY61" fmla="*/ 715 h 731"/>
              <a:gd name="connsiteX62" fmla="*/ 53 w 200"/>
              <a:gd name="connsiteY62" fmla="*/ 725 h 731"/>
              <a:gd name="connsiteX63" fmla="*/ 48 w 200"/>
              <a:gd name="connsiteY63" fmla="*/ 725 h 731"/>
              <a:gd name="connsiteX64" fmla="*/ 42 w 200"/>
              <a:gd name="connsiteY64" fmla="*/ 731 h 731"/>
              <a:gd name="connsiteX65" fmla="*/ 37 w 200"/>
              <a:gd name="connsiteY65" fmla="*/ 731 h 731"/>
              <a:gd name="connsiteX66" fmla="*/ 37 w 200"/>
              <a:gd name="connsiteY66" fmla="*/ 725 h 731"/>
              <a:gd name="connsiteX67" fmla="*/ 32 w 200"/>
              <a:gd name="connsiteY67" fmla="*/ 725 h 731"/>
              <a:gd name="connsiteX68" fmla="*/ 32 w 200"/>
              <a:gd name="connsiteY68" fmla="*/ 720 h 731"/>
              <a:gd name="connsiteX69" fmla="*/ 32 w 200"/>
              <a:gd name="connsiteY69" fmla="*/ 715 h 731"/>
              <a:gd name="connsiteX70" fmla="*/ 27 w 200"/>
              <a:gd name="connsiteY70" fmla="*/ 710 h 731"/>
              <a:gd name="connsiteX71" fmla="*/ 27 w 200"/>
              <a:gd name="connsiteY71" fmla="*/ 699 h 731"/>
              <a:gd name="connsiteX72" fmla="*/ 27 w 200"/>
              <a:gd name="connsiteY72" fmla="*/ 689 h 731"/>
              <a:gd name="connsiteX73" fmla="*/ 21 w 200"/>
              <a:gd name="connsiteY73" fmla="*/ 673 h 731"/>
              <a:gd name="connsiteX74" fmla="*/ 16 w 200"/>
              <a:gd name="connsiteY74" fmla="*/ 652 h 731"/>
              <a:gd name="connsiteX75" fmla="*/ 11 w 200"/>
              <a:gd name="connsiteY75" fmla="*/ 636 h 731"/>
              <a:gd name="connsiteX76" fmla="*/ 6 w 200"/>
              <a:gd name="connsiteY76" fmla="*/ 620 h 731"/>
              <a:gd name="connsiteX77" fmla="*/ 0 w 200"/>
              <a:gd name="connsiteY77" fmla="*/ 604 h 731"/>
              <a:gd name="connsiteX78" fmla="*/ 37 w 200"/>
              <a:gd name="connsiteY78" fmla="*/ 573 h 731"/>
              <a:gd name="connsiteX79" fmla="*/ 42 w 200"/>
              <a:gd name="connsiteY79" fmla="*/ 568 h 731"/>
              <a:gd name="connsiteX80" fmla="*/ 42 w 200"/>
              <a:gd name="connsiteY80" fmla="*/ 568 h 731"/>
              <a:gd name="connsiteX81" fmla="*/ 48 w 200"/>
              <a:gd name="connsiteY81" fmla="*/ 562 h 731"/>
              <a:gd name="connsiteX82" fmla="*/ 48 w 200"/>
              <a:gd name="connsiteY82" fmla="*/ 552 h 731"/>
              <a:gd name="connsiteX83" fmla="*/ 53 w 200"/>
              <a:gd name="connsiteY83" fmla="*/ 541 h 731"/>
              <a:gd name="connsiteX84" fmla="*/ 53 w 200"/>
              <a:gd name="connsiteY84" fmla="*/ 526 h 731"/>
              <a:gd name="connsiteX85" fmla="*/ 58 w 200"/>
              <a:gd name="connsiteY85" fmla="*/ 505 h 731"/>
              <a:gd name="connsiteX86" fmla="*/ 64 w 200"/>
              <a:gd name="connsiteY86" fmla="*/ 484 h 731"/>
              <a:gd name="connsiteX87" fmla="*/ 64 w 200"/>
              <a:gd name="connsiteY87" fmla="*/ 457 h 731"/>
              <a:gd name="connsiteX88" fmla="*/ 69 w 200"/>
              <a:gd name="connsiteY88" fmla="*/ 426 h 731"/>
              <a:gd name="connsiteX89" fmla="*/ 79 w 200"/>
              <a:gd name="connsiteY89" fmla="*/ 363 h 731"/>
              <a:gd name="connsiteX90" fmla="*/ 85 w 200"/>
              <a:gd name="connsiteY90" fmla="*/ 305 h 731"/>
              <a:gd name="connsiteX91" fmla="*/ 90 w 200"/>
              <a:gd name="connsiteY91" fmla="*/ 242 h 731"/>
              <a:gd name="connsiteX92" fmla="*/ 90 w 200"/>
              <a:gd name="connsiteY92" fmla="*/ 189 h 731"/>
              <a:gd name="connsiteX93" fmla="*/ 90 w 200"/>
              <a:gd name="connsiteY93" fmla="*/ 189 h 731"/>
              <a:gd name="connsiteX0" fmla="*/ 88 w 198"/>
              <a:gd name="connsiteY0" fmla="*/ 189 h 731"/>
              <a:gd name="connsiteX1" fmla="*/ 88 w 198"/>
              <a:gd name="connsiteY1" fmla="*/ 163 h 731"/>
              <a:gd name="connsiteX2" fmla="*/ 88 w 198"/>
              <a:gd name="connsiteY2" fmla="*/ 136 h 731"/>
              <a:gd name="connsiteX3" fmla="*/ 88 w 198"/>
              <a:gd name="connsiteY3" fmla="*/ 115 h 731"/>
              <a:gd name="connsiteX4" fmla="*/ 88 w 198"/>
              <a:gd name="connsiteY4" fmla="*/ 100 h 731"/>
              <a:gd name="connsiteX5" fmla="*/ 88 w 198"/>
              <a:gd name="connsiteY5" fmla="*/ 84 h 731"/>
              <a:gd name="connsiteX6" fmla="*/ 88 w 198"/>
              <a:gd name="connsiteY6" fmla="*/ 73 h 731"/>
              <a:gd name="connsiteX7" fmla="*/ 83 w 198"/>
              <a:gd name="connsiteY7" fmla="*/ 63 h 731"/>
              <a:gd name="connsiteX8" fmla="*/ 83 w 198"/>
              <a:gd name="connsiteY8" fmla="*/ 57 h 731"/>
              <a:gd name="connsiteX9" fmla="*/ 83 w 198"/>
              <a:gd name="connsiteY9" fmla="*/ 52 h 731"/>
              <a:gd name="connsiteX10" fmla="*/ 77 w 198"/>
              <a:gd name="connsiteY10" fmla="*/ 52 h 731"/>
              <a:gd name="connsiteX11" fmla="*/ 72 w 198"/>
              <a:gd name="connsiteY11" fmla="*/ 47 h 731"/>
              <a:gd name="connsiteX12" fmla="*/ 130 w 198"/>
              <a:gd name="connsiteY12" fmla="*/ 0 h 731"/>
              <a:gd name="connsiteX13" fmla="*/ 146 w 198"/>
              <a:gd name="connsiteY13" fmla="*/ 10 h 731"/>
              <a:gd name="connsiteX14" fmla="*/ 156 w 198"/>
              <a:gd name="connsiteY14" fmla="*/ 21 h 731"/>
              <a:gd name="connsiteX15" fmla="*/ 167 w 198"/>
              <a:gd name="connsiteY15" fmla="*/ 26 h 731"/>
              <a:gd name="connsiteX16" fmla="*/ 177 w 198"/>
              <a:gd name="connsiteY16" fmla="*/ 36 h 731"/>
              <a:gd name="connsiteX17" fmla="*/ 188 w 198"/>
              <a:gd name="connsiteY17" fmla="*/ 42 h 731"/>
              <a:gd name="connsiteX18" fmla="*/ 193 w 198"/>
              <a:gd name="connsiteY18" fmla="*/ 47 h 731"/>
              <a:gd name="connsiteX19" fmla="*/ 198 w 198"/>
              <a:gd name="connsiteY19" fmla="*/ 52 h 731"/>
              <a:gd name="connsiteX20" fmla="*/ 198 w 198"/>
              <a:gd name="connsiteY20" fmla="*/ 57 h 731"/>
              <a:gd name="connsiteX21" fmla="*/ 198 w 198"/>
              <a:gd name="connsiteY21" fmla="*/ 63 h 731"/>
              <a:gd name="connsiteX22" fmla="*/ 198 w 198"/>
              <a:gd name="connsiteY22" fmla="*/ 68 h 731"/>
              <a:gd name="connsiteX23" fmla="*/ 198 w 198"/>
              <a:gd name="connsiteY23" fmla="*/ 73 h 731"/>
              <a:gd name="connsiteX24" fmla="*/ 193 w 198"/>
              <a:gd name="connsiteY24" fmla="*/ 78 h 731"/>
              <a:gd name="connsiteX25" fmla="*/ 183 w 198"/>
              <a:gd name="connsiteY25" fmla="*/ 84 h 731"/>
              <a:gd name="connsiteX26" fmla="*/ 183 w 198"/>
              <a:gd name="connsiteY26" fmla="*/ 89 h 731"/>
              <a:gd name="connsiteX27" fmla="*/ 183 w 198"/>
              <a:gd name="connsiteY27" fmla="*/ 89 h 731"/>
              <a:gd name="connsiteX28" fmla="*/ 177 w 198"/>
              <a:gd name="connsiteY28" fmla="*/ 94 h 731"/>
              <a:gd name="connsiteX29" fmla="*/ 177 w 198"/>
              <a:gd name="connsiteY29" fmla="*/ 100 h 731"/>
              <a:gd name="connsiteX30" fmla="*/ 172 w 198"/>
              <a:gd name="connsiteY30" fmla="*/ 110 h 731"/>
              <a:gd name="connsiteX31" fmla="*/ 172 w 198"/>
              <a:gd name="connsiteY31" fmla="*/ 115 h 731"/>
              <a:gd name="connsiteX32" fmla="*/ 172 w 198"/>
              <a:gd name="connsiteY32" fmla="*/ 126 h 731"/>
              <a:gd name="connsiteX33" fmla="*/ 167 w 198"/>
              <a:gd name="connsiteY33" fmla="*/ 136 h 731"/>
              <a:gd name="connsiteX34" fmla="*/ 167 w 198"/>
              <a:gd name="connsiteY34" fmla="*/ 147 h 731"/>
              <a:gd name="connsiteX35" fmla="*/ 167 w 198"/>
              <a:gd name="connsiteY35" fmla="*/ 157 h 731"/>
              <a:gd name="connsiteX36" fmla="*/ 162 w 198"/>
              <a:gd name="connsiteY36" fmla="*/ 173 h 731"/>
              <a:gd name="connsiteX37" fmla="*/ 162 w 198"/>
              <a:gd name="connsiteY37" fmla="*/ 189 h 731"/>
              <a:gd name="connsiteX38" fmla="*/ 162 w 198"/>
              <a:gd name="connsiteY38" fmla="*/ 205 h 731"/>
              <a:gd name="connsiteX39" fmla="*/ 156 w 198"/>
              <a:gd name="connsiteY39" fmla="*/ 220 h 731"/>
              <a:gd name="connsiteX40" fmla="*/ 156 w 198"/>
              <a:gd name="connsiteY40" fmla="*/ 236 h 731"/>
              <a:gd name="connsiteX41" fmla="*/ 156 w 198"/>
              <a:gd name="connsiteY41" fmla="*/ 257 h 731"/>
              <a:gd name="connsiteX42" fmla="*/ 151 w 198"/>
              <a:gd name="connsiteY42" fmla="*/ 299 h 731"/>
              <a:gd name="connsiteX43" fmla="*/ 146 w 198"/>
              <a:gd name="connsiteY43" fmla="*/ 336 h 731"/>
              <a:gd name="connsiteX44" fmla="*/ 146 w 198"/>
              <a:gd name="connsiteY44" fmla="*/ 368 h 731"/>
              <a:gd name="connsiteX45" fmla="*/ 141 w 198"/>
              <a:gd name="connsiteY45" fmla="*/ 399 h 731"/>
              <a:gd name="connsiteX46" fmla="*/ 135 w 198"/>
              <a:gd name="connsiteY46" fmla="*/ 431 h 731"/>
              <a:gd name="connsiteX47" fmla="*/ 135 w 198"/>
              <a:gd name="connsiteY47" fmla="*/ 457 h 731"/>
              <a:gd name="connsiteX48" fmla="*/ 130 w 198"/>
              <a:gd name="connsiteY48" fmla="*/ 478 h 731"/>
              <a:gd name="connsiteX49" fmla="*/ 125 w 198"/>
              <a:gd name="connsiteY49" fmla="*/ 499 h 731"/>
              <a:gd name="connsiteX50" fmla="*/ 119 w 198"/>
              <a:gd name="connsiteY50" fmla="*/ 536 h 731"/>
              <a:gd name="connsiteX51" fmla="*/ 109 w 198"/>
              <a:gd name="connsiteY51" fmla="*/ 573 h 731"/>
              <a:gd name="connsiteX52" fmla="*/ 104 w 198"/>
              <a:gd name="connsiteY52" fmla="*/ 604 h 731"/>
              <a:gd name="connsiteX53" fmla="*/ 93 w 198"/>
              <a:gd name="connsiteY53" fmla="*/ 631 h 731"/>
              <a:gd name="connsiteX54" fmla="*/ 88 w 198"/>
              <a:gd name="connsiteY54" fmla="*/ 657 h 731"/>
              <a:gd name="connsiteX55" fmla="*/ 83 w 198"/>
              <a:gd name="connsiteY55" fmla="*/ 668 h 731"/>
              <a:gd name="connsiteX56" fmla="*/ 77 w 198"/>
              <a:gd name="connsiteY56" fmla="*/ 678 h 731"/>
              <a:gd name="connsiteX57" fmla="*/ 77 w 198"/>
              <a:gd name="connsiteY57" fmla="*/ 689 h 731"/>
              <a:gd name="connsiteX58" fmla="*/ 72 w 198"/>
              <a:gd name="connsiteY58" fmla="*/ 694 h 731"/>
              <a:gd name="connsiteX59" fmla="*/ 67 w 198"/>
              <a:gd name="connsiteY59" fmla="*/ 704 h 731"/>
              <a:gd name="connsiteX60" fmla="*/ 67 w 198"/>
              <a:gd name="connsiteY60" fmla="*/ 710 h 731"/>
              <a:gd name="connsiteX61" fmla="*/ 56 w 198"/>
              <a:gd name="connsiteY61" fmla="*/ 715 h 731"/>
              <a:gd name="connsiteX62" fmla="*/ 51 w 198"/>
              <a:gd name="connsiteY62" fmla="*/ 725 h 731"/>
              <a:gd name="connsiteX63" fmla="*/ 46 w 198"/>
              <a:gd name="connsiteY63" fmla="*/ 725 h 731"/>
              <a:gd name="connsiteX64" fmla="*/ 40 w 198"/>
              <a:gd name="connsiteY64" fmla="*/ 731 h 731"/>
              <a:gd name="connsiteX65" fmla="*/ 35 w 198"/>
              <a:gd name="connsiteY65" fmla="*/ 731 h 731"/>
              <a:gd name="connsiteX66" fmla="*/ 35 w 198"/>
              <a:gd name="connsiteY66" fmla="*/ 725 h 731"/>
              <a:gd name="connsiteX67" fmla="*/ 30 w 198"/>
              <a:gd name="connsiteY67" fmla="*/ 725 h 731"/>
              <a:gd name="connsiteX68" fmla="*/ 30 w 198"/>
              <a:gd name="connsiteY68" fmla="*/ 720 h 731"/>
              <a:gd name="connsiteX69" fmla="*/ 30 w 198"/>
              <a:gd name="connsiteY69" fmla="*/ 715 h 731"/>
              <a:gd name="connsiteX70" fmla="*/ 25 w 198"/>
              <a:gd name="connsiteY70" fmla="*/ 710 h 731"/>
              <a:gd name="connsiteX71" fmla="*/ 25 w 198"/>
              <a:gd name="connsiteY71" fmla="*/ 699 h 731"/>
              <a:gd name="connsiteX72" fmla="*/ 25 w 198"/>
              <a:gd name="connsiteY72" fmla="*/ 689 h 731"/>
              <a:gd name="connsiteX73" fmla="*/ 19 w 198"/>
              <a:gd name="connsiteY73" fmla="*/ 673 h 731"/>
              <a:gd name="connsiteX74" fmla="*/ 14 w 198"/>
              <a:gd name="connsiteY74" fmla="*/ 652 h 731"/>
              <a:gd name="connsiteX75" fmla="*/ 9 w 198"/>
              <a:gd name="connsiteY75" fmla="*/ 636 h 731"/>
              <a:gd name="connsiteX76" fmla="*/ 4 w 198"/>
              <a:gd name="connsiteY76" fmla="*/ 620 h 731"/>
              <a:gd name="connsiteX77" fmla="*/ 35 w 198"/>
              <a:gd name="connsiteY77" fmla="*/ 573 h 731"/>
              <a:gd name="connsiteX78" fmla="*/ 40 w 198"/>
              <a:gd name="connsiteY78" fmla="*/ 568 h 731"/>
              <a:gd name="connsiteX79" fmla="*/ 40 w 198"/>
              <a:gd name="connsiteY79" fmla="*/ 568 h 731"/>
              <a:gd name="connsiteX80" fmla="*/ 46 w 198"/>
              <a:gd name="connsiteY80" fmla="*/ 562 h 731"/>
              <a:gd name="connsiteX81" fmla="*/ 46 w 198"/>
              <a:gd name="connsiteY81" fmla="*/ 552 h 731"/>
              <a:gd name="connsiteX82" fmla="*/ 51 w 198"/>
              <a:gd name="connsiteY82" fmla="*/ 541 h 731"/>
              <a:gd name="connsiteX83" fmla="*/ 51 w 198"/>
              <a:gd name="connsiteY83" fmla="*/ 526 h 731"/>
              <a:gd name="connsiteX84" fmla="*/ 56 w 198"/>
              <a:gd name="connsiteY84" fmla="*/ 505 h 731"/>
              <a:gd name="connsiteX85" fmla="*/ 62 w 198"/>
              <a:gd name="connsiteY85" fmla="*/ 484 h 731"/>
              <a:gd name="connsiteX86" fmla="*/ 62 w 198"/>
              <a:gd name="connsiteY86" fmla="*/ 457 h 731"/>
              <a:gd name="connsiteX87" fmla="*/ 67 w 198"/>
              <a:gd name="connsiteY87" fmla="*/ 426 h 731"/>
              <a:gd name="connsiteX88" fmla="*/ 77 w 198"/>
              <a:gd name="connsiteY88" fmla="*/ 363 h 731"/>
              <a:gd name="connsiteX89" fmla="*/ 83 w 198"/>
              <a:gd name="connsiteY89" fmla="*/ 305 h 731"/>
              <a:gd name="connsiteX90" fmla="*/ 88 w 198"/>
              <a:gd name="connsiteY90" fmla="*/ 242 h 731"/>
              <a:gd name="connsiteX91" fmla="*/ 88 w 198"/>
              <a:gd name="connsiteY91" fmla="*/ 189 h 731"/>
              <a:gd name="connsiteX92" fmla="*/ 88 w 198"/>
              <a:gd name="connsiteY92" fmla="*/ 189 h 731"/>
              <a:gd name="connsiteX0" fmla="*/ 82 w 192"/>
              <a:gd name="connsiteY0" fmla="*/ 189 h 731"/>
              <a:gd name="connsiteX1" fmla="*/ 82 w 192"/>
              <a:gd name="connsiteY1" fmla="*/ 163 h 731"/>
              <a:gd name="connsiteX2" fmla="*/ 82 w 192"/>
              <a:gd name="connsiteY2" fmla="*/ 136 h 731"/>
              <a:gd name="connsiteX3" fmla="*/ 82 w 192"/>
              <a:gd name="connsiteY3" fmla="*/ 115 h 731"/>
              <a:gd name="connsiteX4" fmla="*/ 82 w 192"/>
              <a:gd name="connsiteY4" fmla="*/ 100 h 731"/>
              <a:gd name="connsiteX5" fmla="*/ 82 w 192"/>
              <a:gd name="connsiteY5" fmla="*/ 84 h 731"/>
              <a:gd name="connsiteX6" fmla="*/ 82 w 192"/>
              <a:gd name="connsiteY6" fmla="*/ 73 h 731"/>
              <a:gd name="connsiteX7" fmla="*/ 77 w 192"/>
              <a:gd name="connsiteY7" fmla="*/ 63 h 731"/>
              <a:gd name="connsiteX8" fmla="*/ 77 w 192"/>
              <a:gd name="connsiteY8" fmla="*/ 57 h 731"/>
              <a:gd name="connsiteX9" fmla="*/ 77 w 192"/>
              <a:gd name="connsiteY9" fmla="*/ 52 h 731"/>
              <a:gd name="connsiteX10" fmla="*/ 71 w 192"/>
              <a:gd name="connsiteY10" fmla="*/ 52 h 731"/>
              <a:gd name="connsiteX11" fmla="*/ 66 w 192"/>
              <a:gd name="connsiteY11" fmla="*/ 47 h 731"/>
              <a:gd name="connsiteX12" fmla="*/ 124 w 192"/>
              <a:gd name="connsiteY12" fmla="*/ 0 h 731"/>
              <a:gd name="connsiteX13" fmla="*/ 140 w 192"/>
              <a:gd name="connsiteY13" fmla="*/ 10 h 731"/>
              <a:gd name="connsiteX14" fmla="*/ 150 w 192"/>
              <a:gd name="connsiteY14" fmla="*/ 21 h 731"/>
              <a:gd name="connsiteX15" fmla="*/ 161 w 192"/>
              <a:gd name="connsiteY15" fmla="*/ 26 h 731"/>
              <a:gd name="connsiteX16" fmla="*/ 171 w 192"/>
              <a:gd name="connsiteY16" fmla="*/ 36 h 731"/>
              <a:gd name="connsiteX17" fmla="*/ 182 w 192"/>
              <a:gd name="connsiteY17" fmla="*/ 42 h 731"/>
              <a:gd name="connsiteX18" fmla="*/ 187 w 192"/>
              <a:gd name="connsiteY18" fmla="*/ 47 h 731"/>
              <a:gd name="connsiteX19" fmla="*/ 192 w 192"/>
              <a:gd name="connsiteY19" fmla="*/ 52 h 731"/>
              <a:gd name="connsiteX20" fmla="*/ 192 w 192"/>
              <a:gd name="connsiteY20" fmla="*/ 57 h 731"/>
              <a:gd name="connsiteX21" fmla="*/ 192 w 192"/>
              <a:gd name="connsiteY21" fmla="*/ 63 h 731"/>
              <a:gd name="connsiteX22" fmla="*/ 192 w 192"/>
              <a:gd name="connsiteY22" fmla="*/ 68 h 731"/>
              <a:gd name="connsiteX23" fmla="*/ 192 w 192"/>
              <a:gd name="connsiteY23" fmla="*/ 73 h 731"/>
              <a:gd name="connsiteX24" fmla="*/ 187 w 192"/>
              <a:gd name="connsiteY24" fmla="*/ 78 h 731"/>
              <a:gd name="connsiteX25" fmla="*/ 177 w 192"/>
              <a:gd name="connsiteY25" fmla="*/ 84 h 731"/>
              <a:gd name="connsiteX26" fmla="*/ 177 w 192"/>
              <a:gd name="connsiteY26" fmla="*/ 89 h 731"/>
              <a:gd name="connsiteX27" fmla="*/ 177 w 192"/>
              <a:gd name="connsiteY27" fmla="*/ 89 h 731"/>
              <a:gd name="connsiteX28" fmla="*/ 171 w 192"/>
              <a:gd name="connsiteY28" fmla="*/ 94 h 731"/>
              <a:gd name="connsiteX29" fmla="*/ 171 w 192"/>
              <a:gd name="connsiteY29" fmla="*/ 100 h 731"/>
              <a:gd name="connsiteX30" fmla="*/ 166 w 192"/>
              <a:gd name="connsiteY30" fmla="*/ 110 h 731"/>
              <a:gd name="connsiteX31" fmla="*/ 166 w 192"/>
              <a:gd name="connsiteY31" fmla="*/ 115 h 731"/>
              <a:gd name="connsiteX32" fmla="*/ 166 w 192"/>
              <a:gd name="connsiteY32" fmla="*/ 126 h 731"/>
              <a:gd name="connsiteX33" fmla="*/ 161 w 192"/>
              <a:gd name="connsiteY33" fmla="*/ 136 h 731"/>
              <a:gd name="connsiteX34" fmla="*/ 161 w 192"/>
              <a:gd name="connsiteY34" fmla="*/ 147 h 731"/>
              <a:gd name="connsiteX35" fmla="*/ 161 w 192"/>
              <a:gd name="connsiteY35" fmla="*/ 157 h 731"/>
              <a:gd name="connsiteX36" fmla="*/ 156 w 192"/>
              <a:gd name="connsiteY36" fmla="*/ 173 h 731"/>
              <a:gd name="connsiteX37" fmla="*/ 156 w 192"/>
              <a:gd name="connsiteY37" fmla="*/ 189 h 731"/>
              <a:gd name="connsiteX38" fmla="*/ 156 w 192"/>
              <a:gd name="connsiteY38" fmla="*/ 205 h 731"/>
              <a:gd name="connsiteX39" fmla="*/ 150 w 192"/>
              <a:gd name="connsiteY39" fmla="*/ 220 h 731"/>
              <a:gd name="connsiteX40" fmla="*/ 150 w 192"/>
              <a:gd name="connsiteY40" fmla="*/ 236 h 731"/>
              <a:gd name="connsiteX41" fmla="*/ 150 w 192"/>
              <a:gd name="connsiteY41" fmla="*/ 257 h 731"/>
              <a:gd name="connsiteX42" fmla="*/ 145 w 192"/>
              <a:gd name="connsiteY42" fmla="*/ 299 h 731"/>
              <a:gd name="connsiteX43" fmla="*/ 140 w 192"/>
              <a:gd name="connsiteY43" fmla="*/ 336 h 731"/>
              <a:gd name="connsiteX44" fmla="*/ 140 w 192"/>
              <a:gd name="connsiteY44" fmla="*/ 368 h 731"/>
              <a:gd name="connsiteX45" fmla="*/ 135 w 192"/>
              <a:gd name="connsiteY45" fmla="*/ 399 h 731"/>
              <a:gd name="connsiteX46" fmla="*/ 129 w 192"/>
              <a:gd name="connsiteY46" fmla="*/ 431 h 731"/>
              <a:gd name="connsiteX47" fmla="*/ 129 w 192"/>
              <a:gd name="connsiteY47" fmla="*/ 457 h 731"/>
              <a:gd name="connsiteX48" fmla="*/ 124 w 192"/>
              <a:gd name="connsiteY48" fmla="*/ 478 h 731"/>
              <a:gd name="connsiteX49" fmla="*/ 119 w 192"/>
              <a:gd name="connsiteY49" fmla="*/ 499 h 731"/>
              <a:gd name="connsiteX50" fmla="*/ 113 w 192"/>
              <a:gd name="connsiteY50" fmla="*/ 536 h 731"/>
              <a:gd name="connsiteX51" fmla="*/ 103 w 192"/>
              <a:gd name="connsiteY51" fmla="*/ 573 h 731"/>
              <a:gd name="connsiteX52" fmla="*/ 98 w 192"/>
              <a:gd name="connsiteY52" fmla="*/ 604 h 731"/>
              <a:gd name="connsiteX53" fmla="*/ 87 w 192"/>
              <a:gd name="connsiteY53" fmla="*/ 631 h 731"/>
              <a:gd name="connsiteX54" fmla="*/ 82 w 192"/>
              <a:gd name="connsiteY54" fmla="*/ 657 h 731"/>
              <a:gd name="connsiteX55" fmla="*/ 77 w 192"/>
              <a:gd name="connsiteY55" fmla="*/ 668 h 731"/>
              <a:gd name="connsiteX56" fmla="*/ 71 w 192"/>
              <a:gd name="connsiteY56" fmla="*/ 678 h 731"/>
              <a:gd name="connsiteX57" fmla="*/ 71 w 192"/>
              <a:gd name="connsiteY57" fmla="*/ 689 h 731"/>
              <a:gd name="connsiteX58" fmla="*/ 66 w 192"/>
              <a:gd name="connsiteY58" fmla="*/ 694 h 731"/>
              <a:gd name="connsiteX59" fmla="*/ 61 w 192"/>
              <a:gd name="connsiteY59" fmla="*/ 704 h 731"/>
              <a:gd name="connsiteX60" fmla="*/ 61 w 192"/>
              <a:gd name="connsiteY60" fmla="*/ 710 h 731"/>
              <a:gd name="connsiteX61" fmla="*/ 50 w 192"/>
              <a:gd name="connsiteY61" fmla="*/ 715 h 731"/>
              <a:gd name="connsiteX62" fmla="*/ 45 w 192"/>
              <a:gd name="connsiteY62" fmla="*/ 725 h 731"/>
              <a:gd name="connsiteX63" fmla="*/ 40 w 192"/>
              <a:gd name="connsiteY63" fmla="*/ 725 h 731"/>
              <a:gd name="connsiteX64" fmla="*/ 34 w 192"/>
              <a:gd name="connsiteY64" fmla="*/ 731 h 731"/>
              <a:gd name="connsiteX65" fmla="*/ 29 w 192"/>
              <a:gd name="connsiteY65" fmla="*/ 731 h 731"/>
              <a:gd name="connsiteX66" fmla="*/ 29 w 192"/>
              <a:gd name="connsiteY66" fmla="*/ 725 h 731"/>
              <a:gd name="connsiteX67" fmla="*/ 24 w 192"/>
              <a:gd name="connsiteY67" fmla="*/ 725 h 731"/>
              <a:gd name="connsiteX68" fmla="*/ 24 w 192"/>
              <a:gd name="connsiteY68" fmla="*/ 720 h 731"/>
              <a:gd name="connsiteX69" fmla="*/ 24 w 192"/>
              <a:gd name="connsiteY69" fmla="*/ 715 h 731"/>
              <a:gd name="connsiteX70" fmla="*/ 19 w 192"/>
              <a:gd name="connsiteY70" fmla="*/ 710 h 731"/>
              <a:gd name="connsiteX71" fmla="*/ 19 w 192"/>
              <a:gd name="connsiteY71" fmla="*/ 699 h 731"/>
              <a:gd name="connsiteX72" fmla="*/ 19 w 192"/>
              <a:gd name="connsiteY72" fmla="*/ 689 h 731"/>
              <a:gd name="connsiteX73" fmla="*/ 13 w 192"/>
              <a:gd name="connsiteY73" fmla="*/ 673 h 731"/>
              <a:gd name="connsiteX74" fmla="*/ 8 w 192"/>
              <a:gd name="connsiteY74" fmla="*/ 652 h 731"/>
              <a:gd name="connsiteX75" fmla="*/ 3 w 192"/>
              <a:gd name="connsiteY75" fmla="*/ 636 h 731"/>
              <a:gd name="connsiteX76" fmla="*/ 29 w 192"/>
              <a:gd name="connsiteY76" fmla="*/ 573 h 731"/>
              <a:gd name="connsiteX77" fmla="*/ 34 w 192"/>
              <a:gd name="connsiteY77" fmla="*/ 568 h 731"/>
              <a:gd name="connsiteX78" fmla="*/ 34 w 192"/>
              <a:gd name="connsiteY78" fmla="*/ 568 h 731"/>
              <a:gd name="connsiteX79" fmla="*/ 40 w 192"/>
              <a:gd name="connsiteY79" fmla="*/ 562 h 731"/>
              <a:gd name="connsiteX80" fmla="*/ 40 w 192"/>
              <a:gd name="connsiteY80" fmla="*/ 552 h 731"/>
              <a:gd name="connsiteX81" fmla="*/ 45 w 192"/>
              <a:gd name="connsiteY81" fmla="*/ 541 h 731"/>
              <a:gd name="connsiteX82" fmla="*/ 45 w 192"/>
              <a:gd name="connsiteY82" fmla="*/ 526 h 731"/>
              <a:gd name="connsiteX83" fmla="*/ 50 w 192"/>
              <a:gd name="connsiteY83" fmla="*/ 505 h 731"/>
              <a:gd name="connsiteX84" fmla="*/ 56 w 192"/>
              <a:gd name="connsiteY84" fmla="*/ 484 h 731"/>
              <a:gd name="connsiteX85" fmla="*/ 56 w 192"/>
              <a:gd name="connsiteY85" fmla="*/ 457 h 731"/>
              <a:gd name="connsiteX86" fmla="*/ 61 w 192"/>
              <a:gd name="connsiteY86" fmla="*/ 426 h 731"/>
              <a:gd name="connsiteX87" fmla="*/ 71 w 192"/>
              <a:gd name="connsiteY87" fmla="*/ 363 h 731"/>
              <a:gd name="connsiteX88" fmla="*/ 77 w 192"/>
              <a:gd name="connsiteY88" fmla="*/ 305 h 731"/>
              <a:gd name="connsiteX89" fmla="*/ 82 w 192"/>
              <a:gd name="connsiteY89" fmla="*/ 242 h 731"/>
              <a:gd name="connsiteX90" fmla="*/ 82 w 192"/>
              <a:gd name="connsiteY90" fmla="*/ 189 h 731"/>
              <a:gd name="connsiteX91" fmla="*/ 82 w 192"/>
              <a:gd name="connsiteY91" fmla="*/ 189 h 731"/>
              <a:gd name="connsiteX0" fmla="*/ 74 w 184"/>
              <a:gd name="connsiteY0" fmla="*/ 189 h 731"/>
              <a:gd name="connsiteX1" fmla="*/ 74 w 184"/>
              <a:gd name="connsiteY1" fmla="*/ 163 h 731"/>
              <a:gd name="connsiteX2" fmla="*/ 74 w 184"/>
              <a:gd name="connsiteY2" fmla="*/ 136 h 731"/>
              <a:gd name="connsiteX3" fmla="*/ 74 w 184"/>
              <a:gd name="connsiteY3" fmla="*/ 115 h 731"/>
              <a:gd name="connsiteX4" fmla="*/ 74 w 184"/>
              <a:gd name="connsiteY4" fmla="*/ 100 h 731"/>
              <a:gd name="connsiteX5" fmla="*/ 74 w 184"/>
              <a:gd name="connsiteY5" fmla="*/ 84 h 731"/>
              <a:gd name="connsiteX6" fmla="*/ 74 w 184"/>
              <a:gd name="connsiteY6" fmla="*/ 73 h 731"/>
              <a:gd name="connsiteX7" fmla="*/ 69 w 184"/>
              <a:gd name="connsiteY7" fmla="*/ 63 h 731"/>
              <a:gd name="connsiteX8" fmla="*/ 69 w 184"/>
              <a:gd name="connsiteY8" fmla="*/ 57 h 731"/>
              <a:gd name="connsiteX9" fmla="*/ 69 w 184"/>
              <a:gd name="connsiteY9" fmla="*/ 52 h 731"/>
              <a:gd name="connsiteX10" fmla="*/ 63 w 184"/>
              <a:gd name="connsiteY10" fmla="*/ 52 h 731"/>
              <a:gd name="connsiteX11" fmla="*/ 58 w 184"/>
              <a:gd name="connsiteY11" fmla="*/ 47 h 731"/>
              <a:gd name="connsiteX12" fmla="*/ 116 w 184"/>
              <a:gd name="connsiteY12" fmla="*/ 0 h 731"/>
              <a:gd name="connsiteX13" fmla="*/ 132 w 184"/>
              <a:gd name="connsiteY13" fmla="*/ 10 h 731"/>
              <a:gd name="connsiteX14" fmla="*/ 142 w 184"/>
              <a:gd name="connsiteY14" fmla="*/ 21 h 731"/>
              <a:gd name="connsiteX15" fmla="*/ 153 w 184"/>
              <a:gd name="connsiteY15" fmla="*/ 26 h 731"/>
              <a:gd name="connsiteX16" fmla="*/ 163 w 184"/>
              <a:gd name="connsiteY16" fmla="*/ 36 h 731"/>
              <a:gd name="connsiteX17" fmla="*/ 174 w 184"/>
              <a:gd name="connsiteY17" fmla="*/ 42 h 731"/>
              <a:gd name="connsiteX18" fmla="*/ 179 w 184"/>
              <a:gd name="connsiteY18" fmla="*/ 47 h 731"/>
              <a:gd name="connsiteX19" fmla="*/ 184 w 184"/>
              <a:gd name="connsiteY19" fmla="*/ 52 h 731"/>
              <a:gd name="connsiteX20" fmla="*/ 184 w 184"/>
              <a:gd name="connsiteY20" fmla="*/ 57 h 731"/>
              <a:gd name="connsiteX21" fmla="*/ 184 w 184"/>
              <a:gd name="connsiteY21" fmla="*/ 63 h 731"/>
              <a:gd name="connsiteX22" fmla="*/ 184 w 184"/>
              <a:gd name="connsiteY22" fmla="*/ 68 h 731"/>
              <a:gd name="connsiteX23" fmla="*/ 184 w 184"/>
              <a:gd name="connsiteY23" fmla="*/ 73 h 731"/>
              <a:gd name="connsiteX24" fmla="*/ 179 w 184"/>
              <a:gd name="connsiteY24" fmla="*/ 78 h 731"/>
              <a:gd name="connsiteX25" fmla="*/ 169 w 184"/>
              <a:gd name="connsiteY25" fmla="*/ 84 h 731"/>
              <a:gd name="connsiteX26" fmla="*/ 169 w 184"/>
              <a:gd name="connsiteY26" fmla="*/ 89 h 731"/>
              <a:gd name="connsiteX27" fmla="*/ 169 w 184"/>
              <a:gd name="connsiteY27" fmla="*/ 89 h 731"/>
              <a:gd name="connsiteX28" fmla="*/ 163 w 184"/>
              <a:gd name="connsiteY28" fmla="*/ 94 h 731"/>
              <a:gd name="connsiteX29" fmla="*/ 163 w 184"/>
              <a:gd name="connsiteY29" fmla="*/ 100 h 731"/>
              <a:gd name="connsiteX30" fmla="*/ 158 w 184"/>
              <a:gd name="connsiteY30" fmla="*/ 110 h 731"/>
              <a:gd name="connsiteX31" fmla="*/ 158 w 184"/>
              <a:gd name="connsiteY31" fmla="*/ 115 h 731"/>
              <a:gd name="connsiteX32" fmla="*/ 158 w 184"/>
              <a:gd name="connsiteY32" fmla="*/ 126 h 731"/>
              <a:gd name="connsiteX33" fmla="*/ 153 w 184"/>
              <a:gd name="connsiteY33" fmla="*/ 136 h 731"/>
              <a:gd name="connsiteX34" fmla="*/ 153 w 184"/>
              <a:gd name="connsiteY34" fmla="*/ 147 h 731"/>
              <a:gd name="connsiteX35" fmla="*/ 153 w 184"/>
              <a:gd name="connsiteY35" fmla="*/ 157 h 731"/>
              <a:gd name="connsiteX36" fmla="*/ 148 w 184"/>
              <a:gd name="connsiteY36" fmla="*/ 173 h 731"/>
              <a:gd name="connsiteX37" fmla="*/ 148 w 184"/>
              <a:gd name="connsiteY37" fmla="*/ 189 h 731"/>
              <a:gd name="connsiteX38" fmla="*/ 148 w 184"/>
              <a:gd name="connsiteY38" fmla="*/ 205 h 731"/>
              <a:gd name="connsiteX39" fmla="*/ 142 w 184"/>
              <a:gd name="connsiteY39" fmla="*/ 220 h 731"/>
              <a:gd name="connsiteX40" fmla="*/ 142 w 184"/>
              <a:gd name="connsiteY40" fmla="*/ 236 h 731"/>
              <a:gd name="connsiteX41" fmla="*/ 142 w 184"/>
              <a:gd name="connsiteY41" fmla="*/ 257 h 731"/>
              <a:gd name="connsiteX42" fmla="*/ 137 w 184"/>
              <a:gd name="connsiteY42" fmla="*/ 299 h 731"/>
              <a:gd name="connsiteX43" fmla="*/ 132 w 184"/>
              <a:gd name="connsiteY43" fmla="*/ 336 h 731"/>
              <a:gd name="connsiteX44" fmla="*/ 132 w 184"/>
              <a:gd name="connsiteY44" fmla="*/ 368 h 731"/>
              <a:gd name="connsiteX45" fmla="*/ 127 w 184"/>
              <a:gd name="connsiteY45" fmla="*/ 399 h 731"/>
              <a:gd name="connsiteX46" fmla="*/ 121 w 184"/>
              <a:gd name="connsiteY46" fmla="*/ 431 h 731"/>
              <a:gd name="connsiteX47" fmla="*/ 121 w 184"/>
              <a:gd name="connsiteY47" fmla="*/ 457 h 731"/>
              <a:gd name="connsiteX48" fmla="*/ 116 w 184"/>
              <a:gd name="connsiteY48" fmla="*/ 478 h 731"/>
              <a:gd name="connsiteX49" fmla="*/ 111 w 184"/>
              <a:gd name="connsiteY49" fmla="*/ 499 h 731"/>
              <a:gd name="connsiteX50" fmla="*/ 105 w 184"/>
              <a:gd name="connsiteY50" fmla="*/ 536 h 731"/>
              <a:gd name="connsiteX51" fmla="*/ 95 w 184"/>
              <a:gd name="connsiteY51" fmla="*/ 573 h 731"/>
              <a:gd name="connsiteX52" fmla="*/ 90 w 184"/>
              <a:gd name="connsiteY52" fmla="*/ 604 h 731"/>
              <a:gd name="connsiteX53" fmla="*/ 79 w 184"/>
              <a:gd name="connsiteY53" fmla="*/ 631 h 731"/>
              <a:gd name="connsiteX54" fmla="*/ 74 w 184"/>
              <a:gd name="connsiteY54" fmla="*/ 657 h 731"/>
              <a:gd name="connsiteX55" fmla="*/ 69 w 184"/>
              <a:gd name="connsiteY55" fmla="*/ 668 h 731"/>
              <a:gd name="connsiteX56" fmla="*/ 63 w 184"/>
              <a:gd name="connsiteY56" fmla="*/ 678 h 731"/>
              <a:gd name="connsiteX57" fmla="*/ 63 w 184"/>
              <a:gd name="connsiteY57" fmla="*/ 689 h 731"/>
              <a:gd name="connsiteX58" fmla="*/ 58 w 184"/>
              <a:gd name="connsiteY58" fmla="*/ 694 h 731"/>
              <a:gd name="connsiteX59" fmla="*/ 53 w 184"/>
              <a:gd name="connsiteY59" fmla="*/ 704 h 731"/>
              <a:gd name="connsiteX60" fmla="*/ 53 w 184"/>
              <a:gd name="connsiteY60" fmla="*/ 710 h 731"/>
              <a:gd name="connsiteX61" fmla="*/ 42 w 184"/>
              <a:gd name="connsiteY61" fmla="*/ 715 h 731"/>
              <a:gd name="connsiteX62" fmla="*/ 37 w 184"/>
              <a:gd name="connsiteY62" fmla="*/ 725 h 731"/>
              <a:gd name="connsiteX63" fmla="*/ 32 w 184"/>
              <a:gd name="connsiteY63" fmla="*/ 725 h 731"/>
              <a:gd name="connsiteX64" fmla="*/ 26 w 184"/>
              <a:gd name="connsiteY64" fmla="*/ 731 h 731"/>
              <a:gd name="connsiteX65" fmla="*/ 21 w 184"/>
              <a:gd name="connsiteY65" fmla="*/ 731 h 731"/>
              <a:gd name="connsiteX66" fmla="*/ 21 w 184"/>
              <a:gd name="connsiteY66" fmla="*/ 725 h 731"/>
              <a:gd name="connsiteX67" fmla="*/ 16 w 184"/>
              <a:gd name="connsiteY67" fmla="*/ 725 h 731"/>
              <a:gd name="connsiteX68" fmla="*/ 16 w 184"/>
              <a:gd name="connsiteY68" fmla="*/ 720 h 731"/>
              <a:gd name="connsiteX69" fmla="*/ 16 w 184"/>
              <a:gd name="connsiteY69" fmla="*/ 715 h 731"/>
              <a:gd name="connsiteX70" fmla="*/ 11 w 184"/>
              <a:gd name="connsiteY70" fmla="*/ 710 h 731"/>
              <a:gd name="connsiteX71" fmla="*/ 11 w 184"/>
              <a:gd name="connsiteY71" fmla="*/ 699 h 731"/>
              <a:gd name="connsiteX72" fmla="*/ 11 w 184"/>
              <a:gd name="connsiteY72" fmla="*/ 689 h 731"/>
              <a:gd name="connsiteX73" fmla="*/ 5 w 184"/>
              <a:gd name="connsiteY73" fmla="*/ 673 h 731"/>
              <a:gd name="connsiteX74" fmla="*/ 0 w 184"/>
              <a:gd name="connsiteY74" fmla="*/ 652 h 731"/>
              <a:gd name="connsiteX75" fmla="*/ 21 w 184"/>
              <a:gd name="connsiteY75" fmla="*/ 573 h 731"/>
              <a:gd name="connsiteX76" fmla="*/ 26 w 184"/>
              <a:gd name="connsiteY76" fmla="*/ 568 h 731"/>
              <a:gd name="connsiteX77" fmla="*/ 26 w 184"/>
              <a:gd name="connsiteY77" fmla="*/ 568 h 731"/>
              <a:gd name="connsiteX78" fmla="*/ 32 w 184"/>
              <a:gd name="connsiteY78" fmla="*/ 562 h 731"/>
              <a:gd name="connsiteX79" fmla="*/ 32 w 184"/>
              <a:gd name="connsiteY79" fmla="*/ 552 h 731"/>
              <a:gd name="connsiteX80" fmla="*/ 37 w 184"/>
              <a:gd name="connsiteY80" fmla="*/ 541 h 731"/>
              <a:gd name="connsiteX81" fmla="*/ 37 w 184"/>
              <a:gd name="connsiteY81" fmla="*/ 526 h 731"/>
              <a:gd name="connsiteX82" fmla="*/ 42 w 184"/>
              <a:gd name="connsiteY82" fmla="*/ 505 h 731"/>
              <a:gd name="connsiteX83" fmla="*/ 48 w 184"/>
              <a:gd name="connsiteY83" fmla="*/ 484 h 731"/>
              <a:gd name="connsiteX84" fmla="*/ 48 w 184"/>
              <a:gd name="connsiteY84" fmla="*/ 457 h 731"/>
              <a:gd name="connsiteX85" fmla="*/ 53 w 184"/>
              <a:gd name="connsiteY85" fmla="*/ 426 h 731"/>
              <a:gd name="connsiteX86" fmla="*/ 63 w 184"/>
              <a:gd name="connsiteY86" fmla="*/ 363 h 731"/>
              <a:gd name="connsiteX87" fmla="*/ 69 w 184"/>
              <a:gd name="connsiteY87" fmla="*/ 305 h 731"/>
              <a:gd name="connsiteX88" fmla="*/ 74 w 184"/>
              <a:gd name="connsiteY88" fmla="*/ 242 h 731"/>
              <a:gd name="connsiteX89" fmla="*/ 74 w 184"/>
              <a:gd name="connsiteY89" fmla="*/ 189 h 731"/>
              <a:gd name="connsiteX90" fmla="*/ 74 w 184"/>
              <a:gd name="connsiteY90" fmla="*/ 189 h 731"/>
              <a:gd name="connsiteX0" fmla="*/ 69 w 179"/>
              <a:gd name="connsiteY0" fmla="*/ 189 h 731"/>
              <a:gd name="connsiteX1" fmla="*/ 69 w 179"/>
              <a:gd name="connsiteY1" fmla="*/ 163 h 731"/>
              <a:gd name="connsiteX2" fmla="*/ 69 w 179"/>
              <a:gd name="connsiteY2" fmla="*/ 136 h 731"/>
              <a:gd name="connsiteX3" fmla="*/ 69 w 179"/>
              <a:gd name="connsiteY3" fmla="*/ 115 h 731"/>
              <a:gd name="connsiteX4" fmla="*/ 69 w 179"/>
              <a:gd name="connsiteY4" fmla="*/ 100 h 731"/>
              <a:gd name="connsiteX5" fmla="*/ 69 w 179"/>
              <a:gd name="connsiteY5" fmla="*/ 84 h 731"/>
              <a:gd name="connsiteX6" fmla="*/ 69 w 179"/>
              <a:gd name="connsiteY6" fmla="*/ 73 h 731"/>
              <a:gd name="connsiteX7" fmla="*/ 64 w 179"/>
              <a:gd name="connsiteY7" fmla="*/ 63 h 731"/>
              <a:gd name="connsiteX8" fmla="*/ 64 w 179"/>
              <a:gd name="connsiteY8" fmla="*/ 57 h 731"/>
              <a:gd name="connsiteX9" fmla="*/ 64 w 179"/>
              <a:gd name="connsiteY9" fmla="*/ 52 h 731"/>
              <a:gd name="connsiteX10" fmla="*/ 58 w 179"/>
              <a:gd name="connsiteY10" fmla="*/ 52 h 731"/>
              <a:gd name="connsiteX11" fmla="*/ 53 w 179"/>
              <a:gd name="connsiteY11" fmla="*/ 47 h 731"/>
              <a:gd name="connsiteX12" fmla="*/ 111 w 179"/>
              <a:gd name="connsiteY12" fmla="*/ 0 h 731"/>
              <a:gd name="connsiteX13" fmla="*/ 127 w 179"/>
              <a:gd name="connsiteY13" fmla="*/ 10 h 731"/>
              <a:gd name="connsiteX14" fmla="*/ 137 w 179"/>
              <a:gd name="connsiteY14" fmla="*/ 21 h 731"/>
              <a:gd name="connsiteX15" fmla="*/ 148 w 179"/>
              <a:gd name="connsiteY15" fmla="*/ 26 h 731"/>
              <a:gd name="connsiteX16" fmla="*/ 158 w 179"/>
              <a:gd name="connsiteY16" fmla="*/ 36 h 731"/>
              <a:gd name="connsiteX17" fmla="*/ 169 w 179"/>
              <a:gd name="connsiteY17" fmla="*/ 42 h 731"/>
              <a:gd name="connsiteX18" fmla="*/ 174 w 179"/>
              <a:gd name="connsiteY18" fmla="*/ 47 h 731"/>
              <a:gd name="connsiteX19" fmla="*/ 179 w 179"/>
              <a:gd name="connsiteY19" fmla="*/ 52 h 731"/>
              <a:gd name="connsiteX20" fmla="*/ 179 w 179"/>
              <a:gd name="connsiteY20" fmla="*/ 57 h 731"/>
              <a:gd name="connsiteX21" fmla="*/ 179 w 179"/>
              <a:gd name="connsiteY21" fmla="*/ 63 h 731"/>
              <a:gd name="connsiteX22" fmla="*/ 179 w 179"/>
              <a:gd name="connsiteY22" fmla="*/ 68 h 731"/>
              <a:gd name="connsiteX23" fmla="*/ 179 w 179"/>
              <a:gd name="connsiteY23" fmla="*/ 73 h 731"/>
              <a:gd name="connsiteX24" fmla="*/ 174 w 179"/>
              <a:gd name="connsiteY24" fmla="*/ 78 h 731"/>
              <a:gd name="connsiteX25" fmla="*/ 164 w 179"/>
              <a:gd name="connsiteY25" fmla="*/ 84 h 731"/>
              <a:gd name="connsiteX26" fmla="*/ 164 w 179"/>
              <a:gd name="connsiteY26" fmla="*/ 89 h 731"/>
              <a:gd name="connsiteX27" fmla="*/ 164 w 179"/>
              <a:gd name="connsiteY27" fmla="*/ 89 h 731"/>
              <a:gd name="connsiteX28" fmla="*/ 158 w 179"/>
              <a:gd name="connsiteY28" fmla="*/ 94 h 731"/>
              <a:gd name="connsiteX29" fmla="*/ 158 w 179"/>
              <a:gd name="connsiteY29" fmla="*/ 100 h 731"/>
              <a:gd name="connsiteX30" fmla="*/ 153 w 179"/>
              <a:gd name="connsiteY30" fmla="*/ 110 h 731"/>
              <a:gd name="connsiteX31" fmla="*/ 153 w 179"/>
              <a:gd name="connsiteY31" fmla="*/ 115 h 731"/>
              <a:gd name="connsiteX32" fmla="*/ 153 w 179"/>
              <a:gd name="connsiteY32" fmla="*/ 126 h 731"/>
              <a:gd name="connsiteX33" fmla="*/ 148 w 179"/>
              <a:gd name="connsiteY33" fmla="*/ 136 h 731"/>
              <a:gd name="connsiteX34" fmla="*/ 148 w 179"/>
              <a:gd name="connsiteY34" fmla="*/ 147 h 731"/>
              <a:gd name="connsiteX35" fmla="*/ 148 w 179"/>
              <a:gd name="connsiteY35" fmla="*/ 157 h 731"/>
              <a:gd name="connsiteX36" fmla="*/ 143 w 179"/>
              <a:gd name="connsiteY36" fmla="*/ 173 h 731"/>
              <a:gd name="connsiteX37" fmla="*/ 143 w 179"/>
              <a:gd name="connsiteY37" fmla="*/ 189 h 731"/>
              <a:gd name="connsiteX38" fmla="*/ 143 w 179"/>
              <a:gd name="connsiteY38" fmla="*/ 205 h 731"/>
              <a:gd name="connsiteX39" fmla="*/ 137 w 179"/>
              <a:gd name="connsiteY39" fmla="*/ 220 h 731"/>
              <a:gd name="connsiteX40" fmla="*/ 137 w 179"/>
              <a:gd name="connsiteY40" fmla="*/ 236 h 731"/>
              <a:gd name="connsiteX41" fmla="*/ 137 w 179"/>
              <a:gd name="connsiteY41" fmla="*/ 257 h 731"/>
              <a:gd name="connsiteX42" fmla="*/ 132 w 179"/>
              <a:gd name="connsiteY42" fmla="*/ 299 h 731"/>
              <a:gd name="connsiteX43" fmla="*/ 127 w 179"/>
              <a:gd name="connsiteY43" fmla="*/ 336 h 731"/>
              <a:gd name="connsiteX44" fmla="*/ 127 w 179"/>
              <a:gd name="connsiteY44" fmla="*/ 368 h 731"/>
              <a:gd name="connsiteX45" fmla="*/ 122 w 179"/>
              <a:gd name="connsiteY45" fmla="*/ 399 h 731"/>
              <a:gd name="connsiteX46" fmla="*/ 116 w 179"/>
              <a:gd name="connsiteY46" fmla="*/ 431 h 731"/>
              <a:gd name="connsiteX47" fmla="*/ 116 w 179"/>
              <a:gd name="connsiteY47" fmla="*/ 457 h 731"/>
              <a:gd name="connsiteX48" fmla="*/ 111 w 179"/>
              <a:gd name="connsiteY48" fmla="*/ 478 h 731"/>
              <a:gd name="connsiteX49" fmla="*/ 106 w 179"/>
              <a:gd name="connsiteY49" fmla="*/ 499 h 731"/>
              <a:gd name="connsiteX50" fmla="*/ 100 w 179"/>
              <a:gd name="connsiteY50" fmla="*/ 536 h 731"/>
              <a:gd name="connsiteX51" fmla="*/ 90 w 179"/>
              <a:gd name="connsiteY51" fmla="*/ 573 h 731"/>
              <a:gd name="connsiteX52" fmla="*/ 85 w 179"/>
              <a:gd name="connsiteY52" fmla="*/ 604 h 731"/>
              <a:gd name="connsiteX53" fmla="*/ 74 w 179"/>
              <a:gd name="connsiteY53" fmla="*/ 631 h 731"/>
              <a:gd name="connsiteX54" fmla="*/ 69 w 179"/>
              <a:gd name="connsiteY54" fmla="*/ 657 h 731"/>
              <a:gd name="connsiteX55" fmla="*/ 64 w 179"/>
              <a:gd name="connsiteY55" fmla="*/ 668 h 731"/>
              <a:gd name="connsiteX56" fmla="*/ 58 w 179"/>
              <a:gd name="connsiteY56" fmla="*/ 678 h 731"/>
              <a:gd name="connsiteX57" fmla="*/ 58 w 179"/>
              <a:gd name="connsiteY57" fmla="*/ 689 h 731"/>
              <a:gd name="connsiteX58" fmla="*/ 53 w 179"/>
              <a:gd name="connsiteY58" fmla="*/ 694 h 731"/>
              <a:gd name="connsiteX59" fmla="*/ 48 w 179"/>
              <a:gd name="connsiteY59" fmla="*/ 704 h 731"/>
              <a:gd name="connsiteX60" fmla="*/ 48 w 179"/>
              <a:gd name="connsiteY60" fmla="*/ 710 h 731"/>
              <a:gd name="connsiteX61" fmla="*/ 37 w 179"/>
              <a:gd name="connsiteY61" fmla="*/ 715 h 731"/>
              <a:gd name="connsiteX62" fmla="*/ 32 w 179"/>
              <a:gd name="connsiteY62" fmla="*/ 725 h 731"/>
              <a:gd name="connsiteX63" fmla="*/ 27 w 179"/>
              <a:gd name="connsiteY63" fmla="*/ 725 h 731"/>
              <a:gd name="connsiteX64" fmla="*/ 21 w 179"/>
              <a:gd name="connsiteY64" fmla="*/ 731 h 731"/>
              <a:gd name="connsiteX65" fmla="*/ 16 w 179"/>
              <a:gd name="connsiteY65" fmla="*/ 731 h 731"/>
              <a:gd name="connsiteX66" fmla="*/ 16 w 179"/>
              <a:gd name="connsiteY66" fmla="*/ 725 h 731"/>
              <a:gd name="connsiteX67" fmla="*/ 11 w 179"/>
              <a:gd name="connsiteY67" fmla="*/ 725 h 731"/>
              <a:gd name="connsiteX68" fmla="*/ 11 w 179"/>
              <a:gd name="connsiteY68" fmla="*/ 720 h 731"/>
              <a:gd name="connsiteX69" fmla="*/ 11 w 179"/>
              <a:gd name="connsiteY69" fmla="*/ 715 h 731"/>
              <a:gd name="connsiteX70" fmla="*/ 6 w 179"/>
              <a:gd name="connsiteY70" fmla="*/ 710 h 731"/>
              <a:gd name="connsiteX71" fmla="*/ 6 w 179"/>
              <a:gd name="connsiteY71" fmla="*/ 699 h 731"/>
              <a:gd name="connsiteX72" fmla="*/ 6 w 179"/>
              <a:gd name="connsiteY72" fmla="*/ 689 h 731"/>
              <a:gd name="connsiteX73" fmla="*/ 0 w 179"/>
              <a:gd name="connsiteY73" fmla="*/ 673 h 731"/>
              <a:gd name="connsiteX74" fmla="*/ 16 w 179"/>
              <a:gd name="connsiteY74" fmla="*/ 573 h 731"/>
              <a:gd name="connsiteX75" fmla="*/ 21 w 179"/>
              <a:gd name="connsiteY75" fmla="*/ 568 h 731"/>
              <a:gd name="connsiteX76" fmla="*/ 21 w 179"/>
              <a:gd name="connsiteY76" fmla="*/ 568 h 731"/>
              <a:gd name="connsiteX77" fmla="*/ 27 w 179"/>
              <a:gd name="connsiteY77" fmla="*/ 562 h 731"/>
              <a:gd name="connsiteX78" fmla="*/ 27 w 179"/>
              <a:gd name="connsiteY78" fmla="*/ 552 h 731"/>
              <a:gd name="connsiteX79" fmla="*/ 32 w 179"/>
              <a:gd name="connsiteY79" fmla="*/ 541 h 731"/>
              <a:gd name="connsiteX80" fmla="*/ 32 w 179"/>
              <a:gd name="connsiteY80" fmla="*/ 526 h 731"/>
              <a:gd name="connsiteX81" fmla="*/ 37 w 179"/>
              <a:gd name="connsiteY81" fmla="*/ 505 h 731"/>
              <a:gd name="connsiteX82" fmla="*/ 43 w 179"/>
              <a:gd name="connsiteY82" fmla="*/ 484 h 731"/>
              <a:gd name="connsiteX83" fmla="*/ 43 w 179"/>
              <a:gd name="connsiteY83" fmla="*/ 457 h 731"/>
              <a:gd name="connsiteX84" fmla="*/ 48 w 179"/>
              <a:gd name="connsiteY84" fmla="*/ 426 h 731"/>
              <a:gd name="connsiteX85" fmla="*/ 58 w 179"/>
              <a:gd name="connsiteY85" fmla="*/ 363 h 731"/>
              <a:gd name="connsiteX86" fmla="*/ 64 w 179"/>
              <a:gd name="connsiteY86" fmla="*/ 305 h 731"/>
              <a:gd name="connsiteX87" fmla="*/ 69 w 179"/>
              <a:gd name="connsiteY87" fmla="*/ 242 h 731"/>
              <a:gd name="connsiteX88" fmla="*/ 69 w 179"/>
              <a:gd name="connsiteY88" fmla="*/ 189 h 731"/>
              <a:gd name="connsiteX89" fmla="*/ 69 w 179"/>
              <a:gd name="connsiteY89" fmla="*/ 189 h 731"/>
              <a:gd name="connsiteX0" fmla="*/ 69 w 179"/>
              <a:gd name="connsiteY0" fmla="*/ 189 h 731"/>
              <a:gd name="connsiteX1" fmla="*/ 69 w 179"/>
              <a:gd name="connsiteY1" fmla="*/ 163 h 731"/>
              <a:gd name="connsiteX2" fmla="*/ 69 w 179"/>
              <a:gd name="connsiteY2" fmla="*/ 136 h 731"/>
              <a:gd name="connsiteX3" fmla="*/ 69 w 179"/>
              <a:gd name="connsiteY3" fmla="*/ 115 h 731"/>
              <a:gd name="connsiteX4" fmla="*/ 69 w 179"/>
              <a:gd name="connsiteY4" fmla="*/ 100 h 731"/>
              <a:gd name="connsiteX5" fmla="*/ 69 w 179"/>
              <a:gd name="connsiteY5" fmla="*/ 84 h 731"/>
              <a:gd name="connsiteX6" fmla="*/ 69 w 179"/>
              <a:gd name="connsiteY6" fmla="*/ 73 h 731"/>
              <a:gd name="connsiteX7" fmla="*/ 64 w 179"/>
              <a:gd name="connsiteY7" fmla="*/ 63 h 731"/>
              <a:gd name="connsiteX8" fmla="*/ 64 w 179"/>
              <a:gd name="connsiteY8" fmla="*/ 57 h 731"/>
              <a:gd name="connsiteX9" fmla="*/ 64 w 179"/>
              <a:gd name="connsiteY9" fmla="*/ 52 h 731"/>
              <a:gd name="connsiteX10" fmla="*/ 58 w 179"/>
              <a:gd name="connsiteY10" fmla="*/ 52 h 731"/>
              <a:gd name="connsiteX11" fmla="*/ 53 w 179"/>
              <a:gd name="connsiteY11" fmla="*/ 47 h 731"/>
              <a:gd name="connsiteX12" fmla="*/ 111 w 179"/>
              <a:gd name="connsiteY12" fmla="*/ 0 h 731"/>
              <a:gd name="connsiteX13" fmla="*/ 127 w 179"/>
              <a:gd name="connsiteY13" fmla="*/ 10 h 731"/>
              <a:gd name="connsiteX14" fmla="*/ 137 w 179"/>
              <a:gd name="connsiteY14" fmla="*/ 21 h 731"/>
              <a:gd name="connsiteX15" fmla="*/ 148 w 179"/>
              <a:gd name="connsiteY15" fmla="*/ 26 h 731"/>
              <a:gd name="connsiteX16" fmla="*/ 158 w 179"/>
              <a:gd name="connsiteY16" fmla="*/ 36 h 731"/>
              <a:gd name="connsiteX17" fmla="*/ 169 w 179"/>
              <a:gd name="connsiteY17" fmla="*/ 42 h 731"/>
              <a:gd name="connsiteX18" fmla="*/ 174 w 179"/>
              <a:gd name="connsiteY18" fmla="*/ 47 h 731"/>
              <a:gd name="connsiteX19" fmla="*/ 179 w 179"/>
              <a:gd name="connsiteY19" fmla="*/ 52 h 731"/>
              <a:gd name="connsiteX20" fmla="*/ 179 w 179"/>
              <a:gd name="connsiteY20" fmla="*/ 57 h 731"/>
              <a:gd name="connsiteX21" fmla="*/ 179 w 179"/>
              <a:gd name="connsiteY21" fmla="*/ 63 h 731"/>
              <a:gd name="connsiteX22" fmla="*/ 179 w 179"/>
              <a:gd name="connsiteY22" fmla="*/ 68 h 731"/>
              <a:gd name="connsiteX23" fmla="*/ 179 w 179"/>
              <a:gd name="connsiteY23" fmla="*/ 73 h 731"/>
              <a:gd name="connsiteX24" fmla="*/ 174 w 179"/>
              <a:gd name="connsiteY24" fmla="*/ 78 h 731"/>
              <a:gd name="connsiteX25" fmla="*/ 164 w 179"/>
              <a:gd name="connsiteY25" fmla="*/ 84 h 731"/>
              <a:gd name="connsiteX26" fmla="*/ 164 w 179"/>
              <a:gd name="connsiteY26" fmla="*/ 89 h 731"/>
              <a:gd name="connsiteX27" fmla="*/ 164 w 179"/>
              <a:gd name="connsiteY27" fmla="*/ 89 h 731"/>
              <a:gd name="connsiteX28" fmla="*/ 158 w 179"/>
              <a:gd name="connsiteY28" fmla="*/ 94 h 731"/>
              <a:gd name="connsiteX29" fmla="*/ 158 w 179"/>
              <a:gd name="connsiteY29" fmla="*/ 100 h 731"/>
              <a:gd name="connsiteX30" fmla="*/ 153 w 179"/>
              <a:gd name="connsiteY30" fmla="*/ 110 h 731"/>
              <a:gd name="connsiteX31" fmla="*/ 153 w 179"/>
              <a:gd name="connsiteY31" fmla="*/ 115 h 731"/>
              <a:gd name="connsiteX32" fmla="*/ 153 w 179"/>
              <a:gd name="connsiteY32" fmla="*/ 126 h 731"/>
              <a:gd name="connsiteX33" fmla="*/ 148 w 179"/>
              <a:gd name="connsiteY33" fmla="*/ 136 h 731"/>
              <a:gd name="connsiteX34" fmla="*/ 148 w 179"/>
              <a:gd name="connsiteY34" fmla="*/ 147 h 731"/>
              <a:gd name="connsiteX35" fmla="*/ 148 w 179"/>
              <a:gd name="connsiteY35" fmla="*/ 157 h 731"/>
              <a:gd name="connsiteX36" fmla="*/ 143 w 179"/>
              <a:gd name="connsiteY36" fmla="*/ 173 h 731"/>
              <a:gd name="connsiteX37" fmla="*/ 143 w 179"/>
              <a:gd name="connsiteY37" fmla="*/ 189 h 731"/>
              <a:gd name="connsiteX38" fmla="*/ 143 w 179"/>
              <a:gd name="connsiteY38" fmla="*/ 205 h 731"/>
              <a:gd name="connsiteX39" fmla="*/ 137 w 179"/>
              <a:gd name="connsiteY39" fmla="*/ 220 h 731"/>
              <a:gd name="connsiteX40" fmla="*/ 137 w 179"/>
              <a:gd name="connsiteY40" fmla="*/ 236 h 731"/>
              <a:gd name="connsiteX41" fmla="*/ 137 w 179"/>
              <a:gd name="connsiteY41" fmla="*/ 257 h 731"/>
              <a:gd name="connsiteX42" fmla="*/ 132 w 179"/>
              <a:gd name="connsiteY42" fmla="*/ 299 h 731"/>
              <a:gd name="connsiteX43" fmla="*/ 127 w 179"/>
              <a:gd name="connsiteY43" fmla="*/ 336 h 731"/>
              <a:gd name="connsiteX44" fmla="*/ 127 w 179"/>
              <a:gd name="connsiteY44" fmla="*/ 368 h 731"/>
              <a:gd name="connsiteX45" fmla="*/ 122 w 179"/>
              <a:gd name="connsiteY45" fmla="*/ 399 h 731"/>
              <a:gd name="connsiteX46" fmla="*/ 116 w 179"/>
              <a:gd name="connsiteY46" fmla="*/ 431 h 731"/>
              <a:gd name="connsiteX47" fmla="*/ 116 w 179"/>
              <a:gd name="connsiteY47" fmla="*/ 457 h 731"/>
              <a:gd name="connsiteX48" fmla="*/ 111 w 179"/>
              <a:gd name="connsiteY48" fmla="*/ 478 h 731"/>
              <a:gd name="connsiteX49" fmla="*/ 106 w 179"/>
              <a:gd name="connsiteY49" fmla="*/ 499 h 731"/>
              <a:gd name="connsiteX50" fmla="*/ 100 w 179"/>
              <a:gd name="connsiteY50" fmla="*/ 536 h 731"/>
              <a:gd name="connsiteX51" fmla="*/ 90 w 179"/>
              <a:gd name="connsiteY51" fmla="*/ 573 h 731"/>
              <a:gd name="connsiteX52" fmla="*/ 85 w 179"/>
              <a:gd name="connsiteY52" fmla="*/ 604 h 731"/>
              <a:gd name="connsiteX53" fmla="*/ 74 w 179"/>
              <a:gd name="connsiteY53" fmla="*/ 631 h 731"/>
              <a:gd name="connsiteX54" fmla="*/ 69 w 179"/>
              <a:gd name="connsiteY54" fmla="*/ 657 h 731"/>
              <a:gd name="connsiteX55" fmla="*/ 64 w 179"/>
              <a:gd name="connsiteY55" fmla="*/ 668 h 731"/>
              <a:gd name="connsiteX56" fmla="*/ 58 w 179"/>
              <a:gd name="connsiteY56" fmla="*/ 678 h 731"/>
              <a:gd name="connsiteX57" fmla="*/ 58 w 179"/>
              <a:gd name="connsiteY57" fmla="*/ 689 h 731"/>
              <a:gd name="connsiteX58" fmla="*/ 53 w 179"/>
              <a:gd name="connsiteY58" fmla="*/ 694 h 731"/>
              <a:gd name="connsiteX59" fmla="*/ 48 w 179"/>
              <a:gd name="connsiteY59" fmla="*/ 704 h 731"/>
              <a:gd name="connsiteX60" fmla="*/ 48 w 179"/>
              <a:gd name="connsiteY60" fmla="*/ 710 h 731"/>
              <a:gd name="connsiteX61" fmla="*/ 37 w 179"/>
              <a:gd name="connsiteY61" fmla="*/ 715 h 731"/>
              <a:gd name="connsiteX62" fmla="*/ 32 w 179"/>
              <a:gd name="connsiteY62" fmla="*/ 725 h 731"/>
              <a:gd name="connsiteX63" fmla="*/ 27 w 179"/>
              <a:gd name="connsiteY63" fmla="*/ 725 h 731"/>
              <a:gd name="connsiteX64" fmla="*/ 21 w 179"/>
              <a:gd name="connsiteY64" fmla="*/ 731 h 731"/>
              <a:gd name="connsiteX65" fmla="*/ 16 w 179"/>
              <a:gd name="connsiteY65" fmla="*/ 731 h 731"/>
              <a:gd name="connsiteX66" fmla="*/ 16 w 179"/>
              <a:gd name="connsiteY66" fmla="*/ 725 h 731"/>
              <a:gd name="connsiteX67" fmla="*/ 11 w 179"/>
              <a:gd name="connsiteY67" fmla="*/ 725 h 731"/>
              <a:gd name="connsiteX68" fmla="*/ 11 w 179"/>
              <a:gd name="connsiteY68" fmla="*/ 720 h 731"/>
              <a:gd name="connsiteX69" fmla="*/ 11 w 179"/>
              <a:gd name="connsiteY69" fmla="*/ 715 h 731"/>
              <a:gd name="connsiteX70" fmla="*/ 6 w 179"/>
              <a:gd name="connsiteY70" fmla="*/ 710 h 731"/>
              <a:gd name="connsiteX71" fmla="*/ 6 w 179"/>
              <a:gd name="connsiteY71" fmla="*/ 699 h 731"/>
              <a:gd name="connsiteX72" fmla="*/ 0 w 179"/>
              <a:gd name="connsiteY72" fmla="*/ 673 h 731"/>
              <a:gd name="connsiteX73" fmla="*/ 16 w 179"/>
              <a:gd name="connsiteY73" fmla="*/ 573 h 731"/>
              <a:gd name="connsiteX74" fmla="*/ 21 w 179"/>
              <a:gd name="connsiteY74" fmla="*/ 568 h 731"/>
              <a:gd name="connsiteX75" fmla="*/ 21 w 179"/>
              <a:gd name="connsiteY75" fmla="*/ 568 h 731"/>
              <a:gd name="connsiteX76" fmla="*/ 27 w 179"/>
              <a:gd name="connsiteY76" fmla="*/ 562 h 731"/>
              <a:gd name="connsiteX77" fmla="*/ 27 w 179"/>
              <a:gd name="connsiteY77" fmla="*/ 552 h 731"/>
              <a:gd name="connsiteX78" fmla="*/ 32 w 179"/>
              <a:gd name="connsiteY78" fmla="*/ 541 h 731"/>
              <a:gd name="connsiteX79" fmla="*/ 32 w 179"/>
              <a:gd name="connsiteY79" fmla="*/ 526 h 731"/>
              <a:gd name="connsiteX80" fmla="*/ 37 w 179"/>
              <a:gd name="connsiteY80" fmla="*/ 505 h 731"/>
              <a:gd name="connsiteX81" fmla="*/ 43 w 179"/>
              <a:gd name="connsiteY81" fmla="*/ 484 h 731"/>
              <a:gd name="connsiteX82" fmla="*/ 43 w 179"/>
              <a:gd name="connsiteY82" fmla="*/ 457 h 731"/>
              <a:gd name="connsiteX83" fmla="*/ 48 w 179"/>
              <a:gd name="connsiteY83" fmla="*/ 426 h 731"/>
              <a:gd name="connsiteX84" fmla="*/ 58 w 179"/>
              <a:gd name="connsiteY84" fmla="*/ 363 h 731"/>
              <a:gd name="connsiteX85" fmla="*/ 64 w 179"/>
              <a:gd name="connsiteY85" fmla="*/ 305 h 731"/>
              <a:gd name="connsiteX86" fmla="*/ 69 w 179"/>
              <a:gd name="connsiteY86" fmla="*/ 242 h 731"/>
              <a:gd name="connsiteX87" fmla="*/ 69 w 179"/>
              <a:gd name="connsiteY87" fmla="*/ 189 h 731"/>
              <a:gd name="connsiteX88" fmla="*/ 69 w 179"/>
              <a:gd name="connsiteY88" fmla="*/ 189 h 731"/>
              <a:gd name="connsiteX0" fmla="*/ 63 w 173"/>
              <a:gd name="connsiteY0" fmla="*/ 189 h 731"/>
              <a:gd name="connsiteX1" fmla="*/ 63 w 173"/>
              <a:gd name="connsiteY1" fmla="*/ 163 h 731"/>
              <a:gd name="connsiteX2" fmla="*/ 63 w 173"/>
              <a:gd name="connsiteY2" fmla="*/ 136 h 731"/>
              <a:gd name="connsiteX3" fmla="*/ 63 w 173"/>
              <a:gd name="connsiteY3" fmla="*/ 115 h 731"/>
              <a:gd name="connsiteX4" fmla="*/ 63 w 173"/>
              <a:gd name="connsiteY4" fmla="*/ 100 h 731"/>
              <a:gd name="connsiteX5" fmla="*/ 63 w 173"/>
              <a:gd name="connsiteY5" fmla="*/ 84 h 731"/>
              <a:gd name="connsiteX6" fmla="*/ 63 w 173"/>
              <a:gd name="connsiteY6" fmla="*/ 73 h 731"/>
              <a:gd name="connsiteX7" fmla="*/ 58 w 173"/>
              <a:gd name="connsiteY7" fmla="*/ 63 h 731"/>
              <a:gd name="connsiteX8" fmla="*/ 58 w 173"/>
              <a:gd name="connsiteY8" fmla="*/ 57 h 731"/>
              <a:gd name="connsiteX9" fmla="*/ 58 w 173"/>
              <a:gd name="connsiteY9" fmla="*/ 52 h 731"/>
              <a:gd name="connsiteX10" fmla="*/ 52 w 173"/>
              <a:gd name="connsiteY10" fmla="*/ 52 h 731"/>
              <a:gd name="connsiteX11" fmla="*/ 47 w 173"/>
              <a:gd name="connsiteY11" fmla="*/ 47 h 731"/>
              <a:gd name="connsiteX12" fmla="*/ 105 w 173"/>
              <a:gd name="connsiteY12" fmla="*/ 0 h 731"/>
              <a:gd name="connsiteX13" fmla="*/ 121 w 173"/>
              <a:gd name="connsiteY13" fmla="*/ 10 h 731"/>
              <a:gd name="connsiteX14" fmla="*/ 131 w 173"/>
              <a:gd name="connsiteY14" fmla="*/ 21 h 731"/>
              <a:gd name="connsiteX15" fmla="*/ 142 w 173"/>
              <a:gd name="connsiteY15" fmla="*/ 26 h 731"/>
              <a:gd name="connsiteX16" fmla="*/ 152 w 173"/>
              <a:gd name="connsiteY16" fmla="*/ 36 h 731"/>
              <a:gd name="connsiteX17" fmla="*/ 163 w 173"/>
              <a:gd name="connsiteY17" fmla="*/ 42 h 731"/>
              <a:gd name="connsiteX18" fmla="*/ 168 w 173"/>
              <a:gd name="connsiteY18" fmla="*/ 47 h 731"/>
              <a:gd name="connsiteX19" fmla="*/ 173 w 173"/>
              <a:gd name="connsiteY19" fmla="*/ 52 h 731"/>
              <a:gd name="connsiteX20" fmla="*/ 173 w 173"/>
              <a:gd name="connsiteY20" fmla="*/ 57 h 731"/>
              <a:gd name="connsiteX21" fmla="*/ 173 w 173"/>
              <a:gd name="connsiteY21" fmla="*/ 63 h 731"/>
              <a:gd name="connsiteX22" fmla="*/ 173 w 173"/>
              <a:gd name="connsiteY22" fmla="*/ 68 h 731"/>
              <a:gd name="connsiteX23" fmla="*/ 173 w 173"/>
              <a:gd name="connsiteY23" fmla="*/ 73 h 731"/>
              <a:gd name="connsiteX24" fmla="*/ 168 w 173"/>
              <a:gd name="connsiteY24" fmla="*/ 78 h 731"/>
              <a:gd name="connsiteX25" fmla="*/ 158 w 173"/>
              <a:gd name="connsiteY25" fmla="*/ 84 h 731"/>
              <a:gd name="connsiteX26" fmla="*/ 158 w 173"/>
              <a:gd name="connsiteY26" fmla="*/ 89 h 731"/>
              <a:gd name="connsiteX27" fmla="*/ 158 w 173"/>
              <a:gd name="connsiteY27" fmla="*/ 89 h 731"/>
              <a:gd name="connsiteX28" fmla="*/ 152 w 173"/>
              <a:gd name="connsiteY28" fmla="*/ 94 h 731"/>
              <a:gd name="connsiteX29" fmla="*/ 152 w 173"/>
              <a:gd name="connsiteY29" fmla="*/ 100 h 731"/>
              <a:gd name="connsiteX30" fmla="*/ 147 w 173"/>
              <a:gd name="connsiteY30" fmla="*/ 110 h 731"/>
              <a:gd name="connsiteX31" fmla="*/ 147 w 173"/>
              <a:gd name="connsiteY31" fmla="*/ 115 h 731"/>
              <a:gd name="connsiteX32" fmla="*/ 147 w 173"/>
              <a:gd name="connsiteY32" fmla="*/ 126 h 731"/>
              <a:gd name="connsiteX33" fmla="*/ 142 w 173"/>
              <a:gd name="connsiteY33" fmla="*/ 136 h 731"/>
              <a:gd name="connsiteX34" fmla="*/ 142 w 173"/>
              <a:gd name="connsiteY34" fmla="*/ 147 h 731"/>
              <a:gd name="connsiteX35" fmla="*/ 142 w 173"/>
              <a:gd name="connsiteY35" fmla="*/ 157 h 731"/>
              <a:gd name="connsiteX36" fmla="*/ 137 w 173"/>
              <a:gd name="connsiteY36" fmla="*/ 173 h 731"/>
              <a:gd name="connsiteX37" fmla="*/ 137 w 173"/>
              <a:gd name="connsiteY37" fmla="*/ 189 h 731"/>
              <a:gd name="connsiteX38" fmla="*/ 137 w 173"/>
              <a:gd name="connsiteY38" fmla="*/ 205 h 731"/>
              <a:gd name="connsiteX39" fmla="*/ 131 w 173"/>
              <a:gd name="connsiteY39" fmla="*/ 220 h 731"/>
              <a:gd name="connsiteX40" fmla="*/ 131 w 173"/>
              <a:gd name="connsiteY40" fmla="*/ 236 h 731"/>
              <a:gd name="connsiteX41" fmla="*/ 131 w 173"/>
              <a:gd name="connsiteY41" fmla="*/ 257 h 731"/>
              <a:gd name="connsiteX42" fmla="*/ 126 w 173"/>
              <a:gd name="connsiteY42" fmla="*/ 299 h 731"/>
              <a:gd name="connsiteX43" fmla="*/ 121 w 173"/>
              <a:gd name="connsiteY43" fmla="*/ 336 h 731"/>
              <a:gd name="connsiteX44" fmla="*/ 121 w 173"/>
              <a:gd name="connsiteY44" fmla="*/ 368 h 731"/>
              <a:gd name="connsiteX45" fmla="*/ 116 w 173"/>
              <a:gd name="connsiteY45" fmla="*/ 399 h 731"/>
              <a:gd name="connsiteX46" fmla="*/ 110 w 173"/>
              <a:gd name="connsiteY46" fmla="*/ 431 h 731"/>
              <a:gd name="connsiteX47" fmla="*/ 110 w 173"/>
              <a:gd name="connsiteY47" fmla="*/ 457 h 731"/>
              <a:gd name="connsiteX48" fmla="*/ 105 w 173"/>
              <a:gd name="connsiteY48" fmla="*/ 478 h 731"/>
              <a:gd name="connsiteX49" fmla="*/ 100 w 173"/>
              <a:gd name="connsiteY49" fmla="*/ 499 h 731"/>
              <a:gd name="connsiteX50" fmla="*/ 94 w 173"/>
              <a:gd name="connsiteY50" fmla="*/ 536 h 731"/>
              <a:gd name="connsiteX51" fmla="*/ 84 w 173"/>
              <a:gd name="connsiteY51" fmla="*/ 573 h 731"/>
              <a:gd name="connsiteX52" fmla="*/ 79 w 173"/>
              <a:gd name="connsiteY52" fmla="*/ 604 h 731"/>
              <a:gd name="connsiteX53" fmla="*/ 68 w 173"/>
              <a:gd name="connsiteY53" fmla="*/ 631 h 731"/>
              <a:gd name="connsiteX54" fmla="*/ 63 w 173"/>
              <a:gd name="connsiteY54" fmla="*/ 657 h 731"/>
              <a:gd name="connsiteX55" fmla="*/ 58 w 173"/>
              <a:gd name="connsiteY55" fmla="*/ 668 h 731"/>
              <a:gd name="connsiteX56" fmla="*/ 52 w 173"/>
              <a:gd name="connsiteY56" fmla="*/ 678 h 731"/>
              <a:gd name="connsiteX57" fmla="*/ 52 w 173"/>
              <a:gd name="connsiteY57" fmla="*/ 689 h 731"/>
              <a:gd name="connsiteX58" fmla="*/ 47 w 173"/>
              <a:gd name="connsiteY58" fmla="*/ 694 h 731"/>
              <a:gd name="connsiteX59" fmla="*/ 42 w 173"/>
              <a:gd name="connsiteY59" fmla="*/ 704 h 731"/>
              <a:gd name="connsiteX60" fmla="*/ 42 w 173"/>
              <a:gd name="connsiteY60" fmla="*/ 710 h 731"/>
              <a:gd name="connsiteX61" fmla="*/ 31 w 173"/>
              <a:gd name="connsiteY61" fmla="*/ 715 h 731"/>
              <a:gd name="connsiteX62" fmla="*/ 26 w 173"/>
              <a:gd name="connsiteY62" fmla="*/ 725 h 731"/>
              <a:gd name="connsiteX63" fmla="*/ 21 w 173"/>
              <a:gd name="connsiteY63" fmla="*/ 725 h 731"/>
              <a:gd name="connsiteX64" fmla="*/ 15 w 173"/>
              <a:gd name="connsiteY64" fmla="*/ 731 h 731"/>
              <a:gd name="connsiteX65" fmla="*/ 10 w 173"/>
              <a:gd name="connsiteY65" fmla="*/ 731 h 731"/>
              <a:gd name="connsiteX66" fmla="*/ 10 w 173"/>
              <a:gd name="connsiteY66" fmla="*/ 725 h 731"/>
              <a:gd name="connsiteX67" fmla="*/ 5 w 173"/>
              <a:gd name="connsiteY67" fmla="*/ 725 h 731"/>
              <a:gd name="connsiteX68" fmla="*/ 5 w 173"/>
              <a:gd name="connsiteY68" fmla="*/ 720 h 731"/>
              <a:gd name="connsiteX69" fmla="*/ 5 w 173"/>
              <a:gd name="connsiteY69" fmla="*/ 715 h 731"/>
              <a:gd name="connsiteX70" fmla="*/ 0 w 173"/>
              <a:gd name="connsiteY70" fmla="*/ 710 h 731"/>
              <a:gd name="connsiteX71" fmla="*/ 0 w 173"/>
              <a:gd name="connsiteY71" fmla="*/ 699 h 731"/>
              <a:gd name="connsiteX72" fmla="*/ 10 w 173"/>
              <a:gd name="connsiteY72" fmla="*/ 573 h 731"/>
              <a:gd name="connsiteX73" fmla="*/ 15 w 173"/>
              <a:gd name="connsiteY73" fmla="*/ 568 h 731"/>
              <a:gd name="connsiteX74" fmla="*/ 15 w 173"/>
              <a:gd name="connsiteY74" fmla="*/ 568 h 731"/>
              <a:gd name="connsiteX75" fmla="*/ 21 w 173"/>
              <a:gd name="connsiteY75" fmla="*/ 562 h 731"/>
              <a:gd name="connsiteX76" fmla="*/ 21 w 173"/>
              <a:gd name="connsiteY76" fmla="*/ 552 h 731"/>
              <a:gd name="connsiteX77" fmla="*/ 26 w 173"/>
              <a:gd name="connsiteY77" fmla="*/ 541 h 731"/>
              <a:gd name="connsiteX78" fmla="*/ 26 w 173"/>
              <a:gd name="connsiteY78" fmla="*/ 526 h 731"/>
              <a:gd name="connsiteX79" fmla="*/ 31 w 173"/>
              <a:gd name="connsiteY79" fmla="*/ 505 h 731"/>
              <a:gd name="connsiteX80" fmla="*/ 37 w 173"/>
              <a:gd name="connsiteY80" fmla="*/ 484 h 731"/>
              <a:gd name="connsiteX81" fmla="*/ 37 w 173"/>
              <a:gd name="connsiteY81" fmla="*/ 457 h 731"/>
              <a:gd name="connsiteX82" fmla="*/ 42 w 173"/>
              <a:gd name="connsiteY82" fmla="*/ 426 h 731"/>
              <a:gd name="connsiteX83" fmla="*/ 52 w 173"/>
              <a:gd name="connsiteY83" fmla="*/ 363 h 731"/>
              <a:gd name="connsiteX84" fmla="*/ 58 w 173"/>
              <a:gd name="connsiteY84" fmla="*/ 305 h 731"/>
              <a:gd name="connsiteX85" fmla="*/ 63 w 173"/>
              <a:gd name="connsiteY85" fmla="*/ 242 h 731"/>
              <a:gd name="connsiteX86" fmla="*/ 63 w 173"/>
              <a:gd name="connsiteY86" fmla="*/ 189 h 731"/>
              <a:gd name="connsiteX87" fmla="*/ 63 w 173"/>
              <a:gd name="connsiteY87" fmla="*/ 189 h 731"/>
              <a:gd name="connsiteX0" fmla="*/ 63 w 173"/>
              <a:gd name="connsiteY0" fmla="*/ 189 h 731"/>
              <a:gd name="connsiteX1" fmla="*/ 63 w 173"/>
              <a:gd name="connsiteY1" fmla="*/ 163 h 731"/>
              <a:gd name="connsiteX2" fmla="*/ 63 w 173"/>
              <a:gd name="connsiteY2" fmla="*/ 136 h 731"/>
              <a:gd name="connsiteX3" fmla="*/ 63 w 173"/>
              <a:gd name="connsiteY3" fmla="*/ 115 h 731"/>
              <a:gd name="connsiteX4" fmla="*/ 63 w 173"/>
              <a:gd name="connsiteY4" fmla="*/ 100 h 731"/>
              <a:gd name="connsiteX5" fmla="*/ 63 w 173"/>
              <a:gd name="connsiteY5" fmla="*/ 84 h 731"/>
              <a:gd name="connsiteX6" fmla="*/ 63 w 173"/>
              <a:gd name="connsiteY6" fmla="*/ 73 h 731"/>
              <a:gd name="connsiteX7" fmla="*/ 58 w 173"/>
              <a:gd name="connsiteY7" fmla="*/ 63 h 731"/>
              <a:gd name="connsiteX8" fmla="*/ 58 w 173"/>
              <a:gd name="connsiteY8" fmla="*/ 57 h 731"/>
              <a:gd name="connsiteX9" fmla="*/ 58 w 173"/>
              <a:gd name="connsiteY9" fmla="*/ 52 h 731"/>
              <a:gd name="connsiteX10" fmla="*/ 52 w 173"/>
              <a:gd name="connsiteY10" fmla="*/ 52 h 731"/>
              <a:gd name="connsiteX11" fmla="*/ 47 w 173"/>
              <a:gd name="connsiteY11" fmla="*/ 47 h 731"/>
              <a:gd name="connsiteX12" fmla="*/ 105 w 173"/>
              <a:gd name="connsiteY12" fmla="*/ 0 h 731"/>
              <a:gd name="connsiteX13" fmla="*/ 121 w 173"/>
              <a:gd name="connsiteY13" fmla="*/ 10 h 731"/>
              <a:gd name="connsiteX14" fmla="*/ 131 w 173"/>
              <a:gd name="connsiteY14" fmla="*/ 21 h 731"/>
              <a:gd name="connsiteX15" fmla="*/ 142 w 173"/>
              <a:gd name="connsiteY15" fmla="*/ 26 h 731"/>
              <a:gd name="connsiteX16" fmla="*/ 152 w 173"/>
              <a:gd name="connsiteY16" fmla="*/ 36 h 731"/>
              <a:gd name="connsiteX17" fmla="*/ 163 w 173"/>
              <a:gd name="connsiteY17" fmla="*/ 42 h 731"/>
              <a:gd name="connsiteX18" fmla="*/ 168 w 173"/>
              <a:gd name="connsiteY18" fmla="*/ 47 h 731"/>
              <a:gd name="connsiteX19" fmla="*/ 173 w 173"/>
              <a:gd name="connsiteY19" fmla="*/ 52 h 731"/>
              <a:gd name="connsiteX20" fmla="*/ 173 w 173"/>
              <a:gd name="connsiteY20" fmla="*/ 57 h 731"/>
              <a:gd name="connsiteX21" fmla="*/ 173 w 173"/>
              <a:gd name="connsiteY21" fmla="*/ 63 h 731"/>
              <a:gd name="connsiteX22" fmla="*/ 173 w 173"/>
              <a:gd name="connsiteY22" fmla="*/ 68 h 731"/>
              <a:gd name="connsiteX23" fmla="*/ 173 w 173"/>
              <a:gd name="connsiteY23" fmla="*/ 73 h 731"/>
              <a:gd name="connsiteX24" fmla="*/ 168 w 173"/>
              <a:gd name="connsiteY24" fmla="*/ 78 h 731"/>
              <a:gd name="connsiteX25" fmla="*/ 158 w 173"/>
              <a:gd name="connsiteY25" fmla="*/ 84 h 731"/>
              <a:gd name="connsiteX26" fmla="*/ 158 w 173"/>
              <a:gd name="connsiteY26" fmla="*/ 89 h 731"/>
              <a:gd name="connsiteX27" fmla="*/ 158 w 173"/>
              <a:gd name="connsiteY27" fmla="*/ 89 h 731"/>
              <a:gd name="connsiteX28" fmla="*/ 152 w 173"/>
              <a:gd name="connsiteY28" fmla="*/ 94 h 731"/>
              <a:gd name="connsiteX29" fmla="*/ 152 w 173"/>
              <a:gd name="connsiteY29" fmla="*/ 100 h 731"/>
              <a:gd name="connsiteX30" fmla="*/ 147 w 173"/>
              <a:gd name="connsiteY30" fmla="*/ 110 h 731"/>
              <a:gd name="connsiteX31" fmla="*/ 147 w 173"/>
              <a:gd name="connsiteY31" fmla="*/ 115 h 731"/>
              <a:gd name="connsiteX32" fmla="*/ 147 w 173"/>
              <a:gd name="connsiteY32" fmla="*/ 126 h 731"/>
              <a:gd name="connsiteX33" fmla="*/ 142 w 173"/>
              <a:gd name="connsiteY33" fmla="*/ 136 h 731"/>
              <a:gd name="connsiteX34" fmla="*/ 142 w 173"/>
              <a:gd name="connsiteY34" fmla="*/ 147 h 731"/>
              <a:gd name="connsiteX35" fmla="*/ 142 w 173"/>
              <a:gd name="connsiteY35" fmla="*/ 157 h 731"/>
              <a:gd name="connsiteX36" fmla="*/ 137 w 173"/>
              <a:gd name="connsiteY36" fmla="*/ 173 h 731"/>
              <a:gd name="connsiteX37" fmla="*/ 137 w 173"/>
              <a:gd name="connsiteY37" fmla="*/ 189 h 731"/>
              <a:gd name="connsiteX38" fmla="*/ 137 w 173"/>
              <a:gd name="connsiteY38" fmla="*/ 205 h 731"/>
              <a:gd name="connsiteX39" fmla="*/ 131 w 173"/>
              <a:gd name="connsiteY39" fmla="*/ 220 h 731"/>
              <a:gd name="connsiteX40" fmla="*/ 131 w 173"/>
              <a:gd name="connsiteY40" fmla="*/ 236 h 731"/>
              <a:gd name="connsiteX41" fmla="*/ 131 w 173"/>
              <a:gd name="connsiteY41" fmla="*/ 257 h 731"/>
              <a:gd name="connsiteX42" fmla="*/ 126 w 173"/>
              <a:gd name="connsiteY42" fmla="*/ 299 h 731"/>
              <a:gd name="connsiteX43" fmla="*/ 121 w 173"/>
              <a:gd name="connsiteY43" fmla="*/ 336 h 731"/>
              <a:gd name="connsiteX44" fmla="*/ 121 w 173"/>
              <a:gd name="connsiteY44" fmla="*/ 368 h 731"/>
              <a:gd name="connsiteX45" fmla="*/ 116 w 173"/>
              <a:gd name="connsiteY45" fmla="*/ 399 h 731"/>
              <a:gd name="connsiteX46" fmla="*/ 110 w 173"/>
              <a:gd name="connsiteY46" fmla="*/ 431 h 731"/>
              <a:gd name="connsiteX47" fmla="*/ 110 w 173"/>
              <a:gd name="connsiteY47" fmla="*/ 457 h 731"/>
              <a:gd name="connsiteX48" fmla="*/ 105 w 173"/>
              <a:gd name="connsiteY48" fmla="*/ 478 h 731"/>
              <a:gd name="connsiteX49" fmla="*/ 100 w 173"/>
              <a:gd name="connsiteY49" fmla="*/ 499 h 731"/>
              <a:gd name="connsiteX50" fmla="*/ 94 w 173"/>
              <a:gd name="connsiteY50" fmla="*/ 536 h 731"/>
              <a:gd name="connsiteX51" fmla="*/ 84 w 173"/>
              <a:gd name="connsiteY51" fmla="*/ 573 h 731"/>
              <a:gd name="connsiteX52" fmla="*/ 79 w 173"/>
              <a:gd name="connsiteY52" fmla="*/ 604 h 731"/>
              <a:gd name="connsiteX53" fmla="*/ 68 w 173"/>
              <a:gd name="connsiteY53" fmla="*/ 631 h 731"/>
              <a:gd name="connsiteX54" fmla="*/ 63 w 173"/>
              <a:gd name="connsiteY54" fmla="*/ 657 h 731"/>
              <a:gd name="connsiteX55" fmla="*/ 58 w 173"/>
              <a:gd name="connsiteY55" fmla="*/ 668 h 731"/>
              <a:gd name="connsiteX56" fmla="*/ 52 w 173"/>
              <a:gd name="connsiteY56" fmla="*/ 678 h 731"/>
              <a:gd name="connsiteX57" fmla="*/ 52 w 173"/>
              <a:gd name="connsiteY57" fmla="*/ 689 h 731"/>
              <a:gd name="connsiteX58" fmla="*/ 47 w 173"/>
              <a:gd name="connsiteY58" fmla="*/ 694 h 731"/>
              <a:gd name="connsiteX59" fmla="*/ 42 w 173"/>
              <a:gd name="connsiteY59" fmla="*/ 704 h 731"/>
              <a:gd name="connsiteX60" fmla="*/ 42 w 173"/>
              <a:gd name="connsiteY60" fmla="*/ 710 h 731"/>
              <a:gd name="connsiteX61" fmla="*/ 31 w 173"/>
              <a:gd name="connsiteY61" fmla="*/ 715 h 731"/>
              <a:gd name="connsiteX62" fmla="*/ 26 w 173"/>
              <a:gd name="connsiteY62" fmla="*/ 725 h 731"/>
              <a:gd name="connsiteX63" fmla="*/ 21 w 173"/>
              <a:gd name="connsiteY63" fmla="*/ 725 h 731"/>
              <a:gd name="connsiteX64" fmla="*/ 15 w 173"/>
              <a:gd name="connsiteY64" fmla="*/ 731 h 731"/>
              <a:gd name="connsiteX65" fmla="*/ 10 w 173"/>
              <a:gd name="connsiteY65" fmla="*/ 731 h 731"/>
              <a:gd name="connsiteX66" fmla="*/ 10 w 173"/>
              <a:gd name="connsiteY66" fmla="*/ 725 h 731"/>
              <a:gd name="connsiteX67" fmla="*/ 5 w 173"/>
              <a:gd name="connsiteY67" fmla="*/ 725 h 731"/>
              <a:gd name="connsiteX68" fmla="*/ 5 w 173"/>
              <a:gd name="connsiteY68" fmla="*/ 720 h 731"/>
              <a:gd name="connsiteX69" fmla="*/ 5 w 173"/>
              <a:gd name="connsiteY69" fmla="*/ 715 h 731"/>
              <a:gd name="connsiteX70" fmla="*/ 0 w 173"/>
              <a:gd name="connsiteY70" fmla="*/ 710 h 731"/>
              <a:gd name="connsiteX71" fmla="*/ 10 w 173"/>
              <a:gd name="connsiteY71" fmla="*/ 573 h 731"/>
              <a:gd name="connsiteX72" fmla="*/ 15 w 173"/>
              <a:gd name="connsiteY72" fmla="*/ 568 h 731"/>
              <a:gd name="connsiteX73" fmla="*/ 15 w 173"/>
              <a:gd name="connsiteY73" fmla="*/ 568 h 731"/>
              <a:gd name="connsiteX74" fmla="*/ 21 w 173"/>
              <a:gd name="connsiteY74" fmla="*/ 562 h 731"/>
              <a:gd name="connsiteX75" fmla="*/ 21 w 173"/>
              <a:gd name="connsiteY75" fmla="*/ 552 h 731"/>
              <a:gd name="connsiteX76" fmla="*/ 26 w 173"/>
              <a:gd name="connsiteY76" fmla="*/ 541 h 731"/>
              <a:gd name="connsiteX77" fmla="*/ 26 w 173"/>
              <a:gd name="connsiteY77" fmla="*/ 526 h 731"/>
              <a:gd name="connsiteX78" fmla="*/ 31 w 173"/>
              <a:gd name="connsiteY78" fmla="*/ 505 h 731"/>
              <a:gd name="connsiteX79" fmla="*/ 37 w 173"/>
              <a:gd name="connsiteY79" fmla="*/ 484 h 731"/>
              <a:gd name="connsiteX80" fmla="*/ 37 w 173"/>
              <a:gd name="connsiteY80" fmla="*/ 457 h 731"/>
              <a:gd name="connsiteX81" fmla="*/ 42 w 173"/>
              <a:gd name="connsiteY81" fmla="*/ 426 h 731"/>
              <a:gd name="connsiteX82" fmla="*/ 52 w 173"/>
              <a:gd name="connsiteY82" fmla="*/ 363 h 731"/>
              <a:gd name="connsiteX83" fmla="*/ 58 w 173"/>
              <a:gd name="connsiteY83" fmla="*/ 305 h 731"/>
              <a:gd name="connsiteX84" fmla="*/ 63 w 173"/>
              <a:gd name="connsiteY84" fmla="*/ 242 h 731"/>
              <a:gd name="connsiteX85" fmla="*/ 63 w 173"/>
              <a:gd name="connsiteY85" fmla="*/ 189 h 731"/>
              <a:gd name="connsiteX86" fmla="*/ 63 w 173"/>
              <a:gd name="connsiteY86" fmla="*/ 189 h 731"/>
              <a:gd name="connsiteX0" fmla="*/ 58 w 168"/>
              <a:gd name="connsiteY0" fmla="*/ 189 h 731"/>
              <a:gd name="connsiteX1" fmla="*/ 58 w 168"/>
              <a:gd name="connsiteY1" fmla="*/ 163 h 731"/>
              <a:gd name="connsiteX2" fmla="*/ 58 w 168"/>
              <a:gd name="connsiteY2" fmla="*/ 136 h 731"/>
              <a:gd name="connsiteX3" fmla="*/ 58 w 168"/>
              <a:gd name="connsiteY3" fmla="*/ 115 h 731"/>
              <a:gd name="connsiteX4" fmla="*/ 58 w 168"/>
              <a:gd name="connsiteY4" fmla="*/ 100 h 731"/>
              <a:gd name="connsiteX5" fmla="*/ 58 w 168"/>
              <a:gd name="connsiteY5" fmla="*/ 84 h 731"/>
              <a:gd name="connsiteX6" fmla="*/ 58 w 168"/>
              <a:gd name="connsiteY6" fmla="*/ 73 h 731"/>
              <a:gd name="connsiteX7" fmla="*/ 53 w 168"/>
              <a:gd name="connsiteY7" fmla="*/ 63 h 731"/>
              <a:gd name="connsiteX8" fmla="*/ 53 w 168"/>
              <a:gd name="connsiteY8" fmla="*/ 57 h 731"/>
              <a:gd name="connsiteX9" fmla="*/ 53 w 168"/>
              <a:gd name="connsiteY9" fmla="*/ 52 h 731"/>
              <a:gd name="connsiteX10" fmla="*/ 47 w 168"/>
              <a:gd name="connsiteY10" fmla="*/ 52 h 731"/>
              <a:gd name="connsiteX11" fmla="*/ 42 w 168"/>
              <a:gd name="connsiteY11" fmla="*/ 47 h 731"/>
              <a:gd name="connsiteX12" fmla="*/ 100 w 168"/>
              <a:gd name="connsiteY12" fmla="*/ 0 h 731"/>
              <a:gd name="connsiteX13" fmla="*/ 116 w 168"/>
              <a:gd name="connsiteY13" fmla="*/ 10 h 731"/>
              <a:gd name="connsiteX14" fmla="*/ 126 w 168"/>
              <a:gd name="connsiteY14" fmla="*/ 21 h 731"/>
              <a:gd name="connsiteX15" fmla="*/ 137 w 168"/>
              <a:gd name="connsiteY15" fmla="*/ 26 h 731"/>
              <a:gd name="connsiteX16" fmla="*/ 147 w 168"/>
              <a:gd name="connsiteY16" fmla="*/ 36 h 731"/>
              <a:gd name="connsiteX17" fmla="*/ 158 w 168"/>
              <a:gd name="connsiteY17" fmla="*/ 42 h 731"/>
              <a:gd name="connsiteX18" fmla="*/ 163 w 168"/>
              <a:gd name="connsiteY18" fmla="*/ 47 h 731"/>
              <a:gd name="connsiteX19" fmla="*/ 168 w 168"/>
              <a:gd name="connsiteY19" fmla="*/ 52 h 731"/>
              <a:gd name="connsiteX20" fmla="*/ 168 w 168"/>
              <a:gd name="connsiteY20" fmla="*/ 57 h 731"/>
              <a:gd name="connsiteX21" fmla="*/ 168 w 168"/>
              <a:gd name="connsiteY21" fmla="*/ 63 h 731"/>
              <a:gd name="connsiteX22" fmla="*/ 168 w 168"/>
              <a:gd name="connsiteY22" fmla="*/ 68 h 731"/>
              <a:gd name="connsiteX23" fmla="*/ 168 w 168"/>
              <a:gd name="connsiteY23" fmla="*/ 73 h 731"/>
              <a:gd name="connsiteX24" fmla="*/ 163 w 168"/>
              <a:gd name="connsiteY24" fmla="*/ 78 h 731"/>
              <a:gd name="connsiteX25" fmla="*/ 153 w 168"/>
              <a:gd name="connsiteY25" fmla="*/ 84 h 731"/>
              <a:gd name="connsiteX26" fmla="*/ 153 w 168"/>
              <a:gd name="connsiteY26" fmla="*/ 89 h 731"/>
              <a:gd name="connsiteX27" fmla="*/ 153 w 168"/>
              <a:gd name="connsiteY27" fmla="*/ 89 h 731"/>
              <a:gd name="connsiteX28" fmla="*/ 147 w 168"/>
              <a:gd name="connsiteY28" fmla="*/ 94 h 731"/>
              <a:gd name="connsiteX29" fmla="*/ 147 w 168"/>
              <a:gd name="connsiteY29" fmla="*/ 100 h 731"/>
              <a:gd name="connsiteX30" fmla="*/ 142 w 168"/>
              <a:gd name="connsiteY30" fmla="*/ 110 h 731"/>
              <a:gd name="connsiteX31" fmla="*/ 142 w 168"/>
              <a:gd name="connsiteY31" fmla="*/ 115 h 731"/>
              <a:gd name="connsiteX32" fmla="*/ 142 w 168"/>
              <a:gd name="connsiteY32" fmla="*/ 126 h 731"/>
              <a:gd name="connsiteX33" fmla="*/ 137 w 168"/>
              <a:gd name="connsiteY33" fmla="*/ 136 h 731"/>
              <a:gd name="connsiteX34" fmla="*/ 137 w 168"/>
              <a:gd name="connsiteY34" fmla="*/ 147 h 731"/>
              <a:gd name="connsiteX35" fmla="*/ 137 w 168"/>
              <a:gd name="connsiteY35" fmla="*/ 157 h 731"/>
              <a:gd name="connsiteX36" fmla="*/ 132 w 168"/>
              <a:gd name="connsiteY36" fmla="*/ 173 h 731"/>
              <a:gd name="connsiteX37" fmla="*/ 132 w 168"/>
              <a:gd name="connsiteY37" fmla="*/ 189 h 731"/>
              <a:gd name="connsiteX38" fmla="*/ 132 w 168"/>
              <a:gd name="connsiteY38" fmla="*/ 205 h 731"/>
              <a:gd name="connsiteX39" fmla="*/ 126 w 168"/>
              <a:gd name="connsiteY39" fmla="*/ 220 h 731"/>
              <a:gd name="connsiteX40" fmla="*/ 126 w 168"/>
              <a:gd name="connsiteY40" fmla="*/ 236 h 731"/>
              <a:gd name="connsiteX41" fmla="*/ 126 w 168"/>
              <a:gd name="connsiteY41" fmla="*/ 257 h 731"/>
              <a:gd name="connsiteX42" fmla="*/ 121 w 168"/>
              <a:gd name="connsiteY42" fmla="*/ 299 h 731"/>
              <a:gd name="connsiteX43" fmla="*/ 116 w 168"/>
              <a:gd name="connsiteY43" fmla="*/ 336 h 731"/>
              <a:gd name="connsiteX44" fmla="*/ 116 w 168"/>
              <a:gd name="connsiteY44" fmla="*/ 368 h 731"/>
              <a:gd name="connsiteX45" fmla="*/ 111 w 168"/>
              <a:gd name="connsiteY45" fmla="*/ 399 h 731"/>
              <a:gd name="connsiteX46" fmla="*/ 105 w 168"/>
              <a:gd name="connsiteY46" fmla="*/ 431 h 731"/>
              <a:gd name="connsiteX47" fmla="*/ 105 w 168"/>
              <a:gd name="connsiteY47" fmla="*/ 457 h 731"/>
              <a:gd name="connsiteX48" fmla="*/ 100 w 168"/>
              <a:gd name="connsiteY48" fmla="*/ 478 h 731"/>
              <a:gd name="connsiteX49" fmla="*/ 95 w 168"/>
              <a:gd name="connsiteY49" fmla="*/ 499 h 731"/>
              <a:gd name="connsiteX50" fmla="*/ 89 w 168"/>
              <a:gd name="connsiteY50" fmla="*/ 536 h 731"/>
              <a:gd name="connsiteX51" fmla="*/ 79 w 168"/>
              <a:gd name="connsiteY51" fmla="*/ 573 h 731"/>
              <a:gd name="connsiteX52" fmla="*/ 74 w 168"/>
              <a:gd name="connsiteY52" fmla="*/ 604 h 731"/>
              <a:gd name="connsiteX53" fmla="*/ 63 w 168"/>
              <a:gd name="connsiteY53" fmla="*/ 631 h 731"/>
              <a:gd name="connsiteX54" fmla="*/ 58 w 168"/>
              <a:gd name="connsiteY54" fmla="*/ 657 h 731"/>
              <a:gd name="connsiteX55" fmla="*/ 53 w 168"/>
              <a:gd name="connsiteY55" fmla="*/ 668 h 731"/>
              <a:gd name="connsiteX56" fmla="*/ 47 w 168"/>
              <a:gd name="connsiteY56" fmla="*/ 678 h 731"/>
              <a:gd name="connsiteX57" fmla="*/ 47 w 168"/>
              <a:gd name="connsiteY57" fmla="*/ 689 h 731"/>
              <a:gd name="connsiteX58" fmla="*/ 42 w 168"/>
              <a:gd name="connsiteY58" fmla="*/ 694 h 731"/>
              <a:gd name="connsiteX59" fmla="*/ 37 w 168"/>
              <a:gd name="connsiteY59" fmla="*/ 704 h 731"/>
              <a:gd name="connsiteX60" fmla="*/ 37 w 168"/>
              <a:gd name="connsiteY60" fmla="*/ 710 h 731"/>
              <a:gd name="connsiteX61" fmla="*/ 26 w 168"/>
              <a:gd name="connsiteY61" fmla="*/ 715 h 731"/>
              <a:gd name="connsiteX62" fmla="*/ 21 w 168"/>
              <a:gd name="connsiteY62" fmla="*/ 725 h 731"/>
              <a:gd name="connsiteX63" fmla="*/ 16 w 168"/>
              <a:gd name="connsiteY63" fmla="*/ 725 h 731"/>
              <a:gd name="connsiteX64" fmla="*/ 10 w 168"/>
              <a:gd name="connsiteY64" fmla="*/ 731 h 731"/>
              <a:gd name="connsiteX65" fmla="*/ 5 w 168"/>
              <a:gd name="connsiteY65" fmla="*/ 731 h 731"/>
              <a:gd name="connsiteX66" fmla="*/ 5 w 168"/>
              <a:gd name="connsiteY66" fmla="*/ 725 h 731"/>
              <a:gd name="connsiteX67" fmla="*/ 0 w 168"/>
              <a:gd name="connsiteY67" fmla="*/ 725 h 731"/>
              <a:gd name="connsiteX68" fmla="*/ 0 w 168"/>
              <a:gd name="connsiteY68" fmla="*/ 720 h 731"/>
              <a:gd name="connsiteX69" fmla="*/ 0 w 168"/>
              <a:gd name="connsiteY69" fmla="*/ 715 h 731"/>
              <a:gd name="connsiteX70" fmla="*/ 5 w 168"/>
              <a:gd name="connsiteY70" fmla="*/ 573 h 731"/>
              <a:gd name="connsiteX71" fmla="*/ 10 w 168"/>
              <a:gd name="connsiteY71" fmla="*/ 568 h 731"/>
              <a:gd name="connsiteX72" fmla="*/ 10 w 168"/>
              <a:gd name="connsiteY72" fmla="*/ 568 h 731"/>
              <a:gd name="connsiteX73" fmla="*/ 16 w 168"/>
              <a:gd name="connsiteY73" fmla="*/ 562 h 731"/>
              <a:gd name="connsiteX74" fmla="*/ 16 w 168"/>
              <a:gd name="connsiteY74" fmla="*/ 552 h 731"/>
              <a:gd name="connsiteX75" fmla="*/ 21 w 168"/>
              <a:gd name="connsiteY75" fmla="*/ 541 h 731"/>
              <a:gd name="connsiteX76" fmla="*/ 21 w 168"/>
              <a:gd name="connsiteY76" fmla="*/ 526 h 731"/>
              <a:gd name="connsiteX77" fmla="*/ 26 w 168"/>
              <a:gd name="connsiteY77" fmla="*/ 505 h 731"/>
              <a:gd name="connsiteX78" fmla="*/ 32 w 168"/>
              <a:gd name="connsiteY78" fmla="*/ 484 h 731"/>
              <a:gd name="connsiteX79" fmla="*/ 32 w 168"/>
              <a:gd name="connsiteY79" fmla="*/ 457 h 731"/>
              <a:gd name="connsiteX80" fmla="*/ 37 w 168"/>
              <a:gd name="connsiteY80" fmla="*/ 426 h 731"/>
              <a:gd name="connsiteX81" fmla="*/ 47 w 168"/>
              <a:gd name="connsiteY81" fmla="*/ 363 h 731"/>
              <a:gd name="connsiteX82" fmla="*/ 53 w 168"/>
              <a:gd name="connsiteY82" fmla="*/ 305 h 731"/>
              <a:gd name="connsiteX83" fmla="*/ 58 w 168"/>
              <a:gd name="connsiteY83" fmla="*/ 242 h 731"/>
              <a:gd name="connsiteX84" fmla="*/ 58 w 168"/>
              <a:gd name="connsiteY84" fmla="*/ 189 h 731"/>
              <a:gd name="connsiteX85" fmla="*/ 58 w 168"/>
              <a:gd name="connsiteY85" fmla="*/ 189 h 731"/>
              <a:gd name="connsiteX0" fmla="*/ 58 w 168"/>
              <a:gd name="connsiteY0" fmla="*/ 189 h 731"/>
              <a:gd name="connsiteX1" fmla="*/ 58 w 168"/>
              <a:gd name="connsiteY1" fmla="*/ 163 h 731"/>
              <a:gd name="connsiteX2" fmla="*/ 58 w 168"/>
              <a:gd name="connsiteY2" fmla="*/ 136 h 731"/>
              <a:gd name="connsiteX3" fmla="*/ 58 w 168"/>
              <a:gd name="connsiteY3" fmla="*/ 115 h 731"/>
              <a:gd name="connsiteX4" fmla="*/ 58 w 168"/>
              <a:gd name="connsiteY4" fmla="*/ 100 h 731"/>
              <a:gd name="connsiteX5" fmla="*/ 58 w 168"/>
              <a:gd name="connsiteY5" fmla="*/ 84 h 731"/>
              <a:gd name="connsiteX6" fmla="*/ 58 w 168"/>
              <a:gd name="connsiteY6" fmla="*/ 73 h 731"/>
              <a:gd name="connsiteX7" fmla="*/ 53 w 168"/>
              <a:gd name="connsiteY7" fmla="*/ 63 h 731"/>
              <a:gd name="connsiteX8" fmla="*/ 53 w 168"/>
              <a:gd name="connsiteY8" fmla="*/ 57 h 731"/>
              <a:gd name="connsiteX9" fmla="*/ 53 w 168"/>
              <a:gd name="connsiteY9" fmla="*/ 52 h 731"/>
              <a:gd name="connsiteX10" fmla="*/ 47 w 168"/>
              <a:gd name="connsiteY10" fmla="*/ 52 h 731"/>
              <a:gd name="connsiteX11" fmla="*/ 42 w 168"/>
              <a:gd name="connsiteY11" fmla="*/ 47 h 731"/>
              <a:gd name="connsiteX12" fmla="*/ 100 w 168"/>
              <a:gd name="connsiteY12" fmla="*/ 0 h 731"/>
              <a:gd name="connsiteX13" fmla="*/ 116 w 168"/>
              <a:gd name="connsiteY13" fmla="*/ 10 h 731"/>
              <a:gd name="connsiteX14" fmla="*/ 126 w 168"/>
              <a:gd name="connsiteY14" fmla="*/ 21 h 731"/>
              <a:gd name="connsiteX15" fmla="*/ 137 w 168"/>
              <a:gd name="connsiteY15" fmla="*/ 26 h 731"/>
              <a:gd name="connsiteX16" fmla="*/ 147 w 168"/>
              <a:gd name="connsiteY16" fmla="*/ 36 h 731"/>
              <a:gd name="connsiteX17" fmla="*/ 158 w 168"/>
              <a:gd name="connsiteY17" fmla="*/ 42 h 731"/>
              <a:gd name="connsiteX18" fmla="*/ 163 w 168"/>
              <a:gd name="connsiteY18" fmla="*/ 47 h 731"/>
              <a:gd name="connsiteX19" fmla="*/ 168 w 168"/>
              <a:gd name="connsiteY19" fmla="*/ 52 h 731"/>
              <a:gd name="connsiteX20" fmla="*/ 168 w 168"/>
              <a:gd name="connsiteY20" fmla="*/ 57 h 731"/>
              <a:gd name="connsiteX21" fmla="*/ 168 w 168"/>
              <a:gd name="connsiteY21" fmla="*/ 63 h 731"/>
              <a:gd name="connsiteX22" fmla="*/ 168 w 168"/>
              <a:gd name="connsiteY22" fmla="*/ 68 h 731"/>
              <a:gd name="connsiteX23" fmla="*/ 168 w 168"/>
              <a:gd name="connsiteY23" fmla="*/ 73 h 731"/>
              <a:gd name="connsiteX24" fmla="*/ 163 w 168"/>
              <a:gd name="connsiteY24" fmla="*/ 78 h 731"/>
              <a:gd name="connsiteX25" fmla="*/ 153 w 168"/>
              <a:gd name="connsiteY25" fmla="*/ 84 h 731"/>
              <a:gd name="connsiteX26" fmla="*/ 153 w 168"/>
              <a:gd name="connsiteY26" fmla="*/ 89 h 731"/>
              <a:gd name="connsiteX27" fmla="*/ 153 w 168"/>
              <a:gd name="connsiteY27" fmla="*/ 89 h 731"/>
              <a:gd name="connsiteX28" fmla="*/ 147 w 168"/>
              <a:gd name="connsiteY28" fmla="*/ 94 h 731"/>
              <a:gd name="connsiteX29" fmla="*/ 147 w 168"/>
              <a:gd name="connsiteY29" fmla="*/ 100 h 731"/>
              <a:gd name="connsiteX30" fmla="*/ 142 w 168"/>
              <a:gd name="connsiteY30" fmla="*/ 110 h 731"/>
              <a:gd name="connsiteX31" fmla="*/ 142 w 168"/>
              <a:gd name="connsiteY31" fmla="*/ 115 h 731"/>
              <a:gd name="connsiteX32" fmla="*/ 142 w 168"/>
              <a:gd name="connsiteY32" fmla="*/ 126 h 731"/>
              <a:gd name="connsiteX33" fmla="*/ 137 w 168"/>
              <a:gd name="connsiteY33" fmla="*/ 136 h 731"/>
              <a:gd name="connsiteX34" fmla="*/ 137 w 168"/>
              <a:gd name="connsiteY34" fmla="*/ 147 h 731"/>
              <a:gd name="connsiteX35" fmla="*/ 137 w 168"/>
              <a:gd name="connsiteY35" fmla="*/ 157 h 731"/>
              <a:gd name="connsiteX36" fmla="*/ 132 w 168"/>
              <a:gd name="connsiteY36" fmla="*/ 173 h 731"/>
              <a:gd name="connsiteX37" fmla="*/ 132 w 168"/>
              <a:gd name="connsiteY37" fmla="*/ 189 h 731"/>
              <a:gd name="connsiteX38" fmla="*/ 132 w 168"/>
              <a:gd name="connsiteY38" fmla="*/ 205 h 731"/>
              <a:gd name="connsiteX39" fmla="*/ 126 w 168"/>
              <a:gd name="connsiteY39" fmla="*/ 220 h 731"/>
              <a:gd name="connsiteX40" fmla="*/ 126 w 168"/>
              <a:gd name="connsiteY40" fmla="*/ 236 h 731"/>
              <a:gd name="connsiteX41" fmla="*/ 126 w 168"/>
              <a:gd name="connsiteY41" fmla="*/ 257 h 731"/>
              <a:gd name="connsiteX42" fmla="*/ 121 w 168"/>
              <a:gd name="connsiteY42" fmla="*/ 299 h 731"/>
              <a:gd name="connsiteX43" fmla="*/ 116 w 168"/>
              <a:gd name="connsiteY43" fmla="*/ 336 h 731"/>
              <a:gd name="connsiteX44" fmla="*/ 116 w 168"/>
              <a:gd name="connsiteY44" fmla="*/ 368 h 731"/>
              <a:gd name="connsiteX45" fmla="*/ 111 w 168"/>
              <a:gd name="connsiteY45" fmla="*/ 399 h 731"/>
              <a:gd name="connsiteX46" fmla="*/ 105 w 168"/>
              <a:gd name="connsiteY46" fmla="*/ 431 h 731"/>
              <a:gd name="connsiteX47" fmla="*/ 105 w 168"/>
              <a:gd name="connsiteY47" fmla="*/ 457 h 731"/>
              <a:gd name="connsiteX48" fmla="*/ 100 w 168"/>
              <a:gd name="connsiteY48" fmla="*/ 478 h 731"/>
              <a:gd name="connsiteX49" fmla="*/ 95 w 168"/>
              <a:gd name="connsiteY49" fmla="*/ 499 h 731"/>
              <a:gd name="connsiteX50" fmla="*/ 89 w 168"/>
              <a:gd name="connsiteY50" fmla="*/ 536 h 731"/>
              <a:gd name="connsiteX51" fmla="*/ 79 w 168"/>
              <a:gd name="connsiteY51" fmla="*/ 573 h 731"/>
              <a:gd name="connsiteX52" fmla="*/ 74 w 168"/>
              <a:gd name="connsiteY52" fmla="*/ 604 h 731"/>
              <a:gd name="connsiteX53" fmla="*/ 63 w 168"/>
              <a:gd name="connsiteY53" fmla="*/ 631 h 731"/>
              <a:gd name="connsiteX54" fmla="*/ 58 w 168"/>
              <a:gd name="connsiteY54" fmla="*/ 657 h 731"/>
              <a:gd name="connsiteX55" fmla="*/ 53 w 168"/>
              <a:gd name="connsiteY55" fmla="*/ 668 h 731"/>
              <a:gd name="connsiteX56" fmla="*/ 47 w 168"/>
              <a:gd name="connsiteY56" fmla="*/ 678 h 731"/>
              <a:gd name="connsiteX57" fmla="*/ 47 w 168"/>
              <a:gd name="connsiteY57" fmla="*/ 689 h 731"/>
              <a:gd name="connsiteX58" fmla="*/ 42 w 168"/>
              <a:gd name="connsiteY58" fmla="*/ 694 h 731"/>
              <a:gd name="connsiteX59" fmla="*/ 37 w 168"/>
              <a:gd name="connsiteY59" fmla="*/ 704 h 731"/>
              <a:gd name="connsiteX60" fmla="*/ 37 w 168"/>
              <a:gd name="connsiteY60" fmla="*/ 710 h 731"/>
              <a:gd name="connsiteX61" fmla="*/ 26 w 168"/>
              <a:gd name="connsiteY61" fmla="*/ 715 h 731"/>
              <a:gd name="connsiteX62" fmla="*/ 21 w 168"/>
              <a:gd name="connsiteY62" fmla="*/ 725 h 731"/>
              <a:gd name="connsiteX63" fmla="*/ 16 w 168"/>
              <a:gd name="connsiteY63" fmla="*/ 725 h 731"/>
              <a:gd name="connsiteX64" fmla="*/ 10 w 168"/>
              <a:gd name="connsiteY64" fmla="*/ 731 h 731"/>
              <a:gd name="connsiteX65" fmla="*/ 5 w 168"/>
              <a:gd name="connsiteY65" fmla="*/ 731 h 731"/>
              <a:gd name="connsiteX66" fmla="*/ 5 w 168"/>
              <a:gd name="connsiteY66" fmla="*/ 725 h 731"/>
              <a:gd name="connsiteX67" fmla="*/ 0 w 168"/>
              <a:gd name="connsiteY67" fmla="*/ 725 h 731"/>
              <a:gd name="connsiteX68" fmla="*/ 0 w 168"/>
              <a:gd name="connsiteY68" fmla="*/ 720 h 731"/>
              <a:gd name="connsiteX69" fmla="*/ 5 w 168"/>
              <a:gd name="connsiteY69" fmla="*/ 573 h 731"/>
              <a:gd name="connsiteX70" fmla="*/ 10 w 168"/>
              <a:gd name="connsiteY70" fmla="*/ 568 h 731"/>
              <a:gd name="connsiteX71" fmla="*/ 10 w 168"/>
              <a:gd name="connsiteY71" fmla="*/ 568 h 731"/>
              <a:gd name="connsiteX72" fmla="*/ 16 w 168"/>
              <a:gd name="connsiteY72" fmla="*/ 562 h 731"/>
              <a:gd name="connsiteX73" fmla="*/ 16 w 168"/>
              <a:gd name="connsiteY73" fmla="*/ 552 h 731"/>
              <a:gd name="connsiteX74" fmla="*/ 21 w 168"/>
              <a:gd name="connsiteY74" fmla="*/ 541 h 731"/>
              <a:gd name="connsiteX75" fmla="*/ 21 w 168"/>
              <a:gd name="connsiteY75" fmla="*/ 526 h 731"/>
              <a:gd name="connsiteX76" fmla="*/ 26 w 168"/>
              <a:gd name="connsiteY76" fmla="*/ 505 h 731"/>
              <a:gd name="connsiteX77" fmla="*/ 32 w 168"/>
              <a:gd name="connsiteY77" fmla="*/ 484 h 731"/>
              <a:gd name="connsiteX78" fmla="*/ 32 w 168"/>
              <a:gd name="connsiteY78" fmla="*/ 457 h 731"/>
              <a:gd name="connsiteX79" fmla="*/ 37 w 168"/>
              <a:gd name="connsiteY79" fmla="*/ 426 h 731"/>
              <a:gd name="connsiteX80" fmla="*/ 47 w 168"/>
              <a:gd name="connsiteY80" fmla="*/ 363 h 731"/>
              <a:gd name="connsiteX81" fmla="*/ 53 w 168"/>
              <a:gd name="connsiteY81" fmla="*/ 305 h 731"/>
              <a:gd name="connsiteX82" fmla="*/ 58 w 168"/>
              <a:gd name="connsiteY82" fmla="*/ 242 h 731"/>
              <a:gd name="connsiteX83" fmla="*/ 58 w 168"/>
              <a:gd name="connsiteY83" fmla="*/ 189 h 731"/>
              <a:gd name="connsiteX84" fmla="*/ 58 w 168"/>
              <a:gd name="connsiteY84" fmla="*/ 189 h 731"/>
              <a:gd name="connsiteX0" fmla="*/ 58 w 168"/>
              <a:gd name="connsiteY0" fmla="*/ 189 h 731"/>
              <a:gd name="connsiteX1" fmla="*/ 58 w 168"/>
              <a:gd name="connsiteY1" fmla="*/ 163 h 731"/>
              <a:gd name="connsiteX2" fmla="*/ 58 w 168"/>
              <a:gd name="connsiteY2" fmla="*/ 136 h 731"/>
              <a:gd name="connsiteX3" fmla="*/ 58 w 168"/>
              <a:gd name="connsiteY3" fmla="*/ 115 h 731"/>
              <a:gd name="connsiteX4" fmla="*/ 58 w 168"/>
              <a:gd name="connsiteY4" fmla="*/ 100 h 731"/>
              <a:gd name="connsiteX5" fmla="*/ 58 w 168"/>
              <a:gd name="connsiteY5" fmla="*/ 84 h 731"/>
              <a:gd name="connsiteX6" fmla="*/ 58 w 168"/>
              <a:gd name="connsiteY6" fmla="*/ 73 h 731"/>
              <a:gd name="connsiteX7" fmla="*/ 53 w 168"/>
              <a:gd name="connsiteY7" fmla="*/ 63 h 731"/>
              <a:gd name="connsiteX8" fmla="*/ 53 w 168"/>
              <a:gd name="connsiteY8" fmla="*/ 57 h 731"/>
              <a:gd name="connsiteX9" fmla="*/ 53 w 168"/>
              <a:gd name="connsiteY9" fmla="*/ 52 h 731"/>
              <a:gd name="connsiteX10" fmla="*/ 47 w 168"/>
              <a:gd name="connsiteY10" fmla="*/ 52 h 731"/>
              <a:gd name="connsiteX11" fmla="*/ 42 w 168"/>
              <a:gd name="connsiteY11" fmla="*/ 47 h 731"/>
              <a:gd name="connsiteX12" fmla="*/ 100 w 168"/>
              <a:gd name="connsiteY12" fmla="*/ 0 h 731"/>
              <a:gd name="connsiteX13" fmla="*/ 116 w 168"/>
              <a:gd name="connsiteY13" fmla="*/ 10 h 731"/>
              <a:gd name="connsiteX14" fmla="*/ 126 w 168"/>
              <a:gd name="connsiteY14" fmla="*/ 21 h 731"/>
              <a:gd name="connsiteX15" fmla="*/ 137 w 168"/>
              <a:gd name="connsiteY15" fmla="*/ 26 h 731"/>
              <a:gd name="connsiteX16" fmla="*/ 147 w 168"/>
              <a:gd name="connsiteY16" fmla="*/ 36 h 731"/>
              <a:gd name="connsiteX17" fmla="*/ 158 w 168"/>
              <a:gd name="connsiteY17" fmla="*/ 42 h 731"/>
              <a:gd name="connsiteX18" fmla="*/ 163 w 168"/>
              <a:gd name="connsiteY18" fmla="*/ 47 h 731"/>
              <a:gd name="connsiteX19" fmla="*/ 168 w 168"/>
              <a:gd name="connsiteY19" fmla="*/ 52 h 731"/>
              <a:gd name="connsiteX20" fmla="*/ 168 w 168"/>
              <a:gd name="connsiteY20" fmla="*/ 57 h 731"/>
              <a:gd name="connsiteX21" fmla="*/ 168 w 168"/>
              <a:gd name="connsiteY21" fmla="*/ 63 h 731"/>
              <a:gd name="connsiteX22" fmla="*/ 168 w 168"/>
              <a:gd name="connsiteY22" fmla="*/ 68 h 731"/>
              <a:gd name="connsiteX23" fmla="*/ 168 w 168"/>
              <a:gd name="connsiteY23" fmla="*/ 73 h 731"/>
              <a:gd name="connsiteX24" fmla="*/ 163 w 168"/>
              <a:gd name="connsiteY24" fmla="*/ 78 h 731"/>
              <a:gd name="connsiteX25" fmla="*/ 153 w 168"/>
              <a:gd name="connsiteY25" fmla="*/ 84 h 731"/>
              <a:gd name="connsiteX26" fmla="*/ 153 w 168"/>
              <a:gd name="connsiteY26" fmla="*/ 89 h 731"/>
              <a:gd name="connsiteX27" fmla="*/ 153 w 168"/>
              <a:gd name="connsiteY27" fmla="*/ 89 h 731"/>
              <a:gd name="connsiteX28" fmla="*/ 147 w 168"/>
              <a:gd name="connsiteY28" fmla="*/ 94 h 731"/>
              <a:gd name="connsiteX29" fmla="*/ 147 w 168"/>
              <a:gd name="connsiteY29" fmla="*/ 100 h 731"/>
              <a:gd name="connsiteX30" fmla="*/ 142 w 168"/>
              <a:gd name="connsiteY30" fmla="*/ 110 h 731"/>
              <a:gd name="connsiteX31" fmla="*/ 142 w 168"/>
              <a:gd name="connsiteY31" fmla="*/ 115 h 731"/>
              <a:gd name="connsiteX32" fmla="*/ 142 w 168"/>
              <a:gd name="connsiteY32" fmla="*/ 126 h 731"/>
              <a:gd name="connsiteX33" fmla="*/ 137 w 168"/>
              <a:gd name="connsiteY33" fmla="*/ 136 h 731"/>
              <a:gd name="connsiteX34" fmla="*/ 137 w 168"/>
              <a:gd name="connsiteY34" fmla="*/ 147 h 731"/>
              <a:gd name="connsiteX35" fmla="*/ 137 w 168"/>
              <a:gd name="connsiteY35" fmla="*/ 157 h 731"/>
              <a:gd name="connsiteX36" fmla="*/ 132 w 168"/>
              <a:gd name="connsiteY36" fmla="*/ 173 h 731"/>
              <a:gd name="connsiteX37" fmla="*/ 132 w 168"/>
              <a:gd name="connsiteY37" fmla="*/ 189 h 731"/>
              <a:gd name="connsiteX38" fmla="*/ 132 w 168"/>
              <a:gd name="connsiteY38" fmla="*/ 205 h 731"/>
              <a:gd name="connsiteX39" fmla="*/ 126 w 168"/>
              <a:gd name="connsiteY39" fmla="*/ 220 h 731"/>
              <a:gd name="connsiteX40" fmla="*/ 126 w 168"/>
              <a:gd name="connsiteY40" fmla="*/ 236 h 731"/>
              <a:gd name="connsiteX41" fmla="*/ 126 w 168"/>
              <a:gd name="connsiteY41" fmla="*/ 257 h 731"/>
              <a:gd name="connsiteX42" fmla="*/ 121 w 168"/>
              <a:gd name="connsiteY42" fmla="*/ 299 h 731"/>
              <a:gd name="connsiteX43" fmla="*/ 116 w 168"/>
              <a:gd name="connsiteY43" fmla="*/ 336 h 731"/>
              <a:gd name="connsiteX44" fmla="*/ 116 w 168"/>
              <a:gd name="connsiteY44" fmla="*/ 368 h 731"/>
              <a:gd name="connsiteX45" fmla="*/ 111 w 168"/>
              <a:gd name="connsiteY45" fmla="*/ 399 h 731"/>
              <a:gd name="connsiteX46" fmla="*/ 105 w 168"/>
              <a:gd name="connsiteY46" fmla="*/ 431 h 731"/>
              <a:gd name="connsiteX47" fmla="*/ 105 w 168"/>
              <a:gd name="connsiteY47" fmla="*/ 457 h 731"/>
              <a:gd name="connsiteX48" fmla="*/ 100 w 168"/>
              <a:gd name="connsiteY48" fmla="*/ 478 h 731"/>
              <a:gd name="connsiteX49" fmla="*/ 95 w 168"/>
              <a:gd name="connsiteY49" fmla="*/ 499 h 731"/>
              <a:gd name="connsiteX50" fmla="*/ 89 w 168"/>
              <a:gd name="connsiteY50" fmla="*/ 536 h 731"/>
              <a:gd name="connsiteX51" fmla="*/ 79 w 168"/>
              <a:gd name="connsiteY51" fmla="*/ 573 h 731"/>
              <a:gd name="connsiteX52" fmla="*/ 74 w 168"/>
              <a:gd name="connsiteY52" fmla="*/ 604 h 731"/>
              <a:gd name="connsiteX53" fmla="*/ 63 w 168"/>
              <a:gd name="connsiteY53" fmla="*/ 631 h 731"/>
              <a:gd name="connsiteX54" fmla="*/ 58 w 168"/>
              <a:gd name="connsiteY54" fmla="*/ 657 h 731"/>
              <a:gd name="connsiteX55" fmla="*/ 53 w 168"/>
              <a:gd name="connsiteY55" fmla="*/ 668 h 731"/>
              <a:gd name="connsiteX56" fmla="*/ 47 w 168"/>
              <a:gd name="connsiteY56" fmla="*/ 678 h 731"/>
              <a:gd name="connsiteX57" fmla="*/ 47 w 168"/>
              <a:gd name="connsiteY57" fmla="*/ 689 h 731"/>
              <a:gd name="connsiteX58" fmla="*/ 42 w 168"/>
              <a:gd name="connsiteY58" fmla="*/ 694 h 731"/>
              <a:gd name="connsiteX59" fmla="*/ 37 w 168"/>
              <a:gd name="connsiteY59" fmla="*/ 704 h 731"/>
              <a:gd name="connsiteX60" fmla="*/ 37 w 168"/>
              <a:gd name="connsiteY60" fmla="*/ 710 h 731"/>
              <a:gd name="connsiteX61" fmla="*/ 26 w 168"/>
              <a:gd name="connsiteY61" fmla="*/ 715 h 731"/>
              <a:gd name="connsiteX62" fmla="*/ 21 w 168"/>
              <a:gd name="connsiteY62" fmla="*/ 725 h 731"/>
              <a:gd name="connsiteX63" fmla="*/ 16 w 168"/>
              <a:gd name="connsiteY63" fmla="*/ 725 h 731"/>
              <a:gd name="connsiteX64" fmla="*/ 10 w 168"/>
              <a:gd name="connsiteY64" fmla="*/ 731 h 731"/>
              <a:gd name="connsiteX65" fmla="*/ 5 w 168"/>
              <a:gd name="connsiteY65" fmla="*/ 731 h 731"/>
              <a:gd name="connsiteX66" fmla="*/ 5 w 168"/>
              <a:gd name="connsiteY66" fmla="*/ 725 h 731"/>
              <a:gd name="connsiteX67" fmla="*/ 0 w 168"/>
              <a:gd name="connsiteY67" fmla="*/ 725 h 731"/>
              <a:gd name="connsiteX68" fmla="*/ 5 w 168"/>
              <a:gd name="connsiteY68" fmla="*/ 573 h 731"/>
              <a:gd name="connsiteX69" fmla="*/ 10 w 168"/>
              <a:gd name="connsiteY69" fmla="*/ 568 h 731"/>
              <a:gd name="connsiteX70" fmla="*/ 10 w 168"/>
              <a:gd name="connsiteY70" fmla="*/ 568 h 731"/>
              <a:gd name="connsiteX71" fmla="*/ 16 w 168"/>
              <a:gd name="connsiteY71" fmla="*/ 562 h 731"/>
              <a:gd name="connsiteX72" fmla="*/ 16 w 168"/>
              <a:gd name="connsiteY72" fmla="*/ 552 h 731"/>
              <a:gd name="connsiteX73" fmla="*/ 21 w 168"/>
              <a:gd name="connsiteY73" fmla="*/ 541 h 731"/>
              <a:gd name="connsiteX74" fmla="*/ 21 w 168"/>
              <a:gd name="connsiteY74" fmla="*/ 526 h 731"/>
              <a:gd name="connsiteX75" fmla="*/ 26 w 168"/>
              <a:gd name="connsiteY75" fmla="*/ 505 h 731"/>
              <a:gd name="connsiteX76" fmla="*/ 32 w 168"/>
              <a:gd name="connsiteY76" fmla="*/ 484 h 731"/>
              <a:gd name="connsiteX77" fmla="*/ 32 w 168"/>
              <a:gd name="connsiteY77" fmla="*/ 457 h 731"/>
              <a:gd name="connsiteX78" fmla="*/ 37 w 168"/>
              <a:gd name="connsiteY78" fmla="*/ 426 h 731"/>
              <a:gd name="connsiteX79" fmla="*/ 47 w 168"/>
              <a:gd name="connsiteY79" fmla="*/ 363 h 731"/>
              <a:gd name="connsiteX80" fmla="*/ 53 w 168"/>
              <a:gd name="connsiteY80" fmla="*/ 305 h 731"/>
              <a:gd name="connsiteX81" fmla="*/ 58 w 168"/>
              <a:gd name="connsiteY81" fmla="*/ 242 h 731"/>
              <a:gd name="connsiteX82" fmla="*/ 58 w 168"/>
              <a:gd name="connsiteY82" fmla="*/ 189 h 731"/>
              <a:gd name="connsiteX83" fmla="*/ 58 w 168"/>
              <a:gd name="connsiteY83" fmla="*/ 189 h 731"/>
              <a:gd name="connsiteX0" fmla="*/ 53 w 163"/>
              <a:gd name="connsiteY0" fmla="*/ 189 h 731"/>
              <a:gd name="connsiteX1" fmla="*/ 53 w 163"/>
              <a:gd name="connsiteY1" fmla="*/ 163 h 731"/>
              <a:gd name="connsiteX2" fmla="*/ 53 w 163"/>
              <a:gd name="connsiteY2" fmla="*/ 136 h 731"/>
              <a:gd name="connsiteX3" fmla="*/ 53 w 163"/>
              <a:gd name="connsiteY3" fmla="*/ 115 h 731"/>
              <a:gd name="connsiteX4" fmla="*/ 53 w 163"/>
              <a:gd name="connsiteY4" fmla="*/ 100 h 731"/>
              <a:gd name="connsiteX5" fmla="*/ 53 w 163"/>
              <a:gd name="connsiteY5" fmla="*/ 84 h 731"/>
              <a:gd name="connsiteX6" fmla="*/ 53 w 163"/>
              <a:gd name="connsiteY6" fmla="*/ 73 h 731"/>
              <a:gd name="connsiteX7" fmla="*/ 48 w 163"/>
              <a:gd name="connsiteY7" fmla="*/ 63 h 731"/>
              <a:gd name="connsiteX8" fmla="*/ 48 w 163"/>
              <a:gd name="connsiteY8" fmla="*/ 57 h 731"/>
              <a:gd name="connsiteX9" fmla="*/ 48 w 163"/>
              <a:gd name="connsiteY9" fmla="*/ 52 h 731"/>
              <a:gd name="connsiteX10" fmla="*/ 42 w 163"/>
              <a:gd name="connsiteY10" fmla="*/ 52 h 731"/>
              <a:gd name="connsiteX11" fmla="*/ 37 w 163"/>
              <a:gd name="connsiteY11" fmla="*/ 47 h 731"/>
              <a:gd name="connsiteX12" fmla="*/ 95 w 163"/>
              <a:gd name="connsiteY12" fmla="*/ 0 h 731"/>
              <a:gd name="connsiteX13" fmla="*/ 111 w 163"/>
              <a:gd name="connsiteY13" fmla="*/ 10 h 731"/>
              <a:gd name="connsiteX14" fmla="*/ 121 w 163"/>
              <a:gd name="connsiteY14" fmla="*/ 21 h 731"/>
              <a:gd name="connsiteX15" fmla="*/ 132 w 163"/>
              <a:gd name="connsiteY15" fmla="*/ 26 h 731"/>
              <a:gd name="connsiteX16" fmla="*/ 142 w 163"/>
              <a:gd name="connsiteY16" fmla="*/ 36 h 731"/>
              <a:gd name="connsiteX17" fmla="*/ 153 w 163"/>
              <a:gd name="connsiteY17" fmla="*/ 42 h 731"/>
              <a:gd name="connsiteX18" fmla="*/ 158 w 163"/>
              <a:gd name="connsiteY18" fmla="*/ 47 h 731"/>
              <a:gd name="connsiteX19" fmla="*/ 163 w 163"/>
              <a:gd name="connsiteY19" fmla="*/ 52 h 731"/>
              <a:gd name="connsiteX20" fmla="*/ 163 w 163"/>
              <a:gd name="connsiteY20" fmla="*/ 57 h 731"/>
              <a:gd name="connsiteX21" fmla="*/ 163 w 163"/>
              <a:gd name="connsiteY21" fmla="*/ 63 h 731"/>
              <a:gd name="connsiteX22" fmla="*/ 163 w 163"/>
              <a:gd name="connsiteY22" fmla="*/ 68 h 731"/>
              <a:gd name="connsiteX23" fmla="*/ 163 w 163"/>
              <a:gd name="connsiteY23" fmla="*/ 73 h 731"/>
              <a:gd name="connsiteX24" fmla="*/ 158 w 163"/>
              <a:gd name="connsiteY24" fmla="*/ 78 h 731"/>
              <a:gd name="connsiteX25" fmla="*/ 148 w 163"/>
              <a:gd name="connsiteY25" fmla="*/ 84 h 731"/>
              <a:gd name="connsiteX26" fmla="*/ 148 w 163"/>
              <a:gd name="connsiteY26" fmla="*/ 89 h 731"/>
              <a:gd name="connsiteX27" fmla="*/ 148 w 163"/>
              <a:gd name="connsiteY27" fmla="*/ 89 h 731"/>
              <a:gd name="connsiteX28" fmla="*/ 142 w 163"/>
              <a:gd name="connsiteY28" fmla="*/ 94 h 731"/>
              <a:gd name="connsiteX29" fmla="*/ 142 w 163"/>
              <a:gd name="connsiteY29" fmla="*/ 100 h 731"/>
              <a:gd name="connsiteX30" fmla="*/ 137 w 163"/>
              <a:gd name="connsiteY30" fmla="*/ 110 h 731"/>
              <a:gd name="connsiteX31" fmla="*/ 137 w 163"/>
              <a:gd name="connsiteY31" fmla="*/ 115 h 731"/>
              <a:gd name="connsiteX32" fmla="*/ 137 w 163"/>
              <a:gd name="connsiteY32" fmla="*/ 126 h 731"/>
              <a:gd name="connsiteX33" fmla="*/ 132 w 163"/>
              <a:gd name="connsiteY33" fmla="*/ 136 h 731"/>
              <a:gd name="connsiteX34" fmla="*/ 132 w 163"/>
              <a:gd name="connsiteY34" fmla="*/ 147 h 731"/>
              <a:gd name="connsiteX35" fmla="*/ 132 w 163"/>
              <a:gd name="connsiteY35" fmla="*/ 157 h 731"/>
              <a:gd name="connsiteX36" fmla="*/ 127 w 163"/>
              <a:gd name="connsiteY36" fmla="*/ 173 h 731"/>
              <a:gd name="connsiteX37" fmla="*/ 127 w 163"/>
              <a:gd name="connsiteY37" fmla="*/ 189 h 731"/>
              <a:gd name="connsiteX38" fmla="*/ 127 w 163"/>
              <a:gd name="connsiteY38" fmla="*/ 205 h 731"/>
              <a:gd name="connsiteX39" fmla="*/ 121 w 163"/>
              <a:gd name="connsiteY39" fmla="*/ 220 h 731"/>
              <a:gd name="connsiteX40" fmla="*/ 121 w 163"/>
              <a:gd name="connsiteY40" fmla="*/ 236 h 731"/>
              <a:gd name="connsiteX41" fmla="*/ 121 w 163"/>
              <a:gd name="connsiteY41" fmla="*/ 257 h 731"/>
              <a:gd name="connsiteX42" fmla="*/ 116 w 163"/>
              <a:gd name="connsiteY42" fmla="*/ 299 h 731"/>
              <a:gd name="connsiteX43" fmla="*/ 111 w 163"/>
              <a:gd name="connsiteY43" fmla="*/ 336 h 731"/>
              <a:gd name="connsiteX44" fmla="*/ 111 w 163"/>
              <a:gd name="connsiteY44" fmla="*/ 368 h 731"/>
              <a:gd name="connsiteX45" fmla="*/ 106 w 163"/>
              <a:gd name="connsiteY45" fmla="*/ 399 h 731"/>
              <a:gd name="connsiteX46" fmla="*/ 100 w 163"/>
              <a:gd name="connsiteY46" fmla="*/ 431 h 731"/>
              <a:gd name="connsiteX47" fmla="*/ 100 w 163"/>
              <a:gd name="connsiteY47" fmla="*/ 457 h 731"/>
              <a:gd name="connsiteX48" fmla="*/ 95 w 163"/>
              <a:gd name="connsiteY48" fmla="*/ 478 h 731"/>
              <a:gd name="connsiteX49" fmla="*/ 90 w 163"/>
              <a:gd name="connsiteY49" fmla="*/ 499 h 731"/>
              <a:gd name="connsiteX50" fmla="*/ 84 w 163"/>
              <a:gd name="connsiteY50" fmla="*/ 536 h 731"/>
              <a:gd name="connsiteX51" fmla="*/ 74 w 163"/>
              <a:gd name="connsiteY51" fmla="*/ 573 h 731"/>
              <a:gd name="connsiteX52" fmla="*/ 69 w 163"/>
              <a:gd name="connsiteY52" fmla="*/ 604 h 731"/>
              <a:gd name="connsiteX53" fmla="*/ 58 w 163"/>
              <a:gd name="connsiteY53" fmla="*/ 631 h 731"/>
              <a:gd name="connsiteX54" fmla="*/ 53 w 163"/>
              <a:gd name="connsiteY54" fmla="*/ 657 h 731"/>
              <a:gd name="connsiteX55" fmla="*/ 48 w 163"/>
              <a:gd name="connsiteY55" fmla="*/ 668 h 731"/>
              <a:gd name="connsiteX56" fmla="*/ 42 w 163"/>
              <a:gd name="connsiteY56" fmla="*/ 678 h 731"/>
              <a:gd name="connsiteX57" fmla="*/ 42 w 163"/>
              <a:gd name="connsiteY57" fmla="*/ 689 h 731"/>
              <a:gd name="connsiteX58" fmla="*/ 37 w 163"/>
              <a:gd name="connsiteY58" fmla="*/ 694 h 731"/>
              <a:gd name="connsiteX59" fmla="*/ 32 w 163"/>
              <a:gd name="connsiteY59" fmla="*/ 704 h 731"/>
              <a:gd name="connsiteX60" fmla="*/ 32 w 163"/>
              <a:gd name="connsiteY60" fmla="*/ 710 h 731"/>
              <a:gd name="connsiteX61" fmla="*/ 21 w 163"/>
              <a:gd name="connsiteY61" fmla="*/ 715 h 731"/>
              <a:gd name="connsiteX62" fmla="*/ 16 w 163"/>
              <a:gd name="connsiteY62" fmla="*/ 725 h 731"/>
              <a:gd name="connsiteX63" fmla="*/ 11 w 163"/>
              <a:gd name="connsiteY63" fmla="*/ 725 h 731"/>
              <a:gd name="connsiteX64" fmla="*/ 5 w 163"/>
              <a:gd name="connsiteY64" fmla="*/ 731 h 731"/>
              <a:gd name="connsiteX65" fmla="*/ 0 w 163"/>
              <a:gd name="connsiteY65" fmla="*/ 731 h 731"/>
              <a:gd name="connsiteX66" fmla="*/ 0 w 163"/>
              <a:gd name="connsiteY66" fmla="*/ 725 h 731"/>
              <a:gd name="connsiteX67" fmla="*/ 0 w 163"/>
              <a:gd name="connsiteY67" fmla="*/ 573 h 731"/>
              <a:gd name="connsiteX68" fmla="*/ 5 w 163"/>
              <a:gd name="connsiteY68" fmla="*/ 568 h 731"/>
              <a:gd name="connsiteX69" fmla="*/ 5 w 163"/>
              <a:gd name="connsiteY69" fmla="*/ 568 h 731"/>
              <a:gd name="connsiteX70" fmla="*/ 11 w 163"/>
              <a:gd name="connsiteY70" fmla="*/ 562 h 731"/>
              <a:gd name="connsiteX71" fmla="*/ 11 w 163"/>
              <a:gd name="connsiteY71" fmla="*/ 552 h 731"/>
              <a:gd name="connsiteX72" fmla="*/ 16 w 163"/>
              <a:gd name="connsiteY72" fmla="*/ 541 h 731"/>
              <a:gd name="connsiteX73" fmla="*/ 16 w 163"/>
              <a:gd name="connsiteY73" fmla="*/ 526 h 731"/>
              <a:gd name="connsiteX74" fmla="*/ 21 w 163"/>
              <a:gd name="connsiteY74" fmla="*/ 505 h 731"/>
              <a:gd name="connsiteX75" fmla="*/ 27 w 163"/>
              <a:gd name="connsiteY75" fmla="*/ 484 h 731"/>
              <a:gd name="connsiteX76" fmla="*/ 27 w 163"/>
              <a:gd name="connsiteY76" fmla="*/ 457 h 731"/>
              <a:gd name="connsiteX77" fmla="*/ 32 w 163"/>
              <a:gd name="connsiteY77" fmla="*/ 426 h 731"/>
              <a:gd name="connsiteX78" fmla="*/ 42 w 163"/>
              <a:gd name="connsiteY78" fmla="*/ 363 h 731"/>
              <a:gd name="connsiteX79" fmla="*/ 48 w 163"/>
              <a:gd name="connsiteY79" fmla="*/ 305 h 731"/>
              <a:gd name="connsiteX80" fmla="*/ 53 w 163"/>
              <a:gd name="connsiteY80" fmla="*/ 242 h 731"/>
              <a:gd name="connsiteX81" fmla="*/ 53 w 163"/>
              <a:gd name="connsiteY81" fmla="*/ 189 h 731"/>
              <a:gd name="connsiteX82" fmla="*/ 53 w 163"/>
              <a:gd name="connsiteY82" fmla="*/ 189 h 731"/>
              <a:gd name="connsiteX0" fmla="*/ 53 w 163"/>
              <a:gd name="connsiteY0" fmla="*/ 189 h 731"/>
              <a:gd name="connsiteX1" fmla="*/ 53 w 163"/>
              <a:gd name="connsiteY1" fmla="*/ 163 h 731"/>
              <a:gd name="connsiteX2" fmla="*/ 53 w 163"/>
              <a:gd name="connsiteY2" fmla="*/ 136 h 731"/>
              <a:gd name="connsiteX3" fmla="*/ 53 w 163"/>
              <a:gd name="connsiteY3" fmla="*/ 115 h 731"/>
              <a:gd name="connsiteX4" fmla="*/ 53 w 163"/>
              <a:gd name="connsiteY4" fmla="*/ 100 h 731"/>
              <a:gd name="connsiteX5" fmla="*/ 53 w 163"/>
              <a:gd name="connsiteY5" fmla="*/ 84 h 731"/>
              <a:gd name="connsiteX6" fmla="*/ 53 w 163"/>
              <a:gd name="connsiteY6" fmla="*/ 73 h 731"/>
              <a:gd name="connsiteX7" fmla="*/ 48 w 163"/>
              <a:gd name="connsiteY7" fmla="*/ 63 h 731"/>
              <a:gd name="connsiteX8" fmla="*/ 48 w 163"/>
              <a:gd name="connsiteY8" fmla="*/ 57 h 731"/>
              <a:gd name="connsiteX9" fmla="*/ 48 w 163"/>
              <a:gd name="connsiteY9" fmla="*/ 52 h 731"/>
              <a:gd name="connsiteX10" fmla="*/ 42 w 163"/>
              <a:gd name="connsiteY10" fmla="*/ 52 h 731"/>
              <a:gd name="connsiteX11" fmla="*/ 37 w 163"/>
              <a:gd name="connsiteY11" fmla="*/ 47 h 731"/>
              <a:gd name="connsiteX12" fmla="*/ 95 w 163"/>
              <a:gd name="connsiteY12" fmla="*/ 0 h 731"/>
              <a:gd name="connsiteX13" fmla="*/ 111 w 163"/>
              <a:gd name="connsiteY13" fmla="*/ 10 h 731"/>
              <a:gd name="connsiteX14" fmla="*/ 121 w 163"/>
              <a:gd name="connsiteY14" fmla="*/ 21 h 731"/>
              <a:gd name="connsiteX15" fmla="*/ 132 w 163"/>
              <a:gd name="connsiteY15" fmla="*/ 26 h 731"/>
              <a:gd name="connsiteX16" fmla="*/ 142 w 163"/>
              <a:gd name="connsiteY16" fmla="*/ 36 h 731"/>
              <a:gd name="connsiteX17" fmla="*/ 153 w 163"/>
              <a:gd name="connsiteY17" fmla="*/ 42 h 731"/>
              <a:gd name="connsiteX18" fmla="*/ 158 w 163"/>
              <a:gd name="connsiteY18" fmla="*/ 47 h 731"/>
              <a:gd name="connsiteX19" fmla="*/ 163 w 163"/>
              <a:gd name="connsiteY19" fmla="*/ 52 h 731"/>
              <a:gd name="connsiteX20" fmla="*/ 163 w 163"/>
              <a:gd name="connsiteY20" fmla="*/ 57 h 731"/>
              <a:gd name="connsiteX21" fmla="*/ 163 w 163"/>
              <a:gd name="connsiteY21" fmla="*/ 63 h 731"/>
              <a:gd name="connsiteX22" fmla="*/ 163 w 163"/>
              <a:gd name="connsiteY22" fmla="*/ 68 h 731"/>
              <a:gd name="connsiteX23" fmla="*/ 163 w 163"/>
              <a:gd name="connsiteY23" fmla="*/ 73 h 731"/>
              <a:gd name="connsiteX24" fmla="*/ 158 w 163"/>
              <a:gd name="connsiteY24" fmla="*/ 78 h 731"/>
              <a:gd name="connsiteX25" fmla="*/ 148 w 163"/>
              <a:gd name="connsiteY25" fmla="*/ 84 h 731"/>
              <a:gd name="connsiteX26" fmla="*/ 148 w 163"/>
              <a:gd name="connsiteY26" fmla="*/ 89 h 731"/>
              <a:gd name="connsiteX27" fmla="*/ 148 w 163"/>
              <a:gd name="connsiteY27" fmla="*/ 89 h 731"/>
              <a:gd name="connsiteX28" fmla="*/ 142 w 163"/>
              <a:gd name="connsiteY28" fmla="*/ 94 h 731"/>
              <a:gd name="connsiteX29" fmla="*/ 142 w 163"/>
              <a:gd name="connsiteY29" fmla="*/ 100 h 731"/>
              <a:gd name="connsiteX30" fmla="*/ 137 w 163"/>
              <a:gd name="connsiteY30" fmla="*/ 110 h 731"/>
              <a:gd name="connsiteX31" fmla="*/ 137 w 163"/>
              <a:gd name="connsiteY31" fmla="*/ 115 h 731"/>
              <a:gd name="connsiteX32" fmla="*/ 137 w 163"/>
              <a:gd name="connsiteY32" fmla="*/ 126 h 731"/>
              <a:gd name="connsiteX33" fmla="*/ 132 w 163"/>
              <a:gd name="connsiteY33" fmla="*/ 136 h 731"/>
              <a:gd name="connsiteX34" fmla="*/ 132 w 163"/>
              <a:gd name="connsiteY34" fmla="*/ 147 h 731"/>
              <a:gd name="connsiteX35" fmla="*/ 132 w 163"/>
              <a:gd name="connsiteY35" fmla="*/ 157 h 731"/>
              <a:gd name="connsiteX36" fmla="*/ 127 w 163"/>
              <a:gd name="connsiteY36" fmla="*/ 173 h 731"/>
              <a:gd name="connsiteX37" fmla="*/ 127 w 163"/>
              <a:gd name="connsiteY37" fmla="*/ 189 h 731"/>
              <a:gd name="connsiteX38" fmla="*/ 127 w 163"/>
              <a:gd name="connsiteY38" fmla="*/ 205 h 731"/>
              <a:gd name="connsiteX39" fmla="*/ 121 w 163"/>
              <a:gd name="connsiteY39" fmla="*/ 220 h 731"/>
              <a:gd name="connsiteX40" fmla="*/ 121 w 163"/>
              <a:gd name="connsiteY40" fmla="*/ 236 h 731"/>
              <a:gd name="connsiteX41" fmla="*/ 121 w 163"/>
              <a:gd name="connsiteY41" fmla="*/ 257 h 731"/>
              <a:gd name="connsiteX42" fmla="*/ 116 w 163"/>
              <a:gd name="connsiteY42" fmla="*/ 299 h 731"/>
              <a:gd name="connsiteX43" fmla="*/ 111 w 163"/>
              <a:gd name="connsiteY43" fmla="*/ 336 h 731"/>
              <a:gd name="connsiteX44" fmla="*/ 111 w 163"/>
              <a:gd name="connsiteY44" fmla="*/ 368 h 731"/>
              <a:gd name="connsiteX45" fmla="*/ 106 w 163"/>
              <a:gd name="connsiteY45" fmla="*/ 399 h 731"/>
              <a:gd name="connsiteX46" fmla="*/ 100 w 163"/>
              <a:gd name="connsiteY46" fmla="*/ 431 h 731"/>
              <a:gd name="connsiteX47" fmla="*/ 100 w 163"/>
              <a:gd name="connsiteY47" fmla="*/ 457 h 731"/>
              <a:gd name="connsiteX48" fmla="*/ 95 w 163"/>
              <a:gd name="connsiteY48" fmla="*/ 478 h 731"/>
              <a:gd name="connsiteX49" fmla="*/ 90 w 163"/>
              <a:gd name="connsiteY49" fmla="*/ 499 h 731"/>
              <a:gd name="connsiteX50" fmla="*/ 84 w 163"/>
              <a:gd name="connsiteY50" fmla="*/ 536 h 731"/>
              <a:gd name="connsiteX51" fmla="*/ 74 w 163"/>
              <a:gd name="connsiteY51" fmla="*/ 573 h 731"/>
              <a:gd name="connsiteX52" fmla="*/ 69 w 163"/>
              <a:gd name="connsiteY52" fmla="*/ 604 h 731"/>
              <a:gd name="connsiteX53" fmla="*/ 58 w 163"/>
              <a:gd name="connsiteY53" fmla="*/ 631 h 731"/>
              <a:gd name="connsiteX54" fmla="*/ 53 w 163"/>
              <a:gd name="connsiteY54" fmla="*/ 657 h 731"/>
              <a:gd name="connsiteX55" fmla="*/ 48 w 163"/>
              <a:gd name="connsiteY55" fmla="*/ 668 h 731"/>
              <a:gd name="connsiteX56" fmla="*/ 42 w 163"/>
              <a:gd name="connsiteY56" fmla="*/ 678 h 731"/>
              <a:gd name="connsiteX57" fmla="*/ 42 w 163"/>
              <a:gd name="connsiteY57" fmla="*/ 689 h 731"/>
              <a:gd name="connsiteX58" fmla="*/ 37 w 163"/>
              <a:gd name="connsiteY58" fmla="*/ 694 h 731"/>
              <a:gd name="connsiteX59" fmla="*/ 32 w 163"/>
              <a:gd name="connsiteY59" fmla="*/ 704 h 731"/>
              <a:gd name="connsiteX60" fmla="*/ 32 w 163"/>
              <a:gd name="connsiteY60" fmla="*/ 710 h 731"/>
              <a:gd name="connsiteX61" fmla="*/ 21 w 163"/>
              <a:gd name="connsiteY61" fmla="*/ 715 h 731"/>
              <a:gd name="connsiteX62" fmla="*/ 16 w 163"/>
              <a:gd name="connsiteY62" fmla="*/ 725 h 731"/>
              <a:gd name="connsiteX63" fmla="*/ 11 w 163"/>
              <a:gd name="connsiteY63" fmla="*/ 725 h 731"/>
              <a:gd name="connsiteX64" fmla="*/ 5 w 163"/>
              <a:gd name="connsiteY64" fmla="*/ 731 h 731"/>
              <a:gd name="connsiteX65" fmla="*/ 0 w 163"/>
              <a:gd name="connsiteY65" fmla="*/ 731 h 731"/>
              <a:gd name="connsiteX66" fmla="*/ 0 w 163"/>
              <a:gd name="connsiteY66" fmla="*/ 725 h 731"/>
              <a:gd name="connsiteX67" fmla="*/ 5 w 163"/>
              <a:gd name="connsiteY67" fmla="*/ 568 h 731"/>
              <a:gd name="connsiteX68" fmla="*/ 5 w 163"/>
              <a:gd name="connsiteY68" fmla="*/ 568 h 731"/>
              <a:gd name="connsiteX69" fmla="*/ 11 w 163"/>
              <a:gd name="connsiteY69" fmla="*/ 562 h 731"/>
              <a:gd name="connsiteX70" fmla="*/ 11 w 163"/>
              <a:gd name="connsiteY70" fmla="*/ 552 h 731"/>
              <a:gd name="connsiteX71" fmla="*/ 16 w 163"/>
              <a:gd name="connsiteY71" fmla="*/ 541 h 731"/>
              <a:gd name="connsiteX72" fmla="*/ 16 w 163"/>
              <a:gd name="connsiteY72" fmla="*/ 526 h 731"/>
              <a:gd name="connsiteX73" fmla="*/ 21 w 163"/>
              <a:gd name="connsiteY73" fmla="*/ 505 h 731"/>
              <a:gd name="connsiteX74" fmla="*/ 27 w 163"/>
              <a:gd name="connsiteY74" fmla="*/ 484 h 731"/>
              <a:gd name="connsiteX75" fmla="*/ 27 w 163"/>
              <a:gd name="connsiteY75" fmla="*/ 457 h 731"/>
              <a:gd name="connsiteX76" fmla="*/ 32 w 163"/>
              <a:gd name="connsiteY76" fmla="*/ 426 h 731"/>
              <a:gd name="connsiteX77" fmla="*/ 42 w 163"/>
              <a:gd name="connsiteY77" fmla="*/ 363 h 731"/>
              <a:gd name="connsiteX78" fmla="*/ 48 w 163"/>
              <a:gd name="connsiteY78" fmla="*/ 305 h 731"/>
              <a:gd name="connsiteX79" fmla="*/ 53 w 163"/>
              <a:gd name="connsiteY79" fmla="*/ 242 h 731"/>
              <a:gd name="connsiteX80" fmla="*/ 53 w 163"/>
              <a:gd name="connsiteY80" fmla="*/ 189 h 731"/>
              <a:gd name="connsiteX81" fmla="*/ 53 w 163"/>
              <a:gd name="connsiteY81" fmla="*/ 189 h 731"/>
              <a:gd name="connsiteX0" fmla="*/ 53 w 163"/>
              <a:gd name="connsiteY0" fmla="*/ 189 h 731"/>
              <a:gd name="connsiteX1" fmla="*/ 53 w 163"/>
              <a:gd name="connsiteY1" fmla="*/ 163 h 731"/>
              <a:gd name="connsiteX2" fmla="*/ 53 w 163"/>
              <a:gd name="connsiteY2" fmla="*/ 136 h 731"/>
              <a:gd name="connsiteX3" fmla="*/ 53 w 163"/>
              <a:gd name="connsiteY3" fmla="*/ 115 h 731"/>
              <a:gd name="connsiteX4" fmla="*/ 53 w 163"/>
              <a:gd name="connsiteY4" fmla="*/ 100 h 731"/>
              <a:gd name="connsiteX5" fmla="*/ 53 w 163"/>
              <a:gd name="connsiteY5" fmla="*/ 84 h 731"/>
              <a:gd name="connsiteX6" fmla="*/ 53 w 163"/>
              <a:gd name="connsiteY6" fmla="*/ 73 h 731"/>
              <a:gd name="connsiteX7" fmla="*/ 48 w 163"/>
              <a:gd name="connsiteY7" fmla="*/ 63 h 731"/>
              <a:gd name="connsiteX8" fmla="*/ 48 w 163"/>
              <a:gd name="connsiteY8" fmla="*/ 57 h 731"/>
              <a:gd name="connsiteX9" fmla="*/ 48 w 163"/>
              <a:gd name="connsiteY9" fmla="*/ 52 h 731"/>
              <a:gd name="connsiteX10" fmla="*/ 42 w 163"/>
              <a:gd name="connsiteY10" fmla="*/ 52 h 731"/>
              <a:gd name="connsiteX11" fmla="*/ 37 w 163"/>
              <a:gd name="connsiteY11" fmla="*/ 47 h 731"/>
              <a:gd name="connsiteX12" fmla="*/ 95 w 163"/>
              <a:gd name="connsiteY12" fmla="*/ 0 h 731"/>
              <a:gd name="connsiteX13" fmla="*/ 111 w 163"/>
              <a:gd name="connsiteY13" fmla="*/ 10 h 731"/>
              <a:gd name="connsiteX14" fmla="*/ 121 w 163"/>
              <a:gd name="connsiteY14" fmla="*/ 21 h 731"/>
              <a:gd name="connsiteX15" fmla="*/ 132 w 163"/>
              <a:gd name="connsiteY15" fmla="*/ 26 h 731"/>
              <a:gd name="connsiteX16" fmla="*/ 142 w 163"/>
              <a:gd name="connsiteY16" fmla="*/ 36 h 731"/>
              <a:gd name="connsiteX17" fmla="*/ 153 w 163"/>
              <a:gd name="connsiteY17" fmla="*/ 42 h 731"/>
              <a:gd name="connsiteX18" fmla="*/ 158 w 163"/>
              <a:gd name="connsiteY18" fmla="*/ 47 h 731"/>
              <a:gd name="connsiteX19" fmla="*/ 163 w 163"/>
              <a:gd name="connsiteY19" fmla="*/ 52 h 731"/>
              <a:gd name="connsiteX20" fmla="*/ 163 w 163"/>
              <a:gd name="connsiteY20" fmla="*/ 57 h 731"/>
              <a:gd name="connsiteX21" fmla="*/ 163 w 163"/>
              <a:gd name="connsiteY21" fmla="*/ 63 h 731"/>
              <a:gd name="connsiteX22" fmla="*/ 163 w 163"/>
              <a:gd name="connsiteY22" fmla="*/ 68 h 731"/>
              <a:gd name="connsiteX23" fmla="*/ 163 w 163"/>
              <a:gd name="connsiteY23" fmla="*/ 73 h 731"/>
              <a:gd name="connsiteX24" fmla="*/ 158 w 163"/>
              <a:gd name="connsiteY24" fmla="*/ 78 h 731"/>
              <a:gd name="connsiteX25" fmla="*/ 148 w 163"/>
              <a:gd name="connsiteY25" fmla="*/ 84 h 731"/>
              <a:gd name="connsiteX26" fmla="*/ 148 w 163"/>
              <a:gd name="connsiteY26" fmla="*/ 89 h 731"/>
              <a:gd name="connsiteX27" fmla="*/ 148 w 163"/>
              <a:gd name="connsiteY27" fmla="*/ 89 h 731"/>
              <a:gd name="connsiteX28" fmla="*/ 142 w 163"/>
              <a:gd name="connsiteY28" fmla="*/ 94 h 731"/>
              <a:gd name="connsiteX29" fmla="*/ 142 w 163"/>
              <a:gd name="connsiteY29" fmla="*/ 100 h 731"/>
              <a:gd name="connsiteX30" fmla="*/ 137 w 163"/>
              <a:gd name="connsiteY30" fmla="*/ 110 h 731"/>
              <a:gd name="connsiteX31" fmla="*/ 137 w 163"/>
              <a:gd name="connsiteY31" fmla="*/ 115 h 731"/>
              <a:gd name="connsiteX32" fmla="*/ 137 w 163"/>
              <a:gd name="connsiteY32" fmla="*/ 126 h 731"/>
              <a:gd name="connsiteX33" fmla="*/ 132 w 163"/>
              <a:gd name="connsiteY33" fmla="*/ 136 h 731"/>
              <a:gd name="connsiteX34" fmla="*/ 132 w 163"/>
              <a:gd name="connsiteY34" fmla="*/ 147 h 731"/>
              <a:gd name="connsiteX35" fmla="*/ 132 w 163"/>
              <a:gd name="connsiteY35" fmla="*/ 157 h 731"/>
              <a:gd name="connsiteX36" fmla="*/ 127 w 163"/>
              <a:gd name="connsiteY36" fmla="*/ 173 h 731"/>
              <a:gd name="connsiteX37" fmla="*/ 127 w 163"/>
              <a:gd name="connsiteY37" fmla="*/ 189 h 731"/>
              <a:gd name="connsiteX38" fmla="*/ 127 w 163"/>
              <a:gd name="connsiteY38" fmla="*/ 205 h 731"/>
              <a:gd name="connsiteX39" fmla="*/ 121 w 163"/>
              <a:gd name="connsiteY39" fmla="*/ 220 h 731"/>
              <a:gd name="connsiteX40" fmla="*/ 121 w 163"/>
              <a:gd name="connsiteY40" fmla="*/ 236 h 731"/>
              <a:gd name="connsiteX41" fmla="*/ 121 w 163"/>
              <a:gd name="connsiteY41" fmla="*/ 257 h 731"/>
              <a:gd name="connsiteX42" fmla="*/ 116 w 163"/>
              <a:gd name="connsiteY42" fmla="*/ 299 h 731"/>
              <a:gd name="connsiteX43" fmla="*/ 111 w 163"/>
              <a:gd name="connsiteY43" fmla="*/ 336 h 731"/>
              <a:gd name="connsiteX44" fmla="*/ 111 w 163"/>
              <a:gd name="connsiteY44" fmla="*/ 368 h 731"/>
              <a:gd name="connsiteX45" fmla="*/ 106 w 163"/>
              <a:gd name="connsiteY45" fmla="*/ 399 h 731"/>
              <a:gd name="connsiteX46" fmla="*/ 100 w 163"/>
              <a:gd name="connsiteY46" fmla="*/ 431 h 731"/>
              <a:gd name="connsiteX47" fmla="*/ 100 w 163"/>
              <a:gd name="connsiteY47" fmla="*/ 457 h 731"/>
              <a:gd name="connsiteX48" fmla="*/ 95 w 163"/>
              <a:gd name="connsiteY48" fmla="*/ 478 h 731"/>
              <a:gd name="connsiteX49" fmla="*/ 90 w 163"/>
              <a:gd name="connsiteY49" fmla="*/ 499 h 731"/>
              <a:gd name="connsiteX50" fmla="*/ 84 w 163"/>
              <a:gd name="connsiteY50" fmla="*/ 536 h 731"/>
              <a:gd name="connsiteX51" fmla="*/ 74 w 163"/>
              <a:gd name="connsiteY51" fmla="*/ 573 h 731"/>
              <a:gd name="connsiteX52" fmla="*/ 69 w 163"/>
              <a:gd name="connsiteY52" fmla="*/ 604 h 731"/>
              <a:gd name="connsiteX53" fmla="*/ 58 w 163"/>
              <a:gd name="connsiteY53" fmla="*/ 631 h 731"/>
              <a:gd name="connsiteX54" fmla="*/ 53 w 163"/>
              <a:gd name="connsiteY54" fmla="*/ 657 h 731"/>
              <a:gd name="connsiteX55" fmla="*/ 48 w 163"/>
              <a:gd name="connsiteY55" fmla="*/ 668 h 731"/>
              <a:gd name="connsiteX56" fmla="*/ 42 w 163"/>
              <a:gd name="connsiteY56" fmla="*/ 678 h 731"/>
              <a:gd name="connsiteX57" fmla="*/ 42 w 163"/>
              <a:gd name="connsiteY57" fmla="*/ 689 h 731"/>
              <a:gd name="connsiteX58" fmla="*/ 37 w 163"/>
              <a:gd name="connsiteY58" fmla="*/ 694 h 731"/>
              <a:gd name="connsiteX59" fmla="*/ 32 w 163"/>
              <a:gd name="connsiteY59" fmla="*/ 704 h 731"/>
              <a:gd name="connsiteX60" fmla="*/ 32 w 163"/>
              <a:gd name="connsiteY60" fmla="*/ 710 h 731"/>
              <a:gd name="connsiteX61" fmla="*/ 21 w 163"/>
              <a:gd name="connsiteY61" fmla="*/ 715 h 731"/>
              <a:gd name="connsiteX62" fmla="*/ 16 w 163"/>
              <a:gd name="connsiteY62" fmla="*/ 725 h 731"/>
              <a:gd name="connsiteX63" fmla="*/ 11 w 163"/>
              <a:gd name="connsiteY63" fmla="*/ 725 h 731"/>
              <a:gd name="connsiteX64" fmla="*/ 5 w 163"/>
              <a:gd name="connsiteY64" fmla="*/ 731 h 731"/>
              <a:gd name="connsiteX65" fmla="*/ 0 w 163"/>
              <a:gd name="connsiteY65" fmla="*/ 731 h 731"/>
              <a:gd name="connsiteX66" fmla="*/ 5 w 163"/>
              <a:gd name="connsiteY66" fmla="*/ 568 h 731"/>
              <a:gd name="connsiteX67" fmla="*/ 5 w 163"/>
              <a:gd name="connsiteY67" fmla="*/ 568 h 731"/>
              <a:gd name="connsiteX68" fmla="*/ 11 w 163"/>
              <a:gd name="connsiteY68" fmla="*/ 562 h 731"/>
              <a:gd name="connsiteX69" fmla="*/ 11 w 163"/>
              <a:gd name="connsiteY69" fmla="*/ 552 h 731"/>
              <a:gd name="connsiteX70" fmla="*/ 16 w 163"/>
              <a:gd name="connsiteY70" fmla="*/ 541 h 731"/>
              <a:gd name="connsiteX71" fmla="*/ 16 w 163"/>
              <a:gd name="connsiteY71" fmla="*/ 526 h 731"/>
              <a:gd name="connsiteX72" fmla="*/ 21 w 163"/>
              <a:gd name="connsiteY72" fmla="*/ 505 h 731"/>
              <a:gd name="connsiteX73" fmla="*/ 27 w 163"/>
              <a:gd name="connsiteY73" fmla="*/ 484 h 731"/>
              <a:gd name="connsiteX74" fmla="*/ 27 w 163"/>
              <a:gd name="connsiteY74" fmla="*/ 457 h 731"/>
              <a:gd name="connsiteX75" fmla="*/ 32 w 163"/>
              <a:gd name="connsiteY75" fmla="*/ 426 h 731"/>
              <a:gd name="connsiteX76" fmla="*/ 42 w 163"/>
              <a:gd name="connsiteY76" fmla="*/ 363 h 731"/>
              <a:gd name="connsiteX77" fmla="*/ 48 w 163"/>
              <a:gd name="connsiteY77" fmla="*/ 305 h 731"/>
              <a:gd name="connsiteX78" fmla="*/ 53 w 163"/>
              <a:gd name="connsiteY78" fmla="*/ 242 h 731"/>
              <a:gd name="connsiteX79" fmla="*/ 53 w 163"/>
              <a:gd name="connsiteY79" fmla="*/ 189 h 731"/>
              <a:gd name="connsiteX80" fmla="*/ 53 w 163"/>
              <a:gd name="connsiteY80" fmla="*/ 189 h 731"/>
              <a:gd name="connsiteX0" fmla="*/ 48 w 158"/>
              <a:gd name="connsiteY0" fmla="*/ 189 h 731"/>
              <a:gd name="connsiteX1" fmla="*/ 48 w 158"/>
              <a:gd name="connsiteY1" fmla="*/ 163 h 731"/>
              <a:gd name="connsiteX2" fmla="*/ 48 w 158"/>
              <a:gd name="connsiteY2" fmla="*/ 136 h 731"/>
              <a:gd name="connsiteX3" fmla="*/ 48 w 158"/>
              <a:gd name="connsiteY3" fmla="*/ 115 h 731"/>
              <a:gd name="connsiteX4" fmla="*/ 48 w 158"/>
              <a:gd name="connsiteY4" fmla="*/ 100 h 731"/>
              <a:gd name="connsiteX5" fmla="*/ 48 w 158"/>
              <a:gd name="connsiteY5" fmla="*/ 84 h 731"/>
              <a:gd name="connsiteX6" fmla="*/ 48 w 158"/>
              <a:gd name="connsiteY6" fmla="*/ 73 h 731"/>
              <a:gd name="connsiteX7" fmla="*/ 43 w 158"/>
              <a:gd name="connsiteY7" fmla="*/ 63 h 731"/>
              <a:gd name="connsiteX8" fmla="*/ 43 w 158"/>
              <a:gd name="connsiteY8" fmla="*/ 57 h 731"/>
              <a:gd name="connsiteX9" fmla="*/ 43 w 158"/>
              <a:gd name="connsiteY9" fmla="*/ 52 h 731"/>
              <a:gd name="connsiteX10" fmla="*/ 37 w 158"/>
              <a:gd name="connsiteY10" fmla="*/ 52 h 731"/>
              <a:gd name="connsiteX11" fmla="*/ 32 w 158"/>
              <a:gd name="connsiteY11" fmla="*/ 47 h 731"/>
              <a:gd name="connsiteX12" fmla="*/ 90 w 158"/>
              <a:gd name="connsiteY12" fmla="*/ 0 h 731"/>
              <a:gd name="connsiteX13" fmla="*/ 106 w 158"/>
              <a:gd name="connsiteY13" fmla="*/ 10 h 731"/>
              <a:gd name="connsiteX14" fmla="*/ 116 w 158"/>
              <a:gd name="connsiteY14" fmla="*/ 21 h 731"/>
              <a:gd name="connsiteX15" fmla="*/ 127 w 158"/>
              <a:gd name="connsiteY15" fmla="*/ 26 h 731"/>
              <a:gd name="connsiteX16" fmla="*/ 137 w 158"/>
              <a:gd name="connsiteY16" fmla="*/ 36 h 731"/>
              <a:gd name="connsiteX17" fmla="*/ 148 w 158"/>
              <a:gd name="connsiteY17" fmla="*/ 42 h 731"/>
              <a:gd name="connsiteX18" fmla="*/ 153 w 158"/>
              <a:gd name="connsiteY18" fmla="*/ 47 h 731"/>
              <a:gd name="connsiteX19" fmla="*/ 158 w 158"/>
              <a:gd name="connsiteY19" fmla="*/ 52 h 731"/>
              <a:gd name="connsiteX20" fmla="*/ 158 w 158"/>
              <a:gd name="connsiteY20" fmla="*/ 57 h 731"/>
              <a:gd name="connsiteX21" fmla="*/ 158 w 158"/>
              <a:gd name="connsiteY21" fmla="*/ 63 h 731"/>
              <a:gd name="connsiteX22" fmla="*/ 158 w 158"/>
              <a:gd name="connsiteY22" fmla="*/ 68 h 731"/>
              <a:gd name="connsiteX23" fmla="*/ 158 w 158"/>
              <a:gd name="connsiteY23" fmla="*/ 73 h 731"/>
              <a:gd name="connsiteX24" fmla="*/ 153 w 158"/>
              <a:gd name="connsiteY24" fmla="*/ 78 h 731"/>
              <a:gd name="connsiteX25" fmla="*/ 143 w 158"/>
              <a:gd name="connsiteY25" fmla="*/ 84 h 731"/>
              <a:gd name="connsiteX26" fmla="*/ 143 w 158"/>
              <a:gd name="connsiteY26" fmla="*/ 89 h 731"/>
              <a:gd name="connsiteX27" fmla="*/ 143 w 158"/>
              <a:gd name="connsiteY27" fmla="*/ 89 h 731"/>
              <a:gd name="connsiteX28" fmla="*/ 137 w 158"/>
              <a:gd name="connsiteY28" fmla="*/ 94 h 731"/>
              <a:gd name="connsiteX29" fmla="*/ 137 w 158"/>
              <a:gd name="connsiteY29" fmla="*/ 100 h 731"/>
              <a:gd name="connsiteX30" fmla="*/ 132 w 158"/>
              <a:gd name="connsiteY30" fmla="*/ 110 h 731"/>
              <a:gd name="connsiteX31" fmla="*/ 132 w 158"/>
              <a:gd name="connsiteY31" fmla="*/ 115 h 731"/>
              <a:gd name="connsiteX32" fmla="*/ 132 w 158"/>
              <a:gd name="connsiteY32" fmla="*/ 126 h 731"/>
              <a:gd name="connsiteX33" fmla="*/ 127 w 158"/>
              <a:gd name="connsiteY33" fmla="*/ 136 h 731"/>
              <a:gd name="connsiteX34" fmla="*/ 127 w 158"/>
              <a:gd name="connsiteY34" fmla="*/ 147 h 731"/>
              <a:gd name="connsiteX35" fmla="*/ 127 w 158"/>
              <a:gd name="connsiteY35" fmla="*/ 157 h 731"/>
              <a:gd name="connsiteX36" fmla="*/ 122 w 158"/>
              <a:gd name="connsiteY36" fmla="*/ 173 h 731"/>
              <a:gd name="connsiteX37" fmla="*/ 122 w 158"/>
              <a:gd name="connsiteY37" fmla="*/ 189 h 731"/>
              <a:gd name="connsiteX38" fmla="*/ 122 w 158"/>
              <a:gd name="connsiteY38" fmla="*/ 205 h 731"/>
              <a:gd name="connsiteX39" fmla="*/ 116 w 158"/>
              <a:gd name="connsiteY39" fmla="*/ 220 h 731"/>
              <a:gd name="connsiteX40" fmla="*/ 116 w 158"/>
              <a:gd name="connsiteY40" fmla="*/ 236 h 731"/>
              <a:gd name="connsiteX41" fmla="*/ 116 w 158"/>
              <a:gd name="connsiteY41" fmla="*/ 257 h 731"/>
              <a:gd name="connsiteX42" fmla="*/ 111 w 158"/>
              <a:gd name="connsiteY42" fmla="*/ 299 h 731"/>
              <a:gd name="connsiteX43" fmla="*/ 106 w 158"/>
              <a:gd name="connsiteY43" fmla="*/ 336 h 731"/>
              <a:gd name="connsiteX44" fmla="*/ 106 w 158"/>
              <a:gd name="connsiteY44" fmla="*/ 368 h 731"/>
              <a:gd name="connsiteX45" fmla="*/ 101 w 158"/>
              <a:gd name="connsiteY45" fmla="*/ 399 h 731"/>
              <a:gd name="connsiteX46" fmla="*/ 95 w 158"/>
              <a:gd name="connsiteY46" fmla="*/ 431 h 731"/>
              <a:gd name="connsiteX47" fmla="*/ 95 w 158"/>
              <a:gd name="connsiteY47" fmla="*/ 457 h 731"/>
              <a:gd name="connsiteX48" fmla="*/ 90 w 158"/>
              <a:gd name="connsiteY48" fmla="*/ 478 h 731"/>
              <a:gd name="connsiteX49" fmla="*/ 85 w 158"/>
              <a:gd name="connsiteY49" fmla="*/ 499 h 731"/>
              <a:gd name="connsiteX50" fmla="*/ 79 w 158"/>
              <a:gd name="connsiteY50" fmla="*/ 536 h 731"/>
              <a:gd name="connsiteX51" fmla="*/ 69 w 158"/>
              <a:gd name="connsiteY51" fmla="*/ 573 h 731"/>
              <a:gd name="connsiteX52" fmla="*/ 64 w 158"/>
              <a:gd name="connsiteY52" fmla="*/ 604 h 731"/>
              <a:gd name="connsiteX53" fmla="*/ 53 w 158"/>
              <a:gd name="connsiteY53" fmla="*/ 631 h 731"/>
              <a:gd name="connsiteX54" fmla="*/ 48 w 158"/>
              <a:gd name="connsiteY54" fmla="*/ 657 h 731"/>
              <a:gd name="connsiteX55" fmla="*/ 43 w 158"/>
              <a:gd name="connsiteY55" fmla="*/ 668 h 731"/>
              <a:gd name="connsiteX56" fmla="*/ 37 w 158"/>
              <a:gd name="connsiteY56" fmla="*/ 678 h 731"/>
              <a:gd name="connsiteX57" fmla="*/ 37 w 158"/>
              <a:gd name="connsiteY57" fmla="*/ 689 h 731"/>
              <a:gd name="connsiteX58" fmla="*/ 32 w 158"/>
              <a:gd name="connsiteY58" fmla="*/ 694 h 731"/>
              <a:gd name="connsiteX59" fmla="*/ 27 w 158"/>
              <a:gd name="connsiteY59" fmla="*/ 704 h 731"/>
              <a:gd name="connsiteX60" fmla="*/ 27 w 158"/>
              <a:gd name="connsiteY60" fmla="*/ 710 h 731"/>
              <a:gd name="connsiteX61" fmla="*/ 16 w 158"/>
              <a:gd name="connsiteY61" fmla="*/ 715 h 731"/>
              <a:gd name="connsiteX62" fmla="*/ 11 w 158"/>
              <a:gd name="connsiteY62" fmla="*/ 725 h 731"/>
              <a:gd name="connsiteX63" fmla="*/ 6 w 158"/>
              <a:gd name="connsiteY63" fmla="*/ 725 h 731"/>
              <a:gd name="connsiteX64" fmla="*/ 0 w 158"/>
              <a:gd name="connsiteY64" fmla="*/ 731 h 731"/>
              <a:gd name="connsiteX65" fmla="*/ 0 w 158"/>
              <a:gd name="connsiteY65" fmla="*/ 568 h 731"/>
              <a:gd name="connsiteX66" fmla="*/ 0 w 158"/>
              <a:gd name="connsiteY66" fmla="*/ 568 h 731"/>
              <a:gd name="connsiteX67" fmla="*/ 6 w 158"/>
              <a:gd name="connsiteY67" fmla="*/ 562 h 731"/>
              <a:gd name="connsiteX68" fmla="*/ 6 w 158"/>
              <a:gd name="connsiteY68" fmla="*/ 552 h 731"/>
              <a:gd name="connsiteX69" fmla="*/ 11 w 158"/>
              <a:gd name="connsiteY69" fmla="*/ 541 h 731"/>
              <a:gd name="connsiteX70" fmla="*/ 11 w 158"/>
              <a:gd name="connsiteY70" fmla="*/ 526 h 731"/>
              <a:gd name="connsiteX71" fmla="*/ 16 w 158"/>
              <a:gd name="connsiteY71" fmla="*/ 505 h 731"/>
              <a:gd name="connsiteX72" fmla="*/ 22 w 158"/>
              <a:gd name="connsiteY72" fmla="*/ 484 h 731"/>
              <a:gd name="connsiteX73" fmla="*/ 22 w 158"/>
              <a:gd name="connsiteY73" fmla="*/ 457 h 731"/>
              <a:gd name="connsiteX74" fmla="*/ 27 w 158"/>
              <a:gd name="connsiteY74" fmla="*/ 426 h 731"/>
              <a:gd name="connsiteX75" fmla="*/ 37 w 158"/>
              <a:gd name="connsiteY75" fmla="*/ 363 h 731"/>
              <a:gd name="connsiteX76" fmla="*/ 43 w 158"/>
              <a:gd name="connsiteY76" fmla="*/ 305 h 731"/>
              <a:gd name="connsiteX77" fmla="*/ 48 w 158"/>
              <a:gd name="connsiteY77" fmla="*/ 242 h 731"/>
              <a:gd name="connsiteX78" fmla="*/ 48 w 158"/>
              <a:gd name="connsiteY78" fmla="*/ 189 h 731"/>
              <a:gd name="connsiteX79" fmla="*/ 48 w 158"/>
              <a:gd name="connsiteY79" fmla="*/ 189 h 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58" h="731">
                <a:moveTo>
                  <a:pt x="48" y="189"/>
                </a:moveTo>
                <a:lnTo>
                  <a:pt x="48" y="163"/>
                </a:lnTo>
                <a:lnTo>
                  <a:pt x="48" y="136"/>
                </a:lnTo>
                <a:lnTo>
                  <a:pt x="48" y="115"/>
                </a:lnTo>
                <a:lnTo>
                  <a:pt x="48" y="100"/>
                </a:lnTo>
                <a:lnTo>
                  <a:pt x="48" y="84"/>
                </a:lnTo>
                <a:lnTo>
                  <a:pt x="48" y="73"/>
                </a:lnTo>
                <a:cubicBezTo>
                  <a:pt x="46" y="70"/>
                  <a:pt x="45" y="66"/>
                  <a:pt x="43" y="63"/>
                </a:cubicBezTo>
                <a:lnTo>
                  <a:pt x="43" y="57"/>
                </a:lnTo>
                <a:lnTo>
                  <a:pt x="43" y="52"/>
                </a:lnTo>
                <a:lnTo>
                  <a:pt x="37" y="52"/>
                </a:lnTo>
                <a:lnTo>
                  <a:pt x="32" y="47"/>
                </a:lnTo>
                <a:cubicBezTo>
                  <a:pt x="51" y="31"/>
                  <a:pt x="71" y="16"/>
                  <a:pt x="90" y="0"/>
                </a:cubicBezTo>
                <a:cubicBezTo>
                  <a:pt x="95" y="3"/>
                  <a:pt x="101" y="7"/>
                  <a:pt x="106" y="10"/>
                </a:cubicBezTo>
                <a:cubicBezTo>
                  <a:pt x="109" y="14"/>
                  <a:pt x="113" y="17"/>
                  <a:pt x="116" y="21"/>
                </a:cubicBezTo>
                <a:cubicBezTo>
                  <a:pt x="120" y="23"/>
                  <a:pt x="123" y="24"/>
                  <a:pt x="127" y="26"/>
                </a:cubicBezTo>
                <a:lnTo>
                  <a:pt x="137" y="36"/>
                </a:lnTo>
                <a:cubicBezTo>
                  <a:pt x="141" y="38"/>
                  <a:pt x="144" y="40"/>
                  <a:pt x="148" y="42"/>
                </a:cubicBezTo>
                <a:lnTo>
                  <a:pt x="153" y="47"/>
                </a:lnTo>
                <a:lnTo>
                  <a:pt x="158" y="52"/>
                </a:lnTo>
                <a:lnTo>
                  <a:pt x="158" y="57"/>
                </a:lnTo>
                <a:lnTo>
                  <a:pt x="158" y="63"/>
                </a:lnTo>
                <a:lnTo>
                  <a:pt x="158" y="68"/>
                </a:lnTo>
                <a:lnTo>
                  <a:pt x="158" y="73"/>
                </a:lnTo>
                <a:lnTo>
                  <a:pt x="153" y="78"/>
                </a:lnTo>
                <a:cubicBezTo>
                  <a:pt x="150" y="80"/>
                  <a:pt x="146" y="82"/>
                  <a:pt x="143" y="84"/>
                </a:cubicBezTo>
                <a:lnTo>
                  <a:pt x="143" y="89"/>
                </a:lnTo>
                <a:lnTo>
                  <a:pt x="143" y="89"/>
                </a:lnTo>
                <a:cubicBezTo>
                  <a:pt x="141" y="91"/>
                  <a:pt x="139" y="92"/>
                  <a:pt x="137" y="94"/>
                </a:cubicBezTo>
                <a:lnTo>
                  <a:pt x="137" y="100"/>
                </a:lnTo>
                <a:cubicBezTo>
                  <a:pt x="135" y="103"/>
                  <a:pt x="134" y="107"/>
                  <a:pt x="132" y="110"/>
                </a:cubicBezTo>
                <a:lnTo>
                  <a:pt x="132" y="115"/>
                </a:lnTo>
                <a:lnTo>
                  <a:pt x="132" y="126"/>
                </a:lnTo>
                <a:cubicBezTo>
                  <a:pt x="130" y="129"/>
                  <a:pt x="129" y="133"/>
                  <a:pt x="127" y="136"/>
                </a:cubicBezTo>
                <a:lnTo>
                  <a:pt x="127" y="147"/>
                </a:lnTo>
                <a:lnTo>
                  <a:pt x="127" y="157"/>
                </a:lnTo>
                <a:cubicBezTo>
                  <a:pt x="125" y="162"/>
                  <a:pt x="124" y="168"/>
                  <a:pt x="122" y="173"/>
                </a:cubicBezTo>
                <a:lnTo>
                  <a:pt x="122" y="189"/>
                </a:lnTo>
                <a:lnTo>
                  <a:pt x="122" y="205"/>
                </a:lnTo>
                <a:lnTo>
                  <a:pt x="116" y="220"/>
                </a:lnTo>
                <a:lnTo>
                  <a:pt x="116" y="236"/>
                </a:lnTo>
                <a:lnTo>
                  <a:pt x="116" y="257"/>
                </a:lnTo>
                <a:cubicBezTo>
                  <a:pt x="114" y="271"/>
                  <a:pt x="113" y="285"/>
                  <a:pt x="111" y="299"/>
                </a:cubicBezTo>
                <a:cubicBezTo>
                  <a:pt x="109" y="311"/>
                  <a:pt x="108" y="324"/>
                  <a:pt x="106" y="336"/>
                </a:cubicBezTo>
                <a:lnTo>
                  <a:pt x="106" y="368"/>
                </a:lnTo>
                <a:cubicBezTo>
                  <a:pt x="104" y="378"/>
                  <a:pt x="103" y="389"/>
                  <a:pt x="101" y="399"/>
                </a:cubicBezTo>
                <a:cubicBezTo>
                  <a:pt x="99" y="410"/>
                  <a:pt x="97" y="420"/>
                  <a:pt x="95" y="431"/>
                </a:cubicBezTo>
                <a:lnTo>
                  <a:pt x="95" y="457"/>
                </a:lnTo>
                <a:cubicBezTo>
                  <a:pt x="93" y="464"/>
                  <a:pt x="92" y="471"/>
                  <a:pt x="90" y="478"/>
                </a:cubicBezTo>
                <a:cubicBezTo>
                  <a:pt x="88" y="485"/>
                  <a:pt x="87" y="492"/>
                  <a:pt x="85" y="499"/>
                </a:cubicBezTo>
                <a:cubicBezTo>
                  <a:pt x="83" y="511"/>
                  <a:pt x="81" y="524"/>
                  <a:pt x="79" y="536"/>
                </a:cubicBezTo>
                <a:cubicBezTo>
                  <a:pt x="76" y="548"/>
                  <a:pt x="72" y="561"/>
                  <a:pt x="69" y="573"/>
                </a:cubicBezTo>
                <a:cubicBezTo>
                  <a:pt x="67" y="583"/>
                  <a:pt x="66" y="594"/>
                  <a:pt x="64" y="604"/>
                </a:cubicBezTo>
                <a:cubicBezTo>
                  <a:pt x="60" y="613"/>
                  <a:pt x="57" y="622"/>
                  <a:pt x="53" y="631"/>
                </a:cubicBezTo>
                <a:cubicBezTo>
                  <a:pt x="51" y="640"/>
                  <a:pt x="50" y="648"/>
                  <a:pt x="48" y="657"/>
                </a:cubicBezTo>
                <a:cubicBezTo>
                  <a:pt x="46" y="661"/>
                  <a:pt x="45" y="664"/>
                  <a:pt x="43" y="668"/>
                </a:cubicBezTo>
                <a:cubicBezTo>
                  <a:pt x="41" y="671"/>
                  <a:pt x="39" y="675"/>
                  <a:pt x="37" y="678"/>
                </a:cubicBezTo>
                <a:lnTo>
                  <a:pt x="37" y="689"/>
                </a:lnTo>
                <a:lnTo>
                  <a:pt x="32" y="694"/>
                </a:lnTo>
                <a:cubicBezTo>
                  <a:pt x="30" y="697"/>
                  <a:pt x="29" y="701"/>
                  <a:pt x="27" y="704"/>
                </a:cubicBezTo>
                <a:lnTo>
                  <a:pt x="27" y="710"/>
                </a:lnTo>
                <a:cubicBezTo>
                  <a:pt x="23" y="712"/>
                  <a:pt x="20" y="713"/>
                  <a:pt x="16" y="715"/>
                </a:cubicBezTo>
                <a:cubicBezTo>
                  <a:pt x="14" y="718"/>
                  <a:pt x="13" y="722"/>
                  <a:pt x="11" y="725"/>
                </a:cubicBezTo>
                <a:lnTo>
                  <a:pt x="6" y="725"/>
                </a:lnTo>
                <a:lnTo>
                  <a:pt x="0" y="731"/>
                </a:lnTo>
                <a:lnTo>
                  <a:pt x="0" y="568"/>
                </a:lnTo>
                <a:lnTo>
                  <a:pt x="0" y="568"/>
                </a:lnTo>
                <a:lnTo>
                  <a:pt x="6" y="562"/>
                </a:lnTo>
                <a:lnTo>
                  <a:pt x="6" y="552"/>
                </a:lnTo>
                <a:cubicBezTo>
                  <a:pt x="8" y="548"/>
                  <a:pt x="9" y="545"/>
                  <a:pt x="11" y="541"/>
                </a:cubicBezTo>
                <a:lnTo>
                  <a:pt x="11" y="526"/>
                </a:lnTo>
                <a:cubicBezTo>
                  <a:pt x="13" y="519"/>
                  <a:pt x="14" y="512"/>
                  <a:pt x="16" y="505"/>
                </a:cubicBezTo>
                <a:lnTo>
                  <a:pt x="22" y="484"/>
                </a:lnTo>
                <a:lnTo>
                  <a:pt x="22" y="457"/>
                </a:lnTo>
                <a:cubicBezTo>
                  <a:pt x="24" y="447"/>
                  <a:pt x="25" y="436"/>
                  <a:pt x="27" y="426"/>
                </a:cubicBezTo>
                <a:cubicBezTo>
                  <a:pt x="30" y="405"/>
                  <a:pt x="34" y="384"/>
                  <a:pt x="37" y="363"/>
                </a:cubicBezTo>
                <a:cubicBezTo>
                  <a:pt x="39" y="344"/>
                  <a:pt x="41" y="324"/>
                  <a:pt x="43" y="305"/>
                </a:cubicBezTo>
                <a:cubicBezTo>
                  <a:pt x="45" y="284"/>
                  <a:pt x="46" y="263"/>
                  <a:pt x="48" y="242"/>
                </a:cubicBezTo>
                <a:lnTo>
                  <a:pt x="48" y="189"/>
                </a:lnTo>
                <a:lnTo>
                  <a:pt x="48" y="189"/>
                </a:lnTo>
              </a:path>
            </a:pathLst>
          </a:custGeom>
          <a:solidFill>
            <a:schemeClr val="accent6">
              <a:lumMod val="75000"/>
            </a:schemeClr>
          </a:solidFill>
          <a:ln w="5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5591" name="Freeform 55"/>
          <p:cNvSpPr>
            <a:spLocks/>
          </p:cNvSpPr>
          <p:nvPr/>
        </p:nvSpPr>
        <p:spPr bwMode="auto">
          <a:xfrm>
            <a:off x="9525000" y="2984500"/>
            <a:ext cx="1079500" cy="217488"/>
          </a:xfrm>
          <a:custGeom>
            <a:avLst/>
            <a:gdLst>
              <a:gd name="connsiteX0" fmla="*/ 601 w 711"/>
              <a:gd name="connsiteY0" fmla="*/ 221 h 763"/>
              <a:gd name="connsiteX1" fmla="*/ 601 w 711"/>
              <a:gd name="connsiteY1" fmla="*/ 195 h 763"/>
              <a:gd name="connsiteX2" fmla="*/ 601 w 711"/>
              <a:gd name="connsiteY2" fmla="*/ 168 h 763"/>
              <a:gd name="connsiteX3" fmla="*/ 601 w 711"/>
              <a:gd name="connsiteY3" fmla="*/ 147 h 763"/>
              <a:gd name="connsiteX4" fmla="*/ 601 w 711"/>
              <a:gd name="connsiteY4" fmla="*/ 132 h 763"/>
              <a:gd name="connsiteX5" fmla="*/ 601 w 711"/>
              <a:gd name="connsiteY5" fmla="*/ 116 h 763"/>
              <a:gd name="connsiteX6" fmla="*/ 601 w 711"/>
              <a:gd name="connsiteY6" fmla="*/ 105 h 763"/>
              <a:gd name="connsiteX7" fmla="*/ 596 w 711"/>
              <a:gd name="connsiteY7" fmla="*/ 95 h 763"/>
              <a:gd name="connsiteX8" fmla="*/ 596 w 711"/>
              <a:gd name="connsiteY8" fmla="*/ 89 h 763"/>
              <a:gd name="connsiteX9" fmla="*/ 596 w 711"/>
              <a:gd name="connsiteY9" fmla="*/ 84 h 763"/>
              <a:gd name="connsiteX10" fmla="*/ 590 w 711"/>
              <a:gd name="connsiteY10" fmla="*/ 84 h 763"/>
              <a:gd name="connsiteX11" fmla="*/ 585 w 711"/>
              <a:gd name="connsiteY11" fmla="*/ 79 h 763"/>
              <a:gd name="connsiteX12" fmla="*/ 575 w 711"/>
              <a:gd name="connsiteY12" fmla="*/ 79 h 763"/>
              <a:gd name="connsiteX13" fmla="*/ 569 w 711"/>
              <a:gd name="connsiteY13" fmla="*/ 74 h 763"/>
              <a:gd name="connsiteX14" fmla="*/ 553 w 711"/>
              <a:gd name="connsiteY14" fmla="*/ 74 h 763"/>
              <a:gd name="connsiteX15" fmla="*/ 543 w 711"/>
              <a:gd name="connsiteY15" fmla="*/ 74 h 763"/>
              <a:gd name="connsiteX16" fmla="*/ 527 w 711"/>
              <a:gd name="connsiteY16" fmla="*/ 79 h 763"/>
              <a:gd name="connsiteX17" fmla="*/ 496 w 711"/>
              <a:gd name="connsiteY17" fmla="*/ 79 h 763"/>
              <a:gd name="connsiteX18" fmla="*/ 459 w 711"/>
              <a:gd name="connsiteY18" fmla="*/ 84 h 763"/>
              <a:gd name="connsiteX19" fmla="*/ 422 w 711"/>
              <a:gd name="connsiteY19" fmla="*/ 89 h 763"/>
              <a:gd name="connsiteX20" fmla="*/ 385 w 711"/>
              <a:gd name="connsiteY20" fmla="*/ 89 h 763"/>
              <a:gd name="connsiteX21" fmla="*/ 343 w 711"/>
              <a:gd name="connsiteY21" fmla="*/ 95 h 763"/>
              <a:gd name="connsiteX22" fmla="*/ 295 w 711"/>
              <a:gd name="connsiteY22" fmla="*/ 105 h 763"/>
              <a:gd name="connsiteX23" fmla="*/ 269 w 711"/>
              <a:gd name="connsiteY23" fmla="*/ 105 h 763"/>
              <a:gd name="connsiteX24" fmla="*/ 243 w 711"/>
              <a:gd name="connsiteY24" fmla="*/ 110 h 763"/>
              <a:gd name="connsiteX25" fmla="*/ 216 w 711"/>
              <a:gd name="connsiteY25" fmla="*/ 116 h 763"/>
              <a:gd name="connsiteX26" fmla="*/ 190 w 711"/>
              <a:gd name="connsiteY26" fmla="*/ 116 h 763"/>
              <a:gd name="connsiteX27" fmla="*/ 158 w 711"/>
              <a:gd name="connsiteY27" fmla="*/ 121 h 763"/>
              <a:gd name="connsiteX28" fmla="*/ 132 w 711"/>
              <a:gd name="connsiteY28" fmla="*/ 126 h 763"/>
              <a:gd name="connsiteX29" fmla="*/ 106 w 711"/>
              <a:gd name="connsiteY29" fmla="*/ 126 h 763"/>
              <a:gd name="connsiteX30" fmla="*/ 85 w 711"/>
              <a:gd name="connsiteY30" fmla="*/ 132 h 763"/>
              <a:gd name="connsiteX31" fmla="*/ 64 w 711"/>
              <a:gd name="connsiteY31" fmla="*/ 132 h 763"/>
              <a:gd name="connsiteX32" fmla="*/ 37 w 711"/>
              <a:gd name="connsiteY32" fmla="*/ 132 h 763"/>
              <a:gd name="connsiteX33" fmla="*/ 21 w 711"/>
              <a:gd name="connsiteY33" fmla="*/ 137 h 763"/>
              <a:gd name="connsiteX34" fmla="*/ 0 w 711"/>
              <a:gd name="connsiteY34" fmla="*/ 137 h 763"/>
              <a:gd name="connsiteX35" fmla="*/ 0 w 711"/>
              <a:gd name="connsiteY35" fmla="*/ 100 h 763"/>
              <a:gd name="connsiteX36" fmla="*/ 16 w 711"/>
              <a:gd name="connsiteY36" fmla="*/ 100 h 763"/>
              <a:gd name="connsiteX37" fmla="*/ 37 w 711"/>
              <a:gd name="connsiteY37" fmla="*/ 100 h 763"/>
              <a:gd name="connsiteX38" fmla="*/ 53 w 711"/>
              <a:gd name="connsiteY38" fmla="*/ 100 h 763"/>
              <a:gd name="connsiteX39" fmla="*/ 74 w 711"/>
              <a:gd name="connsiteY39" fmla="*/ 95 h 763"/>
              <a:gd name="connsiteX40" fmla="*/ 100 w 711"/>
              <a:gd name="connsiteY40" fmla="*/ 95 h 763"/>
              <a:gd name="connsiteX41" fmla="*/ 122 w 711"/>
              <a:gd name="connsiteY41" fmla="*/ 89 h 763"/>
              <a:gd name="connsiteX42" fmla="*/ 148 w 711"/>
              <a:gd name="connsiteY42" fmla="*/ 84 h 763"/>
              <a:gd name="connsiteX43" fmla="*/ 179 w 711"/>
              <a:gd name="connsiteY43" fmla="*/ 84 h 763"/>
              <a:gd name="connsiteX44" fmla="*/ 237 w 711"/>
              <a:gd name="connsiteY44" fmla="*/ 74 h 763"/>
              <a:gd name="connsiteX45" fmla="*/ 295 w 711"/>
              <a:gd name="connsiteY45" fmla="*/ 63 h 763"/>
              <a:gd name="connsiteX46" fmla="*/ 353 w 711"/>
              <a:gd name="connsiteY46" fmla="*/ 58 h 763"/>
              <a:gd name="connsiteX47" fmla="*/ 411 w 711"/>
              <a:gd name="connsiteY47" fmla="*/ 47 h 763"/>
              <a:gd name="connsiteX48" fmla="*/ 438 w 711"/>
              <a:gd name="connsiteY48" fmla="*/ 42 h 763"/>
              <a:gd name="connsiteX49" fmla="*/ 464 w 711"/>
              <a:gd name="connsiteY49" fmla="*/ 37 h 763"/>
              <a:gd name="connsiteX50" fmla="*/ 490 w 711"/>
              <a:gd name="connsiteY50" fmla="*/ 32 h 763"/>
              <a:gd name="connsiteX51" fmla="*/ 506 w 711"/>
              <a:gd name="connsiteY51" fmla="*/ 32 h 763"/>
              <a:gd name="connsiteX52" fmla="*/ 522 w 711"/>
              <a:gd name="connsiteY52" fmla="*/ 26 h 763"/>
              <a:gd name="connsiteX53" fmla="*/ 538 w 711"/>
              <a:gd name="connsiteY53" fmla="*/ 21 h 763"/>
              <a:gd name="connsiteX54" fmla="*/ 543 w 711"/>
              <a:gd name="connsiteY54" fmla="*/ 21 h 763"/>
              <a:gd name="connsiteX55" fmla="*/ 553 w 711"/>
              <a:gd name="connsiteY55" fmla="*/ 16 h 763"/>
              <a:gd name="connsiteX56" fmla="*/ 559 w 711"/>
              <a:gd name="connsiteY56" fmla="*/ 11 h 763"/>
              <a:gd name="connsiteX57" fmla="*/ 569 w 711"/>
              <a:gd name="connsiteY57" fmla="*/ 5 h 763"/>
              <a:gd name="connsiteX58" fmla="*/ 575 w 711"/>
              <a:gd name="connsiteY58" fmla="*/ 5 h 763"/>
              <a:gd name="connsiteX59" fmla="*/ 585 w 711"/>
              <a:gd name="connsiteY59" fmla="*/ 0 h 763"/>
              <a:gd name="connsiteX60" fmla="*/ 590 w 711"/>
              <a:gd name="connsiteY60" fmla="*/ 5 h 763"/>
              <a:gd name="connsiteX61" fmla="*/ 596 w 711"/>
              <a:gd name="connsiteY61" fmla="*/ 5 h 763"/>
              <a:gd name="connsiteX62" fmla="*/ 601 w 711"/>
              <a:gd name="connsiteY62" fmla="*/ 11 h 763"/>
              <a:gd name="connsiteX63" fmla="*/ 611 w 711"/>
              <a:gd name="connsiteY63" fmla="*/ 16 h 763"/>
              <a:gd name="connsiteX64" fmla="*/ 622 w 711"/>
              <a:gd name="connsiteY64" fmla="*/ 21 h 763"/>
              <a:gd name="connsiteX65" fmla="*/ 632 w 711"/>
              <a:gd name="connsiteY65" fmla="*/ 26 h 763"/>
              <a:gd name="connsiteX66" fmla="*/ 643 w 711"/>
              <a:gd name="connsiteY66" fmla="*/ 32 h 763"/>
              <a:gd name="connsiteX67" fmla="*/ 659 w 711"/>
              <a:gd name="connsiteY67" fmla="*/ 42 h 763"/>
              <a:gd name="connsiteX68" fmla="*/ 669 w 711"/>
              <a:gd name="connsiteY68" fmla="*/ 53 h 763"/>
              <a:gd name="connsiteX69" fmla="*/ 680 w 711"/>
              <a:gd name="connsiteY69" fmla="*/ 58 h 763"/>
              <a:gd name="connsiteX70" fmla="*/ 690 w 711"/>
              <a:gd name="connsiteY70" fmla="*/ 68 h 763"/>
              <a:gd name="connsiteX71" fmla="*/ 701 w 711"/>
              <a:gd name="connsiteY71" fmla="*/ 74 h 763"/>
              <a:gd name="connsiteX72" fmla="*/ 706 w 711"/>
              <a:gd name="connsiteY72" fmla="*/ 79 h 763"/>
              <a:gd name="connsiteX73" fmla="*/ 711 w 711"/>
              <a:gd name="connsiteY73" fmla="*/ 84 h 763"/>
              <a:gd name="connsiteX74" fmla="*/ 711 w 711"/>
              <a:gd name="connsiteY74" fmla="*/ 89 h 763"/>
              <a:gd name="connsiteX75" fmla="*/ 711 w 711"/>
              <a:gd name="connsiteY75" fmla="*/ 95 h 763"/>
              <a:gd name="connsiteX76" fmla="*/ 711 w 711"/>
              <a:gd name="connsiteY76" fmla="*/ 100 h 763"/>
              <a:gd name="connsiteX77" fmla="*/ 711 w 711"/>
              <a:gd name="connsiteY77" fmla="*/ 105 h 763"/>
              <a:gd name="connsiteX78" fmla="*/ 706 w 711"/>
              <a:gd name="connsiteY78" fmla="*/ 110 h 763"/>
              <a:gd name="connsiteX79" fmla="*/ 696 w 711"/>
              <a:gd name="connsiteY79" fmla="*/ 116 h 763"/>
              <a:gd name="connsiteX80" fmla="*/ 696 w 711"/>
              <a:gd name="connsiteY80" fmla="*/ 121 h 763"/>
              <a:gd name="connsiteX81" fmla="*/ 696 w 711"/>
              <a:gd name="connsiteY81" fmla="*/ 121 h 763"/>
              <a:gd name="connsiteX82" fmla="*/ 690 w 711"/>
              <a:gd name="connsiteY82" fmla="*/ 126 h 763"/>
              <a:gd name="connsiteX83" fmla="*/ 690 w 711"/>
              <a:gd name="connsiteY83" fmla="*/ 132 h 763"/>
              <a:gd name="connsiteX84" fmla="*/ 685 w 711"/>
              <a:gd name="connsiteY84" fmla="*/ 142 h 763"/>
              <a:gd name="connsiteX85" fmla="*/ 685 w 711"/>
              <a:gd name="connsiteY85" fmla="*/ 147 h 763"/>
              <a:gd name="connsiteX86" fmla="*/ 685 w 711"/>
              <a:gd name="connsiteY86" fmla="*/ 158 h 763"/>
              <a:gd name="connsiteX87" fmla="*/ 680 w 711"/>
              <a:gd name="connsiteY87" fmla="*/ 168 h 763"/>
              <a:gd name="connsiteX88" fmla="*/ 680 w 711"/>
              <a:gd name="connsiteY88" fmla="*/ 179 h 763"/>
              <a:gd name="connsiteX89" fmla="*/ 680 w 711"/>
              <a:gd name="connsiteY89" fmla="*/ 189 h 763"/>
              <a:gd name="connsiteX90" fmla="*/ 675 w 711"/>
              <a:gd name="connsiteY90" fmla="*/ 205 h 763"/>
              <a:gd name="connsiteX91" fmla="*/ 675 w 711"/>
              <a:gd name="connsiteY91" fmla="*/ 221 h 763"/>
              <a:gd name="connsiteX92" fmla="*/ 675 w 711"/>
              <a:gd name="connsiteY92" fmla="*/ 237 h 763"/>
              <a:gd name="connsiteX93" fmla="*/ 669 w 711"/>
              <a:gd name="connsiteY93" fmla="*/ 252 h 763"/>
              <a:gd name="connsiteX94" fmla="*/ 669 w 711"/>
              <a:gd name="connsiteY94" fmla="*/ 268 h 763"/>
              <a:gd name="connsiteX95" fmla="*/ 669 w 711"/>
              <a:gd name="connsiteY95" fmla="*/ 289 h 763"/>
              <a:gd name="connsiteX96" fmla="*/ 664 w 711"/>
              <a:gd name="connsiteY96" fmla="*/ 331 h 763"/>
              <a:gd name="connsiteX97" fmla="*/ 659 w 711"/>
              <a:gd name="connsiteY97" fmla="*/ 368 h 763"/>
              <a:gd name="connsiteX98" fmla="*/ 659 w 711"/>
              <a:gd name="connsiteY98" fmla="*/ 400 h 763"/>
              <a:gd name="connsiteX99" fmla="*/ 654 w 711"/>
              <a:gd name="connsiteY99" fmla="*/ 431 h 763"/>
              <a:gd name="connsiteX100" fmla="*/ 648 w 711"/>
              <a:gd name="connsiteY100" fmla="*/ 463 h 763"/>
              <a:gd name="connsiteX101" fmla="*/ 648 w 711"/>
              <a:gd name="connsiteY101" fmla="*/ 489 h 763"/>
              <a:gd name="connsiteX102" fmla="*/ 643 w 711"/>
              <a:gd name="connsiteY102" fmla="*/ 510 h 763"/>
              <a:gd name="connsiteX103" fmla="*/ 638 w 711"/>
              <a:gd name="connsiteY103" fmla="*/ 531 h 763"/>
              <a:gd name="connsiteX104" fmla="*/ 632 w 711"/>
              <a:gd name="connsiteY104" fmla="*/ 568 h 763"/>
              <a:gd name="connsiteX105" fmla="*/ 622 w 711"/>
              <a:gd name="connsiteY105" fmla="*/ 605 h 763"/>
              <a:gd name="connsiteX106" fmla="*/ 617 w 711"/>
              <a:gd name="connsiteY106" fmla="*/ 636 h 763"/>
              <a:gd name="connsiteX107" fmla="*/ 606 w 711"/>
              <a:gd name="connsiteY107" fmla="*/ 663 h 763"/>
              <a:gd name="connsiteX108" fmla="*/ 601 w 711"/>
              <a:gd name="connsiteY108" fmla="*/ 689 h 763"/>
              <a:gd name="connsiteX109" fmla="*/ 596 w 711"/>
              <a:gd name="connsiteY109" fmla="*/ 700 h 763"/>
              <a:gd name="connsiteX110" fmla="*/ 590 w 711"/>
              <a:gd name="connsiteY110" fmla="*/ 710 h 763"/>
              <a:gd name="connsiteX111" fmla="*/ 590 w 711"/>
              <a:gd name="connsiteY111" fmla="*/ 721 h 763"/>
              <a:gd name="connsiteX112" fmla="*/ 585 w 711"/>
              <a:gd name="connsiteY112" fmla="*/ 726 h 763"/>
              <a:gd name="connsiteX113" fmla="*/ 580 w 711"/>
              <a:gd name="connsiteY113" fmla="*/ 736 h 763"/>
              <a:gd name="connsiteX114" fmla="*/ 580 w 711"/>
              <a:gd name="connsiteY114" fmla="*/ 742 h 763"/>
              <a:gd name="connsiteX115" fmla="*/ 569 w 711"/>
              <a:gd name="connsiteY115" fmla="*/ 747 h 763"/>
              <a:gd name="connsiteX116" fmla="*/ 564 w 711"/>
              <a:gd name="connsiteY116" fmla="*/ 757 h 763"/>
              <a:gd name="connsiteX117" fmla="*/ 559 w 711"/>
              <a:gd name="connsiteY117" fmla="*/ 757 h 763"/>
              <a:gd name="connsiteX118" fmla="*/ 553 w 711"/>
              <a:gd name="connsiteY118" fmla="*/ 763 h 763"/>
              <a:gd name="connsiteX119" fmla="*/ 548 w 711"/>
              <a:gd name="connsiteY119" fmla="*/ 763 h 763"/>
              <a:gd name="connsiteX120" fmla="*/ 548 w 711"/>
              <a:gd name="connsiteY120" fmla="*/ 757 h 763"/>
              <a:gd name="connsiteX121" fmla="*/ 543 w 711"/>
              <a:gd name="connsiteY121" fmla="*/ 757 h 763"/>
              <a:gd name="connsiteX122" fmla="*/ 543 w 711"/>
              <a:gd name="connsiteY122" fmla="*/ 752 h 763"/>
              <a:gd name="connsiteX123" fmla="*/ 543 w 711"/>
              <a:gd name="connsiteY123" fmla="*/ 747 h 763"/>
              <a:gd name="connsiteX124" fmla="*/ 538 w 711"/>
              <a:gd name="connsiteY124" fmla="*/ 742 h 763"/>
              <a:gd name="connsiteX125" fmla="*/ 538 w 711"/>
              <a:gd name="connsiteY125" fmla="*/ 731 h 763"/>
              <a:gd name="connsiteX126" fmla="*/ 538 w 711"/>
              <a:gd name="connsiteY126" fmla="*/ 721 h 763"/>
              <a:gd name="connsiteX127" fmla="*/ 532 w 711"/>
              <a:gd name="connsiteY127" fmla="*/ 705 h 763"/>
              <a:gd name="connsiteX128" fmla="*/ 527 w 711"/>
              <a:gd name="connsiteY128" fmla="*/ 684 h 763"/>
              <a:gd name="connsiteX129" fmla="*/ 522 w 711"/>
              <a:gd name="connsiteY129" fmla="*/ 668 h 763"/>
              <a:gd name="connsiteX130" fmla="*/ 517 w 711"/>
              <a:gd name="connsiteY130" fmla="*/ 652 h 763"/>
              <a:gd name="connsiteX131" fmla="*/ 511 w 711"/>
              <a:gd name="connsiteY131" fmla="*/ 636 h 763"/>
              <a:gd name="connsiteX132" fmla="*/ 501 w 711"/>
              <a:gd name="connsiteY132" fmla="*/ 626 h 763"/>
              <a:gd name="connsiteX133" fmla="*/ 490 w 711"/>
              <a:gd name="connsiteY133" fmla="*/ 615 h 763"/>
              <a:gd name="connsiteX134" fmla="*/ 496 w 711"/>
              <a:gd name="connsiteY134" fmla="*/ 610 h 763"/>
              <a:gd name="connsiteX135" fmla="*/ 511 w 711"/>
              <a:gd name="connsiteY135" fmla="*/ 610 h 763"/>
              <a:gd name="connsiteX136" fmla="*/ 522 w 711"/>
              <a:gd name="connsiteY136" fmla="*/ 610 h 763"/>
              <a:gd name="connsiteX137" fmla="*/ 532 w 711"/>
              <a:gd name="connsiteY137" fmla="*/ 610 h 763"/>
              <a:gd name="connsiteX138" fmla="*/ 543 w 711"/>
              <a:gd name="connsiteY138" fmla="*/ 605 h 763"/>
              <a:gd name="connsiteX139" fmla="*/ 548 w 711"/>
              <a:gd name="connsiteY139" fmla="*/ 605 h 763"/>
              <a:gd name="connsiteX140" fmla="*/ 553 w 711"/>
              <a:gd name="connsiteY140" fmla="*/ 600 h 763"/>
              <a:gd name="connsiteX141" fmla="*/ 553 w 711"/>
              <a:gd name="connsiteY141" fmla="*/ 600 h 763"/>
              <a:gd name="connsiteX142" fmla="*/ 559 w 711"/>
              <a:gd name="connsiteY142" fmla="*/ 594 h 763"/>
              <a:gd name="connsiteX143" fmla="*/ 559 w 711"/>
              <a:gd name="connsiteY143" fmla="*/ 584 h 763"/>
              <a:gd name="connsiteX144" fmla="*/ 564 w 711"/>
              <a:gd name="connsiteY144" fmla="*/ 573 h 763"/>
              <a:gd name="connsiteX145" fmla="*/ 564 w 711"/>
              <a:gd name="connsiteY145" fmla="*/ 558 h 763"/>
              <a:gd name="connsiteX146" fmla="*/ 569 w 711"/>
              <a:gd name="connsiteY146" fmla="*/ 537 h 763"/>
              <a:gd name="connsiteX147" fmla="*/ 575 w 711"/>
              <a:gd name="connsiteY147" fmla="*/ 516 h 763"/>
              <a:gd name="connsiteX148" fmla="*/ 575 w 711"/>
              <a:gd name="connsiteY148" fmla="*/ 489 h 763"/>
              <a:gd name="connsiteX149" fmla="*/ 580 w 711"/>
              <a:gd name="connsiteY149" fmla="*/ 458 h 763"/>
              <a:gd name="connsiteX150" fmla="*/ 590 w 711"/>
              <a:gd name="connsiteY150" fmla="*/ 395 h 763"/>
              <a:gd name="connsiteX151" fmla="*/ 596 w 711"/>
              <a:gd name="connsiteY151" fmla="*/ 337 h 763"/>
              <a:gd name="connsiteX152" fmla="*/ 601 w 711"/>
              <a:gd name="connsiteY152" fmla="*/ 274 h 763"/>
              <a:gd name="connsiteX153" fmla="*/ 601 w 711"/>
              <a:gd name="connsiteY153" fmla="*/ 221 h 763"/>
              <a:gd name="connsiteX154" fmla="*/ 601 w 711"/>
              <a:gd name="connsiteY154" fmla="*/ 221 h 763"/>
              <a:gd name="connsiteX0" fmla="*/ 601 w 711"/>
              <a:gd name="connsiteY0" fmla="*/ 221 h 763"/>
              <a:gd name="connsiteX1" fmla="*/ 601 w 711"/>
              <a:gd name="connsiteY1" fmla="*/ 195 h 763"/>
              <a:gd name="connsiteX2" fmla="*/ 601 w 711"/>
              <a:gd name="connsiteY2" fmla="*/ 168 h 763"/>
              <a:gd name="connsiteX3" fmla="*/ 601 w 711"/>
              <a:gd name="connsiteY3" fmla="*/ 147 h 763"/>
              <a:gd name="connsiteX4" fmla="*/ 601 w 711"/>
              <a:gd name="connsiteY4" fmla="*/ 132 h 763"/>
              <a:gd name="connsiteX5" fmla="*/ 601 w 711"/>
              <a:gd name="connsiteY5" fmla="*/ 116 h 763"/>
              <a:gd name="connsiteX6" fmla="*/ 601 w 711"/>
              <a:gd name="connsiteY6" fmla="*/ 105 h 763"/>
              <a:gd name="connsiteX7" fmla="*/ 596 w 711"/>
              <a:gd name="connsiteY7" fmla="*/ 95 h 763"/>
              <a:gd name="connsiteX8" fmla="*/ 596 w 711"/>
              <a:gd name="connsiteY8" fmla="*/ 89 h 763"/>
              <a:gd name="connsiteX9" fmla="*/ 596 w 711"/>
              <a:gd name="connsiteY9" fmla="*/ 84 h 763"/>
              <a:gd name="connsiteX10" fmla="*/ 590 w 711"/>
              <a:gd name="connsiteY10" fmla="*/ 84 h 763"/>
              <a:gd name="connsiteX11" fmla="*/ 585 w 711"/>
              <a:gd name="connsiteY11" fmla="*/ 79 h 763"/>
              <a:gd name="connsiteX12" fmla="*/ 575 w 711"/>
              <a:gd name="connsiteY12" fmla="*/ 79 h 763"/>
              <a:gd name="connsiteX13" fmla="*/ 569 w 711"/>
              <a:gd name="connsiteY13" fmla="*/ 74 h 763"/>
              <a:gd name="connsiteX14" fmla="*/ 553 w 711"/>
              <a:gd name="connsiteY14" fmla="*/ 74 h 763"/>
              <a:gd name="connsiteX15" fmla="*/ 543 w 711"/>
              <a:gd name="connsiteY15" fmla="*/ 74 h 763"/>
              <a:gd name="connsiteX16" fmla="*/ 527 w 711"/>
              <a:gd name="connsiteY16" fmla="*/ 79 h 763"/>
              <a:gd name="connsiteX17" fmla="*/ 496 w 711"/>
              <a:gd name="connsiteY17" fmla="*/ 79 h 763"/>
              <a:gd name="connsiteX18" fmla="*/ 459 w 711"/>
              <a:gd name="connsiteY18" fmla="*/ 84 h 763"/>
              <a:gd name="connsiteX19" fmla="*/ 422 w 711"/>
              <a:gd name="connsiteY19" fmla="*/ 89 h 763"/>
              <a:gd name="connsiteX20" fmla="*/ 385 w 711"/>
              <a:gd name="connsiteY20" fmla="*/ 89 h 763"/>
              <a:gd name="connsiteX21" fmla="*/ 343 w 711"/>
              <a:gd name="connsiteY21" fmla="*/ 95 h 763"/>
              <a:gd name="connsiteX22" fmla="*/ 295 w 711"/>
              <a:gd name="connsiteY22" fmla="*/ 105 h 763"/>
              <a:gd name="connsiteX23" fmla="*/ 269 w 711"/>
              <a:gd name="connsiteY23" fmla="*/ 105 h 763"/>
              <a:gd name="connsiteX24" fmla="*/ 243 w 711"/>
              <a:gd name="connsiteY24" fmla="*/ 110 h 763"/>
              <a:gd name="connsiteX25" fmla="*/ 216 w 711"/>
              <a:gd name="connsiteY25" fmla="*/ 116 h 763"/>
              <a:gd name="connsiteX26" fmla="*/ 190 w 711"/>
              <a:gd name="connsiteY26" fmla="*/ 116 h 763"/>
              <a:gd name="connsiteX27" fmla="*/ 158 w 711"/>
              <a:gd name="connsiteY27" fmla="*/ 121 h 763"/>
              <a:gd name="connsiteX28" fmla="*/ 132 w 711"/>
              <a:gd name="connsiteY28" fmla="*/ 126 h 763"/>
              <a:gd name="connsiteX29" fmla="*/ 106 w 711"/>
              <a:gd name="connsiteY29" fmla="*/ 126 h 763"/>
              <a:gd name="connsiteX30" fmla="*/ 85 w 711"/>
              <a:gd name="connsiteY30" fmla="*/ 132 h 763"/>
              <a:gd name="connsiteX31" fmla="*/ 64 w 711"/>
              <a:gd name="connsiteY31" fmla="*/ 132 h 763"/>
              <a:gd name="connsiteX32" fmla="*/ 37 w 711"/>
              <a:gd name="connsiteY32" fmla="*/ 132 h 763"/>
              <a:gd name="connsiteX33" fmla="*/ 21 w 711"/>
              <a:gd name="connsiteY33" fmla="*/ 137 h 763"/>
              <a:gd name="connsiteX34" fmla="*/ 0 w 711"/>
              <a:gd name="connsiteY34" fmla="*/ 137 h 763"/>
              <a:gd name="connsiteX35" fmla="*/ 0 w 711"/>
              <a:gd name="connsiteY35" fmla="*/ 100 h 763"/>
              <a:gd name="connsiteX36" fmla="*/ 16 w 711"/>
              <a:gd name="connsiteY36" fmla="*/ 100 h 763"/>
              <a:gd name="connsiteX37" fmla="*/ 37 w 711"/>
              <a:gd name="connsiteY37" fmla="*/ 100 h 763"/>
              <a:gd name="connsiteX38" fmla="*/ 53 w 711"/>
              <a:gd name="connsiteY38" fmla="*/ 100 h 763"/>
              <a:gd name="connsiteX39" fmla="*/ 74 w 711"/>
              <a:gd name="connsiteY39" fmla="*/ 95 h 763"/>
              <a:gd name="connsiteX40" fmla="*/ 100 w 711"/>
              <a:gd name="connsiteY40" fmla="*/ 95 h 763"/>
              <a:gd name="connsiteX41" fmla="*/ 122 w 711"/>
              <a:gd name="connsiteY41" fmla="*/ 89 h 763"/>
              <a:gd name="connsiteX42" fmla="*/ 148 w 711"/>
              <a:gd name="connsiteY42" fmla="*/ 84 h 763"/>
              <a:gd name="connsiteX43" fmla="*/ 179 w 711"/>
              <a:gd name="connsiteY43" fmla="*/ 84 h 763"/>
              <a:gd name="connsiteX44" fmla="*/ 237 w 711"/>
              <a:gd name="connsiteY44" fmla="*/ 74 h 763"/>
              <a:gd name="connsiteX45" fmla="*/ 295 w 711"/>
              <a:gd name="connsiteY45" fmla="*/ 63 h 763"/>
              <a:gd name="connsiteX46" fmla="*/ 353 w 711"/>
              <a:gd name="connsiteY46" fmla="*/ 58 h 763"/>
              <a:gd name="connsiteX47" fmla="*/ 411 w 711"/>
              <a:gd name="connsiteY47" fmla="*/ 47 h 763"/>
              <a:gd name="connsiteX48" fmla="*/ 438 w 711"/>
              <a:gd name="connsiteY48" fmla="*/ 42 h 763"/>
              <a:gd name="connsiteX49" fmla="*/ 464 w 711"/>
              <a:gd name="connsiteY49" fmla="*/ 37 h 763"/>
              <a:gd name="connsiteX50" fmla="*/ 490 w 711"/>
              <a:gd name="connsiteY50" fmla="*/ 32 h 763"/>
              <a:gd name="connsiteX51" fmla="*/ 506 w 711"/>
              <a:gd name="connsiteY51" fmla="*/ 32 h 763"/>
              <a:gd name="connsiteX52" fmla="*/ 522 w 711"/>
              <a:gd name="connsiteY52" fmla="*/ 26 h 763"/>
              <a:gd name="connsiteX53" fmla="*/ 538 w 711"/>
              <a:gd name="connsiteY53" fmla="*/ 21 h 763"/>
              <a:gd name="connsiteX54" fmla="*/ 543 w 711"/>
              <a:gd name="connsiteY54" fmla="*/ 21 h 763"/>
              <a:gd name="connsiteX55" fmla="*/ 553 w 711"/>
              <a:gd name="connsiteY55" fmla="*/ 16 h 763"/>
              <a:gd name="connsiteX56" fmla="*/ 559 w 711"/>
              <a:gd name="connsiteY56" fmla="*/ 11 h 763"/>
              <a:gd name="connsiteX57" fmla="*/ 569 w 711"/>
              <a:gd name="connsiteY57" fmla="*/ 5 h 763"/>
              <a:gd name="connsiteX58" fmla="*/ 575 w 711"/>
              <a:gd name="connsiteY58" fmla="*/ 5 h 763"/>
              <a:gd name="connsiteX59" fmla="*/ 585 w 711"/>
              <a:gd name="connsiteY59" fmla="*/ 0 h 763"/>
              <a:gd name="connsiteX60" fmla="*/ 590 w 711"/>
              <a:gd name="connsiteY60" fmla="*/ 5 h 763"/>
              <a:gd name="connsiteX61" fmla="*/ 596 w 711"/>
              <a:gd name="connsiteY61" fmla="*/ 5 h 763"/>
              <a:gd name="connsiteX62" fmla="*/ 601 w 711"/>
              <a:gd name="connsiteY62" fmla="*/ 11 h 763"/>
              <a:gd name="connsiteX63" fmla="*/ 611 w 711"/>
              <a:gd name="connsiteY63" fmla="*/ 16 h 763"/>
              <a:gd name="connsiteX64" fmla="*/ 622 w 711"/>
              <a:gd name="connsiteY64" fmla="*/ 21 h 763"/>
              <a:gd name="connsiteX65" fmla="*/ 632 w 711"/>
              <a:gd name="connsiteY65" fmla="*/ 26 h 763"/>
              <a:gd name="connsiteX66" fmla="*/ 643 w 711"/>
              <a:gd name="connsiteY66" fmla="*/ 32 h 763"/>
              <a:gd name="connsiteX67" fmla="*/ 659 w 711"/>
              <a:gd name="connsiteY67" fmla="*/ 42 h 763"/>
              <a:gd name="connsiteX68" fmla="*/ 669 w 711"/>
              <a:gd name="connsiteY68" fmla="*/ 53 h 763"/>
              <a:gd name="connsiteX69" fmla="*/ 680 w 711"/>
              <a:gd name="connsiteY69" fmla="*/ 58 h 763"/>
              <a:gd name="connsiteX70" fmla="*/ 690 w 711"/>
              <a:gd name="connsiteY70" fmla="*/ 68 h 763"/>
              <a:gd name="connsiteX71" fmla="*/ 701 w 711"/>
              <a:gd name="connsiteY71" fmla="*/ 74 h 763"/>
              <a:gd name="connsiteX72" fmla="*/ 706 w 711"/>
              <a:gd name="connsiteY72" fmla="*/ 79 h 763"/>
              <a:gd name="connsiteX73" fmla="*/ 711 w 711"/>
              <a:gd name="connsiteY73" fmla="*/ 84 h 763"/>
              <a:gd name="connsiteX74" fmla="*/ 711 w 711"/>
              <a:gd name="connsiteY74" fmla="*/ 89 h 763"/>
              <a:gd name="connsiteX75" fmla="*/ 711 w 711"/>
              <a:gd name="connsiteY75" fmla="*/ 95 h 763"/>
              <a:gd name="connsiteX76" fmla="*/ 711 w 711"/>
              <a:gd name="connsiteY76" fmla="*/ 100 h 763"/>
              <a:gd name="connsiteX77" fmla="*/ 711 w 711"/>
              <a:gd name="connsiteY77" fmla="*/ 105 h 763"/>
              <a:gd name="connsiteX78" fmla="*/ 706 w 711"/>
              <a:gd name="connsiteY78" fmla="*/ 110 h 763"/>
              <a:gd name="connsiteX79" fmla="*/ 696 w 711"/>
              <a:gd name="connsiteY79" fmla="*/ 116 h 763"/>
              <a:gd name="connsiteX80" fmla="*/ 696 w 711"/>
              <a:gd name="connsiteY80" fmla="*/ 121 h 763"/>
              <a:gd name="connsiteX81" fmla="*/ 696 w 711"/>
              <a:gd name="connsiteY81" fmla="*/ 121 h 763"/>
              <a:gd name="connsiteX82" fmla="*/ 690 w 711"/>
              <a:gd name="connsiteY82" fmla="*/ 126 h 763"/>
              <a:gd name="connsiteX83" fmla="*/ 690 w 711"/>
              <a:gd name="connsiteY83" fmla="*/ 132 h 763"/>
              <a:gd name="connsiteX84" fmla="*/ 685 w 711"/>
              <a:gd name="connsiteY84" fmla="*/ 142 h 763"/>
              <a:gd name="connsiteX85" fmla="*/ 685 w 711"/>
              <a:gd name="connsiteY85" fmla="*/ 147 h 763"/>
              <a:gd name="connsiteX86" fmla="*/ 685 w 711"/>
              <a:gd name="connsiteY86" fmla="*/ 158 h 763"/>
              <a:gd name="connsiteX87" fmla="*/ 680 w 711"/>
              <a:gd name="connsiteY87" fmla="*/ 168 h 763"/>
              <a:gd name="connsiteX88" fmla="*/ 680 w 711"/>
              <a:gd name="connsiteY88" fmla="*/ 179 h 763"/>
              <a:gd name="connsiteX89" fmla="*/ 680 w 711"/>
              <a:gd name="connsiteY89" fmla="*/ 189 h 763"/>
              <a:gd name="connsiteX90" fmla="*/ 675 w 711"/>
              <a:gd name="connsiteY90" fmla="*/ 205 h 763"/>
              <a:gd name="connsiteX91" fmla="*/ 675 w 711"/>
              <a:gd name="connsiteY91" fmla="*/ 221 h 763"/>
              <a:gd name="connsiteX92" fmla="*/ 675 w 711"/>
              <a:gd name="connsiteY92" fmla="*/ 237 h 763"/>
              <a:gd name="connsiteX93" fmla="*/ 669 w 711"/>
              <a:gd name="connsiteY93" fmla="*/ 252 h 763"/>
              <a:gd name="connsiteX94" fmla="*/ 669 w 711"/>
              <a:gd name="connsiteY94" fmla="*/ 268 h 763"/>
              <a:gd name="connsiteX95" fmla="*/ 669 w 711"/>
              <a:gd name="connsiteY95" fmla="*/ 289 h 763"/>
              <a:gd name="connsiteX96" fmla="*/ 664 w 711"/>
              <a:gd name="connsiteY96" fmla="*/ 331 h 763"/>
              <a:gd name="connsiteX97" fmla="*/ 659 w 711"/>
              <a:gd name="connsiteY97" fmla="*/ 368 h 763"/>
              <a:gd name="connsiteX98" fmla="*/ 659 w 711"/>
              <a:gd name="connsiteY98" fmla="*/ 400 h 763"/>
              <a:gd name="connsiteX99" fmla="*/ 654 w 711"/>
              <a:gd name="connsiteY99" fmla="*/ 431 h 763"/>
              <a:gd name="connsiteX100" fmla="*/ 648 w 711"/>
              <a:gd name="connsiteY100" fmla="*/ 463 h 763"/>
              <a:gd name="connsiteX101" fmla="*/ 648 w 711"/>
              <a:gd name="connsiteY101" fmla="*/ 489 h 763"/>
              <a:gd name="connsiteX102" fmla="*/ 643 w 711"/>
              <a:gd name="connsiteY102" fmla="*/ 510 h 763"/>
              <a:gd name="connsiteX103" fmla="*/ 638 w 711"/>
              <a:gd name="connsiteY103" fmla="*/ 531 h 763"/>
              <a:gd name="connsiteX104" fmla="*/ 632 w 711"/>
              <a:gd name="connsiteY104" fmla="*/ 568 h 763"/>
              <a:gd name="connsiteX105" fmla="*/ 622 w 711"/>
              <a:gd name="connsiteY105" fmla="*/ 605 h 763"/>
              <a:gd name="connsiteX106" fmla="*/ 617 w 711"/>
              <a:gd name="connsiteY106" fmla="*/ 636 h 763"/>
              <a:gd name="connsiteX107" fmla="*/ 606 w 711"/>
              <a:gd name="connsiteY107" fmla="*/ 663 h 763"/>
              <a:gd name="connsiteX108" fmla="*/ 601 w 711"/>
              <a:gd name="connsiteY108" fmla="*/ 689 h 763"/>
              <a:gd name="connsiteX109" fmla="*/ 596 w 711"/>
              <a:gd name="connsiteY109" fmla="*/ 700 h 763"/>
              <a:gd name="connsiteX110" fmla="*/ 590 w 711"/>
              <a:gd name="connsiteY110" fmla="*/ 710 h 763"/>
              <a:gd name="connsiteX111" fmla="*/ 590 w 711"/>
              <a:gd name="connsiteY111" fmla="*/ 721 h 763"/>
              <a:gd name="connsiteX112" fmla="*/ 585 w 711"/>
              <a:gd name="connsiteY112" fmla="*/ 726 h 763"/>
              <a:gd name="connsiteX113" fmla="*/ 580 w 711"/>
              <a:gd name="connsiteY113" fmla="*/ 736 h 763"/>
              <a:gd name="connsiteX114" fmla="*/ 580 w 711"/>
              <a:gd name="connsiteY114" fmla="*/ 742 h 763"/>
              <a:gd name="connsiteX115" fmla="*/ 569 w 711"/>
              <a:gd name="connsiteY115" fmla="*/ 747 h 763"/>
              <a:gd name="connsiteX116" fmla="*/ 564 w 711"/>
              <a:gd name="connsiteY116" fmla="*/ 757 h 763"/>
              <a:gd name="connsiteX117" fmla="*/ 559 w 711"/>
              <a:gd name="connsiteY117" fmla="*/ 757 h 763"/>
              <a:gd name="connsiteX118" fmla="*/ 553 w 711"/>
              <a:gd name="connsiteY118" fmla="*/ 763 h 763"/>
              <a:gd name="connsiteX119" fmla="*/ 548 w 711"/>
              <a:gd name="connsiteY119" fmla="*/ 763 h 763"/>
              <a:gd name="connsiteX120" fmla="*/ 548 w 711"/>
              <a:gd name="connsiteY120" fmla="*/ 757 h 763"/>
              <a:gd name="connsiteX121" fmla="*/ 543 w 711"/>
              <a:gd name="connsiteY121" fmla="*/ 757 h 763"/>
              <a:gd name="connsiteX122" fmla="*/ 543 w 711"/>
              <a:gd name="connsiteY122" fmla="*/ 752 h 763"/>
              <a:gd name="connsiteX123" fmla="*/ 543 w 711"/>
              <a:gd name="connsiteY123" fmla="*/ 747 h 763"/>
              <a:gd name="connsiteX124" fmla="*/ 538 w 711"/>
              <a:gd name="connsiteY124" fmla="*/ 742 h 763"/>
              <a:gd name="connsiteX125" fmla="*/ 538 w 711"/>
              <a:gd name="connsiteY125" fmla="*/ 731 h 763"/>
              <a:gd name="connsiteX126" fmla="*/ 538 w 711"/>
              <a:gd name="connsiteY126" fmla="*/ 721 h 763"/>
              <a:gd name="connsiteX127" fmla="*/ 532 w 711"/>
              <a:gd name="connsiteY127" fmla="*/ 705 h 763"/>
              <a:gd name="connsiteX128" fmla="*/ 527 w 711"/>
              <a:gd name="connsiteY128" fmla="*/ 684 h 763"/>
              <a:gd name="connsiteX129" fmla="*/ 522 w 711"/>
              <a:gd name="connsiteY129" fmla="*/ 668 h 763"/>
              <a:gd name="connsiteX130" fmla="*/ 517 w 711"/>
              <a:gd name="connsiteY130" fmla="*/ 652 h 763"/>
              <a:gd name="connsiteX131" fmla="*/ 511 w 711"/>
              <a:gd name="connsiteY131" fmla="*/ 636 h 763"/>
              <a:gd name="connsiteX132" fmla="*/ 501 w 711"/>
              <a:gd name="connsiteY132" fmla="*/ 626 h 763"/>
              <a:gd name="connsiteX133" fmla="*/ 496 w 711"/>
              <a:gd name="connsiteY133" fmla="*/ 610 h 763"/>
              <a:gd name="connsiteX134" fmla="*/ 511 w 711"/>
              <a:gd name="connsiteY134" fmla="*/ 610 h 763"/>
              <a:gd name="connsiteX135" fmla="*/ 522 w 711"/>
              <a:gd name="connsiteY135" fmla="*/ 610 h 763"/>
              <a:gd name="connsiteX136" fmla="*/ 532 w 711"/>
              <a:gd name="connsiteY136" fmla="*/ 610 h 763"/>
              <a:gd name="connsiteX137" fmla="*/ 543 w 711"/>
              <a:gd name="connsiteY137" fmla="*/ 605 h 763"/>
              <a:gd name="connsiteX138" fmla="*/ 548 w 711"/>
              <a:gd name="connsiteY138" fmla="*/ 605 h 763"/>
              <a:gd name="connsiteX139" fmla="*/ 553 w 711"/>
              <a:gd name="connsiteY139" fmla="*/ 600 h 763"/>
              <a:gd name="connsiteX140" fmla="*/ 553 w 711"/>
              <a:gd name="connsiteY140" fmla="*/ 600 h 763"/>
              <a:gd name="connsiteX141" fmla="*/ 559 w 711"/>
              <a:gd name="connsiteY141" fmla="*/ 594 h 763"/>
              <a:gd name="connsiteX142" fmla="*/ 559 w 711"/>
              <a:gd name="connsiteY142" fmla="*/ 584 h 763"/>
              <a:gd name="connsiteX143" fmla="*/ 564 w 711"/>
              <a:gd name="connsiteY143" fmla="*/ 573 h 763"/>
              <a:gd name="connsiteX144" fmla="*/ 564 w 711"/>
              <a:gd name="connsiteY144" fmla="*/ 558 h 763"/>
              <a:gd name="connsiteX145" fmla="*/ 569 w 711"/>
              <a:gd name="connsiteY145" fmla="*/ 537 h 763"/>
              <a:gd name="connsiteX146" fmla="*/ 575 w 711"/>
              <a:gd name="connsiteY146" fmla="*/ 516 h 763"/>
              <a:gd name="connsiteX147" fmla="*/ 575 w 711"/>
              <a:gd name="connsiteY147" fmla="*/ 489 h 763"/>
              <a:gd name="connsiteX148" fmla="*/ 580 w 711"/>
              <a:gd name="connsiteY148" fmla="*/ 458 h 763"/>
              <a:gd name="connsiteX149" fmla="*/ 590 w 711"/>
              <a:gd name="connsiteY149" fmla="*/ 395 h 763"/>
              <a:gd name="connsiteX150" fmla="*/ 596 w 711"/>
              <a:gd name="connsiteY150" fmla="*/ 337 h 763"/>
              <a:gd name="connsiteX151" fmla="*/ 601 w 711"/>
              <a:gd name="connsiteY151" fmla="*/ 274 h 763"/>
              <a:gd name="connsiteX152" fmla="*/ 601 w 711"/>
              <a:gd name="connsiteY152" fmla="*/ 221 h 763"/>
              <a:gd name="connsiteX153" fmla="*/ 601 w 711"/>
              <a:gd name="connsiteY153" fmla="*/ 221 h 763"/>
              <a:gd name="connsiteX0" fmla="*/ 601 w 711"/>
              <a:gd name="connsiteY0" fmla="*/ 221 h 763"/>
              <a:gd name="connsiteX1" fmla="*/ 601 w 711"/>
              <a:gd name="connsiteY1" fmla="*/ 195 h 763"/>
              <a:gd name="connsiteX2" fmla="*/ 601 w 711"/>
              <a:gd name="connsiteY2" fmla="*/ 168 h 763"/>
              <a:gd name="connsiteX3" fmla="*/ 601 w 711"/>
              <a:gd name="connsiteY3" fmla="*/ 147 h 763"/>
              <a:gd name="connsiteX4" fmla="*/ 601 w 711"/>
              <a:gd name="connsiteY4" fmla="*/ 132 h 763"/>
              <a:gd name="connsiteX5" fmla="*/ 601 w 711"/>
              <a:gd name="connsiteY5" fmla="*/ 116 h 763"/>
              <a:gd name="connsiteX6" fmla="*/ 601 w 711"/>
              <a:gd name="connsiteY6" fmla="*/ 105 h 763"/>
              <a:gd name="connsiteX7" fmla="*/ 596 w 711"/>
              <a:gd name="connsiteY7" fmla="*/ 95 h 763"/>
              <a:gd name="connsiteX8" fmla="*/ 596 w 711"/>
              <a:gd name="connsiteY8" fmla="*/ 89 h 763"/>
              <a:gd name="connsiteX9" fmla="*/ 596 w 711"/>
              <a:gd name="connsiteY9" fmla="*/ 84 h 763"/>
              <a:gd name="connsiteX10" fmla="*/ 590 w 711"/>
              <a:gd name="connsiteY10" fmla="*/ 84 h 763"/>
              <a:gd name="connsiteX11" fmla="*/ 585 w 711"/>
              <a:gd name="connsiteY11" fmla="*/ 79 h 763"/>
              <a:gd name="connsiteX12" fmla="*/ 575 w 711"/>
              <a:gd name="connsiteY12" fmla="*/ 79 h 763"/>
              <a:gd name="connsiteX13" fmla="*/ 569 w 711"/>
              <a:gd name="connsiteY13" fmla="*/ 74 h 763"/>
              <a:gd name="connsiteX14" fmla="*/ 553 w 711"/>
              <a:gd name="connsiteY14" fmla="*/ 74 h 763"/>
              <a:gd name="connsiteX15" fmla="*/ 543 w 711"/>
              <a:gd name="connsiteY15" fmla="*/ 74 h 763"/>
              <a:gd name="connsiteX16" fmla="*/ 527 w 711"/>
              <a:gd name="connsiteY16" fmla="*/ 79 h 763"/>
              <a:gd name="connsiteX17" fmla="*/ 496 w 711"/>
              <a:gd name="connsiteY17" fmla="*/ 79 h 763"/>
              <a:gd name="connsiteX18" fmla="*/ 459 w 711"/>
              <a:gd name="connsiteY18" fmla="*/ 84 h 763"/>
              <a:gd name="connsiteX19" fmla="*/ 422 w 711"/>
              <a:gd name="connsiteY19" fmla="*/ 89 h 763"/>
              <a:gd name="connsiteX20" fmla="*/ 385 w 711"/>
              <a:gd name="connsiteY20" fmla="*/ 89 h 763"/>
              <a:gd name="connsiteX21" fmla="*/ 343 w 711"/>
              <a:gd name="connsiteY21" fmla="*/ 95 h 763"/>
              <a:gd name="connsiteX22" fmla="*/ 295 w 711"/>
              <a:gd name="connsiteY22" fmla="*/ 105 h 763"/>
              <a:gd name="connsiteX23" fmla="*/ 269 w 711"/>
              <a:gd name="connsiteY23" fmla="*/ 105 h 763"/>
              <a:gd name="connsiteX24" fmla="*/ 243 w 711"/>
              <a:gd name="connsiteY24" fmla="*/ 110 h 763"/>
              <a:gd name="connsiteX25" fmla="*/ 216 w 711"/>
              <a:gd name="connsiteY25" fmla="*/ 116 h 763"/>
              <a:gd name="connsiteX26" fmla="*/ 190 w 711"/>
              <a:gd name="connsiteY26" fmla="*/ 116 h 763"/>
              <a:gd name="connsiteX27" fmla="*/ 158 w 711"/>
              <a:gd name="connsiteY27" fmla="*/ 121 h 763"/>
              <a:gd name="connsiteX28" fmla="*/ 132 w 711"/>
              <a:gd name="connsiteY28" fmla="*/ 126 h 763"/>
              <a:gd name="connsiteX29" fmla="*/ 106 w 711"/>
              <a:gd name="connsiteY29" fmla="*/ 126 h 763"/>
              <a:gd name="connsiteX30" fmla="*/ 85 w 711"/>
              <a:gd name="connsiteY30" fmla="*/ 132 h 763"/>
              <a:gd name="connsiteX31" fmla="*/ 64 w 711"/>
              <a:gd name="connsiteY31" fmla="*/ 132 h 763"/>
              <a:gd name="connsiteX32" fmla="*/ 37 w 711"/>
              <a:gd name="connsiteY32" fmla="*/ 132 h 763"/>
              <a:gd name="connsiteX33" fmla="*/ 21 w 711"/>
              <a:gd name="connsiteY33" fmla="*/ 137 h 763"/>
              <a:gd name="connsiteX34" fmla="*/ 0 w 711"/>
              <a:gd name="connsiteY34" fmla="*/ 137 h 763"/>
              <a:gd name="connsiteX35" fmla="*/ 0 w 711"/>
              <a:gd name="connsiteY35" fmla="*/ 100 h 763"/>
              <a:gd name="connsiteX36" fmla="*/ 16 w 711"/>
              <a:gd name="connsiteY36" fmla="*/ 100 h 763"/>
              <a:gd name="connsiteX37" fmla="*/ 37 w 711"/>
              <a:gd name="connsiteY37" fmla="*/ 100 h 763"/>
              <a:gd name="connsiteX38" fmla="*/ 53 w 711"/>
              <a:gd name="connsiteY38" fmla="*/ 100 h 763"/>
              <a:gd name="connsiteX39" fmla="*/ 74 w 711"/>
              <a:gd name="connsiteY39" fmla="*/ 95 h 763"/>
              <a:gd name="connsiteX40" fmla="*/ 100 w 711"/>
              <a:gd name="connsiteY40" fmla="*/ 95 h 763"/>
              <a:gd name="connsiteX41" fmla="*/ 122 w 711"/>
              <a:gd name="connsiteY41" fmla="*/ 89 h 763"/>
              <a:gd name="connsiteX42" fmla="*/ 148 w 711"/>
              <a:gd name="connsiteY42" fmla="*/ 84 h 763"/>
              <a:gd name="connsiteX43" fmla="*/ 179 w 711"/>
              <a:gd name="connsiteY43" fmla="*/ 84 h 763"/>
              <a:gd name="connsiteX44" fmla="*/ 237 w 711"/>
              <a:gd name="connsiteY44" fmla="*/ 74 h 763"/>
              <a:gd name="connsiteX45" fmla="*/ 295 w 711"/>
              <a:gd name="connsiteY45" fmla="*/ 63 h 763"/>
              <a:gd name="connsiteX46" fmla="*/ 353 w 711"/>
              <a:gd name="connsiteY46" fmla="*/ 58 h 763"/>
              <a:gd name="connsiteX47" fmla="*/ 411 w 711"/>
              <a:gd name="connsiteY47" fmla="*/ 47 h 763"/>
              <a:gd name="connsiteX48" fmla="*/ 438 w 711"/>
              <a:gd name="connsiteY48" fmla="*/ 42 h 763"/>
              <a:gd name="connsiteX49" fmla="*/ 464 w 711"/>
              <a:gd name="connsiteY49" fmla="*/ 37 h 763"/>
              <a:gd name="connsiteX50" fmla="*/ 490 w 711"/>
              <a:gd name="connsiteY50" fmla="*/ 32 h 763"/>
              <a:gd name="connsiteX51" fmla="*/ 506 w 711"/>
              <a:gd name="connsiteY51" fmla="*/ 32 h 763"/>
              <a:gd name="connsiteX52" fmla="*/ 522 w 711"/>
              <a:gd name="connsiteY52" fmla="*/ 26 h 763"/>
              <a:gd name="connsiteX53" fmla="*/ 538 w 711"/>
              <a:gd name="connsiteY53" fmla="*/ 21 h 763"/>
              <a:gd name="connsiteX54" fmla="*/ 543 w 711"/>
              <a:gd name="connsiteY54" fmla="*/ 21 h 763"/>
              <a:gd name="connsiteX55" fmla="*/ 553 w 711"/>
              <a:gd name="connsiteY55" fmla="*/ 16 h 763"/>
              <a:gd name="connsiteX56" fmla="*/ 559 w 711"/>
              <a:gd name="connsiteY56" fmla="*/ 11 h 763"/>
              <a:gd name="connsiteX57" fmla="*/ 569 w 711"/>
              <a:gd name="connsiteY57" fmla="*/ 5 h 763"/>
              <a:gd name="connsiteX58" fmla="*/ 575 w 711"/>
              <a:gd name="connsiteY58" fmla="*/ 5 h 763"/>
              <a:gd name="connsiteX59" fmla="*/ 585 w 711"/>
              <a:gd name="connsiteY59" fmla="*/ 0 h 763"/>
              <a:gd name="connsiteX60" fmla="*/ 590 w 711"/>
              <a:gd name="connsiteY60" fmla="*/ 5 h 763"/>
              <a:gd name="connsiteX61" fmla="*/ 596 w 711"/>
              <a:gd name="connsiteY61" fmla="*/ 5 h 763"/>
              <a:gd name="connsiteX62" fmla="*/ 601 w 711"/>
              <a:gd name="connsiteY62" fmla="*/ 11 h 763"/>
              <a:gd name="connsiteX63" fmla="*/ 611 w 711"/>
              <a:gd name="connsiteY63" fmla="*/ 16 h 763"/>
              <a:gd name="connsiteX64" fmla="*/ 622 w 711"/>
              <a:gd name="connsiteY64" fmla="*/ 21 h 763"/>
              <a:gd name="connsiteX65" fmla="*/ 632 w 711"/>
              <a:gd name="connsiteY65" fmla="*/ 26 h 763"/>
              <a:gd name="connsiteX66" fmla="*/ 643 w 711"/>
              <a:gd name="connsiteY66" fmla="*/ 32 h 763"/>
              <a:gd name="connsiteX67" fmla="*/ 659 w 711"/>
              <a:gd name="connsiteY67" fmla="*/ 42 h 763"/>
              <a:gd name="connsiteX68" fmla="*/ 669 w 711"/>
              <a:gd name="connsiteY68" fmla="*/ 53 h 763"/>
              <a:gd name="connsiteX69" fmla="*/ 680 w 711"/>
              <a:gd name="connsiteY69" fmla="*/ 58 h 763"/>
              <a:gd name="connsiteX70" fmla="*/ 690 w 711"/>
              <a:gd name="connsiteY70" fmla="*/ 68 h 763"/>
              <a:gd name="connsiteX71" fmla="*/ 701 w 711"/>
              <a:gd name="connsiteY71" fmla="*/ 74 h 763"/>
              <a:gd name="connsiteX72" fmla="*/ 706 w 711"/>
              <a:gd name="connsiteY72" fmla="*/ 79 h 763"/>
              <a:gd name="connsiteX73" fmla="*/ 711 w 711"/>
              <a:gd name="connsiteY73" fmla="*/ 84 h 763"/>
              <a:gd name="connsiteX74" fmla="*/ 711 w 711"/>
              <a:gd name="connsiteY74" fmla="*/ 89 h 763"/>
              <a:gd name="connsiteX75" fmla="*/ 711 w 711"/>
              <a:gd name="connsiteY75" fmla="*/ 95 h 763"/>
              <a:gd name="connsiteX76" fmla="*/ 711 w 711"/>
              <a:gd name="connsiteY76" fmla="*/ 100 h 763"/>
              <a:gd name="connsiteX77" fmla="*/ 711 w 711"/>
              <a:gd name="connsiteY77" fmla="*/ 105 h 763"/>
              <a:gd name="connsiteX78" fmla="*/ 706 w 711"/>
              <a:gd name="connsiteY78" fmla="*/ 110 h 763"/>
              <a:gd name="connsiteX79" fmla="*/ 696 w 711"/>
              <a:gd name="connsiteY79" fmla="*/ 116 h 763"/>
              <a:gd name="connsiteX80" fmla="*/ 696 w 711"/>
              <a:gd name="connsiteY80" fmla="*/ 121 h 763"/>
              <a:gd name="connsiteX81" fmla="*/ 696 w 711"/>
              <a:gd name="connsiteY81" fmla="*/ 121 h 763"/>
              <a:gd name="connsiteX82" fmla="*/ 690 w 711"/>
              <a:gd name="connsiteY82" fmla="*/ 126 h 763"/>
              <a:gd name="connsiteX83" fmla="*/ 690 w 711"/>
              <a:gd name="connsiteY83" fmla="*/ 132 h 763"/>
              <a:gd name="connsiteX84" fmla="*/ 685 w 711"/>
              <a:gd name="connsiteY84" fmla="*/ 142 h 763"/>
              <a:gd name="connsiteX85" fmla="*/ 685 w 711"/>
              <a:gd name="connsiteY85" fmla="*/ 147 h 763"/>
              <a:gd name="connsiteX86" fmla="*/ 685 w 711"/>
              <a:gd name="connsiteY86" fmla="*/ 158 h 763"/>
              <a:gd name="connsiteX87" fmla="*/ 680 w 711"/>
              <a:gd name="connsiteY87" fmla="*/ 168 h 763"/>
              <a:gd name="connsiteX88" fmla="*/ 680 w 711"/>
              <a:gd name="connsiteY88" fmla="*/ 179 h 763"/>
              <a:gd name="connsiteX89" fmla="*/ 680 w 711"/>
              <a:gd name="connsiteY89" fmla="*/ 189 h 763"/>
              <a:gd name="connsiteX90" fmla="*/ 675 w 711"/>
              <a:gd name="connsiteY90" fmla="*/ 205 h 763"/>
              <a:gd name="connsiteX91" fmla="*/ 675 w 711"/>
              <a:gd name="connsiteY91" fmla="*/ 221 h 763"/>
              <a:gd name="connsiteX92" fmla="*/ 675 w 711"/>
              <a:gd name="connsiteY92" fmla="*/ 237 h 763"/>
              <a:gd name="connsiteX93" fmla="*/ 669 w 711"/>
              <a:gd name="connsiteY93" fmla="*/ 252 h 763"/>
              <a:gd name="connsiteX94" fmla="*/ 669 w 711"/>
              <a:gd name="connsiteY94" fmla="*/ 268 h 763"/>
              <a:gd name="connsiteX95" fmla="*/ 669 w 711"/>
              <a:gd name="connsiteY95" fmla="*/ 289 h 763"/>
              <a:gd name="connsiteX96" fmla="*/ 664 w 711"/>
              <a:gd name="connsiteY96" fmla="*/ 331 h 763"/>
              <a:gd name="connsiteX97" fmla="*/ 659 w 711"/>
              <a:gd name="connsiteY97" fmla="*/ 368 h 763"/>
              <a:gd name="connsiteX98" fmla="*/ 659 w 711"/>
              <a:gd name="connsiteY98" fmla="*/ 400 h 763"/>
              <a:gd name="connsiteX99" fmla="*/ 654 w 711"/>
              <a:gd name="connsiteY99" fmla="*/ 431 h 763"/>
              <a:gd name="connsiteX100" fmla="*/ 648 w 711"/>
              <a:gd name="connsiteY100" fmla="*/ 463 h 763"/>
              <a:gd name="connsiteX101" fmla="*/ 648 w 711"/>
              <a:gd name="connsiteY101" fmla="*/ 489 h 763"/>
              <a:gd name="connsiteX102" fmla="*/ 643 w 711"/>
              <a:gd name="connsiteY102" fmla="*/ 510 h 763"/>
              <a:gd name="connsiteX103" fmla="*/ 638 w 711"/>
              <a:gd name="connsiteY103" fmla="*/ 531 h 763"/>
              <a:gd name="connsiteX104" fmla="*/ 632 w 711"/>
              <a:gd name="connsiteY104" fmla="*/ 568 h 763"/>
              <a:gd name="connsiteX105" fmla="*/ 622 w 711"/>
              <a:gd name="connsiteY105" fmla="*/ 605 h 763"/>
              <a:gd name="connsiteX106" fmla="*/ 617 w 711"/>
              <a:gd name="connsiteY106" fmla="*/ 636 h 763"/>
              <a:gd name="connsiteX107" fmla="*/ 606 w 711"/>
              <a:gd name="connsiteY107" fmla="*/ 663 h 763"/>
              <a:gd name="connsiteX108" fmla="*/ 601 w 711"/>
              <a:gd name="connsiteY108" fmla="*/ 689 h 763"/>
              <a:gd name="connsiteX109" fmla="*/ 596 w 711"/>
              <a:gd name="connsiteY109" fmla="*/ 700 h 763"/>
              <a:gd name="connsiteX110" fmla="*/ 590 w 711"/>
              <a:gd name="connsiteY110" fmla="*/ 710 h 763"/>
              <a:gd name="connsiteX111" fmla="*/ 590 w 711"/>
              <a:gd name="connsiteY111" fmla="*/ 721 h 763"/>
              <a:gd name="connsiteX112" fmla="*/ 585 w 711"/>
              <a:gd name="connsiteY112" fmla="*/ 726 h 763"/>
              <a:gd name="connsiteX113" fmla="*/ 580 w 711"/>
              <a:gd name="connsiteY113" fmla="*/ 736 h 763"/>
              <a:gd name="connsiteX114" fmla="*/ 580 w 711"/>
              <a:gd name="connsiteY114" fmla="*/ 742 h 763"/>
              <a:gd name="connsiteX115" fmla="*/ 569 w 711"/>
              <a:gd name="connsiteY115" fmla="*/ 747 h 763"/>
              <a:gd name="connsiteX116" fmla="*/ 564 w 711"/>
              <a:gd name="connsiteY116" fmla="*/ 757 h 763"/>
              <a:gd name="connsiteX117" fmla="*/ 559 w 711"/>
              <a:gd name="connsiteY117" fmla="*/ 757 h 763"/>
              <a:gd name="connsiteX118" fmla="*/ 553 w 711"/>
              <a:gd name="connsiteY118" fmla="*/ 763 h 763"/>
              <a:gd name="connsiteX119" fmla="*/ 548 w 711"/>
              <a:gd name="connsiteY119" fmla="*/ 763 h 763"/>
              <a:gd name="connsiteX120" fmla="*/ 548 w 711"/>
              <a:gd name="connsiteY120" fmla="*/ 757 h 763"/>
              <a:gd name="connsiteX121" fmla="*/ 543 w 711"/>
              <a:gd name="connsiteY121" fmla="*/ 757 h 763"/>
              <a:gd name="connsiteX122" fmla="*/ 543 w 711"/>
              <a:gd name="connsiteY122" fmla="*/ 752 h 763"/>
              <a:gd name="connsiteX123" fmla="*/ 543 w 711"/>
              <a:gd name="connsiteY123" fmla="*/ 747 h 763"/>
              <a:gd name="connsiteX124" fmla="*/ 538 w 711"/>
              <a:gd name="connsiteY124" fmla="*/ 742 h 763"/>
              <a:gd name="connsiteX125" fmla="*/ 538 w 711"/>
              <a:gd name="connsiteY125" fmla="*/ 731 h 763"/>
              <a:gd name="connsiteX126" fmla="*/ 538 w 711"/>
              <a:gd name="connsiteY126" fmla="*/ 721 h 763"/>
              <a:gd name="connsiteX127" fmla="*/ 532 w 711"/>
              <a:gd name="connsiteY127" fmla="*/ 705 h 763"/>
              <a:gd name="connsiteX128" fmla="*/ 527 w 711"/>
              <a:gd name="connsiteY128" fmla="*/ 684 h 763"/>
              <a:gd name="connsiteX129" fmla="*/ 522 w 711"/>
              <a:gd name="connsiteY129" fmla="*/ 668 h 763"/>
              <a:gd name="connsiteX130" fmla="*/ 517 w 711"/>
              <a:gd name="connsiteY130" fmla="*/ 652 h 763"/>
              <a:gd name="connsiteX131" fmla="*/ 511 w 711"/>
              <a:gd name="connsiteY131" fmla="*/ 636 h 763"/>
              <a:gd name="connsiteX132" fmla="*/ 501 w 711"/>
              <a:gd name="connsiteY132" fmla="*/ 626 h 763"/>
              <a:gd name="connsiteX133" fmla="*/ 511 w 711"/>
              <a:gd name="connsiteY133" fmla="*/ 610 h 763"/>
              <a:gd name="connsiteX134" fmla="*/ 522 w 711"/>
              <a:gd name="connsiteY134" fmla="*/ 610 h 763"/>
              <a:gd name="connsiteX135" fmla="*/ 532 w 711"/>
              <a:gd name="connsiteY135" fmla="*/ 610 h 763"/>
              <a:gd name="connsiteX136" fmla="*/ 543 w 711"/>
              <a:gd name="connsiteY136" fmla="*/ 605 h 763"/>
              <a:gd name="connsiteX137" fmla="*/ 548 w 711"/>
              <a:gd name="connsiteY137" fmla="*/ 605 h 763"/>
              <a:gd name="connsiteX138" fmla="*/ 553 w 711"/>
              <a:gd name="connsiteY138" fmla="*/ 600 h 763"/>
              <a:gd name="connsiteX139" fmla="*/ 553 w 711"/>
              <a:gd name="connsiteY139" fmla="*/ 600 h 763"/>
              <a:gd name="connsiteX140" fmla="*/ 559 w 711"/>
              <a:gd name="connsiteY140" fmla="*/ 594 h 763"/>
              <a:gd name="connsiteX141" fmla="*/ 559 w 711"/>
              <a:gd name="connsiteY141" fmla="*/ 584 h 763"/>
              <a:gd name="connsiteX142" fmla="*/ 564 w 711"/>
              <a:gd name="connsiteY142" fmla="*/ 573 h 763"/>
              <a:gd name="connsiteX143" fmla="*/ 564 w 711"/>
              <a:gd name="connsiteY143" fmla="*/ 558 h 763"/>
              <a:gd name="connsiteX144" fmla="*/ 569 w 711"/>
              <a:gd name="connsiteY144" fmla="*/ 537 h 763"/>
              <a:gd name="connsiteX145" fmla="*/ 575 w 711"/>
              <a:gd name="connsiteY145" fmla="*/ 516 h 763"/>
              <a:gd name="connsiteX146" fmla="*/ 575 w 711"/>
              <a:gd name="connsiteY146" fmla="*/ 489 h 763"/>
              <a:gd name="connsiteX147" fmla="*/ 580 w 711"/>
              <a:gd name="connsiteY147" fmla="*/ 458 h 763"/>
              <a:gd name="connsiteX148" fmla="*/ 590 w 711"/>
              <a:gd name="connsiteY148" fmla="*/ 395 h 763"/>
              <a:gd name="connsiteX149" fmla="*/ 596 w 711"/>
              <a:gd name="connsiteY149" fmla="*/ 337 h 763"/>
              <a:gd name="connsiteX150" fmla="*/ 601 w 711"/>
              <a:gd name="connsiteY150" fmla="*/ 274 h 763"/>
              <a:gd name="connsiteX151" fmla="*/ 601 w 711"/>
              <a:gd name="connsiteY151" fmla="*/ 221 h 763"/>
              <a:gd name="connsiteX152" fmla="*/ 601 w 711"/>
              <a:gd name="connsiteY152" fmla="*/ 221 h 763"/>
              <a:gd name="connsiteX0" fmla="*/ 601 w 711"/>
              <a:gd name="connsiteY0" fmla="*/ 221 h 763"/>
              <a:gd name="connsiteX1" fmla="*/ 601 w 711"/>
              <a:gd name="connsiteY1" fmla="*/ 195 h 763"/>
              <a:gd name="connsiteX2" fmla="*/ 601 w 711"/>
              <a:gd name="connsiteY2" fmla="*/ 168 h 763"/>
              <a:gd name="connsiteX3" fmla="*/ 601 w 711"/>
              <a:gd name="connsiteY3" fmla="*/ 147 h 763"/>
              <a:gd name="connsiteX4" fmla="*/ 601 w 711"/>
              <a:gd name="connsiteY4" fmla="*/ 132 h 763"/>
              <a:gd name="connsiteX5" fmla="*/ 601 w 711"/>
              <a:gd name="connsiteY5" fmla="*/ 116 h 763"/>
              <a:gd name="connsiteX6" fmla="*/ 601 w 711"/>
              <a:gd name="connsiteY6" fmla="*/ 105 h 763"/>
              <a:gd name="connsiteX7" fmla="*/ 596 w 711"/>
              <a:gd name="connsiteY7" fmla="*/ 95 h 763"/>
              <a:gd name="connsiteX8" fmla="*/ 596 w 711"/>
              <a:gd name="connsiteY8" fmla="*/ 89 h 763"/>
              <a:gd name="connsiteX9" fmla="*/ 596 w 711"/>
              <a:gd name="connsiteY9" fmla="*/ 84 h 763"/>
              <a:gd name="connsiteX10" fmla="*/ 590 w 711"/>
              <a:gd name="connsiteY10" fmla="*/ 84 h 763"/>
              <a:gd name="connsiteX11" fmla="*/ 585 w 711"/>
              <a:gd name="connsiteY11" fmla="*/ 79 h 763"/>
              <a:gd name="connsiteX12" fmla="*/ 575 w 711"/>
              <a:gd name="connsiteY12" fmla="*/ 79 h 763"/>
              <a:gd name="connsiteX13" fmla="*/ 569 w 711"/>
              <a:gd name="connsiteY13" fmla="*/ 74 h 763"/>
              <a:gd name="connsiteX14" fmla="*/ 553 w 711"/>
              <a:gd name="connsiteY14" fmla="*/ 74 h 763"/>
              <a:gd name="connsiteX15" fmla="*/ 543 w 711"/>
              <a:gd name="connsiteY15" fmla="*/ 74 h 763"/>
              <a:gd name="connsiteX16" fmla="*/ 527 w 711"/>
              <a:gd name="connsiteY16" fmla="*/ 79 h 763"/>
              <a:gd name="connsiteX17" fmla="*/ 496 w 711"/>
              <a:gd name="connsiteY17" fmla="*/ 79 h 763"/>
              <a:gd name="connsiteX18" fmla="*/ 459 w 711"/>
              <a:gd name="connsiteY18" fmla="*/ 84 h 763"/>
              <a:gd name="connsiteX19" fmla="*/ 422 w 711"/>
              <a:gd name="connsiteY19" fmla="*/ 89 h 763"/>
              <a:gd name="connsiteX20" fmla="*/ 385 w 711"/>
              <a:gd name="connsiteY20" fmla="*/ 89 h 763"/>
              <a:gd name="connsiteX21" fmla="*/ 343 w 711"/>
              <a:gd name="connsiteY21" fmla="*/ 95 h 763"/>
              <a:gd name="connsiteX22" fmla="*/ 295 w 711"/>
              <a:gd name="connsiteY22" fmla="*/ 105 h 763"/>
              <a:gd name="connsiteX23" fmla="*/ 269 w 711"/>
              <a:gd name="connsiteY23" fmla="*/ 105 h 763"/>
              <a:gd name="connsiteX24" fmla="*/ 243 w 711"/>
              <a:gd name="connsiteY24" fmla="*/ 110 h 763"/>
              <a:gd name="connsiteX25" fmla="*/ 216 w 711"/>
              <a:gd name="connsiteY25" fmla="*/ 116 h 763"/>
              <a:gd name="connsiteX26" fmla="*/ 190 w 711"/>
              <a:gd name="connsiteY26" fmla="*/ 116 h 763"/>
              <a:gd name="connsiteX27" fmla="*/ 158 w 711"/>
              <a:gd name="connsiteY27" fmla="*/ 121 h 763"/>
              <a:gd name="connsiteX28" fmla="*/ 132 w 711"/>
              <a:gd name="connsiteY28" fmla="*/ 126 h 763"/>
              <a:gd name="connsiteX29" fmla="*/ 106 w 711"/>
              <a:gd name="connsiteY29" fmla="*/ 126 h 763"/>
              <a:gd name="connsiteX30" fmla="*/ 85 w 711"/>
              <a:gd name="connsiteY30" fmla="*/ 132 h 763"/>
              <a:gd name="connsiteX31" fmla="*/ 64 w 711"/>
              <a:gd name="connsiteY31" fmla="*/ 132 h 763"/>
              <a:gd name="connsiteX32" fmla="*/ 37 w 711"/>
              <a:gd name="connsiteY32" fmla="*/ 132 h 763"/>
              <a:gd name="connsiteX33" fmla="*/ 21 w 711"/>
              <a:gd name="connsiteY33" fmla="*/ 137 h 763"/>
              <a:gd name="connsiteX34" fmla="*/ 0 w 711"/>
              <a:gd name="connsiteY34" fmla="*/ 137 h 763"/>
              <a:gd name="connsiteX35" fmla="*/ 0 w 711"/>
              <a:gd name="connsiteY35" fmla="*/ 100 h 763"/>
              <a:gd name="connsiteX36" fmla="*/ 16 w 711"/>
              <a:gd name="connsiteY36" fmla="*/ 100 h 763"/>
              <a:gd name="connsiteX37" fmla="*/ 37 w 711"/>
              <a:gd name="connsiteY37" fmla="*/ 100 h 763"/>
              <a:gd name="connsiteX38" fmla="*/ 53 w 711"/>
              <a:gd name="connsiteY38" fmla="*/ 100 h 763"/>
              <a:gd name="connsiteX39" fmla="*/ 74 w 711"/>
              <a:gd name="connsiteY39" fmla="*/ 95 h 763"/>
              <a:gd name="connsiteX40" fmla="*/ 100 w 711"/>
              <a:gd name="connsiteY40" fmla="*/ 95 h 763"/>
              <a:gd name="connsiteX41" fmla="*/ 122 w 711"/>
              <a:gd name="connsiteY41" fmla="*/ 89 h 763"/>
              <a:gd name="connsiteX42" fmla="*/ 148 w 711"/>
              <a:gd name="connsiteY42" fmla="*/ 84 h 763"/>
              <a:gd name="connsiteX43" fmla="*/ 179 w 711"/>
              <a:gd name="connsiteY43" fmla="*/ 84 h 763"/>
              <a:gd name="connsiteX44" fmla="*/ 237 w 711"/>
              <a:gd name="connsiteY44" fmla="*/ 74 h 763"/>
              <a:gd name="connsiteX45" fmla="*/ 295 w 711"/>
              <a:gd name="connsiteY45" fmla="*/ 63 h 763"/>
              <a:gd name="connsiteX46" fmla="*/ 353 w 711"/>
              <a:gd name="connsiteY46" fmla="*/ 58 h 763"/>
              <a:gd name="connsiteX47" fmla="*/ 411 w 711"/>
              <a:gd name="connsiteY47" fmla="*/ 47 h 763"/>
              <a:gd name="connsiteX48" fmla="*/ 438 w 711"/>
              <a:gd name="connsiteY48" fmla="*/ 42 h 763"/>
              <a:gd name="connsiteX49" fmla="*/ 464 w 711"/>
              <a:gd name="connsiteY49" fmla="*/ 37 h 763"/>
              <a:gd name="connsiteX50" fmla="*/ 490 w 711"/>
              <a:gd name="connsiteY50" fmla="*/ 32 h 763"/>
              <a:gd name="connsiteX51" fmla="*/ 506 w 711"/>
              <a:gd name="connsiteY51" fmla="*/ 32 h 763"/>
              <a:gd name="connsiteX52" fmla="*/ 522 w 711"/>
              <a:gd name="connsiteY52" fmla="*/ 26 h 763"/>
              <a:gd name="connsiteX53" fmla="*/ 538 w 711"/>
              <a:gd name="connsiteY53" fmla="*/ 21 h 763"/>
              <a:gd name="connsiteX54" fmla="*/ 543 w 711"/>
              <a:gd name="connsiteY54" fmla="*/ 21 h 763"/>
              <a:gd name="connsiteX55" fmla="*/ 553 w 711"/>
              <a:gd name="connsiteY55" fmla="*/ 16 h 763"/>
              <a:gd name="connsiteX56" fmla="*/ 559 w 711"/>
              <a:gd name="connsiteY56" fmla="*/ 11 h 763"/>
              <a:gd name="connsiteX57" fmla="*/ 569 w 711"/>
              <a:gd name="connsiteY57" fmla="*/ 5 h 763"/>
              <a:gd name="connsiteX58" fmla="*/ 575 w 711"/>
              <a:gd name="connsiteY58" fmla="*/ 5 h 763"/>
              <a:gd name="connsiteX59" fmla="*/ 585 w 711"/>
              <a:gd name="connsiteY59" fmla="*/ 0 h 763"/>
              <a:gd name="connsiteX60" fmla="*/ 590 w 711"/>
              <a:gd name="connsiteY60" fmla="*/ 5 h 763"/>
              <a:gd name="connsiteX61" fmla="*/ 596 w 711"/>
              <a:gd name="connsiteY61" fmla="*/ 5 h 763"/>
              <a:gd name="connsiteX62" fmla="*/ 601 w 711"/>
              <a:gd name="connsiteY62" fmla="*/ 11 h 763"/>
              <a:gd name="connsiteX63" fmla="*/ 611 w 711"/>
              <a:gd name="connsiteY63" fmla="*/ 16 h 763"/>
              <a:gd name="connsiteX64" fmla="*/ 622 w 711"/>
              <a:gd name="connsiteY64" fmla="*/ 21 h 763"/>
              <a:gd name="connsiteX65" fmla="*/ 632 w 711"/>
              <a:gd name="connsiteY65" fmla="*/ 26 h 763"/>
              <a:gd name="connsiteX66" fmla="*/ 643 w 711"/>
              <a:gd name="connsiteY66" fmla="*/ 32 h 763"/>
              <a:gd name="connsiteX67" fmla="*/ 659 w 711"/>
              <a:gd name="connsiteY67" fmla="*/ 42 h 763"/>
              <a:gd name="connsiteX68" fmla="*/ 669 w 711"/>
              <a:gd name="connsiteY68" fmla="*/ 53 h 763"/>
              <a:gd name="connsiteX69" fmla="*/ 680 w 711"/>
              <a:gd name="connsiteY69" fmla="*/ 58 h 763"/>
              <a:gd name="connsiteX70" fmla="*/ 690 w 711"/>
              <a:gd name="connsiteY70" fmla="*/ 68 h 763"/>
              <a:gd name="connsiteX71" fmla="*/ 701 w 711"/>
              <a:gd name="connsiteY71" fmla="*/ 74 h 763"/>
              <a:gd name="connsiteX72" fmla="*/ 706 w 711"/>
              <a:gd name="connsiteY72" fmla="*/ 79 h 763"/>
              <a:gd name="connsiteX73" fmla="*/ 711 w 711"/>
              <a:gd name="connsiteY73" fmla="*/ 84 h 763"/>
              <a:gd name="connsiteX74" fmla="*/ 711 w 711"/>
              <a:gd name="connsiteY74" fmla="*/ 89 h 763"/>
              <a:gd name="connsiteX75" fmla="*/ 711 w 711"/>
              <a:gd name="connsiteY75" fmla="*/ 95 h 763"/>
              <a:gd name="connsiteX76" fmla="*/ 711 w 711"/>
              <a:gd name="connsiteY76" fmla="*/ 100 h 763"/>
              <a:gd name="connsiteX77" fmla="*/ 711 w 711"/>
              <a:gd name="connsiteY77" fmla="*/ 105 h 763"/>
              <a:gd name="connsiteX78" fmla="*/ 706 w 711"/>
              <a:gd name="connsiteY78" fmla="*/ 110 h 763"/>
              <a:gd name="connsiteX79" fmla="*/ 696 w 711"/>
              <a:gd name="connsiteY79" fmla="*/ 116 h 763"/>
              <a:gd name="connsiteX80" fmla="*/ 696 w 711"/>
              <a:gd name="connsiteY80" fmla="*/ 121 h 763"/>
              <a:gd name="connsiteX81" fmla="*/ 696 w 711"/>
              <a:gd name="connsiteY81" fmla="*/ 121 h 763"/>
              <a:gd name="connsiteX82" fmla="*/ 690 w 711"/>
              <a:gd name="connsiteY82" fmla="*/ 126 h 763"/>
              <a:gd name="connsiteX83" fmla="*/ 690 w 711"/>
              <a:gd name="connsiteY83" fmla="*/ 132 h 763"/>
              <a:gd name="connsiteX84" fmla="*/ 685 w 711"/>
              <a:gd name="connsiteY84" fmla="*/ 142 h 763"/>
              <a:gd name="connsiteX85" fmla="*/ 685 w 711"/>
              <a:gd name="connsiteY85" fmla="*/ 147 h 763"/>
              <a:gd name="connsiteX86" fmla="*/ 685 w 711"/>
              <a:gd name="connsiteY86" fmla="*/ 158 h 763"/>
              <a:gd name="connsiteX87" fmla="*/ 680 w 711"/>
              <a:gd name="connsiteY87" fmla="*/ 168 h 763"/>
              <a:gd name="connsiteX88" fmla="*/ 680 w 711"/>
              <a:gd name="connsiteY88" fmla="*/ 179 h 763"/>
              <a:gd name="connsiteX89" fmla="*/ 680 w 711"/>
              <a:gd name="connsiteY89" fmla="*/ 189 h 763"/>
              <a:gd name="connsiteX90" fmla="*/ 675 w 711"/>
              <a:gd name="connsiteY90" fmla="*/ 205 h 763"/>
              <a:gd name="connsiteX91" fmla="*/ 675 w 711"/>
              <a:gd name="connsiteY91" fmla="*/ 221 h 763"/>
              <a:gd name="connsiteX92" fmla="*/ 675 w 711"/>
              <a:gd name="connsiteY92" fmla="*/ 237 h 763"/>
              <a:gd name="connsiteX93" fmla="*/ 669 w 711"/>
              <a:gd name="connsiteY93" fmla="*/ 252 h 763"/>
              <a:gd name="connsiteX94" fmla="*/ 669 w 711"/>
              <a:gd name="connsiteY94" fmla="*/ 268 h 763"/>
              <a:gd name="connsiteX95" fmla="*/ 669 w 711"/>
              <a:gd name="connsiteY95" fmla="*/ 289 h 763"/>
              <a:gd name="connsiteX96" fmla="*/ 664 w 711"/>
              <a:gd name="connsiteY96" fmla="*/ 331 h 763"/>
              <a:gd name="connsiteX97" fmla="*/ 659 w 711"/>
              <a:gd name="connsiteY97" fmla="*/ 368 h 763"/>
              <a:gd name="connsiteX98" fmla="*/ 659 w 711"/>
              <a:gd name="connsiteY98" fmla="*/ 400 h 763"/>
              <a:gd name="connsiteX99" fmla="*/ 654 w 711"/>
              <a:gd name="connsiteY99" fmla="*/ 431 h 763"/>
              <a:gd name="connsiteX100" fmla="*/ 648 w 711"/>
              <a:gd name="connsiteY100" fmla="*/ 463 h 763"/>
              <a:gd name="connsiteX101" fmla="*/ 648 w 711"/>
              <a:gd name="connsiteY101" fmla="*/ 489 h 763"/>
              <a:gd name="connsiteX102" fmla="*/ 643 w 711"/>
              <a:gd name="connsiteY102" fmla="*/ 510 h 763"/>
              <a:gd name="connsiteX103" fmla="*/ 638 w 711"/>
              <a:gd name="connsiteY103" fmla="*/ 531 h 763"/>
              <a:gd name="connsiteX104" fmla="*/ 632 w 711"/>
              <a:gd name="connsiteY104" fmla="*/ 568 h 763"/>
              <a:gd name="connsiteX105" fmla="*/ 622 w 711"/>
              <a:gd name="connsiteY105" fmla="*/ 605 h 763"/>
              <a:gd name="connsiteX106" fmla="*/ 617 w 711"/>
              <a:gd name="connsiteY106" fmla="*/ 636 h 763"/>
              <a:gd name="connsiteX107" fmla="*/ 606 w 711"/>
              <a:gd name="connsiteY107" fmla="*/ 663 h 763"/>
              <a:gd name="connsiteX108" fmla="*/ 601 w 711"/>
              <a:gd name="connsiteY108" fmla="*/ 689 h 763"/>
              <a:gd name="connsiteX109" fmla="*/ 596 w 711"/>
              <a:gd name="connsiteY109" fmla="*/ 700 h 763"/>
              <a:gd name="connsiteX110" fmla="*/ 590 w 711"/>
              <a:gd name="connsiteY110" fmla="*/ 710 h 763"/>
              <a:gd name="connsiteX111" fmla="*/ 590 w 711"/>
              <a:gd name="connsiteY111" fmla="*/ 721 h 763"/>
              <a:gd name="connsiteX112" fmla="*/ 585 w 711"/>
              <a:gd name="connsiteY112" fmla="*/ 726 h 763"/>
              <a:gd name="connsiteX113" fmla="*/ 580 w 711"/>
              <a:gd name="connsiteY113" fmla="*/ 736 h 763"/>
              <a:gd name="connsiteX114" fmla="*/ 580 w 711"/>
              <a:gd name="connsiteY114" fmla="*/ 742 h 763"/>
              <a:gd name="connsiteX115" fmla="*/ 569 w 711"/>
              <a:gd name="connsiteY115" fmla="*/ 747 h 763"/>
              <a:gd name="connsiteX116" fmla="*/ 564 w 711"/>
              <a:gd name="connsiteY116" fmla="*/ 757 h 763"/>
              <a:gd name="connsiteX117" fmla="*/ 559 w 711"/>
              <a:gd name="connsiteY117" fmla="*/ 757 h 763"/>
              <a:gd name="connsiteX118" fmla="*/ 553 w 711"/>
              <a:gd name="connsiteY118" fmla="*/ 763 h 763"/>
              <a:gd name="connsiteX119" fmla="*/ 548 w 711"/>
              <a:gd name="connsiteY119" fmla="*/ 763 h 763"/>
              <a:gd name="connsiteX120" fmla="*/ 548 w 711"/>
              <a:gd name="connsiteY120" fmla="*/ 757 h 763"/>
              <a:gd name="connsiteX121" fmla="*/ 543 w 711"/>
              <a:gd name="connsiteY121" fmla="*/ 757 h 763"/>
              <a:gd name="connsiteX122" fmla="*/ 543 w 711"/>
              <a:gd name="connsiteY122" fmla="*/ 752 h 763"/>
              <a:gd name="connsiteX123" fmla="*/ 543 w 711"/>
              <a:gd name="connsiteY123" fmla="*/ 747 h 763"/>
              <a:gd name="connsiteX124" fmla="*/ 538 w 711"/>
              <a:gd name="connsiteY124" fmla="*/ 742 h 763"/>
              <a:gd name="connsiteX125" fmla="*/ 538 w 711"/>
              <a:gd name="connsiteY125" fmla="*/ 731 h 763"/>
              <a:gd name="connsiteX126" fmla="*/ 538 w 711"/>
              <a:gd name="connsiteY126" fmla="*/ 721 h 763"/>
              <a:gd name="connsiteX127" fmla="*/ 532 w 711"/>
              <a:gd name="connsiteY127" fmla="*/ 705 h 763"/>
              <a:gd name="connsiteX128" fmla="*/ 527 w 711"/>
              <a:gd name="connsiteY128" fmla="*/ 684 h 763"/>
              <a:gd name="connsiteX129" fmla="*/ 522 w 711"/>
              <a:gd name="connsiteY129" fmla="*/ 668 h 763"/>
              <a:gd name="connsiteX130" fmla="*/ 517 w 711"/>
              <a:gd name="connsiteY130" fmla="*/ 652 h 763"/>
              <a:gd name="connsiteX131" fmla="*/ 511 w 711"/>
              <a:gd name="connsiteY131" fmla="*/ 636 h 763"/>
              <a:gd name="connsiteX132" fmla="*/ 501 w 711"/>
              <a:gd name="connsiteY132" fmla="*/ 626 h 763"/>
              <a:gd name="connsiteX133" fmla="*/ 522 w 711"/>
              <a:gd name="connsiteY133" fmla="*/ 610 h 763"/>
              <a:gd name="connsiteX134" fmla="*/ 532 w 711"/>
              <a:gd name="connsiteY134" fmla="*/ 610 h 763"/>
              <a:gd name="connsiteX135" fmla="*/ 543 w 711"/>
              <a:gd name="connsiteY135" fmla="*/ 605 h 763"/>
              <a:gd name="connsiteX136" fmla="*/ 548 w 711"/>
              <a:gd name="connsiteY136" fmla="*/ 605 h 763"/>
              <a:gd name="connsiteX137" fmla="*/ 553 w 711"/>
              <a:gd name="connsiteY137" fmla="*/ 600 h 763"/>
              <a:gd name="connsiteX138" fmla="*/ 553 w 711"/>
              <a:gd name="connsiteY138" fmla="*/ 600 h 763"/>
              <a:gd name="connsiteX139" fmla="*/ 559 w 711"/>
              <a:gd name="connsiteY139" fmla="*/ 594 h 763"/>
              <a:gd name="connsiteX140" fmla="*/ 559 w 711"/>
              <a:gd name="connsiteY140" fmla="*/ 584 h 763"/>
              <a:gd name="connsiteX141" fmla="*/ 564 w 711"/>
              <a:gd name="connsiteY141" fmla="*/ 573 h 763"/>
              <a:gd name="connsiteX142" fmla="*/ 564 w 711"/>
              <a:gd name="connsiteY142" fmla="*/ 558 h 763"/>
              <a:gd name="connsiteX143" fmla="*/ 569 w 711"/>
              <a:gd name="connsiteY143" fmla="*/ 537 h 763"/>
              <a:gd name="connsiteX144" fmla="*/ 575 w 711"/>
              <a:gd name="connsiteY144" fmla="*/ 516 h 763"/>
              <a:gd name="connsiteX145" fmla="*/ 575 w 711"/>
              <a:gd name="connsiteY145" fmla="*/ 489 h 763"/>
              <a:gd name="connsiteX146" fmla="*/ 580 w 711"/>
              <a:gd name="connsiteY146" fmla="*/ 458 h 763"/>
              <a:gd name="connsiteX147" fmla="*/ 590 w 711"/>
              <a:gd name="connsiteY147" fmla="*/ 395 h 763"/>
              <a:gd name="connsiteX148" fmla="*/ 596 w 711"/>
              <a:gd name="connsiteY148" fmla="*/ 337 h 763"/>
              <a:gd name="connsiteX149" fmla="*/ 601 w 711"/>
              <a:gd name="connsiteY149" fmla="*/ 274 h 763"/>
              <a:gd name="connsiteX150" fmla="*/ 601 w 711"/>
              <a:gd name="connsiteY150" fmla="*/ 221 h 763"/>
              <a:gd name="connsiteX151" fmla="*/ 601 w 711"/>
              <a:gd name="connsiteY151" fmla="*/ 221 h 763"/>
              <a:gd name="connsiteX0" fmla="*/ 601 w 711"/>
              <a:gd name="connsiteY0" fmla="*/ 221 h 763"/>
              <a:gd name="connsiteX1" fmla="*/ 601 w 711"/>
              <a:gd name="connsiteY1" fmla="*/ 195 h 763"/>
              <a:gd name="connsiteX2" fmla="*/ 601 w 711"/>
              <a:gd name="connsiteY2" fmla="*/ 168 h 763"/>
              <a:gd name="connsiteX3" fmla="*/ 601 w 711"/>
              <a:gd name="connsiteY3" fmla="*/ 147 h 763"/>
              <a:gd name="connsiteX4" fmla="*/ 601 w 711"/>
              <a:gd name="connsiteY4" fmla="*/ 132 h 763"/>
              <a:gd name="connsiteX5" fmla="*/ 601 w 711"/>
              <a:gd name="connsiteY5" fmla="*/ 116 h 763"/>
              <a:gd name="connsiteX6" fmla="*/ 601 w 711"/>
              <a:gd name="connsiteY6" fmla="*/ 105 h 763"/>
              <a:gd name="connsiteX7" fmla="*/ 596 w 711"/>
              <a:gd name="connsiteY7" fmla="*/ 95 h 763"/>
              <a:gd name="connsiteX8" fmla="*/ 596 w 711"/>
              <a:gd name="connsiteY8" fmla="*/ 89 h 763"/>
              <a:gd name="connsiteX9" fmla="*/ 596 w 711"/>
              <a:gd name="connsiteY9" fmla="*/ 84 h 763"/>
              <a:gd name="connsiteX10" fmla="*/ 590 w 711"/>
              <a:gd name="connsiteY10" fmla="*/ 84 h 763"/>
              <a:gd name="connsiteX11" fmla="*/ 585 w 711"/>
              <a:gd name="connsiteY11" fmla="*/ 79 h 763"/>
              <a:gd name="connsiteX12" fmla="*/ 575 w 711"/>
              <a:gd name="connsiteY12" fmla="*/ 79 h 763"/>
              <a:gd name="connsiteX13" fmla="*/ 569 w 711"/>
              <a:gd name="connsiteY13" fmla="*/ 74 h 763"/>
              <a:gd name="connsiteX14" fmla="*/ 553 w 711"/>
              <a:gd name="connsiteY14" fmla="*/ 74 h 763"/>
              <a:gd name="connsiteX15" fmla="*/ 543 w 711"/>
              <a:gd name="connsiteY15" fmla="*/ 74 h 763"/>
              <a:gd name="connsiteX16" fmla="*/ 527 w 711"/>
              <a:gd name="connsiteY16" fmla="*/ 79 h 763"/>
              <a:gd name="connsiteX17" fmla="*/ 496 w 711"/>
              <a:gd name="connsiteY17" fmla="*/ 79 h 763"/>
              <a:gd name="connsiteX18" fmla="*/ 459 w 711"/>
              <a:gd name="connsiteY18" fmla="*/ 84 h 763"/>
              <a:gd name="connsiteX19" fmla="*/ 422 w 711"/>
              <a:gd name="connsiteY19" fmla="*/ 89 h 763"/>
              <a:gd name="connsiteX20" fmla="*/ 385 w 711"/>
              <a:gd name="connsiteY20" fmla="*/ 89 h 763"/>
              <a:gd name="connsiteX21" fmla="*/ 343 w 711"/>
              <a:gd name="connsiteY21" fmla="*/ 95 h 763"/>
              <a:gd name="connsiteX22" fmla="*/ 295 w 711"/>
              <a:gd name="connsiteY22" fmla="*/ 105 h 763"/>
              <a:gd name="connsiteX23" fmla="*/ 269 w 711"/>
              <a:gd name="connsiteY23" fmla="*/ 105 h 763"/>
              <a:gd name="connsiteX24" fmla="*/ 243 w 711"/>
              <a:gd name="connsiteY24" fmla="*/ 110 h 763"/>
              <a:gd name="connsiteX25" fmla="*/ 216 w 711"/>
              <a:gd name="connsiteY25" fmla="*/ 116 h 763"/>
              <a:gd name="connsiteX26" fmla="*/ 190 w 711"/>
              <a:gd name="connsiteY26" fmla="*/ 116 h 763"/>
              <a:gd name="connsiteX27" fmla="*/ 158 w 711"/>
              <a:gd name="connsiteY27" fmla="*/ 121 h 763"/>
              <a:gd name="connsiteX28" fmla="*/ 132 w 711"/>
              <a:gd name="connsiteY28" fmla="*/ 126 h 763"/>
              <a:gd name="connsiteX29" fmla="*/ 106 w 711"/>
              <a:gd name="connsiteY29" fmla="*/ 126 h 763"/>
              <a:gd name="connsiteX30" fmla="*/ 85 w 711"/>
              <a:gd name="connsiteY30" fmla="*/ 132 h 763"/>
              <a:gd name="connsiteX31" fmla="*/ 64 w 711"/>
              <a:gd name="connsiteY31" fmla="*/ 132 h 763"/>
              <a:gd name="connsiteX32" fmla="*/ 37 w 711"/>
              <a:gd name="connsiteY32" fmla="*/ 132 h 763"/>
              <a:gd name="connsiteX33" fmla="*/ 21 w 711"/>
              <a:gd name="connsiteY33" fmla="*/ 137 h 763"/>
              <a:gd name="connsiteX34" fmla="*/ 0 w 711"/>
              <a:gd name="connsiteY34" fmla="*/ 137 h 763"/>
              <a:gd name="connsiteX35" fmla="*/ 0 w 711"/>
              <a:gd name="connsiteY35" fmla="*/ 100 h 763"/>
              <a:gd name="connsiteX36" fmla="*/ 16 w 711"/>
              <a:gd name="connsiteY36" fmla="*/ 100 h 763"/>
              <a:gd name="connsiteX37" fmla="*/ 37 w 711"/>
              <a:gd name="connsiteY37" fmla="*/ 100 h 763"/>
              <a:gd name="connsiteX38" fmla="*/ 53 w 711"/>
              <a:gd name="connsiteY38" fmla="*/ 100 h 763"/>
              <a:gd name="connsiteX39" fmla="*/ 74 w 711"/>
              <a:gd name="connsiteY39" fmla="*/ 95 h 763"/>
              <a:gd name="connsiteX40" fmla="*/ 100 w 711"/>
              <a:gd name="connsiteY40" fmla="*/ 95 h 763"/>
              <a:gd name="connsiteX41" fmla="*/ 122 w 711"/>
              <a:gd name="connsiteY41" fmla="*/ 89 h 763"/>
              <a:gd name="connsiteX42" fmla="*/ 148 w 711"/>
              <a:gd name="connsiteY42" fmla="*/ 84 h 763"/>
              <a:gd name="connsiteX43" fmla="*/ 179 w 711"/>
              <a:gd name="connsiteY43" fmla="*/ 84 h 763"/>
              <a:gd name="connsiteX44" fmla="*/ 237 w 711"/>
              <a:gd name="connsiteY44" fmla="*/ 74 h 763"/>
              <a:gd name="connsiteX45" fmla="*/ 295 w 711"/>
              <a:gd name="connsiteY45" fmla="*/ 63 h 763"/>
              <a:gd name="connsiteX46" fmla="*/ 353 w 711"/>
              <a:gd name="connsiteY46" fmla="*/ 58 h 763"/>
              <a:gd name="connsiteX47" fmla="*/ 411 w 711"/>
              <a:gd name="connsiteY47" fmla="*/ 47 h 763"/>
              <a:gd name="connsiteX48" fmla="*/ 438 w 711"/>
              <a:gd name="connsiteY48" fmla="*/ 42 h 763"/>
              <a:gd name="connsiteX49" fmla="*/ 464 w 711"/>
              <a:gd name="connsiteY49" fmla="*/ 37 h 763"/>
              <a:gd name="connsiteX50" fmla="*/ 490 w 711"/>
              <a:gd name="connsiteY50" fmla="*/ 32 h 763"/>
              <a:gd name="connsiteX51" fmla="*/ 506 w 711"/>
              <a:gd name="connsiteY51" fmla="*/ 32 h 763"/>
              <a:gd name="connsiteX52" fmla="*/ 522 w 711"/>
              <a:gd name="connsiteY52" fmla="*/ 26 h 763"/>
              <a:gd name="connsiteX53" fmla="*/ 538 w 711"/>
              <a:gd name="connsiteY53" fmla="*/ 21 h 763"/>
              <a:gd name="connsiteX54" fmla="*/ 543 w 711"/>
              <a:gd name="connsiteY54" fmla="*/ 21 h 763"/>
              <a:gd name="connsiteX55" fmla="*/ 553 w 711"/>
              <a:gd name="connsiteY55" fmla="*/ 16 h 763"/>
              <a:gd name="connsiteX56" fmla="*/ 559 w 711"/>
              <a:gd name="connsiteY56" fmla="*/ 11 h 763"/>
              <a:gd name="connsiteX57" fmla="*/ 569 w 711"/>
              <a:gd name="connsiteY57" fmla="*/ 5 h 763"/>
              <a:gd name="connsiteX58" fmla="*/ 575 w 711"/>
              <a:gd name="connsiteY58" fmla="*/ 5 h 763"/>
              <a:gd name="connsiteX59" fmla="*/ 585 w 711"/>
              <a:gd name="connsiteY59" fmla="*/ 0 h 763"/>
              <a:gd name="connsiteX60" fmla="*/ 590 w 711"/>
              <a:gd name="connsiteY60" fmla="*/ 5 h 763"/>
              <a:gd name="connsiteX61" fmla="*/ 596 w 711"/>
              <a:gd name="connsiteY61" fmla="*/ 5 h 763"/>
              <a:gd name="connsiteX62" fmla="*/ 601 w 711"/>
              <a:gd name="connsiteY62" fmla="*/ 11 h 763"/>
              <a:gd name="connsiteX63" fmla="*/ 611 w 711"/>
              <a:gd name="connsiteY63" fmla="*/ 16 h 763"/>
              <a:gd name="connsiteX64" fmla="*/ 622 w 711"/>
              <a:gd name="connsiteY64" fmla="*/ 21 h 763"/>
              <a:gd name="connsiteX65" fmla="*/ 632 w 711"/>
              <a:gd name="connsiteY65" fmla="*/ 26 h 763"/>
              <a:gd name="connsiteX66" fmla="*/ 643 w 711"/>
              <a:gd name="connsiteY66" fmla="*/ 32 h 763"/>
              <a:gd name="connsiteX67" fmla="*/ 659 w 711"/>
              <a:gd name="connsiteY67" fmla="*/ 42 h 763"/>
              <a:gd name="connsiteX68" fmla="*/ 669 w 711"/>
              <a:gd name="connsiteY68" fmla="*/ 53 h 763"/>
              <a:gd name="connsiteX69" fmla="*/ 680 w 711"/>
              <a:gd name="connsiteY69" fmla="*/ 58 h 763"/>
              <a:gd name="connsiteX70" fmla="*/ 690 w 711"/>
              <a:gd name="connsiteY70" fmla="*/ 68 h 763"/>
              <a:gd name="connsiteX71" fmla="*/ 701 w 711"/>
              <a:gd name="connsiteY71" fmla="*/ 74 h 763"/>
              <a:gd name="connsiteX72" fmla="*/ 706 w 711"/>
              <a:gd name="connsiteY72" fmla="*/ 79 h 763"/>
              <a:gd name="connsiteX73" fmla="*/ 711 w 711"/>
              <a:gd name="connsiteY73" fmla="*/ 84 h 763"/>
              <a:gd name="connsiteX74" fmla="*/ 711 w 711"/>
              <a:gd name="connsiteY74" fmla="*/ 89 h 763"/>
              <a:gd name="connsiteX75" fmla="*/ 711 w 711"/>
              <a:gd name="connsiteY75" fmla="*/ 95 h 763"/>
              <a:gd name="connsiteX76" fmla="*/ 711 w 711"/>
              <a:gd name="connsiteY76" fmla="*/ 100 h 763"/>
              <a:gd name="connsiteX77" fmla="*/ 711 w 711"/>
              <a:gd name="connsiteY77" fmla="*/ 105 h 763"/>
              <a:gd name="connsiteX78" fmla="*/ 706 w 711"/>
              <a:gd name="connsiteY78" fmla="*/ 110 h 763"/>
              <a:gd name="connsiteX79" fmla="*/ 696 w 711"/>
              <a:gd name="connsiteY79" fmla="*/ 116 h 763"/>
              <a:gd name="connsiteX80" fmla="*/ 696 w 711"/>
              <a:gd name="connsiteY80" fmla="*/ 121 h 763"/>
              <a:gd name="connsiteX81" fmla="*/ 696 w 711"/>
              <a:gd name="connsiteY81" fmla="*/ 121 h 763"/>
              <a:gd name="connsiteX82" fmla="*/ 690 w 711"/>
              <a:gd name="connsiteY82" fmla="*/ 126 h 763"/>
              <a:gd name="connsiteX83" fmla="*/ 690 w 711"/>
              <a:gd name="connsiteY83" fmla="*/ 132 h 763"/>
              <a:gd name="connsiteX84" fmla="*/ 685 w 711"/>
              <a:gd name="connsiteY84" fmla="*/ 142 h 763"/>
              <a:gd name="connsiteX85" fmla="*/ 685 w 711"/>
              <a:gd name="connsiteY85" fmla="*/ 147 h 763"/>
              <a:gd name="connsiteX86" fmla="*/ 685 w 711"/>
              <a:gd name="connsiteY86" fmla="*/ 158 h 763"/>
              <a:gd name="connsiteX87" fmla="*/ 680 w 711"/>
              <a:gd name="connsiteY87" fmla="*/ 168 h 763"/>
              <a:gd name="connsiteX88" fmla="*/ 680 w 711"/>
              <a:gd name="connsiteY88" fmla="*/ 179 h 763"/>
              <a:gd name="connsiteX89" fmla="*/ 680 w 711"/>
              <a:gd name="connsiteY89" fmla="*/ 189 h 763"/>
              <a:gd name="connsiteX90" fmla="*/ 675 w 711"/>
              <a:gd name="connsiteY90" fmla="*/ 205 h 763"/>
              <a:gd name="connsiteX91" fmla="*/ 675 w 711"/>
              <a:gd name="connsiteY91" fmla="*/ 221 h 763"/>
              <a:gd name="connsiteX92" fmla="*/ 675 w 711"/>
              <a:gd name="connsiteY92" fmla="*/ 237 h 763"/>
              <a:gd name="connsiteX93" fmla="*/ 669 w 711"/>
              <a:gd name="connsiteY93" fmla="*/ 252 h 763"/>
              <a:gd name="connsiteX94" fmla="*/ 669 w 711"/>
              <a:gd name="connsiteY94" fmla="*/ 268 h 763"/>
              <a:gd name="connsiteX95" fmla="*/ 669 w 711"/>
              <a:gd name="connsiteY95" fmla="*/ 289 h 763"/>
              <a:gd name="connsiteX96" fmla="*/ 664 w 711"/>
              <a:gd name="connsiteY96" fmla="*/ 331 h 763"/>
              <a:gd name="connsiteX97" fmla="*/ 659 w 711"/>
              <a:gd name="connsiteY97" fmla="*/ 368 h 763"/>
              <a:gd name="connsiteX98" fmla="*/ 659 w 711"/>
              <a:gd name="connsiteY98" fmla="*/ 400 h 763"/>
              <a:gd name="connsiteX99" fmla="*/ 654 w 711"/>
              <a:gd name="connsiteY99" fmla="*/ 431 h 763"/>
              <a:gd name="connsiteX100" fmla="*/ 648 w 711"/>
              <a:gd name="connsiteY100" fmla="*/ 463 h 763"/>
              <a:gd name="connsiteX101" fmla="*/ 648 w 711"/>
              <a:gd name="connsiteY101" fmla="*/ 489 h 763"/>
              <a:gd name="connsiteX102" fmla="*/ 643 w 711"/>
              <a:gd name="connsiteY102" fmla="*/ 510 h 763"/>
              <a:gd name="connsiteX103" fmla="*/ 638 w 711"/>
              <a:gd name="connsiteY103" fmla="*/ 531 h 763"/>
              <a:gd name="connsiteX104" fmla="*/ 632 w 711"/>
              <a:gd name="connsiteY104" fmla="*/ 568 h 763"/>
              <a:gd name="connsiteX105" fmla="*/ 622 w 711"/>
              <a:gd name="connsiteY105" fmla="*/ 605 h 763"/>
              <a:gd name="connsiteX106" fmla="*/ 617 w 711"/>
              <a:gd name="connsiteY106" fmla="*/ 636 h 763"/>
              <a:gd name="connsiteX107" fmla="*/ 606 w 711"/>
              <a:gd name="connsiteY107" fmla="*/ 663 h 763"/>
              <a:gd name="connsiteX108" fmla="*/ 601 w 711"/>
              <a:gd name="connsiteY108" fmla="*/ 689 h 763"/>
              <a:gd name="connsiteX109" fmla="*/ 596 w 711"/>
              <a:gd name="connsiteY109" fmla="*/ 700 h 763"/>
              <a:gd name="connsiteX110" fmla="*/ 590 w 711"/>
              <a:gd name="connsiteY110" fmla="*/ 710 h 763"/>
              <a:gd name="connsiteX111" fmla="*/ 590 w 711"/>
              <a:gd name="connsiteY111" fmla="*/ 721 h 763"/>
              <a:gd name="connsiteX112" fmla="*/ 585 w 711"/>
              <a:gd name="connsiteY112" fmla="*/ 726 h 763"/>
              <a:gd name="connsiteX113" fmla="*/ 580 w 711"/>
              <a:gd name="connsiteY113" fmla="*/ 736 h 763"/>
              <a:gd name="connsiteX114" fmla="*/ 580 w 711"/>
              <a:gd name="connsiteY114" fmla="*/ 742 h 763"/>
              <a:gd name="connsiteX115" fmla="*/ 569 w 711"/>
              <a:gd name="connsiteY115" fmla="*/ 747 h 763"/>
              <a:gd name="connsiteX116" fmla="*/ 564 w 711"/>
              <a:gd name="connsiteY116" fmla="*/ 757 h 763"/>
              <a:gd name="connsiteX117" fmla="*/ 559 w 711"/>
              <a:gd name="connsiteY117" fmla="*/ 757 h 763"/>
              <a:gd name="connsiteX118" fmla="*/ 553 w 711"/>
              <a:gd name="connsiteY118" fmla="*/ 763 h 763"/>
              <a:gd name="connsiteX119" fmla="*/ 548 w 711"/>
              <a:gd name="connsiteY119" fmla="*/ 763 h 763"/>
              <a:gd name="connsiteX120" fmla="*/ 548 w 711"/>
              <a:gd name="connsiteY120" fmla="*/ 757 h 763"/>
              <a:gd name="connsiteX121" fmla="*/ 543 w 711"/>
              <a:gd name="connsiteY121" fmla="*/ 757 h 763"/>
              <a:gd name="connsiteX122" fmla="*/ 543 w 711"/>
              <a:gd name="connsiteY122" fmla="*/ 752 h 763"/>
              <a:gd name="connsiteX123" fmla="*/ 543 w 711"/>
              <a:gd name="connsiteY123" fmla="*/ 747 h 763"/>
              <a:gd name="connsiteX124" fmla="*/ 538 w 711"/>
              <a:gd name="connsiteY124" fmla="*/ 742 h 763"/>
              <a:gd name="connsiteX125" fmla="*/ 538 w 711"/>
              <a:gd name="connsiteY125" fmla="*/ 731 h 763"/>
              <a:gd name="connsiteX126" fmla="*/ 538 w 711"/>
              <a:gd name="connsiteY126" fmla="*/ 721 h 763"/>
              <a:gd name="connsiteX127" fmla="*/ 532 w 711"/>
              <a:gd name="connsiteY127" fmla="*/ 705 h 763"/>
              <a:gd name="connsiteX128" fmla="*/ 527 w 711"/>
              <a:gd name="connsiteY128" fmla="*/ 684 h 763"/>
              <a:gd name="connsiteX129" fmla="*/ 522 w 711"/>
              <a:gd name="connsiteY129" fmla="*/ 668 h 763"/>
              <a:gd name="connsiteX130" fmla="*/ 517 w 711"/>
              <a:gd name="connsiteY130" fmla="*/ 652 h 763"/>
              <a:gd name="connsiteX131" fmla="*/ 511 w 711"/>
              <a:gd name="connsiteY131" fmla="*/ 636 h 763"/>
              <a:gd name="connsiteX132" fmla="*/ 501 w 711"/>
              <a:gd name="connsiteY132" fmla="*/ 626 h 763"/>
              <a:gd name="connsiteX133" fmla="*/ 532 w 711"/>
              <a:gd name="connsiteY133" fmla="*/ 610 h 763"/>
              <a:gd name="connsiteX134" fmla="*/ 543 w 711"/>
              <a:gd name="connsiteY134" fmla="*/ 605 h 763"/>
              <a:gd name="connsiteX135" fmla="*/ 548 w 711"/>
              <a:gd name="connsiteY135" fmla="*/ 605 h 763"/>
              <a:gd name="connsiteX136" fmla="*/ 553 w 711"/>
              <a:gd name="connsiteY136" fmla="*/ 600 h 763"/>
              <a:gd name="connsiteX137" fmla="*/ 553 w 711"/>
              <a:gd name="connsiteY137" fmla="*/ 600 h 763"/>
              <a:gd name="connsiteX138" fmla="*/ 559 w 711"/>
              <a:gd name="connsiteY138" fmla="*/ 594 h 763"/>
              <a:gd name="connsiteX139" fmla="*/ 559 w 711"/>
              <a:gd name="connsiteY139" fmla="*/ 584 h 763"/>
              <a:gd name="connsiteX140" fmla="*/ 564 w 711"/>
              <a:gd name="connsiteY140" fmla="*/ 573 h 763"/>
              <a:gd name="connsiteX141" fmla="*/ 564 w 711"/>
              <a:gd name="connsiteY141" fmla="*/ 558 h 763"/>
              <a:gd name="connsiteX142" fmla="*/ 569 w 711"/>
              <a:gd name="connsiteY142" fmla="*/ 537 h 763"/>
              <a:gd name="connsiteX143" fmla="*/ 575 w 711"/>
              <a:gd name="connsiteY143" fmla="*/ 516 h 763"/>
              <a:gd name="connsiteX144" fmla="*/ 575 w 711"/>
              <a:gd name="connsiteY144" fmla="*/ 489 h 763"/>
              <a:gd name="connsiteX145" fmla="*/ 580 w 711"/>
              <a:gd name="connsiteY145" fmla="*/ 458 h 763"/>
              <a:gd name="connsiteX146" fmla="*/ 590 w 711"/>
              <a:gd name="connsiteY146" fmla="*/ 395 h 763"/>
              <a:gd name="connsiteX147" fmla="*/ 596 w 711"/>
              <a:gd name="connsiteY147" fmla="*/ 337 h 763"/>
              <a:gd name="connsiteX148" fmla="*/ 601 w 711"/>
              <a:gd name="connsiteY148" fmla="*/ 274 h 763"/>
              <a:gd name="connsiteX149" fmla="*/ 601 w 711"/>
              <a:gd name="connsiteY149" fmla="*/ 221 h 763"/>
              <a:gd name="connsiteX150" fmla="*/ 601 w 711"/>
              <a:gd name="connsiteY150" fmla="*/ 221 h 763"/>
              <a:gd name="connsiteX0" fmla="*/ 601 w 711"/>
              <a:gd name="connsiteY0" fmla="*/ 221 h 763"/>
              <a:gd name="connsiteX1" fmla="*/ 601 w 711"/>
              <a:gd name="connsiteY1" fmla="*/ 195 h 763"/>
              <a:gd name="connsiteX2" fmla="*/ 601 w 711"/>
              <a:gd name="connsiteY2" fmla="*/ 168 h 763"/>
              <a:gd name="connsiteX3" fmla="*/ 601 w 711"/>
              <a:gd name="connsiteY3" fmla="*/ 147 h 763"/>
              <a:gd name="connsiteX4" fmla="*/ 601 w 711"/>
              <a:gd name="connsiteY4" fmla="*/ 132 h 763"/>
              <a:gd name="connsiteX5" fmla="*/ 601 w 711"/>
              <a:gd name="connsiteY5" fmla="*/ 116 h 763"/>
              <a:gd name="connsiteX6" fmla="*/ 601 w 711"/>
              <a:gd name="connsiteY6" fmla="*/ 105 h 763"/>
              <a:gd name="connsiteX7" fmla="*/ 596 w 711"/>
              <a:gd name="connsiteY7" fmla="*/ 95 h 763"/>
              <a:gd name="connsiteX8" fmla="*/ 596 w 711"/>
              <a:gd name="connsiteY8" fmla="*/ 89 h 763"/>
              <a:gd name="connsiteX9" fmla="*/ 596 w 711"/>
              <a:gd name="connsiteY9" fmla="*/ 84 h 763"/>
              <a:gd name="connsiteX10" fmla="*/ 590 w 711"/>
              <a:gd name="connsiteY10" fmla="*/ 84 h 763"/>
              <a:gd name="connsiteX11" fmla="*/ 585 w 711"/>
              <a:gd name="connsiteY11" fmla="*/ 79 h 763"/>
              <a:gd name="connsiteX12" fmla="*/ 575 w 711"/>
              <a:gd name="connsiteY12" fmla="*/ 79 h 763"/>
              <a:gd name="connsiteX13" fmla="*/ 569 w 711"/>
              <a:gd name="connsiteY13" fmla="*/ 74 h 763"/>
              <a:gd name="connsiteX14" fmla="*/ 553 w 711"/>
              <a:gd name="connsiteY14" fmla="*/ 74 h 763"/>
              <a:gd name="connsiteX15" fmla="*/ 543 w 711"/>
              <a:gd name="connsiteY15" fmla="*/ 74 h 763"/>
              <a:gd name="connsiteX16" fmla="*/ 527 w 711"/>
              <a:gd name="connsiteY16" fmla="*/ 79 h 763"/>
              <a:gd name="connsiteX17" fmla="*/ 496 w 711"/>
              <a:gd name="connsiteY17" fmla="*/ 79 h 763"/>
              <a:gd name="connsiteX18" fmla="*/ 459 w 711"/>
              <a:gd name="connsiteY18" fmla="*/ 84 h 763"/>
              <a:gd name="connsiteX19" fmla="*/ 422 w 711"/>
              <a:gd name="connsiteY19" fmla="*/ 89 h 763"/>
              <a:gd name="connsiteX20" fmla="*/ 385 w 711"/>
              <a:gd name="connsiteY20" fmla="*/ 89 h 763"/>
              <a:gd name="connsiteX21" fmla="*/ 343 w 711"/>
              <a:gd name="connsiteY21" fmla="*/ 95 h 763"/>
              <a:gd name="connsiteX22" fmla="*/ 295 w 711"/>
              <a:gd name="connsiteY22" fmla="*/ 105 h 763"/>
              <a:gd name="connsiteX23" fmla="*/ 269 w 711"/>
              <a:gd name="connsiteY23" fmla="*/ 105 h 763"/>
              <a:gd name="connsiteX24" fmla="*/ 243 w 711"/>
              <a:gd name="connsiteY24" fmla="*/ 110 h 763"/>
              <a:gd name="connsiteX25" fmla="*/ 216 w 711"/>
              <a:gd name="connsiteY25" fmla="*/ 116 h 763"/>
              <a:gd name="connsiteX26" fmla="*/ 190 w 711"/>
              <a:gd name="connsiteY26" fmla="*/ 116 h 763"/>
              <a:gd name="connsiteX27" fmla="*/ 158 w 711"/>
              <a:gd name="connsiteY27" fmla="*/ 121 h 763"/>
              <a:gd name="connsiteX28" fmla="*/ 132 w 711"/>
              <a:gd name="connsiteY28" fmla="*/ 126 h 763"/>
              <a:gd name="connsiteX29" fmla="*/ 106 w 711"/>
              <a:gd name="connsiteY29" fmla="*/ 126 h 763"/>
              <a:gd name="connsiteX30" fmla="*/ 85 w 711"/>
              <a:gd name="connsiteY30" fmla="*/ 132 h 763"/>
              <a:gd name="connsiteX31" fmla="*/ 64 w 711"/>
              <a:gd name="connsiteY31" fmla="*/ 132 h 763"/>
              <a:gd name="connsiteX32" fmla="*/ 37 w 711"/>
              <a:gd name="connsiteY32" fmla="*/ 132 h 763"/>
              <a:gd name="connsiteX33" fmla="*/ 21 w 711"/>
              <a:gd name="connsiteY33" fmla="*/ 137 h 763"/>
              <a:gd name="connsiteX34" fmla="*/ 0 w 711"/>
              <a:gd name="connsiteY34" fmla="*/ 137 h 763"/>
              <a:gd name="connsiteX35" fmla="*/ 0 w 711"/>
              <a:gd name="connsiteY35" fmla="*/ 100 h 763"/>
              <a:gd name="connsiteX36" fmla="*/ 16 w 711"/>
              <a:gd name="connsiteY36" fmla="*/ 100 h 763"/>
              <a:gd name="connsiteX37" fmla="*/ 37 w 711"/>
              <a:gd name="connsiteY37" fmla="*/ 100 h 763"/>
              <a:gd name="connsiteX38" fmla="*/ 53 w 711"/>
              <a:gd name="connsiteY38" fmla="*/ 100 h 763"/>
              <a:gd name="connsiteX39" fmla="*/ 74 w 711"/>
              <a:gd name="connsiteY39" fmla="*/ 95 h 763"/>
              <a:gd name="connsiteX40" fmla="*/ 100 w 711"/>
              <a:gd name="connsiteY40" fmla="*/ 95 h 763"/>
              <a:gd name="connsiteX41" fmla="*/ 122 w 711"/>
              <a:gd name="connsiteY41" fmla="*/ 89 h 763"/>
              <a:gd name="connsiteX42" fmla="*/ 148 w 711"/>
              <a:gd name="connsiteY42" fmla="*/ 84 h 763"/>
              <a:gd name="connsiteX43" fmla="*/ 179 w 711"/>
              <a:gd name="connsiteY43" fmla="*/ 84 h 763"/>
              <a:gd name="connsiteX44" fmla="*/ 237 w 711"/>
              <a:gd name="connsiteY44" fmla="*/ 74 h 763"/>
              <a:gd name="connsiteX45" fmla="*/ 295 w 711"/>
              <a:gd name="connsiteY45" fmla="*/ 63 h 763"/>
              <a:gd name="connsiteX46" fmla="*/ 353 w 711"/>
              <a:gd name="connsiteY46" fmla="*/ 58 h 763"/>
              <a:gd name="connsiteX47" fmla="*/ 411 w 711"/>
              <a:gd name="connsiteY47" fmla="*/ 47 h 763"/>
              <a:gd name="connsiteX48" fmla="*/ 438 w 711"/>
              <a:gd name="connsiteY48" fmla="*/ 42 h 763"/>
              <a:gd name="connsiteX49" fmla="*/ 464 w 711"/>
              <a:gd name="connsiteY49" fmla="*/ 37 h 763"/>
              <a:gd name="connsiteX50" fmla="*/ 490 w 711"/>
              <a:gd name="connsiteY50" fmla="*/ 32 h 763"/>
              <a:gd name="connsiteX51" fmla="*/ 506 w 711"/>
              <a:gd name="connsiteY51" fmla="*/ 32 h 763"/>
              <a:gd name="connsiteX52" fmla="*/ 522 w 711"/>
              <a:gd name="connsiteY52" fmla="*/ 26 h 763"/>
              <a:gd name="connsiteX53" fmla="*/ 538 w 711"/>
              <a:gd name="connsiteY53" fmla="*/ 21 h 763"/>
              <a:gd name="connsiteX54" fmla="*/ 543 w 711"/>
              <a:gd name="connsiteY54" fmla="*/ 21 h 763"/>
              <a:gd name="connsiteX55" fmla="*/ 553 w 711"/>
              <a:gd name="connsiteY55" fmla="*/ 16 h 763"/>
              <a:gd name="connsiteX56" fmla="*/ 559 w 711"/>
              <a:gd name="connsiteY56" fmla="*/ 11 h 763"/>
              <a:gd name="connsiteX57" fmla="*/ 569 w 711"/>
              <a:gd name="connsiteY57" fmla="*/ 5 h 763"/>
              <a:gd name="connsiteX58" fmla="*/ 575 w 711"/>
              <a:gd name="connsiteY58" fmla="*/ 5 h 763"/>
              <a:gd name="connsiteX59" fmla="*/ 585 w 711"/>
              <a:gd name="connsiteY59" fmla="*/ 0 h 763"/>
              <a:gd name="connsiteX60" fmla="*/ 590 w 711"/>
              <a:gd name="connsiteY60" fmla="*/ 5 h 763"/>
              <a:gd name="connsiteX61" fmla="*/ 596 w 711"/>
              <a:gd name="connsiteY61" fmla="*/ 5 h 763"/>
              <a:gd name="connsiteX62" fmla="*/ 601 w 711"/>
              <a:gd name="connsiteY62" fmla="*/ 11 h 763"/>
              <a:gd name="connsiteX63" fmla="*/ 611 w 711"/>
              <a:gd name="connsiteY63" fmla="*/ 16 h 763"/>
              <a:gd name="connsiteX64" fmla="*/ 622 w 711"/>
              <a:gd name="connsiteY64" fmla="*/ 21 h 763"/>
              <a:gd name="connsiteX65" fmla="*/ 632 w 711"/>
              <a:gd name="connsiteY65" fmla="*/ 26 h 763"/>
              <a:gd name="connsiteX66" fmla="*/ 643 w 711"/>
              <a:gd name="connsiteY66" fmla="*/ 32 h 763"/>
              <a:gd name="connsiteX67" fmla="*/ 659 w 711"/>
              <a:gd name="connsiteY67" fmla="*/ 42 h 763"/>
              <a:gd name="connsiteX68" fmla="*/ 669 w 711"/>
              <a:gd name="connsiteY68" fmla="*/ 53 h 763"/>
              <a:gd name="connsiteX69" fmla="*/ 680 w 711"/>
              <a:gd name="connsiteY69" fmla="*/ 58 h 763"/>
              <a:gd name="connsiteX70" fmla="*/ 690 w 711"/>
              <a:gd name="connsiteY70" fmla="*/ 68 h 763"/>
              <a:gd name="connsiteX71" fmla="*/ 701 w 711"/>
              <a:gd name="connsiteY71" fmla="*/ 74 h 763"/>
              <a:gd name="connsiteX72" fmla="*/ 706 w 711"/>
              <a:gd name="connsiteY72" fmla="*/ 79 h 763"/>
              <a:gd name="connsiteX73" fmla="*/ 711 w 711"/>
              <a:gd name="connsiteY73" fmla="*/ 84 h 763"/>
              <a:gd name="connsiteX74" fmla="*/ 711 w 711"/>
              <a:gd name="connsiteY74" fmla="*/ 89 h 763"/>
              <a:gd name="connsiteX75" fmla="*/ 711 w 711"/>
              <a:gd name="connsiteY75" fmla="*/ 95 h 763"/>
              <a:gd name="connsiteX76" fmla="*/ 711 w 711"/>
              <a:gd name="connsiteY76" fmla="*/ 100 h 763"/>
              <a:gd name="connsiteX77" fmla="*/ 711 w 711"/>
              <a:gd name="connsiteY77" fmla="*/ 105 h 763"/>
              <a:gd name="connsiteX78" fmla="*/ 706 w 711"/>
              <a:gd name="connsiteY78" fmla="*/ 110 h 763"/>
              <a:gd name="connsiteX79" fmla="*/ 696 w 711"/>
              <a:gd name="connsiteY79" fmla="*/ 116 h 763"/>
              <a:gd name="connsiteX80" fmla="*/ 696 w 711"/>
              <a:gd name="connsiteY80" fmla="*/ 121 h 763"/>
              <a:gd name="connsiteX81" fmla="*/ 696 w 711"/>
              <a:gd name="connsiteY81" fmla="*/ 121 h 763"/>
              <a:gd name="connsiteX82" fmla="*/ 690 w 711"/>
              <a:gd name="connsiteY82" fmla="*/ 126 h 763"/>
              <a:gd name="connsiteX83" fmla="*/ 690 w 711"/>
              <a:gd name="connsiteY83" fmla="*/ 132 h 763"/>
              <a:gd name="connsiteX84" fmla="*/ 685 w 711"/>
              <a:gd name="connsiteY84" fmla="*/ 142 h 763"/>
              <a:gd name="connsiteX85" fmla="*/ 685 w 711"/>
              <a:gd name="connsiteY85" fmla="*/ 147 h 763"/>
              <a:gd name="connsiteX86" fmla="*/ 685 w 711"/>
              <a:gd name="connsiteY86" fmla="*/ 158 h 763"/>
              <a:gd name="connsiteX87" fmla="*/ 680 w 711"/>
              <a:gd name="connsiteY87" fmla="*/ 168 h 763"/>
              <a:gd name="connsiteX88" fmla="*/ 680 w 711"/>
              <a:gd name="connsiteY88" fmla="*/ 179 h 763"/>
              <a:gd name="connsiteX89" fmla="*/ 680 w 711"/>
              <a:gd name="connsiteY89" fmla="*/ 189 h 763"/>
              <a:gd name="connsiteX90" fmla="*/ 675 w 711"/>
              <a:gd name="connsiteY90" fmla="*/ 205 h 763"/>
              <a:gd name="connsiteX91" fmla="*/ 675 w 711"/>
              <a:gd name="connsiteY91" fmla="*/ 221 h 763"/>
              <a:gd name="connsiteX92" fmla="*/ 675 w 711"/>
              <a:gd name="connsiteY92" fmla="*/ 237 h 763"/>
              <a:gd name="connsiteX93" fmla="*/ 669 w 711"/>
              <a:gd name="connsiteY93" fmla="*/ 252 h 763"/>
              <a:gd name="connsiteX94" fmla="*/ 669 w 711"/>
              <a:gd name="connsiteY94" fmla="*/ 268 h 763"/>
              <a:gd name="connsiteX95" fmla="*/ 669 w 711"/>
              <a:gd name="connsiteY95" fmla="*/ 289 h 763"/>
              <a:gd name="connsiteX96" fmla="*/ 664 w 711"/>
              <a:gd name="connsiteY96" fmla="*/ 331 h 763"/>
              <a:gd name="connsiteX97" fmla="*/ 659 w 711"/>
              <a:gd name="connsiteY97" fmla="*/ 368 h 763"/>
              <a:gd name="connsiteX98" fmla="*/ 659 w 711"/>
              <a:gd name="connsiteY98" fmla="*/ 400 h 763"/>
              <a:gd name="connsiteX99" fmla="*/ 654 w 711"/>
              <a:gd name="connsiteY99" fmla="*/ 431 h 763"/>
              <a:gd name="connsiteX100" fmla="*/ 648 w 711"/>
              <a:gd name="connsiteY100" fmla="*/ 463 h 763"/>
              <a:gd name="connsiteX101" fmla="*/ 648 w 711"/>
              <a:gd name="connsiteY101" fmla="*/ 489 h 763"/>
              <a:gd name="connsiteX102" fmla="*/ 643 w 711"/>
              <a:gd name="connsiteY102" fmla="*/ 510 h 763"/>
              <a:gd name="connsiteX103" fmla="*/ 638 w 711"/>
              <a:gd name="connsiteY103" fmla="*/ 531 h 763"/>
              <a:gd name="connsiteX104" fmla="*/ 632 w 711"/>
              <a:gd name="connsiteY104" fmla="*/ 568 h 763"/>
              <a:gd name="connsiteX105" fmla="*/ 622 w 711"/>
              <a:gd name="connsiteY105" fmla="*/ 605 h 763"/>
              <a:gd name="connsiteX106" fmla="*/ 617 w 711"/>
              <a:gd name="connsiteY106" fmla="*/ 636 h 763"/>
              <a:gd name="connsiteX107" fmla="*/ 606 w 711"/>
              <a:gd name="connsiteY107" fmla="*/ 663 h 763"/>
              <a:gd name="connsiteX108" fmla="*/ 601 w 711"/>
              <a:gd name="connsiteY108" fmla="*/ 689 h 763"/>
              <a:gd name="connsiteX109" fmla="*/ 596 w 711"/>
              <a:gd name="connsiteY109" fmla="*/ 700 h 763"/>
              <a:gd name="connsiteX110" fmla="*/ 590 w 711"/>
              <a:gd name="connsiteY110" fmla="*/ 710 h 763"/>
              <a:gd name="connsiteX111" fmla="*/ 590 w 711"/>
              <a:gd name="connsiteY111" fmla="*/ 721 h 763"/>
              <a:gd name="connsiteX112" fmla="*/ 585 w 711"/>
              <a:gd name="connsiteY112" fmla="*/ 726 h 763"/>
              <a:gd name="connsiteX113" fmla="*/ 580 w 711"/>
              <a:gd name="connsiteY113" fmla="*/ 736 h 763"/>
              <a:gd name="connsiteX114" fmla="*/ 580 w 711"/>
              <a:gd name="connsiteY114" fmla="*/ 742 h 763"/>
              <a:gd name="connsiteX115" fmla="*/ 569 w 711"/>
              <a:gd name="connsiteY115" fmla="*/ 747 h 763"/>
              <a:gd name="connsiteX116" fmla="*/ 564 w 711"/>
              <a:gd name="connsiteY116" fmla="*/ 757 h 763"/>
              <a:gd name="connsiteX117" fmla="*/ 559 w 711"/>
              <a:gd name="connsiteY117" fmla="*/ 757 h 763"/>
              <a:gd name="connsiteX118" fmla="*/ 553 w 711"/>
              <a:gd name="connsiteY118" fmla="*/ 763 h 763"/>
              <a:gd name="connsiteX119" fmla="*/ 548 w 711"/>
              <a:gd name="connsiteY119" fmla="*/ 763 h 763"/>
              <a:gd name="connsiteX120" fmla="*/ 548 w 711"/>
              <a:gd name="connsiteY120" fmla="*/ 757 h 763"/>
              <a:gd name="connsiteX121" fmla="*/ 543 w 711"/>
              <a:gd name="connsiteY121" fmla="*/ 757 h 763"/>
              <a:gd name="connsiteX122" fmla="*/ 543 w 711"/>
              <a:gd name="connsiteY122" fmla="*/ 752 h 763"/>
              <a:gd name="connsiteX123" fmla="*/ 543 w 711"/>
              <a:gd name="connsiteY123" fmla="*/ 747 h 763"/>
              <a:gd name="connsiteX124" fmla="*/ 538 w 711"/>
              <a:gd name="connsiteY124" fmla="*/ 742 h 763"/>
              <a:gd name="connsiteX125" fmla="*/ 538 w 711"/>
              <a:gd name="connsiteY125" fmla="*/ 731 h 763"/>
              <a:gd name="connsiteX126" fmla="*/ 538 w 711"/>
              <a:gd name="connsiteY126" fmla="*/ 721 h 763"/>
              <a:gd name="connsiteX127" fmla="*/ 532 w 711"/>
              <a:gd name="connsiteY127" fmla="*/ 705 h 763"/>
              <a:gd name="connsiteX128" fmla="*/ 527 w 711"/>
              <a:gd name="connsiteY128" fmla="*/ 684 h 763"/>
              <a:gd name="connsiteX129" fmla="*/ 522 w 711"/>
              <a:gd name="connsiteY129" fmla="*/ 668 h 763"/>
              <a:gd name="connsiteX130" fmla="*/ 517 w 711"/>
              <a:gd name="connsiteY130" fmla="*/ 652 h 763"/>
              <a:gd name="connsiteX131" fmla="*/ 511 w 711"/>
              <a:gd name="connsiteY131" fmla="*/ 636 h 763"/>
              <a:gd name="connsiteX132" fmla="*/ 501 w 711"/>
              <a:gd name="connsiteY132" fmla="*/ 626 h 763"/>
              <a:gd name="connsiteX133" fmla="*/ 532 w 711"/>
              <a:gd name="connsiteY133" fmla="*/ 610 h 763"/>
              <a:gd name="connsiteX134" fmla="*/ 548 w 711"/>
              <a:gd name="connsiteY134" fmla="*/ 605 h 763"/>
              <a:gd name="connsiteX135" fmla="*/ 553 w 711"/>
              <a:gd name="connsiteY135" fmla="*/ 600 h 763"/>
              <a:gd name="connsiteX136" fmla="*/ 553 w 711"/>
              <a:gd name="connsiteY136" fmla="*/ 600 h 763"/>
              <a:gd name="connsiteX137" fmla="*/ 559 w 711"/>
              <a:gd name="connsiteY137" fmla="*/ 594 h 763"/>
              <a:gd name="connsiteX138" fmla="*/ 559 w 711"/>
              <a:gd name="connsiteY138" fmla="*/ 584 h 763"/>
              <a:gd name="connsiteX139" fmla="*/ 564 w 711"/>
              <a:gd name="connsiteY139" fmla="*/ 573 h 763"/>
              <a:gd name="connsiteX140" fmla="*/ 564 w 711"/>
              <a:gd name="connsiteY140" fmla="*/ 558 h 763"/>
              <a:gd name="connsiteX141" fmla="*/ 569 w 711"/>
              <a:gd name="connsiteY141" fmla="*/ 537 h 763"/>
              <a:gd name="connsiteX142" fmla="*/ 575 w 711"/>
              <a:gd name="connsiteY142" fmla="*/ 516 h 763"/>
              <a:gd name="connsiteX143" fmla="*/ 575 w 711"/>
              <a:gd name="connsiteY143" fmla="*/ 489 h 763"/>
              <a:gd name="connsiteX144" fmla="*/ 580 w 711"/>
              <a:gd name="connsiteY144" fmla="*/ 458 h 763"/>
              <a:gd name="connsiteX145" fmla="*/ 590 w 711"/>
              <a:gd name="connsiteY145" fmla="*/ 395 h 763"/>
              <a:gd name="connsiteX146" fmla="*/ 596 w 711"/>
              <a:gd name="connsiteY146" fmla="*/ 337 h 763"/>
              <a:gd name="connsiteX147" fmla="*/ 601 w 711"/>
              <a:gd name="connsiteY147" fmla="*/ 274 h 763"/>
              <a:gd name="connsiteX148" fmla="*/ 601 w 711"/>
              <a:gd name="connsiteY148" fmla="*/ 221 h 763"/>
              <a:gd name="connsiteX149" fmla="*/ 601 w 711"/>
              <a:gd name="connsiteY149" fmla="*/ 221 h 763"/>
              <a:gd name="connsiteX0" fmla="*/ 601 w 711"/>
              <a:gd name="connsiteY0" fmla="*/ 221 h 763"/>
              <a:gd name="connsiteX1" fmla="*/ 601 w 711"/>
              <a:gd name="connsiteY1" fmla="*/ 195 h 763"/>
              <a:gd name="connsiteX2" fmla="*/ 601 w 711"/>
              <a:gd name="connsiteY2" fmla="*/ 168 h 763"/>
              <a:gd name="connsiteX3" fmla="*/ 601 w 711"/>
              <a:gd name="connsiteY3" fmla="*/ 147 h 763"/>
              <a:gd name="connsiteX4" fmla="*/ 601 w 711"/>
              <a:gd name="connsiteY4" fmla="*/ 132 h 763"/>
              <a:gd name="connsiteX5" fmla="*/ 601 w 711"/>
              <a:gd name="connsiteY5" fmla="*/ 116 h 763"/>
              <a:gd name="connsiteX6" fmla="*/ 601 w 711"/>
              <a:gd name="connsiteY6" fmla="*/ 105 h 763"/>
              <a:gd name="connsiteX7" fmla="*/ 596 w 711"/>
              <a:gd name="connsiteY7" fmla="*/ 95 h 763"/>
              <a:gd name="connsiteX8" fmla="*/ 596 w 711"/>
              <a:gd name="connsiteY8" fmla="*/ 89 h 763"/>
              <a:gd name="connsiteX9" fmla="*/ 596 w 711"/>
              <a:gd name="connsiteY9" fmla="*/ 84 h 763"/>
              <a:gd name="connsiteX10" fmla="*/ 590 w 711"/>
              <a:gd name="connsiteY10" fmla="*/ 84 h 763"/>
              <a:gd name="connsiteX11" fmla="*/ 585 w 711"/>
              <a:gd name="connsiteY11" fmla="*/ 79 h 763"/>
              <a:gd name="connsiteX12" fmla="*/ 575 w 711"/>
              <a:gd name="connsiteY12" fmla="*/ 79 h 763"/>
              <a:gd name="connsiteX13" fmla="*/ 569 w 711"/>
              <a:gd name="connsiteY13" fmla="*/ 74 h 763"/>
              <a:gd name="connsiteX14" fmla="*/ 553 w 711"/>
              <a:gd name="connsiteY14" fmla="*/ 74 h 763"/>
              <a:gd name="connsiteX15" fmla="*/ 543 w 711"/>
              <a:gd name="connsiteY15" fmla="*/ 74 h 763"/>
              <a:gd name="connsiteX16" fmla="*/ 527 w 711"/>
              <a:gd name="connsiteY16" fmla="*/ 79 h 763"/>
              <a:gd name="connsiteX17" fmla="*/ 496 w 711"/>
              <a:gd name="connsiteY17" fmla="*/ 79 h 763"/>
              <a:gd name="connsiteX18" fmla="*/ 459 w 711"/>
              <a:gd name="connsiteY18" fmla="*/ 84 h 763"/>
              <a:gd name="connsiteX19" fmla="*/ 422 w 711"/>
              <a:gd name="connsiteY19" fmla="*/ 89 h 763"/>
              <a:gd name="connsiteX20" fmla="*/ 385 w 711"/>
              <a:gd name="connsiteY20" fmla="*/ 89 h 763"/>
              <a:gd name="connsiteX21" fmla="*/ 343 w 711"/>
              <a:gd name="connsiteY21" fmla="*/ 95 h 763"/>
              <a:gd name="connsiteX22" fmla="*/ 295 w 711"/>
              <a:gd name="connsiteY22" fmla="*/ 105 h 763"/>
              <a:gd name="connsiteX23" fmla="*/ 269 w 711"/>
              <a:gd name="connsiteY23" fmla="*/ 105 h 763"/>
              <a:gd name="connsiteX24" fmla="*/ 243 w 711"/>
              <a:gd name="connsiteY24" fmla="*/ 110 h 763"/>
              <a:gd name="connsiteX25" fmla="*/ 216 w 711"/>
              <a:gd name="connsiteY25" fmla="*/ 116 h 763"/>
              <a:gd name="connsiteX26" fmla="*/ 190 w 711"/>
              <a:gd name="connsiteY26" fmla="*/ 116 h 763"/>
              <a:gd name="connsiteX27" fmla="*/ 158 w 711"/>
              <a:gd name="connsiteY27" fmla="*/ 121 h 763"/>
              <a:gd name="connsiteX28" fmla="*/ 132 w 711"/>
              <a:gd name="connsiteY28" fmla="*/ 126 h 763"/>
              <a:gd name="connsiteX29" fmla="*/ 106 w 711"/>
              <a:gd name="connsiteY29" fmla="*/ 126 h 763"/>
              <a:gd name="connsiteX30" fmla="*/ 85 w 711"/>
              <a:gd name="connsiteY30" fmla="*/ 132 h 763"/>
              <a:gd name="connsiteX31" fmla="*/ 64 w 711"/>
              <a:gd name="connsiteY31" fmla="*/ 132 h 763"/>
              <a:gd name="connsiteX32" fmla="*/ 37 w 711"/>
              <a:gd name="connsiteY32" fmla="*/ 132 h 763"/>
              <a:gd name="connsiteX33" fmla="*/ 21 w 711"/>
              <a:gd name="connsiteY33" fmla="*/ 137 h 763"/>
              <a:gd name="connsiteX34" fmla="*/ 0 w 711"/>
              <a:gd name="connsiteY34" fmla="*/ 137 h 763"/>
              <a:gd name="connsiteX35" fmla="*/ 0 w 711"/>
              <a:gd name="connsiteY35" fmla="*/ 100 h 763"/>
              <a:gd name="connsiteX36" fmla="*/ 16 w 711"/>
              <a:gd name="connsiteY36" fmla="*/ 100 h 763"/>
              <a:gd name="connsiteX37" fmla="*/ 37 w 711"/>
              <a:gd name="connsiteY37" fmla="*/ 100 h 763"/>
              <a:gd name="connsiteX38" fmla="*/ 53 w 711"/>
              <a:gd name="connsiteY38" fmla="*/ 100 h 763"/>
              <a:gd name="connsiteX39" fmla="*/ 74 w 711"/>
              <a:gd name="connsiteY39" fmla="*/ 95 h 763"/>
              <a:gd name="connsiteX40" fmla="*/ 100 w 711"/>
              <a:gd name="connsiteY40" fmla="*/ 95 h 763"/>
              <a:gd name="connsiteX41" fmla="*/ 122 w 711"/>
              <a:gd name="connsiteY41" fmla="*/ 89 h 763"/>
              <a:gd name="connsiteX42" fmla="*/ 148 w 711"/>
              <a:gd name="connsiteY42" fmla="*/ 84 h 763"/>
              <a:gd name="connsiteX43" fmla="*/ 179 w 711"/>
              <a:gd name="connsiteY43" fmla="*/ 84 h 763"/>
              <a:gd name="connsiteX44" fmla="*/ 237 w 711"/>
              <a:gd name="connsiteY44" fmla="*/ 74 h 763"/>
              <a:gd name="connsiteX45" fmla="*/ 295 w 711"/>
              <a:gd name="connsiteY45" fmla="*/ 63 h 763"/>
              <a:gd name="connsiteX46" fmla="*/ 353 w 711"/>
              <a:gd name="connsiteY46" fmla="*/ 58 h 763"/>
              <a:gd name="connsiteX47" fmla="*/ 411 w 711"/>
              <a:gd name="connsiteY47" fmla="*/ 47 h 763"/>
              <a:gd name="connsiteX48" fmla="*/ 438 w 711"/>
              <a:gd name="connsiteY48" fmla="*/ 42 h 763"/>
              <a:gd name="connsiteX49" fmla="*/ 464 w 711"/>
              <a:gd name="connsiteY49" fmla="*/ 37 h 763"/>
              <a:gd name="connsiteX50" fmla="*/ 490 w 711"/>
              <a:gd name="connsiteY50" fmla="*/ 32 h 763"/>
              <a:gd name="connsiteX51" fmla="*/ 506 w 711"/>
              <a:gd name="connsiteY51" fmla="*/ 32 h 763"/>
              <a:gd name="connsiteX52" fmla="*/ 522 w 711"/>
              <a:gd name="connsiteY52" fmla="*/ 26 h 763"/>
              <a:gd name="connsiteX53" fmla="*/ 538 w 711"/>
              <a:gd name="connsiteY53" fmla="*/ 21 h 763"/>
              <a:gd name="connsiteX54" fmla="*/ 543 w 711"/>
              <a:gd name="connsiteY54" fmla="*/ 21 h 763"/>
              <a:gd name="connsiteX55" fmla="*/ 553 w 711"/>
              <a:gd name="connsiteY55" fmla="*/ 16 h 763"/>
              <a:gd name="connsiteX56" fmla="*/ 559 w 711"/>
              <a:gd name="connsiteY56" fmla="*/ 11 h 763"/>
              <a:gd name="connsiteX57" fmla="*/ 569 w 711"/>
              <a:gd name="connsiteY57" fmla="*/ 5 h 763"/>
              <a:gd name="connsiteX58" fmla="*/ 575 w 711"/>
              <a:gd name="connsiteY58" fmla="*/ 5 h 763"/>
              <a:gd name="connsiteX59" fmla="*/ 585 w 711"/>
              <a:gd name="connsiteY59" fmla="*/ 0 h 763"/>
              <a:gd name="connsiteX60" fmla="*/ 590 w 711"/>
              <a:gd name="connsiteY60" fmla="*/ 5 h 763"/>
              <a:gd name="connsiteX61" fmla="*/ 596 w 711"/>
              <a:gd name="connsiteY61" fmla="*/ 5 h 763"/>
              <a:gd name="connsiteX62" fmla="*/ 601 w 711"/>
              <a:gd name="connsiteY62" fmla="*/ 11 h 763"/>
              <a:gd name="connsiteX63" fmla="*/ 611 w 711"/>
              <a:gd name="connsiteY63" fmla="*/ 16 h 763"/>
              <a:gd name="connsiteX64" fmla="*/ 622 w 711"/>
              <a:gd name="connsiteY64" fmla="*/ 21 h 763"/>
              <a:gd name="connsiteX65" fmla="*/ 632 w 711"/>
              <a:gd name="connsiteY65" fmla="*/ 26 h 763"/>
              <a:gd name="connsiteX66" fmla="*/ 643 w 711"/>
              <a:gd name="connsiteY66" fmla="*/ 32 h 763"/>
              <a:gd name="connsiteX67" fmla="*/ 659 w 711"/>
              <a:gd name="connsiteY67" fmla="*/ 42 h 763"/>
              <a:gd name="connsiteX68" fmla="*/ 669 w 711"/>
              <a:gd name="connsiteY68" fmla="*/ 53 h 763"/>
              <a:gd name="connsiteX69" fmla="*/ 680 w 711"/>
              <a:gd name="connsiteY69" fmla="*/ 58 h 763"/>
              <a:gd name="connsiteX70" fmla="*/ 690 w 711"/>
              <a:gd name="connsiteY70" fmla="*/ 68 h 763"/>
              <a:gd name="connsiteX71" fmla="*/ 701 w 711"/>
              <a:gd name="connsiteY71" fmla="*/ 74 h 763"/>
              <a:gd name="connsiteX72" fmla="*/ 706 w 711"/>
              <a:gd name="connsiteY72" fmla="*/ 79 h 763"/>
              <a:gd name="connsiteX73" fmla="*/ 711 w 711"/>
              <a:gd name="connsiteY73" fmla="*/ 84 h 763"/>
              <a:gd name="connsiteX74" fmla="*/ 711 w 711"/>
              <a:gd name="connsiteY74" fmla="*/ 89 h 763"/>
              <a:gd name="connsiteX75" fmla="*/ 711 w 711"/>
              <a:gd name="connsiteY75" fmla="*/ 95 h 763"/>
              <a:gd name="connsiteX76" fmla="*/ 711 w 711"/>
              <a:gd name="connsiteY76" fmla="*/ 100 h 763"/>
              <a:gd name="connsiteX77" fmla="*/ 711 w 711"/>
              <a:gd name="connsiteY77" fmla="*/ 105 h 763"/>
              <a:gd name="connsiteX78" fmla="*/ 706 w 711"/>
              <a:gd name="connsiteY78" fmla="*/ 110 h 763"/>
              <a:gd name="connsiteX79" fmla="*/ 696 w 711"/>
              <a:gd name="connsiteY79" fmla="*/ 116 h 763"/>
              <a:gd name="connsiteX80" fmla="*/ 696 w 711"/>
              <a:gd name="connsiteY80" fmla="*/ 121 h 763"/>
              <a:gd name="connsiteX81" fmla="*/ 696 w 711"/>
              <a:gd name="connsiteY81" fmla="*/ 121 h 763"/>
              <a:gd name="connsiteX82" fmla="*/ 690 w 711"/>
              <a:gd name="connsiteY82" fmla="*/ 126 h 763"/>
              <a:gd name="connsiteX83" fmla="*/ 690 w 711"/>
              <a:gd name="connsiteY83" fmla="*/ 132 h 763"/>
              <a:gd name="connsiteX84" fmla="*/ 685 w 711"/>
              <a:gd name="connsiteY84" fmla="*/ 142 h 763"/>
              <a:gd name="connsiteX85" fmla="*/ 685 w 711"/>
              <a:gd name="connsiteY85" fmla="*/ 147 h 763"/>
              <a:gd name="connsiteX86" fmla="*/ 685 w 711"/>
              <a:gd name="connsiteY86" fmla="*/ 158 h 763"/>
              <a:gd name="connsiteX87" fmla="*/ 680 w 711"/>
              <a:gd name="connsiteY87" fmla="*/ 168 h 763"/>
              <a:gd name="connsiteX88" fmla="*/ 680 w 711"/>
              <a:gd name="connsiteY88" fmla="*/ 179 h 763"/>
              <a:gd name="connsiteX89" fmla="*/ 680 w 711"/>
              <a:gd name="connsiteY89" fmla="*/ 189 h 763"/>
              <a:gd name="connsiteX90" fmla="*/ 675 w 711"/>
              <a:gd name="connsiteY90" fmla="*/ 205 h 763"/>
              <a:gd name="connsiteX91" fmla="*/ 675 w 711"/>
              <a:gd name="connsiteY91" fmla="*/ 221 h 763"/>
              <a:gd name="connsiteX92" fmla="*/ 675 w 711"/>
              <a:gd name="connsiteY92" fmla="*/ 237 h 763"/>
              <a:gd name="connsiteX93" fmla="*/ 669 w 711"/>
              <a:gd name="connsiteY93" fmla="*/ 252 h 763"/>
              <a:gd name="connsiteX94" fmla="*/ 669 w 711"/>
              <a:gd name="connsiteY94" fmla="*/ 268 h 763"/>
              <a:gd name="connsiteX95" fmla="*/ 669 w 711"/>
              <a:gd name="connsiteY95" fmla="*/ 289 h 763"/>
              <a:gd name="connsiteX96" fmla="*/ 664 w 711"/>
              <a:gd name="connsiteY96" fmla="*/ 331 h 763"/>
              <a:gd name="connsiteX97" fmla="*/ 659 w 711"/>
              <a:gd name="connsiteY97" fmla="*/ 368 h 763"/>
              <a:gd name="connsiteX98" fmla="*/ 659 w 711"/>
              <a:gd name="connsiteY98" fmla="*/ 400 h 763"/>
              <a:gd name="connsiteX99" fmla="*/ 654 w 711"/>
              <a:gd name="connsiteY99" fmla="*/ 431 h 763"/>
              <a:gd name="connsiteX100" fmla="*/ 648 w 711"/>
              <a:gd name="connsiteY100" fmla="*/ 463 h 763"/>
              <a:gd name="connsiteX101" fmla="*/ 648 w 711"/>
              <a:gd name="connsiteY101" fmla="*/ 489 h 763"/>
              <a:gd name="connsiteX102" fmla="*/ 643 w 711"/>
              <a:gd name="connsiteY102" fmla="*/ 510 h 763"/>
              <a:gd name="connsiteX103" fmla="*/ 638 w 711"/>
              <a:gd name="connsiteY103" fmla="*/ 531 h 763"/>
              <a:gd name="connsiteX104" fmla="*/ 632 w 711"/>
              <a:gd name="connsiteY104" fmla="*/ 568 h 763"/>
              <a:gd name="connsiteX105" fmla="*/ 622 w 711"/>
              <a:gd name="connsiteY105" fmla="*/ 605 h 763"/>
              <a:gd name="connsiteX106" fmla="*/ 617 w 711"/>
              <a:gd name="connsiteY106" fmla="*/ 636 h 763"/>
              <a:gd name="connsiteX107" fmla="*/ 606 w 711"/>
              <a:gd name="connsiteY107" fmla="*/ 663 h 763"/>
              <a:gd name="connsiteX108" fmla="*/ 601 w 711"/>
              <a:gd name="connsiteY108" fmla="*/ 689 h 763"/>
              <a:gd name="connsiteX109" fmla="*/ 596 w 711"/>
              <a:gd name="connsiteY109" fmla="*/ 700 h 763"/>
              <a:gd name="connsiteX110" fmla="*/ 590 w 711"/>
              <a:gd name="connsiteY110" fmla="*/ 710 h 763"/>
              <a:gd name="connsiteX111" fmla="*/ 590 w 711"/>
              <a:gd name="connsiteY111" fmla="*/ 721 h 763"/>
              <a:gd name="connsiteX112" fmla="*/ 585 w 711"/>
              <a:gd name="connsiteY112" fmla="*/ 726 h 763"/>
              <a:gd name="connsiteX113" fmla="*/ 580 w 711"/>
              <a:gd name="connsiteY113" fmla="*/ 736 h 763"/>
              <a:gd name="connsiteX114" fmla="*/ 580 w 711"/>
              <a:gd name="connsiteY114" fmla="*/ 742 h 763"/>
              <a:gd name="connsiteX115" fmla="*/ 569 w 711"/>
              <a:gd name="connsiteY115" fmla="*/ 747 h 763"/>
              <a:gd name="connsiteX116" fmla="*/ 564 w 711"/>
              <a:gd name="connsiteY116" fmla="*/ 757 h 763"/>
              <a:gd name="connsiteX117" fmla="*/ 559 w 711"/>
              <a:gd name="connsiteY117" fmla="*/ 757 h 763"/>
              <a:gd name="connsiteX118" fmla="*/ 553 w 711"/>
              <a:gd name="connsiteY118" fmla="*/ 763 h 763"/>
              <a:gd name="connsiteX119" fmla="*/ 548 w 711"/>
              <a:gd name="connsiteY119" fmla="*/ 763 h 763"/>
              <a:gd name="connsiteX120" fmla="*/ 548 w 711"/>
              <a:gd name="connsiteY120" fmla="*/ 757 h 763"/>
              <a:gd name="connsiteX121" fmla="*/ 543 w 711"/>
              <a:gd name="connsiteY121" fmla="*/ 757 h 763"/>
              <a:gd name="connsiteX122" fmla="*/ 543 w 711"/>
              <a:gd name="connsiteY122" fmla="*/ 752 h 763"/>
              <a:gd name="connsiteX123" fmla="*/ 543 w 711"/>
              <a:gd name="connsiteY123" fmla="*/ 747 h 763"/>
              <a:gd name="connsiteX124" fmla="*/ 538 w 711"/>
              <a:gd name="connsiteY124" fmla="*/ 742 h 763"/>
              <a:gd name="connsiteX125" fmla="*/ 538 w 711"/>
              <a:gd name="connsiteY125" fmla="*/ 731 h 763"/>
              <a:gd name="connsiteX126" fmla="*/ 538 w 711"/>
              <a:gd name="connsiteY126" fmla="*/ 721 h 763"/>
              <a:gd name="connsiteX127" fmla="*/ 532 w 711"/>
              <a:gd name="connsiteY127" fmla="*/ 705 h 763"/>
              <a:gd name="connsiteX128" fmla="*/ 527 w 711"/>
              <a:gd name="connsiteY128" fmla="*/ 684 h 763"/>
              <a:gd name="connsiteX129" fmla="*/ 522 w 711"/>
              <a:gd name="connsiteY129" fmla="*/ 668 h 763"/>
              <a:gd name="connsiteX130" fmla="*/ 517 w 711"/>
              <a:gd name="connsiteY130" fmla="*/ 652 h 763"/>
              <a:gd name="connsiteX131" fmla="*/ 511 w 711"/>
              <a:gd name="connsiteY131" fmla="*/ 636 h 763"/>
              <a:gd name="connsiteX132" fmla="*/ 501 w 711"/>
              <a:gd name="connsiteY132" fmla="*/ 626 h 763"/>
              <a:gd name="connsiteX133" fmla="*/ 532 w 711"/>
              <a:gd name="connsiteY133" fmla="*/ 610 h 763"/>
              <a:gd name="connsiteX134" fmla="*/ 553 w 711"/>
              <a:gd name="connsiteY134" fmla="*/ 600 h 763"/>
              <a:gd name="connsiteX135" fmla="*/ 553 w 711"/>
              <a:gd name="connsiteY135" fmla="*/ 600 h 763"/>
              <a:gd name="connsiteX136" fmla="*/ 559 w 711"/>
              <a:gd name="connsiteY136" fmla="*/ 594 h 763"/>
              <a:gd name="connsiteX137" fmla="*/ 559 w 711"/>
              <a:gd name="connsiteY137" fmla="*/ 584 h 763"/>
              <a:gd name="connsiteX138" fmla="*/ 564 w 711"/>
              <a:gd name="connsiteY138" fmla="*/ 573 h 763"/>
              <a:gd name="connsiteX139" fmla="*/ 564 w 711"/>
              <a:gd name="connsiteY139" fmla="*/ 558 h 763"/>
              <a:gd name="connsiteX140" fmla="*/ 569 w 711"/>
              <a:gd name="connsiteY140" fmla="*/ 537 h 763"/>
              <a:gd name="connsiteX141" fmla="*/ 575 w 711"/>
              <a:gd name="connsiteY141" fmla="*/ 516 h 763"/>
              <a:gd name="connsiteX142" fmla="*/ 575 w 711"/>
              <a:gd name="connsiteY142" fmla="*/ 489 h 763"/>
              <a:gd name="connsiteX143" fmla="*/ 580 w 711"/>
              <a:gd name="connsiteY143" fmla="*/ 458 h 763"/>
              <a:gd name="connsiteX144" fmla="*/ 590 w 711"/>
              <a:gd name="connsiteY144" fmla="*/ 395 h 763"/>
              <a:gd name="connsiteX145" fmla="*/ 596 w 711"/>
              <a:gd name="connsiteY145" fmla="*/ 337 h 763"/>
              <a:gd name="connsiteX146" fmla="*/ 601 w 711"/>
              <a:gd name="connsiteY146" fmla="*/ 274 h 763"/>
              <a:gd name="connsiteX147" fmla="*/ 601 w 711"/>
              <a:gd name="connsiteY147" fmla="*/ 221 h 763"/>
              <a:gd name="connsiteX148" fmla="*/ 601 w 711"/>
              <a:gd name="connsiteY148" fmla="*/ 221 h 763"/>
              <a:gd name="connsiteX0" fmla="*/ 601 w 711"/>
              <a:gd name="connsiteY0" fmla="*/ 221 h 763"/>
              <a:gd name="connsiteX1" fmla="*/ 601 w 711"/>
              <a:gd name="connsiteY1" fmla="*/ 195 h 763"/>
              <a:gd name="connsiteX2" fmla="*/ 601 w 711"/>
              <a:gd name="connsiteY2" fmla="*/ 168 h 763"/>
              <a:gd name="connsiteX3" fmla="*/ 601 w 711"/>
              <a:gd name="connsiteY3" fmla="*/ 147 h 763"/>
              <a:gd name="connsiteX4" fmla="*/ 601 w 711"/>
              <a:gd name="connsiteY4" fmla="*/ 132 h 763"/>
              <a:gd name="connsiteX5" fmla="*/ 601 w 711"/>
              <a:gd name="connsiteY5" fmla="*/ 116 h 763"/>
              <a:gd name="connsiteX6" fmla="*/ 601 w 711"/>
              <a:gd name="connsiteY6" fmla="*/ 105 h 763"/>
              <a:gd name="connsiteX7" fmla="*/ 596 w 711"/>
              <a:gd name="connsiteY7" fmla="*/ 95 h 763"/>
              <a:gd name="connsiteX8" fmla="*/ 596 w 711"/>
              <a:gd name="connsiteY8" fmla="*/ 89 h 763"/>
              <a:gd name="connsiteX9" fmla="*/ 596 w 711"/>
              <a:gd name="connsiteY9" fmla="*/ 84 h 763"/>
              <a:gd name="connsiteX10" fmla="*/ 590 w 711"/>
              <a:gd name="connsiteY10" fmla="*/ 84 h 763"/>
              <a:gd name="connsiteX11" fmla="*/ 585 w 711"/>
              <a:gd name="connsiteY11" fmla="*/ 79 h 763"/>
              <a:gd name="connsiteX12" fmla="*/ 575 w 711"/>
              <a:gd name="connsiteY12" fmla="*/ 79 h 763"/>
              <a:gd name="connsiteX13" fmla="*/ 569 w 711"/>
              <a:gd name="connsiteY13" fmla="*/ 74 h 763"/>
              <a:gd name="connsiteX14" fmla="*/ 553 w 711"/>
              <a:gd name="connsiteY14" fmla="*/ 74 h 763"/>
              <a:gd name="connsiteX15" fmla="*/ 543 w 711"/>
              <a:gd name="connsiteY15" fmla="*/ 74 h 763"/>
              <a:gd name="connsiteX16" fmla="*/ 527 w 711"/>
              <a:gd name="connsiteY16" fmla="*/ 79 h 763"/>
              <a:gd name="connsiteX17" fmla="*/ 496 w 711"/>
              <a:gd name="connsiteY17" fmla="*/ 79 h 763"/>
              <a:gd name="connsiteX18" fmla="*/ 459 w 711"/>
              <a:gd name="connsiteY18" fmla="*/ 84 h 763"/>
              <a:gd name="connsiteX19" fmla="*/ 422 w 711"/>
              <a:gd name="connsiteY19" fmla="*/ 89 h 763"/>
              <a:gd name="connsiteX20" fmla="*/ 385 w 711"/>
              <a:gd name="connsiteY20" fmla="*/ 89 h 763"/>
              <a:gd name="connsiteX21" fmla="*/ 343 w 711"/>
              <a:gd name="connsiteY21" fmla="*/ 95 h 763"/>
              <a:gd name="connsiteX22" fmla="*/ 295 w 711"/>
              <a:gd name="connsiteY22" fmla="*/ 105 h 763"/>
              <a:gd name="connsiteX23" fmla="*/ 269 w 711"/>
              <a:gd name="connsiteY23" fmla="*/ 105 h 763"/>
              <a:gd name="connsiteX24" fmla="*/ 243 w 711"/>
              <a:gd name="connsiteY24" fmla="*/ 110 h 763"/>
              <a:gd name="connsiteX25" fmla="*/ 216 w 711"/>
              <a:gd name="connsiteY25" fmla="*/ 116 h 763"/>
              <a:gd name="connsiteX26" fmla="*/ 190 w 711"/>
              <a:gd name="connsiteY26" fmla="*/ 116 h 763"/>
              <a:gd name="connsiteX27" fmla="*/ 158 w 711"/>
              <a:gd name="connsiteY27" fmla="*/ 121 h 763"/>
              <a:gd name="connsiteX28" fmla="*/ 132 w 711"/>
              <a:gd name="connsiteY28" fmla="*/ 126 h 763"/>
              <a:gd name="connsiteX29" fmla="*/ 106 w 711"/>
              <a:gd name="connsiteY29" fmla="*/ 126 h 763"/>
              <a:gd name="connsiteX30" fmla="*/ 85 w 711"/>
              <a:gd name="connsiteY30" fmla="*/ 132 h 763"/>
              <a:gd name="connsiteX31" fmla="*/ 64 w 711"/>
              <a:gd name="connsiteY31" fmla="*/ 132 h 763"/>
              <a:gd name="connsiteX32" fmla="*/ 37 w 711"/>
              <a:gd name="connsiteY32" fmla="*/ 132 h 763"/>
              <a:gd name="connsiteX33" fmla="*/ 21 w 711"/>
              <a:gd name="connsiteY33" fmla="*/ 137 h 763"/>
              <a:gd name="connsiteX34" fmla="*/ 0 w 711"/>
              <a:gd name="connsiteY34" fmla="*/ 137 h 763"/>
              <a:gd name="connsiteX35" fmla="*/ 0 w 711"/>
              <a:gd name="connsiteY35" fmla="*/ 100 h 763"/>
              <a:gd name="connsiteX36" fmla="*/ 16 w 711"/>
              <a:gd name="connsiteY36" fmla="*/ 100 h 763"/>
              <a:gd name="connsiteX37" fmla="*/ 37 w 711"/>
              <a:gd name="connsiteY37" fmla="*/ 100 h 763"/>
              <a:gd name="connsiteX38" fmla="*/ 53 w 711"/>
              <a:gd name="connsiteY38" fmla="*/ 100 h 763"/>
              <a:gd name="connsiteX39" fmla="*/ 74 w 711"/>
              <a:gd name="connsiteY39" fmla="*/ 95 h 763"/>
              <a:gd name="connsiteX40" fmla="*/ 100 w 711"/>
              <a:gd name="connsiteY40" fmla="*/ 95 h 763"/>
              <a:gd name="connsiteX41" fmla="*/ 122 w 711"/>
              <a:gd name="connsiteY41" fmla="*/ 89 h 763"/>
              <a:gd name="connsiteX42" fmla="*/ 148 w 711"/>
              <a:gd name="connsiteY42" fmla="*/ 84 h 763"/>
              <a:gd name="connsiteX43" fmla="*/ 179 w 711"/>
              <a:gd name="connsiteY43" fmla="*/ 84 h 763"/>
              <a:gd name="connsiteX44" fmla="*/ 237 w 711"/>
              <a:gd name="connsiteY44" fmla="*/ 74 h 763"/>
              <a:gd name="connsiteX45" fmla="*/ 295 w 711"/>
              <a:gd name="connsiteY45" fmla="*/ 63 h 763"/>
              <a:gd name="connsiteX46" fmla="*/ 353 w 711"/>
              <a:gd name="connsiteY46" fmla="*/ 58 h 763"/>
              <a:gd name="connsiteX47" fmla="*/ 411 w 711"/>
              <a:gd name="connsiteY47" fmla="*/ 47 h 763"/>
              <a:gd name="connsiteX48" fmla="*/ 438 w 711"/>
              <a:gd name="connsiteY48" fmla="*/ 42 h 763"/>
              <a:gd name="connsiteX49" fmla="*/ 464 w 711"/>
              <a:gd name="connsiteY49" fmla="*/ 37 h 763"/>
              <a:gd name="connsiteX50" fmla="*/ 490 w 711"/>
              <a:gd name="connsiteY50" fmla="*/ 32 h 763"/>
              <a:gd name="connsiteX51" fmla="*/ 506 w 711"/>
              <a:gd name="connsiteY51" fmla="*/ 32 h 763"/>
              <a:gd name="connsiteX52" fmla="*/ 522 w 711"/>
              <a:gd name="connsiteY52" fmla="*/ 26 h 763"/>
              <a:gd name="connsiteX53" fmla="*/ 538 w 711"/>
              <a:gd name="connsiteY53" fmla="*/ 21 h 763"/>
              <a:gd name="connsiteX54" fmla="*/ 543 w 711"/>
              <a:gd name="connsiteY54" fmla="*/ 21 h 763"/>
              <a:gd name="connsiteX55" fmla="*/ 553 w 711"/>
              <a:gd name="connsiteY55" fmla="*/ 16 h 763"/>
              <a:gd name="connsiteX56" fmla="*/ 559 w 711"/>
              <a:gd name="connsiteY56" fmla="*/ 11 h 763"/>
              <a:gd name="connsiteX57" fmla="*/ 569 w 711"/>
              <a:gd name="connsiteY57" fmla="*/ 5 h 763"/>
              <a:gd name="connsiteX58" fmla="*/ 575 w 711"/>
              <a:gd name="connsiteY58" fmla="*/ 5 h 763"/>
              <a:gd name="connsiteX59" fmla="*/ 585 w 711"/>
              <a:gd name="connsiteY59" fmla="*/ 0 h 763"/>
              <a:gd name="connsiteX60" fmla="*/ 590 w 711"/>
              <a:gd name="connsiteY60" fmla="*/ 5 h 763"/>
              <a:gd name="connsiteX61" fmla="*/ 596 w 711"/>
              <a:gd name="connsiteY61" fmla="*/ 5 h 763"/>
              <a:gd name="connsiteX62" fmla="*/ 601 w 711"/>
              <a:gd name="connsiteY62" fmla="*/ 11 h 763"/>
              <a:gd name="connsiteX63" fmla="*/ 611 w 711"/>
              <a:gd name="connsiteY63" fmla="*/ 16 h 763"/>
              <a:gd name="connsiteX64" fmla="*/ 622 w 711"/>
              <a:gd name="connsiteY64" fmla="*/ 21 h 763"/>
              <a:gd name="connsiteX65" fmla="*/ 632 w 711"/>
              <a:gd name="connsiteY65" fmla="*/ 26 h 763"/>
              <a:gd name="connsiteX66" fmla="*/ 643 w 711"/>
              <a:gd name="connsiteY66" fmla="*/ 32 h 763"/>
              <a:gd name="connsiteX67" fmla="*/ 659 w 711"/>
              <a:gd name="connsiteY67" fmla="*/ 42 h 763"/>
              <a:gd name="connsiteX68" fmla="*/ 669 w 711"/>
              <a:gd name="connsiteY68" fmla="*/ 53 h 763"/>
              <a:gd name="connsiteX69" fmla="*/ 680 w 711"/>
              <a:gd name="connsiteY69" fmla="*/ 58 h 763"/>
              <a:gd name="connsiteX70" fmla="*/ 690 w 711"/>
              <a:gd name="connsiteY70" fmla="*/ 68 h 763"/>
              <a:gd name="connsiteX71" fmla="*/ 701 w 711"/>
              <a:gd name="connsiteY71" fmla="*/ 74 h 763"/>
              <a:gd name="connsiteX72" fmla="*/ 706 w 711"/>
              <a:gd name="connsiteY72" fmla="*/ 79 h 763"/>
              <a:gd name="connsiteX73" fmla="*/ 711 w 711"/>
              <a:gd name="connsiteY73" fmla="*/ 84 h 763"/>
              <a:gd name="connsiteX74" fmla="*/ 711 w 711"/>
              <a:gd name="connsiteY74" fmla="*/ 89 h 763"/>
              <a:gd name="connsiteX75" fmla="*/ 711 w 711"/>
              <a:gd name="connsiteY75" fmla="*/ 95 h 763"/>
              <a:gd name="connsiteX76" fmla="*/ 711 w 711"/>
              <a:gd name="connsiteY76" fmla="*/ 100 h 763"/>
              <a:gd name="connsiteX77" fmla="*/ 711 w 711"/>
              <a:gd name="connsiteY77" fmla="*/ 105 h 763"/>
              <a:gd name="connsiteX78" fmla="*/ 706 w 711"/>
              <a:gd name="connsiteY78" fmla="*/ 110 h 763"/>
              <a:gd name="connsiteX79" fmla="*/ 696 w 711"/>
              <a:gd name="connsiteY79" fmla="*/ 116 h 763"/>
              <a:gd name="connsiteX80" fmla="*/ 696 w 711"/>
              <a:gd name="connsiteY80" fmla="*/ 121 h 763"/>
              <a:gd name="connsiteX81" fmla="*/ 696 w 711"/>
              <a:gd name="connsiteY81" fmla="*/ 121 h 763"/>
              <a:gd name="connsiteX82" fmla="*/ 690 w 711"/>
              <a:gd name="connsiteY82" fmla="*/ 126 h 763"/>
              <a:gd name="connsiteX83" fmla="*/ 690 w 711"/>
              <a:gd name="connsiteY83" fmla="*/ 132 h 763"/>
              <a:gd name="connsiteX84" fmla="*/ 685 w 711"/>
              <a:gd name="connsiteY84" fmla="*/ 142 h 763"/>
              <a:gd name="connsiteX85" fmla="*/ 685 w 711"/>
              <a:gd name="connsiteY85" fmla="*/ 147 h 763"/>
              <a:gd name="connsiteX86" fmla="*/ 685 w 711"/>
              <a:gd name="connsiteY86" fmla="*/ 158 h 763"/>
              <a:gd name="connsiteX87" fmla="*/ 680 w 711"/>
              <a:gd name="connsiteY87" fmla="*/ 168 h 763"/>
              <a:gd name="connsiteX88" fmla="*/ 680 w 711"/>
              <a:gd name="connsiteY88" fmla="*/ 179 h 763"/>
              <a:gd name="connsiteX89" fmla="*/ 680 w 711"/>
              <a:gd name="connsiteY89" fmla="*/ 189 h 763"/>
              <a:gd name="connsiteX90" fmla="*/ 675 w 711"/>
              <a:gd name="connsiteY90" fmla="*/ 205 h 763"/>
              <a:gd name="connsiteX91" fmla="*/ 675 w 711"/>
              <a:gd name="connsiteY91" fmla="*/ 221 h 763"/>
              <a:gd name="connsiteX92" fmla="*/ 675 w 711"/>
              <a:gd name="connsiteY92" fmla="*/ 237 h 763"/>
              <a:gd name="connsiteX93" fmla="*/ 669 w 711"/>
              <a:gd name="connsiteY93" fmla="*/ 252 h 763"/>
              <a:gd name="connsiteX94" fmla="*/ 669 w 711"/>
              <a:gd name="connsiteY94" fmla="*/ 268 h 763"/>
              <a:gd name="connsiteX95" fmla="*/ 669 w 711"/>
              <a:gd name="connsiteY95" fmla="*/ 289 h 763"/>
              <a:gd name="connsiteX96" fmla="*/ 664 w 711"/>
              <a:gd name="connsiteY96" fmla="*/ 331 h 763"/>
              <a:gd name="connsiteX97" fmla="*/ 659 w 711"/>
              <a:gd name="connsiteY97" fmla="*/ 368 h 763"/>
              <a:gd name="connsiteX98" fmla="*/ 659 w 711"/>
              <a:gd name="connsiteY98" fmla="*/ 400 h 763"/>
              <a:gd name="connsiteX99" fmla="*/ 654 w 711"/>
              <a:gd name="connsiteY99" fmla="*/ 431 h 763"/>
              <a:gd name="connsiteX100" fmla="*/ 648 w 711"/>
              <a:gd name="connsiteY100" fmla="*/ 463 h 763"/>
              <a:gd name="connsiteX101" fmla="*/ 648 w 711"/>
              <a:gd name="connsiteY101" fmla="*/ 489 h 763"/>
              <a:gd name="connsiteX102" fmla="*/ 643 w 711"/>
              <a:gd name="connsiteY102" fmla="*/ 510 h 763"/>
              <a:gd name="connsiteX103" fmla="*/ 638 w 711"/>
              <a:gd name="connsiteY103" fmla="*/ 531 h 763"/>
              <a:gd name="connsiteX104" fmla="*/ 632 w 711"/>
              <a:gd name="connsiteY104" fmla="*/ 568 h 763"/>
              <a:gd name="connsiteX105" fmla="*/ 622 w 711"/>
              <a:gd name="connsiteY105" fmla="*/ 605 h 763"/>
              <a:gd name="connsiteX106" fmla="*/ 617 w 711"/>
              <a:gd name="connsiteY106" fmla="*/ 636 h 763"/>
              <a:gd name="connsiteX107" fmla="*/ 606 w 711"/>
              <a:gd name="connsiteY107" fmla="*/ 663 h 763"/>
              <a:gd name="connsiteX108" fmla="*/ 601 w 711"/>
              <a:gd name="connsiteY108" fmla="*/ 689 h 763"/>
              <a:gd name="connsiteX109" fmla="*/ 596 w 711"/>
              <a:gd name="connsiteY109" fmla="*/ 700 h 763"/>
              <a:gd name="connsiteX110" fmla="*/ 590 w 711"/>
              <a:gd name="connsiteY110" fmla="*/ 710 h 763"/>
              <a:gd name="connsiteX111" fmla="*/ 590 w 711"/>
              <a:gd name="connsiteY111" fmla="*/ 721 h 763"/>
              <a:gd name="connsiteX112" fmla="*/ 585 w 711"/>
              <a:gd name="connsiteY112" fmla="*/ 726 h 763"/>
              <a:gd name="connsiteX113" fmla="*/ 580 w 711"/>
              <a:gd name="connsiteY113" fmla="*/ 736 h 763"/>
              <a:gd name="connsiteX114" fmla="*/ 580 w 711"/>
              <a:gd name="connsiteY114" fmla="*/ 742 h 763"/>
              <a:gd name="connsiteX115" fmla="*/ 569 w 711"/>
              <a:gd name="connsiteY115" fmla="*/ 747 h 763"/>
              <a:gd name="connsiteX116" fmla="*/ 564 w 711"/>
              <a:gd name="connsiteY116" fmla="*/ 757 h 763"/>
              <a:gd name="connsiteX117" fmla="*/ 559 w 711"/>
              <a:gd name="connsiteY117" fmla="*/ 757 h 763"/>
              <a:gd name="connsiteX118" fmla="*/ 553 w 711"/>
              <a:gd name="connsiteY118" fmla="*/ 763 h 763"/>
              <a:gd name="connsiteX119" fmla="*/ 548 w 711"/>
              <a:gd name="connsiteY119" fmla="*/ 763 h 763"/>
              <a:gd name="connsiteX120" fmla="*/ 548 w 711"/>
              <a:gd name="connsiteY120" fmla="*/ 757 h 763"/>
              <a:gd name="connsiteX121" fmla="*/ 543 w 711"/>
              <a:gd name="connsiteY121" fmla="*/ 757 h 763"/>
              <a:gd name="connsiteX122" fmla="*/ 543 w 711"/>
              <a:gd name="connsiteY122" fmla="*/ 752 h 763"/>
              <a:gd name="connsiteX123" fmla="*/ 543 w 711"/>
              <a:gd name="connsiteY123" fmla="*/ 747 h 763"/>
              <a:gd name="connsiteX124" fmla="*/ 538 w 711"/>
              <a:gd name="connsiteY124" fmla="*/ 742 h 763"/>
              <a:gd name="connsiteX125" fmla="*/ 538 w 711"/>
              <a:gd name="connsiteY125" fmla="*/ 731 h 763"/>
              <a:gd name="connsiteX126" fmla="*/ 538 w 711"/>
              <a:gd name="connsiteY126" fmla="*/ 721 h 763"/>
              <a:gd name="connsiteX127" fmla="*/ 532 w 711"/>
              <a:gd name="connsiteY127" fmla="*/ 705 h 763"/>
              <a:gd name="connsiteX128" fmla="*/ 527 w 711"/>
              <a:gd name="connsiteY128" fmla="*/ 684 h 763"/>
              <a:gd name="connsiteX129" fmla="*/ 522 w 711"/>
              <a:gd name="connsiteY129" fmla="*/ 668 h 763"/>
              <a:gd name="connsiteX130" fmla="*/ 517 w 711"/>
              <a:gd name="connsiteY130" fmla="*/ 652 h 763"/>
              <a:gd name="connsiteX131" fmla="*/ 511 w 711"/>
              <a:gd name="connsiteY131" fmla="*/ 636 h 763"/>
              <a:gd name="connsiteX132" fmla="*/ 501 w 711"/>
              <a:gd name="connsiteY132" fmla="*/ 626 h 763"/>
              <a:gd name="connsiteX133" fmla="*/ 553 w 711"/>
              <a:gd name="connsiteY133" fmla="*/ 600 h 763"/>
              <a:gd name="connsiteX134" fmla="*/ 553 w 711"/>
              <a:gd name="connsiteY134" fmla="*/ 600 h 763"/>
              <a:gd name="connsiteX135" fmla="*/ 559 w 711"/>
              <a:gd name="connsiteY135" fmla="*/ 594 h 763"/>
              <a:gd name="connsiteX136" fmla="*/ 559 w 711"/>
              <a:gd name="connsiteY136" fmla="*/ 584 h 763"/>
              <a:gd name="connsiteX137" fmla="*/ 564 w 711"/>
              <a:gd name="connsiteY137" fmla="*/ 573 h 763"/>
              <a:gd name="connsiteX138" fmla="*/ 564 w 711"/>
              <a:gd name="connsiteY138" fmla="*/ 558 h 763"/>
              <a:gd name="connsiteX139" fmla="*/ 569 w 711"/>
              <a:gd name="connsiteY139" fmla="*/ 537 h 763"/>
              <a:gd name="connsiteX140" fmla="*/ 575 w 711"/>
              <a:gd name="connsiteY140" fmla="*/ 516 h 763"/>
              <a:gd name="connsiteX141" fmla="*/ 575 w 711"/>
              <a:gd name="connsiteY141" fmla="*/ 489 h 763"/>
              <a:gd name="connsiteX142" fmla="*/ 580 w 711"/>
              <a:gd name="connsiteY142" fmla="*/ 458 h 763"/>
              <a:gd name="connsiteX143" fmla="*/ 590 w 711"/>
              <a:gd name="connsiteY143" fmla="*/ 395 h 763"/>
              <a:gd name="connsiteX144" fmla="*/ 596 w 711"/>
              <a:gd name="connsiteY144" fmla="*/ 337 h 763"/>
              <a:gd name="connsiteX145" fmla="*/ 601 w 711"/>
              <a:gd name="connsiteY145" fmla="*/ 274 h 763"/>
              <a:gd name="connsiteX146" fmla="*/ 601 w 711"/>
              <a:gd name="connsiteY146" fmla="*/ 221 h 763"/>
              <a:gd name="connsiteX147" fmla="*/ 601 w 711"/>
              <a:gd name="connsiteY147" fmla="*/ 221 h 763"/>
              <a:gd name="connsiteX0" fmla="*/ 601 w 711"/>
              <a:gd name="connsiteY0" fmla="*/ 221 h 763"/>
              <a:gd name="connsiteX1" fmla="*/ 601 w 711"/>
              <a:gd name="connsiteY1" fmla="*/ 195 h 763"/>
              <a:gd name="connsiteX2" fmla="*/ 601 w 711"/>
              <a:gd name="connsiteY2" fmla="*/ 168 h 763"/>
              <a:gd name="connsiteX3" fmla="*/ 601 w 711"/>
              <a:gd name="connsiteY3" fmla="*/ 147 h 763"/>
              <a:gd name="connsiteX4" fmla="*/ 601 w 711"/>
              <a:gd name="connsiteY4" fmla="*/ 132 h 763"/>
              <a:gd name="connsiteX5" fmla="*/ 601 w 711"/>
              <a:gd name="connsiteY5" fmla="*/ 116 h 763"/>
              <a:gd name="connsiteX6" fmla="*/ 601 w 711"/>
              <a:gd name="connsiteY6" fmla="*/ 105 h 763"/>
              <a:gd name="connsiteX7" fmla="*/ 596 w 711"/>
              <a:gd name="connsiteY7" fmla="*/ 95 h 763"/>
              <a:gd name="connsiteX8" fmla="*/ 596 w 711"/>
              <a:gd name="connsiteY8" fmla="*/ 89 h 763"/>
              <a:gd name="connsiteX9" fmla="*/ 596 w 711"/>
              <a:gd name="connsiteY9" fmla="*/ 84 h 763"/>
              <a:gd name="connsiteX10" fmla="*/ 590 w 711"/>
              <a:gd name="connsiteY10" fmla="*/ 84 h 763"/>
              <a:gd name="connsiteX11" fmla="*/ 585 w 711"/>
              <a:gd name="connsiteY11" fmla="*/ 79 h 763"/>
              <a:gd name="connsiteX12" fmla="*/ 575 w 711"/>
              <a:gd name="connsiteY12" fmla="*/ 79 h 763"/>
              <a:gd name="connsiteX13" fmla="*/ 569 w 711"/>
              <a:gd name="connsiteY13" fmla="*/ 74 h 763"/>
              <a:gd name="connsiteX14" fmla="*/ 553 w 711"/>
              <a:gd name="connsiteY14" fmla="*/ 74 h 763"/>
              <a:gd name="connsiteX15" fmla="*/ 543 w 711"/>
              <a:gd name="connsiteY15" fmla="*/ 74 h 763"/>
              <a:gd name="connsiteX16" fmla="*/ 527 w 711"/>
              <a:gd name="connsiteY16" fmla="*/ 79 h 763"/>
              <a:gd name="connsiteX17" fmla="*/ 496 w 711"/>
              <a:gd name="connsiteY17" fmla="*/ 79 h 763"/>
              <a:gd name="connsiteX18" fmla="*/ 459 w 711"/>
              <a:gd name="connsiteY18" fmla="*/ 84 h 763"/>
              <a:gd name="connsiteX19" fmla="*/ 422 w 711"/>
              <a:gd name="connsiteY19" fmla="*/ 89 h 763"/>
              <a:gd name="connsiteX20" fmla="*/ 385 w 711"/>
              <a:gd name="connsiteY20" fmla="*/ 89 h 763"/>
              <a:gd name="connsiteX21" fmla="*/ 343 w 711"/>
              <a:gd name="connsiteY21" fmla="*/ 95 h 763"/>
              <a:gd name="connsiteX22" fmla="*/ 295 w 711"/>
              <a:gd name="connsiteY22" fmla="*/ 105 h 763"/>
              <a:gd name="connsiteX23" fmla="*/ 269 w 711"/>
              <a:gd name="connsiteY23" fmla="*/ 105 h 763"/>
              <a:gd name="connsiteX24" fmla="*/ 243 w 711"/>
              <a:gd name="connsiteY24" fmla="*/ 110 h 763"/>
              <a:gd name="connsiteX25" fmla="*/ 216 w 711"/>
              <a:gd name="connsiteY25" fmla="*/ 116 h 763"/>
              <a:gd name="connsiteX26" fmla="*/ 190 w 711"/>
              <a:gd name="connsiteY26" fmla="*/ 116 h 763"/>
              <a:gd name="connsiteX27" fmla="*/ 158 w 711"/>
              <a:gd name="connsiteY27" fmla="*/ 121 h 763"/>
              <a:gd name="connsiteX28" fmla="*/ 132 w 711"/>
              <a:gd name="connsiteY28" fmla="*/ 126 h 763"/>
              <a:gd name="connsiteX29" fmla="*/ 106 w 711"/>
              <a:gd name="connsiteY29" fmla="*/ 126 h 763"/>
              <a:gd name="connsiteX30" fmla="*/ 85 w 711"/>
              <a:gd name="connsiteY30" fmla="*/ 132 h 763"/>
              <a:gd name="connsiteX31" fmla="*/ 64 w 711"/>
              <a:gd name="connsiteY31" fmla="*/ 132 h 763"/>
              <a:gd name="connsiteX32" fmla="*/ 37 w 711"/>
              <a:gd name="connsiteY32" fmla="*/ 132 h 763"/>
              <a:gd name="connsiteX33" fmla="*/ 21 w 711"/>
              <a:gd name="connsiteY33" fmla="*/ 137 h 763"/>
              <a:gd name="connsiteX34" fmla="*/ 0 w 711"/>
              <a:gd name="connsiteY34" fmla="*/ 137 h 763"/>
              <a:gd name="connsiteX35" fmla="*/ 0 w 711"/>
              <a:gd name="connsiteY35" fmla="*/ 100 h 763"/>
              <a:gd name="connsiteX36" fmla="*/ 16 w 711"/>
              <a:gd name="connsiteY36" fmla="*/ 100 h 763"/>
              <a:gd name="connsiteX37" fmla="*/ 37 w 711"/>
              <a:gd name="connsiteY37" fmla="*/ 100 h 763"/>
              <a:gd name="connsiteX38" fmla="*/ 53 w 711"/>
              <a:gd name="connsiteY38" fmla="*/ 100 h 763"/>
              <a:gd name="connsiteX39" fmla="*/ 74 w 711"/>
              <a:gd name="connsiteY39" fmla="*/ 95 h 763"/>
              <a:gd name="connsiteX40" fmla="*/ 100 w 711"/>
              <a:gd name="connsiteY40" fmla="*/ 95 h 763"/>
              <a:gd name="connsiteX41" fmla="*/ 122 w 711"/>
              <a:gd name="connsiteY41" fmla="*/ 89 h 763"/>
              <a:gd name="connsiteX42" fmla="*/ 148 w 711"/>
              <a:gd name="connsiteY42" fmla="*/ 84 h 763"/>
              <a:gd name="connsiteX43" fmla="*/ 179 w 711"/>
              <a:gd name="connsiteY43" fmla="*/ 84 h 763"/>
              <a:gd name="connsiteX44" fmla="*/ 237 w 711"/>
              <a:gd name="connsiteY44" fmla="*/ 74 h 763"/>
              <a:gd name="connsiteX45" fmla="*/ 295 w 711"/>
              <a:gd name="connsiteY45" fmla="*/ 63 h 763"/>
              <a:gd name="connsiteX46" fmla="*/ 353 w 711"/>
              <a:gd name="connsiteY46" fmla="*/ 58 h 763"/>
              <a:gd name="connsiteX47" fmla="*/ 411 w 711"/>
              <a:gd name="connsiteY47" fmla="*/ 47 h 763"/>
              <a:gd name="connsiteX48" fmla="*/ 438 w 711"/>
              <a:gd name="connsiteY48" fmla="*/ 42 h 763"/>
              <a:gd name="connsiteX49" fmla="*/ 464 w 711"/>
              <a:gd name="connsiteY49" fmla="*/ 37 h 763"/>
              <a:gd name="connsiteX50" fmla="*/ 490 w 711"/>
              <a:gd name="connsiteY50" fmla="*/ 32 h 763"/>
              <a:gd name="connsiteX51" fmla="*/ 506 w 711"/>
              <a:gd name="connsiteY51" fmla="*/ 32 h 763"/>
              <a:gd name="connsiteX52" fmla="*/ 522 w 711"/>
              <a:gd name="connsiteY52" fmla="*/ 26 h 763"/>
              <a:gd name="connsiteX53" fmla="*/ 538 w 711"/>
              <a:gd name="connsiteY53" fmla="*/ 21 h 763"/>
              <a:gd name="connsiteX54" fmla="*/ 543 w 711"/>
              <a:gd name="connsiteY54" fmla="*/ 21 h 763"/>
              <a:gd name="connsiteX55" fmla="*/ 553 w 711"/>
              <a:gd name="connsiteY55" fmla="*/ 16 h 763"/>
              <a:gd name="connsiteX56" fmla="*/ 559 w 711"/>
              <a:gd name="connsiteY56" fmla="*/ 11 h 763"/>
              <a:gd name="connsiteX57" fmla="*/ 569 w 711"/>
              <a:gd name="connsiteY57" fmla="*/ 5 h 763"/>
              <a:gd name="connsiteX58" fmla="*/ 575 w 711"/>
              <a:gd name="connsiteY58" fmla="*/ 5 h 763"/>
              <a:gd name="connsiteX59" fmla="*/ 585 w 711"/>
              <a:gd name="connsiteY59" fmla="*/ 0 h 763"/>
              <a:gd name="connsiteX60" fmla="*/ 590 w 711"/>
              <a:gd name="connsiteY60" fmla="*/ 5 h 763"/>
              <a:gd name="connsiteX61" fmla="*/ 596 w 711"/>
              <a:gd name="connsiteY61" fmla="*/ 5 h 763"/>
              <a:gd name="connsiteX62" fmla="*/ 601 w 711"/>
              <a:gd name="connsiteY62" fmla="*/ 11 h 763"/>
              <a:gd name="connsiteX63" fmla="*/ 611 w 711"/>
              <a:gd name="connsiteY63" fmla="*/ 16 h 763"/>
              <a:gd name="connsiteX64" fmla="*/ 622 w 711"/>
              <a:gd name="connsiteY64" fmla="*/ 21 h 763"/>
              <a:gd name="connsiteX65" fmla="*/ 632 w 711"/>
              <a:gd name="connsiteY65" fmla="*/ 26 h 763"/>
              <a:gd name="connsiteX66" fmla="*/ 643 w 711"/>
              <a:gd name="connsiteY66" fmla="*/ 32 h 763"/>
              <a:gd name="connsiteX67" fmla="*/ 659 w 711"/>
              <a:gd name="connsiteY67" fmla="*/ 42 h 763"/>
              <a:gd name="connsiteX68" fmla="*/ 669 w 711"/>
              <a:gd name="connsiteY68" fmla="*/ 53 h 763"/>
              <a:gd name="connsiteX69" fmla="*/ 680 w 711"/>
              <a:gd name="connsiteY69" fmla="*/ 58 h 763"/>
              <a:gd name="connsiteX70" fmla="*/ 690 w 711"/>
              <a:gd name="connsiteY70" fmla="*/ 68 h 763"/>
              <a:gd name="connsiteX71" fmla="*/ 701 w 711"/>
              <a:gd name="connsiteY71" fmla="*/ 74 h 763"/>
              <a:gd name="connsiteX72" fmla="*/ 706 w 711"/>
              <a:gd name="connsiteY72" fmla="*/ 79 h 763"/>
              <a:gd name="connsiteX73" fmla="*/ 711 w 711"/>
              <a:gd name="connsiteY73" fmla="*/ 84 h 763"/>
              <a:gd name="connsiteX74" fmla="*/ 711 w 711"/>
              <a:gd name="connsiteY74" fmla="*/ 89 h 763"/>
              <a:gd name="connsiteX75" fmla="*/ 711 w 711"/>
              <a:gd name="connsiteY75" fmla="*/ 95 h 763"/>
              <a:gd name="connsiteX76" fmla="*/ 711 w 711"/>
              <a:gd name="connsiteY76" fmla="*/ 100 h 763"/>
              <a:gd name="connsiteX77" fmla="*/ 711 w 711"/>
              <a:gd name="connsiteY77" fmla="*/ 105 h 763"/>
              <a:gd name="connsiteX78" fmla="*/ 706 w 711"/>
              <a:gd name="connsiteY78" fmla="*/ 110 h 763"/>
              <a:gd name="connsiteX79" fmla="*/ 696 w 711"/>
              <a:gd name="connsiteY79" fmla="*/ 116 h 763"/>
              <a:gd name="connsiteX80" fmla="*/ 696 w 711"/>
              <a:gd name="connsiteY80" fmla="*/ 121 h 763"/>
              <a:gd name="connsiteX81" fmla="*/ 696 w 711"/>
              <a:gd name="connsiteY81" fmla="*/ 121 h 763"/>
              <a:gd name="connsiteX82" fmla="*/ 690 w 711"/>
              <a:gd name="connsiteY82" fmla="*/ 126 h 763"/>
              <a:gd name="connsiteX83" fmla="*/ 690 w 711"/>
              <a:gd name="connsiteY83" fmla="*/ 132 h 763"/>
              <a:gd name="connsiteX84" fmla="*/ 685 w 711"/>
              <a:gd name="connsiteY84" fmla="*/ 142 h 763"/>
              <a:gd name="connsiteX85" fmla="*/ 685 w 711"/>
              <a:gd name="connsiteY85" fmla="*/ 147 h 763"/>
              <a:gd name="connsiteX86" fmla="*/ 685 w 711"/>
              <a:gd name="connsiteY86" fmla="*/ 158 h 763"/>
              <a:gd name="connsiteX87" fmla="*/ 680 w 711"/>
              <a:gd name="connsiteY87" fmla="*/ 168 h 763"/>
              <a:gd name="connsiteX88" fmla="*/ 680 w 711"/>
              <a:gd name="connsiteY88" fmla="*/ 179 h 763"/>
              <a:gd name="connsiteX89" fmla="*/ 680 w 711"/>
              <a:gd name="connsiteY89" fmla="*/ 189 h 763"/>
              <a:gd name="connsiteX90" fmla="*/ 675 w 711"/>
              <a:gd name="connsiteY90" fmla="*/ 205 h 763"/>
              <a:gd name="connsiteX91" fmla="*/ 675 w 711"/>
              <a:gd name="connsiteY91" fmla="*/ 221 h 763"/>
              <a:gd name="connsiteX92" fmla="*/ 675 w 711"/>
              <a:gd name="connsiteY92" fmla="*/ 237 h 763"/>
              <a:gd name="connsiteX93" fmla="*/ 669 w 711"/>
              <a:gd name="connsiteY93" fmla="*/ 252 h 763"/>
              <a:gd name="connsiteX94" fmla="*/ 669 w 711"/>
              <a:gd name="connsiteY94" fmla="*/ 268 h 763"/>
              <a:gd name="connsiteX95" fmla="*/ 669 w 711"/>
              <a:gd name="connsiteY95" fmla="*/ 289 h 763"/>
              <a:gd name="connsiteX96" fmla="*/ 664 w 711"/>
              <a:gd name="connsiteY96" fmla="*/ 331 h 763"/>
              <a:gd name="connsiteX97" fmla="*/ 659 w 711"/>
              <a:gd name="connsiteY97" fmla="*/ 368 h 763"/>
              <a:gd name="connsiteX98" fmla="*/ 659 w 711"/>
              <a:gd name="connsiteY98" fmla="*/ 400 h 763"/>
              <a:gd name="connsiteX99" fmla="*/ 654 w 711"/>
              <a:gd name="connsiteY99" fmla="*/ 431 h 763"/>
              <a:gd name="connsiteX100" fmla="*/ 648 w 711"/>
              <a:gd name="connsiteY100" fmla="*/ 463 h 763"/>
              <a:gd name="connsiteX101" fmla="*/ 648 w 711"/>
              <a:gd name="connsiteY101" fmla="*/ 489 h 763"/>
              <a:gd name="connsiteX102" fmla="*/ 643 w 711"/>
              <a:gd name="connsiteY102" fmla="*/ 510 h 763"/>
              <a:gd name="connsiteX103" fmla="*/ 638 w 711"/>
              <a:gd name="connsiteY103" fmla="*/ 531 h 763"/>
              <a:gd name="connsiteX104" fmla="*/ 632 w 711"/>
              <a:gd name="connsiteY104" fmla="*/ 568 h 763"/>
              <a:gd name="connsiteX105" fmla="*/ 622 w 711"/>
              <a:gd name="connsiteY105" fmla="*/ 605 h 763"/>
              <a:gd name="connsiteX106" fmla="*/ 617 w 711"/>
              <a:gd name="connsiteY106" fmla="*/ 636 h 763"/>
              <a:gd name="connsiteX107" fmla="*/ 606 w 711"/>
              <a:gd name="connsiteY107" fmla="*/ 663 h 763"/>
              <a:gd name="connsiteX108" fmla="*/ 601 w 711"/>
              <a:gd name="connsiteY108" fmla="*/ 689 h 763"/>
              <a:gd name="connsiteX109" fmla="*/ 596 w 711"/>
              <a:gd name="connsiteY109" fmla="*/ 700 h 763"/>
              <a:gd name="connsiteX110" fmla="*/ 590 w 711"/>
              <a:gd name="connsiteY110" fmla="*/ 710 h 763"/>
              <a:gd name="connsiteX111" fmla="*/ 590 w 711"/>
              <a:gd name="connsiteY111" fmla="*/ 721 h 763"/>
              <a:gd name="connsiteX112" fmla="*/ 585 w 711"/>
              <a:gd name="connsiteY112" fmla="*/ 726 h 763"/>
              <a:gd name="connsiteX113" fmla="*/ 580 w 711"/>
              <a:gd name="connsiteY113" fmla="*/ 736 h 763"/>
              <a:gd name="connsiteX114" fmla="*/ 580 w 711"/>
              <a:gd name="connsiteY114" fmla="*/ 742 h 763"/>
              <a:gd name="connsiteX115" fmla="*/ 569 w 711"/>
              <a:gd name="connsiteY115" fmla="*/ 747 h 763"/>
              <a:gd name="connsiteX116" fmla="*/ 564 w 711"/>
              <a:gd name="connsiteY116" fmla="*/ 757 h 763"/>
              <a:gd name="connsiteX117" fmla="*/ 559 w 711"/>
              <a:gd name="connsiteY117" fmla="*/ 757 h 763"/>
              <a:gd name="connsiteX118" fmla="*/ 553 w 711"/>
              <a:gd name="connsiteY118" fmla="*/ 763 h 763"/>
              <a:gd name="connsiteX119" fmla="*/ 548 w 711"/>
              <a:gd name="connsiteY119" fmla="*/ 763 h 763"/>
              <a:gd name="connsiteX120" fmla="*/ 548 w 711"/>
              <a:gd name="connsiteY120" fmla="*/ 757 h 763"/>
              <a:gd name="connsiteX121" fmla="*/ 543 w 711"/>
              <a:gd name="connsiteY121" fmla="*/ 757 h 763"/>
              <a:gd name="connsiteX122" fmla="*/ 543 w 711"/>
              <a:gd name="connsiteY122" fmla="*/ 752 h 763"/>
              <a:gd name="connsiteX123" fmla="*/ 543 w 711"/>
              <a:gd name="connsiteY123" fmla="*/ 747 h 763"/>
              <a:gd name="connsiteX124" fmla="*/ 538 w 711"/>
              <a:gd name="connsiteY124" fmla="*/ 742 h 763"/>
              <a:gd name="connsiteX125" fmla="*/ 538 w 711"/>
              <a:gd name="connsiteY125" fmla="*/ 731 h 763"/>
              <a:gd name="connsiteX126" fmla="*/ 538 w 711"/>
              <a:gd name="connsiteY126" fmla="*/ 721 h 763"/>
              <a:gd name="connsiteX127" fmla="*/ 532 w 711"/>
              <a:gd name="connsiteY127" fmla="*/ 705 h 763"/>
              <a:gd name="connsiteX128" fmla="*/ 527 w 711"/>
              <a:gd name="connsiteY128" fmla="*/ 684 h 763"/>
              <a:gd name="connsiteX129" fmla="*/ 522 w 711"/>
              <a:gd name="connsiteY129" fmla="*/ 668 h 763"/>
              <a:gd name="connsiteX130" fmla="*/ 517 w 711"/>
              <a:gd name="connsiteY130" fmla="*/ 652 h 763"/>
              <a:gd name="connsiteX131" fmla="*/ 511 w 711"/>
              <a:gd name="connsiteY131" fmla="*/ 636 h 763"/>
              <a:gd name="connsiteX132" fmla="*/ 501 w 711"/>
              <a:gd name="connsiteY132" fmla="*/ 626 h 763"/>
              <a:gd name="connsiteX133" fmla="*/ 553 w 711"/>
              <a:gd name="connsiteY133" fmla="*/ 600 h 763"/>
              <a:gd name="connsiteX134" fmla="*/ 553 w 711"/>
              <a:gd name="connsiteY134" fmla="*/ 600 h 763"/>
              <a:gd name="connsiteX135" fmla="*/ 559 w 711"/>
              <a:gd name="connsiteY135" fmla="*/ 584 h 763"/>
              <a:gd name="connsiteX136" fmla="*/ 564 w 711"/>
              <a:gd name="connsiteY136" fmla="*/ 573 h 763"/>
              <a:gd name="connsiteX137" fmla="*/ 564 w 711"/>
              <a:gd name="connsiteY137" fmla="*/ 558 h 763"/>
              <a:gd name="connsiteX138" fmla="*/ 569 w 711"/>
              <a:gd name="connsiteY138" fmla="*/ 537 h 763"/>
              <a:gd name="connsiteX139" fmla="*/ 575 w 711"/>
              <a:gd name="connsiteY139" fmla="*/ 516 h 763"/>
              <a:gd name="connsiteX140" fmla="*/ 575 w 711"/>
              <a:gd name="connsiteY140" fmla="*/ 489 h 763"/>
              <a:gd name="connsiteX141" fmla="*/ 580 w 711"/>
              <a:gd name="connsiteY141" fmla="*/ 458 h 763"/>
              <a:gd name="connsiteX142" fmla="*/ 590 w 711"/>
              <a:gd name="connsiteY142" fmla="*/ 395 h 763"/>
              <a:gd name="connsiteX143" fmla="*/ 596 w 711"/>
              <a:gd name="connsiteY143" fmla="*/ 337 h 763"/>
              <a:gd name="connsiteX144" fmla="*/ 601 w 711"/>
              <a:gd name="connsiteY144" fmla="*/ 274 h 763"/>
              <a:gd name="connsiteX145" fmla="*/ 601 w 711"/>
              <a:gd name="connsiteY145" fmla="*/ 221 h 763"/>
              <a:gd name="connsiteX146" fmla="*/ 601 w 711"/>
              <a:gd name="connsiteY146" fmla="*/ 221 h 763"/>
              <a:gd name="connsiteX0" fmla="*/ 601 w 711"/>
              <a:gd name="connsiteY0" fmla="*/ 221 h 763"/>
              <a:gd name="connsiteX1" fmla="*/ 601 w 711"/>
              <a:gd name="connsiteY1" fmla="*/ 195 h 763"/>
              <a:gd name="connsiteX2" fmla="*/ 601 w 711"/>
              <a:gd name="connsiteY2" fmla="*/ 168 h 763"/>
              <a:gd name="connsiteX3" fmla="*/ 601 w 711"/>
              <a:gd name="connsiteY3" fmla="*/ 147 h 763"/>
              <a:gd name="connsiteX4" fmla="*/ 601 w 711"/>
              <a:gd name="connsiteY4" fmla="*/ 132 h 763"/>
              <a:gd name="connsiteX5" fmla="*/ 601 w 711"/>
              <a:gd name="connsiteY5" fmla="*/ 116 h 763"/>
              <a:gd name="connsiteX6" fmla="*/ 601 w 711"/>
              <a:gd name="connsiteY6" fmla="*/ 105 h 763"/>
              <a:gd name="connsiteX7" fmla="*/ 596 w 711"/>
              <a:gd name="connsiteY7" fmla="*/ 95 h 763"/>
              <a:gd name="connsiteX8" fmla="*/ 596 w 711"/>
              <a:gd name="connsiteY8" fmla="*/ 89 h 763"/>
              <a:gd name="connsiteX9" fmla="*/ 596 w 711"/>
              <a:gd name="connsiteY9" fmla="*/ 84 h 763"/>
              <a:gd name="connsiteX10" fmla="*/ 590 w 711"/>
              <a:gd name="connsiteY10" fmla="*/ 84 h 763"/>
              <a:gd name="connsiteX11" fmla="*/ 585 w 711"/>
              <a:gd name="connsiteY11" fmla="*/ 79 h 763"/>
              <a:gd name="connsiteX12" fmla="*/ 575 w 711"/>
              <a:gd name="connsiteY12" fmla="*/ 79 h 763"/>
              <a:gd name="connsiteX13" fmla="*/ 569 w 711"/>
              <a:gd name="connsiteY13" fmla="*/ 74 h 763"/>
              <a:gd name="connsiteX14" fmla="*/ 553 w 711"/>
              <a:gd name="connsiteY14" fmla="*/ 74 h 763"/>
              <a:gd name="connsiteX15" fmla="*/ 543 w 711"/>
              <a:gd name="connsiteY15" fmla="*/ 74 h 763"/>
              <a:gd name="connsiteX16" fmla="*/ 527 w 711"/>
              <a:gd name="connsiteY16" fmla="*/ 79 h 763"/>
              <a:gd name="connsiteX17" fmla="*/ 496 w 711"/>
              <a:gd name="connsiteY17" fmla="*/ 79 h 763"/>
              <a:gd name="connsiteX18" fmla="*/ 459 w 711"/>
              <a:gd name="connsiteY18" fmla="*/ 84 h 763"/>
              <a:gd name="connsiteX19" fmla="*/ 422 w 711"/>
              <a:gd name="connsiteY19" fmla="*/ 89 h 763"/>
              <a:gd name="connsiteX20" fmla="*/ 385 w 711"/>
              <a:gd name="connsiteY20" fmla="*/ 89 h 763"/>
              <a:gd name="connsiteX21" fmla="*/ 343 w 711"/>
              <a:gd name="connsiteY21" fmla="*/ 95 h 763"/>
              <a:gd name="connsiteX22" fmla="*/ 295 w 711"/>
              <a:gd name="connsiteY22" fmla="*/ 105 h 763"/>
              <a:gd name="connsiteX23" fmla="*/ 269 w 711"/>
              <a:gd name="connsiteY23" fmla="*/ 105 h 763"/>
              <a:gd name="connsiteX24" fmla="*/ 243 w 711"/>
              <a:gd name="connsiteY24" fmla="*/ 110 h 763"/>
              <a:gd name="connsiteX25" fmla="*/ 216 w 711"/>
              <a:gd name="connsiteY25" fmla="*/ 116 h 763"/>
              <a:gd name="connsiteX26" fmla="*/ 190 w 711"/>
              <a:gd name="connsiteY26" fmla="*/ 116 h 763"/>
              <a:gd name="connsiteX27" fmla="*/ 158 w 711"/>
              <a:gd name="connsiteY27" fmla="*/ 121 h 763"/>
              <a:gd name="connsiteX28" fmla="*/ 132 w 711"/>
              <a:gd name="connsiteY28" fmla="*/ 126 h 763"/>
              <a:gd name="connsiteX29" fmla="*/ 106 w 711"/>
              <a:gd name="connsiteY29" fmla="*/ 126 h 763"/>
              <a:gd name="connsiteX30" fmla="*/ 85 w 711"/>
              <a:gd name="connsiteY30" fmla="*/ 132 h 763"/>
              <a:gd name="connsiteX31" fmla="*/ 64 w 711"/>
              <a:gd name="connsiteY31" fmla="*/ 132 h 763"/>
              <a:gd name="connsiteX32" fmla="*/ 37 w 711"/>
              <a:gd name="connsiteY32" fmla="*/ 132 h 763"/>
              <a:gd name="connsiteX33" fmla="*/ 21 w 711"/>
              <a:gd name="connsiteY33" fmla="*/ 137 h 763"/>
              <a:gd name="connsiteX34" fmla="*/ 0 w 711"/>
              <a:gd name="connsiteY34" fmla="*/ 137 h 763"/>
              <a:gd name="connsiteX35" fmla="*/ 0 w 711"/>
              <a:gd name="connsiteY35" fmla="*/ 100 h 763"/>
              <a:gd name="connsiteX36" fmla="*/ 16 w 711"/>
              <a:gd name="connsiteY36" fmla="*/ 100 h 763"/>
              <a:gd name="connsiteX37" fmla="*/ 37 w 711"/>
              <a:gd name="connsiteY37" fmla="*/ 100 h 763"/>
              <a:gd name="connsiteX38" fmla="*/ 53 w 711"/>
              <a:gd name="connsiteY38" fmla="*/ 100 h 763"/>
              <a:gd name="connsiteX39" fmla="*/ 74 w 711"/>
              <a:gd name="connsiteY39" fmla="*/ 95 h 763"/>
              <a:gd name="connsiteX40" fmla="*/ 100 w 711"/>
              <a:gd name="connsiteY40" fmla="*/ 95 h 763"/>
              <a:gd name="connsiteX41" fmla="*/ 122 w 711"/>
              <a:gd name="connsiteY41" fmla="*/ 89 h 763"/>
              <a:gd name="connsiteX42" fmla="*/ 148 w 711"/>
              <a:gd name="connsiteY42" fmla="*/ 84 h 763"/>
              <a:gd name="connsiteX43" fmla="*/ 179 w 711"/>
              <a:gd name="connsiteY43" fmla="*/ 84 h 763"/>
              <a:gd name="connsiteX44" fmla="*/ 237 w 711"/>
              <a:gd name="connsiteY44" fmla="*/ 74 h 763"/>
              <a:gd name="connsiteX45" fmla="*/ 295 w 711"/>
              <a:gd name="connsiteY45" fmla="*/ 63 h 763"/>
              <a:gd name="connsiteX46" fmla="*/ 353 w 711"/>
              <a:gd name="connsiteY46" fmla="*/ 58 h 763"/>
              <a:gd name="connsiteX47" fmla="*/ 411 w 711"/>
              <a:gd name="connsiteY47" fmla="*/ 47 h 763"/>
              <a:gd name="connsiteX48" fmla="*/ 438 w 711"/>
              <a:gd name="connsiteY48" fmla="*/ 42 h 763"/>
              <a:gd name="connsiteX49" fmla="*/ 464 w 711"/>
              <a:gd name="connsiteY49" fmla="*/ 37 h 763"/>
              <a:gd name="connsiteX50" fmla="*/ 490 w 711"/>
              <a:gd name="connsiteY50" fmla="*/ 32 h 763"/>
              <a:gd name="connsiteX51" fmla="*/ 506 w 711"/>
              <a:gd name="connsiteY51" fmla="*/ 32 h 763"/>
              <a:gd name="connsiteX52" fmla="*/ 522 w 711"/>
              <a:gd name="connsiteY52" fmla="*/ 26 h 763"/>
              <a:gd name="connsiteX53" fmla="*/ 538 w 711"/>
              <a:gd name="connsiteY53" fmla="*/ 21 h 763"/>
              <a:gd name="connsiteX54" fmla="*/ 543 w 711"/>
              <a:gd name="connsiteY54" fmla="*/ 21 h 763"/>
              <a:gd name="connsiteX55" fmla="*/ 553 w 711"/>
              <a:gd name="connsiteY55" fmla="*/ 16 h 763"/>
              <a:gd name="connsiteX56" fmla="*/ 559 w 711"/>
              <a:gd name="connsiteY56" fmla="*/ 11 h 763"/>
              <a:gd name="connsiteX57" fmla="*/ 569 w 711"/>
              <a:gd name="connsiteY57" fmla="*/ 5 h 763"/>
              <a:gd name="connsiteX58" fmla="*/ 575 w 711"/>
              <a:gd name="connsiteY58" fmla="*/ 5 h 763"/>
              <a:gd name="connsiteX59" fmla="*/ 585 w 711"/>
              <a:gd name="connsiteY59" fmla="*/ 0 h 763"/>
              <a:gd name="connsiteX60" fmla="*/ 590 w 711"/>
              <a:gd name="connsiteY60" fmla="*/ 5 h 763"/>
              <a:gd name="connsiteX61" fmla="*/ 596 w 711"/>
              <a:gd name="connsiteY61" fmla="*/ 5 h 763"/>
              <a:gd name="connsiteX62" fmla="*/ 601 w 711"/>
              <a:gd name="connsiteY62" fmla="*/ 11 h 763"/>
              <a:gd name="connsiteX63" fmla="*/ 611 w 711"/>
              <a:gd name="connsiteY63" fmla="*/ 16 h 763"/>
              <a:gd name="connsiteX64" fmla="*/ 622 w 711"/>
              <a:gd name="connsiteY64" fmla="*/ 21 h 763"/>
              <a:gd name="connsiteX65" fmla="*/ 632 w 711"/>
              <a:gd name="connsiteY65" fmla="*/ 26 h 763"/>
              <a:gd name="connsiteX66" fmla="*/ 643 w 711"/>
              <a:gd name="connsiteY66" fmla="*/ 32 h 763"/>
              <a:gd name="connsiteX67" fmla="*/ 659 w 711"/>
              <a:gd name="connsiteY67" fmla="*/ 42 h 763"/>
              <a:gd name="connsiteX68" fmla="*/ 669 w 711"/>
              <a:gd name="connsiteY68" fmla="*/ 53 h 763"/>
              <a:gd name="connsiteX69" fmla="*/ 680 w 711"/>
              <a:gd name="connsiteY69" fmla="*/ 58 h 763"/>
              <a:gd name="connsiteX70" fmla="*/ 690 w 711"/>
              <a:gd name="connsiteY70" fmla="*/ 68 h 763"/>
              <a:gd name="connsiteX71" fmla="*/ 701 w 711"/>
              <a:gd name="connsiteY71" fmla="*/ 74 h 763"/>
              <a:gd name="connsiteX72" fmla="*/ 706 w 711"/>
              <a:gd name="connsiteY72" fmla="*/ 79 h 763"/>
              <a:gd name="connsiteX73" fmla="*/ 711 w 711"/>
              <a:gd name="connsiteY73" fmla="*/ 84 h 763"/>
              <a:gd name="connsiteX74" fmla="*/ 711 w 711"/>
              <a:gd name="connsiteY74" fmla="*/ 89 h 763"/>
              <a:gd name="connsiteX75" fmla="*/ 711 w 711"/>
              <a:gd name="connsiteY75" fmla="*/ 95 h 763"/>
              <a:gd name="connsiteX76" fmla="*/ 711 w 711"/>
              <a:gd name="connsiteY76" fmla="*/ 100 h 763"/>
              <a:gd name="connsiteX77" fmla="*/ 711 w 711"/>
              <a:gd name="connsiteY77" fmla="*/ 105 h 763"/>
              <a:gd name="connsiteX78" fmla="*/ 706 w 711"/>
              <a:gd name="connsiteY78" fmla="*/ 110 h 763"/>
              <a:gd name="connsiteX79" fmla="*/ 696 w 711"/>
              <a:gd name="connsiteY79" fmla="*/ 116 h 763"/>
              <a:gd name="connsiteX80" fmla="*/ 696 w 711"/>
              <a:gd name="connsiteY80" fmla="*/ 121 h 763"/>
              <a:gd name="connsiteX81" fmla="*/ 696 w 711"/>
              <a:gd name="connsiteY81" fmla="*/ 121 h 763"/>
              <a:gd name="connsiteX82" fmla="*/ 690 w 711"/>
              <a:gd name="connsiteY82" fmla="*/ 126 h 763"/>
              <a:gd name="connsiteX83" fmla="*/ 690 w 711"/>
              <a:gd name="connsiteY83" fmla="*/ 132 h 763"/>
              <a:gd name="connsiteX84" fmla="*/ 685 w 711"/>
              <a:gd name="connsiteY84" fmla="*/ 142 h 763"/>
              <a:gd name="connsiteX85" fmla="*/ 685 w 711"/>
              <a:gd name="connsiteY85" fmla="*/ 147 h 763"/>
              <a:gd name="connsiteX86" fmla="*/ 685 w 711"/>
              <a:gd name="connsiteY86" fmla="*/ 158 h 763"/>
              <a:gd name="connsiteX87" fmla="*/ 680 w 711"/>
              <a:gd name="connsiteY87" fmla="*/ 168 h 763"/>
              <a:gd name="connsiteX88" fmla="*/ 680 w 711"/>
              <a:gd name="connsiteY88" fmla="*/ 179 h 763"/>
              <a:gd name="connsiteX89" fmla="*/ 680 w 711"/>
              <a:gd name="connsiteY89" fmla="*/ 189 h 763"/>
              <a:gd name="connsiteX90" fmla="*/ 675 w 711"/>
              <a:gd name="connsiteY90" fmla="*/ 205 h 763"/>
              <a:gd name="connsiteX91" fmla="*/ 675 w 711"/>
              <a:gd name="connsiteY91" fmla="*/ 221 h 763"/>
              <a:gd name="connsiteX92" fmla="*/ 675 w 711"/>
              <a:gd name="connsiteY92" fmla="*/ 237 h 763"/>
              <a:gd name="connsiteX93" fmla="*/ 669 w 711"/>
              <a:gd name="connsiteY93" fmla="*/ 252 h 763"/>
              <a:gd name="connsiteX94" fmla="*/ 669 w 711"/>
              <a:gd name="connsiteY94" fmla="*/ 268 h 763"/>
              <a:gd name="connsiteX95" fmla="*/ 669 w 711"/>
              <a:gd name="connsiteY95" fmla="*/ 289 h 763"/>
              <a:gd name="connsiteX96" fmla="*/ 664 w 711"/>
              <a:gd name="connsiteY96" fmla="*/ 331 h 763"/>
              <a:gd name="connsiteX97" fmla="*/ 659 w 711"/>
              <a:gd name="connsiteY97" fmla="*/ 368 h 763"/>
              <a:gd name="connsiteX98" fmla="*/ 659 w 711"/>
              <a:gd name="connsiteY98" fmla="*/ 400 h 763"/>
              <a:gd name="connsiteX99" fmla="*/ 654 w 711"/>
              <a:gd name="connsiteY99" fmla="*/ 431 h 763"/>
              <a:gd name="connsiteX100" fmla="*/ 648 w 711"/>
              <a:gd name="connsiteY100" fmla="*/ 463 h 763"/>
              <a:gd name="connsiteX101" fmla="*/ 648 w 711"/>
              <a:gd name="connsiteY101" fmla="*/ 489 h 763"/>
              <a:gd name="connsiteX102" fmla="*/ 643 w 711"/>
              <a:gd name="connsiteY102" fmla="*/ 510 h 763"/>
              <a:gd name="connsiteX103" fmla="*/ 638 w 711"/>
              <a:gd name="connsiteY103" fmla="*/ 531 h 763"/>
              <a:gd name="connsiteX104" fmla="*/ 632 w 711"/>
              <a:gd name="connsiteY104" fmla="*/ 568 h 763"/>
              <a:gd name="connsiteX105" fmla="*/ 622 w 711"/>
              <a:gd name="connsiteY105" fmla="*/ 605 h 763"/>
              <a:gd name="connsiteX106" fmla="*/ 617 w 711"/>
              <a:gd name="connsiteY106" fmla="*/ 636 h 763"/>
              <a:gd name="connsiteX107" fmla="*/ 606 w 711"/>
              <a:gd name="connsiteY107" fmla="*/ 663 h 763"/>
              <a:gd name="connsiteX108" fmla="*/ 601 w 711"/>
              <a:gd name="connsiteY108" fmla="*/ 689 h 763"/>
              <a:gd name="connsiteX109" fmla="*/ 596 w 711"/>
              <a:gd name="connsiteY109" fmla="*/ 700 h 763"/>
              <a:gd name="connsiteX110" fmla="*/ 590 w 711"/>
              <a:gd name="connsiteY110" fmla="*/ 710 h 763"/>
              <a:gd name="connsiteX111" fmla="*/ 590 w 711"/>
              <a:gd name="connsiteY111" fmla="*/ 721 h 763"/>
              <a:gd name="connsiteX112" fmla="*/ 585 w 711"/>
              <a:gd name="connsiteY112" fmla="*/ 726 h 763"/>
              <a:gd name="connsiteX113" fmla="*/ 580 w 711"/>
              <a:gd name="connsiteY113" fmla="*/ 736 h 763"/>
              <a:gd name="connsiteX114" fmla="*/ 580 w 711"/>
              <a:gd name="connsiteY114" fmla="*/ 742 h 763"/>
              <a:gd name="connsiteX115" fmla="*/ 569 w 711"/>
              <a:gd name="connsiteY115" fmla="*/ 747 h 763"/>
              <a:gd name="connsiteX116" fmla="*/ 564 w 711"/>
              <a:gd name="connsiteY116" fmla="*/ 757 h 763"/>
              <a:gd name="connsiteX117" fmla="*/ 559 w 711"/>
              <a:gd name="connsiteY117" fmla="*/ 757 h 763"/>
              <a:gd name="connsiteX118" fmla="*/ 553 w 711"/>
              <a:gd name="connsiteY118" fmla="*/ 763 h 763"/>
              <a:gd name="connsiteX119" fmla="*/ 548 w 711"/>
              <a:gd name="connsiteY119" fmla="*/ 763 h 763"/>
              <a:gd name="connsiteX120" fmla="*/ 548 w 711"/>
              <a:gd name="connsiteY120" fmla="*/ 757 h 763"/>
              <a:gd name="connsiteX121" fmla="*/ 543 w 711"/>
              <a:gd name="connsiteY121" fmla="*/ 757 h 763"/>
              <a:gd name="connsiteX122" fmla="*/ 543 w 711"/>
              <a:gd name="connsiteY122" fmla="*/ 752 h 763"/>
              <a:gd name="connsiteX123" fmla="*/ 543 w 711"/>
              <a:gd name="connsiteY123" fmla="*/ 747 h 763"/>
              <a:gd name="connsiteX124" fmla="*/ 538 w 711"/>
              <a:gd name="connsiteY124" fmla="*/ 742 h 763"/>
              <a:gd name="connsiteX125" fmla="*/ 538 w 711"/>
              <a:gd name="connsiteY125" fmla="*/ 731 h 763"/>
              <a:gd name="connsiteX126" fmla="*/ 538 w 711"/>
              <a:gd name="connsiteY126" fmla="*/ 721 h 763"/>
              <a:gd name="connsiteX127" fmla="*/ 532 w 711"/>
              <a:gd name="connsiteY127" fmla="*/ 705 h 763"/>
              <a:gd name="connsiteX128" fmla="*/ 527 w 711"/>
              <a:gd name="connsiteY128" fmla="*/ 684 h 763"/>
              <a:gd name="connsiteX129" fmla="*/ 522 w 711"/>
              <a:gd name="connsiteY129" fmla="*/ 668 h 763"/>
              <a:gd name="connsiteX130" fmla="*/ 517 w 711"/>
              <a:gd name="connsiteY130" fmla="*/ 652 h 763"/>
              <a:gd name="connsiteX131" fmla="*/ 511 w 711"/>
              <a:gd name="connsiteY131" fmla="*/ 636 h 763"/>
              <a:gd name="connsiteX132" fmla="*/ 501 w 711"/>
              <a:gd name="connsiteY132" fmla="*/ 626 h 763"/>
              <a:gd name="connsiteX133" fmla="*/ 553 w 711"/>
              <a:gd name="connsiteY133" fmla="*/ 600 h 763"/>
              <a:gd name="connsiteX134" fmla="*/ 559 w 711"/>
              <a:gd name="connsiteY134" fmla="*/ 584 h 763"/>
              <a:gd name="connsiteX135" fmla="*/ 564 w 711"/>
              <a:gd name="connsiteY135" fmla="*/ 573 h 763"/>
              <a:gd name="connsiteX136" fmla="*/ 564 w 711"/>
              <a:gd name="connsiteY136" fmla="*/ 558 h 763"/>
              <a:gd name="connsiteX137" fmla="*/ 569 w 711"/>
              <a:gd name="connsiteY137" fmla="*/ 537 h 763"/>
              <a:gd name="connsiteX138" fmla="*/ 575 w 711"/>
              <a:gd name="connsiteY138" fmla="*/ 516 h 763"/>
              <a:gd name="connsiteX139" fmla="*/ 575 w 711"/>
              <a:gd name="connsiteY139" fmla="*/ 489 h 763"/>
              <a:gd name="connsiteX140" fmla="*/ 580 w 711"/>
              <a:gd name="connsiteY140" fmla="*/ 458 h 763"/>
              <a:gd name="connsiteX141" fmla="*/ 590 w 711"/>
              <a:gd name="connsiteY141" fmla="*/ 395 h 763"/>
              <a:gd name="connsiteX142" fmla="*/ 596 w 711"/>
              <a:gd name="connsiteY142" fmla="*/ 337 h 763"/>
              <a:gd name="connsiteX143" fmla="*/ 601 w 711"/>
              <a:gd name="connsiteY143" fmla="*/ 274 h 763"/>
              <a:gd name="connsiteX144" fmla="*/ 601 w 711"/>
              <a:gd name="connsiteY144" fmla="*/ 221 h 763"/>
              <a:gd name="connsiteX145" fmla="*/ 601 w 711"/>
              <a:gd name="connsiteY145" fmla="*/ 221 h 763"/>
              <a:gd name="connsiteX0" fmla="*/ 601 w 711"/>
              <a:gd name="connsiteY0" fmla="*/ 221 h 763"/>
              <a:gd name="connsiteX1" fmla="*/ 601 w 711"/>
              <a:gd name="connsiteY1" fmla="*/ 195 h 763"/>
              <a:gd name="connsiteX2" fmla="*/ 601 w 711"/>
              <a:gd name="connsiteY2" fmla="*/ 168 h 763"/>
              <a:gd name="connsiteX3" fmla="*/ 601 w 711"/>
              <a:gd name="connsiteY3" fmla="*/ 147 h 763"/>
              <a:gd name="connsiteX4" fmla="*/ 601 w 711"/>
              <a:gd name="connsiteY4" fmla="*/ 132 h 763"/>
              <a:gd name="connsiteX5" fmla="*/ 601 w 711"/>
              <a:gd name="connsiteY5" fmla="*/ 116 h 763"/>
              <a:gd name="connsiteX6" fmla="*/ 601 w 711"/>
              <a:gd name="connsiteY6" fmla="*/ 105 h 763"/>
              <a:gd name="connsiteX7" fmla="*/ 596 w 711"/>
              <a:gd name="connsiteY7" fmla="*/ 95 h 763"/>
              <a:gd name="connsiteX8" fmla="*/ 596 w 711"/>
              <a:gd name="connsiteY8" fmla="*/ 89 h 763"/>
              <a:gd name="connsiteX9" fmla="*/ 596 w 711"/>
              <a:gd name="connsiteY9" fmla="*/ 84 h 763"/>
              <a:gd name="connsiteX10" fmla="*/ 590 w 711"/>
              <a:gd name="connsiteY10" fmla="*/ 84 h 763"/>
              <a:gd name="connsiteX11" fmla="*/ 585 w 711"/>
              <a:gd name="connsiteY11" fmla="*/ 79 h 763"/>
              <a:gd name="connsiteX12" fmla="*/ 575 w 711"/>
              <a:gd name="connsiteY12" fmla="*/ 79 h 763"/>
              <a:gd name="connsiteX13" fmla="*/ 569 w 711"/>
              <a:gd name="connsiteY13" fmla="*/ 74 h 763"/>
              <a:gd name="connsiteX14" fmla="*/ 553 w 711"/>
              <a:gd name="connsiteY14" fmla="*/ 74 h 763"/>
              <a:gd name="connsiteX15" fmla="*/ 543 w 711"/>
              <a:gd name="connsiteY15" fmla="*/ 74 h 763"/>
              <a:gd name="connsiteX16" fmla="*/ 527 w 711"/>
              <a:gd name="connsiteY16" fmla="*/ 79 h 763"/>
              <a:gd name="connsiteX17" fmla="*/ 496 w 711"/>
              <a:gd name="connsiteY17" fmla="*/ 79 h 763"/>
              <a:gd name="connsiteX18" fmla="*/ 459 w 711"/>
              <a:gd name="connsiteY18" fmla="*/ 84 h 763"/>
              <a:gd name="connsiteX19" fmla="*/ 422 w 711"/>
              <a:gd name="connsiteY19" fmla="*/ 89 h 763"/>
              <a:gd name="connsiteX20" fmla="*/ 385 w 711"/>
              <a:gd name="connsiteY20" fmla="*/ 89 h 763"/>
              <a:gd name="connsiteX21" fmla="*/ 343 w 711"/>
              <a:gd name="connsiteY21" fmla="*/ 95 h 763"/>
              <a:gd name="connsiteX22" fmla="*/ 295 w 711"/>
              <a:gd name="connsiteY22" fmla="*/ 105 h 763"/>
              <a:gd name="connsiteX23" fmla="*/ 269 w 711"/>
              <a:gd name="connsiteY23" fmla="*/ 105 h 763"/>
              <a:gd name="connsiteX24" fmla="*/ 243 w 711"/>
              <a:gd name="connsiteY24" fmla="*/ 110 h 763"/>
              <a:gd name="connsiteX25" fmla="*/ 216 w 711"/>
              <a:gd name="connsiteY25" fmla="*/ 116 h 763"/>
              <a:gd name="connsiteX26" fmla="*/ 190 w 711"/>
              <a:gd name="connsiteY26" fmla="*/ 116 h 763"/>
              <a:gd name="connsiteX27" fmla="*/ 158 w 711"/>
              <a:gd name="connsiteY27" fmla="*/ 121 h 763"/>
              <a:gd name="connsiteX28" fmla="*/ 132 w 711"/>
              <a:gd name="connsiteY28" fmla="*/ 126 h 763"/>
              <a:gd name="connsiteX29" fmla="*/ 106 w 711"/>
              <a:gd name="connsiteY29" fmla="*/ 126 h 763"/>
              <a:gd name="connsiteX30" fmla="*/ 85 w 711"/>
              <a:gd name="connsiteY30" fmla="*/ 132 h 763"/>
              <a:gd name="connsiteX31" fmla="*/ 64 w 711"/>
              <a:gd name="connsiteY31" fmla="*/ 132 h 763"/>
              <a:gd name="connsiteX32" fmla="*/ 37 w 711"/>
              <a:gd name="connsiteY32" fmla="*/ 132 h 763"/>
              <a:gd name="connsiteX33" fmla="*/ 21 w 711"/>
              <a:gd name="connsiteY33" fmla="*/ 137 h 763"/>
              <a:gd name="connsiteX34" fmla="*/ 0 w 711"/>
              <a:gd name="connsiteY34" fmla="*/ 137 h 763"/>
              <a:gd name="connsiteX35" fmla="*/ 0 w 711"/>
              <a:gd name="connsiteY35" fmla="*/ 100 h 763"/>
              <a:gd name="connsiteX36" fmla="*/ 16 w 711"/>
              <a:gd name="connsiteY36" fmla="*/ 100 h 763"/>
              <a:gd name="connsiteX37" fmla="*/ 37 w 711"/>
              <a:gd name="connsiteY37" fmla="*/ 100 h 763"/>
              <a:gd name="connsiteX38" fmla="*/ 53 w 711"/>
              <a:gd name="connsiteY38" fmla="*/ 100 h 763"/>
              <a:gd name="connsiteX39" fmla="*/ 74 w 711"/>
              <a:gd name="connsiteY39" fmla="*/ 95 h 763"/>
              <a:gd name="connsiteX40" fmla="*/ 100 w 711"/>
              <a:gd name="connsiteY40" fmla="*/ 95 h 763"/>
              <a:gd name="connsiteX41" fmla="*/ 122 w 711"/>
              <a:gd name="connsiteY41" fmla="*/ 89 h 763"/>
              <a:gd name="connsiteX42" fmla="*/ 148 w 711"/>
              <a:gd name="connsiteY42" fmla="*/ 84 h 763"/>
              <a:gd name="connsiteX43" fmla="*/ 179 w 711"/>
              <a:gd name="connsiteY43" fmla="*/ 84 h 763"/>
              <a:gd name="connsiteX44" fmla="*/ 237 w 711"/>
              <a:gd name="connsiteY44" fmla="*/ 74 h 763"/>
              <a:gd name="connsiteX45" fmla="*/ 295 w 711"/>
              <a:gd name="connsiteY45" fmla="*/ 63 h 763"/>
              <a:gd name="connsiteX46" fmla="*/ 353 w 711"/>
              <a:gd name="connsiteY46" fmla="*/ 58 h 763"/>
              <a:gd name="connsiteX47" fmla="*/ 411 w 711"/>
              <a:gd name="connsiteY47" fmla="*/ 47 h 763"/>
              <a:gd name="connsiteX48" fmla="*/ 438 w 711"/>
              <a:gd name="connsiteY48" fmla="*/ 42 h 763"/>
              <a:gd name="connsiteX49" fmla="*/ 464 w 711"/>
              <a:gd name="connsiteY49" fmla="*/ 37 h 763"/>
              <a:gd name="connsiteX50" fmla="*/ 490 w 711"/>
              <a:gd name="connsiteY50" fmla="*/ 32 h 763"/>
              <a:gd name="connsiteX51" fmla="*/ 506 w 711"/>
              <a:gd name="connsiteY51" fmla="*/ 32 h 763"/>
              <a:gd name="connsiteX52" fmla="*/ 522 w 711"/>
              <a:gd name="connsiteY52" fmla="*/ 26 h 763"/>
              <a:gd name="connsiteX53" fmla="*/ 538 w 711"/>
              <a:gd name="connsiteY53" fmla="*/ 21 h 763"/>
              <a:gd name="connsiteX54" fmla="*/ 543 w 711"/>
              <a:gd name="connsiteY54" fmla="*/ 21 h 763"/>
              <a:gd name="connsiteX55" fmla="*/ 553 w 711"/>
              <a:gd name="connsiteY55" fmla="*/ 16 h 763"/>
              <a:gd name="connsiteX56" fmla="*/ 559 w 711"/>
              <a:gd name="connsiteY56" fmla="*/ 11 h 763"/>
              <a:gd name="connsiteX57" fmla="*/ 569 w 711"/>
              <a:gd name="connsiteY57" fmla="*/ 5 h 763"/>
              <a:gd name="connsiteX58" fmla="*/ 575 w 711"/>
              <a:gd name="connsiteY58" fmla="*/ 5 h 763"/>
              <a:gd name="connsiteX59" fmla="*/ 585 w 711"/>
              <a:gd name="connsiteY59" fmla="*/ 0 h 763"/>
              <a:gd name="connsiteX60" fmla="*/ 590 w 711"/>
              <a:gd name="connsiteY60" fmla="*/ 5 h 763"/>
              <a:gd name="connsiteX61" fmla="*/ 596 w 711"/>
              <a:gd name="connsiteY61" fmla="*/ 5 h 763"/>
              <a:gd name="connsiteX62" fmla="*/ 601 w 711"/>
              <a:gd name="connsiteY62" fmla="*/ 11 h 763"/>
              <a:gd name="connsiteX63" fmla="*/ 611 w 711"/>
              <a:gd name="connsiteY63" fmla="*/ 16 h 763"/>
              <a:gd name="connsiteX64" fmla="*/ 622 w 711"/>
              <a:gd name="connsiteY64" fmla="*/ 21 h 763"/>
              <a:gd name="connsiteX65" fmla="*/ 632 w 711"/>
              <a:gd name="connsiteY65" fmla="*/ 26 h 763"/>
              <a:gd name="connsiteX66" fmla="*/ 643 w 711"/>
              <a:gd name="connsiteY66" fmla="*/ 32 h 763"/>
              <a:gd name="connsiteX67" fmla="*/ 659 w 711"/>
              <a:gd name="connsiteY67" fmla="*/ 42 h 763"/>
              <a:gd name="connsiteX68" fmla="*/ 669 w 711"/>
              <a:gd name="connsiteY68" fmla="*/ 53 h 763"/>
              <a:gd name="connsiteX69" fmla="*/ 680 w 711"/>
              <a:gd name="connsiteY69" fmla="*/ 58 h 763"/>
              <a:gd name="connsiteX70" fmla="*/ 690 w 711"/>
              <a:gd name="connsiteY70" fmla="*/ 68 h 763"/>
              <a:gd name="connsiteX71" fmla="*/ 701 w 711"/>
              <a:gd name="connsiteY71" fmla="*/ 74 h 763"/>
              <a:gd name="connsiteX72" fmla="*/ 706 w 711"/>
              <a:gd name="connsiteY72" fmla="*/ 79 h 763"/>
              <a:gd name="connsiteX73" fmla="*/ 711 w 711"/>
              <a:gd name="connsiteY73" fmla="*/ 84 h 763"/>
              <a:gd name="connsiteX74" fmla="*/ 711 w 711"/>
              <a:gd name="connsiteY74" fmla="*/ 89 h 763"/>
              <a:gd name="connsiteX75" fmla="*/ 711 w 711"/>
              <a:gd name="connsiteY75" fmla="*/ 95 h 763"/>
              <a:gd name="connsiteX76" fmla="*/ 711 w 711"/>
              <a:gd name="connsiteY76" fmla="*/ 100 h 763"/>
              <a:gd name="connsiteX77" fmla="*/ 711 w 711"/>
              <a:gd name="connsiteY77" fmla="*/ 105 h 763"/>
              <a:gd name="connsiteX78" fmla="*/ 706 w 711"/>
              <a:gd name="connsiteY78" fmla="*/ 110 h 763"/>
              <a:gd name="connsiteX79" fmla="*/ 696 w 711"/>
              <a:gd name="connsiteY79" fmla="*/ 116 h 763"/>
              <a:gd name="connsiteX80" fmla="*/ 696 w 711"/>
              <a:gd name="connsiteY80" fmla="*/ 121 h 763"/>
              <a:gd name="connsiteX81" fmla="*/ 696 w 711"/>
              <a:gd name="connsiteY81" fmla="*/ 121 h 763"/>
              <a:gd name="connsiteX82" fmla="*/ 690 w 711"/>
              <a:gd name="connsiteY82" fmla="*/ 126 h 763"/>
              <a:gd name="connsiteX83" fmla="*/ 690 w 711"/>
              <a:gd name="connsiteY83" fmla="*/ 132 h 763"/>
              <a:gd name="connsiteX84" fmla="*/ 685 w 711"/>
              <a:gd name="connsiteY84" fmla="*/ 142 h 763"/>
              <a:gd name="connsiteX85" fmla="*/ 685 w 711"/>
              <a:gd name="connsiteY85" fmla="*/ 147 h 763"/>
              <a:gd name="connsiteX86" fmla="*/ 685 w 711"/>
              <a:gd name="connsiteY86" fmla="*/ 158 h 763"/>
              <a:gd name="connsiteX87" fmla="*/ 680 w 711"/>
              <a:gd name="connsiteY87" fmla="*/ 168 h 763"/>
              <a:gd name="connsiteX88" fmla="*/ 680 w 711"/>
              <a:gd name="connsiteY88" fmla="*/ 179 h 763"/>
              <a:gd name="connsiteX89" fmla="*/ 680 w 711"/>
              <a:gd name="connsiteY89" fmla="*/ 189 h 763"/>
              <a:gd name="connsiteX90" fmla="*/ 675 w 711"/>
              <a:gd name="connsiteY90" fmla="*/ 205 h 763"/>
              <a:gd name="connsiteX91" fmla="*/ 675 w 711"/>
              <a:gd name="connsiteY91" fmla="*/ 221 h 763"/>
              <a:gd name="connsiteX92" fmla="*/ 675 w 711"/>
              <a:gd name="connsiteY92" fmla="*/ 237 h 763"/>
              <a:gd name="connsiteX93" fmla="*/ 669 w 711"/>
              <a:gd name="connsiteY93" fmla="*/ 252 h 763"/>
              <a:gd name="connsiteX94" fmla="*/ 669 w 711"/>
              <a:gd name="connsiteY94" fmla="*/ 268 h 763"/>
              <a:gd name="connsiteX95" fmla="*/ 669 w 711"/>
              <a:gd name="connsiteY95" fmla="*/ 289 h 763"/>
              <a:gd name="connsiteX96" fmla="*/ 664 w 711"/>
              <a:gd name="connsiteY96" fmla="*/ 331 h 763"/>
              <a:gd name="connsiteX97" fmla="*/ 659 w 711"/>
              <a:gd name="connsiteY97" fmla="*/ 368 h 763"/>
              <a:gd name="connsiteX98" fmla="*/ 659 w 711"/>
              <a:gd name="connsiteY98" fmla="*/ 400 h 763"/>
              <a:gd name="connsiteX99" fmla="*/ 654 w 711"/>
              <a:gd name="connsiteY99" fmla="*/ 431 h 763"/>
              <a:gd name="connsiteX100" fmla="*/ 648 w 711"/>
              <a:gd name="connsiteY100" fmla="*/ 463 h 763"/>
              <a:gd name="connsiteX101" fmla="*/ 648 w 711"/>
              <a:gd name="connsiteY101" fmla="*/ 489 h 763"/>
              <a:gd name="connsiteX102" fmla="*/ 643 w 711"/>
              <a:gd name="connsiteY102" fmla="*/ 510 h 763"/>
              <a:gd name="connsiteX103" fmla="*/ 638 w 711"/>
              <a:gd name="connsiteY103" fmla="*/ 531 h 763"/>
              <a:gd name="connsiteX104" fmla="*/ 632 w 711"/>
              <a:gd name="connsiteY104" fmla="*/ 568 h 763"/>
              <a:gd name="connsiteX105" fmla="*/ 622 w 711"/>
              <a:gd name="connsiteY105" fmla="*/ 605 h 763"/>
              <a:gd name="connsiteX106" fmla="*/ 617 w 711"/>
              <a:gd name="connsiteY106" fmla="*/ 636 h 763"/>
              <a:gd name="connsiteX107" fmla="*/ 606 w 711"/>
              <a:gd name="connsiteY107" fmla="*/ 663 h 763"/>
              <a:gd name="connsiteX108" fmla="*/ 601 w 711"/>
              <a:gd name="connsiteY108" fmla="*/ 689 h 763"/>
              <a:gd name="connsiteX109" fmla="*/ 596 w 711"/>
              <a:gd name="connsiteY109" fmla="*/ 700 h 763"/>
              <a:gd name="connsiteX110" fmla="*/ 590 w 711"/>
              <a:gd name="connsiteY110" fmla="*/ 710 h 763"/>
              <a:gd name="connsiteX111" fmla="*/ 590 w 711"/>
              <a:gd name="connsiteY111" fmla="*/ 721 h 763"/>
              <a:gd name="connsiteX112" fmla="*/ 585 w 711"/>
              <a:gd name="connsiteY112" fmla="*/ 726 h 763"/>
              <a:gd name="connsiteX113" fmla="*/ 580 w 711"/>
              <a:gd name="connsiteY113" fmla="*/ 736 h 763"/>
              <a:gd name="connsiteX114" fmla="*/ 580 w 711"/>
              <a:gd name="connsiteY114" fmla="*/ 742 h 763"/>
              <a:gd name="connsiteX115" fmla="*/ 569 w 711"/>
              <a:gd name="connsiteY115" fmla="*/ 747 h 763"/>
              <a:gd name="connsiteX116" fmla="*/ 564 w 711"/>
              <a:gd name="connsiteY116" fmla="*/ 757 h 763"/>
              <a:gd name="connsiteX117" fmla="*/ 559 w 711"/>
              <a:gd name="connsiteY117" fmla="*/ 757 h 763"/>
              <a:gd name="connsiteX118" fmla="*/ 553 w 711"/>
              <a:gd name="connsiteY118" fmla="*/ 763 h 763"/>
              <a:gd name="connsiteX119" fmla="*/ 548 w 711"/>
              <a:gd name="connsiteY119" fmla="*/ 763 h 763"/>
              <a:gd name="connsiteX120" fmla="*/ 548 w 711"/>
              <a:gd name="connsiteY120" fmla="*/ 757 h 763"/>
              <a:gd name="connsiteX121" fmla="*/ 543 w 711"/>
              <a:gd name="connsiteY121" fmla="*/ 757 h 763"/>
              <a:gd name="connsiteX122" fmla="*/ 543 w 711"/>
              <a:gd name="connsiteY122" fmla="*/ 752 h 763"/>
              <a:gd name="connsiteX123" fmla="*/ 543 w 711"/>
              <a:gd name="connsiteY123" fmla="*/ 747 h 763"/>
              <a:gd name="connsiteX124" fmla="*/ 538 w 711"/>
              <a:gd name="connsiteY124" fmla="*/ 742 h 763"/>
              <a:gd name="connsiteX125" fmla="*/ 538 w 711"/>
              <a:gd name="connsiteY125" fmla="*/ 731 h 763"/>
              <a:gd name="connsiteX126" fmla="*/ 538 w 711"/>
              <a:gd name="connsiteY126" fmla="*/ 721 h 763"/>
              <a:gd name="connsiteX127" fmla="*/ 532 w 711"/>
              <a:gd name="connsiteY127" fmla="*/ 705 h 763"/>
              <a:gd name="connsiteX128" fmla="*/ 527 w 711"/>
              <a:gd name="connsiteY128" fmla="*/ 684 h 763"/>
              <a:gd name="connsiteX129" fmla="*/ 522 w 711"/>
              <a:gd name="connsiteY129" fmla="*/ 668 h 763"/>
              <a:gd name="connsiteX130" fmla="*/ 517 w 711"/>
              <a:gd name="connsiteY130" fmla="*/ 652 h 763"/>
              <a:gd name="connsiteX131" fmla="*/ 511 w 711"/>
              <a:gd name="connsiteY131" fmla="*/ 636 h 763"/>
              <a:gd name="connsiteX132" fmla="*/ 501 w 711"/>
              <a:gd name="connsiteY132" fmla="*/ 626 h 763"/>
              <a:gd name="connsiteX133" fmla="*/ 559 w 711"/>
              <a:gd name="connsiteY133" fmla="*/ 584 h 763"/>
              <a:gd name="connsiteX134" fmla="*/ 564 w 711"/>
              <a:gd name="connsiteY134" fmla="*/ 573 h 763"/>
              <a:gd name="connsiteX135" fmla="*/ 564 w 711"/>
              <a:gd name="connsiteY135" fmla="*/ 558 h 763"/>
              <a:gd name="connsiteX136" fmla="*/ 569 w 711"/>
              <a:gd name="connsiteY136" fmla="*/ 537 h 763"/>
              <a:gd name="connsiteX137" fmla="*/ 575 w 711"/>
              <a:gd name="connsiteY137" fmla="*/ 516 h 763"/>
              <a:gd name="connsiteX138" fmla="*/ 575 w 711"/>
              <a:gd name="connsiteY138" fmla="*/ 489 h 763"/>
              <a:gd name="connsiteX139" fmla="*/ 580 w 711"/>
              <a:gd name="connsiteY139" fmla="*/ 458 h 763"/>
              <a:gd name="connsiteX140" fmla="*/ 590 w 711"/>
              <a:gd name="connsiteY140" fmla="*/ 395 h 763"/>
              <a:gd name="connsiteX141" fmla="*/ 596 w 711"/>
              <a:gd name="connsiteY141" fmla="*/ 337 h 763"/>
              <a:gd name="connsiteX142" fmla="*/ 601 w 711"/>
              <a:gd name="connsiteY142" fmla="*/ 274 h 763"/>
              <a:gd name="connsiteX143" fmla="*/ 601 w 711"/>
              <a:gd name="connsiteY143" fmla="*/ 221 h 763"/>
              <a:gd name="connsiteX144" fmla="*/ 601 w 711"/>
              <a:gd name="connsiteY144" fmla="*/ 221 h 763"/>
              <a:gd name="connsiteX0" fmla="*/ 601 w 711"/>
              <a:gd name="connsiteY0" fmla="*/ 221 h 763"/>
              <a:gd name="connsiteX1" fmla="*/ 601 w 711"/>
              <a:gd name="connsiteY1" fmla="*/ 195 h 763"/>
              <a:gd name="connsiteX2" fmla="*/ 601 w 711"/>
              <a:gd name="connsiteY2" fmla="*/ 168 h 763"/>
              <a:gd name="connsiteX3" fmla="*/ 601 w 711"/>
              <a:gd name="connsiteY3" fmla="*/ 147 h 763"/>
              <a:gd name="connsiteX4" fmla="*/ 601 w 711"/>
              <a:gd name="connsiteY4" fmla="*/ 132 h 763"/>
              <a:gd name="connsiteX5" fmla="*/ 601 w 711"/>
              <a:gd name="connsiteY5" fmla="*/ 116 h 763"/>
              <a:gd name="connsiteX6" fmla="*/ 601 w 711"/>
              <a:gd name="connsiteY6" fmla="*/ 105 h 763"/>
              <a:gd name="connsiteX7" fmla="*/ 596 w 711"/>
              <a:gd name="connsiteY7" fmla="*/ 95 h 763"/>
              <a:gd name="connsiteX8" fmla="*/ 596 w 711"/>
              <a:gd name="connsiteY8" fmla="*/ 89 h 763"/>
              <a:gd name="connsiteX9" fmla="*/ 596 w 711"/>
              <a:gd name="connsiteY9" fmla="*/ 84 h 763"/>
              <a:gd name="connsiteX10" fmla="*/ 590 w 711"/>
              <a:gd name="connsiteY10" fmla="*/ 84 h 763"/>
              <a:gd name="connsiteX11" fmla="*/ 585 w 711"/>
              <a:gd name="connsiteY11" fmla="*/ 79 h 763"/>
              <a:gd name="connsiteX12" fmla="*/ 575 w 711"/>
              <a:gd name="connsiteY12" fmla="*/ 79 h 763"/>
              <a:gd name="connsiteX13" fmla="*/ 569 w 711"/>
              <a:gd name="connsiteY13" fmla="*/ 74 h 763"/>
              <a:gd name="connsiteX14" fmla="*/ 553 w 711"/>
              <a:gd name="connsiteY14" fmla="*/ 74 h 763"/>
              <a:gd name="connsiteX15" fmla="*/ 543 w 711"/>
              <a:gd name="connsiteY15" fmla="*/ 74 h 763"/>
              <a:gd name="connsiteX16" fmla="*/ 527 w 711"/>
              <a:gd name="connsiteY16" fmla="*/ 79 h 763"/>
              <a:gd name="connsiteX17" fmla="*/ 496 w 711"/>
              <a:gd name="connsiteY17" fmla="*/ 79 h 763"/>
              <a:gd name="connsiteX18" fmla="*/ 459 w 711"/>
              <a:gd name="connsiteY18" fmla="*/ 84 h 763"/>
              <a:gd name="connsiteX19" fmla="*/ 422 w 711"/>
              <a:gd name="connsiteY19" fmla="*/ 89 h 763"/>
              <a:gd name="connsiteX20" fmla="*/ 385 w 711"/>
              <a:gd name="connsiteY20" fmla="*/ 89 h 763"/>
              <a:gd name="connsiteX21" fmla="*/ 343 w 711"/>
              <a:gd name="connsiteY21" fmla="*/ 95 h 763"/>
              <a:gd name="connsiteX22" fmla="*/ 295 w 711"/>
              <a:gd name="connsiteY22" fmla="*/ 105 h 763"/>
              <a:gd name="connsiteX23" fmla="*/ 269 w 711"/>
              <a:gd name="connsiteY23" fmla="*/ 105 h 763"/>
              <a:gd name="connsiteX24" fmla="*/ 243 w 711"/>
              <a:gd name="connsiteY24" fmla="*/ 110 h 763"/>
              <a:gd name="connsiteX25" fmla="*/ 216 w 711"/>
              <a:gd name="connsiteY25" fmla="*/ 116 h 763"/>
              <a:gd name="connsiteX26" fmla="*/ 190 w 711"/>
              <a:gd name="connsiteY26" fmla="*/ 116 h 763"/>
              <a:gd name="connsiteX27" fmla="*/ 158 w 711"/>
              <a:gd name="connsiteY27" fmla="*/ 121 h 763"/>
              <a:gd name="connsiteX28" fmla="*/ 132 w 711"/>
              <a:gd name="connsiteY28" fmla="*/ 126 h 763"/>
              <a:gd name="connsiteX29" fmla="*/ 106 w 711"/>
              <a:gd name="connsiteY29" fmla="*/ 126 h 763"/>
              <a:gd name="connsiteX30" fmla="*/ 85 w 711"/>
              <a:gd name="connsiteY30" fmla="*/ 132 h 763"/>
              <a:gd name="connsiteX31" fmla="*/ 64 w 711"/>
              <a:gd name="connsiteY31" fmla="*/ 132 h 763"/>
              <a:gd name="connsiteX32" fmla="*/ 37 w 711"/>
              <a:gd name="connsiteY32" fmla="*/ 132 h 763"/>
              <a:gd name="connsiteX33" fmla="*/ 21 w 711"/>
              <a:gd name="connsiteY33" fmla="*/ 137 h 763"/>
              <a:gd name="connsiteX34" fmla="*/ 0 w 711"/>
              <a:gd name="connsiteY34" fmla="*/ 137 h 763"/>
              <a:gd name="connsiteX35" fmla="*/ 0 w 711"/>
              <a:gd name="connsiteY35" fmla="*/ 100 h 763"/>
              <a:gd name="connsiteX36" fmla="*/ 16 w 711"/>
              <a:gd name="connsiteY36" fmla="*/ 100 h 763"/>
              <a:gd name="connsiteX37" fmla="*/ 37 w 711"/>
              <a:gd name="connsiteY37" fmla="*/ 100 h 763"/>
              <a:gd name="connsiteX38" fmla="*/ 53 w 711"/>
              <a:gd name="connsiteY38" fmla="*/ 100 h 763"/>
              <a:gd name="connsiteX39" fmla="*/ 74 w 711"/>
              <a:gd name="connsiteY39" fmla="*/ 95 h 763"/>
              <a:gd name="connsiteX40" fmla="*/ 100 w 711"/>
              <a:gd name="connsiteY40" fmla="*/ 95 h 763"/>
              <a:gd name="connsiteX41" fmla="*/ 122 w 711"/>
              <a:gd name="connsiteY41" fmla="*/ 89 h 763"/>
              <a:gd name="connsiteX42" fmla="*/ 148 w 711"/>
              <a:gd name="connsiteY42" fmla="*/ 84 h 763"/>
              <a:gd name="connsiteX43" fmla="*/ 179 w 711"/>
              <a:gd name="connsiteY43" fmla="*/ 84 h 763"/>
              <a:gd name="connsiteX44" fmla="*/ 237 w 711"/>
              <a:gd name="connsiteY44" fmla="*/ 74 h 763"/>
              <a:gd name="connsiteX45" fmla="*/ 295 w 711"/>
              <a:gd name="connsiteY45" fmla="*/ 63 h 763"/>
              <a:gd name="connsiteX46" fmla="*/ 353 w 711"/>
              <a:gd name="connsiteY46" fmla="*/ 58 h 763"/>
              <a:gd name="connsiteX47" fmla="*/ 411 w 711"/>
              <a:gd name="connsiteY47" fmla="*/ 47 h 763"/>
              <a:gd name="connsiteX48" fmla="*/ 438 w 711"/>
              <a:gd name="connsiteY48" fmla="*/ 42 h 763"/>
              <a:gd name="connsiteX49" fmla="*/ 464 w 711"/>
              <a:gd name="connsiteY49" fmla="*/ 37 h 763"/>
              <a:gd name="connsiteX50" fmla="*/ 490 w 711"/>
              <a:gd name="connsiteY50" fmla="*/ 32 h 763"/>
              <a:gd name="connsiteX51" fmla="*/ 506 w 711"/>
              <a:gd name="connsiteY51" fmla="*/ 32 h 763"/>
              <a:gd name="connsiteX52" fmla="*/ 522 w 711"/>
              <a:gd name="connsiteY52" fmla="*/ 26 h 763"/>
              <a:gd name="connsiteX53" fmla="*/ 538 w 711"/>
              <a:gd name="connsiteY53" fmla="*/ 21 h 763"/>
              <a:gd name="connsiteX54" fmla="*/ 543 w 711"/>
              <a:gd name="connsiteY54" fmla="*/ 21 h 763"/>
              <a:gd name="connsiteX55" fmla="*/ 553 w 711"/>
              <a:gd name="connsiteY55" fmla="*/ 16 h 763"/>
              <a:gd name="connsiteX56" fmla="*/ 559 w 711"/>
              <a:gd name="connsiteY56" fmla="*/ 11 h 763"/>
              <a:gd name="connsiteX57" fmla="*/ 569 w 711"/>
              <a:gd name="connsiteY57" fmla="*/ 5 h 763"/>
              <a:gd name="connsiteX58" fmla="*/ 575 w 711"/>
              <a:gd name="connsiteY58" fmla="*/ 5 h 763"/>
              <a:gd name="connsiteX59" fmla="*/ 585 w 711"/>
              <a:gd name="connsiteY59" fmla="*/ 0 h 763"/>
              <a:gd name="connsiteX60" fmla="*/ 590 w 711"/>
              <a:gd name="connsiteY60" fmla="*/ 5 h 763"/>
              <a:gd name="connsiteX61" fmla="*/ 596 w 711"/>
              <a:gd name="connsiteY61" fmla="*/ 5 h 763"/>
              <a:gd name="connsiteX62" fmla="*/ 601 w 711"/>
              <a:gd name="connsiteY62" fmla="*/ 11 h 763"/>
              <a:gd name="connsiteX63" fmla="*/ 611 w 711"/>
              <a:gd name="connsiteY63" fmla="*/ 16 h 763"/>
              <a:gd name="connsiteX64" fmla="*/ 622 w 711"/>
              <a:gd name="connsiteY64" fmla="*/ 21 h 763"/>
              <a:gd name="connsiteX65" fmla="*/ 632 w 711"/>
              <a:gd name="connsiteY65" fmla="*/ 26 h 763"/>
              <a:gd name="connsiteX66" fmla="*/ 643 w 711"/>
              <a:gd name="connsiteY66" fmla="*/ 32 h 763"/>
              <a:gd name="connsiteX67" fmla="*/ 659 w 711"/>
              <a:gd name="connsiteY67" fmla="*/ 42 h 763"/>
              <a:gd name="connsiteX68" fmla="*/ 669 w 711"/>
              <a:gd name="connsiteY68" fmla="*/ 53 h 763"/>
              <a:gd name="connsiteX69" fmla="*/ 680 w 711"/>
              <a:gd name="connsiteY69" fmla="*/ 58 h 763"/>
              <a:gd name="connsiteX70" fmla="*/ 690 w 711"/>
              <a:gd name="connsiteY70" fmla="*/ 68 h 763"/>
              <a:gd name="connsiteX71" fmla="*/ 701 w 711"/>
              <a:gd name="connsiteY71" fmla="*/ 74 h 763"/>
              <a:gd name="connsiteX72" fmla="*/ 706 w 711"/>
              <a:gd name="connsiteY72" fmla="*/ 79 h 763"/>
              <a:gd name="connsiteX73" fmla="*/ 711 w 711"/>
              <a:gd name="connsiteY73" fmla="*/ 84 h 763"/>
              <a:gd name="connsiteX74" fmla="*/ 711 w 711"/>
              <a:gd name="connsiteY74" fmla="*/ 89 h 763"/>
              <a:gd name="connsiteX75" fmla="*/ 711 w 711"/>
              <a:gd name="connsiteY75" fmla="*/ 95 h 763"/>
              <a:gd name="connsiteX76" fmla="*/ 711 w 711"/>
              <a:gd name="connsiteY76" fmla="*/ 100 h 763"/>
              <a:gd name="connsiteX77" fmla="*/ 711 w 711"/>
              <a:gd name="connsiteY77" fmla="*/ 105 h 763"/>
              <a:gd name="connsiteX78" fmla="*/ 706 w 711"/>
              <a:gd name="connsiteY78" fmla="*/ 110 h 763"/>
              <a:gd name="connsiteX79" fmla="*/ 696 w 711"/>
              <a:gd name="connsiteY79" fmla="*/ 116 h 763"/>
              <a:gd name="connsiteX80" fmla="*/ 696 w 711"/>
              <a:gd name="connsiteY80" fmla="*/ 121 h 763"/>
              <a:gd name="connsiteX81" fmla="*/ 696 w 711"/>
              <a:gd name="connsiteY81" fmla="*/ 121 h 763"/>
              <a:gd name="connsiteX82" fmla="*/ 690 w 711"/>
              <a:gd name="connsiteY82" fmla="*/ 126 h 763"/>
              <a:gd name="connsiteX83" fmla="*/ 690 w 711"/>
              <a:gd name="connsiteY83" fmla="*/ 132 h 763"/>
              <a:gd name="connsiteX84" fmla="*/ 685 w 711"/>
              <a:gd name="connsiteY84" fmla="*/ 142 h 763"/>
              <a:gd name="connsiteX85" fmla="*/ 685 w 711"/>
              <a:gd name="connsiteY85" fmla="*/ 147 h 763"/>
              <a:gd name="connsiteX86" fmla="*/ 685 w 711"/>
              <a:gd name="connsiteY86" fmla="*/ 158 h 763"/>
              <a:gd name="connsiteX87" fmla="*/ 680 w 711"/>
              <a:gd name="connsiteY87" fmla="*/ 168 h 763"/>
              <a:gd name="connsiteX88" fmla="*/ 680 w 711"/>
              <a:gd name="connsiteY88" fmla="*/ 179 h 763"/>
              <a:gd name="connsiteX89" fmla="*/ 680 w 711"/>
              <a:gd name="connsiteY89" fmla="*/ 189 h 763"/>
              <a:gd name="connsiteX90" fmla="*/ 675 w 711"/>
              <a:gd name="connsiteY90" fmla="*/ 205 h 763"/>
              <a:gd name="connsiteX91" fmla="*/ 675 w 711"/>
              <a:gd name="connsiteY91" fmla="*/ 221 h 763"/>
              <a:gd name="connsiteX92" fmla="*/ 675 w 711"/>
              <a:gd name="connsiteY92" fmla="*/ 237 h 763"/>
              <a:gd name="connsiteX93" fmla="*/ 669 w 711"/>
              <a:gd name="connsiteY93" fmla="*/ 252 h 763"/>
              <a:gd name="connsiteX94" fmla="*/ 669 w 711"/>
              <a:gd name="connsiteY94" fmla="*/ 268 h 763"/>
              <a:gd name="connsiteX95" fmla="*/ 669 w 711"/>
              <a:gd name="connsiteY95" fmla="*/ 289 h 763"/>
              <a:gd name="connsiteX96" fmla="*/ 664 w 711"/>
              <a:gd name="connsiteY96" fmla="*/ 331 h 763"/>
              <a:gd name="connsiteX97" fmla="*/ 659 w 711"/>
              <a:gd name="connsiteY97" fmla="*/ 368 h 763"/>
              <a:gd name="connsiteX98" fmla="*/ 659 w 711"/>
              <a:gd name="connsiteY98" fmla="*/ 400 h 763"/>
              <a:gd name="connsiteX99" fmla="*/ 654 w 711"/>
              <a:gd name="connsiteY99" fmla="*/ 431 h 763"/>
              <a:gd name="connsiteX100" fmla="*/ 648 w 711"/>
              <a:gd name="connsiteY100" fmla="*/ 463 h 763"/>
              <a:gd name="connsiteX101" fmla="*/ 648 w 711"/>
              <a:gd name="connsiteY101" fmla="*/ 489 h 763"/>
              <a:gd name="connsiteX102" fmla="*/ 643 w 711"/>
              <a:gd name="connsiteY102" fmla="*/ 510 h 763"/>
              <a:gd name="connsiteX103" fmla="*/ 638 w 711"/>
              <a:gd name="connsiteY103" fmla="*/ 531 h 763"/>
              <a:gd name="connsiteX104" fmla="*/ 632 w 711"/>
              <a:gd name="connsiteY104" fmla="*/ 568 h 763"/>
              <a:gd name="connsiteX105" fmla="*/ 622 w 711"/>
              <a:gd name="connsiteY105" fmla="*/ 605 h 763"/>
              <a:gd name="connsiteX106" fmla="*/ 617 w 711"/>
              <a:gd name="connsiteY106" fmla="*/ 636 h 763"/>
              <a:gd name="connsiteX107" fmla="*/ 606 w 711"/>
              <a:gd name="connsiteY107" fmla="*/ 663 h 763"/>
              <a:gd name="connsiteX108" fmla="*/ 601 w 711"/>
              <a:gd name="connsiteY108" fmla="*/ 689 h 763"/>
              <a:gd name="connsiteX109" fmla="*/ 596 w 711"/>
              <a:gd name="connsiteY109" fmla="*/ 700 h 763"/>
              <a:gd name="connsiteX110" fmla="*/ 590 w 711"/>
              <a:gd name="connsiteY110" fmla="*/ 710 h 763"/>
              <a:gd name="connsiteX111" fmla="*/ 590 w 711"/>
              <a:gd name="connsiteY111" fmla="*/ 721 h 763"/>
              <a:gd name="connsiteX112" fmla="*/ 585 w 711"/>
              <a:gd name="connsiteY112" fmla="*/ 726 h 763"/>
              <a:gd name="connsiteX113" fmla="*/ 580 w 711"/>
              <a:gd name="connsiteY113" fmla="*/ 736 h 763"/>
              <a:gd name="connsiteX114" fmla="*/ 580 w 711"/>
              <a:gd name="connsiteY114" fmla="*/ 742 h 763"/>
              <a:gd name="connsiteX115" fmla="*/ 569 w 711"/>
              <a:gd name="connsiteY115" fmla="*/ 747 h 763"/>
              <a:gd name="connsiteX116" fmla="*/ 564 w 711"/>
              <a:gd name="connsiteY116" fmla="*/ 757 h 763"/>
              <a:gd name="connsiteX117" fmla="*/ 559 w 711"/>
              <a:gd name="connsiteY117" fmla="*/ 757 h 763"/>
              <a:gd name="connsiteX118" fmla="*/ 553 w 711"/>
              <a:gd name="connsiteY118" fmla="*/ 763 h 763"/>
              <a:gd name="connsiteX119" fmla="*/ 548 w 711"/>
              <a:gd name="connsiteY119" fmla="*/ 763 h 763"/>
              <a:gd name="connsiteX120" fmla="*/ 548 w 711"/>
              <a:gd name="connsiteY120" fmla="*/ 757 h 763"/>
              <a:gd name="connsiteX121" fmla="*/ 543 w 711"/>
              <a:gd name="connsiteY121" fmla="*/ 757 h 763"/>
              <a:gd name="connsiteX122" fmla="*/ 543 w 711"/>
              <a:gd name="connsiteY122" fmla="*/ 752 h 763"/>
              <a:gd name="connsiteX123" fmla="*/ 543 w 711"/>
              <a:gd name="connsiteY123" fmla="*/ 747 h 763"/>
              <a:gd name="connsiteX124" fmla="*/ 538 w 711"/>
              <a:gd name="connsiteY124" fmla="*/ 742 h 763"/>
              <a:gd name="connsiteX125" fmla="*/ 538 w 711"/>
              <a:gd name="connsiteY125" fmla="*/ 731 h 763"/>
              <a:gd name="connsiteX126" fmla="*/ 538 w 711"/>
              <a:gd name="connsiteY126" fmla="*/ 721 h 763"/>
              <a:gd name="connsiteX127" fmla="*/ 532 w 711"/>
              <a:gd name="connsiteY127" fmla="*/ 705 h 763"/>
              <a:gd name="connsiteX128" fmla="*/ 527 w 711"/>
              <a:gd name="connsiteY128" fmla="*/ 684 h 763"/>
              <a:gd name="connsiteX129" fmla="*/ 522 w 711"/>
              <a:gd name="connsiteY129" fmla="*/ 668 h 763"/>
              <a:gd name="connsiteX130" fmla="*/ 517 w 711"/>
              <a:gd name="connsiteY130" fmla="*/ 652 h 763"/>
              <a:gd name="connsiteX131" fmla="*/ 511 w 711"/>
              <a:gd name="connsiteY131" fmla="*/ 636 h 763"/>
              <a:gd name="connsiteX132" fmla="*/ 501 w 711"/>
              <a:gd name="connsiteY132" fmla="*/ 626 h 763"/>
              <a:gd name="connsiteX133" fmla="*/ 564 w 711"/>
              <a:gd name="connsiteY133" fmla="*/ 573 h 763"/>
              <a:gd name="connsiteX134" fmla="*/ 564 w 711"/>
              <a:gd name="connsiteY134" fmla="*/ 558 h 763"/>
              <a:gd name="connsiteX135" fmla="*/ 569 w 711"/>
              <a:gd name="connsiteY135" fmla="*/ 537 h 763"/>
              <a:gd name="connsiteX136" fmla="*/ 575 w 711"/>
              <a:gd name="connsiteY136" fmla="*/ 516 h 763"/>
              <a:gd name="connsiteX137" fmla="*/ 575 w 711"/>
              <a:gd name="connsiteY137" fmla="*/ 489 h 763"/>
              <a:gd name="connsiteX138" fmla="*/ 580 w 711"/>
              <a:gd name="connsiteY138" fmla="*/ 458 h 763"/>
              <a:gd name="connsiteX139" fmla="*/ 590 w 711"/>
              <a:gd name="connsiteY139" fmla="*/ 395 h 763"/>
              <a:gd name="connsiteX140" fmla="*/ 596 w 711"/>
              <a:gd name="connsiteY140" fmla="*/ 337 h 763"/>
              <a:gd name="connsiteX141" fmla="*/ 601 w 711"/>
              <a:gd name="connsiteY141" fmla="*/ 274 h 763"/>
              <a:gd name="connsiteX142" fmla="*/ 601 w 711"/>
              <a:gd name="connsiteY142" fmla="*/ 221 h 763"/>
              <a:gd name="connsiteX143" fmla="*/ 601 w 711"/>
              <a:gd name="connsiteY143" fmla="*/ 221 h 763"/>
              <a:gd name="connsiteX0" fmla="*/ 601 w 711"/>
              <a:gd name="connsiteY0" fmla="*/ 221 h 763"/>
              <a:gd name="connsiteX1" fmla="*/ 601 w 711"/>
              <a:gd name="connsiteY1" fmla="*/ 195 h 763"/>
              <a:gd name="connsiteX2" fmla="*/ 601 w 711"/>
              <a:gd name="connsiteY2" fmla="*/ 168 h 763"/>
              <a:gd name="connsiteX3" fmla="*/ 601 w 711"/>
              <a:gd name="connsiteY3" fmla="*/ 147 h 763"/>
              <a:gd name="connsiteX4" fmla="*/ 601 w 711"/>
              <a:gd name="connsiteY4" fmla="*/ 132 h 763"/>
              <a:gd name="connsiteX5" fmla="*/ 601 w 711"/>
              <a:gd name="connsiteY5" fmla="*/ 116 h 763"/>
              <a:gd name="connsiteX6" fmla="*/ 601 w 711"/>
              <a:gd name="connsiteY6" fmla="*/ 105 h 763"/>
              <a:gd name="connsiteX7" fmla="*/ 596 w 711"/>
              <a:gd name="connsiteY7" fmla="*/ 95 h 763"/>
              <a:gd name="connsiteX8" fmla="*/ 596 w 711"/>
              <a:gd name="connsiteY8" fmla="*/ 89 h 763"/>
              <a:gd name="connsiteX9" fmla="*/ 596 w 711"/>
              <a:gd name="connsiteY9" fmla="*/ 84 h 763"/>
              <a:gd name="connsiteX10" fmla="*/ 590 w 711"/>
              <a:gd name="connsiteY10" fmla="*/ 84 h 763"/>
              <a:gd name="connsiteX11" fmla="*/ 585 w 711"/>
              <a:gd name="connsiteY11" fmla="*/ 79 h 763"/>
              <a:gd name="connsiteX12" fmla="*/ 575 w 711"/>
              <a:gd name="connsiteY12" fmla="*/ 79 h 763"/>
              <a:gd name="connsiteX13" fmla="*/ 569 w 711"/>
              <a:gd name="connsiteY13" fmla="*/ 74 h 763"/>
              <a:gd name="connsiteX14" fmla="*/ 553 w 711"/>
              <a:gd name="connsiteY14" fmla="*/ 74 h 763"/>
              <a:gd name="connsiteX15" fmla="*/ 543 w 711"/>
              <a:gd name="connsiteY15" fmla="*/ 74 h 763"/>
              <a:gd name="connsiteX16" fmla="*/ 527 w 711"/>
              <a:gd name="connsiteY16" fmla="*/ 79 h 763"/>
              <a:gd name="connsiteX17" fmla="*/ 496 w 711"/>
              <a:gd name="connsiteY17" fmla="*/ 79 h 763"/>
              <a:gd name="connsiteX18" fmla="*/ 459 w 711"/>
              <a:gd name="connsiteY18" fmla="*/ 84 h 763"/>
              <a:gd name="connsiteX19" fmla="*/ 422 w 711"/>
              <a:gd name="connsiteY19" fmla="*/ 89 h 763"/>
              <a:gd name="connsiteX20" fmla="*/ 385 w 711"/>
              <a:gd name="connsiteY20" fmla="*/ 89 h 763"/>
              <a:gd name="connsiteX21" fmla="*/ 343 w 711"/>
              <a:gd name="connsiteY21" fmla="*/ 95 h 763"/>
              <a:gd name="connsiteX22" fmla="*/ 295 w 711"/>
              <a:gd name="connsiteY22" fmla="*/ 105 h 763"/>
              <a:gd name="connsiteX23" fmla="*/ 269 w 711"/>
              <a:gd name="connsiteY23" fmla="*/ 105 h 763"/>
              <a:gd name="connsiteX24" fmla="*/ 243 w 711"/>
              <a:gd name="connsiteY24" fmla="*/ 110 h 763"/>
              <a:gd name="connsiteX25" fmla="*/ 216 w 711"/>
              <a:gd name="connsiteY25" fmla="*/ 116 h 763"/>
              <a:gd name="connsiteX26" fmla="*/ 190 w 711"/>
              <a:gd name="connsiteY26" fmla="*/ 116 h 763"/>
              <a:gd name="connsiteX27" fmla="*/ 158 w 711"/>
              <a:gd name="connsiteY27" fmla="*/ 121 h 763"/>
              <a:gd name="connsiteX28" fmla="*/ 132 w 711"/>
              <a:gd name="connsiteY28" fmla="*/ 126 h 763"/>
              <a:gd name="connsiteX29" fmla="*/ 106 w 711"/>
              <a:gd name="connsiteY29" fmla="*/ 126 h 763"/>
              <a:gd name="connsiteX30" fmla="*/ 85 w 711"/>
              <a:gd name="connsiteY30" fmla="*/ 132 h 763"/>
              <a:gd name="connsiteX31" fmla="*/ 64 w 711"/>
              <a:gd name="connsiteY31" fmla="*/ 132 h 763"/>
              <a:gd name="connsiteX32" fmla="*/ 37 w 711"/>
              <a:gd name="connsiteY32" fmla="*/ 132 h 763"/>
              <a:gd name="connsiteX33" fmla="*/ 21 w 711"/>
              <a:gd name="connsiteY33" fmla="*/ 137 h 763"/>
              <a:gd name="connsiteX34" fmla="*/ 0 w 711"/>
              <a:gd name="connsiteY34" fmla="*/ 137 h 763"/>
              <a:gd name="connsiteX35" fmla="*/ 0 w 711"/>
              <a:gd name="connsiteY35" fmla="*/ 100 h 763"/>
              <a:gd name="connsiteX36" fmla="*/ 16 w 711"/>
              <a:gd name="connsiteY36" fmla="*/ 100 h 763"/>
              <a:gd name="connsiteX37" fmla="*/ 37 w 711"/>
              <a:gd name="connsiteY37" fmla="*/ 100 h 763"/>
              <a:gd name="connsiteX38" fmla="*/ 53 w 711"/>
              <a:gd name="connsiteY38" fmla="*/ 100 h 763"/>
              <a:gd name="connsiteX39" fmla="*/ 74 w 711"/>
              <a:gd name="connsiteY39" fmla="*/ 95 h 763"/>
              <a:gd name="connsiteX40" fmla="*/ 100 w 711"/>
              <a:gd name="connsiteY40" fmla="*/ 95 h 763"/>
              <a:gd name="connsiteX41" fmla="*/ 122 w 711"/>
              <a:gd name="connsiteY41" fmla="*/ 89 h 763"/>
              <a:gd name="connsiteX42" fmla="*/ 148 w 711"/>
              <a:gd name="connsiteY42" fmla="*/ 84 h 763"/>
              <a:gd name="connsiteX43" fmla="*/ 179 w 711"/>
              <a:gd name="connsiteY43" fmla="*/ 84 h 763"/>
              <a:gd name="connsiteX44" fmla="*/ 237 w 711"/>
              <a:gd name="connsiteY44" fmla="*/ 74 h 763"/>
              <a:gd name="connsiteX45" fmla="*/ 295 w 711"/>
              <a:gd name="connsiteY45" fmla="*/ 63 h 763"/>
              <a:gd name="connsiteX46" fmla="*/ 353 w 711"/>
              <a:gd name="connsiteY46" fmla="*/ 58 h 763"/>
              <a:gd name="connsiteX47" fmla="*/ 411 w 711"/>
              <a:gd name="connsiteY47" fmla="*/ 47 h 763"/>
              <a:gd name="connsiteX48" fmla="*/ 438 w 711"/>
              <a:gd name="connsiteY48" fmla="*/ 42 h 763"/>
              <a:gd name="connsiteX49" fmla="*/ 464 w 711"/>
              <a:gd name="connsiteY49" fmla="*/ 37 h 763"/>
              <a:gd name="connsiteX50" fmla="*/ 490 w 711"/>
              <a:gd name="connsiteY50" fmla="*/ 32 h 763"/>
              <a:gd name="connsiteX51" fmla="*/ 506 w 711"/>
              <a:gd name="connsiteY51" fmla="*/ 32 h 763"/>
              <a:gd name="connsiteX52" fmla="*/ 522 w 711"/>
              <a:gd name="connsiteY52" fmla="*/ 26 h 763"/>
              <a:gd name="connsiteX53" fmla="*/ 538 w 711"/>
              <a:gd name="connsiteY53" fmla="*/ 21 h 763"/>
              <a:gd name="connsiteX54" fmla="*/ 543 w 711"/>
              <a:gd name="connsiteY54" fmla="*/ 21 h 763"/>
              <a:gd name="connsiteX55" fmla="*/ 553 w 711"/>
              <a:gd name="connsiteY55" fmla="*/ 16 h 763"/>
              <a:gd name="connsiteX56" fmla="*/ 559 w 711"/>
              <a:gd name="connsiteY56" fmla="*/ 11 h 763"/>
              <a:gd name="connsiteX57" fmla="*/ 569 w 711"/>
              <a:gd name="connsiteY57" fmla="*/ 5 h 763"/>
              <a:gd name="connsiteX58" fmla="*/ 575 w 711"/>
              <a:gd name="connsiteY58" fmla="*/ 5 h 763"/>
              <a:gd name="connsiteX59" fmla="*/ 585 w 711"/>
              <a:gd name="connsiteY59" fmla="*/ 0 h 763"/>
              <a:gd name="connsiteX60" fmla="*/ 590 w 711"/>
              <a:gd name="connsiteY60" fmla="*/ 5 h 763"/>
              <a:gd name="connsiteX61" fmla="*/ 596 w 711"/>
              <a:gd name="connsiteY61" fmla="*/ 5 h 763"/>
              <a:gd name="connsiteX62" fmla="*/ 601 w 711"/>
              <a:gd name="connsiteY62" fmla="*/ 11 h 763"/>
              <a:gd name="connsiteX63" fmla="*/ 611 w 711"/>
              <a:gd name="connsiteY63" fmla="*/ 16 h 763"/>
              <a:gd name="connsiteX64" fmla="*/ 622 w 711"/>
              <a:gd name="connsiteY64" fmla="*/ 21 h 763"/>
              <a:gd name="connsiteX65" fmla="*/ 632 w 711"/>
              <a:gd name="connsiteY65" fmla="*/ 26 h 763"/>
              <a:gd name="connsiteX66" fmla="*/ 643 w 711"/>
              <a:gd name="connsiteY66" fmla="*/ 32 h 763"/>
              <a:gd name="connsiteX67" fmla="*/ 659 w 711"/>
              <a:gd name="connsiteY67" fmla="*/ 42 h 763"/>
              <a:gd name="connsiteX68" fmla="*/ 669 w 711"/>
              <a:gd name="connsiteY68" fmla="*/ 53 h 763"/>
              <a:gd name="connsiteX69" fmla="*/ 680 w 711"/>
              <a:gd name="connsiteY69" fmla="*/ 58 h 763"/>
              <a:gd name="connsiteX70" fmla="*/ 690 w 711"/>
              <a:gd name="connsiteY70" fmla="*/ 68 h 763"/>
              <a:gd name="connsiteX71" fmla="*/ 701 w 711"/>
              <a:gd name="connsiteY71" fmla="*/ 74 h 763"/>
              <a:gd name="connsiteX72" fmla="*/ 706 w 711"/>
              <a:gd name="connsiteY72" fmla="*/ 79 h 763"/>
              <a:gd name="connsiteX73" fmla="*/ 711 w 711"/>
              <a:gd name="connsiteY73" fmla="*/ 84 h 763"/>
              <a:gd name="connsiteX74" fmla="*/ 711 w 711"/>
              <a:gd name="connsiteY74" fmla="*/ 89 h 763"/>
              <a:gd name="connsiteX75" fmla="*/ 711 w 711"/>
              <a:gd name="connsiteY75" fmla="*/ 95 h 763"/>
              <a:gd name="connsiteX76" fmla="*/ 711 w 711"/>
              <a:gd name="connsiteY76" fmla="*/ 100 h 763"/>
              <a:gd name="connsiteX77" fmla="*/ 711 w 711"/>
              <a:gd name="connsiteY77" fmla="*/ 105 h 763"/>
              <a:gd name="connsiteX78" fmla="*/ 706 w 711"/>
              <a:gd name="connsiteY78" fmla="*/ 110 h 763"/>
              <a:gd name="connsiteX79" fmla="*/ 696 w 711"/>
              <a:gd name="connsiteY79" fmla="*/ 116 h 763"/>
              <a:gd name="connsiteX80" fmla="*/ 696 w 711"/>
              <a:gd name="connsiteY80" fmla="*/ 121 h 763"/>
              <a:gd name="connsiteX81" fmla="*/ 696 w 711"/>
              <a:gd name="connsiteY81" fmla="*/ 121 h 763"/>
              <a:gd name="connsiteX82" fmla="*/ 690 w 711"/>
              <a:gd name="connsiteY82" fmla="*/ 126 h 763"/>
              <a:gd name="connsiteX83" fmla="*/ 690 w 711"/>
              <a:gd name="connsiteY83" fmla="*/ 132 h 763"/>
              <a:gd name="connsiteX84" fmla="*/ 685 w 711"/>
              <a:gd name="connsiteY84" fmla="*/ 142 h 763"/>
              <a:gd name="connsiteX85" fmla="*/ 685 w 711"/>
              <a:gd name="connsiteY85" fmla="*/ 147 h 763"/>
              <a:gd name="connsiteX86" fmla="*/ 685 w 711"/>
              <a:gd name="connsiteY86" fmla="*/ 158 h 763"/>
              <a:gd name="connsiteX87" fmla="*/ 680 w 711"/>
              <a:gd name="connsiteY87" fmla="*/ 168 h 763"/>
              <a:gd name="connsiteX88" fmla="*/ 680 w 711"/>
              <a:gd name="connsiteY88" fmla="*/ 179 h 763"/>
              <a:gd name="connsiteX89" fmla="*/ 680 w 711"/>
              <a:gd name="connsiteY89" fmla="*/ 189 h 763"/>
              <a:gd name="connsiteX90" fmla="*/ 675 w 711"/>
              <a:gd name="connsiteY90" fmla="*/ 205 h 763"/>
              <a:gd name="connsiteX91" fmla="*/ 675 w 711"/>
              <a:gd name="connsiteY91" fmla="*/ 221 h 763"/>
              <a:gd name="connsiteX92" fmla="*/ 675 w 711"/>
              <a:gd name="connsiteY92" fmla="*/ 237 h 763"/>
              <a:gd name="connsiteX93" fmla="*/ 669 w 711"/>
              <a:gd name="connsiteY93" fmla="*/ 252 h 763"/>
              <a:gd name="connsiteX94" fmla="*/ 669 w 711"/>
              <a:gd name="connsiteY94" fmla="*/ 268 h 763"/>
              <a:gd name="connsiteX95" fmla="*/ 669 w 711"/>
              <a:gd name="connsiteY95" fmla="*/ 289 h 763"/>
              <a:gd name="connsiteX96" fmla="*/ 664 w 711"/>
              <a:gd name="connsiteY96" fmla="*/ 331 h 763"/>
              <a:gd name="connsiteX97" fmla="*/ 659 w 711"/>
              <a:gd name="connsiteY97" fmla="*/ 368 h 763"/>
              <a:gd name="connsiteX98" fmla="*/ 659 w 711"/>
              <a:gd name="connsiteY98" fmla="*/ 400 h 763"/>
              <a:gd name="connsiteX99" fmla="*/ 654 w 711"/>
              <a:gd name="connsiteY99" fmla="*/ 431 h 763"/>
              <a:gd name="connsiteX100" fmla="*/ 648 w 711"/>
              <a:gd name="connsiteY100" fmla="*/ 463 h 763"/>
              <a:gd name="connsiteX101" fmla="*/ 648 w 711"/>
              <a:gd name="connsiteY101" fmla="*/ 489 h 763"/>
              <a:gd name="connsiteX102" fmla="*/ 643 w 711"/>
              <a:gd name="connsiteY102" fmla="*/ 510 h 763"/>
              <a:gd name="connsiteX103" fmla="*/ 638 w 711"/>
              <a:gd name="connsiteY103" fmla="*/ 531 h 763"/>
              <a:gd name="connsiteX104" fmla="*/ 632 w 711"/>
              <a:gd name="connsiteY104" fmla="*/ 568 h 763"/>
              <a:gd name="connsiteX105" fmla="*/ 622 w 711"/>
              <a:gd name="connsiteY105" fmla="*/ 605 h 763"/>
              <a:gd name="connsiteX106" fmla="*/ 617 w 711"/>
              <a:gd name="connsiteY106" fmla="*/ 636 h 763"/>
              <a:gd name="connsiteX107" fmla="*/ 606 w 711"/>
              <a:gd name="connsiteY107" fmla="*/ 663 h 763"/>
              <a:gd name="connsiteX108" fmla="*/ 601 w 711"/>
              <a:gd name="connsiteY108" fmla="*/ 689 h 763"/>
              <a:gd name="connsiteX109" fmla="*/ 596 w 711"/>
              <a:gd name="connsiteY109" fmla="*/ 700 h 763"/>
              <a:gd name="connsiteX110" fmla="*/ 590 w 711"/>
              <a:gd name="connsiteY110" fmla="*/ 710 h 763"/>
              <a:gd name="connsiteX111" fmla="*/ 590 w 711"/>
              <a:gd name="connsiteY111" fmla="*/ 721 h 763"/>
              <a:gd name="connsiteX112" fmla="*/ 585 w 711"/>
              <a:gd name="connsiteY112" fmla="*/ 726 h 763"/>
              <a:gd name="connsiteX113" fmla="*/ 580 w 711"/>
              <a:gd name="connsiteY113" fmla="*/ 736 h 763"/>
              <a:gd name="connsiteX114" fmla="*/ 580 w 711"/>
              <a:gd name="connsiteY114" fmla="*/ 742 h 763"/>
              <a:gd name="connsiteX115" fmla="*/ 569 w 711"/>
              <a:gd name="connsiteY115" fmla="*/ 747 h 763"/>
              <a:gd name="connsiteX116" fmla="*/ 564 w 711"/>
              <a:gd name="connsiteY116" fmla="*/ 757 h 763"/>
              <a:gd name="connsiteX117" fmla="*/ 559 w 711"/>
              <a:gd name="connsiteY117" fmla="*/ 757 h 763"/>
              <a:gd name="connsiteX118" fmla="*/ 553 w 711"/>
              <a:gd name="connsiteY118" fmla="*/ 763 h 763"/>
              <a:gd name="connsiteX119" fmla="*/ 548 w 711"/>
              <a:gd name="connsiteY119" fmla="*/ 763 h 763"/>
              <a:gd name="connsiteX120" fmla="*/ 548 w 711"/>
              <a:gd name="connsiteY120" fmla="*/ 757 h 763"/>
              <a:gd name="connsiteX121" fmla="*/ 543 w 711"/>
              <a:gd name="connsiteY121" fmla="*/ 757 h 763"/>
              <a:gd name="connsiteX122" fmla="*/ 543 w 711"/>
              <a:gd name="connsiteY122" fmla="*/ 752 h 763"/>
              <a:gd name="connsiteX123" fmla="*/ 543 w 711"/>
              <a:gd name="connsiteY123" fmla="*/ 747 h 763"/>
              <a:gd name="connsiteX124" fmla="*/ 538 w 711"/>
              <a:gd name="connsiteY124" fmla="*/ 742 h 763"/>
              <a:gd name="connsiteX125" fmla="*/ 538 w 711"/>
              <a:gd name="connsiteY125" fmla="*/ 731 h 763"/>
              <a:gd name="connsiteX126" fmla="*/ 538 w 711"/>
              <a:gd name="connsiteY126" fmla="*/ 721 h 763"/>
              <a:gd name="connsiteX127" fmla="*/ 532 w 711"/>
              <a:gd name="connsiteY127" fmla="*/ 705 h 763"/>
              <a:gd name="connsiteX128" fmla="*/ 527 w 711"/>
              <a:gd name="connsiteY128" fmla="*/ 684 h 763"/>
              <a:gd name="connsiteX129" fmla="*/ 522 w 711"/>
              <a:gd name="connsiteY129" fmla="*/ 668 h 763"/>
              <a:gd name="connsiteX130" fmla="*/ 517 w 711"/>
              <a:gd name="connsiteY130" fmla="*/ 652 h 763"/>
              <a:gd name="connsiteX131" fmla="*/ 511 w 711"/>
              <a:gd name="connsiteY131" fmla="*/ 636 h 763"/>
              <a:gd name="connsiteX132" fmla="*/ 501 w 711"/>
              <a:gd name="connsiteY132" fmla="*/ 626 h 763"/>
              <a:gd name="connsiteX133" fmla="*/ 564 w 711"/>
              <a:gd name="connsiteY133" fmla="*/ 558 h 763"/>
              <a:gd name="connsiteX134" fmla="*/ 569 w 711"/>
              <a:gd name="connsiteY134" fmla="*/ 537 h 763"/>
              <a:gd name="connsiteX135" fmla="*/ 575 w 711"/>
              <a:gd name="connsiteY135" fmla="*/ 516 h 763"/>
              <a:gd name="connsiteX136" fmla="*/ 575 w 711"/>
              <a:gd name="connsiteY136" fmla="*/ 489 h 763"/>
              <a:gd name="connsiteX137" fmla="*/ 580 w 711"/>
              <a:gd name="connsiteY137" fmla="*/ 458 h 763"/>
              <a:gd name="connsiteX138" fmla="*/ 590 w 711"/>
              <a:gd name="connsiteY138" fmla="*/ 395 h 763"/>
              <a:gd name="connsiteX139" fmla="*/ 596 w 711"/>
              <a:gd name="connsiteY139" fmla="*/ 337 h 763"/>
              <a:gd name="connsiteX140" fmla="*/ 601 w 711"/>
              <a:gd name="connsiteY140" fmla="*/ 274 h 763"/>
              <a:gd name="connsiteX141" fmla="*/ 601 w 711"/>
              <a:gd name="connsiteY141" fmla="*/ 221 h 763"/>
              <a:gd name="connsiteX142" fmla="*/ 601 w 711"/>
              <a:gd name="connsiteY142" fmla="*/ 221 h 763"/>
              <a:gd name="connsiteX0" fmla="*/ 601 w 711"/>
              <a:gd name="connsiteY0" fmla="*/ 221 h 763"/>
              <a:gd name="connsiteX1" fmla="*/ 601 w 711"/>
              <a:gd name="connsiteY1" fmla="*/ 195 h 763"/>
              <a:gd name="connsiteX2" fmla="*/ 601 w 711"/>
              <a:gd name="connsiteY2" fmla="*/ 168 h 763"/>
              <a:gd name="connsiteX3" fmla="*/ 601 w 711"/>
              <a:gd name="connsiteY3" fmla="*/ 147 h 763"/>
              <a:gd name="connsiteX4" fmla="*/ 601 w 711"/>
              <a:gd name="connsiteY4" fmla="*/ 132 h 763"/>
              <a:gd name="connsiteX5" fmla="*/ 601 w 711"/>
              <a:gd name="connsiteY5" fmla="*/ 116 h 763"/>
              <a:gd name="connsiteX6" fmla="*/ 601 w 711"/>
              <a:gd name="connsiteY6" fmla="*/ 105 h 763"/>
              <a:gd name="connsiteX7" fmla="*/ 596 w 711"/>
              <a:gd name="connsiteY7" fmla="*/ 95 h 763"/>
              <a:gd name="connsiteX8" fmla="*/ 596 w 711"/>
              <a:gd name="connsiteY8" fmla="*/ 89 h 763"/>
              <a:gd name="connsiteX9" fmla="*/ 596 w 711"/>
              <a:gd name="connsiteY9" fmla="*/ 84 h 763"/>
              <a:gd name="connsiteX10" fmla="*/ 590 w 711"/>
              <a:gd name="connsiteY10" fmla="*/ 84 h 763"/>
              <a:gd name="connsiteX11" fmla="*/ 585 w 711"/>
              <a:gd name="connsiteY11" fmla="*/ 79 h 763"/>
              <a:gd name="connsiteX12" fmla="*/ 575 w 711"/>
              <a:gd name="connsiteY12" fmla="*/ 79 h 763"/>
              <a:gd name="connsiteX13" fmla="*/ 569 w 711"/>
              <a:gd name="connsiteY13" fmla="*/ 74 h 763"/>
              <a:gd name="connsiteX14" fmla="*/ 553 w 711"/>
              <a:gd name="connsiteY14" fmla="*/ 74 h 763"/>
              <a:gd name="connsiteX15" fmla="*/ 543 w 711"/>
              <a:gd name="connsiteY15" fmla="*/ 74 h 763"/>
              <a:gd name="connsiteX16" fmla="*/ 527 w 711"/>
              <a:gd name="connsiteY16" fmla="*/ 79 h 763"/>
              <a:gd name="connsiteX17" fmla="*/ 496 w 711"/>
              <a:gd name="connsiteY17" fmla="*/ 79 h 763"/>
              <a:gd name="connsiteX18" fmla="*/ 459 w 711"/>
              <a:gd name="connsiteY18" fmla="*/ 84 h 763"/>
              <a:gd name="connsiteX19" fmla="*/ 422 w 711"/>
              <a:gd name="connsiteY19" fmla="*/ 89 h 763"/>
              <a:gd name="connsiteX20" fmla="*/ 385 w 711"/>
              <a:gd name="connsiteY20" fmla="*/ 89 h 763"/>
              <a:gd name="connsiteX21" fmla="*/ 343 w 711"/>
              <a:gd name="connsiteY21" fmla="*/ 95 h 763"/>
              <a:gd name="connsiteX22" fmla="*/ 295 w 711"/>
              <a:gd name="connsiteY22" fmla="*/ 105 h 763"/>
              <a:gd name="connsiteX23" fmla="*/ 269 w 711"/>
              <a:gd name="connsiteY23" fmla="*/ 105 h 763"/>
              <a:gd name="connsiteX24" fmla="*/ 243 w 711"/>
              <a:gd name="connsiteY24" fmla="*/ 110 h 763"/>
              <a:gd name="connsiteX25" fmla="*/ 216 w 711"/>
              <a:gd name="connsiteY25" fmla="*/ 116 h 763"/>
              <a:gd name="connsiteX26" fmla="*/ 190 w 711"/>
              <a:gd name="connsiteY26" fmla="*/ 116 h 763"/>
              <a:gd name="connsiteX27" fmla="*/ 158 w 711"/>
              <a:gd name="connsiteY27" fmla="*/ 121 h 763"/>
              <a:gd name="connsiteX28" fmla="*/ 132 w 711"/>
              <a:gd name="connsiteY28" fmla="*/ 126 h 763"/>
              <a:gd name="connsiteX29" fmla="*/ 106 w 711"/>
              <a:gd name="connsiteY29" fmla="*/ 126 h 763"/>
              <a:gd name="connsiteX30" fmla="*/ 85 w 711"/>
              <a:gd name="connsiteY30" fmla="*/ 132 h 763"/>
              <a:gd name="connsiteX31" fmla="*/ 64 w 711"/>
              <a:gd name="connsiteY31" fmla="*/ 132 h 763"/>
              <a:gd name="connsiteX32" fmla="*/ 37 w 711"/>
              <a:gd name="connsiteY32" fmla="*/ 132 h 763"/>
              <a:gd name="connsiteX33" fmla="*/ 21 w 711"/>
              <a:gd name="connsiteY33" fmla="*/ 137 h 763"/>
              <a:gd name="connsiteX34" fmla="*/ 0 w 711"/>
              <a:gd name="connsiteY34" fmla="*/ 137 h 763"/>
              <a:gd name="connsiteX35" fmla="*/ 0 w 711"/>
              <a:gd name="connsiteY35" fmla="*/ 100 h 763"/>
              <a:gd name="connsiteX36" fmla="*/ 16 w 711"/>
              <a:gd name="connsiteY36" fmla="*/ 100 h 763"/>
              <a:gd name="connsiteX37" fmla="*/ 37 w 711"/>
              <a:gd name="connsiteY37" fmla="*/ 100 h 763"/>
              <a:gd name="connsiteX38" fmla="*/ 53 w 711"/>
              <a:gd name="connsiteY38" fmla="*/ 100 h 763"/>
              <a:gd name="connsiteX39" fmla="*/ 74 w 711"/>
              <a:gd name="connsiteY39" fmla="*/ 95 h 763"/>
              <a:gd name="connsiteX40" fmla="*/ 100 w 711"/>
              <a:gd name="connsiteY40" fmla="*/ 95 h 763"/>
              <a:gd name="connsiteX41" fmla="*/ 122 w 711"/>
              <a:gd name="connsiteY41" fmla="*/ 89 h 763"/>
              <a:gd name="connsiteX42" fmla="*/ 148 w 711"/>
              <a:gd name="connsiteY42" fmla="*/ 84 h 763"/>
              <a:gd name="connsiteX43" fmla="*/ 179 w 711"/>
              <a:gd name="connsiteY43" fmla="*/ 84 h 763"/>
              <a:gd name="connsiteX44" fmla="*/ 237 w 711"/>
              <a:gd name="connsiteY44" fmla="*/ 74 h 763"/>
              <a:gd name="connsiteX45" fmla="*/ 295 w 711"/>
              <a:gd name="connsiteY45" fmla="*/ 63 h 763"/>
              <a:gd name="connsiteX46" fmla="*/ 353 w 711"/>
              <a:gd name="connsiteY46" fmla="*/ 58 h 763"/>
              <a:gd name="connsiteX47" fmla="*/ 411 w 711"/>
              <a:gd name="connsiteY47" fmla="*/ 47 h 763"/>
              <a:gd name="connsiteX48" fmla="*/ 438 w 711"/>
              <a:gd name="connsiteY48" fmla="*/ 42 h 763"/>
              <a:gd name="connsiteX49" fmla="*/ 464 w 711"/>
              <a:gd name="connsiteY49" fmla="*/ 37 h 763"/>
              <a:gd name="connsiteX50" fmla="*/ 490 w 711"/>
              <a:gd name="connsiteY50" fmla="*/ 32 h 763"/>
              <a:gd name="connsiteX51" fmla="*/ 506 w 711"/>
              <a:gd name="connsiteY51" fmla="*/ 32 h 763"/>
              <a:gd name="connsiteX52" fmla="*/ 522 w 711"/>
              <a:gd name="connsiteY52" fmla="*/ 26 h 763"/>
              <a:gd name="connsiteX53" fmla="*/ 538 w 711"/>
              <a:gd name="connsiteY53" fmla="*/ 21 h 763"/>
              <a:gd name="connsiteX54" fmla="*/ 543 w 711"/>
              <a:gd name="connsiteY54" fmla="*/ 21 h 763"/>
              <a:gd name="connsiteX55" fmla="*/ 553 w 711"/>
              <a:gd name="connsiteY55" fmla="*/ 16 h 763"/>
              <a:gd name="connsiteX56" fmla="*/ 559 w 711"/>
              <a:gd name="connsiteY56" fmla="*/ 11 h 763"/>
              <a:gd name="connsiteX57" fmla="*/ 569 w 711"/>
              <a:gd name="connsiteY57" fmla="*/ 5 h 763"/>
              <a:gd name="connsiteX58" fmla="*/ 575 w 711"/>
              <a:gd name="connsiteY58" fmla="*/ 5 h 763"/>
              <a:gd name="connsiteX59" fmla="*/ 585 w 711"/>
              <a:gd name="connsiteY59" fmla="*/ 0 h 763"/>
              <a:gd name="connsiteX60" fmla="*/ 590 w 711"/>
              <a:gd name="connsiteY60" fmla="*/ 5 h 763"/>
              <a:gd name="connsiteX61" fmla="*/ 596 w 711"/>
              <a:gd name="connsiteY61" fmla="*/ 5 h 763"/>
              <a:gd name="connsiteX62" fmla="*/ 601 w 711"/>
              <a:gd name="connsiteY62" fmla="*/ 11 h 763"/>
              <a:gd name="connsiteX63" fmla="*/ 611 w 711"/>
              <a:gd name="connsiteY63" fmla="*/ 16 h 763"/>
              <a:gd name="connsiteX64" fmla="*/ 622 w 711"/>
              <a:gd name="connsiteY64" fmla="*/ 21 h 763"/>
              <a:gd name="connsiteX65" fmla="*/ 632 w 711"/>
              <a:gd name="connsiteY65" fmla="*/ 26 h 763"/>
              <a:gd name="connsiteX66" fmla="*/ 643 w 711"/>
              <a:gd name="connsiteY66" fmla="*/ 32 h 763"/>
              <a:gd name="connsiteX67" fmla="*/ 659 w 711"/>
              <a:gd name="connsiteY67" fmla="*/ 42 h 763"/>
              <a:gd name="connsiteX68" fmla="*/ 669 w 711"/>
              <a:gd name="connsiteY68" fmla="*/ 53 h 763"/>
              <a:gd name="connsiteX69" fmla="*/ 680 w 711"/>
              <a:gd name="connsiteY69" fmla="*/ 58 h 763"/>
              <a:gd name="connsiteX70" fmla="*/ 690 w 711"/>
              <a:gd name="connsiteY70" fmla="*/ 68 h 763"/>
              <a:gd name="connsiteX71" fmla="*/ 701 w 711"/>
              <a:gd name="connsiteY71" fmla="*/ 74 h 763"/>
              <a:gd name="connsiteX72" fmla="*/ 706 w 711"/>
              <a:gd name="connsiteY72" fmla="*/ 79 h 763"/>
              <a:gd name="connsiteX73" fmla="*/ 711 w 711"/>
              <a:gd name="connsiteY73" fmla="*/ 84 h 763"/>
              <a:gd name="connsiteX74" fmla="*/ 711 w 711"/>
              <a:gd name="connsiteY74" fmla="*/ 89 h 763"/>
              <a:gd name="connsiteX75" fmla="*/ 711 w 711"/>
              <a:gd name="connsiteY75" fmla="*/ 95 h 763"/>
              <a:gd name="connsiteX76" fmla="*/ 711 w 711"/>
              <a:gd name="connsiteY76" fmla="*/ 100 h 763"/>
              <a:gd name="connsiteX77" fmla="*/ 711 w 711"/>
              <a:gd name="connsiteY77" fmla="*/ 105 h 763"/>
              <a:gd name="connsiteX78" fmla="*/ 706 w 711"/>
              <a:gd name="connsiteY78" fmla="*/ 110 h 763"/>
              <a:gd name="connsiteX79" fmla="*/ 696 w 711"/>
              <a:gd name="connsiteY79" fmla="*/ 116 h 763"/>
              <a:gd name="connsiteX80" fmla="*/ 696 w 711"/>
              <a:gd name="connsiteY80" fmla="*/ 121 h 763"/>
              <a:gd name="connsiteX81" fmla="*/ 696 w 711"/>
              <a:gd name="connsiteY81" fmla="*/ 121 h 763"/>
              <a:gd name="connsiteX82" fmla="*/ 690 w 711"/>
              <a:gd name="connsiteY82" fmla="*/ 126 h 763"/>
              <a:gd name="connsiteX83" fmla="*/ 690 w 711"/>
              <a:gd name="connsiteY83" fmla="*/ 132 h 763"/>
              <a:gd name="connsiteX84" fmla="*/ 685 w 711"/>
              <a:gd name="connsiteY84" fmla="*/ 142 h 763"/>
              <a:gd name="connsiteX85" fmla="*/ 685 w 711"/>
              <a:gd name="connsiteY85" fmla="*/ 147 h 763"/>
              <a:gd name="connsiteX86" fmla="*/ 685 w 711"/>
              <a:gd name="connsiteY86" fmla="*/ 158 h 763"/>
              <a:gd name="connsiteX87" fmla="*/ 680 w 711"/>
              <a:gd name="connsiteY87" fmla="*/ 168 h 763"/>
              <a:gd name="connsiteX88" fmla="*/ 680 w 711"/>
              <a:gd name="connsiteY88" fmla="*/ 179 h 763"/>
              <a:gd name="connsiteX89" fmla="*/ 680 w 711"/>
              <a:gd name="connsiteY89" fmla="*/ 189 h 763"/>
              <a:gd name="connsiteX90" fmla="*/ 675 w 711"/>
              <a:gd name="connsiteY90" fmla="*/ 205 h 763"/>
              <a:gd name="connsiteX91" fmla="*/ 675 w 711"/>
              <a:gd name="connsiteY91" fmla="*/ 221 h 763"/>
              <a:gd name="connsiteX92" fmla="*/ 675 w 711"/>
              <a:gd name="connsiteY92" fmla="*/ 237 h 763"/>
              <a:gd name="connsiteX93" fmla="*/ 669 w 711"/>
              <a:gd name="connsiteY93" fmla="*/ 252 h 763"/>
              <a:gd name="connsiteX94" fmla="*/ 669 w 711"/>
              <a:gd name="connsiteY94" fmla="*/ 268 h 763"/>
              <a:gd name="connsiteX95" fmla="*/ 669 w 711"/>
              <a:gd name="connsiteY95" fmla="*/ 289 h 763"/>
              <a:gd name="connsiteX96" fmla="*/ 664 w 711"/>
              <a:gd name="connsiteY96" fmla="*/ 331 h 763"/>
              <a:gd name="connsiteX97" fmla="*/ 659 w 711"/>
              <a:gd name="connsiteY97" fmla="*/ 368 h 763"/>
              <a:gd name="connsiteX98" fmla="*/ 659 w 711"/>
              <a:gd name="connsiteY98" fmla="*/ 400 h 763"/>
              <a:gd name="connsiteX99" fmla="*/ 654 w 711"/>
              <a:gd name="connsiteY99" fmla="*/ 431 h 763"/>
              <a:gd name="connsiteX100" fmla="*/ 648 w 711"/>
              <a:gd name="connsiteY100" fmla="*/ 463 h 763"/>
              <a:gd name="connsiteX101" fmla="*/ 648 w 711"/>
              <a:gd name="connsiteY101" fmla="*/ 489 h 763"/>
              <a:gd name="connsiteX102" fmla="*/ 643 w 711"/>
              <a:gd name="connsiteY102" fmla="*/ 510 h 763"/>
              <a:gd name="connsiteX103" fmla="*/ 638 w 711"/>
              <a:gd name="connsiteY103" fmla="*/ 531 h 763"/>
              <a:gd name="connsiteX104" fmla="*/ 632 w 711"/>
              <a:gd name="connsiteY104" fmla="*/ 568 h 763"/>
              <a:gd name="connsiteX105" fmla="*/ 622 w 711"/>
              <a:gd name="connsiteY105" fmla="*/ 605 h 763"/>
              <a:gd name="connsiteX106" fmla="*/ 617 w 711"/>
              <a:gd name="connsiteY106" fmla="*/ 636 h 763"/>
              <a:gd name="connsiteX107" fmla="*/ 606 w 711"/>
              <a:gd name="connsiteY107" fmla="*/ 663 h 763"/>
              <a:gd name="connsiteX108" fmla="*/ 601 w 711"/>
              <a:gd name="connsiteY108" fmla="*/ 689 h 763"/>
              <a:gd name="connsiteX109" fmla="*/ 596 w 711"/>
              <a:gd name="connsiteY109" fmla="*/ 700 h 763"/>
              <a:gd name="connsiteX110" fmla="*/ 590 w 711"/>
              <a:gd name="connsiteY110" fmla="*/ 710 h 763"/>
              <a:gd name="connsiteX111" fmla="*/ 590 w 711"/>
              <a:gd name="connsiteY111" fmla="*/ 721 h 763"/>
              <a:gd name="connsiteX112" fmla="*/ 585 w 711"/>
              <a:gd name="connsiteY112" fmla="*/ 726 h 763"/>
              <a:gd name="connsiteX113" fmla="*/ 580 w 711"/>
              <a:gd name="connsiteY113" fmla="*/ 736 h 763"/>
              <a:gd name="connsiteX114" fmla="*/ 580 w 711"/>
              <a:gd name="connsiteY114" fmla="*/ 742 h 763"/>
              <a:gd name="connsiteX115" fmla="*/ 569 w 711"/>
              <a:gd name="connsiteY115" fmla="*/ 747 h 763"/>
              <a:gd name="connsiteX116" fmla="*/ 564 w 711"/>
              <a:gd name="connsiteY116" fmla="*/ 757 h 763"/>
              <a:gd name="connsiteX117" fmla="*/ 559 w 711"/>
              <a:gd name="connsiteY117" fmla="*/ 757 h 763"/>
              <a:gd name="connsiteX118" fmla="*/ 553 w 711"/>
              <a:gd name="connsiteY118" fmla="*/ 763 h 763"/>
              <a:gd name="connsiteX119" fmla="*/ 548 w 711"/>
              <a:gd name="connsiteY119" fmla="*/ 763 h 763"/>
              <a:gd name="connsiteX120" fmla="*/ 548 w 711"/>
              <a:gd name="connsiteY120" fmla="*/ 757 h 763"/>
              <a:gd name="connsiteX121" fmla="*/ 543 w 711"/>
              <a:gd name="connsiteY121" fmla="*/ 757 h 763"/>
              <a:gd name="connsiteX122" fmla="*/ 543 w 711"/>
              <a:gd name="connsiteY122" fmla="*/ 752 h 763"/>
              <a:gd name="connsiteX123" fmla="*/ 543 w 711"/>
              <a:gd name="connsiteY123" fmla="*/ 747 h 763"/>
              <a:gd name="connsiteX124" fmla="*/ 538 w 711"/>
              <a:gd name="connsiteY124" fmla="*/ 742 h 763"/>
              <a:gd name="connsiteX125" fmla="*/ 538 w 711"/>
              <a:gd name="connsiteY125" fmla="*/ 731 h 763"/>
              <a:gd name="connsiteX126" fmla="*/ 538 w 711"/>
              <a:gd name="connsiteY126" fmla="*/ 721 h 763"/>
              <a:gd name="connsiteX127" fmla="*/ 532 w 711"/>
              <a:gd name="connsiteY127" fmla="*/ 705 h 763"/>
              <a:gd name="connsiteX128" fmla="*/ 527 w 711"/>
              <a:gd name="connsiteY128" fmla="*/ 684 h 763"/>
              <a:gd name="connsiteX129" fmla="*/ 522 w 711"/>
              <a:gd name="connsiteY129" fmla="*/ 668 h 763"/>
              <a:gd name="connsiteX130" fmla="*/ 517 w 711"/>
              <a:gd name="connsiteY130" fmla="*/ 652 h 763"/>
              <a:gd name="connsiteX131" fmla="*/ 511 w 711"/>
              <a:gd name="connsiteY131" fmla="*/ 636 h 763"/>
              <a:gd name="connsiteX132" fmla="*/ 501 w 711"/>
              <a:gd name="connsiteY132" fmla="*/ 626 h 763"/>
              <a:gd name="connsiteX133" fmla="*/ 569 w 711"/>
              <a:gd name="connsiteY133" fmla="*/ 537 h 763"/>
              <a:gd name="connsiteX134" fmla="*/ 575 w 711"/>
              <a:gd name="connsiteY134" fmla="*/ 516 h 763"/>
              <a:gd name="connsiteX135" fmla="*/ 575 w 711"/>
              <a:gd name="connsiteY135" fmla="*/ 489 h 763"/>
              <a:gd name="connsiteX136" fmla="*/ 580 w 711"/>
              <a:gd name="connsiteY136" fmla="*/ 458 h 763"/>
              <a:gd name="connsiteX137" fmla="*/ 590 w 711"/>
              <a:gd name="connsiteY137" fmla="*/ 395 h 763"/>
              <a:gd name="connsiteX138" fmla="*/ 596 w 711"/>
              <a:gd name="connsiteY138" fmla="*/ 337 h 763"/>
              <a:gd name="connsiteX139" fmla="*/ 601 w 711"/>
              <a:gd name="connsiteY139" fmla="*/ 274 h 763"/>
              <a:gd name="connsiteX140" fmla="*/ 601 w 711"/>
              <a:gd name="connsiteY140" fmla="*/ 221 h 763"/>
              <a:gd name="connsiteX141" fmla="*/ 601 w 711"/>
              <a:gd name="connsiteY141" fmla="*/ 221 h 763"/>
              <a:gd name="connsiteX0" fmla="*/ 601 w 711"/>
              <a:gd name="connsiteY0" fmla="*/ 221 h 763"/>
              <a:gd name="connsiteX1" fmla="*/ 601 w 711"/>
              <a:gd name="connsiteY1" fmla="*/ 195 h 763"/>
              <a:gd name="connsiteX2" fmla="*/ 601 w 711"/>
              <a:gd name="connsiteY2" fmla="*/ 168 h 763"/>
              <a:gd name="connsiteX3" fmla="*/ 601 w 711"/>
              <a:gd name="connsiteY3" fmla="*/ 147 h 763"/>
              <a:gd name="connsiteX4" fmla="*/ 601 w 711"/>
              <a:gd name="connsiteY4" fmla="*/ 132 h 763"/>
              <a:gd name="connsiteX5" fmla="*/ 601 w 711"/>
              <a:gd name="connsiteY5" fmla="*/ 116 h 763"/>
              <a:gd name="connsiteX6" fmla="*/ 601 w 711"/>
              <a:gd name="connsiteY6" fmla="*/ 105 h 763"/>
              <a:gd name="connsiteX7" fmla="*/ 596 w 711"/>
              <a:gd name="connsiteY7" fmla="*/ 95 h 763"/>
              <a:gd name="connsiteX8" fmla="*/ 596 w 711"/>
              <a:gd name="connsiteY8" fmla="*/ 89 h 763"/>
              <a:gd name="connsiteX9" fmla="*/ 596 w 711"/>
              <a:gd name="connsiteY9" fmla="*/ 84 h 763"/>
              <a:gd name="connsiteX10" fmla="*/ 590 w 711"/>
              <a:gd name="connsiteY10" fmla="*/ 84 h 763"/>
              <a:gd name="connsiteX11" fmla="*/ 585 w 711"/>
              <a:gd name="connsiteY11" fmla="*/ 79 h 763"/>
              <a:gd name="connsiteX12" fmla="*/ 575 w 711"/>
              <a:gd name="connsiteY12" fmla="*/ 79 h 763"/>
              <a:gd name="connsiteX13" fmla="*/ 569 w 711"/>
              <a:gd name="connsiteY13" fmla="*/ 74 h 763"/>
              <a:gd name="connsiteX14" fmla="*/ 553 w 711"/>
              <a:gd name="connsiteY14" fmla="*/ 74 h 763"/>
              <a:gd name="connsiteX15" fmla="*/ 543 w 711"/>
              <a:gd name="connsiteY15" fmla="*/ 74 h 763"/>
              <a:gd name="connsiteX16" fmla="*/ 527 w 711"/>
              <a:gd name="connsiteY16" fmla="*/ 79 h 763"/>
              <a:gd name="connsiteX17" fmla="*/ 496 w 711"/>
              <a:gd name="connsiteY17" fmla="*/ 79 h 763"/>
              <a:gd name="connsiteX18" fmla="*/ 459 w 711"/>
              <a:gd name="connsiteY18" fmla="*/ 84 h 763"/>
              <a:gd name="connsiteX19" fmla="*/ 422 w 711"/>
              <a:gd name="connsiteY19" fmla="*/ 89 h 763"/>
              <a:gd name="connsiteX20" fmla="*/ 385 w 711"/>
              <a:gd name="connsiteY20" fmla="*/ 89 h 763"/>
              <a:gd name="connsiteX21" fmla="*/ 343 w 711"/>
              <a:gd name="connsiteY21" fmla="*/ 95 h 763"/>
              <a:gd name="connsiteX22" fmla="*/ 295 w 711"/>
              <a:gd name="connsiteY22" fmla="*/ 105 h 763"/>
              <a:gd name="connsiteX23" fmla="*/ 269 w 711"/>
              <a:gd name="connsiteY23" fmla="*/ 105 h 763"/>
              <a:gd name="connsiteX24" fmla="*/ 243 w 711"/>
              <a:gd name="connsiteY24" fmla="*/ 110 h 763"/>
              <a:gd name="connsiteX25" fmla="*/ 216 w 711"/>
              <a:gd name="connsiteY25" fmla="*/ 116 h 763"/>
              <a:gd name="connsiteX26" fmla="*/ 190 w 711"/>
              <a:gd name="connsiteY26" fmla="*/ 116 h 763"/>
              <a:gd name="connsiteX27" fmla="*/ 158 w 711"/>
              <a:gd name="connsiteY27" fmla="*/ 121 h 763"/>
              <a:gd name="connsiteX28" fmla="*/ 132 w 711"/>
              <a:gd name="connsiteY28" fmla="*/ 126 h 763"/>
              <a:gd name="connsiteX29" fmla="*/ 106 w 711"/>
              <a:gd name="connsiteY29" fmla="*/ 126 h 763"/>
              <a:gd name="connsiteX30" fmla="*/ 85 w 711"/>
              <a:gd name="connsiteY30" fmla="*/ 132 h 763"/>
              <a:gd name="connsiteX31" fmla="*/ 64 w 711"/>
              <a:gd name="connsiteY31" fmla="*/ 132 h 763"/>
              <a:gd name="connsiteX32" fmla="*/ 37 w 711"/>
              <a:gd name="connsiteY32" fmla="*/ 132 h 763"/>
              <a:gd name="connsiteX33" fmla="*/ 21 w 711"/>
              <a:gd name="connsiteY33" fmla="*/ 137 h 763"/>
              <a:gd name="connsiteX34" fmla="*/ 0 w 711"/>
              <a:gd name="connsiteY34" fmla="*/ 137 h 763"/>
              <a:gd name="connsiteX35" fmla="*/ 0 w 711"/>
              <a:gd name="connsiteY35" fmla="*/ 100 h 763"/>
              <a:gd name="connsiteX36" fmla="*/ 16 w 711"/>
              <a:gd name="connsiteY36" fmla="*/ 100 h 763"/>
              <a:gd name="connsiteX37" fmla="*/ 37 w 711"/>
              <a:gd name="connsiteY37" fmla="*/ 100 h 763"/>
              <a:gd name="connsiteX38" fmla="*/ 53 w 711"/>
              <a:gd name="connsiteY38" fmla="*/ 100 h 763"/>
              <a:gd name="connsiteX39" fmla="*/ 74 w 711"/>
              <a:gd name="connsiteY39" fmla="*/ 95 h 763"/>
              <a:gd name="connsiteX40" fmla="*/ 100 w 711"/>
              <a:gd name="connsiteY40" fmla="*/ 95 h 763"/>
              <a:gd name="connsiteX41" fmla="*/ 122 w 711"/>
              <a:gd name="connsiteY41" fmla="*/ 89 h 763"/>
              <a:gd name="connsiteX42" fmla="*/ 148 w 711"/>
              <a:gd name="connsiteY42" fmla="*/ 84 h 763"/>
              <a:gd name="connsiteX43" fmla="*/ 179 w 711"/>
              <a:gd name="connsiteY43" fmla="*/ 84 h 763"/>
              <a:gd name="connsiteX44" fmla="*/ 237 w 711"/>
              <a:gd name="connsiteY44" fmla="*/ 74 h 763"/>
              <a:gd name="connsiteX45" fmla="*/ 295 w 711"/>
              <a:gd name="connsiteY45" fmla="*/ 63 h 763"/>
              <a:gd name="connsiteX46" fmla="*/ 353 w 711"/>
              <a:gd name="connsiteY46" fmla="*/ 58 h 763"/>
              <a:gd name="connsiteX47" fmla="*/ 411 w 711"/>
              <a:gd name="connsiteY47" fmla="*/ 47 h 763"/>
              <a:gd name="connsiteX48" fmla="*/ 438 w 711"/>
              <a:gd name="connsiteY48" fmla="*/ 42 h 763"/>
              <a:gd name="connsiteX49" fmla="*/ 464 w 711"/>
              <a:gd name="connsiteY49" fmla="*/ 37 h 763"/>
              <a:gd name="connsiteX50" fmla="*/ 490 w 711"/>
              <a:gd name="connsiteY50" fmla="*/ 32 h 763"/>
              <a:gd name="connsiteX51" fmla="*/ 506 w 711"/>
              <a:gd name="connsiteY51" fmla="*/ 32 h 763"/>
              <a:gd name="connsiteX52" fmla="*/ 522 w 711"/>
              <a:gd name="connsiteY52" fmla="*/ 26 h 763"/>
              <a:gd name="connsiteX53" fmla="*/ 538 w 711"/>
              <a:gd name="connsiteY53" fmla="*/ 21 h 763"/>
              <a:gd name="connsiteX54" fmla="*/ 543 w 711"/>
              <a:gd name="connsiteY54" fmla="*/ 21 h 763"/>
              <a:gd name="connsiteX55" fmla="*/ 553 w 711"/>
              <a:gd name="connsiteY55" fmla="*/ 16 h 763"/>
              <a:gd name="connsiteX56" fmla="*/ 559 w 711"/>
              <a:gd name="connsiteY56" fmla="*/ 11 h 763"/>
              <a:gd name="connsiteX57" fmla="*/ 569 w 711"/>
              <a:gd name="connsiteY57" fmla="*/ 5 h 763"/>
              <a:gd name="connsiteX58" fmla="*/ 575 w 711"/>
              <a:gd name="connsiteY58" fmla="*/ 5 h 763"/>
              <a:gd name="connsiteX59" fmla="*/ 585 w 711"/>
              <a:gd name="connsiteY59" fmla="*/ 0 h 763"/>
              <a:gd name="connsiteX60" fmla="*/ 590 w 711"/>
              <a:gd name="connsiteY60" fmla="*/ 5 h 763"/>
              <a:gd name="connsiteX61" fmla="*/ 596 w 711"/>
              <a:gd name="connsiteY61" fmla="*/ 5 h 763"/>
              <a:gd name="connsiteX62" fmla="*/ 601 w 711"/>
              <a:gd name="connsiteY62" fmla="*/ 11 h 763"/>
              <a:gd name="connsiteX63" fmla="*/ 611 w 711"/>
              <a:gd name="connsiteY63" fmla="*/ 16 h 763"/>
              <a:gd name="connsiteX64" fmla="*/ 622 w 711"/>
              <a:gd name="connsiteY64" fmla="*/ 21 h 763"/>
              <a:gd name="connsiteX65" fmla="*/ 632 w 711"/>
              <a:gd name="connsiteY65" fmla="*/ 26 h 763"/>
              <a:gd name="connsiteX66" fmla="*/ 643 w 711"/>
              <a:gd name="connsiteY66" fmla="*/ 32 h 763"/>
              <a:gd name="connsiteX67" fmla="*/ 659 w 711"/>
              <a:gd name="connsiteY67" fmla="*/ 42 h 763"/>
              <a:gd name="connsiteX68" fmla="*/ 669 w 711"/>
              <a:gd name="connsiteY68" fmla="*/ 53 h 763"/>
              <a:gd name="connsiteX69" fmla="*/ 680 w 711"/>
              <a:gd name="connsiteY69" fmla="*/ 58 h 763"/>
              <a:gd name="connsiteX70" fmla="*/ 690 w 711"/>
              <a:gd name="connsiteY70" fmla="*/ 68 h 763"/>
              <a:gd name="connsiteX71" fmla="*/ 701 w 711"/>
              <a:gd name="connsiteY71" fmla="*/ 74 h 763"/>
              <a:gd name="connsiteX72" fmla="*/ 706 w 711"/>
              <a:gd name="connsiteY72" fmla="*/ 79 h 763"/>
              <a:gd name="connsiteX73" fmla="*/ 711 w 711"/>
              <a:gd name="connsiteY73" fmla="*/ 84 h 763"/>
              <a:gd name="connsiteX74" fmla="*/ 711 w 711"/>
              <a:gd name="connsiteY74" fmla="*/ 89 h 763"/>
              <a:gd name="connsiteX75" fmla="*/ 711 w 711"/>
              <a:gd name="connsiteY75" fmla="*/ 95 h 763"/>
              <a:gd name="connsiteX76" fmla="*/ 711 w 711"/>
              <a:gd name="connsiteY76" fmla="*/ 100 h 763"/>
              <a:gd name="connsiteX77" fmla="*/ 711 w 711"/>
              <a:gd name="connsiteY77" fmla="*/ 105 h 763"/>
              <a:gd name="connsiteX78" fmla="*/ 706 w 711"/>
              <a:gd name="connsiteY78" fmla="*/ 110 h 763"/>
              <a:gd name="connsiteX79" fmla="*/ 696 w 711"/>
              <a:gd name="connsiteY79" fmla="*/ 116 h 763"/>
              <a:gd name="connsiteX80" fmla="*/ 696 w 711"/>
              <a:gd name="connsiteY80" fmla="*/ 121 h 763"/>
              <a:gd name="connsiteX81" fmla="*/ 696 w 711"/>
              <a:gd name="connsiteY81" fmla="*/ 121 h 763"/>
              <a:gd name="connsiteX82" fmla="*/ 690 w 711"/>
              <a:gd name="connsiteY82" fmla="*/ 126 h 763"/>
              <a:gd name="connsiteX83" fmla="*/ 690 w 711"/>
              <a:gd name="connsiteY83" fmla="*/ 132 h 763"/>
              <a:gd name="connsiteX84" fmla="*/ 685 w 711"/>
              <a:gd name="connsiteY84" fmla="*/ 142 h 763"/>
              <a:gd name="connsiteX85" fmla="*/ 685 w 711"/>
              <a:gd name="connsiteY85" fmla="*/ 147 h 763"/>
              <a:gd name="connsiteX86" fmla="*/ 685 w 711"/>
              <a:gd name="connsiteY86" fmla="*/ 158 h 763"/>
              <a:gd name="connsiteX87" fmla="*/ 680 w 711"/>
              <a:gd name="connsiteY87" fmla="*/ 168 h 763"/>
              <a:gd name="connsiteX88" fmla="*/ 680 w 711"/>
              <a:gd name="connsiteY88" fmla="*/ 179 h 763"/>
              <a:gd name="connsiteX89" fmla="*/ 680 w 711"/>
              <a:gd name="connsiteY89" fmla="*/ 189 h 763"/>
              <a:gd name="connsiteX90" fmla="*/ 675 w 711"/>
              <a:gd name="connsiteY90" fmla="*/ 205 h 763"/>
              <a:gd name="connsiteX91" fmla="*/ 675 w 711"/>
              <a:gd name="connsiteY91" fmla="*/ 221 h 763"/>
              <a:gd name="connsiteX92" fmla="*/ 675 w 711"/>
              <a:gd name="connsiteY92" fmla="*/ 237 h 763"/>
              <a:gd name="connsiteX93" fmla="*/ 669 w 711"/>
              <a:gd name="connsiteY93" fmla="*/ 252 h 763"/>
              <a:gd name="connsiteX94" fmla="*/ 669 w 711"/>
              <a:gd name="connsiteY94" fmla="*/ 268 h 763"/>
              <a:gd name="connsiteX95" fmla="*/ 669 w 711"/>
              <a:gd name="connsiteY95" fmla="*/ 289 h 763"/>
              <a:gd name="connsiteX96" fmla="*/ 664 w 711"/>
              <a:gd name="connsiteY96" fmla="*/ 331 h 763"/>
              <a:gd name="connsiteX97" fmla="*/ 659 w 711"/>
              <a:gd name="connsiteY97" fmla="*/ 368 h 763"/>
              <a:gd name="connsiteX98" fmla="*/ 659 w 711"/>
              <a:gd name="connsiteY98" fmla="*/ 400 h 763"/>
              <a:gd name="connsiteX99" fmla="*/ 654 w 711"/>
              <a:gd name="connsiteY99" fmla="*/ 431 h 763"/>
              <a:gd name="connsiteX100" fmla="*/ 648 w 711"/>
              <a:gd name="connsiteY100" fmla="*/ 463 h 763"/>
              <a:gd name="connsiteX101" fmla="*/ 648 w 711"/>
              <a:gd name="connsiteY101" fmla="*/ 489 h 763"/>
              <a:gd name="connsiteX102" fmla="*/ 643 w 711"/>
              <a:gd name="connsiteY102" fmla="*/ 510 h 763"/>
              <a:gd name="connsiteX103" fmla="*/ 638 w 711"/>
              <a:gd name="connsiteY103" fmla="*/ 531 h 763"/>
              <a:gd name="connsiteX104" fmla="*/ 632 w 711"/>
              <a:gd name="connsiteY104" fmla="*/ 568 h 763"/>
              <a:gd name="connsiteX105" fmla="*/ 622 w 711"/>
              <a:gd name="connsiteY105" fmla="*/ 605 h 763"/>
              <a:gd name="connsiteX106" fmla="*/ 617 w 711"/>
              <a:gd name="connsiteY106" fmla="*/ 636 h 763"/>
              <a:gd name="connsiteX107" fmla="*/ 606 w 711"/>
              <a:gd name="connsiteY107" fmla="*/ 663 h 763"/>
              <a:gd name="connsiteX108" fmla="*/ 601 w 711"/>
              <a:gd name="connsiteY108" fmla="*/ 689 h 763"/>
              <a:gd name="connsiteX109" fmla="*/ 596 w 711"/>
              <a:gd name="connsiteY109" fmla="*/ 700 h 763"/>
              <a:gd name="connsiteX110" fmla="*/ 590 w 711"/>
              <a:gd name="connsiteY110" fmla="*/ 710 h 763"/>
              <a:gd name="connsiteX111" fmla="*/ 590 w 711"/>
              <a:gd name="connsiteY111" fmla="*/ 721 h 763"/>
              <a:gd name="connsiteX112" fmla="*/ 585 w 711"/>
              <a:gd name="connsiteY112" fmla="*/ 726 h 763"/>
              <a:gd name="connsiteX113" fmla="*/ 580 w 711"/>
              <a:gd name="connsiteY113" fmla="*/ 736 h 763"/>
              <a:gd name="connsiteX114" fmla="*/ 580 w 711"/>
              <a:gd name="connsiteY114" fmla="*/ 742 h 763"/>
              <a:gd name="connsiteX115" fmla="*/ 569 w 711"/>
              <a:gd name="connsiteY115" fmla="*/ 747 h 763"/>
              <a:gd name="connsiteX116" fmla="*/ 564 w 711"/>
              <a:gd name="connsiteY116" fmla="*/ 757 h 763"/>
              <a:gd name="connsiteX117" fmla="*/ 559 w 711"/>
              <a:gd name="connsiteY117" fmla="*/ 757 h 763"/>
              <a:gd name="connsiteX118" fmla="*/ 553 w 711"/>
              <a:gd name="connsiteY118" fmla="*/ 763 h 763"/>
              <a:gd name="connsiteX119" fmla="*/ 548 w 711"/>
              <a:gd name="connsiteY119" fmla="*/ 763 h 763"/>
              <a:gd name="connsiteX120" fmla="*/ 548 w 711"/>
              <a:gd name="connsiteY120" fmla="*/ 757 h 763"/>
              <a:gd name="connsiteX121" fmla="*/ 543 w 711"/>
              <a:gd name="connsiteY121" fmla="*/ 757 h 763"/>
              <a:gd name="connsiteX122" fmla="*/ 543 w 711"/>
              <a:gd name="connsiteY122" fmla="*/ 752 h 763"/>
              <a:gd name="connsiteX123" fmla="*/ 543 w 711"/>
              <a:gd name="connsiteY123" fmla="*/ 747 h 763"/>
              <a:gd name="connsiteX124" fmla="*/ 538 w 711"/>
              <a:gd name="connsiteY124" fmla="*/ 742 h 763"/>
              <a:gd name="connsiteX125" fmla="*/ 538 w 711"/>
              <a:gd name="connsiteY125" fmla="*/ 731 h 763"/>
              <a:gd name="connsiteX126" fmla="*/ 538 w 711"/>
              <a:gd name="connsiteY126" fmla="*/ 721 h 763"/>
              <a:gd name="connsiteX127" fmla="*/ 532 w 711"/>
              <a:gd name="connsiteY127" fmla="*/ 705 h 763"/>
              <a:gd name="connsiteX128" fmla="*/ 527 w 711"/>
              <a:gd name="connsiteY128" fmla="*/ 684 h 763"/>
              <a:gd name="connsiteX129" fmla="*/ 522 w 711"/>
              <a:gd name="connsiteY129" fmla="*/ 668 h 763"/>
              <a:gd name="connsiteX130" fmla="*/ 517 w 711"/>
              <a:gd name="connsiteY130" fmla="*/ 652 h 763"/>
              <a:gd name="connsiteX131" fmla="*/ 511 w 711"/>
              <a:gd name="connsiteY131" fmla="*/ 636 h 763"/>
              <a:gd name="connsiteX132" fmla="*/ 501 w 711"/>
              <a:gd name="connsiteY132" fmla="*/ 626 h 763"/>
              <a:gd name="connsiteX133" fmla="*/ 575 w 711"/>
              <a:gd name="connsiteY133" fmla="*/ 516 h 763"/>
              <a:gd name="connsiteX134" fmla="*/ 575 w 711"/>
              <a:gd name="connsiteY134" fmla="*/ 489 h 763"/>
              <a:gd name="connsiteX135" fmla="*/ 580 w 711"/>
              <a:gd name="connsiteY135" fmla="*/ 458 h 763"/>
              <a:gd name="connsiteX136" fmla="*/ 590 w 711"/>
              <a:gd name="connsiteY136" fmla="*/ 395 h 763"/>
              <a:gd name="connsiteX137" fmla="*/ 596 w 711"/>
              <a:gd name="connsiteY137" fmla="*/ 337 h 763"/>
              <a:gd name="connsiteX138" fmla="*/ 601 w 711"/>
              <a:gd name="connsiteY138" fmla="*/ 274 h 763"/>
              <a:gd name="connsiteX139" fmla="*/ 601 w 711"/>
              <a:gd name="connsiteY139" fmla="*/ 221 h 763"/>
              <a:gd name="connsiteX140" fmla="*/ 601 w 711"/>
              <a:gd name="connsiteY140" fmla="*/ 221 h 763"/>
              <a:gd name="connsiteX0" fmla="*/ 601 w 711"/>
              <a:gd name="connsiteY0" fmla="*/ 221 h 763"/>
              <a:gd name="connsiteX1" fmla="*/ 601 w 711"/>
              <a:gd name="connsiteY1" fmla="*/ 195 h 763"/>
              <a:gd name="connsiteX2" fmla="*/ 601 w 711"/>
              <a:gd name="connsiteY2" fmla="*/ 168 h 763"/>
              <a:gd name="connsiteX3" fmla="*/ 601 w 711"/>
              <a:gd name="connsiteY3" fmla="*/ 147 h 763"/>
              <a:gd name="connsiteX4" fmla="*/ 601 w 711"/>
              <a:gd name="connsiteY4" fmla="*/ 132 h 763"/>
              <a:gd name="connsiteX5" fmla="*/ 601 w 711"/>
              <a:gd name="connsiteY5" fmla="*/ 116 h 763"/>
              <a:gd name="connsiteX6" fmla="*/ 601 w 711"/>
              <a:gd name="connsiteY6" fmla="*/ 105 h 763"/>
              <a:gd name="connsiteX7" fmla="*/ 596 w 711"/>
              <a:gd name="connsiteY7" fmla="*/ 95 h 763"/>
              <a:gd name="connsiteX8" fmla="*/ 596 w 711"/>
              <a:gd name="connsiteY8" fmla="*/ 89 h 763"/>
              <a:gd name="connsiteX9" fmla="*/ 596 w 711"/>
              <a:gd name="connsiteY9" fmla="*/ 84 h 763"/>
              <a:gd name="connsiteX10" fmla="*/ 590 w 711"/>
              <a:gd name="connsiteY10" fmla="*/ 84 h 763"/>
              <a:gd name="connsiteX11" fmla="*/ 585 w 711"/>
              <a:gd name="connsiteY11" fmla="*/ 79 h 763"/>
              <a:gd name="connsiteX12" fmla="*/ 575 w 711"/>
              <a:gd name="connsiteY12" fmla="*/ 79 h 763"/>
              <a:gd name="connsiteX13" fmla="*/ 569 w 711"/>
              <a:gd name="connsiteY13" fmla="*/ 74 h 763"/>
              <a:gd name="connsiteX14" fmla="*/ 553 w 711"/>
              <a:gd name="connsiteY14" fmla="*/ 74 h 763"/>
              <a:gd name="connsiteX15" fmla="*/ 543 w 711"/>
              <a:gd name="connsiteY15" fmla="*/ 74 h 763"/>
              <a:gd name="connsiteX16" fmla="*/ 527 w 711"/>
              <a:gd name="connsiteY16" fmla="*/ 79 h 763"/>
              <a:gd name="connsiteX17" fmla="*/ 496 w 711"/>
              <a:gd name="connsiteY17" fmla="*/ 79 h 763"/>
              <a:gd name="connsiteX18" fmla="*/ 459 w 711"/>
              <a:gd name="connsiteY18" fmla="*/ 84 h 763"/>
              <a:gd name="connsiteX19" fmla="*/ 422 w 711"/>
              <a:gd name="connsiteY19" fmla="*/ 89 h 763"/>
              <a:gd name="connsiteX20" fmla="*/ 385 w 711"/>
              <a:gd name="connsiteY20" fmla="*/ 89 h 763"/>
              <a:gd name="connsiteX21" fmla="*/ 343 w 711"/>
              <a:gd name="connsiteY21" fmla="*/ 95 h 763"/>
              <a:gd name="connsiteX22" fmla="*/ 295 w 711"/>
              <a:gd name="connsiteY22" fmla="*/ 105 h 763"/>
              <a:gd name="connsiteX23" fmla="*/ 269 w 711"/>
              <a:gd name="connsiteY23" fmla="*/ 105 h 763"/>
              <a:gd name="connsiteX24" fmla="*/ 243 w 711"/>
              <a:gd name="connsiteY24" fmla="*/ 110 h 763"/>
              <a:gd name="connsiteX25" fmla="*/ 216 w 711"/>
              <a:gd name="connsiteY25" fmla="*/ 116 h 763"/>
              <a:gd name="connsiteX26" fmla="*/ 190 w 711"/>
              <a:gd name="connsiteY26" fmla="*/ 116 h 763"/>
              <a:gd name="connsiteX27" fmla="*/ 158 w 711"/>
              <a:gd name="connsiteY27" fmla="*/ 121 h 763"/>
              <a:gd name="connsiteX28" fmla="*/ 132 w 711"/>
              <a:gd name="connsiteY28" fmla="*/ 126 h 763"/>
              <a:gd name="connsiteX29" fmla="*/ 106 w 711"/>
              <a:gd name="connsiteY29" fmla="*/ 126 h 763"/>
              <a:gd name="connsiteX30" fmla="*/ 85 w 711"/>
              <a:gd name="connsiteY30" fmla="*/ 132 h 763"/>
              <a:gd name="connsiteX31" fmla="*/ 64 w 711"/>
              <a:gd name="connsiteY31" fmla="*/ 132 h 763"/>
              <a:gd name="connsiteX32" fmla="*/ 37 w 711"/>
              <a:gd name="connsiteY32" fmla="*/ 132 h 763"/>
              <a:gd name="connsiteX33" fmla="*/ 21 w 711"/>
              <a:gd name="connsiteY33" fmla="*/ 137 h 763"/>
              <a:gd name="connsiteX34" fmla="*/ 0 w 711"/>
              <a:gd name="connsiteY34" fmla="*/ 137 h 763"/>
              <a:gd name="connsiteX35" fmla="*/ 0 w 711"/>
              <a:gd name="connsiteY35" fmla="*/ 100 h 763"/>
              <a:gd name="connsiteX36" fmla="*/ 16 w 711"/>
              <a:gd name="connsiteY36" fmla="*/ 100 h 763"/>
              <a:gd name="connsiteX37" fmla="*/ 37 w 711"/>
              <a:gd name="connsiteY37" fmla="*/ 100 h 763"/>
              <a:gd name="connsiteX38" fmla="*/ 53 w 711"/>
              <a:gd name="connsiteY38" fmla="*/ 100 h 763"/>
              <a:gd name="connsiteX39" fmla="*/ 74 w 711"/>
              <a:gd name="connsiteY39" fmla="*/ 95 h 763"/>
              <a:gd name="connsiteX40" fmla="*/ 100 w 711"/>
              <a:gd name="connsiteY40" fmla="*/ 95 h 763"/>
              <a:gd name="connsiteX41" fmla="*/ 122 w 711"/>
              <a:gd name="connsiteY41" fmla="*/ 89 h 763"/>
              <a:gd name="connsiteX42" fmla="*/ 148 w 711"/>
              <a:gd name="connsiteY42" fmla="*/ 84 h 763"/>
              <a:gd name="connsiteX43" fmla="*/ 179 w 711"/>
              <a:gd name="connsiteY43" fmla="*/ 84 h 763"/>
              <a:gd name="connsiteX44" fmla="*/ 237 w 711"/>
              <a:gd name="connsiteY44" fmla="*/ 74 h 763"/>
              <a:gd name="connsiteX45" fmla="*/ 295 w 711"/>
              <a:gd name="connsiteY45" fmla="*/ 63 h 763"/>
              <a:gd name="connsiteX46" fmla="*/ 353 w 711"/>
              <a:gd name="connsiteY46" fmla="*/ 58 h 763"/>
              <a:gd name="connsiteX47" fmla="*/ 411 w 711"/>
              <a:gd name="connsiteY47" fmla="*/ 47 h 763"/>
              <a:gd name="connsiteX48" fmla="*/ 438 w 711"/>
              <a:gd name="connsiteY48" fmla="*/ 42 h 763"/>
              <a:gd name="connsiteX49" fmla="*/ 464 w 711"/>
              <a:gd name="connsiteY49" fmla="*/ 37 h 763"/>
              <a:gd name="connsiteX50" fmla="*/ 490 w 711"/>
              <a:gd name="connsiteY50" fmla="*/ 32 h 763"/>
              <a:gd name="connsiteX51" fmla="*/ 506 w 711"/>
              <a:gd name="connsiteY51" fmla="*/ 32 h 763"/>
              <a:gd name="connsiteX52" fmla="*/ 522 w 711"/>
              <a:gd name="connsiteY52" fmla="*/ 26 h 763"/>
              <a:gd name="connsiteX53" fmla="*/ 538 w 711"/>
              <a:gd name="connsiteY53" fmla="*/ 21 h 763"/>
              <a:gd name="connsiteX54" fmla="*/ 543 w 711"/>
              <a:gd name="connsiteY54" fmla="*/ 21 h 763"/>
              <a:gd name="connsiteX55" fmla="*/ 553 w 711"/>
              <a:gd name="connsiteY55" fmla="*/ 16 h 763"/>
              <a:gd name="connsiteX56" fmla="*/ 559 w 711"/>
              <a:gd name="connsiteY56" fmla="*/ 11 h 763"/>
              <a:gd name="connsiteX57" fmla="*/ 569 w 711"/>
              <a:gd name="connsiteY57" fmla="*/ 5 h 763"/>
              <a:gd name="connsiteX58" fmla="*/ 575 w 711"/>
              <a:gd name="connsiteY58" fmla="*/ 5 h 763"/>
              <a:gd name="connsiteX59" fmla="*/ 585 w 711"/>
              <a:gd name="connsiteY59" fmla="*/ 0 h 763"/>
              <a:gd name="connsiteX60" fmla="*/ 590 w 711"/>
              <a:gd name="connsiteY60" fmla="*/ 5 h 763"/>
              <a:gd name="connsiteX61" fmla="*/ 596 w 711"/>
              <a:gd name="connsiteY61" fmla="*/ 5 h 763"/>
              <a:gd name="connsiteX62" fmla="*/ 601 w 711"/>
              <a:gd name="connsiteY62" fmla="*/ 11 h 763"/>
              <a:gd name="connsiteX63" fmla="*/ 611 w 711"/>
              <a:gd name="connsiteY63" fmla="*/ 16 h 763"/>
              <a:gd name="connsiteX64" fmla="*/ 622 w 711"/>
              <a:gd name="connsiteY64" fmla="*/ 21 h 763"/>
              <a:gd name="connsiteX65" fmla="*/ 632 w 711"/>
              <a:gd name="connsiteY65" fmla="*/ 26 h 763"/>
              <a:gd name="connsiteX66" fmla="*/ 643 w 711"/>
              <a:gd name="connsiteY66" fmla="*/ 32 h 763"/>
              <a:gd name="connsiteX67" fmla="*/ 659 w 711"/>
              <a:gd name="connsiteY67" fmla="*/ 42 h 763"/>
              <a:gd name="connsiteX68" fmla="*/ 669 w 711"/>
              <a:gd name="connsiteY68" fmla="*/ 53 h 763"/>
              <a:gd name="connsiteX69" fmla="*/ 680 w 711"/>
              <a:gd name="connsiteY69" fmla="*/ 58 h 763"/>
              <a:gd name="connsiteX70" fmla="*/ 690 w 711"/>
              <a:gd name="connsiteY70" fmla="*/ 68 h 763"/>
              <a:gd name="connsiteX71" fmla="*/ 701 w 711"/>
              <a:gd name="connsiteY71" fmla="*/ 74 h 763"/>
              <a:gd name="connsiteX72" fmla="*/ 706 w 711"/>
              <a:gd name="connsiteY72" fmla="*/ 79 h 763"/>
              <a:gd name="connsiteX73" fmla="*/ 711 w 711"/>
              <a:gd name="connsiteY73" fmla="*/ 84 h 763"/>
              <a:gd name="connsiteX74" fmla="*/ 711 w 711"/>
              <a:gd name="connsiteY74" fmla="*/ 89 h 763"/>
              <a:gd name="connsiteX75" fmla="*/ 711 w 711"/>
              <a:gd name="connsiteY75" fmla="*/ 95 h 763"/>
              <a:gd name="connsiteX76" fmla="*/ 711 w 711"/>
              <a:gd name="connsiteY76" fmla="*/ 100 h 763"/>
              <a:gd name="connsiteX77" fmla="*/ 711 w 711"/>
              <a:gd name="connsiteY77" fmla="*/ 105 h 763"/>
              <a:gd name="connsiteX78" fmla="*/ 706 w 711"/>
              <a:gd name="connsiteY78" fmla="*/ 110 h 763"/>
              <a:gd name="connsiteX79" fmla="*/ 696 w 711"/>
              <a:gd name="connsiteY79" fmla="*/ 116 h 763"/>
              <a:gd name="connsiteX80" fmla="*/ 696 w 711"/>
              <a:gd name="connsiteY80" fmla="*/ 121 h 763"/>
              <a:gd name="connsiteX81" fmla="*/ 696 w 711"/>
              <a:gd name="connsiteY81" fmla="*/ 121 h 763"/>
              <a:gd name="connsiteX82" fmla="*/ 690 w 711"/>
              <a:gd name="connsiteY82" fmla="*/ 126 h 763"/>
              <a:gd name="connsiteX83" fmla="*/ 690 w 711"/>
              <a:gd name="connsiteY83" fmla="*/ 132 h 763"/>
              <a:gd name="connsiteX84" fmla="*/ 685 w 711"/>
              <a:gd name="connsiteY84" fmla="*/ 142 h 763"/>
              <a:gd name="connsiteX85" fmla="*/ 685 w 711"/>
              <a:gd name="connsiteY85" fmla="*/ 147 h 763"/>
              <a:gd name="connsiteX86" fmla="*/ 685 w 711"/>
              <a:gd name="connsiteY86" fmla="*/ 158 h 763"/>
              <a:gd name="connsiteX87" fmla="*/ 680 w 711"/>
              <a:gd name="connsiteY87" fmla="*/ 168 h 763"/>
              <a:gd name="connsiteX88" fmla="*/ 680 w 711"/>
              <a:gd name="connsiteY88" fmla="*/ 179 h 763"/>
              <a:gd name="connsiteX89" fmla="*/ 680 w 711"/>
              <a:gd name="connsiteY89" fmla="*/ 189 h 763"/>
              <a:gd name="connsiteX90" fmla="*/ 675 w 711"/>
              <a:gd name="connsiteY90" fmla="*/ 205 h 763"/>
              <a:gd name="connsiteX91" fmla="*/ 675 w 711"/>
              <a:gd name="connsiteY91" fmla="*/ 221 h 763"/>
              <a:gd name="connsiteX92" fmla="*/ 675 w 711"/>
              <a:gd name="connsiteY92" fmla="*/ 237 h 763"/>
              <a:gd name="connsiteX93" fmla="*/ 669 w 711"/>
              <a:gd name="connsiteY93" fmla="*/ 252 h 763"/>
              <a:gd name="connsiteX94" fmla="*/ 669 w 711"/>
              <a:gd name="connsiteY94" fmla="*/ 268 h 763"/>
              <a:gd name="connsiteX95" fmla="*/ 669 w 711"/>
              <a:gd name="connsiteY95" fmla="*/ 289 h 763"/>
              <a:gd name="connsiteX96" fmla="*/ 664 w 711"/>
              <a:gd name="connsiteY96" fmla="*/ 331 h 763"/>
              <a:gd name="connsiteX97" fmla="*/ 659 w 711"/>
              <a:gd name="connsiteY97" fmla="*/ 368 h 763"/>
              <a:gd name="connsiteX98" fmla="*/ 659 w 711"/>
              <a:gd name="connsiteY98" fmla="*/ 400 h 763"/>
              <a:gd name="connsiteX99" fmla="*/ 654 w 711"/>
              <a:gd name="connsiteY99" fmla="*/ 431 h 763"/>
              <a:gd name="connsiteX100" fmla="*/ 648 w 711"/>
              <a:gd name="connsiteY100" fmla="*/ 463 h 763"/>
              <a:gd name="connsiteX101" fmla="*/ 648 w 711"/>
              <a:gd name="connsiteY101" fmla="*/ 489 h 763"/>
              <a:gd name="connsiteX102" fmla="*/ 643 w 711"/>
              <a:gd name="connsiteY102" fmla="*/ 510 h 763"/>
              <a:gd name="connsiteX103" fmla="*/ 638 w 711"/>
              <a:gd name="connsiteY103" fmla="*/ 531 h 763"/>
              <a:gd name="connsiteX104" fmla="*/ 632 w 711"/>
              <a:gd name="connsiteY104" fmla="*/ 568 h 763"/>
              <a:gd name="connsiteX105" fmla="*/ 622 w 711"/>
              <a:gd name="connsiteY105" fmla="*/ 605 h 763"/>
              <a:gd name="connsiteX106" fmla="*/ 617 w 711"/>
              <a:gd name="connsiteY106" fmla="*/ 636 h 763"/>
              <a:gd name="connsiteX107" fmla="*/ 606 w 711"/>
              <a:gd name="connsiteY107" fmla="*/ 663 h 763"/>
              <a:gd name="connsiteX108" fmla="*/ 601 w 711"/>
              <a:gd name="connsiteY108" fmla="*/ 689 h 763"/>
              <a:gd name="connsiteX109" fmla="*/ 596 w 711"/>
              <a:gd name="connsiteY109" fmla="*/ 700 h 763"/>
              <a:gd name="connsiteX110" fmla="*/ 590 w 711"/>
              <a:gd name="connsiteY110" fmla="*/ 710 h 763"/>
              <a:gd name="connsiteX111" fmla="*/ 590 w 711"/>
              <a:gd name="connsiteY111" fmla="*/ 721 h 763"/>
              <a:gd name="connsiteX112" fmla="*/ 585 w 711"/>
              <a:gd name="connsiteY112" fmla="*/ 726 h 763"/>
              <a:gd name="connsiteX113" fmla="*/ 580 w 711"/>
              <a:gd name="connsiteY113" fmla="*/ 736 h 763"/>
              <a:gd name="connsiteX114" fmla="*/ 580 w 711"/>
              <a:gd name="connsiteY114" fmla="*/ 742 h 763"/>
              <a:gd name="connsiteX115" fmla="*/ 569 w 711"/>
              <a:gd name="connsiteY115" fmla="*/ 747 h 763"/>
              <a:gd name="connsiteX116" fmla="*/ 564 w 711"/>
              <a:gd name="connsiteY116" fmla="*/ 757 h 763"/>
              <a:gd name="connsiteX117" fmla="*/ 559 w 711"/>
              <a:gd name="connsiteY117" fmla="*/ 757 h 763"/>
              <a:gd name="connsiteX118" fmla="*/ 553 w 711"/>
              <a:gd name="connsiteY118" fmla="*/ 763 h 763"/>
              <a:gd name="connsiteX119" fmla="*/ 548 w 711"/>
              <a:gd name="connsiteY119" fmla="*/ 763 h 763"/>
              <a:gd name="connsiteX120" fmla="*/ 548 w 711"/>
              <a:gd name="connsiteY120" fmla="*/ 757 h 763"/>
              <a:gd name="connsiteX121" fmla="*/ 543 w 711"/>
              <a:gd name="connsiteY121" fmla="*/ 757 h 763"/>
              <a:gd name="connsiteX122" fmla="*/ 543 w 711"/>
              <a:gd name="connsiteY122" fmla="*/ 752 h 763"/>
              <a:gd name="connsiteX123" fmla="*/ 543 w 711"/>
              <a:gd name="connsiteY123" fmla="*/ 747 h 763"/>
              <a:gd name="connsiteX124" fmla="*/ 538 w 711"/>
              <a:gd name="connsiteY124" fmla="*/ 742 h 763"/>
              <a:gd name="connsiteX125" fmla="*/ 538 w 711"/>
              <a:gd name="connsiteY125" fmla="*/ 731 h 763"/>
              <a:gd name="connsiteX126" fmla="*/ 538 w 711"/>
              <a:gd name="connsiteY126" fmla="*/ 721 h 763"/>
              <a:gd name="connsiteX127" fmla="*/ 532 w 711"/>
              <a:gd name="connsiteY127" fmla="*/ 705 h 763"/>
              <a:gd name="connsiteX128" fmla="*/ 527 w 711"/>
              <a:gd name="connsiteY128" fmla="*/ 684 h 763"/>
              <a:gd name="connsiteX129" fmla="*/ 522 w 711"/>
              <a:gd name="connsiteY129" fmla="*/ 668 h 763"/>
              <a:gd name="connsiteX130" fmla="*/ 517 w 711"/>
              <a:gd name="connsiteY130" fmla="*/ 652 h 763"/>
              <a:gd name="connsiteX131" fmla="*/ 511 w 711"/>
              <a:gd name="connsiteY131" fmla="*/ 636 h 763"/>
              <a:gd name="connsiteX132" fmla="*/ 501 w 711"/>
              <a:gd name="connsiteY132" fmla="*/ 626 h 763"/>
              <a:gd name="connsiteX133" fmla="*/ 575 w 711"/>
              <a:gd name="connsiteY133" fmla="*/ 489 h 763"/>
              <a:gd name="connsiteX134" fmla="*/ 580 w 711"/>
              <a:gd name="connsiteY134" fmla="*/ 458 h 763"/>
              <a:gd name="connsiteX135" fmla="*/ 590 w 711"/>
              <a:gd name="connsiteY135" fmla="*/ 395 h 763"/>
              <a:gd name="connsiteX136" fmla="*/ 596 w 711"/>
              <a:gd name="connsiteY136" fmla="*/ 337 h 763"/>
              <a:gd name="connsiteX137" fmla="*/ 601 w 711"/>
              <a:gd name="connsiteY137" fmla="*/ 274 h 763"/>
              <a:gd name="connsiteX138" fmla="*/ 601 w 711"/>
              <a:gd name="connsiteY138" fmla="*/ 221 h 763"/>
              <a:gd name="connsiteX139" fmla="*/ 601 w 711"/>
              <a:gd name="connsiteY139" fmla="*/ 221 h 763"/>
              <a:gd name="connsiteX0" fmla="*/ 601 w 711"/>
              <a:gd name="connsiteY0" fmla="*/ 221 h 763"/>
              <a:gd name="connsiteX1" fmla="*/ 601 w 711"/>
              <a:gd name="connsiteY1" fmla="*/ 195 h 763"/>
              <a:gd name="connsiteX2" fmla="*/ 601 w 711"/>
              <a:gd name="connsiteY2" fmla="*/ 168 h 763"/>
              <a:gd name="connsiteX3" fmla="*/ 601 w 711"/>
              <a:gd name="connsiteY3" fmla="*/ 147 h 763"/>
              <a:gd name="connsiteX4" fmla="*/ 601 w 711"/>
              <a:gd name="connsiteY4" fmla="*/ 132 h 763"/>
              <a:gd name="connsiteX5" fmla="*/ 601 w 711"/>
              <a:gd name="connsiteY5" fmla="*/ 116 h 763"/>
              <a:gd name="connsiteX6" fmla="*/ 601 w 711"/>
              <a:gd name="connsiteY6" fmla="*/ 105 h 763"/>
              <a:gd name="connsiteX7" fmla="*/ 596 w 711"/>
              <a:gd name="connsiteY7" fmla="*/ 95 h 763"/>
              <a:gd name="connsiteX8" fmla="*/ 596 w 711"/>
              <a:gd name="connsiteY8" fmla="*/ 89 h 763"/>
              <a:gd name="connsiteX9" fmla="*/ 596 w 711"/>
              <a:gd name="connsiteY9" fmla="*/ 84 h 763"/>
              <a:gd name="connsiteX10" fmla="*/ 590 w 711"/>
              <a:gd name="connsiteY10" fmla="*/ 84 h 763"/>
              <a:gd name="connsiteX11" fmla="*/ 585 w 711"/>
              <a:gd name="connsiteY11" fmla="*/ 79 h 763"/>
              <a:gd name="connsiteX12" fmla="*/ 575 w 711"/>
              <a:gd name="connsiteY12" fmla="*/ 79 h 763"/>
              <a:gd name="connsiteX13" fmla="*/ 569 w 711"/>
              <a:gd name="connsiteY13" fmla="*/ 74 h 763"/>
              <a:gd name="connsiteX14" fmla="*/ 553 w 711"/>
              <a:gd name="connsiteY14" fmla="*/ 74 h 763"/>
              <a:gd name="connsiteX15" fmla="*/ 543 w 711"/>
              <a:gd name="connsiteY15" fmla="*/ 74 h 763"/>
              <a:gd name="connsiteX16" fmla="*/ 527 w 711"/>
              <a:gd name="connsiteY16" fmla="*/ 79 h 763"/>
              <a:gd name="connsiteX17" fmla="*/ 496 w 711"/>
              <a:gd name="connsiteY17" fmla="*/ 79 h 763"/>
              <a:gd name="connsiteX18" fmla="*/ 459 w 711"/>
              <a:gd name="connsiteY18" fmla="*/ 84 h 763"/>
              <a:gd name="connsiteX19" fmla="*/ 422 w 711"/>
              <a:gd name="connsiteY19" fmla="*/ 89 h 763"/>
              <a:gd name="connsiteX20" fmla="*/ 385 w 711"/>
              <a:gd name="connsiteY20" fmla="*/ 89 h 763"/>
              <a:gd name="connsiteX21" fmla="*/ 343 w 711"/>
              <a:gd name="connsiteY21" fmla="*/ 95 h 763"/>
              <a:gd name="connsiteX22" fmla="*/ 295 w 711"/>
              <a:gd name="connsiteY22" fmla="*/ 105 h 763"/>
              <a:gd name="connsiteX23" fmla="*/ 269 w 711"/>
              <a:gd name="connsiteY23" fmla="*/ 105 h 763"/>
              <a:gd name="connsiteX24" fmla="*/ 243 w 711"/>
              <a:gd name="connsiteY24" fmla="*/ 110 h 763"/>
              <a:gd name="connsiteX25" fmla="*/ 216 w 711"/>
              <a:gd name="connsiteY25" fmla="*/ 116 h 763"/>
              <a:gd name="connsiteX26" fmla="*/ 190 w 711"/>
              <a:gd name="connsiteY26" fmla="*/ 116 h 763"/>
              <a:gd name="connsiteX27" fmla="*/ 158 w 711"/>
              <a:gd name="connsiteY27" fmla="*/ 121 h 763"/>
              <a:gd name="connsiteX28" fmla="*/ 132 w 711"/>
              <a:gd name="connsiteY28" fmla="*/ 126 h 763"/>
              <a:gd name="connsiteX29" fmla="*/ 106 w 711"/>
              <a:gd name="connsiteY29" fmla="*/ 126 h 763"/>
              <a:gd name="connsiteX30" fmla="*/ 85 w 711"/>
              <a:gd name="connsiteY30" fmla="*/ 132 h 763"/>
              <a:gd name="connsiteX31" fmla="*/ 64 w 711"/>
              <a:gd name="connsiteY31" fmla="*/ 132 h 763"/>
              <a:gd name="connsiteX32" fmla="*/ 37 w 711"/>
              <a:gd name="connsiteY32" fmla="*/ 132 h 763"/>
              <a:gd name="connsiteX33" fmla="*/ 21 w 711"/>
              <a:gd name="connsiteY33" fmla="*/ 137 h 763"/>
              <a:gd name="connsiteX34" fmla="*/ 0 w 711"/>
              <a:gd name="connsiteY34" fmla="*/ 137 h 763"/>
              <a:gd name="connsiteX35" fmla="*/ 0 w 711"/>
              <a:gd name="connsiteY35" fmla="*/ 100 h 763"/>
              <a:gd name="connsiteX36" fmla="*/ 16 w 711"/>
              <a:gd name="connsiteY36" fmla="*/ 100 h 763"/>
              <a:gd name="connsiteX37" fmla="*/ 37 w 711"/>
              <a:gd name="connsiteY37" fmla="*/ 100 h 763"/>
              <a:gd name="connsiteX38" fmla="*/ 53 w 711"/>
              <a:gd name="connsiteY38" fmla="*/ 100 h 763"/>
              <a:gd name="connsiteX39" fmla="*/ 74 w 711"/>
              <a:gd name="connsiteY39" fmla="*/ 95 h 763"/>
              <a:gd name="connsiteX40" fmla="*/ 100 w 711"/>
              <a:gd name="connsiteY40" fmla="*/ 95 h 763"/>
              <a:gd name="connsiteX41" fmla="*/ 122 w 711"/>
              <a:gd name="connsiteY41" fmla="*/ 89 h 763"/>
              <a:gd name="connsiteX42" fmla="*/ 148 w 711"/>
              <a:gd name="connsiteY42" fmla="*/ 84 h 763"/>
              <a:gd name="connsiteX43" fmla="*/ 179 w 711"/>
              <a:gd name="connsiteY43" fmla="*/ 84 h 763"/>
              <a:gd name="connsiteX44" fmla="*/ 237 w 711"/>
              <a:gd name="connsiteY44" fmla="*/ 74 h 763"/>
              <a:gd name="connsiteX45" fmla="*/ 295 w 711"/>
              <a:gd name="connsiteY45" fmla="*/ 63 h 763"/>
              <a:gd name="connsiteX46" fmla="*/ 353 w 711"/>
              <a:gd name="connsiteY46" fmla="*/ 58 h 763"/>
              <a:gd name="connsiteX47" fmla="*/ 411 w 711"/>
              <a:gd name="connsiteY47" fmla="*/ 47 h 763"/>
              <a:gd name="connsiteX48" fmla="*/ 438 w 711"/>
              <a:gd name="connsiteY48" fmla="*/ 42 h 763"/>
              <a:gd name="connsiteX49" fmla="*/ 464 w 711"/>
              <a:gd name="connsiteY49" fmla="*/ 37 h 763"/>
              <a:gd name="connsiteX50" fmla="*/ 490 w 711"/>
              <a:gd name="connsiteY50" fmla="*/ 32 h 763"/>
              <a:gd name="connsiteX51" fmla="*/ 506 w 711"/>
              <a:gd name="connsiteY51" fmla="*/ 32 h 763"/>
              <a:gd name="connsiteX52" fmla="*/ 522 w 711"/>
              <a:gd name="connsiteY52" fmla="*/ 26 h 763"/>
              <a:gd name="connsiteX53" fmla="*/ 538 w 711"/>
              <a:gd name="connsiteY53" fmla="*/ 21 h 763"/>
              <a:gd name="connsiteX54" fmla="*/ 543 w 711"/>
              <a:gd name="connsiteY54" fmla="*/ 21 h 763"/>
              <a:gd name="connsiteX55" fmla="*/ 553 w 711"/>
              <a:gd name="connsiteY55" fmla="*/ 16 h 763"/>
              <a:gd name="connsiteX56" fmla="*/ 559 w 711"/>
              <a:gd name="connsiteY56" fmla="*/ 11 h 763"/>
              <a:gd name="connsiteX57" fmla="*/ 569 w 711"/>
              <a:gd name="connsiteY57" fmla="*/ 5 h 763"/>
              <a:gd name="connsiteX58" fmla="*/ 575 w 711"/>
              <a:gd name="connsiteY58" fmla="*/ 5 h 763"/>
              <a:gd name="connsiteX59" fmla="*/ 585 w 711"/>
              <a:gd name="connsiteY59" fmla="*/ 0 h 763"/>
              <a:gd name="connsiteX60" fmla="*/ 590 w 711"/>
              <a:gd name="connsiteY60" fmla="*/ 5 h 763"/>
              <a:gd name="connsiteX61" fmla="*/ 596 w 711"/>
              <a:gd name="connsiteY61" fmla="*/ 5 h 763"/>
              <a:gd name="connsiteX62" fmla="*/ 601 w 711"/>
              <a:gd name="connsiteY62" fmla="*/ 11 h 763"/>
              <a:gd name="connsiteX63" fmla="*/ 611 w 711"/>
              <a:gd name="connsiteY63" fmla="*/ 16 h 763"/>
              <a:gd name="connsiteX64" fmla="*/ 622 w 711"/>
              <a:gd name="connsiteY64" fmla="*/ 21 h 763"/>
              <a:gd name="connsiteX65" fmla="*/ 632 w 711"/>
              <a:gd name="connsiteY65" fmla="*/ 26 h 763"/>
              <a:gd name="connsiteX66" fmla="*/ 643 w 711"/>
              <a:gd name="connsiteY66" fmla="*/ 32 h 763"/>
              <a:gd name="connsiteX67" fmla="*/ 659 w 711"/>
              <a:gd name="connsiteY67" fmla="*/ 42 h 763"/>
              <a:gd name="connsiteX68" fmla="*/ 669 w 711"/>
              <a:gd name="connsiteY68" fmla="*/ 53 h 763"/>
              <a:gd name="connsiteX69" fmla="*/ 680 w 711"/>
              <a:gd name="connsiteY69" fmla="*/ 58 h 763"/>
              <a:gd name="connsiteX70" fmla="*/ 690 w 711"/>
              <a:gd name="connsiteY70" fmla="*/ 68 h 763"/>
              <a:gd name="connsiteX71" fmla="*/ 701 w 711"/>
              <a:gd name="connsiteY71" fmla="*/ 74 h 763"/>
              <a:gd name="connsiteX72" fmla="*/ 706 w 711"/>
              <a:gd name="connsiteY72" fmla="*/ 79 h 763"/>
              <a:gd name="connsiteX73" fmla="*/ 711 w 711"/>
              <a:gd name="connsiteY73" fmla="*/ 84 h 763"/>
              <a:gd name="connsiteX74" fmla="*/ 711 w 711"/>
              <a:gd name="connsiteY74" fmla="*/ 89 h 763"/>
              <a:gd name="connsiteX75" fmla="*/ 711 w 711"/>
              <a:gd name="connsiteY75" fmla="*/ 95 h 763"/>
              <a:gd name="connsiteX76" fmla="*/ 711 w 711"/>
              <a:gd name="connsiteY76" fmla="*/ 100 h 763"/>
              <a:gd name="connsiteX77" fmla="*/ 711 w 711"/>
              <a:gd name="connsiteY77" fmla="*/ 105 h 763"/>
              <a:gd name="connsiteX78" fmla="*/ 706 w 711"/>
              <a:gd name="connsiteY78" fmla="*/ 110 h 763"/>
              <a:gd name="connsiteX79" fmla="*/ 696 w 711"/>
              <a:gd name="connsiteY79" fmla="*/ 116 h 763"/>
              <a:gd name="connsiteX80" fmla="*/ 696 w 711"/>
              <a:gd name="connsiteY80" fmla="*/ 121 h 763"/>
              <a:gd name="connsiteX81" fmla="*/ 696 w 711"/>
              <a:gd name="connsiteY81" fmla="*/ 121 h 763"/>
              <a:gd name="connsiteX82" fmla="*/ 690 w 711"/>
              <a:gd name="connsiteY82" fmla="*/ 126 h 763"/>
              <a:gd name="connsiteX83" fmla="*/ 690 w 711"/>
              <a:gd name="connsiteY83" fmla="*/ 132 h 763"/>
              <a:gd name="connsiteX84" fmla="*/ 685 w 711"/>
              <a:gd name="connsiteY84" fmla="*/ 142 h 763"/>
              <a:gd name="connsiteX85" fmla="*/ 685 w 711"/>
              <a:gd name="connsiteY85" fmla="*/ 147 h 763"/>
              <a:gd name="connsiteX86" fmla="*/ 685 w 711"/>
              <a:gd name="connsiteY86" fmla="*/ 158 h 763"/>
              <a:gd name="connsiteX87" fmla="*/ 680 w 711"/>
              <a:gd name="connsiteY87" fmla="*/ 168 h 763"/>
              <a:gd name="connsiteX88" fmla="*/ 680 w 711"/>
              <a:gd name="connsiteY88" fmla="*/ 179 h 763"/>
              <a:gd name="connsiteX89" fmla="*/ 680 w 711"/>
              <a:gd name="connsiteY89" fmla="*/ 189 h 763"/>
              <a:gd name="connsiteX90" fmla="*/ 675 w 711"/>
              <a:gd name="connsiteY90" fmla="*/ 205 h 763"/>
              <a:gd name="connsiteX91" fmla="*/ 675 w 711"/>
              <a:gd name="connsiteY91" fmla="*/ 221 h 763"/>
              <a:gd name="connsiteX92" fmla="*/ 675 w 711"/>
              <a:gd name="connsiteY92" fmla="*/ 237 h 763"/>
              <a:gd name="connsiteX93" fmla="*/ 669 w 711"/>
              <a:gd name="connsiteY93" fmla="*/ 252 h 763"/>
              <a:gd name="connsiteX94" fmla="*/ 669 w 711"/>
              <a:gd name="connsiteY94" fmla="*/ 268 h 763"/>
              <a:gd name="connsiteX95" fmla="*/ 669 w 711"/>
              <a:gd name="connsiteY95" fmla="*/ 289 h 763"/>
              <a:gd name="connsiteX96" fmla="*/ 664 w 711"/>
              <a:gd name="connsiteY96" fmla="*/ 331 h 763"/>
              <a:gd name="connsiteX97" fmla="*/ 659 w 711"/>
              <a:gd name="connsiteY97" fmla="*/ 368 h 763"/>
              <a:gd name="connsiteX98" fmla="*/ 659 w 711"/>
              <a:gd name="connsiteY98" fmla="*/ 400 h 763"/>
              <a:gd name="connsiteX99" fmla="*/ 654 w 711"/>
              <a:gd name="connsiteY99" fmla="*/ 431 h 763"/>
              <a:gd name="connsiteX100" fmla="*/ 648 w 711"/>
              <a:gd name="connsiteY100" fmla="*/ 463 h 763"/>
              <a:gd name="connsiteX101" fmla="*/ 648 w 711"/>
              <a:gd name="connsiteY101" fmla="*/ 489 h 763"/>
              <a:gd name="connsiteX102" fmla="*/ 643 w 711"/>
              <a:gd name="connsiteY102" fmla="*/ 510 h 763"/>
              <a:gd name="connsiteX103" fmla="*/ 638 w 711"/>
              <a:gd name="connsiteY103" fmla="*/ 531 h 763"/>
              <a:gd name="connsiteX104" fmla="*/ 632 w 711"/>
              <a:gd name="connsiteY104" fmla="*/ 568 h 763"/>
              <a:gd name="connsiteX105" fmla="*/ 622 w 711"/>
              <a:gd name="connsiteY105" fmla="*/ 605 h 763"/>
              <a:gd name="connsiteX106" fmla="*/ 617 w 711"/>
              <a:gd name="connsiteY106" fmla="*/ 636 h 763"/>
              <a:gd name="connsiteX107" fmla="*/ 606 w 711"/>
              <a:gd name="connsiteY107" fmla="*/ 663 h 763"/>
              <a:gd name="connsiteX108" fmla="*/ 601 w 711"/>
              <a:gd name="connsiteY108" fmla="*/ 689 h 763"/>
              <a:gd name="connsiteX109" fmla="*/ 596 w 711"/>
              <a:gd name="connsiteY109" fmla="*/ 700 h 763"/>
              <a:gd name="connsiteX110" fmla="*/ 590 w 711"/>
              <a:gd name="connsiteY110" fmla="*/ 710 h 763"/>
              <a:gd name="connsiteX111" fmla="*/ 590 w 711"/>
              <a:gd name="connsiteY111" fmla="*/ 721 h 763"/>
              <a:gd name="connsiteX112" fmla="*/ 585 w 711"/>
              <a:gd name="connsiteY112" fmla="*/ 726 h 763"/>
              <a:gd name="connsiteX113" fmla="*/ 580 w 711"/>
              <a:gd name="connsiteY113" fmla="*/ 736 h 763"/>
              <a:gd name="connsiteX114" fmla="*/ 580 w 711"/>
              <a:gd name="connsiteY114" fmla="*/ 742 h 763"/>
              <a:gd name="connsiteX115" fmla="*/ 569 w 711"/>
              <a:gd name="connsiteY115" fmla="*/ 747 h 763"/>
              <a:gd name="connsiteX116" fmla="*/ 564 w 711"/>
              <a:gd name="connsiteY116" fmla="*/ 757 h 763"/>
              <a:gd name="connsiteX117" fmla="*/ 559 w 711"/>
              <a:gd name="connsiteY117" fmla="*/ 757 h 763"/>
              <a:gd name="connsiteX118" fmla="*/ 553 w 711"/>
              <a:gd name="connsiteY118" fmla="*/ 763 h 763"/>
              <a:gd name="connsiteX119" fmla="*/ 548 w 711"/>
              <a:gd name="connsiteY119" fmla="*/ 763 h 763"/>
              <a:gd name="connsiteX120" fmla="*/ 548 w 711"/>
              <a:gd name="connsiteY120" fmla="*/ 757 h 763"/>
              <a:gd name="connsiteX121" fmla="*/ 543 w 711"/>
              <a:gd name="connsiteY121" fmla="*/ 757 h 763"/>
              <a:gd name="connsiteX122" fmla="*/ 543 w 711"/>
              <a:gd name="connsiteY122" fmla="*/ 752 h 763"/>
              <a:gd name="connsiteX123" fmla="*/ 543 w 711"/>
              <a:gd name="connsiteY123" fmla="*/ 747 h 763"/>
              <a:gd name="connsiteX124" fmla="*/ 538 w 711"/>
              <a:gd name="connsiteY124" fmla="*/ 742 h 763"/>
              <a:gd name="connsiteX125" fmla="*/ 538 w 711"/>
              <a:gd name="connsiteY125" fmla="*/ 731 h 763"/>
              <a:gd name="connsiteX126" fmla="*/ 538 w 711"/>
              <a:gd name="connsiteY126" fmla="*/ 721 h 763"/>
              <a:gd name="connsiteX127" fmla="*/ 532 w 711"/>
              <a:gd name="connsiteY127" fmla="*/ 705 h 763"/>
              <a:gd name="connsiteX128" fmla="*/ 527 w 711"/>
              <a:gd name="connsiteY128" fmla="*/ 684 h 763"/>
              <a:gd name="connsiteX129" fmla="*/ 522 w 711"/>
              <a:gd name="connsiteY129" fmla="*/ 668 h 763"/>
              <a:gd name="connsiteX130" fmla="*/ 517 w 711"/>
              <a:gd name="connsiteY130" fmla="*/ 652 h 763"/>
              <a:gd name="connsiteX131" fmla="*/ 511 w 711"/>
              <a:gd name="connsiteY131" fmla="*/ 636 h 763"/>
              <a:gd name="connsiteX132" fmla="*/ 501 w 711"/>
              <a:gd name="connsiteY132" fmla="*/ 626 h 763"/>
              <a:gd name="connsiteX133" fmla="*/ 580 w 711"/>
              <a:gd name="connsiteY133" fmla="*/ 458 h 763"/>
              <a:gd name="connsiteX134" fmla="*/ 590 w 711"/>
              <a:gd name="connsiteY134" fmla="*/ 395 h 763"/>
              <a:gd name="connsiteX135" fmla="*/ 596 w 711"/>
              <a:gd name="connsiteY135" fmla="*/ 337 h 763"/>
              <a:gd name="connsiteX136" fmla="*/ 601 w 711"/>
              <a:gd name="connsiteY136" fmla="*/ 274 h 763"/>
              <a:gd name="connsiteX137" fmla="*/ 601 w 711"/>
              <a:gd name="connsiteY137" fmla="*/ 221 h 763"/>
              <a:gd name="connsiteX138" fmla="*/ 601 w 711"/>
              <a:gd name="connsiteY138" fmla="*/ 221 h 763"/>
              <a:gd name="connsiteX0" fmla="*/ 601 w 711"/>
              <a:gd name="connsiteY0" fmla="*/ 221 h 763"/>
              <a:gd name="connsiteX1" fmla="*/ 601 w 711"/>
              <a:gd name="connsiteY1" fmla="*/ 195 h 763"/>
              <a:gd name="connsiteX2" fmla="*/ 601 w 711"/>
              <a:gd name="connsiteY2" fmla="*/ 168 h 763"/>
              <a:gd name="connsiteX3" fmla="*/ 601 w 711"/>
              <a:gd name="connsiteY3" fmla="*/ 147 h 763"/>
              <a:gd name="connsiteX4" fmla="*/ 601 w 711"/>
              <a:gd name="connsiteY4" fmla="*/ 132 h 763"/>
              <a:gd name="connsiteX5" fmla="*/ 601 w 711"/>
              <a:gd name="connsiteY5" fmla="*/ 116 h 763"/>
              <a:gd name="connsiteX6" fmla="*/ 601 w 711"/>
              <a:gd name="connsiteY6" fmla="*/ 105 h 763"/>
              <a:gd name="connsiteX7" fmla="*/ 596 w 711"/>
              <a:gd name="connsiteY7" fmla="*/ 95 h 763"/>
              <a:gd name="connsiteX8" fmla="*/ 596 w 711"/>
              <a:gd name="connsiteY8" fmla="*/ 89 h 763"/>
              <a:gd name="connsiteX9" fmla="*/ 596 w 711"/>
              <a:gd name="connsiteY9" fmla="*/ 84 h 763"/>
              <a:gd name="connsiteX10" fmla="*/ 590 w 711"/>
              <a:gd name="connsiteY10" fmla="*/ 84 h 763"/>
              <a:gd name="connsiteX11" fmla="*/ 585 w 711"/>
              <a:gd name="connsiteY11" fmla="*/ 79 h 763"/>
              <a:gd name="connsiteX12" fmla="*/ 575 w 711"/>
              <a:gd name="connsiteY12" fmla="*/ 79 h 763"/>
              <a:gd name="connsiteX13" fmla="*/ 569 w 711"/>
              <a:gd name="connsiteY13" fmla="*/ 74 h 763"/>
              <a:gd name="connsiteX14" fmla="*/ 553 w 711"/>
              <a:gd name="connsiteY14" fmla="*/ 74 h 763"/>
              <a:gd name="connsiteX15" fmla="*/ 543 w 711"/>
              <a:gd name="connsiteY15" fmla="*/ 74 h 763"/>
              <a:gd name="connsiteX16" fmla="*/ 527 w 711"/>
              <a:gd name="connsiteY16" fmla="*/ 79 h 763"/>
              <a:gd name="connsiteX17" fmla="*/ 496 w 711"/>
              <a:gd name="connsiteY17" fmla="*/ 79 h 763"/>
              <a:gd name="connsiteX18" fmla="*/ 459 w 711"/>
              <a:gd name="connsiteY18" fmla="*/ 84 h 763"/>
              <a:gd name="connsiteX19" fmla="*/ 422 w 711"/>
              <a:gd name="connsiteY19" fmla="*/ 89 h 763"/>
              <a:gd name="connsiteX20" fmla="*/ 385 w 711"/>
              <a:gd name="connsiteY20" fmla="*/ 89 h 763"/>
              <a:gd name="connsiteX21" fmla="*/ 343 w 711"/>
              <a:gd name="connsiteY21" fmla="*/ 95 h 763"/>
              <a:gd name="connsiteX22" fmla="*/ 295 w 711"/>
              <a:gd name="connsiteY22" fmla="*/ 105 h 763"/>
              <a:gd name="connsiteX23" fmla="*/ 269 w 711"/>
              <a:gd name="connsiteY23" fmla="*/ 105 h 763"/>
              <a:gd name="connsiteX24" fmla="*/ 243 w 711"/>
              <a:gd name="connsiteY24" fmla="*/ 110 h 763"/>
              <a:gd name="connsiteX25" fmla="*/ 216 w 711"/>
              <a:gd name="connsiteY25" fmla="*/ 116 h 763"/>
              <a:gd name="connsiteX26" fmla="*/ 190 w 711"/>
              <a:gd name="connsiteY26" fmla="*/ 116 h 763"/>
              <a:gd name="connsiteX27" fmla="*/ 158 w 711"/>
              <a:gd name="connsiteY27" fmla="*/ 121 h 763"/>
              <a:gd name="connsiteX28" fmla="*/ 132 w 711"/>
              <a:gd name="connsiteY28" fmla="*/ 126 h 763"/>
              <a:gd name="connsiteX29" fmla="*/ 106 w 711"/>
              <a:gd name="connsiteY29" fmla="*/ 126 h 763"/>
              <a:gd name="connsiteX30" fmla="*/ 85 w 711"/>
              <a:gd name="connsiteY30" fmla="*/ 132 h 763"/>
              <a:gd name="connsiteX31" fmla="*/ 64 w 711"/>
              <a:gd name="connsiteY31" fmla="*/ 132 h 763"/>
              <a:gd name="connsiteX32" fmla="*/ 37 w 711"/>
              <a:gd name="connsiteY32" fmla="*/ 132 h 763"/>
              <a:gd name="connsiteX33" fmla="*/ 21 w 711"/>
              <a:gd name="connsiteY33" fmla="*/ 137 h 763"/>
              <a:gd name="connsiteX34" fmla="*/ 0 w 711"/>
              <a:gd name="connsiteY34" fmla="*/ 137 h 763"/>
              <a:gd name="connsiteX35" fmla="*/ 0 w 711"/>
              <a:gd name="connsiteY35" fmla="*/ 100 h 763"/>
              <a:gd name="connsiteX36" fmla="*/ 16 w 711"/>
              <a:gd name="connsiteY36" fmla="*/ 100 h 763"/>
              <a:gd name="connsiteX37" fmla="*/ 37 w 711"/>
              <a:gd name="connsiteY37" fmla="*/ 100 h 763"/>
              <a:gd name="connsiteX38" fmla="*/ 53 w 711"/>
              <a:gd name="connsiteY38" fmla="*/ 100 h 763"/>
              <a:gd name="connsiteX39" fmla="*/ 74 w 711"/>
              <a:gd name="connsiteY39" fmla="*/ 95 h 763"/>
              <a:gd name="connsiteX40" fmla="*/ 100 w 711"/>
              <a:gd name="connsiteY40" fmla="*/ 95 h 763"/>
              <a:gd name="connsiteX41" fmla="*/ 122 w 711"/>
              <a:gd name="connsiteY41" fmla="*/ 89 h 763"/>
              <a:gd name="connsiteX42" fmla="*/ 148 w 711"/>
              <a:gd name="connsiteY42" fmla="*/ 84 h 763"/>
              <a:gd name="connsiteX43" fmla="*/ 179 w 711"/>
              <a:gd name="connsiteY43" fmla="*/ 84 h 763"/>
              <a:gd name="connsiteX44" fmla="*/ 237 w 711"/>
              <a:gd name="connsiteY44" fmla="*/ 74 h 763"/>
              <a:gd name="connsiteX45" fmla="*/ 295 w 711"/>
              <a:gd name="connsiteY45" fmla="*/ 63 h 763"/>
              <a:gd name="connsiteX46" fmla="*/ 353 w 711"/>
              <a:gd name="connsiteY46" fmla="*/ 58 h 763"/>
              <a:gd name="connsiteX47" fmla="*/ 411 w 711"/>
              <a:gd name="connsiteY47" fmla="*/ 47 h 763"/>
              <a:gd name="connsiteX48" fmla="*/ 438 w 711"/>
              <a:gd name="connsiteY48" fmla="*/ 42 h 763"/>
              <a:gd name="connsiteX49" fmla="*/ 464 w 711"/>
              <a:gd name="connsiteY49" fmla="*/ 37 h 763"/>
              <a:gd name="connsiteX50" fmla="*/ 490 w 711"/>
              <a:gd name="connsiteY50" fmla="*/ 32 h 763"/>
              <a:gd name="connsiteX51" fmla="*/ 506 w 711"/>
              <a:gd name="connsiteY51" fmla="*/ 32 h 763"/>
              <a:gd name="connsiteX52" fmla="*/ 522 w 711"/>
              <a:gd name="connsiteY52" fmla="*/ 26 h 763"/>
              <a:gd name="connsiteX53" fmla="*/ 538 w 711"/>
              <a:gd name="connsiteY53" fmla="*/ 21 h 763"/>
              <a:gd name="connsiteX54" fmla="*/ 543 w 711"/>
              <a:gd name="connsiteY54" fmla="*/ 21 h 763"/>
              <a:gd name="connsiteX55" fmla="*/ 553 w 711"/>
              <a:gd name="connsiteY55" fmla="*/ 16 h 763"/>
              <a:gd name="connsiteX56" fmla="*/ 559 w 711"/>
              <a:gd name="connsiteY56" fmla="*/ 11 h 763"/>
              <a:gd name="connsiteX57" fmla="*/ 569 w 711"/>
              <a:gd name="connsiteY57" fmla="*/ 5 h 763"/>
              <a:gd name="connsiteX58" fmla="*/ 575 w 711"/>
              <a:gd name="connsiteY58" fmla="*/ 5 h 763"/>
              <a:gd name="connsiteX59" fmla="*/ 585 w 711"/>
              <a:gd name="connsiteY59" fmla="*/ 0 h 763"/>
              <a:gd name="connsiteX60" fmla="*/ 590 w 711"/>
              <a:gd name="connsiteY60" fmla="*/ 5 h 763"/>
              <a:gd name="connsiteX61" fmla="*/ 596 w 711"/>
              <a:gd name="connsiteY61" fmla="*/ 5 h 763"/>
              <a:gd name="connsiteX62" fmla="*/ 601 w 711"/>
              <a:gd name="connsiteY62" fmla="*/ 11 h 763"/>
              <a:gd name="connsiteX63" fmla="*/ 611 w 711"/>
              <a:gd name="connsiteY63" fmla="*/ 16 h 763"/>
              <a:gd name="connsiteX64" fmla="*/ 622 w 711"/>
              <a:gd name="connsiteY64" fmla="*/ 21 h 763"/>
              <a:gd name="connsiteX65" fmla="*/ 632 w 711"/>
              <a:gd name="connsiteY65" fmla="*/ 26 h 763"/>
              <a:gd name="connsiteX66" fmla="*/ 643 w 711"/>
              <a:gd name="connsiteY66" fmla="*/ 32 h 763"/>
              <a:gd name="connsiteX67" fmla="*/ 659 w 711"/>
              <a:gd name="connsiteY67" fmla="*/ 42 h 763"/>
              <a:gd name="connsiteX68" fmla="*/ 669 w 711"/>
              <a:gd name="connsiteY68" fmla="*/ 53 h 763"/>
              <a:gd name="connsiteX69" fmla="*/ 680 w 711"/>
              <a:gd name="connsiteY69" fmla="*/ 58 h 763"/>
              <a:gd name="connsiteX70" fmla="*/ 690 w 711"/>
              <a:gd name="connsiteY70" fmla="*/ 68 h 763"/>
              <a:gd name="connsiteX71" fmla="*/ 701 w 711"/>
              <a:gd name="connsiteY71" fmla="*/ 74 h 763"/>
              <a:gd name="connsiteX72" fmla="*/ 706 w 711"/>
              <a:gd name="connsiteY72" fmla="*/ 79 h 763"/>
              <a:gd name="connsiteX73" fmla="*/ 711 w 711"/>
              <a:gd name="connsiteY73" fmla="*/ 84 h 763"/>
              <a:gd name="connsiteX74" fmla="*/ 711 w 711"/>
              <a:gd name="connsiteY74" fmla="*/ 89 h 763"/>
              <a:gd name="connsiteX75" fmla="*/ 711 w 711"/>
              <a:gd name="connsiteY75" fmla="*/ 95 h 763"/>
              <a:gd name="connsiteX76" fmla="*/ 711 w 711"/>
              <a:gd name="connsiteY76" fmla="*/ 100 h 763"/>
              <a:gd name="connsiteX77" fmla="*/ 711 w 711"/>
              <a:gd name="connsiteY77" fmla="*/ 105 h 763"/>
              <a:gd name="connsiteX78" fmla="*/ 706 w 711"/>
              <a:gd name="connsiteY78" fmla="*/ 110 h 763"/>
              <a:gd name="connsiteX79" fmla="*/ 696 w 711"/>
              <a:gd name="connsiteY79" fmla="*/ 116 h 763"/>
              <a:gd name="connsiteX80" fmla="*/ 696 w 711"/>
              <a:gd name="connsiteY80" fmla="*/ 121 h 763"/>
              <a:gd name="connsiteX81" fmla="*/ 696 w 711"/>
              <a:gd name="connsiteY81" fmla="*/ 121 h 763"/>
              <a:gd name="connsiteX82" fmla="*/ 690 w 711"/>
              <a:gd name="connsiteY82" fmla="*/ 126 h 763"/>
              <a:gd name="connsiteX83" fmla="*/ 690 w 711"/>
              <a:gd name="connsiteY83" fmla="*/ 132 h 763"/>
              <a:gd name="connsiteX84" fmla="*/ 685 w 711"/>
              <a:gd name="connsiteY84" fmla="*/ 142 h 763"/>
              <a:gd name="connsiteX85" fmla="*/ 685 w 711"/>
              <a:gd name="connsiteY85" fmla="*/ 147 h 763"/>
              <a:gd name="connsiteX86" fmla="*/ 685 w 711"/>
              <a:gd name="connsiteY86" fmla="*/ 158 h 763"/>
              <a:gd name="connsiteX87" fmla="*/ 680 w 711"/>
              <a:gd name="connsiteY87" fmla="*/ 168 h 763"/>
              <a:gd name="connsiteX88" fmla="*/ 680 w 711"/>
              <a:gd name="connsiteY88" fmla="*/ 179 h 763"/>
              <a:gd name="connsiteX89" fmla="*/ 680 w 711"/>
              <a:gd name="connsiteY89" fmla="*/ 189 h 763"/>
              <a:gd name="connsiteX90" fmla="*/ 675 w 711"/>
              <a:gd name="connsiteY90" fmla="*/ 205 h 763"/>
              <a:gd name="connsiteX91" fmla="*/ 675 w 711"/>
              <a:gd name="connsiteY91" fmla="*/ 221 h 763"/>
              <a:gd name="connsiteX92" fmla="*/ 675 w 711"/>
              <a:gd name="connsiteY92" fmla="*/ 237 h 763"/>
              <a:gd name="connsiteX93" fmla="*/ 669 w 711"/>
              <a:gd name="connsiteY93" fmla="*/ 252 h 763"/>
              <a:gd name="connsiteX94" fmla="*/ 669 w 711"/>
              <a:gd name="connsiteY94" fmla="*/ 268 h 763"/>
              <a:gd name="connsiteX95" fmla="*/ 669 w 711"/>
              <a:gd name="connsiteY95" fmla="*/ 289 h 763"/>
              <a:gd name="connsiteX96" fmla="*/ 664 w 711"/>
              <a:gd name="connsiteY96" fmla="*/ 331 h 763"/>
              <a:gd name="connsiteX97" fmla="*/ 659 w 711"/>
              <a:gd name="connsiteY97" fmla="*/ 368 h 763"/>
              <a:gd name="connsiteX98" fmla="*/ 659 w 711"/>
              <a:gd name="connsiteY98" fmla="*/ 400 h 763"/>
              <a:gd name="connsiteX99" fmla="*/ 654 w 711"/>
              <a:gd name="connsiteY99" fmla="*/ 431 h 763"/>
              <a:gd name="connsiteX100" fmla="*/ 648 w 711"/>
              <a:gd name="connsiteY100" fmla="*/ 463 h 763"/>
              <a:gd name="connsiteX101" fmla="*/ 648 w 711"/>
              <a:gd name="connsiteY101" fmla="*/ 489 h 763"/>
              <a:gd name="connsiteX102" fmla="*/ 643 w 711"/>
              <a:gd name="connsiteY102" fmla="*/ 510 h 763"/>
              <a:gd name="connsiteX103" fmla="*/ 638 w 711"/>
              <a:gd name="connsiteY103" fmla="*/ 531 h 763"/>
              <a:gd name="connsiteX104" fmla="*/ 632 w 711"/>
              <a:gd name="connsiteY104" fmla="*/ 568 h 763"/>
              <a:gd name="connsiteX105" fmla="*/ 622 w 711"/>
              <a:gd name="connsiteY105" fmla="*/ 605 h 763"/>
              <a:gd name="connsiteX106" fmla="*/ 617 w 711"/>
              <a:gd name="connsiteY106" fmla="*/ 636 h 763"/>
              <a:gd name="connsiteX107" fmla="*/ 606 w 711"/>
              <a:gd name="connsiteY107" fmla="*/ 663 h 763"/>
              <a:gd name="connsiteX108" fmla="*/ 601 w 711"/>
              <a:gd name="connsiteY108" fmla="*/ 689 h 763"/>
              <a:gd name="connsiteX109" fmla="*/ 596 w 711"/>
              <a:gd name="connsiteY109" fmla="*/ 700 h 763"/>
              <a:gd name="connsiteX110" fmla="*/ 590 w 711"/>
              <a:gd name="connsiteY110" fmla="*/ 710 h 763"/>
              <a:gd name="connsiteX111" fmla="*/ 590 w 711"/>
              <a:gd name="connsiteY111" fmla="*/ 721 h 763"/>
              <a:gd name="connsiteX112" fmla="*/ 585 w 711"/>
              <a:gd name="connsiteY112" fmla="*/ 726 h 763"/>
              <a:gd name="connsiteX113" fmla="*/ 580 w 711"/>
              <a:gd name="connsiteY113" fmla="*/ 736 h 763"/>
              <a:gd name="connsiteX114" fmla="*/ 580 w 711"/>
              <a:gd name="connsiteY114" fmla="*/ 742 h 763"/>
              <a:gd name="connsiteX115" fmla="*/ 569 w 711"/>
              <a:gd name="connsiteY115" fmla="*/ 747 h 763"/>
              <a:gd name="connsiteX116" fmla="*/ 564 w 711"/>
              <a:gd name="connsiteY116" fmla="*/ 757 h 763"/>
              <a:gd name="connsiteX117" fmla="*/ 559 w 711"/>
              <a:gd name="connsiteY117" fmla="*/ 757 h 763"/>
              <a:gd name="connsiteX118" fmla="*/ 553 w 711"/>
              <a:gd name="connsiteY118" fmla="*/ 763 h 763"/>
              <a:gd name="connsiteX119" fmla="*/ 548 w 711"/>
              <a:gd name="connsiteY119" fmla="*/ 763 h 763"/>
              <a:gd name="connsiteX120" fmla="*/ 548 w 711"/>
              <a:gd name="connsiteY120" fmla="*/ 757 h 763"/>
              <a:gd name="connsiteX121" fmla="*/ 543 w 711"/>
              <a:gd name="connsiteY121" fmla="*/ 757 h 763"/>
              <a:gd name="connsiteX122" fmla="*/ 543 w 711"/>
              <a:gd name="connsiteY122" fmla="*/ 752 h 763"/>
              <a:gd name="connsiteX123" fmla="*/ 543 w 711"/>
              <a:gd name="connsiteY123" fmla="*/ 747 h 763"/>
              <a:gd name="connsiteX124" fmla="*/ 538 w 711"/>
              <a:gd name="connsiteY124" fmla="*/ 742 h 763"/>
              <a:gd name="connsiteX125" fmla="*/ 538 w 711"/>
              <a:gd name="connsiteY125" fmla="*/ 731 h 763"/>
              <a:gd name="connsiteX126" fmla="*/ 538 w 711"/>
              <a:gd name="connsiteY126" fmla="*/ 721 h 763"/>
              <a:gd name="connsiteX127" fmla="*/ 532 w 711"/>
              <a:gd name="connsiteY127" fmla="*/ 705 h 763"/>
              <a:gd name="connsiteX128" fmla="*/ 527 w 711"/>
              <a:gd name="connsiteY128" fmla="*/ 684 h 763"/>
              <a:gd name="connsiteX129" fmla="*/ 522 w 711"/>
              <a:gd name="connsiteY129" fmla="*/ 668 h 763"/>
              <a:gd name="connsiteX130" fmla="*/ 517 w 711"/>
              <a:gd name="connsiteY130" fmla="*/ 652 h 763"/>
              <a:gd name="connsiteX131" fmla="*/ 511 w 711"/>
              <a:gd name="connsiteY131" fmla="*/ 636 h 763"/>
              <a:gd name="connsiteX132" fmla="*/ 501 w 711"/>
              <a:gd name="connsiteY132" fmla="*/ 626 h 763"/>
              <a:gd name="connsiteX133" fmla="*/ 590 w 711"/>
              <a:gd name="connsiteY133" fmla="*/ 395 h 763"/>
              <a:gd name="connsiteX134" fmla="*/ 596 w 711"/>
              <a:gd name="connsiteY134" fmla="*/ 337 h 763"/>
              <a:gd name="connsiteX135" fmla="*/ 601 w 711"/>
              <a:gd name="connsiteY135" fmla="*/ 274 h 763"/>
              <a:gd name="connsiteX136" fmla="*/ 601 w 711"/>
              <a:gd name="connsiteY136" fmla="*/ 221 h 763"/>
              <a:gd name="connsiteX137" fmla="*/ 601 w 711"/>
              <a:gd name="connsiteY137" fmla="*/ 221 h 763"/>
              <a:gd name="connsiteX0" fmla="*/ 601 w 711"/>
              <a:gd name="connsiteY0" fmla="*/ 221 h 763"/>
              <a:gd name="connsiteX1" fmla="*/ 601 w 711"/>
              <a:gd name="connsiteY1" fmla="*/ 195 h 763"/>
              <a:gd name="connsiteX2" fmla="*/ 601 w 711"/>
              <a:gd name="connsiteY2" fmla="*/ 168 h 763"/>
              <a:gd name="connsiteX3" fmla="*/ 601 w 711"/>
              <a:gd name="connsiteY3" fmla="*/ 147 h 763"/>
              <a:gd name="connsiteX4" fmla="*/ 601 w 711"/>
              <a:gd name="connsiteY4" fmla="*/ 132 h 763"/>
              <a:gd name="connsiteX5" fmla="*/ 601 w 711"/>
              <a:gd name="connsiteY5" fmla="*/ 116 h 763"/>
              <a:gd name="connsiteX6" fmla="*/ 601 w 711"/>
              <a:gd name="connsiteY6" fmla="*/ 105 h 763"/>
              <a:gd name="connsiteX7" fmla="*/ 596 w 711"/>
              <a:gd name="connsiteY7" fmla="*/ 95 h 763"/>
              <a:gd name="connsiteX8" fmla="*/ 596 w 711"/>
              <a:gd name="connsiteY8" fmla="*/ 89 h 763"/>
              <a:gd name="connsiteX9" fmla="*/ 596 w 711"/>
              <a:gd name="connsiteY9" fmla="*/ 84 h 763"/>
              <a:gd name="connsiteX10" fmla="*/ 590 w 711"/>
              <a:gd name="connsiteY10" fmla="*/ 84 h 763"/>
              <a:gd name="connsiteX11" fmla="*/ 585 w 711"/>
              <a:gd name="connsiteY11" fmla="*/ 79 h 763"/>
              <a:gd name="connsiteX12" fmla="*/ 575 w 711"/>
              <a:gd name="connsiteY12" fmla="*/ 79 h 763"/>
              <a:gd name="connsiteX13" fmla="*/ 569 w 711"/>
              <a:gd name="connsiteY13" fmla="*/ 74 h 763"/>
              <a:gd name="connsiteX14" fmla="*/ 553 w 711"/>
              <a:gd name="connsiteY14" fmla="*/ 74 h 763"/>
              <a:gd name="connsiteX15" fmla="*/ 543 w 711"/>
              <a:gd name="connsiteY15" fmla="*/ 74 h 763"/>
              <a:gd name="connsiteX16" fmla="*/ 527 w 711"/>
              <a:gd name="connsiteY16" fmla="*/ 79 h 763"/>
              <a:gd name="connsiteX17" fmla="*/ 496 w 711"/>
              <a:gd name="connsiteY17" fmla="*/ 79 h 763"/>
              <a:gd name="connsiteX18" fmla="*/ 459 w 711"/>
              <a:gd name="connsiteY18" fmla="*/ 84 h 763"/>
              <a:gd name="connsiteX19" fmla="*/ 422 w 711"/>
              <a:gd name="connsiteY19" fmla="*/ 89 h 763"/>
              <a:gd name="connsiteX20" fmla="*/ 385 w 711"/>
              <a:gd name="connsiteY20" fmla="*/ 89 h 763"/>
              <a:gd name="connsiteX21" fmla="*/ 343 w 711"/>
              <a:gd name="connsiteY21" fmla="*/ 95 h 763"/>
              <a:gd name="connsiteX22" fmla="*/ 295 w 711"/>
              <a:gd name="connsiteY22" fmla="*/ 105 h 763"/>
              <a:gd name="connsiteX23" fmla="*/ 269 w 711"/>
              <a:gd name="connsiteY23" fmla="*/ 105 h 763"/>
              <a:gd name="connsiteX24" fmla="*/ 243 w 711"/>
              <a:gd name="connsiteY24" fmla="*/ 110 h 763"/>
              <a:gd name="connsiteX25" fmla="*/ 216 w 711"/>
              <a:gd name="connsiteY25" fmla="*/ 116 h 763"/>
              <a:gd name="connsiteX26" fmla="*/ 190 w 711"/>
              <a:gd name="connsiteY26" fmla="*/ 116 h 763"/>
              <a:gd name="connsiteX27" fmla="*/ 158 w 711"/>
              <a:gd name="connsiteY27" fmla="*/ 121 h 763"/>
              <a:gd name="connsiteX28" fmla="*/ 132 w 711"/>
              <a:gd name="connsiteY28" fmla="*/ 126 h 763"/>
              <a:gd name="connsiteX29" fmla="*/ 106 w 711"/>
              <a:gd name="connsiteY29" fmla="*/ 126 h 763"/>
              <a:gd name="connsiteX30" fmla="*/ 85 w 711"/>
              <a:gd name="connsiteY30" fmla="*/ 132 h 763"/>
              <a:gd name="connsiteX31" fmla="*/ 64 w 711"/>
              <a:gd name="connsiteY31" fmla="*/ 132 h 763"/>
              <a:gd name="connsiteX32" fmla="*/ 37 w 711"/>
              <a:gd name="connsiteY32" fmla="*/ 132 h 763"/>
              <a:gd name="connsiteX33" fmla="*/ 21 w 711"/>
              <a:gd name="connsiteY33" fmla="*/ 137 h 763"/>
              <a:gd name="connsiteX34" fmla="*/ 0 w 711"/>
              <a:gd name="connsiteY34" fmla="*/ 137 h 763"/>
              <a:gd name="connsiteX35" fmla="*/ 0 w 711"/>
              <a:gd name="connsiteY35" fmla="*/ 100 h 763"/>
              <a:gd name="connsiteX36" fmla="*/ 16 w 711"/>
              <a:gd name="connsiteY36" fmla="*/ 100 h 763"/>
              <a:gd name="connsiteX37" fmla="*/ 37 w 711"/>
              <a:gd name="connsiteY37" fmla="*/ 100 h 763"/>
              <a:gd name="connsiteX38" fmla="*/ 53 w 711"/>
              <a:gd name="connsiteY38" fmla="*/ 100 h 763"/>
              <a:gd name="connsiteX39" fmla="*/ 74 w 711"/>
              <a:gd name="connsiteY39" fmla="*/ 95 h 763"/>
              <a:gd name="connsiteX40" fmla="*/ 100 w 711"/>
              <a:gd name="connsiteY40" fmla="*/ 95 h 763"/>
              <a:gd name="connsiteX41" fmla="*/ 122 w 711"/>
              <a:gd name="connsiteY41" fmla="*/ 89 h 763"/>
              <a:gd name="connsiteX42" fmla="*/ 148 w 711"/>
              <a:gd name="connsiteY42" fmla="*/ 84 h 763"/>
              <a:gd name="connsiteX43" fmla="*/ 179 w 711"/>
              <a:gd name="connsiteY43" fmla="*/ 84 h 763"/>
              <a:gd name="connsiteX44" fmla="*/ 237 w 711"/>
              <a:gd name="connsiteY44" fmla="*/ 74 h 763"/>
              <a:gd name="connsiteX45" fmla="*/ 295 w 711"/>
              <a:gd name="connsiteY45" fmla="*/ 63 h 763"/>
              <a:gd name="connsiteX46" fmla="*/ 353 w 711"/>
              <a:gd name="connsiteY46" fmla="*/ 58 h 763"/>
              <a:gd name="connsiteX47" fmla="*/ 411 w 711"/>
              <a:gd name="connsiteY47" fmla="*/ 47 h 763"/>
              <a:gd name="connsiteX48" fmla="*/ 438 w 711"/>
              <a:gd name="connsiteY48" fmla="*/ 42 h 763"/>
              <a:gd name="connsiteX49" fmla="*/ 464 w 711"/>
              <a:gd name="connsiteY49" fmla="*/ 37 h 763"/>
              <a:gd name="connsiteX50" fmla="*/ 490 w 711"/>
              <a:gd name="connsiteY50" fmla="*/ 32 h 763"/>
              <a:gd name="connsiteX51" fmla="*/ 506 w 711"/>
              <a:gd name="connsiteY51" fmla="*/ 32 h 763"/>
              <a:gd name="connsiteX52" fmla="*/ 522 w 711"/>
              <a:gd name="connsiteY52" fmla="*/ 26 h 763"/>
              <a:gd name="connsiteX53" fmla="*/ 538 w 711"/>
              <a:gd name="connsiteY53" fmla="*/ 21 h 763"/>
              <a:gd name="connsiteX54" fmla="*/ 543 w 711"/>
              <a:gd name="connsiteY54" fmla="*/ 21 h 763"/>
              <a:gd name="connsiteX55" fmla="*/ 553 w 711"/>
              <a:gd name="connsiteY55" fmla="*/ 16 h 763"/>
              <a:gd name="connsiteX56" fmla="*/ 559 w 711"/>
              <a:gd name="connsiteY56" fmla="*/ 11 h 763"/>
              <a:gd name="connsiteX57" fmla="*/ 569 w 711"/>
              <a:gd name="connsiteY57" fmla="*/ 5 h 763"/>
              <a:gd name="connsiteX58" fmla="*/ 575 w 711"/>
              <a:gd name="connsiteY58" fmla="*/ 5 h 763"/>
              <a:gd name="connsiteX59" fmla="*/ 585 w 711"/>
              <a:gd name="connsiteY59" fmla="*/ 0 h 763"/>
              <a:gd name="connsiteX60" fmla="*/ 590 w 711"/>
              <a:gd name="connsiteY60" fmla="*/ 5 h 763"/>
              <a:gd name="connsiteX61" fmla="*/ 596 w 711"/>
              <a:gd name="connsiteY61" fmla="*/ 5 h 763"/>
              <a:gd name="connsiteX62" fmla="*/ 601 w 711"/>
              <a:gd name="connsiteY62" fmla="*/ 11 h 763"/>
              <a:gd name="connsiteX63" fmla="*/ 611 w 711"/>
              <a:gd name="connsiteY63" fmla="*/ 16 h 763"/>
              <a:gd name="connsiteX64" fmla="*/ 622 w 711"/>
              <a:gd name="connsiteY64" fmla="*/ 21 h 763"/>
              <a:gd name="connsiteX65" fmla="*/ 632 w 711"/>
              <a:gd name="connsiteY65" fmla="*/ 26 h 763"/>
              <a:gd name="connsiteX66" fmla="*/ 643 w 711"/>
              <a:gd name="connsiteY66" fmla="*/ 32 h 763"/>
              <a:gd name="connsiteX67" fmla="*/ 659 w 711"/>
              <a:gd name="connsiteY67" fmla="*/ 42 h 763"/>
              <a:gd name="connsiteX68" fmla="*/ 669 w 711"/>
              <a:gd name="connsiteY68" fmla="*/ 53 h 763"/>
              <a:gd name="connsiteX69" fmla="*/ 680 w 711"/>
              <a:gd name="connsiteY69" fmla="*/ 58 h 763"/>
              <a:gd name="connsiteX70" fmla="*/ 690 w 711"/>
              <a:gd name="connsiteY70" fmla="*/ 68 h 763"/>
              <a:gd name="connsiteX71" fmla="*/ 701 w 711"/>
              <a:gd name="connsiteY71" fmla="*/ 74 h 763"/>
              <a:gd name="connsiteX72" fmla="*/ 706 w 711"/>
              <a:gd name="connsiteY72" fmla="*/ 79 h 763"/>
              <a:gd name="connsiteX73" fmla="*/ 711 w 711"/>
              <a:gd name="connsiteY73" fmla="*/ 84 h 763"/>
              <a:gd name="connsiteX74" fmla="*/ 711 w 711"/>
              <a:gd name="connsiteY74" fmla="*/ 89 h 763"/>
              <a:gd name="connsiteX75" fmla="*/ 711 w 711"/>
              <a:gd name="connsiteY75" fmla="*/ 95 h 763"/>
              <a:gd name="connsiteX76" fmla="*/ 711 w 711"/>
              <a:gd name="connsiteY76" fmla="*/ 100 h 763"/>
              <a:gd name="connsiteX77" fmla="*/ 711 w 711"/>
              <a:gd name="connsiteY77" fmla="*/ 105 h 763"/>
              <a:gd name="connsiteX78" fmla="*/ 706 w 711"/>
              <a:gd name="connsiteY78" fmla="*/ 110 h 763"/>
              <a:gd name="connsiteX79" fmla="*/ 696 w 711"/>
              <a:gd name="connsiteY79" fmla="*/ 116 h 763"/>
              <a:gd name="connsiteX80" fmla="*/ 696 w 711"/>
              <a:gd name="connsiteY80" fmla="*/ 121 h 763"/>
              <a:gd name="connsiteX81" fmla="*/ 696 w 711"/>
              <a:gd name="connsiteY81" fmla="*/ 121 h 763"/>
              <a:gd name="connsiteX82" fmla="*/ 690 w 711"/>
              <a:gd name="connsiteY82" fmla="*/ 126 h 763"/>
              <a:gd name="connsiteX83" fmla="*/ 690 w 711"/>
              <a:gd name="connsiteY83" fmla="*/ 132 h 763"/>
              <a:gd name="connsiteX84" fmla="*/ 685 w 711"/>
              <a:gd name="connsiteY84" fmla="*/ 142 h 763"/>
              <a:gd name="connsiteX85" fmla="*/ 685 w 711"/>
              <a:gd name="connsiteY85" fmla="*/ 147 h 763"/>
              <a:gd name="connsiteX86" fmla="*/ 685 w 711"/>
              <a:gd name="connsiteY86" fmla="*/ 158 h 763"/>
              <a:gd name="connsiteX87" fmla="*/ 680 w 711"/>
              <a:gd name="connsiteY87" fmla="*/ 168 h 763"/>
              <a:gd name="connsiteX88" fmla="*/ 680 w 711"/>
              <a:gd name="connsiteY88" fmla="*/ 179 h 763"/>
              <a:gd name="connsiteX89" fmla="*/ 680 w 711"/>
              <a:gd name="connsiteY89" fmla="*/ 189 h 763"/>
              <a:gd name="connsiteX90" fmla="*/ 675 w 711"/>
              <a:gd name="connsiteY90" fmla="*/ 205 h 763"/>
              <a:gd name="connsiteX91" fmla="*/ 675 w 711"/>
              <a:gd name="connsiteY91" fmla="*/ 221 h 763"/>
              <a:gd name="connsiteX92" fmla="*/ 675 w 711"/>
              <a:gd name="connsiteY92" fmla="*/ 237 h 763"/>
              <a:gd name="connsiteX93" fmla="*/ 669 w 711"/>
              <a:gd name="connsiteY93" fmla="*/ 252 h 763"/>
              <a:gd name="connsiteX94" fmla="*/ 669 w 711"/>
              <a:gd name="connsiteY94" fmla="*/ 268 h 763"/>
              <a:gd name="connsiteX95" fmla="*/ 669 w 711"/>
              <a:gd name="connsiteY95" fmla="*/ 289 h 763"/>
              <a:gd name="connsiteX96" fmla="*/ 664 w 711"/>
              <a:gd name="connsiteY96" fmla="*/ 331 h 763"/>
              <a:gd name="connsiteX97" fmla="*/ 659 w 711"/>
              <a:gd name="connsiteY97" fmla="*/ 368 h 763"/>
              <a:gd name="connsiteX98" fmla="*/ 659 w 711"/>
              <a:gd name="connsiteY98" fmla="*/ 400 h 763"/>
              <a:gd name="connsiteX99" fmla="*/ 654 w 711"/>
              <a:gd name="connsiteY99" fmla="*/ 431 h 763"/>
              <a:gd name="connsiteX100" fmla="*/ 648 w 711"/>
              <a:gd name="connsiteY100" fmla="*/ 463 h 763"/>
              <a:gd name="connsiteX101" fmla="*/ 648 w 711"/>
              <a:gd name="connsiteY101" fmla="*/ 489 h 763"/>
              <a:gd name="connsiteX102" fmla="*/ 643 w 711"/>
              <a:gd name="connsiteY102" fmla="*/ 510 h 763"/>
              <a:gd name="connsiteX103" fmla="*/ 638 w 711"/>
              <a:gd name="connsiteY103" fmla="*/ 531 h 763"/>
              <a:gd name="connsiteX104" fmla="*/ 632 w 711"/>
              <a:gd name="connsiteY104" fmla="*/ 568 h 763"/>
              <a:gd name="connsiteX105" fmla="*/ 622 w 711"/>
              <a:gd name="connsiteY105" fmla="*/ 605 h 763"/>
              <a:gd name="connsiteX106" fmla="*/ 617 w 711"/>
              <a:gd name="connsiteY106" fmla="*/ 636 h 763"/>
              <a:gd name="connsiteX107" fmla="*/ 606 w 711"/>
              <a:gd name="connsiteY107" fmla="*/ 663 h 763"/>
              <a:gd name="connsiteX108" fmla="*/ 601 w 711"/>
              <a:gd name="connsiteY108" fmla="*/ 689 h 763"/>
              <a:gd name="connsiteX109" fmla="*/ 596 w 711"/>
              <a:gd name="connsiteY109" fmla="*/ 700 h 763"/>
              <a:gd name="connsiteX110" fmla="*/ 590 w 711"/>
              <a:gd name="connsiteY110" fmla="*/ 710 h 763"/>
              <a:gd name="connsiteX111" fmla="*/ 590 w 711"/>
              <a:gd name="connsiteY111" fmla="*/ 721 h 763"/>
              <a:gd name="connsiteX112" fmla="*/ 585 w 711"/>
              <a:gd name="connsiteY112" fmla="*/ 726 h 763"/>
              <a:gd name="connsiteX113" fmla="*/ 580 w 711"/>
              <a:gd name="connsiteY113" fmla="*/ 736 h 763"/>
              <a:gd name="connsiteX114" fmla="*/ 580 w 711"/>
              <a:gd name="connsiteY114" fmla="*/ 742 h 763"/>
              <a:gd name="connsiteX115" fmla="*/ 569 w 711"/>
              <a:gd name="connsiteY115" fmla="*/ 747 h 763"/>
              <a:gd name="connsiteX116" fmla="*/ 564 w 711"/>
              <a:gd name="connsiteY116" fmla="*/ 757 h 763"/>
              <a:gd name="connsiteX117" fmla="*/ 559 w 711"/>
              <a:gd name="connsiteY117" fmla="*/ 757 h 763"/>
              <a:gd name="connsiteX118" fmla="*/ 553 w 711"/>
              <a:gd name="connsiteY118" fmla="*/ 763 h 763"/>
              <a:gd name="connsiteX119" fmla="*/ 548 w 711"/>
              <a:gd name="connsiteY119" fmla="*/ 763 h 763"/>
              <a:gd name="connsiteX120" fmla="*/ 548 w 711"/>
              <a:gd name="connsiteY120" fmla="*/ 757 h 763"/>
              <a:gd name="connsiteX121" fmla="*/ 543 w 711"/>
              <a:gd name="connsiteY121" fmla="*/ 757 h 763"/>
              <a:gd name="connsiteX122" fmla="*/ 543 w 711"/>
              <a:gd name="connsiteY122" fmla="*/ 752 h 763"/>
              <a:gd name="connsiteX123" fmla="*/ 543 w 711"/>
              <a:gd name="connsiteY123" fmla="*/ 747 h 763"/>
              <a:gd name="connsiteX124" fmla="*/ 538 w 711"/>
              <a:gd name="connsiteY124" fmla="*/ 742 h 763"/>
              <a:gd name="connsiteX125" fmla="*/ 538 w 711"/>
              <a:gd name="connsiteY125" fmla="*/ 731 h 763"/>
              <a:gd name="connsiteX126" fmla="*/ 538 w 711"/>
              <a:gd name="connsiteY126" fmla="*/ 721 h 763"/>
              <a:gd name="connsiteX127" fmla="*/ 532 w 711"/>
              <a:gd name="connsiteY127" fmla="*/ 705 h 763"/>
              <a:gd name="connsiteX128" fmla="*/ 527 w 711"/>
              <a:gd name="connsiteY128" fmla="*/ 684 h 763"/>
              <a:gd name="connsiteX129" fmla="*/ 522 w 711"/>
              <a:gd name="connsiteY129" fmla="*/ 668 h 763"/>
              <a:gd name="connsiteX130" fmla="*/ 517 w 711"/>
              <a:gd name="connsiteY130" fmla="*/ 652 h 763"/>
              <a:gd name="connsiteX131" fmla="*/ 511 w 711"/>
              <a:gd name="connsiteY131" fmla="*/ 636 h 763"/>
              <a:gd name="connsiteX132" fmla="*/ 501 w 711"/>
              <a:gd name="connsiteY132" fmla="*/ 626 h 763"/>
              <a:gd name="connsiteX133" fmla="*/ 596 w 711"/>
              <a:gd name="connsiteY133" fmla="*/ 337 h 763"/>
              <a:gd name="connsiteX134" fmla="*/ 601 w 711"/>
              <a:gd name="connsiteY134" fmla="*/ 274 h 763"/>
              <a:gd name="connsiteX135" fmla="*/ 601 w 711"/>
              <a:gd name="connsiteY135" fmla="*/ 221 h 763"/>
              <a:gd name="connsiteX136" fmla="*/ 601 w 711"/>
              <a:gd name="connsiteY136" fmla="*/ 221 h 763"/>
              <a:gd name="connsiteX0" fmla="*/ 601 w 711"/>
              <a:gd name="connsiteY0" fmla="*/ 221 h 763"/>
              <a:gd name="connsiteX1" fmla="*/ 601 w 711"/>
              <a:gd name="connsiteY1" fmla="*/ 195 h 763"/>
              <a:gd name="connsiteX2" fmla="*/ 601 w 711"/>
              <a:gd name="connsiteY2" fmla="*/ 168 h 763"/>
              <a:gd name="connsiteX3" fmla="*/ 601 w 711"/>
              <a:gd name="connsiteY3" fmla="*/ 147 h 763"/>
              <a:gd name="connsiteX4" fmla="*/ 601 w 711"/>
              <a:gd name="connsiteY4" fmla="*/ 132 h 763"/>
              <a:gd name="connsiteX5" fmla="*/ 601 w 711"/>
              <a:gd name="connsiteY5" fmla="*/ 116 h 763"/>
              <a:gd name="connsiteX6" fmla="*/ 601 w 711"/>
              <a:gd name="connsiteY6" fmla="*/ 105 h 763"/>
              <a:gd name="connsiteX7" fmla="*/ 596 w 711"/>
              <a:gd name="connsiteY7" fmla="*/ 95 h 763"/>
              <a:gd name="connsiteX8" fmla="*/ 596 w 711"/>
              <a:gd name="connsiteY8" fmla="*/ 89 h 763"/>
              <a:gd name="connsiteX9" fmla="*/ 596 w 711"/>
              <a:gd name="connsiteY9" fmla="*/ 84 h 763"/>
              <a:gd name="connsiteX10" fmla="*/ 590 w 711"/>
              <a:gd name="connsiteY10" fmla="*/ 84 h 763"/>
              <a:gd name="connsiteX11" fmla="*/ 585 w 711"/>
              <a:gd name="connsiteY11" fmla="*/ 79 h 763"/>
              <a:gd name="connsiteX12" fmla="*/ 575 w 711"/>
              <a:gd name="connsiteY12" fmla="*/ 79 h 763"/>
              <a:gd name="connsiteX13" fmla="*/ 569 w 711"/>
              <a:gd name="connsiteY13" fmla="*/ 74 h 763"/>
              <a:gd name="connsiteX14" fmla="*/ 553 w 711"/>
              <a:gd name="connsiteY14" fmla="*/ 74 h 763"/>
              <a:gd name="connsiteX15" fmla="*/ 543 w 711"/>
              <a:gd name="connsiteY15" fmla="*/ 74 h 763"/>
              <a:gd name="connsiteX16" fmla="*/ 527 w 711"/>
              <a:gd name="connsiteY16" fmla="*/ 79 h 763"/>
              <a:gd name="connsiteX17" fmla="*/ 496 w 711"/>
              <a:gd name="connsiteY17" fmla="*/ 79 h 763"/>
              <a:gd name="connsiteX18" fmla="*/ 459 w 711"/>
              <a:gd name="connsiteY18" fmla="*/ 84 h 763"/>
              <a:gd name="connsiteX19" fmla="*/ 422 w 711"/>
              <a:gd name="connsiteY19" fmla="*/ 89 h 763"/>
              <a:gd name="connsiteX20" fmla="*/ 385 w 711"/>
              <a:gd name="connsiteY20" fmla="*/ 89 h 763"/>
              <a:gd name="connsiteX21" fmla="*/ 343 w 711"/>
              <a:gd name="connsiteY21" fmla="*/ 95 h 763"/>
              <a:gd name="connsiteX22" fmla="*/ 295 w 711"/>
              <a:gd name="connsiteY22" fmla="*/ 105 h 763"/>
              <a:gd name="connsiteX23" fmla="*/ 269 w 711"/>
              <a:gd name="connsiteY23" fmla="*/ 105 h 763"/>
              <a:gd name="connsiteX24" fmla="*/ 243 w 711"/>
              <a:gd name="connsiteY24" fmla="*/ 110 h 763"/>
              <a:gd name="connsiteX25" fmla="*/ 216 w 711"/>
              <a:gd name="connsiteY25" fmla="*/ 116 h 763"/>
              <a:gd name="connsiteX26" fmla="*/ 190 w 711"/>
              <a:gd name="connsiteY26" fmla="*/ 116 h 763"/>
              <a:gd name="connsiteX27" fmla="*/ 158 w 711"/>
              <a:gd name="connsiteY27" fmla="*/ 121 h 763"/>
              <a:gd name="connsiteX28" fmla="*/ 132 w 711"/>
              <a:gd name="connsiteY28" fmla="*/ 126 h 763"/>
              <a:gd name="connsiteX29" fmla="*/ 106 w 711"/>
              <a:gd name="connsiteY29" fmla="*/ 126 h 763"/>
              <a:gd name="connsiteX30" fmla="*/ 85 w 711"/>
              <a:gd name="connsiteY30" fmla="*/ 132 h 763"/>
              <a:gd name="connsiteX31" fmla="*/ 64 w 711"/>
              <a:gd name="connsiteY31" fmla="*/ 132 h 763"/>
              <a:gd name="connsiteX32" fmla="*/ 37 w 711"/>
              <a:gd name="connsiteY32" fmla="*/ 132 h 763"/>
              <a:gd name="connsiteX33" fmla="*/ 21 w 711"/>
              <a:gd name="connsiteY33" fmla="*/ 137 h 763"/>
              <a:gd name="connsiteX34" fmla="*/ 0 w 711"/>
              <a:gd name="connsiteY34" fmla="*/ 137 h 763"/>
              <a:gd name="connsiteX35" fmla="*/ 0 w 711"/>
              <a:gd name="connsiteY35" fmla="*/ 100 h 763"/>
              <a:gd name="connsiteX36" fmla="*/ 16 w 711"/>
              <a:gd name="connsiteY36" fmla="*/ 100 h 763"/>
              <a:gd name="connsiteX37" fmla="*/ 37 w 711"/>
              <a:gd name="connsiteY37" fmla="*/ 100 h 763"/>
              <a:gd name="connsiteX38" fmla="*/ 53 w 711"/>
              <a:gd name="connsiteY38" fmla="*/ 100 h 763"/>
              <a:gd name="connsiteX39" fmla="*/ 74 w 711"/>
              <a:gd name="connsiteY39" fmla="*/ 95 h 763"/>
              <a:gd name="connsiteX40" fmla="*/ 100 w 711"/>
              <a:gd name="connsiteY40" fmla="*/ 95 h 763"/>
              <a:gd name="connsiteX41" fmla="*/ 122 w 711"/>
              <a:gd name="connsiteY41" fmla="*/ 89 h 763"/>
              <a:gd name="connsiteX42" fmla="*/ 148 w 711"/>
              <a:gd name="connsiteY42" fmla="*/ 84 h 763"/>
              <a:gd name="connsiteX43" fmla="*/ 179 w 711"/>
              <a:gd name="connsiteY43" fmla="*/ 84 h 763"/>
              <a:gd name="connsiteX44" fmla="*/ 237 w 711"/>
              <a:gd name="connsiteY44" fmla="*/ 74 h 763"/>
              <a:gd name="connsiteX45" fmla="*/ 295 w 711"/>
              <a:gd name="connsiteY45" fmla="*/ 63 h 763"/>
              <a:gd name="connsiteX46" fmla="*/ 353 w 711"/>
              <a:gd name="connsiteY46" fmla="*/ 58 h 763"/>
              <a:gd name="connsiteX47" fmla="*/ 411 w 711"/>
              <a:gd name="connsiteY47" fmla="*/ 47 h 763"/>
              <a:gd name="connsiteX48" fmla="*/ 438 w 711"/>
              <a:gd name="connsiteY48" fmla="*/ 42 h 763"/>
              <a:gd name="connsiteX49" fmla="*/ 464 w 711"/>
              <a:gd name="connsiteY49" fmla="*/ 37 h 763"/>
              <a:gd name="connsiteX50" fmla="*/ 490 w 711"/>
              <a:gd name="connsiteY50" fmla="*/ 32 h 763"/>
              <a:gd name="connsiteX51" fmla="*/ 506 w 711"/>
              <a:gd name="connsiteY51" fmla="*/ 32 h 763"/>
              <a:gd name="connsiteX52" fmla="*/ 522 w 711"/>
              <a:gd name="connsiteY52" fmla="*/ 26 h 763"/>
              <a:gd name="connsiteX53" fmla="*/ 538 w 711"/>
              <a:gd name="connsiteY53" fmla="*/ 21 h 763"/>
              <a:gd name="connsiteX54" fmla="*/ 543 w 711"/>
              <a:gd name="connsiteY54" fmla="*/ 21 h 763"/>
              <a:gd name="connsiteX55" fmla="*/ 553 w 711"/>
              <a:gd name="connsiteY55" fmla="*/ 16 h 763"/>
              <a:gd name="connsiteX56" fmla="*/ 559 w 711"/>
              <a:gd name="connsiteY56" fmla="*/ 11 h 763"/>
              <a:gd name="connsiteX57" fmla="*/ 569 w 711"/>
              <a:gd name="connsiteY57" fmla="*/ 5 h 763"/>
              <a:gd name="connsiteX58" fmla="*/ 575 w 711"/>
              <a:gd name="connsiteY58" fmla="*/ 5 h 763"/>
              <a:gd name="connsiteX59" fmla="*/ 585 w 711"/>
              <a:gd name="connsiteY59" fmla="*/ 0 h 763"/>
              <a:gd name="connsiteX60" fmla="*/ 590 w 711"/>
              <a:gd name="connsiteY60" fmla="*/ 5 h 763"/>
              <a:gd name="connsiteX61" fmla="*/ 596 w 711"/>
              <a:gd name="connsiteY61" fmla="*/ 5 h 763"/>
              <a:gd name="connsiteX62" fmla="*/ 601 w 711"/>
              <a:gd name="connsiteY62" fmla="*/ 11 h 763"/>
              <a:gd name="connsiteX63" fmla="*/ 611 w 711"/>
              <a:gd name="connsiteY63" fmla="*/ 16 h 763"/>
              <a:gd name="connsiteX64" fmla="*/ 622 w 711"/>
              <a:gd name="connsiteY64" fmla="*/ 21 h 763"/>
              <a:gd name="connsiteX65" fmla="*/ 632 w 711"/>
              <a:gd name="connsiteY65" fmla="*/ 26 h 763"/>
              <a:gd name="connsiteX66" fmla="*/ 643 w 711"/>
              <a:gd name="connsiteY66" fmla="*/ 32 h 763"/>
              <a:gd name="connsiteX67" fmla="*/ 659 w 711"/>
              <a:gd name="connsiteY67" fmla="*/ 42 h 763"/>
              <a:gd name="connsiteX68" fmla="*/ 669 w 711"/>
              <a:gd name="connsiteY68" fmla="*/ 53 h 763"/>
              <a:gd name="connsiteX69" fmla="*/ 680 w 711"/>
              <a:gd name="connsiteY69" fmla="*/ 58 h 763"/>
              <a:gd name="connsiteX70" fmla="*/ 690 w 711"/>
              <a:gd name="connsiteY70" fmla="*/ 68 h 763"/>
              <a:gd name="connsiteX71" fmla="*/ 701 w 711"/>
              <a:gd name="connsiteY71" fmla="*/ 74 h 763"/>
              <a:gd name="connsiteX72" fmla="*/ 706 w 711"/>
              <a:gd name="connsiteY72" fmla="*/ 79 h 763"/>
              <a:gd name="connsiteX73" fmla="*/ 711 w 711"/>
              <a:gd name="connsiteY73" fmla="*/ 84 h 763"/>
              <a:gd name="connsiteX74" fmla="*/ 711 w 711"/>
              <a:gd name="connsiteY74" fmla="*/ 89 h 763"/>
              <a:gd name="connsiteX75" fmla="*/ 711 w 711"/>
              <a:gd name="connsiteY75" fmla="*/ 95 h 763"/>
              <a:gd name="connsiteX76" fmla="*/ 711 w 711"/>
              <a:gd name="connsiteY76" fmla="*/ 100 h 763"/>
              <a:gd name="connsiteX77" fmla="*/ 711 w 711"/>
              <a:gd name="connsiteY77" fmla="*/ 105 h 763"/>
              <a:gd name="connsiteX78" fmla="*/ 706 w 711"/>
              <a:gd name="connsiteY78" fmla="*/ 110 h 763"/>
              <a:gd name="connsiteX79" fmla="*/ 696 w 711"/>
              <a:gd name="connsiteY79" fmla="*/ 116 h 763"/>
              <a:gd name="connsiteX80" fmla="*/ 696 w 711"/>
              <a:gd name="connsiteY80" fmla="*/ 121 h 763"/>
              <a:gd name="connsiteX81" fmla="*/ 696 w 711"/>
              <a:gd name="connsiteY81" fmla="*/ 121 h 763"/>
              <a:gd name="connsiteX82" fmla="*/ 690 w 711"/>
              <a:gd name="connsiteY82" fmla="*/ 126 h 763"/>
              <a:gd name="connsiteX83" fmla="*/ 690 w 711"/>
              <a:gd name="connsiteY83" fmla="*/ 132 h 763"/>
              <a:gd name="connsiteX84" fmla="*/ 685 w 711"/>
              <a:gd name="connsiteY84" fmla="*/ 142 h 763"/>
              <a:gd name="connsiteX85" fmla="*/ 685 w 711"/>
              <a:gd name="connsiteY85" fmla="*/ 147 h 763"/>
              <a:gd name="connsiteX86" fmla="*/ 685 w 711"/>
              <a:gd name="connsiteY86" fmla="*/ 158 h 763"/>
              <a:gd name="connsiteX87" fmla="*/ 680 w 711"/>
              <a:gd name="connsiteY87" fmla="*/ 168 h 763"/>
              <a:gd name="connsiteX88" fmla="*/ 680 w 711"/>
              <a:gd name="connsiteY88" fmla="*/ 179 h 763"/>
              <a:gd name="connsiteX89" fmla="*/ 680 w 711"/>
              <a:gd name="connsiteY89" fmla="*/ 189 h 763"/>
              <a:gd name="connsiteX90" fmla="*/ 675 w 711"/>
              <a:gd name="connsiteY90" fmla="*/ 205 h 763"/>
              <a:gd name="connsiteX91" fmla="*/ 675 w 711"/>
              <a:gd name="connsiteY91" fmla="*/ 221 h 763"/>
              <a:gd name="connsiteX92" fmla="*/ 675 w 711"/>
              <a:gd name="connsiteY92" fmla="*/ 237 h 763"/>
              <a:gd name="connsiteX93" fmla="*/ 669 w 711"/>
              <a:gd name="connsiteY93" fmla="*/ 252 h 763"/>
              <a:gd name="connsiteX94" fmla="*/ 669 w 711"/>
              <a:gd name="connsiteY94" fmla="*/ 268 h 763"/>
              <a:gd name="connsiteX95" fmla="*/ 669 w 711"/>
              <a:gd name="connsiteY95" fmla="*/ 289 h 763"/>
              <a:gd name="connsiteX96" fmla="*/ 664 w 711"/>
              <a:gd name="connsiteY96" fmla="*/ 331 h 763"/>
              <a:gd name="connsiteX97" fmla="*/ 659 w 711"/>
              <a:gd name="connsiteY97" fmla="*/ 368 h 763"/>
              <a:gd name="connsiteX98" fmla="*/ 659 w 711"/>
              <a:gd name="connsiteY98" fmla="*/ 400 h 763"/>
              <a:gd name="connsiteX99" fmla="*/ 654 w 711"/>
              <a:gd name="connsiteY99" fmla="*/ 431 h 763"/>
              <a:gd name="connsiteX100" fmla="*/ 648 w 711"/>
              <a:gd name="connsiteY100" fmla="*/ 463 h 763"/>
              <a:gd name="connsiteX101" fmla="*/ 648 w 711"/>
              <a:gd name="connsiteY101" fmla="*/ 489 h 763"/>
              <a:gd name="connsiteX102" fmla="*/ 643 w 711"/>
              <a:gd name="connsiteY102" fmla="*/ 510 h 763"/>
              <a:gd name="connsiteX103" fmla="*/ 638 w 711"/>
              <a:gd name="connsiteY103" fmla="*/ 531 h 763"/>
              <a:gd name="connsiteX104" fmla="*/ 632 w 711"/>
              <a:gd name="connsiteY104" fmla="*/ 568 h 763"/>
              <a:gd name="connsiteX105" fmla="*/ 622 w 711"/>
              <a:gd name="connsiteY105" fmla="*/ 605 h 763"/>
              <a:gd name="connsiteX106" fmla="*/ 617 w 711"/>
              <a:gd name="connsiteY106" fmla="*/ 636 h 763"/>
              <a:gd name="connsiteX107" fmla="*/ 606 w 711"/>
              <a:gd name="connsiteY107" fmla="*/ 663 h 763"/>
              <a:gd name="connsiteX108" fmla="*/ 601 w 711"/>
              <a:gd name="connsiteY108" fmla="*/ 689 h 763"/>
              <a:gd name="connsiteX109" fmla="*/ 596 w 711"/>
              <a:gd name="connsiteY109" fmla="*/ 700 h 763"/>
              <a:gd name="connsiteX110" fmla="*/ 590 w 711"/>
              <a:gd name="connsiteY110" fmla="*/ 710 h 763"/>
              <a:gd name="connsiteX111" fmla="*/ 590 w 711"/>
              <a:gd name="connsiteY111" fmla="*/ 721 h 763"/>
              <a:gd name="connsiteX112" fmla="*/ 585 w 711"/>
              <a:gd name="connsiteY112" fmla="*/ 726 h 763"/>
              <a:gd name="connsiteX113" fmla="*/ 580 w 711"/>
              <a:gd name="connsiteY113" fmla="*/ 736 h 763"/>
              <a:gd name="connsiteX114" fmla="*/ 580 w 711"/>
              <a:gd name="connsiteY114" fmla="*/ 742 h 763"/>
              <a:gd name="connsiteX115" fmla="*/ 569 w 711"/>
              <a:gd name="connsiteY115" fmla="*/ 747 h 763"/>
              <a:gd name="connsiteX116" fmla="*/ 564 w 711"/>
              <a:gd name="connsiteY116" fmla="*/ 757 h 763"/>
              <a:gd name="connsiteX117" fmla="*/ 559 w 711"/>
              <a:gd name="connsiteY117" fmla="*/ 757 h 763"/>
              <a:gd name="connsiteX118" fmla="*/ 553 w 711"/>
              <a:gd name="connsiteY118" fmla="*/ 763 h 763"/>
              <a:gd name="connsiteX119" fmla="*/ 548 w 711"/>
              <a:gd name="connsiteY119" fmla="*/ 763 h 763"/>
              <a:gd name="connsiteX120" fmla="*/ 548 w 711"/>
              <a:gd name="connsiteY120" fmla="*/ 757 h 763"/>
              <a:gd name="connsiteX121" fmla="*/ 543 w 711"/>
              <a:gd name="connsiteY121" fmla="*/ 757 h 763"/>
              <a:gd name="connsiteX122" fmla="*/ 543 w 711"/>
              <a:gd name="connsiteY122" fmla="*/ 752 h 763"/>
              <a:gd name="connsiteX123" fmla="*/ 543 w 711"/>
              <a:gd name="connsiteY123" fmla="*/ 747 h 763"/>
              <a:gd name="connsiteX124" fmla="*/ 538 w 711"/>
              <a:gd name="connsiteY124" fmla="*/ 742 h 763"/>
              <a:gd name="connsiteX125" fmla="*/ 538 w 711"/>
              <a:gd name="connsiteY125" fmla="*/ 731 h 763"/>
              <a:gd name="connsiteX126" fmla="*/ 538 w 711"/>
              <a:gd name="connsiteY126" fmla="*/ 721 h 763"/>
              <a:gd name="connsiteX127" fmla="*/ 532 w 711"/>
              <a:gd name="connsiteY127" fmla="*/ 705 h 763"/>
              <a:gd name="connsiteX128" fmla="*/ 527 w 711"/>
              <a:gd name="connsiteY128" fmla="*/ 684 h 763"/>
              <a:gd name="connsiteX129" fmla="*/ 522 w 711"/>
              <a:gd name="connsiteY129" fmla="*/ 668 h 763"/>
              <a:gd name="connsiteX130" fmla="*/ 517 w 711"/>
              <a:gd name="connsiteY130" fmla="*/ 652 h 763"/>
              <a:gd name="connsiteX131" fmla="*/ 511 w 711"/>
              <a:gd name="connsiteY131" fmla="*/ 636 h 763"/>
              <a:gd name="connsiteX132" fmla="*/ 501 w 711"/>
              <a:gd name="connsiteY132" fmla="*/ 626 h 763"/>
              <a:gd name="connsiteX133" fmla="*/ 596 w 711"/>
              <a:gd name="connsiteY133" fmla="*/ 337 h 763"/>
              <a:gd name="connsiteX134" fmla="*/ 601 w 711"/>
              <a:gd name="connsiteY134" fmla="*/ 221 h 763"/>
              <a:gd name="connsiteX135" fmla="*/ 601 w 711"/>
              <a:gd name="connsiteY135" fmla="*/ 221 h 763"/>
              <a:gd name="connsiteX0" fmla="*/ 601 w 711"/>
              <a:gd name="connsiteY0" fmla="*/ 221 h 763"/>
              <a:gd name="connsiteX1" fmla="*/ 601 w 711"/>
              <a:gd name="connsiteY1" fmla="*/ 195 h 763"/>
              <a:gd name="connsiteX2" fmla="*/ 601 w 711"/>
              <a:gd name="connsiteY2" fmla="*/ 168 h 763"/>
              <a:gd name="connsiteX3" fmla="*/ 601 w 711"/>
              <a:gd name="connsiteY3" fmla="*/ 147 h 763"/>
              <a:gd name="connsiteX4" fmla="*/ 601 w 711"/>
              <a:gd name="connsiteY4" fmla="*/ 132 h 763"/>
              <a:gd name="connsiteX5" fmla="*/ 601 w 711"/>
              <a:gd name="connsiteY5" fmla="*/ 116 h 763"/>
              <a:gd name="connsiteX6" fmla="*/ 601 w 711"/>
              <a:gd name="connsiteY6" fmla="*/ 105 h 763"/>
              <a:gd name="connsiteX7" fmla="*/ 596 w 711"/>
              <a:gd name="connsiteY7" fmla="*/ 95 h 763"/>
              <a:gd name="connsiteX8" fmla="*/ 596 w 711"/>
              <a:gd name="connsiteY8" fmla="*/ 89 h 763"/>
              <a:gd name="connsiteX9" fmla="*/ 596 w 711"/>
              <a:gd name="connsiteY9" fmla="*/ 84 h 763"/>
              <a:gd name="connsiteX10" fmla="*/ 590 w 711"/>
              <a:gd name="connsiteY10" fmla="*/ 84 h 763"/>
              <a:gd name="connsiteX11" fmla="*/ 585 w 711"/>
              <a:gd name="connsiteY11" fmla="*/ 79 h 763"/>
              <a:gd name="connsiteX12" fmla="*/ 575 w 711"/>
              <a:gd name="connsiteY12" fmla="*/ 79 h 763"/>
              <a:gd name="connsiteX13" fmla="*/ 569 w 711"/>
              <a:gd name="connsiteY13" fmla="*/ 74 h 763"/>
              <a:gd name="connsiteX14" fmla="*/ 553 w 711"/>
              <a:gd name="connsiteY14" fmla="*/ 74 h 763"/>
              <a:gd name="connsiteX15" fmla="*/ 543 w 711"/>
              <a:gd name="connsiteY15" fmla="*/ 74 h 763"/>
              <a:gd name="connsiteX16" fmla="*/ 527 w 711"/>
              <a:gd name="connsiteY16" fmla="*/ 79 h 763"/>
              <a:gd name="connsiteX17" fmla="*/ 496 w 711"/>
              <a:gd name="connsiteY17" fmla="*/ 79 h 763"/>
              <a:gd name="connsiteX18" fmla="*/ 459 w 711"/>
              <a:gd name="connsiteY18" fmla="*/ 84 h 763"/>
              <a:gd name="connsiteX19" fmla="*/ 422 w 711"/>
              <a:gd name="connsiteY19" fmla="*/ 89 h 763"/>
              <a:gd name="connsiteX20" fmla="*/ 385 w 711"/>
              <a:gd name="connsiteY20" fmla="*/ 89 h 763"/>
              <a:gd name="connsiteX21" fmla="*/ 343 w 711"/>
              <a:gd name="connsiteY21" fmla="*/ 95 h 763"/>
              <a:gd name="connsiteX22" fmla="*/ 295 w 711"/>
              <a:gd name="connsiteY22" fmla="*/ 105 h 763"/>
              <a:gd name="connsiteX23" fmla="*/ 269 w 711"/>
              <a:gd name="connsiteY23" fmla="*/ 105 h 763"/>
              <a:gd name="connsiteX24" fmla="*/ 243 w 711"/>
              <a:gd name="connsiteY24" fmla="*/ 110 h 763"/>
              <a:gd name="connsiteX25" fmla="*/ 216 w 711"/>
              <a:gd name="connsiteY25" fmla="*/ 116 h 763"/>
              <a:gd name="connsiteX26" fmla="*/ 190 w 711"/>
              <a:gd name="connsiteY26" fmla="*/ 116 h 763"/>
              <a:gd name="connsiteX27" fmla="*/ 158 w 711"/>
              <a:gd name="connsiteY27" fmla="*/ 121 h 763"/>
              <a:gd name="connsiteX28" fmla="*/ 132 w 711"/>
              <a:gd name="connsiteY28" fmla="*/ 126 h 763"/>
              <a:gd name="connsiteX29" fmla="*/ 106 w 711"/>
              <a:gd name="connsiteY29" fmla="*/ 126 h 763"/>
              <a:gd name="connsiteX30" fmla="*/ 85 w 711"/>
              <a:gd name="connsiteY30" fmla="*/ 132 h 763"/>
              <a:gd name="connsiteX31" fmla="*/ 64 w 711"/>
              <a:gd name="connsiteY31" fmla="*/ 132 h 763"/>
              <a:gd name="connsiteX32" fmla="*/ 37 w 711"/>
              <a:gd name="connsiteY32" fmla="*/ 132 h 763"/>
              <a:gd name="connsiteX33" fmla="*/ 21 w 711"/>
              <a:gd name="connsiteY33" fmla="*/ 137 h 763"/>
              <a:gd name="connsiteX34" fmla="*/ 0 w 711"/>
              <a:gd name="connsiteY34" fmla="*/ 137 h 763"/>
              <a:gd name="connsiteX35" fmla="*/ 0 w 711"/>
              <a:gd name="connsiteY35" fmla="*/ 100 h 763"/>
              <a:gd name="connsiteX36" fmla="*/ 16 w 711"/>
              <a:gd name="connsiteY36" fmla="*/ 100 h 763"/>
              <a:gd name="connsiteX37" fmla="*/ 37 w 711"/>
              <a:gd name="connsiteY37" fmla="*/ 100 h 763"/>
              <a:gd name="connsiteX38" fmla="*/ 53 w 711"/>
              <a:gd name="connsiteY38" fmla="*/ 100 h 763"/>
              <a:gd name="connsiteX39" fmla="*/ 74 w 711"/>
              <a:gd name="connsiteY39" fmla="*/ 95 h 763"/>
              <a:gd name="connsiteX40" fmla="*/ 100 w 711"/>
              <a:gd name="connsiteY40" fmla="*/ 95 h 763"/>
              <a:gd name="connsiteX41" fmla="*/ 122 w 711"/>
              <a:gd name="connsiteY41" fmla="*/ 89 h 763"/>
              <a:gd name="connsiteX42" fmla="*/ 148 w 711"/>
              <a:gd name="connsiteY42" fmla="*/ 84 h 763"/>
              <a:gd name="connsiteX43" fmla="*/ 179 w 711"/>
              <a:gd name="connsiteY43" fmla="*/ 84 h 763"/>
              <a:gd name="connsiteX44" fmla="*/ 237 w 711"/>
              <a:gd name="connsiteY44" fmla="*/ 74 h 763"/>
              <a:gd name="connsiteX45" fmla="*/ 295 w 711"/>
              <a:gd name="connsiteY45" fmla="*/ 63 h 763"/>
              <a:gd name="connsiteX46" fmla="*/ 353 w 711"/>
              <a:gd name="connsiteY46" fmla="*/ 58 h 763"/>
              <a:gd name="connsiteX47" fmla="*/ 411 w 711"/>
              <a:gd name="connsiteY47" fmla="*/ 47 h 763"/>
              <a:gd name="connsiteX48" fmla="*/ 438 w 711"/>
              <a:gd name="connsiteY48" fmla="*/ 42 h 763"/>
              <a:gd name="connsiteX49" fmla="*/ 464 w 711"/>
              <a:gd name="connsiteY49" fmla="*/ 37 h 763"/>
              <a:gd name="connsiteX50" fmla="*/ 490 w 711"/>
              <a:gd name="connsiteY50" fmla="*/ 32 h 763"/>
              <a:gd name="connsiteX51" fmla="*/ 506 w 711"/>
              <a:gd name="connsiteY51" fmla="*/ 32 h 763"/>
              <a:gd name="connsiteX52" fmla="*/ 522 w 711"/>
              <a:gd name="connsiteY52" fmla="*/ 26 h 763"/>
              <a:gd name="connsiteX53" fmla="*/ 538 w 711"/>
              <a:gd name="connsiteY53" fmla="*/ 21 h 763"/>
              <a:gd name="connsiteX54" fmla="*/ 543 w 711"/>
              <a:gd name="connsiteY54" fmla="*/ 21 h 763"/>
              <a:gd name="connsiteX55" fmla="*/ 553 w 711"/>
              <a:gd name="connsiteY55" fmla="*/ 16 h 763"/>
              <a:gd name="connsiteX56" fmla="*/ 559 w 711"/>
              <a:gd name="connsiteY56" fmla="*/ 11 h 763"/>
              <a:gd name="connsiteX57" fmla="*/ 569 w 711"/>
              <a:gd name="connsiteY57" fmla="*/ 5 h 763"/>
              <a:gd name="connsiteX58" fmla="*/ 575 w 711"/>
              <a:gd name="connsiteY58" fmla="*/ 5 h 763"/>
              <a:gd name="connsiteX59" fmla="*/ 585 w 711"/>
              <a:gd name="connsiteY59" fmla="*/ 0 h 763"/>
              <a:gd name="connsiteX60" fmla="*/ 590 w 711"/>
              <a:gd name="connsiteY60" fmla="*/ 5 h 763"/>
              <a:gd name="connsiteX61" fmla="*/ 596 w 711"/>
              <a:gd name="connsiteY61" fmla="*/ 5 h 763"/>
              <a:gd name="connsiteX62" fmla="*/ 601 w 711"/>
              <a:gd name="connsiteY62" fmla="*/ 11 h 763"/>
              <a:gd name="connsiteX63" fmla="*/ 611 w 711"/>
              <a:gd name="connsiteY63" fmla="*/ 16 h 763"/>
              <a:gd name="connsiteX64" fmla="*/ 622 w 711"/>
              <a:gd name="connsiteY64" fmla="*/ 21 h 763"/>
              <a:gd name="connsiteX65" fmla="*/ 632 w 711"/>
              <a:gd name="connsiteY65" fmla="*/ 26 h 763"/>
              <a:gd name="connsiteX66" fmla="*/ 643 w 711"/>
              <a:gd name="connsiteY66" fmla="*/ 32 h 763"/>
              <a:gd name="connsiteX67" fmla="*/ 659 w 711"/>
              <a:gd name="connsiteY67" fmla="*/ 42 h 763"/>
              <a:gd name="connsiteX68" fmla="*/ 669 w 711"/>
              <a:gd name="connsiteY68" fmla="*/ 53 h 763"/>
              <a:gd name="connsiteX69" fmla="*/ 680 w 711"/>
              <a:gd name="connsiteY69" fmla="*/ 58 h 763"/>
              <a:gd name="connsiteX70" fmla="*/ 690 w 711"/>
              <a:gd name="connsiteY70" fmla="*/ 68 h 763"/>
              <a:gd name="connsiteX71" fmla="*/ 701 w 711"/>
              <a:gd name="connsiteY71" fmla="*/ 74 h 763"/>
              <a:gd name="connsiteX72" fmla="*/ 706 w 711"/>
              <a:gd name="connsiteY72" fmla="*/ 79 h 763"/>
              <a:gd name="connsiteX73" fmla="*/ 711 w 711"/>
              <a:gd name="connsiteY73" fmla="*/ 84 h 763"/>
              <a:gd name="connsiteX74" fmla="*/ 711 w 711"/>
              <a:gd name="connsiteY74" fmla="*/ 89 h 763"/>
              <a:gd name="connsiteX75" fmla="*/ 711 w 711"/>
              <a:gd name="connsiteY75" fmla="*/ 95 h 763"/>
              <a:gd name="connsiteX76" fmla="*/ 711 w 711"/>
              <a:gd name="connsiteY76" fmla="*/ 100 h 763"/>
              <a:gd name="connsiteX77" fmla="*/ 711 w 711"/>
              <a:gd name="connsiteY77" fmla="*/ 105 h 763"/>
              <a:gd name="connsiteX78" fmla="*/ 706 w 711"/>
              <a:gd name="connsiteY78" fmla="*/ 110 h 763"/>
              <a:gd name="connsiteX79" fmla="*/ 696 w 711"/>
              <a:gd name="connsiteY79" fmla="*/ 116 h 763"/>
              <a:gd name="connsiteX80" fmla="*/ 696 w 711"/>
              <a:gd name="connsiteY80" fmla="*/ 121 h 763"/>
              <a:gd name="connsiteX81" fmla="*/ 696 w 711"/>
              <a:gd name="connsiteY81" fmla="*/ 121 h 763"/>
              <a:gd name="connsiteX82" fmla="*/ 690 w 711"/>
              <a:gd name="connsiteY82" fmla="*/ 126 h 763"/>
              <a:gd name="connsiteX83" fmla="*/ 690 w 711"/>
              <a:gd name="connsiteY83" fmla="*/ 132 h 763"/>
              <a:gd name="connsiteX84" fmla="*/ 685 w 711"/>
              <a:gd name="connsiteY84" fmla="*/ 142 h 763"/>
              <a:gd name="connsiteX85" fmla="*/ 685 w 711"/>
              <a:gd name="connsiteY85" fmla="*/ 147 h 763"/>
              <a:gd name="connsiteX86" fmla="*/ 685 w 711"/>
              <a:gd name="connsiteY86" fmla="*/ 158 h 763"/>
              <a:gd name="connsiteX87" fmla="*/ 680 w 711"/>
              <a:gd name="connsiteY87" fmla="*/ 168 h 763"/>
              <a:gd name="connsiteX88" fmla="*/ 680 w 711"/>
              <a:gd name="connsiteY88" fmla="*/ 179 h 763"/>
              <a:gd name="connsiteX89" fmla="*/ 680 w 711"/>
              <a:gd name="connsiteY89" fmla="*/ 189 h 763"/>
              <a:gd name="connsiteX90" fmla="*/ 675 w 711"/>
              <a:gd name="connsiteY90" fmla="*/ 205 h 763"/>
              <a:gd name="connsiteX91" fmla="*/ 675 w 711"/>
              <a:gd name="connsiteY91" fmla="*/ 221 h 763"/>
              <a:gd name="connsiteX92" fmla="*/ 675 w 711"/>
              <a:gd name="connsiteY92" fmla="*/ 237 h 763"/>
              <a:gd name="connsiteX93" fmla="*/ 669 w 711"/>
              <a:gd name="connsiteY93" fmla="*/ 252 h 763"/>
              <a:gd name="connsiteX94" fmla="*/ 669 w 711"/>
              <a:gd name="connsiteY94" fmla="*/ 268 h 763"/>
              <a:gd name="connsiteX95" fmla="*/ 669 w 711"/>
              <a:gd name="connsiteY95" fmla="*/ 289 h 763"/>
              <a:gd name="connsiteX96" fmla="*/ 664 w 711"/>
              <a:gd name="connsiteY96" fmla="*/ 331 h 763"/>
              <a:gd name="connsiteX97" fmla="*/ 659 w 711"/>
              <a:gd name="connsiteY97" fmla="*/ 368 h 763"/>
              <a:gd name="connsiteX98" fmla="*/ 659 w 711"/>
              <a:gd name="connsiteY98" fmla="*/ 400 h 763"/>
              <a:gd name="connsiteX99" fmla="*/ 654 w 711"/>
              <a:gd name="connsiteY99" fmla="*/ 431 h 763"/>
              <a:gd name="connsiteX100" fmla="*/ 648 w 711"/>
              <a:gd name="connsiteY100" fmla="*/ 463 h 763"/>
              <a:gd name="connsiteX101" fmla="*/ 648 w 711"/>
              <a:gd name="connsiteY101" fmla="*/ 489 h 763"/>
              <a:gd name="connsiteX102" fmla="*/ 643 w 711"/>
              <a:gd name="connsiteY102" fmla="*/ 510 h 763"/>
              <a:gd name="connsiteX103" fmla="*/ 638 w 711"/>
              <a:gd name="connsiteY103" fmla="*/ 531 h 763"/>
              <a:gd name="connsiteX104" fmla="*/ 632 w 711"/>
              <a:gd name="connsiteY104" fmla="*/ 568 h 763"/>
              <a:gd name="connsiteX105" fmla="*/ 622 w 711"/>
              <a:gd name="connsiteY105" fmla="*/ 605 h 763"/>
              <a:gd name="connsiteX106" fmla="*/ 617 w 711"/>
              <a:gd name="connsiteY106" fmla="*/ 636 h 763"/>
              <a:gd name="connsiteX107" fmla="*/ 606 w 711"/>
              <a:gd name="connsiteY107" fmla="*/ 663 h 763"/>
              <a:gd name="connsiteX108" fmla="*/ 601 w 711"/>
              <a:gd name="connsiteY108" fmla="*/ 689 h 763"/>
              <a:gd name="connsiteX109" fmla="*/ 596 w 711"/>
              <a:gd name="connsiteY109" fmla="*/ 700 h 763"/>
              <a:gd name="connsiteX110" fmla="*/ 590 w 711"/>
              <a:gd name="connsiteY110" fmla="*/ 710 h 763"/>
              <a:gd name="connsiteX111" fmla="*/ 590 w 711"/>
              <a:gd name="connsiteY111" fmla="*/ 721 h 763"/>
              <a:gd name="connsiteX112" fmla="*/ 585 w 711"/>
              <a:gd name="connsiteY112" fmla="*/ 726 h 763"/>
              <a:gd name="connsiteX113" fmla="*/ 580 w 711"/>
              <a:gd name="connsiteY113" fmla="*/ 736 h 763"/>
              <a:gd name="connsiteX114" fmla="*/ 580 w 711"/>
              <a:gd name="connsiteY114" fmla="*/ 742 h 763"/>
              <a:gd name="connsiteX115" fmla="*/ 569 w 711"/>
              <a:gd name="connsiteY115" fmla="*/ 747 h 763"/>
              <a:gd name="connsiteX116" fmla="*/ 564 w 711"/>
              <a:gd name="connsiteY116" fmla="*/ 757 h 763"/>
              <a:gd name="connsiteX117" fmla="*/ 559 w 711"/>
              <a:gd name="connsiteY117" fmla="*/ 757 h 763"/>
              <a:gd name="connsiteX118" fmla="*/ 553 w 711"/>
              <a:gd name="connsiteY118" fmla="*/ 763 h 763"/>
              <a:gd name="connsiteX119" fmla="*/ 548 w 711"/>
              <a:gd name="connsiteY119" fmla="*/ 763 h 763"/>
              <a:gd name="connsiteX120" fmla="*/ 548 w 711"/>
              <a:gd name="connsiteY120" fmla="*/ 757 h 763"/>
              <a:gd name="connsiteX121" fmla="*/ 543 w 711"/>
              <a:gd name="connsiteY121" fmla="*/ 757 h 763"/>
              <a:gd name="connsiteX122" fmla="*/ 543 w 711"/>
              <a:gd name="connsiteY122" fmla="*/ 752 h 763"/>
              <a:gd name="connsiteX123" fmla="*/ 543 w 711"/>
              <a:gd name="connsiteY123" fmla="*/ 747 h 763"/>
              <a:gd name="connsiteX124" fmla="*/ 538 w 711"/>
              <a:gd name="connsiteY124" fmla="*/ 742 h 763"/>
              <a:gd name="connsiteX125" fmla="*/ 538 w 711"/>
              <a:gd name="connsiteY125" fmla="*/ 731 h 763"/>
              <a:gd name="connsiteX126" fmla="*/ 538 w 711"/>
              <a:gd name="connsiteY126" fmla="*/ 721 h 763"/>
              <a:gd name="connsiteX127" fmla="*/ 532 w 711"/>
              <a:gd name="connsiteY127" fmla="*/ 705 h 763"/>
              <a:gd name="connsiteX128" fmla="*/ 527 w 711"/>
              <a:gd name="connsiteY128" fmla="*/ 684 h 763"/>
              <a:gd name="connsiteX129" fmla="*/ 522 w 711"/>
              <a:gd name="connsiteY129" fmla="*/ 668 h 763"/>
              <a:gd name="connsiteX130" fmla="*/ 517 w 711"/>
              <a:gd name="connsiteY130" fmla="*/ 652 h 763"/>
              <a:gd name="connsiteX131" fmla="*/ 511 w 711"/>
              <a:gd name="connsiteY131" fmla="*/ 636 h 763"/>
              <a:gd name="connsiteX132" fmla="*/ 501 w 711"/>
              <a:gd name="connsiteY132" fmla="*/ 626 h 763"/>
              <a:gd name="connsiteX133" fmla="*/ 601 w 711"/>
              <a:gd name="connsiteY133" fmla="*/ 221 h 763"/>
              <a:gd name="connsiteX134" fmla="*/ 601 w 711"/>
              <a:gd name="connsiteY134" fmla="*/ 221 h 763"/>
              <a:gd name="connsiteX0" fmla="*/ 601 w 711"/>
              <a:gd name="connsiteY0" fmla="*/ 221 h 763"/>
              <a:gd name="connsiteX1" fmla="*/ 601 w 711"/>
              <a:gd name="connsiteY1" fmla="*/ 195 h 763"/>
              <a:gd name="connsiteX2" fmla="*/ 601 w 711"/>
              <a:gd name="connsiteY2" fmla="*/ 168 h 763"/>
              <a:gd name="connsiteX3" fmla="*/ 601 w 711"/>
              <a:gd name="connsiteY3" fmla="*/ 147 h 763"/>
              <a:gd name="connsiteX4" fmla="*/ 601 w 711"/>
              <a:gd name="connsiteY4" fmla="*/ 132 h 763"/>
              <a:gd name="connsiteX5" fmla="*/ 601 w 711"/>
              <a:gd name="connsiteY5" fmla="*/ 116 h 763"/>
              <a:gd name="connsiteX6" fmla="*/ 601 w 711"/>
              <a:gd name="connsiteY6" fmla="*/ 105 h 763"/>
              <a:gd name="connsiteX7" fmla="*/ 596 w 711"/>
              <a:gd name="connsiteY7" fmla="*/ 95 h 763"/>
              <a:gd name="connsiteX8" fmla="*/ 596 w 711"/>
              <a:gd name="connsiteY8" fmla="*/ 89 h 763"/>
              <a:gd name="connsiteX9" fmla="*/ 596 w 711"/>
              <a:gd name="connsiteY9" fmla="*/ 84 h 763"/>
              <a:gd name="connsiteX10" fmla="*/ 590 w 711"/>
              <a:gd name="connsiteY10" fmla="*/ 84 h 763"/>
              <a:gd name="connsiteX11" fmla="*/ 585 w 711"/>
              <a:gd name="connsiteY11" fmla="*/ 79 h 763"/>
              <a:gd name="connsiteX12" fmla="*/ 575 w 711"/>
              <a:gd name="connsiteY12" fmla="*/ 79 h 763"/>
              <a:gd name="connsiteX13" fmla="*/ 569 w 711"/>
              <a:gd name="connsiteY13" fmla="*/ 74 h 763"/>
              <a:gd name="connsiteX14" fmla="*/ 553 w 711"/>
              <a:gd name="connsiteY14" fmla="*/ 74 h 763"/>
              <a:gd name="connsiteX15" fmla="*/ 543 w 711"/>
              <a:gd name="connsiteY15" fmla="*/ 74 h 763"/>
              <a:gd name="connsiteX16" fmla="*/ 527 w 711"/>
              <a:gd name="connsiteY16" fmla="*/ 79 h 763"/>
              <a:gd name="connsiteX17" fmla="*/ 496 w 711"/>
              <a:gd name="connsiteY17" fmla="*/ 79 h 763"/>
              <a:gd name="connsiteX18" fmla="*/ 459 w 711"/>
              <a:gd name="connsiteY18" fmla="*/ 84 h 763"/>
              <a:gd name="connsiteX19" fmla="*/ 422 w 711"/>
              <a:gd name="connsiteY19" fmla="*/ 89 h 763"/>
              <a:gd name="connsiteX20" fmla="*/ 385 w 711"/>
              <a:gd name="connsiteY20" fmla="*/ 89 h 763"/>
              <a:gd name="connsiteX21" fmla="*/ 343 w 711"/>
              <a:gd name="connsiteY21" fmla="*/ 95 h 763"/>
              <a:gd name="connsiteX22" fmla="*/ 295 w 711"/>
              <a:gd name="connsiteY22" fmla="*/ 105 h 763"/>
              <a:gd name="connsiteX23" fmla="*/ 269 w 711"/>
              <a:gd name="connsiteY23" fmla="*/ 105 h 763"/>
              <a:gd name="connsiteX24" fmla="*/ 243 w 711"/>
              <a:gd name="connsiteY24" fmla="*/ 110 h 763"/>
              <a:gd name="connsiteX25" fmla="*/ 216 w 711"/>
              <a:gd name="connsiteY25" fmla="*/ 116 h 763"/>
              <a:gd name="connsiteX26" fmla="*/ 190 w 711"/>
              <a:gd name="connsiteY26" fmla="*/ 116 h 763"/>
              <a:gd name="connsiteX27" fmla="*/ 158 w 711"/>
              <a:gd name="connsiteY27" fmla="*/ 121 h 763"/>
              <a:gd name="connsiteX28" fmla="*/ 132 w 711"/>
              <a:gd name="connsiteY28" fmla="*/ 126 h 763"/>
              <a:gd name="connsiteX29" fmla="*/ 106 w 711"/>
              <a:gd name="connsiteY29" fmla="*/ 126 h 763"/>
              <a:gd name="connsiteX30" fmla="*/ 85 w 711"/>
              <a:gd name="connsiteY30" fmla="*/ 132 h 763"/>
              <a:gd name="connsiteX31" fmla="*/ 64 w 711"/>
              <a:gd name="connsiteY31" fmla="*/ 132 h 763"/>
              <a:gd name="connsiteX32" fmla="*/ 37 w 711"/>
              <a:gd name="connsiteY32" fmla="*/ 132 h 763"/>
              <a:gd name="connsiteX33" fmla="*/ 21 w 711"/>
              <a:gd name="connsiteY33" fmla="*/ 137 h 763"/>
              <a:gd name="connsiteX34" fmla="*/ 0 w 711"/>
              <a:gd name="connsiteY34" fmla="*/ 137 h 763"/>
              <a:gd name="connsiteX35" fmla="*/ 0 w 711"/>
              <a:gd name="connsiteY35" fmla="*/ 100 h 763"/>
              <a:gd name="connsiteX36" fmla="*/ 16 w 711"/>
              <a:gd name="connsiteY36" fmla="*/ 100 h 763"/>
              <a:gd name="connsiteX37" fmla="*/ 37 w 711"/>
              <a:gd name="connsiteY37" fmla="*/ 100 h 763"/>
              <a:gd name="connsiteX38" fmla="*/ 53 w 711"/>
              <a:gd name="connsiteY38" fmla="*/ 100 h 763"/>
              <a:gd name="connsiteX39" fmla="*/ 74 w 711"/>
              <a:gd name="connsiteY39" fmla="*/ 95 h 763"/>
              <a:gd name="connsiteX40" fmla="*/ 100 w 711"/>
              <a:gd name="connsiteY40" fmla="*/ 95 h 763"/>
              <a:gd name="connsiteX41" fmla="*/ 122 w 711"/>
              <a:gd name="connsiteY41" fmla="*/ 89 h 763"/>
              <a:gd name="connsiteX42" fmla="*/ 148 w 711"/>
              <a:gd name="connsiteY42" fmla="*/ 84 h 763"/>
              <a:gd name="connsiteX43" fmla="*/ 179 w 711"/>
              <a:gd name="connsiteY43" fmla="*/ 84 h 763"/>
              <a:gd name="connsiteX44" fmla="*/ 237 w 711"/>
              <a:gd name="connsiteY44" fmla="*/ 74 h 763"/>
              <a:gd name="connsiteX45" fmla="*/ 295 w 711"/>
              <a:gd name="connsiteY45" fmla="*/ 63 h 763"/>
              <a:gd name="connsiteX46" fmla="*/ 353 w 711"/>
              <a:gd name="connsiteY46" fmla="*/ 58 h 763"/>
              <a:gd name="connsiteX47" fmla="*/ 411 w 711"/>
              <a:gd name="connsiteY47" fmla="*/ 47 h 763"/>
              <a:gd name="connsiteX48" fmla="*/ 438 w 711"/>
              <a:gd name="connsiteY48" fmla="*/ 42 h 763"/>
              <a:gd name="connsiteX49" fmla="*/ 464 w 711"/>
              <a:gd name="connsiteY49" fmla="*/ 37 h 763"/>
              <a:gd name="connsiteX50" fmla="*/ 490 w 711"/>
              <a:gd name="connsiteY50" fmla="*/ 32 h 763"/>
              <a:gd name="connsiteX51" fmla="*/ 506 w 711"/>
              <a:gd name="connsiteY51" fmla="*/ 32 h 763"/>
              <a:gd name="connsiteX52" fmla="*/ 522 w 711"/>
              <a:gd name="connsiteY52" fmla="*/ 26 h 763"/>
              <a:gd name="connsiteX53" fmla="*/ 538 w 711"/>
              <a:gd name="connsiteY53" fmla="*/ 21 h 763"/>
              <a:gd name="connsiteX54" fmla="*/ 543 w 711"/>
              <a:gd name="connsiteY54" fmla="*/ 21 h 763"/>
              <a:gd name="connsiteX55" fmla="*/ 553 w 711"/>
              <a:gd name="connsiteY55" fmla="*/ 16 h 763"/>
              <a:gd name="connsiteX56" fmla="*/ 559 w 711"/>
              <a:gd name="connsiteY56" fmla="*/ 11 h 763"/>
              <a:gd name="connsiteX57" fmla="*/ 569 w 711"/>
              <a:gd name="connsiteY57" fmla="*/ 5 h 763"/>
              <a:gd name="connsiteX58" fmla="*/ 575 w 711"/>
              <a:gd name="connsiteY58" fmla="*/ 5 h 763"/>
              <a:gd name="connsiteX59" fmla="*/ 585 w 711"/>
              <a:gd name="connsiteY59" fmla="*/ 0 h 763"/>
              <a:gd name="connsiteX60" fmla="*/ 590 w 711"/>
              <a:gd name="connsiteY60" fmla="*/ 5 h 763"/>
              <a:gd name="connsiteX61" fmla="*/ 596 w 711"/>
              <a:gd name="connsiteY61" fmla="*/ 5 h 763"/>
              <a:gd name="connsiteX62" fmla="*/ 601 w 711"/>
              <a:gd name="connsiteY62" fmla="*/ 11 h 763"/>
              <a:gd name="connsiteX63" fmla="*/ 611 w 711"/>
              <a:gd name="connsiteY63" fmla="*/ 16 h 763"/>
              <a:gd name="connsiteX64" fmla="*/ 622 w 711"/>
              <a:gd name="connsiteY64" fmla="*/ 21 h 763"/>
              <a:gd name="connsiteX65" fmla="*/ 632 w 711"/>
              <a:gd name="connsiteY65" fmla="*/ 26 h 763"/>
              <a:gd name="connsiteX66" fmla="*/ 643 w 711"/>
              <a:gd name="connsiteY66" fmla="*/ 32 h 763"/>
              <a:gd name="connsiteX67" fmla="*/ 659 w 711"/>
              <a:gd name="connsiteY67" fmla="*/ 42 h 763"/>
              <a:gd name="connsiteX68" fmla="*/ 669 w 711"/>
              <a:gd name="connsiteY68" fmla="*/ 53 h 763"/>
              <a:gd name="connsiteX69" fmla="*/ 680 w 711"/>
              <a:gd name="connsiteY69" fmla="*/ 58 h 763"/>
              <a:gd name="connsiteX70" fmla="*/ 690 w 711"/>
              <a:gd name="connsiteY70" fmla="*/ 68 h 763"/>
              <a:gd name="connsiteX71" fmla="*/ 701 w 711"/>
              <a:gd name="connsiteY71" fmla="*/ 74 h 763"/>
              <a:gd name="connsiteX72" fmla="*/ 706 w 711"/>
              <a:gd name="connsiteY72" fmla="*/ 79 h 763"/>
              <a:gd name="connsiteX73" fmla="*/ 711 w 711"/>
              <a:gd name="connsiteY73" fmla="*/ 84 h 763"/>
              <a:gd name="connsiteX74" fmla="*/ 711 w 711"/>
              <a:gd name="connsiteY74" fmla="*/ 89 h 763"/>
              <a:gd name="connsiteX75" fmla="*/ 711 w 711"/>
              <a:gd name="connsiteY75" fmla="*/ 95 h 763"/>
              <a:gd name="connsiteX76" fmla="*/ 711 w 711"/>
              <a:gd name="connsiteY76" fmla="*/ 100 h 763"/>
              <a:gd name="connsiteX77" fmla="*/ 711 w 711"/>
              <a:gd name="connsiteY77" fmla="*/ 105 h 763"/>
              <a:gd name="connsiteX78" fmla="*/ 706 w 711"/>
              <a:gd name="connsiteY78" fmla="*/ 110 h 763"/>
              <a:gd name="connsiteX79" fmla="*/ 696 w 711"/>
              <a:gd name="connsiteY79" fmla="*/ 116 h 763"/>
              <a:gd name="connsiteX80" fmla="*/ 696 w 711"/>
              <a:gd name="connsiteY80" fmla="*/ 121 h 763"/>
              <a:gd name="connsiteX81" fmla="*/ 696 w 711"/>
              <a:gd name="connsiteY81" fmla="*/ 121 h 763"/>
              <a:gd name="connsiteX82" fmla="*/ 690 w 711"/>
              <a:gd name="connsiteY82" fmla="*/ 126 h 763"/>
              <a:gd name="connsiteX83" fmla="*/ 690 w 711"/>
              <a:gd name="connsiteY83" fmla="*/ 132 h 763"/>
              <a:gd name="connsiteX84" fmla="*/ 685 w 711"/>
              <a:gd name="connsiteY84" fmla="*/ 142 h 763"/>
              <a:gd name="connsiteX85" fmla="*/ 685 w 711"/>
              <a:gd name="connsiteY85" fmla="*/ 147 h 763"/>
              <a:gd name="connsiteX86" fmla="*/ 685 w 711"/>
              <a:gd name="connsiteY86" fmla="*/ 158 h 763"/>
              <a:gd name="connsiteX87" fmla="*/ 680 w 711"/>
              <a:gd name="connsiteY87" fmla="*/ 168 h 763"/>
              <a:gd name="connsiteX88" fmla="*/ 680 w 711"/>
              <a:gd name="connsiteY88" fmla="*/ 179 h 763"/>
              <a:gd name="connsiteX89" fmla="*/ 680 w 711"/>
              <a:gd name="connsiteY89" fmla="*/ 189 h 763"/>
              <a:gd name="connsiteX90" fmla="*/ 675 w 711"/>
              <a:gd name="connsiteY90" fmla="*/ 205 h 763"/>
              <a:gd name="connsiteX91" fmla="*/ 675 w 711"/>
              <a:gd name="connsiteY91" fmla="*/ 221 h 763"/>
              <a:gd name="connsiteX92" fmla="*/ 675 w 711"/>
              <a:gd name="connsiteY92" fmla="*/ 237 h 763"/>
              <a:gd name="connsiteX93" fmla="*/ 669 w 711"/>
              <a:gd name="connsiteY93" fmla="*/ 252 h 763"/>
              <a:gd name="connsiteX94" fmla="*/ 669 w 711"/>
              <a:gd name="connsiteY94" fmla="*/ 268 h 763"/>
              <a:gd name="connsiteX95" fmla="*/ 669 w 711"/>
              <a:gd name="connsiteY95" fmla="*/ 289 h 763"/>
              <a:gd name="connsiteX96" fmla="*/ 664 w 711"/>
              <a:gd name="connsiteY96" fmla="*/ 331 h 763"/>
              <a:gd name="connsiteX97" fmla="*/ 659 w 711"/>
              <a:gd name="connsiteY97" fmla="*/ 368 h 763"/>
              <a:gd name="connsiteX98" fmla="*/ 659 w 711"/>
              <a:gd name="connsiteY98" fmla="*/ 400 h 763"/>
              <a:gd name="connsiteX99" fmla="*/ 654 w 711"/>
              <a:gd name="connsiteY99" fmla="*/ 431 h 763"/>
              <a:gd name="connsiteX100" fmla="*/ 648 w 711"/>
              <a:gd name="connsiteY100" fmla="*/ 463 h 763"/>
              <a:gd name="connsiteX101" fmla="*/ 648 w 711"/>
              <a:gd name="connsiteY101" fmla="*/ 489 h 763"/>
              <a:gd name="connsiteX102" fmla="*/ 643 w 711"/>
              <a:gd name="connsiteY102" fmla="*/ 510 h 763"/>
              <a:gd name="connsiteX103" fmla="*/ 638 w 711"/>
              <a:gd name="connsiteY103" fmla="*/ 531 h 763"/>
              <a:gd name="connsiteX104" fmla="*/ 632 w 711"/>
              <a:gd name="connsiteY104" fmla="*/ 568 h 763"/>
              <a:gd name="connsiteX105" fmla="*/ 622 w 711"/>
              <a:gd name="connsiteY105" fmla="*/ 605 h 763"/>
              <a:gd name="connsiteX106" fmla="*/ 617 w 711"/>
              <a:gd name="connsiteY106" fmla="*/ 636 h 763"/>
              <a:gd name="connsiteX107" fmla="*/ 606 w 711"/>
              <a:gd name="connsiteY107" fmla="*/ 663 h 763"/>
              <a:gd name="connsiteX108" fmla="*/ 601 w 711"/>
              <a:gd name="connsiteY108" fmla="*/ 689 h 763"/>
              <a:gd name="connsiteX109" fmla="*/ 596 w 711"/>
              <a:gd name="connsiteY109" fmla="*/ 700 h 763"/>
              <a:gd name="connsiteX110" fmla="*/ 590 w 711"/>
              <a:gd name="connsiteY110" fmla="*/ 710 h 763"/>
              <a:gd name="connsiteX111" fmla="*/ 590 w 711"/>
              <a:gd name="connsiteY111" fmla="*/ 721 h 763"/>
              <a:gd name="connsiteX112" fmla="*/ 585 w 711"/>
              <a:gd name="connsiteY112" fmla="*/ 726 h 763"/>
              <a:gd name="connsiteX113" fmla="*/ 580 w 711"/>
              <a:gd name="connsiteY113" fmla="*/ 736 h 763"/>
              <a:gd name="connsiteX114" fmla="*/ 580 w 711"/>
              <a:gd name="connsiteY114" fmla="*/ 742 h 763"/>
              <a:gd name="connsiteX115" fmla="*/ 569 w 711"/>
              <a:gd name="connsiteY115" fmla="*/ 747 h 763"/>
              <a:gd name="connsiteX116" fmla="*/ 564 w 711"/>
              <a:gd name="connsiteY116" fmla="*/ 757 h 763"/>
              <a:gd name="connsiteX117" fmla="*/ 559 w 711"/>
              <a:gd name="connsiteY117" fmla="*/ 757 h 763"/>
              <a:gd name="connsiteX118" fmla="*/ 553 w 711"/>
              <a:gd name="connsiteY118" fmla="*/ 763 h 763"/>
              <a:gd name="connsiteX119" fmla="*/ 548 w 711"/>
              <a:gd name="connsiteY119" fmla="*/ 763 h 763"/>
              <a:gd name="connsiteX120" fmla="*/ 548 w 711"/>
              <a:gd name="connsiteY120" fmla="*/ 757 h 763"/>
              <a:gd name="connsiteX121" fmla="*/ 543 w 711"/>
              <a:gd name="connsiteY121" fmla="*/ 757 h 763"/>
              <a:gd name="connsiteX122" fmla="*/ 543 w 711"/>
              <a:gd name="connsiteY122" fmla="*/ 752 h 763"/>
              <a:gd name="connsiteX123" fmla="*/ 543 w 711"/>
              <a:gd name="connsiteY123" fmla="*/ 747 h 763"/>
              <a:gd name="connsiteX124" fmla="*/ 538 w 711"/>
              <a:gd name="connsiteY124" fmla="*/ 742 h 763"/>
              <a:gd name="connsiteX125" fmla="*/ 538 w 711"/>
              <a:gd name="connsiteY125" fmla="*/ 731 h 763"/>
              <a:gd name="connsiteX126" fmla="*/ 538 w 711"/>
              <a:gd name="connsiteY126" fmla="*/ 721 h 763"/>
              <a:gd name="connsiteX127" fmla="*/ 532 w 711"/>
              <a:gd name="connsiteY127" fmla="*/ 705 h 763"/>
              <a:gd name="connsiteX128" fmla="*/ 527 w 711"/>
              <a:gd name="connsiteY128" fmla="*/ 684 h 763"/>
              <a:gd name="connsiteX129" fmla="*/ 522 w 711"/>
              <a:gd name="connsiteY129" fmla="*/ 668 h 763"/>
              <a:gd name="connsiteX130" fmla="*/ 517 w 711"/>
              <a:gd name="connsiteY130" fmla="*/ 652 h 763"/>
              <a:gd name="connsiteX131" fmla="*/ 511 w 711"/>
              <a:gd name="connsiteY131" fmla="*/ 636 h 763"/>
              <a:gd name="connsiteX132" fmla="*/ 501 w 711"/>
              <a:gd name="connsiteY132" fmla="*/ 626 h 763"/>
              <a:gd name="connsiteX133" fmla="*/ 601 w 711"/>
              <a:gd name="connsiteY133" fmla="*/ 221 h 763"/>
              <a:gd name="connsiteX0" fmla="*/ 601 w 711"/>
              <a:gd name="connsiteY0" fmla="*/ 221 h 763"/>
              <a:gd name="connsiteX1" fmla="*/ 601 w 711"/>
              <a:gd name="connsiteY1" fmla="*/ 195 h 763"/>
              <a:gd name="connsiteX2" fmla="*/ 601 w 711"/>
              <a:gd name="connsiteY2" fmla="*/ 168 h 763"/>
              <a:gd name="connsiteX3" fmla="*/ 601 w 711"/>
              <a:gd name="connsiteY3" fmla="*/ 147 h 763"/>
              <a:gd name="connsiteX4" fmla="*/ 601 w 711"/>
              <a:gd name="connsiteY4" fmla="*/ 132 h 763"/>
              <a:gd name="connsiteX5" fmla="*/ 601 w 711"/>
              <a:gd name="connsiteY5" fmla="*/ 116 h 763"/>
              <a:gd name="connsiteX6" fmla="*/ 601 w 711"/>
              <a:gd name="connsiteY6" fmla="*/ 105 h 763"/>
              <a:gd name="connsiteX7" fmla="*/ 596 w 711"/>
              <a:gd name="connsiteY7" fmla="*/ 95 h 763"/>
              <a:gd name="connsiteX8" fmla="*/ 596 w 711"/>
              <a:gd name="connsiteY8" fmla="*/ 89 h 763"/>
              <a:gd name="connsiteX9" fmla="*/ 596 w 711"/>
              <a:gd name="connsiteY9" fmla="*/ 84 h 763"/>
              <a:gd name="connsiteX10" fmla="*/ 590 w 711"/>
              <a:gd name="connsiteY10" fmla="*/ 84 h 763"/>
              <a:gd name="connsiteX11" fmla="*/ 585 w 711"/>
              <a:gd name="connsiteY11" fmla="*/ 79 h 763"/>
              <a:gd name="connsiteX12" fmla="*/ 575 w 711"/>
              <a:gd name="connsiteY12" fmla="*/ 79 h 763"/>
              <a:gd name="connsiteX13" fmla="*/ 569 w 711"/>
              <a:gd name="connsiteY13" fmla="*/ 74 h 763"/>
              <a:gd name="connsiteX14" fmla="*/ 553 w 711"/>
              <a:gd name="connsiteY14" fmla="*/ 74 h 763"/>
              <a:gd name="connsiteX15" fmla="*/ 543 w 711"/>
              <a:gd name="connsiteY15" fmla="*/ 74 h 763"/>
              <a:gd name="connsiteX16" fmla="*/ 527 w 711"/>
              <a:gd name="connsiteY16" fmla="*/ 79 h 763"/>
              <a:gd name="connsiteX17" fmla="*/ 496 w 711"/>
              <a:gd name="connsiteY17" fmla="*/ 79 h 763"/>
              <a:gd name="connsiteX18" fmla="*/ 459 w 711"/>
              <a:gd name="connsiteY18" fmla="*/ 84 h 763"/>
              <a:gd name="connsiteX19" fmla="*/ 422 w 711"/>
              <a:gd name="connsiteY19" fmla="*/ 89 h 763"/>
              <a:gd name="connsiteX20" fmla="*/ 385 w 711"/>
              <a:gd name="connsiteY20" fmla="*/ 89 h 763"/>
              <a:gd name="connsiteX21" fmla="*/ 343 w 711"/>
              <a:gd name="connsiteY21" fmla="*/ 95 h 763"/>
              <a:gd name="connsiteX22" fmla="*/ 295 w 711"/>
              <a:gd name="connsiteY22" fmla="*/ 105 h 763"/>
              <a:gd name="connsiteX23" fmla="*/ 269 w 711"/>
              <a:gd name="connsiteY23" fmla="*/ 105 h 763"/>
              <a:gd name="connsiteX24" fmla="*/ 243 w 711"/>
              <a:gd name="connsiteY24" fmla="*/ 110 h 763"/>
              <a:gd name="connsiteX25" fmla="*/ 216 w 711"/>
              <a:gd name="connsiteY25" fmla="*/ 116 h 763"/>
              <a:gd name="connsiteX26" fmla="*/ 190 w 711"/>
              <a:gd name="connsiteY26" fmla="*/ 116 h 763"/>
              <a:gd name="connsiteX27" fmla="*/ 158 w 711"/>
              <a:gd name="connsiteY27" fmla="*/ 121 h 763"/>
              <a:gd name="connsiteX28" fmla="*/ 132 w 711"/>
              <a:gd name="connsiteY28" fmla="*/ 126 h 763"/>
              <a:gd name="connsiteX29" fmla="*/ 106 w 711"/>
              <a:gd name="connsiteY29" fmla="*/ 126 h 763"/>
              <a:gd name="connsiteX30" fmla="*/ 85 w 711"/>
              <a:gd name="connsiteY30" fmla="*/ 132 h 763"/>
              <a:gd name="connsiteX31" fmla="*/ 64 w 711"/>
              <a:gd name="connsiteY31" fmla="*/ 132 h 763"/>
              <a:gd name="connsiteX32" fmla="*/ 37 w 711"/>
              <a:gd name="connsiteY32" fmla="*/ 132 h 763"/>
              <a:gd name="connsiteX33" fmla="*/ 21 w 711"/>
              <a:gd name="connsiteY33" fmla="*/ 137 h 763"/>
              <a:gd name="connsiteX34" fmla="*/ 0 w 711"/>
              <a:gd name="connsiteY34" fmla="*/ 137 h 763"/>
              <a:gd name="connsiteX35" fmla="*/ 0 w 711"/>
              <a:gd name="connsiteY35" fmla="*/ 100 h 763"/>
              <a:gd name="connsiteX36" fmla="*/ 16 w 711"/>
              <a:gd name="connsiteY36" fmla="*/ 100 h 763"/>
              <a:gd name="connsiteX37" fmla="*/ 37 w 711"/>
              <a:gd name="connsiteY37" fmla="*/ 100 h 763"/>
              <a:gd name="connsiteX38" fmla="*/ 53 w 711"/>
              <a:gd name="connsiteY38" fmla="*/ 100 h 763"/>
              <a:gd name="connsiteX39" fmla="*/ 74 w 711"/>
              <a:gd name="connsiteY39" fmla="*/ 95 h 763"/>
              <a:gd name="connsiteX40" fmla="*/ 100 w 711"/>
              <a:gd name="connsiteY40" fmla="*/ 95 h 763"/>
              <a:gd name="connsiteX41" fmla="*/ 122 w 711"/>
              <a:gd name="connsiteY41" fmla="*/ 89 h 763"/>
              <a:gd name="connsiteX42" fmla="*/ 148 w 711"/>
              <a:gd name="connsiteY42" fmla="*/ 84 h 763"/>
              <a:gd name="connsiteX43" fmla="*/ 179 w 711"/>
              <a:gd name="connsiteY43" fmla="*/ 84 h 763"/>
              <a:gd name="connsiteX44" fmla="*/ 237 w 711"/>
              <a:gd name="connsiteY44" fmla="*/ 74 h 763"/>
              <a:gd name="connsiteX45" fmla="*/ 295 w 711"/>
              <a:gd name="connsiteY45" fmla="*/ 63 h 763"/>
              <a:gd name="connsiteX46" fmla="*/ 353 w 711"/>
              <a:gd name="connsiteY46" fmla="*/ 58 h 763"/>
              <a:gd name="connsiteX47" fmla="*/ 411 w 711"/>
              <a:gd name="connsiteY47" fmla="*/ 47 h 763"/>
              <a:gd name="connsiteX48" fmla="*/ 438 w 711"/>
              <a:gd name="connsiteY48" fmla="*/ 42 h 763"/>
              <a:gd name="connsiteX49" fmla="*/ 464 w 711"/>
              <a:gd name="connsiteY49" fmla="*/ 37 h 763"/>
              <a:gd name="connsiteX50" fmla="*/ 490 w 711"/>
              <a:gd name="connsiteY50" fmla="*/ 32 h 763"/>
              <a:gd name="connsiteX51" fmla="*/ 506 w 711"/>
              <a:gd name="connsiteY51" fmla="*/ 32 h 763"/>
              <a:gd name="connsiteX52" fmla="*/ 522 w 711"/>
              <a:gd name="connsiteY52" fmla="*/ 26 h 763"/>
              <a:gd name="connsiteX53" fmla="*/ 538 w 711"/>
              <a:gd name="connsiteY53" fmla="*/ 21 h 763"/>
              <a:gd name="connsiteX54" fmla="*/ 543 w 711"/>
              <a:gd name="connsiteY54" fmla="*/ 21 h 763"/>
              <a:gd name="connsiteX55" fmla="*/ 553 w 711"/>
              <a:gd name="connsiteY55" fmla="*/ 16 h 763"/>
              <a:gd name="connsiteX56" fmla="*/ 559 w 711"/>
              <a:gd name="connsiteY56" fmla="*/ 11 h 763"/>
              <a:gd name="connsiteX57" fmla="*/ 569 w 711"/>
              <a:gd name="connsiteY57" fmla="*/ 5 h 763"/>
              <a:gd name="connsiteX58" fmla="*/ 575 w 711"/>
              <a:gd name="connsiteY58" fmla="*/ 5 h 763"/>
              <a:gd name="connsiteX59" fmla="*/ 585 w 711"/>
              <a:gd name="connsiteY59" fmla="*/ 0 h 763"/>
              <a:gd name="connsiteX60" fmla="*/ 590 w 711"/>
              <a:gd name="connsiteY60" fmla="*/ 5 h 763"/>
              <a:gd name="connsiteX61" fmla="*/ 596 w 711"/>
              <a:gd name="connsiteY61" fmla="*/ 5 h 763"/>
              <a:gd name="connsiteX62" fmla="*/ 601 w 711"/>
              <a:gd name="connsiteY62" fmla="*/ 11 h 763"/>
              <a:gd name="connsiteX63" fmla="*/ 611 w 711"/>
              <a:gd name="connsiteY63" fmla="*/ 16 h 763"/>
              <a:gd name="connsiteX64" fmla="*/ 622 w 711"/>
              <a:gd name="connsiteY64" fmla="*/ 21 h 763"/>
              <a:gd name="connsiteX65" fmla="*/ 632 w 711"/>
              <a:gd name="connsiteY65" fmla="*/ 26 h 763"/>
              <a:gd name="connsiteX66" fmla="*/ 643 w 711"/>
              <a:gd name="connsiteY66" fmla="*/ 32 h 763"/>
              <a:gd name="connsiteX67" fmla="*/ 659 w 711"/>
              <a:gd name="connsiteY67" fmla="*/ 42 h 763"/>
              <a:gd name="connsiteX68" fmla="*/ 669 w 711"/>
              <a:gd name="connsiteY68" fmla="*/ 53 h 763"/>
              <a:gd name="connsiteX69" fmla="*/ 680 w 711"/>
              <a:gd name="connsiteY69" fmla="*/ 58 h 763"/>
              <a:gd name="connsiteX70" fmla="*/ 690 w 711"/>
              <a:gd name="connsiteY70" fmla="*/ 68 h 763"/>
              <a:gd name="connsiteX71" fmla="*/ 701 w 711"/>
              <a:gd name="connsiteY71" fmla="*/ 74 h 763"/>
              <a:gd name="connsiteX72" fmla="*/ 706 w 711"/>
              <a:gd name="connsiteY72" fmla="*/ 79 h 763"/>
              <a:gd name="connsiteX73" fmla="*/ 711 w 711"/>
              <a:gd name="connsiteY73" fmla="*/ 84 h 763"/>
              <a:gd name="connsiteX74" fmla="*/ 711 w 711"/>
              <a:gd name="connsiteY74" fmla="*/ 89 h 763"/>
              <a:gd name="connsiteX75" fmla="*/ 711 w 711"/>
              <a:gd name="connsiteY75" fmla="*/ 95 h 763"/>
              <a:gd name="connsiteX76" fmla="*/ 711 w 711"/>
              <a:gd name="connsiteY76" fmla="*/ 100 h 763"/>
              <a:gd name="connsiteX77" fmla="*/ 711 w 711"/>
              <a:gd name="connsiteY77" fmla="*/ 105 h 763"/>
              <a:gd name="connsiteX78" fmla="*/ 706 w 711"/>
              <a:gd name="connsiteY78" fmla="*/ 110 h 763"/>
              <a:gd name="connsiteX79" fmla="*/ 696 w 711"/>
              <a:gd name="connsiteY79" fmla="*/ 116 h 763"/>
              <a:gd name="connsiteX80" fmla="*/ 696 w 711"/>
              <a:gd name="connsiteY80" fmla="*/ 121 h 763"/>
              <a:gd name="connsiteX81" fmla="*/ 696 w 711"/>
              <a:gd name="connsiteY81" fmla="*/ 121 h 763"/>
              <a:gd name="connsiteX82" fmla="*/ 690 w 711"/>
              <a:gd name="connsiteY82" fmla="*/ 126 h 763"/>
              <a:gd name="connsiteX83" fmla="*/ 690 w 711"/>
              <a:gd name="connsiteY83" fmla="*/ 132 h 763"/>
              <a:gd name="connsiteX84" fmla="*/ 685 w 711"/>
              <a:gd name="connsiteY84" fmla="*/ 142 h 763"/>
              <a:gd name="connsiteX85" fmla="*/ 685 w 711"/>
              <a:gd name="connsiteY85" fmla="*/ 147 h 763"/>
              <a:gd name="connsiteX86" fmla="*/ 685 w 711"/>
              <a:gd name="connsiteY86" fmla="*/ 158 h 763"/>
              <a:gd name="connsiteX87" fmla="*/ 680 w 711"/>
              <a:gd name="connsiteY87" fmla="*/ 168 h 763"/>
              <a:gd name="connsiteX88" fmla="*/ 680 w 711"/>
              <a:gd name="connsiteY88" fmla="*/ 179 h 763"/>
              <a:gd name="connsiteX89" fmla="*/ 680 w 711"/>
              <a:gd name="connsiteY89" fmla="*/ 189 h 763"/>
              <a:gd name="connsiteX90" fmla="*/ 675 w 711"/>
              <a:gd name="connsiteY90" fmla="*/ 205 h 763"/>
              <a:gd name="connsiteX91" fmla="*/ 675 w 711"/>
              <a:gd name="connsiteY91" fmla="*/ 221 h 763"/>
              <a:gd name="connsiteX92" fmla="*/ 675 w 711"/>
              <a:gd name="connsiteY92" fmla="*/ 237 h 763"/>
              <a:gd name="connsiteX93" fmla="*/ 669 w 711"/>
              <a:gd name="connsiteY93" fmla="*/ 252 h 763"/>
              <a:gd name="connsiteX94" fmla="*/ 669 w 711"/>
              <a:gd name="connsiteY94" fmla="*/ 268 h 763"/>
              <a:gd name="connsiteX95" fmla="*/ 669 w 711"/>
              <a:gd name="connsiteY95" fmla="*/ 289 h 763"/>
              <a:gd name="connsiteX96" fmla="*/ 664 w 711"/>
              <a:gd name="connsiteY96" fmla="*/ 331 h 763"/>
              <a:gd name="connsiteX97" fmla="*/ 659 w 711"/>
              <a:gd name="connsiteY97" fmla="*/ 368 h 763"/>
              <a:gd name="connsiteX98" fmla="*/ 659 w 711"/>
              <a:gd name="connsiteY98" fmla="*/ 400 h 763"/>
              <a:gd name="connsiteX99" fmla="*/ 654 w 711"/>
              <a:gd name="connsiteY99" fmla="*/ 431 h 763"/>
              <a:gd name="connsiteX100" fmla="*/ 648 w 711"/>
              <a:gd name="connsiteY100" fmla="*/ 463 h 763"/>
              <a:gd name="connsiteX101" fmla="*/ 648 w 711"/>
              <a:gd name="connsiteY101" fmla="*/ 489 h 763"/>
              <a:gd name="connsiteX102" fmla="*/ 643 w 711"/>
              <a:gd name="connsiteY102" fmla="*/ 510 h 763"/>
              <a:gd name="connsiteX103" fmla="*/ 638 w 711"/>
              <a:gd name="connsiteY103" fmla="*/ 531 h 763"/>
              <a:gd name="connsiteX104" fmla="*/ 632 w 711"/>
              <a:gd name="connsiteY104" fmla="*/ 568 h 763"/>
              <a:gd name="connsiteX105" fmla="*/ 622 w 711"/>
              <a:gd name="connsiteY105" fmla="*/ 605 h 763"/>
              <a:gd name="connsiteX106" fmla="*/ 617 w 711"/>
              <a:gd name="connsiteY106" fmla="*/ 636 h 763"/>
              <a:gd name="connsiteX107" fmla="*/ 606 w 711"/>
              <a:gd name="connsiteY107" fmla="*/ 663 h 763"/>
              <a:gd name="connsiteX108" fmla="*/ 601 w 711"/>
              <a:gd name="connsiteY108" fmla="*/ 689 h 763"/>
              <a:gd name="connsiteX109" fmla="*/ 596 w 711"/>
              <a:gd name="connsiteY109" fmla="*/ 700 h 763"/>
              <a:gd name="connsiteX110" fmla="*/ 590 w 711"/>
              <a:gd name="connsiteY110" fmla="*/ 710 h 763"/>
              <a:gd name="connsiteX111" fmla="*/ 590 w 711"/>
              <a:gd name="connsiteY111" fmla="*/ 721 h 763"/>
              <a:gd name="connsiteX112" fmla="*/ 585 w 711"/>
              <a:gd name="connsiteY112" fmla="*/ 726 h 763"/>
              <a:gd name="connsiteX113" fmla="*/ 580 w 711"/>
              <a:gd name="connsiteY113" fmla="*/ 736 h 763"/>
              <a:gd name="connsiteX114" fmla="*/ 580 w 711"/>
              <a:gd name="connsiteY114" fmla="*/ 742 h 763"/>
              <a:gd name="connsiteX115" fmla="*/ 569 w 711"/>
              <a:gd name="connsiteY115" fmla="*/ 747 h 763"/>
              <a:gd name="connsiteX116" fmla="*/ 564 w 711"/>
              <a:gd name="connsiteY116" fmla="*/ 757 h 763"/>
              <a:gd name="connsiteX117" fmla="*/ 559 w 711"/>
              <a:gd name="connsiteY117" fmla="*/ 757 h 763"/>
              <a:gd name="connsiteX118" fmla="*/ 553 w 711"/>
              <a:gd name="connsiteY118" fmla="*/ 763 h 763"/>
              <a:gd name="connsiteX119" fmla="*/ 548 w 711"/>
              <a:gd name="connsiteY119" fmla="*/ 763 h 763"/>
              <a:gd name="connsiteX120" fmla="*/ 548 w 711"/>
              <a:gd name="connsiteY120" fmla="*/ 757 h 763"/>
              <a:gd name="connsiteX121" fmla="*/ 543 w 711"/>
              <a:gd name="connsiteY121" fmla="*/ 757 h 763"/>
              <a:gd name="connsiteX122" fmla="*/ 543 w 711"/>
              <a:gd name="connsiteY122" fmla="*/ 752 h 763"/>
              <a:gd name="connsiteX123" fmla="*/ 543 w 711"/>
              <a:gd name="connsiteY123" fmla="*/ 747 h 763"/>
              <a:gd name="connsiteX124" fmla="*/ 538 w 711"/>
              <a:gd name="connsiteY124" fmla="*/ 742 h 763"/>
              <a:gd name="connsiteX125" fmla="*/ 538 w 711"/>
              <a:gd name="connsiteY125" fmla="*/ 731 h 763"/>
              <a:gd name="connsiteX126" fmla="*/ 538 w 711"/>
              <a:gd name="connsiteY126" fmla="*/ 721 h 763"/>
              <a:gd name="connsiteX127" fmla="*/ 532 w 711"/>
              <a:gd name="connsiteY127" fmla="*/ 705 h 763"/>
              <a:gd name="connsiteX128" fmla="*/ 527 w 711"/>
              <a:gd name="connsiteY128" fmla="*/ 684 h 763"/>
              <a:gd name="connsiteX129" fmla="*/ 522 w 711"/>
              <a:gd name="connsiteY129" fmla="*/ 668 h 763"/>
              <a:gd name="connsiteX130" fmla="*/ 517 w 711"/>
              <a:gd name="connsiteY130" fmla="*/ 652 h 763"/>
              <a:gd name="connsiteX131" fmla="*/ 511 w 711"/>
              <a:gd name="connsiteY131" fmla="*/ 636 h 763"/>
              <a:gd name="connsiteX132" fmla="*/ 501 w 711"/>
              <a:gd name="connsiteY132" fmla="*/ 626 h 763"/>
              <a:gd name="connsiteX0" fmla="*/ 601 w 711"/>
              <a:gd name="connsiteY0" fmla="*/ 195 h 763"/>
              <a:gd name="connsiteX1" fmla="*/ 601 w 711"/>
              <a:gd name="connsiteY1" fmla="*/ 168 h 763"/>
              <a:gd name="connsiteX2" fmla="*/ 601 w 711"/>
              <a:gd name="connsiteY2" fmla="*/ 147 h 763"/>
              <a:gd name="connsiteX3" fmla="*/ 601 w 711"/>
              <a:gd name="connsiteY3" fmla="*/ 132 h 763"/>
              <a:gd name="connsiteX4" fmla="*/ 601 w 711"/>
              <a:gd name="connsiteY4" fmla="*/ 116 h 763"/>
              <a:gd name="connsiteX5" fmla="*/ 601 w 711"/>
              <a:gd name="connsiteY5" fmla="*/ 105 h 763"/>
              <a:gd name="connsiteX6" fmla="*/ 596 w 711"/>
              <a:gd name="connsiteY6" fmla="*/ 95 h 763"/>
              <a:gd name="connsiteX7" fmla="*/ 596 w 711"/>
              <a:gd name="connsiteY7" fmla="*/ 89 h 763"/>
              <a:gd name="connsiteX8" fmla="*/ 596 w 711"/>
              <a:gd name="connsiteY8" fmla="*/ 84 h 763"/>
              <a:gd name="connsiteX9" fmla="*/ 590 w 711"/>
              <a:gd name="connsiteY9" fmla="*/ 84 h 763"/>
              <a:gd name="connsiteX10" fmla="*/ 585 w 711"/>
              <a:gd name="connsiteY10" fmla="*/ 79 h 763"/>
              <a:gd name="connsiteX11" fmla="*/ 575 w 711"/>
              <a:gd name="connsiteY11" fmla="*/ 79 h 763"/>
              <a:gd name="connsiteX12" fmla="*/ 569 w 711"/>
              <a:gd name="connsiteY12" fmla="*/ 74 h 763"/>
              <a:gd name="connsiteX13" fmla="*/ 553 w 711"/>
              <a:gd name="connsiteY13" fmla="*/ 74 h 763"/>
              <a:gd name="connsiteX14" fmla="*/ 543 w 711"/>
              <a:gd name="connsiteY14" fmla="*/ 74 h 763"/>
              <a:gd name="connsiteX15" fmla="*/ 527 w 711"/>
              <a:gd name="connsiteY15" fmla="*/ 79 h 763"/>
              <a:gd name="connsiteX16" fmla="*/ 496 w 711"/>
              <a:gd name="connsiteY16" fmla="*/ 79 h 763"/>
              <a:gd name="connsiteX17" fmla="*/ 459 w 711"/>
              <a:gd name="connsiteY17" fmla="*/ 84 h 763"/>
              <a:gd name="connsiteX18" fmla="*/ 422 w 711"/>
              <a:gd name="connsiteY18" fmla="*/ 89 h 763"/>
              <a:gd name="connsiteX19" fmla="*/ 385 w 711"/>
              <a:gd name="connsiteY19" fmla="*/ 89 h 763"/>
              <a:gd name="connsiteX20" fmla="*/ 343 w 711"/>
              <a:gd name="connsiteY20" fmla="*/ 95 h 763"/>
              <a:gd name="connsiteX21" fmla="*/ 295 w 711"/>
              <a:gd name="connsiteY21" fmla="*/ 105 h 763"/>
              <a:gd name="connsiteX22" fmla="*/ 269 w 711"/>
              <a:gd name="connsiteY22" fmla="*/ 105 h 763"/>
              <a:gd name="connsiteX23" fmla="*/ 243 w 711"/>
              <a:gd name="connsiteY23" fmla="*/ 110 h 763"/>
              <a:gd name="connsiteX24" fmla="*/ 216 w 711"/>
              <a:gd name="connsiteY24" fmla="*/ 116 h 763"/>
              <a:gd name="connsiteX25" fmla="*/ 190 w 711"/>
              <a:gd name="connsiteY25" fmla="*/ 116 h 763"/>
              <a:gd name="connsiteX26" fmla="*/ 158 w 711"/>
              <a:gd name="connsiteY26" fmla="*/ 121 h 763"/>
              <a:gd name="connsiteX27" fmla="*/ 132 w 711"/>
              <a:gd name="connsiteY27" fmla="*/ 126 h 763"/>
              <a:gd name="connsiteX28" fmla="*/ 106 w 711"/>
              <a:gd name="connsiteY28" fmla="*/ 126 h 763"/>
              <a:gd name="connsiteX29" fmla="*/ 85 w 711"/>
              <a:gd name="connsiteY29" fmla="*/ 132 h 763"/>
              <a:gd name="connsiteX30" fmla="*/ 64 w 711"/>
              <a:gd name="connsiteY30" fmla="*/ 132 h 763"/>
              <a:gd name="connsiteX31" fmla="*/ 37 w 711"/>
              <a:gd name="connsiteY31" fmla="*/ 132 h 763"/>
              <a:gd name="connsiteX32" fmla="*/ 21 w 711"/>
              <a:gd name="connsiteY32" fmla="*/ 137 h 763"/>
              <a:gd name="connsiteX33" fmla="*/ 0 w 711"/>
              <a:gd name="connsiteY33" fmla="*/ 137 h 763"/>
              <a:gd name="connsiteX34" fmla="*/ 0 w 711"/>
              <a:gd name="connsiteY34" fmla="*/ 100 h 763"/>
              <a:gd name="connsiteX35" fmla="*/ 16 w 711"/>
              <a:gd name="connsiteY35" fmla="*/ 100 h 763"/>
              <a:gd name="connsiteX36" fmla="*/ 37 w 711"/>
              <a:gd name="connsiteY36" fmla="*/ 100 h 763"/>
              <a:gd name="connsiteX37" fmla="*/ 53 w 711"/>
              <a:gd name="connsiteY37" fmla="*/ 100 h 763"/>
              <a:gd name="connsiteX38" fmla="*/ 74 w 711"/>
              <a:gd name="connsiteY38" fmla="*/ 95 h 763"/>
              <a:gd name="connsiteX39" fmla="*/ 100 w 711"/>
              <a:gd name="connsiteY39" fmla="*/ 95 h 763"/>
              <a:gd name="connsiteX40" fmla="*/ 122 w 711"/>
              <a:gd name="connsiteY40" fmla="*/ 89 h 763"/>
              <a:gd name="connsiteX41" fmla="*/ 148 w 711"/>
              <a:gd name="connsiteY41" fmla="*/ 84 h 763"/>
              <a:gd name="connsiteX42" fmla="*/ 179 w 711"/>
              <a:gd name="connsiteY42" fmla="*/ 84 h 763"/>
              <a:gd name="connsiteX43" fmla="*/ 237 w 711"/>
              <a:gd name="connsiteY43" fmla="*/ 74 h 763"/>
              <a:gd name="connsiteX44" fmla="*/ 295 w 711"/>
              <a:gd name="connsiteY44" fmla="*/ 63 h 763"/>
              <a:gd name="connsiteX45" fmla="*/ 353 w 711"/>
              <a:gd name="connsiteY45" fmla="*/ 58 h 763"/>
              <a:gd name="connsiteX46" fmla="*/ 411 w 711"/>
              <a:gd name="connsiteY46" fmla="*/ 47 h 763"/>
              <a:gd name="connsiteX47" fmla="*/ 438 w 711"/>
              <a:gd name="connsiteY47" fmla="*/ 42 h 763"/>
              <a:gd name="connsiteX48" fmla="*/ 464 w 711"/>
              <a:gd name="connsiteY48" fmla="*/ 37 h 763"/>
              <a:gd name="connsiteX49" fmla="*/ 490 w 711"/>
              <a:gd name="connsiteY49" fmla="*/ 32 h 763"/>
              <a:gd name="connsiteX50" fmla="*/ 506 w 711"/>
              <a:gd name="connsiteY50" fmla="*/ 32 h 763"/>
              <a:gd name="connsiteX51" fmla="*/ 522 w 711"/>
              <a:gd name="connsiteY51" fmla="*/ 26 h 763"/>
              <a:gd name="connsiteX52" fmla="*/ 538 w 711"/>
              <a:gd name="connsiteY52" fmla="*/ 21 h 763"/>
              <a:gd name="connsiteX53" fmla="*/ 543 w 711"/>
              <a:gd name="connsiteY53" fmla="*/ 21 h 763"/>
              <a:gd name="connsiteX54" fmla="*/ 553 w 711"/>
              <a:gd name="connsiteY54" fmla="*/ 16 h 763"/>
              <a:gd name="connsiteX55" fmla="*/ 559 w 711"/>
              <a:gd name="connsiteY55" fmla="*/ 11 h 763"/>
              <a:gd name="connsiteX56" fmla="*/ 569 w 711"/>
              <a:gd name="connsiteY56" fmla="*/ 5 h 763"/>
              <a:gd name="connsiteX57" fmla="*/ 575 w 711"/>
              <a:gd name="connsiteY57" fmla="*/ 5 h 763"/>
              <a:gd name="connsiteX58" fmla="*/ 585 w 711"/>
              <a:gd name="connsiteY58" fmla="*/ 0 h 763"/>
              <a:gd name="connsiteX59" fmla="*/ 590 w 711"/>
              <a:gd name="connsiteY59" fmla="*/ 5 h 763"/>
              <a:gd name="connsiteX60" fmla="*/ 596 w 711"/>
              <a:gd name="connsiteY60" fmla="*/ 5 h 763"/>
              <a:gd name="connsiteX61" fmla="*/ 601 w 711"/>
              <a:gd name="connsiteY61" fmla="*/ 11 h 763"/>
              <a:gd name="connsiteX62" fmla="*/ 611 w 711"/>
              <a:gd name="connsiteY62" fmla="*/ 16 h 763"/>
              <a:gd name="connsiteX63" fmla="*/ 622 w 711"/>
              <a:gd name="connsiteY63" fmla="*/ 21 h 763"/>
              <a:gd name="connsiteX64" fmla="*/ 632 w 711"/>
              <a:gd name="connsiteY64" fmla="*/ 26 h 763"/>
              <a:gd name="connsiteX65" fmla="*/ 643 w 711"/>
              <a:gd name="connsiteY65" fmla="*/ 32 h 763"/>
              <a:gd name="connsiteX66" fmla="*/ 659 w 711"/>
              <a:gd name="connsiteY66" fmla="*/ 42 h 763"/>
              <a:gd name="connsiteX67" fmla="*/ 669 w 711"/>
              <a:gd name="connsiteY67" fmla="*/ 53 h 763"/>
              <a:gd name="connsiteX68" fmla="*/ 680 w 711"/>
              <a:gd name="connsiteY68" fmla="*/ 58 h 763"/>
              <a:gd name="connsiteX69" fmla="*/ 690 w 711"/>
              <a:gd name="connsiteY69" fmla="*/ 68 h 763"/>
              <a:gd name="connsiteX70" fmla="*/ 701 w 711"/>
              <a:gd name="connsiteY70" fmla="*/ 74 h 763"/>
              <a:gd name="connsiteX71" fmla="*/ 706 w 711"/>
              <a:gd name="connsiteY71" fmla="*/ 79 h 763"/>
              <a:gd name="connsiteX72" fmla="*/ 711 w 711"/>
              <a:gd name="connsiteY72" fmla="*/ 84 h 763"/>
              <a:gd name="connsiteX73" fmla="*/ 711 w 711"/>
              <a:gd name="connsiteY73" fmla="*/ 89 h 763"/>
              <a:gd name="connsiteX74" fmla="*/ 711 w 711"/>
              <a:gd name="connsiteY74" fmla="*/ 95 h 763"/>
              <a:gd name="connsiteX75" fmla="*/ 711 w 711"/>
              <a:gd name="connsiteY75" fmla="*/ 100 h 763"/>
              <a:gd name="connsiteX76" fmla="*/ 711 w 711"/>
              <a:gd name="connsiteY76" fmla="*/ 105 h 763"/>
              <a:gd name="connsiteX77" fmla="*/ 706 w 711"/>
              <a:gd name="connsiteY77" fmla="*/ 110 h 763"/>
              <a:gd name="connsiteX78" fmla="*/ 696 w 711"/>
              <a:gd name="connsiteY78" fmla="*/ 116 h 763"/>
              <a:gd name="connsiteX79" fmla="*/ 696 w 711"/>
              <a:gd name="connsiteY79" fmla="*/ 121 h 763"/>
              <a:gd name="connsiteX80" fmla="*/ 696 w 711"/>
              <a:gd name="connsiteY80" fmla="*/ 121 h 763"/>
              <a:gd name="connsiteX81" fmla="*/ 690 w 711"/>
              <a:gd name="connsiteY81" fmla="*/ 126 h 763"/>
              <a:gd name="connsiteX82" fmla="*/ 690 w 711"/>
              <a:gd name="connsiteY82" fmla="*/ 132 h 763"/>
              <a:gd name="connsiteX83" fmla="*/ 685 w 711"/>
              <a:gd name="connsiteY83" fmla="*/ 142 h 763"/>
              <a:gd name="connsiteX84" fmla="*/ 685 w 711"/>
              <a:gd name="connsiteY84" fmla="*/ 147 h 763"/>
              <a:gd name="connsiteX85" fmla="*/ 685 w 711"/>
              <a:gd name="connsiteY85" fmla="*/ 158 h 763"/>
              <a:gd name="connsiteX86" fmla="*/ 680 w 711"/>
              <a:gd name="connsiteY86" fmla="*/ 168 h 763"/>
              <a:gd name="connsiteX87" fmla="*/ 680 w 711"/>
              <a:gd name="connsiteY87" fmla="*/ 179 h 763"/>
              <a:gd name="connsiteX88" fmla="*/ 680 w 711"/>
              <a:gd name="connsiteY88" fmla="*/ 189 h 763"/>
              <a:gd name="connsiteX89" fmla="*/ 675 w 711"/>
              <a:gd name="connsiteY89" fmla="*/ 205 h 763"/>
              <a:gd name="connsiteX90" fmla="*/ 675 w 711"/>
              <a:gd name="connsiteY90" fmla="*/ 221 h 763"/>
              <a:gd name="connsiteX91" fmla="*/ 675 w 711"/>
              <a:gd name="connsiteY91" fmla="*/ 237 h 763"/>
              <a:gd name="connsiteX92" fmla="*/ 669 w 711"/>
              <a:gd name="connsiteY92" fmla="*/ 252 h 763"/>
              <a:gd name="connsiteX93" fmla="*/ 669 w 711"/>
              <a:gd name="connsiteY93" fmla="*/ 268 h 763"/>
              <a:gd name="connsiteX94" fmla="*/ 669 w 711"/>
              <a:gd name="connsiteY94" fmla="*/ 289 h 763"/>
              <a:gd name="connsiteX95" fmla="*/ 664 w 711"/>
              <a:gd name="connsiteY95" fmla="*/ 331 h 763"/>
              <a:gd name="connsiteX96" fmla="*/ 659 w 711"/>
              <a:gd name="connsiteY96" fmla="*/ 368 h 763"/>
              <a:gd name="connsiteX97" fmla="*/ 659 w 711"/>
              <a:gd name="connsiteY97" fmla="*/ 400 h 763"/>
              <a:gd name="connsiteX98" fmla="*/ 654 w 711"/>
              <a:gd name="connsiteY98" fmla="*/ 431 h 763"/>
              <a:gd name="connsiteX99" fmla="*/ 648 w 711"/>
              <a:gd name="connsiteY99" fmla="*/ 463 h 763"/>
              <a:gd name="connsiteX100" fmla="*/ 648 w 711"/>
              <a:gd name="connsiteY100" fmla="*/ 489 h 763"/>
              <a:gd name="connsiteX101" fmla="*/ 643 w 711"/>
              <a:gd name="connsiteY101" fmla="*/ 510 h 763"/>
              <a:gd name="connsiteX102" fmla="*/ 638 w 711"/>
              <a:gd name="connsiteY102" fmla="*/ 531 h 763"/>
              <a:gd name="connsiteX103" fmla="*/ 632 w 711"/>
              <a:gd name="connsiteY103" fmla="*/ 568 h 763"/>
              <a:gd name="connsiteX104" fmla="*/ 622 w 711"/>
              <a:gd name="connsiteY104" fmla="*/ 605 h 763"/>
              <a:gd name="connsiteX105" fmla="*/ 617 w 711"/>
              <a:gd name="connsiteY105" fmla="*/ 636 h 763"/>
              <a:gd name="connsiteX106" fmla="*/ 606 w 711"/>
              <a:gd name="connsiteY106" fmla="*/ 663 h 763"/>
              <a:gd name="connsiteX107" fmla="*/ 601 w 711"/>
              <a:gd name="connsiteY107" fmla="*/ 689 h 763"/>
              <a:gd name="connsiteX108" fmla="*/ 596 w 711"/>
              <a:gd name="connsiteY108" fmla="*/ 700 h 763"/>
              <a:gd name="connsiteX109" fmla="*/ 590 w 711"/>
              <a:gd name="connsiteY109" fmla="*/ 710 h 763"/>
              <a:gd name="connsiteX110" fmla="*/ 590 w 711"/>
              <a:gd name="connsiteY110" fmla="*/ 721 h 763"/>
              <a:gd name="connsiteX111" fmla="*/ 585 w 711"/>
              <a:gd name="connsiteY111" fmla="*/ 726 h 763"/>
              <a:gd name="connsiteX112" fmla="*/ 580 w 711"/>
              <a:gd name="connsiteY112" fmla="*/ 736 h 763"/>
              <a:gd name="connsiteX113" fmla="*/ 580 w 711"/>
              <a:gd name="connsiteY113" fmla="*/ 742 h 763"/>
              <a:gd name="connsiteX114" fmla="*/ 569 w 711"/>
              <a:gd name="connsiteY114" fmla="*/ 747 h 763"/>
              <a:gd name="connsiteX115" fmla="*/ 564 w 711"/>
              <a:gd name="connsiteY115" fmla="*/ 757 h 763"/>
              <a:gd name="connsiteX116" fmla="*/ 559 w 711"/>
              <a:gd name="connsiteY116" fmla="*/ 757 h 763"/>
              <a:gd name="connsiteX117" fmla="*/ 553 w 711"/>
              <a:gd name="connsiteY117" fmla="*/ 763 h 763"/>
              <a:gd name="connsiteX118" fmla="*/ 548 w 711"/>
              <a:gd name="connsiteY118" fmla="*/ 763 h 763"/>
              <a:gd name="connsiteX119" fmla="*/ 548 w 711"/>
              <a:gd name="connsiteY119" fmla="*/ 757 h 763"/>
              <a:gd name="connsiteX120" fmla="*/ 543 w 711"/>
              <a:gd name="connsiteY120" fmla="*/ 757 h 763"/>
              <a:gd name="connsiteX121" fmla="*/ 543 w 711"/>
              <a:gd name="connsiteY121" fmla="*/ 752 h 763"/>
              <a:gd name="connsiteX122" fmla="*/ 543 w 711"/>
              <a:gd name="connsiteY122" fmla="*/ 747 h 763"/>
              <a:gd name="connsiteX123" fmla="*/ 538 w 711"/>
              <a:gd name="connsiteY123" fmla="*/ 742 h 763"/>
              <a:gd name="connsiteX124" fmla="*/ 538 w 711"/>
              <a:gd name="connsiteY124" fmla="*/ 731 h 763"/>
              <a:gd name="connsiteX125" fmla="*/ 538 w 711"/>
              <a:gd name="connsiteY125" fmla="*/ 721 h 763"/>
              <a:gd name="connsiteX126" fmla="*/ 532 w 711"/>
              <a:gd name="connsiteY126" fmla="*/ 705 h 763"/>
              <a:gd name="connsiteX127" fmla="*/ 527 w 711"/>
              <a:gd name="connsiteY127" fmla="*/ 684 h 763"/>
              <a:gd name="connsiteX128" fmla="*/ 522 w 711"/>
              <a:gd name="connsiteY128" fmla="*/ 668 h 763"/>
              <a:gd name="connsiteX129" fmla="*/ 517 w 711"/>
              <a:gd name="connsiteY129" fmla="*/ 652 h 763"/>
              <a:gd name="connsiteX130" fmla="*/ 511 w 711"/>
              <a:gd name="connsiteY130" fmla="*/ 636 h 763"/>
              <a:gd name="connsiteX131" fmla="*/ 501 w 711"/>
              <a:gd name="connsiteY131" fmla="*/ 626 h 763"/>
              <a:gd name="connsiteX0" fmla="*/ 601 w 711"/>
              <a:gd name="connsiteY0" fmla="*/ 168 h 763"/>
              <a:gd name="connsiteX1" fmla="*/ 601 w 711"/>
              <a:gd name="connsiteY1" fmla="*/ 147 h 763"/>
              <a:gd name="connsiteX2" fmla="*/ 601 w 711"/>
              <a:gd name="connsiteY2" fmla="*/ 132 h 763"/>
              <a:gd name="connsiteX3" fmla="*/ 601 w 711"/>
              <a:gd name="connsiteY3" fmla="*/ 116 h 763"/>
              <a:gd name="connsiteX4" fmla="*/ 601 w 711"/>
              <a:gd name="connsiteY4" fmla="*/ 105 h 763"/>
              <a:gd name="connsiteX5" fmla="*/ 596 w 711"/>
              <a:gd name="connsiteY5" fmla="*/ 95 h 763"/>
              <a:gd name="connsiteX6" fmla="*/ 596 w 711"/>
              <a:gd name="connsiteY6" fmla="*/ 89 h 763"/>
              <a:gd name="connsiteX7" fmla="*/ 596 w 711"/>
              <a:gd name="connsiteY7" fmla="*/ 84 h 763"/>
              <a:gd name="connsiteX8" fmla="*/ 590 w 711"/>
              <a:gd name="connsiteY8" fmla="*/ 84 h 763"/>
              <a:gd name="connsiteX9" fmla="*/ 585 w 711"/>
              <a:gd name="connsiteY9" fmla="*/ 79 h 763"/>
              <a:gd name="connsiteX10" fmla="*/ 575 w 711"/>
              <a:gd name="connsiteY10" fmla="*/ 79 h 763"/>
              <a:gd name="connsiteX11" fmla="*/ 569 w 711"/>
              <a:gd name="connsiteY11" fmla="*/ 74 h 763"/>
              <a:gd name="connsiteX12" fmla="*/ 553 w 711"/>
              <a:gd name="connsiteY12" fmla="*/ 74 h 763"/>
              <a:gd name="connsiteX13" fmla="*/ 543 w 711"/>
              <a:gd name="connsiteY13" fmla="*/ 74 h 763"/>
              <a:gd name="connsiteX14" fmla="*/ 527 w 711"/>
              <a:gd name="connsiteY14" fmla="*/ 79 h 763"/>
              <a:gd name="connsiteX15" fmla="*/ 496 w 711"/>
              <a:gd name="connsiteY15" fmla="*/ 79 h 763"/>
              <a:gd name="connsiteX16" fmla="*/ 459 w 711"/>
              <a:gd name="connsiteY16" fmla="*/ 84 h 763"/>
              <a:gd name="connsiteX17" fmla="*/ 422 w 711"/>
              <a:gd name="connsiteY17" fmla="*/ 89 h 763"/>
              <a:gd name="connsiteX18" fmla="*/ 385 w 711"/>
              <a:gd name="connsiteY18" fmla="*/ 89 h 763"/>
              <a:gd name="connsiteX19" fmla="*/ 343 w 711"/>
              <a:gd name="connsiteY19" fmla="*/ 95 h 763"/>
              <a:gd name="connsiteX20" fmla="*/ 295 w 711"/>
              <a:gd name="connsiteY20" fmla="*/ 105 h 763"/>
              <a:gd name="connsiteX21" fmla="*/ 269 w 711"/>
              <a:gd name="connsiteY21" fmla="*/ 105 h 763"/>
              <a:gd name="connsiteX22" fmla="*/ 243 w 711"/>
              <a:gd name="connsiteY22" fmla="*/ 110 h 763"/>
              <a:gd name="connsiteX23" fmla="*/ 216 w 711"/>
              <a:gd name="connsiteY23" fmla="*/ 116 h 763"/>
              <a:gd name="connsiteX24" fmla="*/ 190 w 711"/>
              <a:gd name="connsiteY24" fmla="*/ 116 h 763"/>
              <a:gd name="connsiteX25" fmla="*/ 158 w 711"/>
              <a:gd name="connsiteY25" fmla="*/ 121 h 763"/>
              <a:gd name="connsiteX26" fmla="*/ 132 w 711"/>
              <a:gd name="connsiteY26" fmla="*/ 126 h 763"/>
              <a:gd name="connsiteX27" fmla="*/ 106 w 711"/>
              <a:gd name="connsiteY27" fmla="*/ 126 h 763"/>
              <a:gd name="connsiteX28" fmla="*/ 85 w 711"/>
              <a:gd name="connsiteY28" fmla="*/ 132 h 763"/>
              <a:gd name="connsiteX29" fmla="*/ 64 w 711"/>
              <a:gd name="connsiteY29" fmla="*/ 132 h 763"/>
              <a:gd name="connsiteX30" fmla="*/ 37 w 711"/>
              <a:gd name="connsiteY30" fmla="*/ 132 h 763"/>
              <a:gd name="connsiteX31" fmla="*/ 21 w 711"/>
              <a:gd name="connsiteY31" fmla="*/ 137 h 763"/>
              <a:gd name="connsiteX32" fmla="*/ 0 w 711"/>
              <a:gd name="connsiteY32" fmla="*/ 137 h 763"/>
              <a:gd name="connsiteX33" fmla="*/ 0 w 711"/>
              <a:gd name="connsiteY33" fmla="*/ 100 h 763"/>
              <a:gd name="connsiteX34" fmla="*/ 16 w 711"/>
              <a:gd name="connsiteY34" fmla="*/ 100 h 763"/>
              <a:gd name="connsiteX35" fmla="*/ 37 w 711"/>
              <a:gd name="connsiteY35" fmla="*/ 100 h 763"/>
              <a:gd name="connsiteX36" fmla="*/ 53 w 711"/>
              <a:gd name="connsiteY36" fmla="*/ 100 h 763"/>
              <a:gd name="connsiteX37" fmla="*/ 74 w 711"/>
              <a:gd name="connsiteY37" fmla="*/ 95 h 763"/>
              <a:gd name="connsiteX38" fmla="*/ 100 w 711"/>
              <a:gd name="connsiteY38" fmla="*/ 95 h 763"/>
              <a:gd name="connsiteX39" fmla="*/ 122 w 711"/>
              <a:gd name="connsiteY39" fmla="*/ 89 h 763"/>
              <a:gd name="connsiteX40" fmla="*/ 148 w 711"/>
              <a:gd name="connsiteY40" fmla="*/ 84 h 763"/>
              <a:gd name="connsiteX41" fmla="*/ 179 w 711"/>
              <a:gd name="connsiteY41" fmla="*/ 84 h 763"/>
              <a:gd name="connsiteX42" fmla="*/ 237 w 711"/>
              <a:gd name="connsiteY42" fmla="*/ 74 h 763"/>
              <a:gd name="connsiteX43" fmla="*/ 295 w 711"/>
              <a:gd name="connsiteY43" fmla="*/ 63 h 763"/>
              <a:gd name="connsiteX44" fmla="*/ 353 w 711"/>
              <a:gd name="connsiteY44" fmla="*/ 58 h 763"/>
              <a:gd name="connsiteX45" fmla="*/ 411 w 711"/>
              <a:gd name="connsiteY45" fmla="*/ 47 h 763"/>
              <a:gd name="connsiteX46" fmla="*/ 438 w 711"/>
              <a:gd name="connsiteY46" fmla="*/ 42 h 763"/>
              <a:gd name="connsiteX47" fmla="*/ 464 w 711"/>
              <a:gd name="connsiteY47" fmla="*/ 37 h 763"/>
              <a:gd name="connsiteX48" fmla="*/ 490 w 711"/>
              <a:gd name="connsiteY48" fmla="*/ 32 h 763"/>
              <a:gd name="connsiteX49" fmla="*/ 506 w 711"/>
              <a:gd name="connsiteY49" fmla="*/ 32 h 763"/>
              <a:gd name="connsiteX50" fmla="*/ 522 w 711"/>
              <a:gd name="connsiteY50" fmla="*/ 26 h 763"/>
              <a:gd name="connsiteX51" fmla="*/ 538 w 711"/>
              <a:gd name="connsiteY51" fmla="*/ 21 h 763"/>
              <a:gd name="connsiteX52" fmla="*/ 543 w 711"/>
              <a:gd name="connsiteY52" fmla="*/ 21 h 763"/>
              <a:gd name="connsiteX53" fmla="*/ 553 w 711"/>
              <a:gd name="connsiteY53" fmla="*/ 16 h 763"/>
              <a:gd name="connsiteX54" fmla="*/ 559 w 711"/>
              <a:gd name="connsiteY54" fmla="*/ 11 h 763"/>
              <a:gd name="connsiteX55" fmla="*/ 569 w 711"/>
              <a:gd name="connsiteY55" fmla="*/ 5 h 763"/>
              <a:gd name="connsiteX56" fmla="*/ 575 w 711"/>
              <a:gd name="connsiteY56" fmla="*/ 5 h 763"/>
              <a:gd name="connsiteX57" fmla="*/ 585 w 711"/>
              <a:gd name="connsiteY57" fmla="*/ 0 h 763"/>
              <a:gd name="connsiteX58" fmla="*/ 590 w 711"/>
              <a:gd name="connsiteY58" fmla="*/ 5 h 763"/>
              <a:gd name="connsiteX59" fmla="*/ 596 w 711"/>
              <a:gd name="connsiteY59" fmla="*/ 5 h 763"/>
              <a:gd name="connsiteX60" fmla="*/ 601 w 711"/>
              <a:gd name="connsiteY60" fmla="*/ 11 h 763"/>
              <a:gd name="connsiteX61" fmla="*/ 611 w 711"/>
              <a:gd name="connsiteY61" fmla="*/ 16 h 763"/>
              <a:gd name="connsiteX62" fmla="*/ 622 w 711"/>
              <a:gd name="connsiteY62" fmla="*/ 21 h 763"/>
              <a:gd name="connsiteX63" fmla="*/ 632 w 711"/>
              <a:gd name="connsiteY63" fmla="*/ 26 h 763"/>
              <a:gd name="connsiteX64" fmla="*/ 643 w 711"/>
              <a:gd name="connsiteY64" fmla="*/ 32 h 763"/>
              <a:gd name="connsiteX65" fmla="*/ 659 w 711"/>
              <a:gd name="connsiteY65" fmla="*/ 42 h 763"/>
              <a:gd name="connsiteX66" fmla="*/ 669 w 711"/>
              <a:gd name="connsiteY66" fmla="*/ 53 h 763"/>
              <a:gd name="connsiteX67" fmla="*/ 680 w 711"/>
              <a:gd name="connsiteY67" fmla="*/ 58 h 763"/>
              <a:gd name="connsiteX68" fmla="*/ 690 w 711"/>
              <a:gd name="connsiteY68" fmla="*/ 68 h 763"/>
              <a:gd name="connsiteX69" fmla="*/ 701 w 711"/>
              <a:gd name="connsiteY69" fmla="*/ 74 h 763"/>
              <a:gd name="connsiteX70" fmla="*/ 706 w 711"/>
              <a:gd name="connsiteY70" fmla="*/ 79 h 763"/>
              <a:gd name="connsiteX71" fmla="*/ 711 w 711"/>
              <a:gd name="connsiteY71" fmla="*/ 84 h 763"/>
              <a:gd name="connsiteX72" fmla="*/ 711 w 711"/>
              <a:gd name="connsiteY72" fmla="*/ 89 h 763"/>
              <a:gd name="connsiteX73" fmla="*/ 711 w 711"/>
              <a:gd name="connsiteY73" fmla="*/ 95 h 763"/>
              <a:gd name="connsiteX74" fmla="*/ 711 w 711"/>
              <a:gd name="connsiteY74" fmla="*/ 100 h 763"/>
              <a:gd name="connsiteX75" fmla="*/ 711 w 711"/>
              <a:gd name="connsiteY75" fmla="*/ 105 h 763"/>
              <a:gd name="connsiteX76" fmla="*/ 706 w 711"/>
              <a:gd name="connsiteY76" fmla="*/ 110 h 763"/>
              <a:gd name="connsiteX77" fmla="*/ 696 w 711"/>
              <a:gd name="connsiteY77" fmla="*/ 116 h 763"/>
              <a:gd name="connsiteX78" fmla="*/ 696 w 711"/>
              <a:gd name="connsiteY78" fmla="*/ 121 h 763"/>
              <a:gd name="connsiteX79" fmla="*/ 696 w 711"/>
              <a:gd name="connsiteY79" fmla="*/ 121 h 763"/>
              <a:gd name="connsiteX80" fmla="*/ 690 w 711"/>
              <a:gd name="connsiteY80" fmla="*/ 126 h 763"/>
              <a:gd name="connsiteX81" fmla="*/ 690 w 711"/>
              <a:gd name="connsiteY81" fmla="*/ 132 h 763"/>
              <a:gd name="connsiteX82" fmla="*/ 685 w 711"/>
              <a:gd name="connsiteY82" fmla="*/ 142 h 763"/>
              <a:gd name="connsiteX83" fmla="*/ 685 w 711"/>
              <a:gd name="connsiteY83" fmla="*/ 147 h 763"/>
              <a:gd name="connsiteX84" fmla="*/ 685 w 711"/>
              <a:gd name="connsiteY84" fmla="*/ 158 h 763"/>
              <a:gd name="connsiteX85" fmla="*/ 680 w 711"/>
              <a:gd name="connsiteY85" fmla="*/ 168 h 763"/>
              <a:gd name="connsiteX86" fmla="*/ 680 w 711"/>
              <a:gd name="connsiteY86" fmla="*/ 179 h 763"/>
              <a:gd name="connsiteX87" fmla="*/ 680 w 711"/>
              <a:gd name="connsiteY87" fmla="*/ 189 h 763"/>
              <a:gd name="connsiteX88" fmla="*/ 675 w 711"/>
              <a:gd name="connsiteY88" fmla="*/ 205 h 763"/>
              <a:gd name="connsiteX89" fmla="*/ 675 w 711"/>
              <a:gd name="connsiteY89" fmla="*/ 221 h 763"/>
              <a:gd name="connsiteX90" fmla="*/ 675 w 711"/>
              <a:gd name="connsiteY90" fmla="*/ 237 h 763"/>
              <a:gd name="connsiteX91" fmla="*/ 669 w 711"/>
              <a:gd name="connsiteY91" fmla="*/ 252 h 763"/>
              <a:gd name="connsiteX92" fmla="*/ 669 w 711"/>
              <a:gd name="connsiteY92" fmla="*/ 268 h 763"/>
              <a:gd name="connsiteX93" fmla="*/ 669 w 711"/>
              <a:gd name="connsiteY93" fmla="*/ 289 h 763"/>
              <a:gd name="connsiteX94" fmla="*/ 664 w 711"/>
              <a:gd name="connsiteY94" fmla="*/ 331 h 763"/>
              <a:gd name="connsiteX95" fmla="*/ 659 w 711"/>
              <a:gd name="connsiteY95" fmla="*/ 368 h 763"/>
              <a:gd name="connsiteX96" fmla="*/ 659 w 711"/>
              <a:gd name="connsiteY96" fmla="*/ 400 h 763"/>
              <a:gd name="connsiteX97" fmla="*/ 654 w 711"/>
              <a:gd name="connsiteY97" fmla="*/ 431 h 763"/>
              <a:gd name="connsiteX98" fmla="*/ 648 w 711"/>
              <a:gd name="connsiteY98" fmla="*/ 463 h 763"/>
              <a:gd name="connsiteX99" fmla="*/ 648 w 711"/>
              <a:gd name="connsiteY99" fmla="*/ 489 h 763"/>
              <a:gd name="connsiteX100" fmla="*/ 643 w 711"/>
              <a:gd name="connsiteY100" fmla="*/ 510 h 763"/>
              <a:gd name="connsiteX101" fmla="*/ 638 w 711"/>
              <a:gd name="connsiteY101" fmla="*/ 531 h 763"/>
              <a:gd name="connsiteX102" fmla="*/ 632 w 711"/>
              <a:gd name="connsiteY102" fmla="*/ 568 h 763"/>
              <a:gd name="connsiteX103" fmla="*/ 622 w 711"/>
              <a:gd name="connsiteY103" fmla="*/ 605 h 763"/>
              <a:gd name="connsiteX104" fmla="*/ 617 w 711"/>
              <a:gd name="connsiteY104" fmla="*/ 636 h 763"/>
              <a:gd name="connsiteX105" fmla="*/ 606 w 711"/>
              <a:gd name="connsiteY105" fmla="*/ 663 h 763"/>
              <a:gd name="connsiteX106" fmla="*/ 601 w 711"/>
              <a:gd name="connsiteY106" fmla="*/ 689 h 763"/>
              <a:gd name="connsiteX107" fmla="*/ 596 w 711"/>
              <a:gd name="connsiteY107" fmla="*/ 700 h 763"/>
              <a:gd name="connsiteX108" fmla="*/ 590 w 711"/>
              <a:gd name="connsiteY108" fmla="*/ 710 h 763"/>
              <a:gd name="connsiteX109" fmla="*/ 590 w 711"/>
              <a:gd name="connsiteY109" fmla="*/ 721 h 763"/>
              <a:gd name="connsiteX110" fmla="*/ 585 w 711"/>
              <a:gd name="connsiteY110" fmla="*/ 726 h 763"/>
              <a:gd name="connsiteX111" fmla="*/ 580 w 711"/>
              <a:gd name="connsiteY111" fmla="*/ 736 h 763"/>
              <a:gd name="connsiteX112" fmla="*/ 580 w 711"/>
              <a:gd name="connsiteY112" fmla="*/ 742 h 763"/>
              <a:gd name="connsiteX113" fmla="*/ 569 w 711"/>
              <a:gd name="connsiteY113" fmla="*/ 747 h 763"/>
              <a:gd name="connsiteX114" fmla="*/ 564 w 711"/>
              <a:gd name="connsiteY114" fmla="*/ 757 h 763"/>
              <a:gd name="connsiteX115" fmla="*/ 559 w 711"/>
              <a:gd name="connsiteY115" fmla="*/ 757 h 763"/>
              <a:gd name="connsiteX116" fmla="*/ 553 w 711"/>
              <a:gd name="connsiteY116" fmla="*/ 763 h 763"/>
              <a:gd name="connsiteX117" fmla="*/ 548 w 711"/>
              <a:gd name="connsiteY117" fmla="*/ 763 h 763"/>
              <a:gd name="connsiteX118" fmla="*/ 548 w 711"/>
              <a:gd name="connsiteY118" fmla="*/ 757 h 763"/>
              <a:gd name="connsiteX119" fmla="*/ 543 w 711"/>
              <a:gd name="connsiteY119" fmla="*/ 757 h 763"/>
              <a:gd name="connsiteX120" fmla="*/ 543 w 711"/>
              <a:gd name="connsiteY120" fmla="*/ 752 h 763"/>
              <a:gd name="connsiteX121" fmla="*/ 543 w 711"/>
              <a:gd name="connsiteY121" fmla="*/ 747 h 763"/>
              <a:gd name="connsiteX122" fmla="*/ 538 w 711"/>
              <a:gd name="connsiteY122" fmla="*/ 742 h 763"/>
              <a:gd name="connsiteX123" fmla="*/ 538 w 711"/>
              <a:gd name="connsiteY123" fmla="*/ 731 h 763"/>
              <a:gd name="connsiteX124" fmla="*/ 538 w 711"/>
              <a:gd name="connsiteY124" fmla="*/ 721 h 763"/>
              <a:gd name="connsiteX125" fmla="*/ 532 w 711"/>
              <a:gd name="connsiteY125" fmla="*/ 705 h 763"/>
              <a:gd name="connsiteX126" fmla="*/ 527 w 711"/>
              <a:gd name="connsiteY126" fmla="*/ 684 h 763"/>
              <a:gd name="connsiteX127" fmla="*/ 522 w 711"/>
              <a:gd name="connsiteY127" fmla="*/ 668 h 763"/>
              <a:gd name="connsiteX128" fmla="*/ 517 w 711"/>
              <a:gd name="connsiteY128" fmla="*/ 652 h 763"/>
              <a:gd name="connsiteX129" fmla="*/ 511 w 711"/>
              <a:gd name="connsiteY129" fmla="*/ 636 h 763"/>
              <a:gd name="connsiteX130" fmla="*/ 501 w 711"/>
              <a:gd name="connsiteY130" fmla="*/ 626 h 763"/>
              <a:gd name="connsiteX0" fmla="*/ 601 w 711"/>
              <a:gd name="connsiteY0" fmla="*/ 147 h 763"/>
              <a:gd name="connsiteX1" fmla="*/ 601 w 711"/>
              <a:gd name="connsiteY1" fmla="*/ 132 h 763"/>
              <a:gd name="connsiteX2" fmla="*/ 601 w 711"/>
              <a:gd name="connsiteY2" fmla="*/ 116 h 763"/>
              <a:gd name="connsiteX3" fmla="*/ 601 w 711"/>
              <a:gd name="connsiteY3" fmla="*/ 105 h 763"/>
              <a:gd name="connsiteX4" fmla="*/ 596 w 711"/>
              <a:gd name="connsiteY4" fmla="*/ 95 h 763"/>
              <a:gd name="connsiteX5" fmla="*/ 596 w 711"/>
              <a:gd name="connsiteY5" fmla="*/ 89 h 763"/>
              <a:gd name="connsiteX6" fmla="*/ 596 w 711"/>
              <a:gd name="connsiteY6" fmla="*/ 84 h 763"/>
              <a:gd name="connsiteX7" fmla="*/ 590 w 711"/>
              <a:gd name="connsiteY7" fmla="*/ 84 h 763"/>
              <a:gd name="connsiteX8" fmla="*/ 585 w 711"/>
              <a:gd name="connsiteY8" fmla="*/ 79 h 763"/>
              <a:gd name="connsiteX9" fmla="*/ 575 w 711"/>
              <a:gd name="connsiteY9" fmla="*/ 79 h 763"/>
              <a:gd name="connsiteX10" fmla="*/ 569 w 711"/>
              <a:gd name="connsiteY10" fmla="*/ 74 h 763"/>
              <a:gd name="connsiteX11" fmla="*/ 553 w 711"/>
              <a:gd name="connsiteY11" fmla="*/ 74 h 763"/>
              <a:gd name="connsiteX12" fmla="*/ 543 w 711"/>
              <a:gd name="connsiteY12" fmla="*/ 74 h 763"/>
              <a:gd name="connsiteX13" fmla="*/ 527 w 711"/>
              <a:gd name="connsiteY13" fmla="*/ 79 h 763"/>
              <a:gd name="connsiteX14" fmla="*/ 496 w 711"/>
              <a:gd name="connsiteY14" fmla="*/ 79 h 763"/>
              <a:gd name="connsiteX15" fmla="*/ 459 w 711"/>
              <a:gd name="connsiteY15" fmla="*/ 84 h 763"/>
              <a:gd name="connsiteX16" fmla="*/ 422 w 711"/>
              <a:gd name="connsiteY16" fmla="*/ 89 h 763"/>
              <a:gd name="connsiteX17" fmla="*/ 385 w 711"/>
              <a:gd name="connsiteY17" fmla="*/ 89 h 763"/>
              <a:gd name="connsiteX18" fmla="*/ 343 w 711"/>
              <a:gd name="connsiteY18" fmla="*/ 95 h 763"/>
              <a:gd name="connsiteX19" fmla="*/ 295 w 711"/>
              <a:gd name="connsiteY19" fmla="*/ 105 h 763"/>
              <a:gd name="connsiteX20" fmla="*/ 269 w 711"/>
              <a:gd name="connsiteY20" fmla="*/ 105 h 763"/>
              <a:gd name="connsiteX21" fmla="*/ 243 w 711"/>
              <a:gd name="connsiteY21" fmla="*/ 110 h 763"/>
              <a:gd name="connsiteX22" fmla="*/ 216 w 711"/>
              <a:gd name="connsiteY22" fmla="*/ 116 h 763"/>
              <a:gd name="connsiteX23" fmla="*/ 190 w 711"/>
              <a:gd name="connsiteY23" fmla="*/ 116 h 763"/>
              <a:gd name="connsiteX24" fmla="*/ 158 w 711"/>
              <a:gd name="connsiteY24" fmla="*/ 121 h 763"/>
              <a:gd name="connsiteX25" fmla="*/ 132 w 711"/>
              <a:gd name="connsiteY25" fmla="*/ 126 h 763"/>
              <a:gd name="connsiteX26" fmla="*/ 106 w 711"/>
              <a:gd name="connsiteY26" fmla="*/ 126 h 763"/>
              <a:gd name="connsiteX27" fmla="*/ 85 w 711"/>
              <a:gd name="connsiteY27" fmla="*/ 132 h 763"/>
              <a:gd name="connsiteX28" fmla="*/ 64 w 711"/>
              <a:gd name="connsiteY28" fmla="*/ 132 h 763"/>
              <a:gd name="connsiteX29" fmla="*/ 37 w 711"/>
              <a:gd name="connsiteY29" fmla="*/ 132 h 763"/>
              <a:gd name="connsiteX30" fmla="*/ 21 w 711"/>
              <a:gd name="connsiteY30" fmla="*/ 137 h 763"/>
              <a:gd name="connsiteX31" fmla="*/ 0 w 711"/>
              <a:gd name="connsiteY31" fmla="*/ 137 h 763"/>
              <a:gd name="connsiteX32" fmla="*/ 0 w 711"/>
              <a:gd name="connsiteY32" fmla="*/ 100 h 763"/>
              <a:gd name="connsiteX33" fmla="*/ 16 w 711"/>
              <a:gd name="connsiteY33" fmla="*/ 100 h 763"/>
              <a:gd name="connsiteX34" fmla="*/ 37 w 711"/>
              <a:gd name="connsiteY34" fmla="*/ 100 h 763"/>
              <a:gd name="connsiteX35" fmla="*/ 53 w 711"/>
              <a:gd name="connsiteY35" fmla="*/ 100 h 763"/>
              <a:gd name="connsiteX36" fmla="*/ 74 w 711"/>
              <a:gd name="connsiteY36" fmla="*/ 95 h 763"/>
              <a:gd name="connsiteX37" fmla="*/ 100 w 711"/>
              <a:gd name="connsiteY37" fmla="*/ 95 h 763"/>
              <a:gd name="connsiteX38" fmla="*/ 122 w 711"/>
              <a:gd name="connsiteY38" fmla="*/ 89 h 763"/>
              <a:gd name="connsiteX39" fmla="*/ 148 w 711"/>
              <a:gd name="connsiteY39" fmla="*/ 84 h 763"/>
              <a:gd name="connsiteX40" fmla="*/ 179 w 711"/>
              <a:gd name="connsiteY40" fmla="*/ 84 h 763"/>
              <a:gd name="connsiteX41" fmla="*/ 237 w 711"/>
              <a:gd name="connsiteY41" fmla="*/ 74 h 763"/>
              <a:gd name="connsiteX42" fmla="*/ 295 w 711"/>
              <a:gd name="connsiteY42" fmla="*/ 63 h 763"/>
              <a:gd name="connsiteX43" fmla="*/ 353 w 711"/>
              <a:gd name="connsiteY43" fmla="*/ 58 h 763"/>
              <a:gd name="connsiteX44" fmla="*/ 411 w 711"/>
              <a:gd name="connsiteY44" fmla="*/ 47 h 763"/>
              <a:gd name="connsiteX45" fmla="*/ 438 w 711"/>
              <a:gd name="connsiteY45" fmla="*/ 42 h 763"/>
              <a:gd name="connsiteX46" fmla="*/ 464 w 711"/>
              <a:gd name="connsiteY46" fmla="*/ 37 h 763"/>
              <a:gd name="connsiteX47" fmla="*/ 490 w 711"/>
              <a:gd name="connsiteY47" fmla="*/ 32 h 763"/>
              <a:gd name="connsiteX48" fmla="*/ 506 w 711"/>
              <a:gd name="connsiteY48" fmla="*/ 32 h 763"/>
              <a:gd name="connsiteX49" fmla="*/ 522 w 711"/>
              <a:gd name="connsiteY49" fmla="*/ 26 h 763"/>
              <a:gd name="connsiteX50" fmla="*/ 538 w 711"/>
              <a:gd name="connsiteY50" fmla="*/ 21 h 763"/>
              <a:gd name="connsiteX51" fmla="*/ 543 w 711"/>
              <a:gd name="connsiteY51" fmla="*/ 21 h 763"/>
              <a:gd name="connsiteX52" fmla="*/ 553 w 711"/>
              <a:gd name="connsiteY52" fmla="*/ 16 h 763"/>
              <a:gd name="connsiteX53" fmla="*/ 559 w 711"/>
              <a:gd name="connsiteY53" fmla="*/ 11 h 763"/>
              <a:gd name="connsiteX54" fmla="*/ 569 w 711"/>
              <a:gd name="connsiteY54" fmla="*/ 5 h 763"/>
              <a:gd name="connsiteX55" fmla="*/ 575 w 711"/>
              <a:gd name="connsiteY55" fmla="*/ 5 h 763"/>
              <a:gd name="connsiteX56" fmla="*/ 585 w 711"/>
              <a:gd name="connsiteY56" fmla="*/ 0 h 763"/>
              <a:gd name="connsiteX57" fmla="*/ 590 w 711"/>
              <a:gd name="connsiteY57" fmla="*/ 5 h 763"/>
              <a:gd name="connsiteX58" fmla="*/ 596 w 711"/>
              <a:gd name="connsiteY58" fmla="*/ 5 h 763"/>
              <a:gd name="connsiteX59" fmla="*/ 601 w 711"/>
              <a:gd name="connsiteY59" fmla="*/ 11 h 763"/>
              <a:gd name="connsiteX60" fmla="*/ 611 w 711"/>
              <a:gd name="connsiteY60" fmla="*/ 16 h 763"/>
              <a:gd name="connsiteX61" fmla="*/ 622 w 711"/>
              <a:gd name="connsiteY61" fmla="*/ 21 h 763"/>
              <a:gd name="connsiteX62" fmla="*/ 632 w 711"/>
              <a:gd name="connsiteY62" fmla="*/ 26 h 763"/>
              <a:gd name="connsiteX63" fmla="*/ 643 w 711"/>
              <a:gd name="connsiteY63" fmla="*/ 32 h 763"/>
              <a:gd name="connsiteX64" fmla="*/ 659 w 711"/>
              <a:gd name="connsiteY64" fmla="*/ 42 h 763"/>
              <a:gd name="connsiteX65" fmla="*/ 669 w 711"/>
              <a:gd name="connsiteY65" fmla="*/ 53 h 763"/>
              <a:gd name="connsiteX66" fmla="*/ 680 w 711"/>
              <a:gd name="connsiteY66" fmla="*/ 58 h 763"/>
              <a:gd name="connsiteX67" fmla="*/ 690 w 711"/>
              <a:gd name="connsiteY67" fmla="*/ 68 h 763"/>
              <a:gd name="connsiteX68" fmla="*/ 701 w 711"/>
              <a:gd name="connsiteY68" fmla="*/ 74 h 763"/>
              <a:gd name="connsiteX69" fmla="*/ 706 w 711"/>
              <a:gd name="connsiteY69" fmla="*/ 79 h 763"/>
              <a:gd name="connsiteX70" fmla="*/ 711 w 711"/>
              <a:gd name="connsiteY70" fmla="*/ 84 h 763"/>
              <a:gd name="connsiteX71" fmla="*/ 711 w 711"/>
              <a:gd name="connsiteY71" fmla="*/ 89 h 763"/>
              <a:gd name="connsiteX72" fmla="*/ 711 w 711"/>
              <a:gd name="connsiteY72" fmla="*/ 95 h 763"/>
              <a:gd name="connsiteX73" fmla="*/ 711 w 711"/>
              <a:gd name="connsiteY73" fmla="*/ 100 h 763"/>
              <a:gd name="connsiteX74" fmla="*/ 711 w 711"/>
              <a:gd name="connsiteY74" fmla="*/ 105 h 763"/>
              <a:gd name="connsiteX75" fmla="*/ 706 w 711"/>
              <a:gd name="connsiteY75" fmla="*/ 110 h 763"/>
              <a:gd name="connsiteX76" fmla="*/ 696 w 711"/>
              <a:gd name="connsiteY76" fmla="*/ 116 h 763"/>
              <a:gd name="connsiteX77" fmla="*/ 696 w 711"/>
              <a:gd name="connsiteY77" fmla="*/ 121 h 763"/>
              <a:gd name="connsiteX78" fmla="*/ 696 w 711"/>
              <a:gd name="connsiteY78" fmla="*/ 121 h 763"/>
              <a:gd name="connsiteX79" fmla="*/ 690 w 711"/>
              <a:gd name="connsiteY79" fmla="*/ 126 h 763"/>
              <a:gd name="connsiteX80" fmla="*/ 690 w 711"/>
              <a:gd name="connsiteY80" fmla="*/ 132 h 763"/>
              <a:gd name="connsiteX81" fmla="*/ 685 w 711"/>
              <a:gd name="connsiteY81" fmla="*/ 142 h 763"/>
              <a:gd name="connsiteX82" fmla="*/ 685 w 711"/>
              <a:gd name="connsiteY82" fmla="*/ 147 h 763"/>
              <a:gd name="connsiteX83" fmla="*/ 685 w 711"/>
              <a:gd name="connsiteY83" fmla="*/ 158 h 763"/>
              <a:gd name="connsiteX84" fmla="*/ 680 w 711"/>
              <a:gd name="connsiteY84" fmla="*/ 168 h 763"/>
              <a:gd name="connsiteX85" fmla="*/ 680 w 711"/>
              <a:gd name="connsiteY85" fmla="*/ 179 h 763"/>
              <a:gd name="connsiteX86" fmla="*/ 680 w 711"/>
              <a:gd name="connsiteY86" fmla="*/ 189 h 763"/>
              <a:gd name="connsiteX87" fmla="*/ 675 w 711"/>
              <a:gd name="connsiteY87" fmla="*/ 205 h 763"/>
              <a:gd name="connsiteX88" fmla="*/ 675 w 711"/>
              <a:gd name="connsiteY88" fmla="*/ 221 h 763"/>
              <a:gd name="connsiteX89" fmla="*/ 675 w 711"/>
              <a:gd name="connsiteY89" fmla="*/ 237 h 763"/>
              <a:gd name="connsiteX90" fmla="*/ 669 w 711"/>
              <a:gd name="connsiteY90" fmla="*/ 252 h 763"/>
              <a:gd name="connsiteX91" fmla="*/ 669 w 711"/>
              <a:gd name="connsiteY91" fmla="*/ 268 h 763"/>
              <a:gd name="connsiteX92" fmla="*/ 669 w 711"/>
              <a:gd name="connsiteY92" fmla="*/ 289 h 763"/>
              <a:gd name="connsiteX93" fmla="*/ 664 w 711"/>
              <a:gd name="connsiteY93" fmla="*/ 331 h 763"/>
              <a:gd name="connsiteX94" fmla="*/ 659 w 711"/>
              <a:gd name="connsiteY94" fmla="*/ 368 h 763"/>
              <a:gd name="connsiteX95" fmla="*/ 659 w 711"/>
              <a:gd name="connsiteY95" fmla="*/ 400 h 763"/>
              <a:gd name="connsiteX96" fmla="*/ 654 w 711"/>
              <a:gd name="connsiteY96" fmla="*/ 431 h 763"/>
              <a:gd name="connsiteX97" fmla="*/ 648 w 711"/>
              <a:gd name="connsiteY97" fmla="*/ 463 h 763"/>
              <a:gd name="connsiteX98" fmla="*/ 648 w 711"/>
              <a:gd name="connsiteY98" fmla="*/ 489 h 763"/>
              <a:gd name="connsiteX99" fmla="*/ 643 w 711"/>
              <a:gd name="connsiteY99" fmla="*/ 510 h 763"/>
              <a:gd name="connsiteX100" fmla="*/ 638 w 711"/>
              <a:gd name="connsiteY100" fmla="*/ 531 h 763"/>
              <a:gd name="connsiteX101" fmla="*/ 632 w 711"/>
              <a:gd name="connsiteY101" fmla="*/ 568 h 763"/>
              <a:gd name="connsiteX102" fmla="*/ 622 w 711"/>
              <a:gd name="connsiteY102" fmla="*/ 605 h 763"/>
              <a:gd name="connsiteX103" fmla="*/ 617 w 711"/>
              <a:gd name="connsiteY103" fmla="*/ 636 h 763"/>
              <a:gd name="connsiteX104" fmla="*/ 606 w 711"/>
              <a:gd name="connsiteY104" fmla="*/ 663 h 763"/>
              <a:gd name="connsiteX105" fmla="*/ 601 w 711"/>
              <a:gd name="connsiteY105" fmla="*/ 689 h 763"/>
              <a:gd name="connsiteX106" fmla="*/ 596 w 711"/>
              <a:gd name="connsiteY106" fmla="*/ 700 h 763"/>
              <a:gd name="connsiteX107" fmla="*/ 590 w 711"/>
              <a:gd name="connsiteY107" fmla="*/ 710 h 763"/>
              <a:gd name="connsiteX108" fmla="*/ 590 w 711"/>
              <a:gd name="connsiteY108" fmla="*/ 721 h 763"/>
              <a:gd name="connsiteX109" fmla="*/ 585 w 711"/>
              <a:gd name="connsiteY109" fmla="*/ 726 h 763"/>
              <a:gd name="connsiteX110" fmla="*/ 580 w 711"/>
              <a:gd name="connsiteY110" fmla="*/ 736 h 763"/>
              <a:gd name="connsiteX111" fmla="*/ 580 w 711"/>
              <a:gd name="connsiteY111" fmla="*/ 742 h 763"/>
              <a:gd name="connsiteX112" fmla="*/ 569 w 711"/>
              <a:gd name="connsiteY112" fmla="*/ 747 h 763"/>
              <a:gd name="connsiteX113" fmla="*/ 564 w 711"/>
              <a:gd name="connsiteY113" fmla="*/ 757 h 763"/>
              <a:gd name="connsiteX114" fmla="*/ 559 w 711"/>
              <a:gd name="connsiteY114" fmla="*/ 757 h 763"/>
              <a:gd name="connsiteX115" fmla="*/ 553 w 711"/>
              <a:gd name="connsiteY115" fmla="*/ 763 h 763"/>
              <a:gd name="connsiteX116" fmla="*/ 548 w 711"/>
              <a:gd name="connsiteY116" fmla="*/ 763 h 763"/>
              <a:gd name="connsiteX117" fmla="*/ 548 w 711"/>
              <a:gd name="connsiteY117" fmla="*/ 757 h 763"/>
              <a:gd name="connsiteX118" fmla="*/ 543 w 711"/>
              <a:gd name="connsiteY118" fmla="*/ 757 h 763"/>
              <a:gd name="connsiteX119" fmla="*/ 543 w 711"/>
              <a:gd name="connsiteY119" fmla="*/ 752 h 763"/>
              <a:gd name="connsiteX120" fmla="*/ 543 w 711"/>
              <a:gd name="connsiteY120" fmla="*/ 747 h 763"/>
              <a:gd name="connsiteX121" fmla="*/ 538 w 711"/>
              <a:gd name="connsiteY121" fmla="*/ 742 h 763"/>
              <a:gd name="connsiteX122" fmla="*/ 538 w 711"/>
              <a:gd name="connsiteY122" fmla="*/ 731 h 763"/>
              <a:gd name="connsiteX123" fmla="*/ 538 w 711"/>
              <a:gd name="connsiteY123" fmla="*/ 721 h 763"/>
              <a:gd name="connsiteX124" fmla="*/ 532 w 711"/>
              <a:gd name="connsiteY124" fmla="*/ 705 h 763"/>
              <a:gd name="connsiteX125" fmla="*/ 527 w 711"/>
              <a:gd name="connsiteY125" fmla="*/ 684 h 763"/>
              <a:gd name="connsiteX126" fmla="*/ 522 w 711"/>
              <a:gd name="connsiteY126" fmla="*/ 668 h 763"/>
              <a:gd name="connsiteX127" fmla="*/ 517 w 711"/>
              <a:gd name="connsiteY127" fmla="*/ 652 h 763"/>
              <a:gd name="connsiteX128" fmla="*/ 511 w 711"/>
              <a:gd name="connsiteY128" fmla="*/ 636 h 763"/>
              <a:gd name="connsiteX129" fmla="*/ 501 w 711"/>
              <a:gd name="connsiteY129" fmla="*/ 626 h 763"/>
              <a:gd name="connsiteX0" fmla="*/ 601 w 711"/>
              <a:gd name="connsiteY0" fmla="*/ 132 h 763"/>
              <a:gd name="connsiteX1" fmla="*/ 601 w 711"/>
              <a:gd name="connsiteY1" fmla="*/ 116 h 763"/>
              <a:gd name="connsiteX2" fmla="*/ 601 w 711"/>
              <a:gd name="connsiteY2" fmla="*/ 105 h 763"/>
              <a:gd name="connsiteX3" fmla="*/ 596 w 711"/>
              <a:gd name="connsiteY3" fmla="*/ 95 h 763"/>
              <a:gd name="connsiteX4" fmla="*/ 596 w 711"/>
              <a:gd name="connsiteY4" fmla="*/ 89 h 763"/>
              <a:gd name="connsiteX5" fmla="*/ 596 w 711"/>
              <a:gd name="connsiteY5" fmla="*/ 84 h 763"/>
              <a:gd name="connsiteX6" fmla="*/ 590 w 711"/>
              <a:gd name="connsiteY6" fmla="*/ 84 h 763"/>
              <a:gd name="connsiteX7" fmla="*/ 585 w 711"/>
              <a:gd name="connsiteY7" fmla="*/ 79 h 763"/>
              <a:gd name="connsiteX8" fmla="*/ 575 w 711"/>
              <a:gd name="connsiteY8" fmla="*/ 79 h 763"/>
              <a:gd name="connsiteX9" fmla="*/ 569 w 711"/>
              <a:gd name="connsiteY9" fmla="*/ 74 h 763"/>
              <a:gd name="connsiteX10" fmla="*/ 553 w 711"/>
              <a:gd name="connsiteY10" fmla="*/ 74 h 763"/>
              <a:gd name="connsiteX11" fmla="*/ 543 w 711"/>
              <a:gd name="connsiteY11" fmla="*/ 74 h 763"/>
              <a:gd name="connsiteX12" fmla="*/ 527 w 711"/>
              <a:gd name="connsiteY12" fmla="*/ 79 h 763"/>
              <a:gd name="connsiteX13" fmla="*/ 496 w 711"/>
              <a:gd name="connsiteY13" fmla="*/ 79 h 763"/>
              <a:gd name="connsiteX14" fmla="*/ 459 w 711"/>
              <a:gd name="connsiteY14" fmla="*/ 84 h 763"/>
              <a:gd name="connsiteX15" fmla="*/ 422 w 711"/>
              <a:gd name="connsiteY15" fmla="*/ 89 h 763"/>
              <a:gd name="connsiteX16" fmla="*/ 385 w 711"/>
              <a:gd name="connsiteY16" fmla="*/ 89 h 763"/>
              <a:gd name="connsiteX17" fmla="*/ 343 w 711"/>
              <a:gd name="connsiteY17" fmla="*/ 95 h 763"/>
              <a:gd name="connsiteX18" fmla="*/ 295 w 711"/>
              <a:gd name="connsiteY18" fmla="*/ 105 h 763"/>
              <a:gd name="connsiteX19" fmla="*/ 269 w 711"/>
              <a:gd name="connsiteY19" fmla="*/ 105 h 763"/>
              <a:gd name="connsiteX20" fmla="*/ 243 w 711"/>
              <a:gd name="connsiteY20" fmla="*/ 110 h 763"/>
              <a:gd name="connsiteX21" fmla="*/ 216 w 711"/>
              <a:gd name="connsiteY21" fmla="*/ 116 h 763"/>
              <a:gd name="connsiteX22" fmla="*/ 190 w 711"/>
              <a:gd name="connsiteY22" fmla="*/ 116 h 763"/>
              <a:gd name="connsiteX23" fmla="*/ 158 w 711"/>
              <a:gd name="connsiteY23" fmla="*/ 121 h 763"/>
              <a:gd name="connsiteX24" fmla="*/ 132 w 711"/>
              <a:gd name="connsiteY24" fmla="*/ 126 h 763"/>
              <a:gd name="connsiteX25" fmla="*/ 106 w 711"/>
              <a:gd name="connsiteY25" fmla="*/ 126 h 763"/>
              <a:gd name="connsiteX26" fmla="*/ 85 w 711"/>
              <a:gd name="connsiteY26" fmla="*/ 132 h 763"/>
              <a:gd name="connsiteX27" fmla="*/ 64 w 711"/>
              <a:gd name="connsiteY27" fmla="*/ 132 h 763"/>
              <a:gd name="connsiteX28" fmla="*/ 37 w 711"/>
              <a:gd name="connsiteY28" fmla="*/ 132 h 763"/>
              <a:gd name="connsiteX29" fmla="*/ 21 w 711"/>
              <a:gd name="connsiteY29" fmla="*/ 137 h 763"/>
              <a:gd name="connsiteX30" fmla="*/ 0 w 711"/>
              <a:gd name="connsiteY30" fmla="*/ 137 h 763"/>
              <a:gd name="connsiteX31" fmla="*/ 0 w 711"/>
              <a:gd name="connsiteY31" fmla="*/ 100 h 763"/>
              <a:gd name="connsiteX32" fmla="*/ 16 w 711"/>
              <a:gd name="connsiteY32" fmla="*/ 100 h 763"/>
              <a:gd name="connsiteX33" fmla="*/ 37 w 711"/>
              <a:gd name="connsiteY33" fmla="*/ 100 h 763"/>
              <a:gd name="connsiteX34" fmla="*/ 53 w 711"/>
              <a:gd name="connsiteY34" fmla="*/ 100 h 763"/>
              <a:gd name="connsiteX35" fmla="*/ 74 w 711"/>
              <a:gd name="connsiteY35" fmla="*/ 95 h 763"/>
              <a:gd name="connsiteX36" fmla="*/ 100 w 711"/>
              <a:gd name="connsiteY36" fmla="*/ 95 h 763"/>
              <a:gd name="connsiteX37" fmla="*/ 122 w 711"/>
              <a:gd name="connsiteY37" fmla="*/ 89 h 763"/>
              <a:gd name="connsiteX38" fmla="*/ 148 w 711"/>
              <a:gd name="connsiteY38" fmla="*/ 84 h 763"/>
              <a:gd name="connsiteX39" fmla="*/ 179 w 711"/>
              <a:gd name="connsiteY39" fmla="*/ 84 h 763"/>
              <a:gd name="connsiteX40" fmla="*/ 237 w 711"/>
              <a:gd name="connsiteY40" fmla="*/ 74 h 763"/>
              <a:gd name="connsiteX41" fmla="*/ 295 w 711"/>
              <a:gd name="connsiteY41" fmla="*/ 63 h 763"/>
              <a:gd name="connsiteX42" fmla="*/ 353 w 711"/>
              <a:gd name="connsiteY42" fmla="*/ 58 h 763"/>
              <a:gd name="connsiteX43" fmla="*/ 411 w 711"/>
              <a:gd name="connsiteY43" fmla="*/ 47 h 763"/>
              <a:gd name="connsiteX44" fmla="*/ 438 w 711"/>
              <a:gd name="connsiteY44" fmla="*/ 42 h 763"/>
              <a:gd name="connsiteX45" fmla="*/ 464 w 711"/>
              <a:gd name="connsiteY45" fmla="*/ 37 h 763"/>
              <a:gd name="connsiteX46" fmla="*/ 490 w 711"/>
              <a:gd name="connsiteY46" fmla="*/ 32 h 763"/>
              <a:gd name="connsiteX47" fmla="*/ 506 w 711"/>
              <a:gd name="connsiteY47" fmla="*/ 32 h 763"/>
              <a:gd name="connsiteX48" fmla="*/ 522 w 711"/>
              <a:gd name="connsiteY48" fmla="*/ 26 h 763"/>
              <a:gd name="connsiteX49" fmla="*/ 538 w 711"/>
              <a:gd name="connsiteY49" fmla="*/ 21 h 763"/>
              <a:gd name="connsiteX50" fmla="*/ 543 w 711"/>
              <a:gd name="connsiteY50" fmla="*/ 21 h 763"/>
              <a:gd name="connsiteX51" fmla="*/ 553 w 711"/>
              <a:gd name="connsiteY51" fmla="*/ 16 h 763"/>
              <a:gd name="connsiteX52" fmla="*/ 559 w 711"/>
              <a:gd name="connsiteY52" fmla="*/ 11 h 763"/>
              <a:gd name="connsiteX53" fmla="*/ 569 w 711"/>
              <a:gd name="connsiteY53" fmla="*/ 5 h 763"/>
              <a:gd name="connsiteX54" fmla="*/ 575 w 711"/>
              <a:gd name="connsiteY54" fmla="*/ 5 h 763"/>
              <a:gd name="connsiteX55" fmla="*/ 585 w 711"/>
              <a:gd name="connsiteY55" fmla="*/ 0 h 763"/>
              <a:gd name="connsiteX56" fmla="*/ 590 w 711"/>
              <a:gd name="connsiteY56" fmla="*/ 5 h 763"/>
              <a:gd name="connsiteX57" fmla="*/ 596 w 711"/>
              <a:gd name="connsiteY57" fmla="*/ 5 h 763"/>
              <a:gd name="connsiteX58" fmla="*/ 601 w 711"/>
              <a:gd name="connsiteY58" fmla="*/ 11 h 763"/>
              <a:gd name="connsiteX59" fmla="*/ 611 w 711"/>
              <a:gd name="connsiteY59" fmla="*/ 16 h 763"/>
              <a:gd name="connsiteX60" fmla="*/ 622 w 711"/>
              <a:gd name="connsiteY60" fmla="*/ 21 h 763"/>
              <a:gd name="connsiteX61" fmla="*/ 632 w 711"/>
              <a:gd name="connsiteY61" fmla="*/ 26 h 763"/>
              <a:gd name="connsiteX62" fmla="*/ 643 w 711"/>
              <a:gd name="connsiteY62" fmla="*/ 32 h 763"/>
              <a:gd name="connsiteX63" fmla="*/ 659 w 711"/>
              <a:gd name="connsiteY63" fmla="*/ 42 h 763"/>
              <a:gd name="connsiteX64" fmla="*/ 669 w 711"/>
              <a:gd name="connsiteY64" fmla="*/ 53 h 763"/>
              <a:gd name="connsiteX65" fmla="*/ 680 w 711"/>
              <a:gd name="connsiteY65" fmla="*/ 58 h 763"/>
              <a:gd name="connsiteX66" fmla="*/ 690 w 711"/>
              <a:gd name="connsiteY66" fmla="*/ 68 h 763"/>
              <a:gd name="connsiteX67" fmla="*/ 701 w 711"/>
              <a:gd name="connsiteY67" fmla="*/ 74 h 763"/>
              <a:gd name="connsiteX68" fmla="*/ 706 w 711"/>
              <a:gd name="connsiteY68" fmla="*/ 79 h 763"/>
              <a:gd name="connsiteX69" fmla="*/ 711 w 711"/>
              <a:gd name="connsiteY69" fmla="*/ 84 h 763"/>
              <a:gd name="connsiteX70" fmla="*/ 711 w 711"/>
              <a:gd name="connsiteY70" fmla="*/ 89 h 763"/>
              <a:gd name="connsiteX71" fmla="*/ 711 w 711"/>
              <a:gd name="connsiteY71" fmla="*/ 95 h 763"/>
              <a:gd name="connsiteX72" fmla="*/ 711 w 711"/>
              <a:gd name="connsiteY72" fmla="*/ 100 h 763"/>
              <a:gd name="connsiteX73" fmla="*/ 711 w 711"/>
              <a:gd name="connsiteY73" fmla="*/ 105 h 763"/>
              <a:gd name="connsiteX74" fmla="*/ 706 w 711"/>
              <a:gd name="connsiteY74" fmla="*/ 110 h 763"/>
              <a:gd name="connsiteX75" fmla="*/ 696 w 711"/>
              <a:gd name="connsiteY75" fmla="*/ 116 h 763"/>
              <a:gd name="connsiteX76" fmla="*/ 696 w 711"/>
              <a:gd name="connsiteY76" fmla="*/ 121 h 763"/>
              <a:gd name="connsiteX77" fmla="*/ 696 w 711"/>
              <a:gd name="connsiteY77" fmla="*/ 121 h 763"/>
              <a:gd name="connsiteX78" fmla="*/ 690 w 711"/>
              <a:gd name="connsiteY78" fmla="*/ 126 h 763"/>
              <a:gd name="connsiteX79" fmla="*/ 690 w 711"/>
              <a:gd name="connsiteY79" fmla="*/ 132 h 763"/>
              <a:gd name="connsiteX80" fmla="*/ 685 w 711"/>
              <a:gd name="connsiteY80" fmla="*/ 142 h 763"/>
              <a:gd name="connsiteX81" fmla="*/ 685 w 711"/>
              <a:gd name="connsiteY81" fmla="*/ 147 h 763"/>
              <a:gd name="connsiteX82" fmla="*/ 685 w 711"/>
              <a:gd name="connsiteY82" fmla="*/ 158 h 763"/>
              <a:gd name="connsiteX83" fmla="*/ 680 w 711"/>
              <a:gd name="connsiteY83" fmla="*/ 168 h 763"/>
              <a:gd name="connsiteX84" fmla="*/ 680 w 711"/>
              <a:gd name="connsiteY84" fmla="*/ 179 h 763"/>
              <a:gd name="connsiteX85" fmla="*/ 680 w 711"/>
              <a:gd name="connsiteY85" fmla="*/ 189 h 763"/>
              <a:gd name="connsiteX86" fmla="*/ 675 w 711"/>
              <a:gd name="connsiteY86" fmla="*/ 205 h 763"/>
              <a:gd name="connsiteX87" fmla="*/ 675 w 711"/>
              <a:gd name="connsiteY87" fmla="*/ 221 h 763"/>
              <a:gd name="connsiteX88" fmla="*/ 675 w 711"/>
              <a:gd name="connsiteY88" fmla="*/ 237 h 763"/>
              <a:gd name="connsiteX89" fmla="*/ 669 w 711"/>
              <a:gd name="connsiteY89" fmla="*/ 252 h 763"/>
              <a:gd name="connsiteX90" fmla="*/ 669 w 711"/>
              <a:gd name="connsiteY90" fmla="*/ 268 h 763"/>
              <a:gd name="connsiteX91" fmla="*/ 669 w 711"/>
              <a:gd name="connsiteY91" fmla="*/ 289 h 763"/>
              <a:gd name="connsiteX92" fmla="*/ 664 w 711"/>
              <a:gd name="connsiteY92" fmla="*/ 331 h 763"/>
              <a:gd name="connsiteX93" fmla="*/ 659 w 711"/>
              <a:gd name="connsiteY93" fmla="*/ 368 h 763"/>
              <a:gd name="connsiteX94" fmla="*/ 659 w 711"/>
              <a:gd name="connsiteY94" fmla="*/ 400 h 763"/>
              <a:gd name="connsiteX95" fmla="*/ 654 w 711"/>
              <a:gd name="connsiteY95" fmla="*/ 431 h 763"/>
              <a:gd name="connsiteX96" fmla="*/ 648 w 711"/>
              <a:gd name="connsiteY96" fmla="*/ 463 h 763"/>
              <a:gd name="connsiteX97" fmla="*/ 648 w 711"/>
              <a:gd name="connsiteY97" fmla="*/ 489 h 763"/>
              <a:gd name="connsiteX98" fmla="*/ 643 w 711"/>
              <a:gd name="connsiteY98" fmla="*/ 510 h 763"/>
              <a:gd name="connsiteX99" fmla="*/ 638 w 711"/>
              <a:gd name="connsiteY99" fmla="*/ 531 h 763"/>
              <a:gd name="connsiteX100" fmla="*/ 632 w 711"/>
              <a:gd name="connsiteY100" fmla="*/ 568 h 763"/>
              <a:gd name="connsiteX101" fmla="*/ 622 w 711"/>
              <a:gd name="connsiteY101" fmla="*/ 605 h 763"/>
              <a:gd name="connsiteX102" fmla="*/ 617 w 711"/>
              <a:gd name="connsiteY102" fmla="*/ 636 h 763"/>
              <a:gd name="connsiteX103" fmla="*/ 606 w 711"/>
              <a:gd name="connsiteY103" fmla="*/ 663 h 763"/>
              <a:gd name="connsiteX104" fmla="*/ 601 w 711"/>
              <a:gd name="connsiteY104" fmla="*/ 689 h 763"/>
              <a:gd name="connsiteX105" fmla="*/ 596 w 711"/>
              <a:gd name="connsiteY105" fmla="*/ 700 h 763"/>
              <a:gd name="connsiteX106" fmla="*/ 590 w 711"/>
              <a:gd name="connsiteY106" fmla="*/ 710 h 763"/>
              <a:gd name="connsiteX107" fmla="*/ 590 w 711"/>
              <a:gd name="connsiteY107" fmla="*/ 721 h 763"/>
              <a:gd name="connsiteX108" fmla="*/ 585 w 711"/>
              <a:gd name="connsiteY108" fmla="*/ 726 h 763"/>
              <a:gd name="connsiteX109" fmla="*/ 580 w 711"/>
              <a:gd name="connsiteY109" fmla="*/ 736 h 763"/>
              <a:gd name="connsiteX110" fmla="*/ 580 w 711"/>
              <a:gd name="connsiteY110" fmla="*/ 742 h 763"/>
              <a:gd name="connsiteX111" fmla="*/ 569 w 711"/>
              <a:gd name="connsiteY111" fmla="*/ 747 h 763"/>
              <a:gd name="connsiteX112" fmla="*/ 564 w 711"/>
              <a:gd name="connsiteY112" fmla="*/ 757 h 763"/>
              <a:gd name="connsiteX113" fmla="*/ 559 w 711"/>
              <a:gd name="connsiteY113" fmla="*/ 757 h 763"/>
              <a:gd name="connsiteX114" fmla="*/ 553 w 711"/>
              <a:gd name="connsiteY114" fmla="*/ 763 h 763"/>
              <a:gd name="connsiteX115" fmla="*/ 548 w 711"/>
              <a:gd name="connsiteY115" fmla="*/ 763 h 763"/>
              <a:gd name="connsiteX116" fmla="*/ 548 w 711"/>
              <a:gd name="connsiteY116" fmla="*/ 757 h 763"/>
              <a:gd name="connsiteX117" fmla="*/ 543 w 711"/>
              <a:gd name="connsiteY117" fmla="*/ 757 h 763"/>
              <a:gd name="connsiteX118" fmla="*/ 543 w 711"/>
              <a:gd name="connsiteY118" fmla="*/ 752 h 763"/>
              <a:gd name="connsiteX119" fmla="*/ 543 w 711"/>
              <a:gd name="connsiteY119" fmla="*/ 747 h 763"/>
              <a:gd name="connsiteX120" fmla="*/ 538 w 711"/>
              <a:gd name="connsiteY120" fmla="*/ 742 h 763"/>
              <a:gd name="connsiteX121" fmla="*/ 538 w 711"/>
              <a:gd name="connsiteY121" fmla="*/ 731 h 763"/>
              <a:gd name="connsiteX122" fmla="*/ 538 w 711"/>
              <a:gd name="connsiteY122" fmla="*/ 721 h 763"/>
              <a:gd name="connsiteX123" fmla="*/ 532 w 711"/>
              <a:gd name="connsiteY123" fmla="*/ 705 h 763"/>
              <a:gd name="connsiteX124" fmla="*/ 527 w 711"/>
              <a:gd name="connsiteY124" fmla="*/ 684 h 763"/>
              <a:gd name="connsiteX125" fmla="*/ 522 w 711"/>
              <a:gd name="connsiteY125" fmla="*/ 668 h 763"/>
              <a:gd name="connsiteX126" fmla="*/ 517 w 711"/>
              <a:gd name="connsiteY126" fmla="*/ 652 h 763"/>
              <a:gd name="connsiteX127" fmla="*/ 511 w 711"/>
              <a:gd name="connsiteY127" fmla="*/ 636 h 763"/>
              <a:gd name="connsiteX128" fmla="*/ 501 w 711"/>
              <a:gd name="connsiteY128" fmla="*/ 626 h 763"/>
              <a:gd name="connsiteX0" fmla="*/ 601 w 711"/>
              <a:gd name="connsiteY0" fmla="*/ 116 h 763"/>
              <a:gd name="connsiteX1" fmla="*/ 601 w 711"/>
              <a:gd name="connsiteY1" fmla="*/ 105 h 763"/>
              <a:gd name="connsiteX2" fmla="*/ 596 w 711"/>
              <a:gd name="connsiteY2" fmla="*/ 95 h 763"/>
              <a:gd name="connsiteX3" fmla="*/ 596 w 711"/>
              <a:gd name="connsiteY3" fmla="*/ 89 h 763"/>
              <a:gd name="connsiteX4" fmla="*/ 596 w 711"/>
              <a:gd name="connsiteY4" fmla="*/ 84 h 763"/>
              <a:gd name="connsiteX5" fmla="*/ 590 w 711"/>
              <a:gd name="connsiteY5" fmla="*/ 84 h 763"/>
              <a:gd name="connsiteX6" fmla="*/ 585 w 711"/>
              <a:gd name="connsiteY6" fmla="*/ 79 h 763"/>
              <a:gd name="connsiteX7" fmla="*/ 575 w 711"/>
              <a:gd name="connsiteY7" fmla="*/ 79 h 763"/>
              <a:gd name="connsiteX8" fmla="*/ 569 w 711"/>
              <a:gd name="connsiteY8" fmla="*/ 74 h 763"/>
              <a:gd name="connsiteX9" fmla="*/ 553 w 711"/>
              <a:gd name="connsiteY9" fmla="*/ 74 h 763"/>
              <a:gd name="connsiteX10" fmla="*/ 543 w 711"/>
              <a:gd name="connsiteY10" fmla="*/ 74 h 763"/>
              <a:gd name="connsiteX11" fmla="*/ 527 w 711"/>
              <a:gd name="connsiteY11" fmla="*/ 79 h 763"/>
              <a:gd name="connsiteX12" fmla="*/ 496 w 711"/>
              <a:gd name="connsiteY12" fmla="*/ 79 h 763"/>
              <a:gd name="connsiteX13" fmla="*/ 459 w 711"/>
              <a:gd name="connsiteY13" fmla="*/ 84 h 763"/>
              <a:gd name="connsiteX14" fmla="*/ 422 w 711"/>
              <a:gd name="connsiteY14" fmla="*/ 89 h 763"/>
              <a:gd name="connsiteX15" fmla="*/ 385 w 711"/>
              <a:gd name="connsiteY15" fmla="*/ 89 h 763"/>
              <a:gd name="connsiteX16" fmla="*/ 343 w 711"/>
              <a:gd name="connsiteY16" fmla="*/ 95 h 763"/>
              <a:gd name="connsiteX17" fmla="*/ 295 w 711"/>
              <a:gd name="connsiteY17" fmla="*/ 105 h 763"/>
              <a:gd name="connsiteX18" fmla="*/ 269 w 711"/>
              <a:gd name="connsiteY18" fmla="*/ 105 h 763"/>
              <a:gd name="connsiteX19" fmla="*/ 243 w 711"/>
              <a:gd name="connsiteY19" fmla="*/ 110 h 763"/>
              <a:gd name="connsiteX20" fmla="*/ 216 w 711"/>
              <a:gd name="connsiteY20" fmla="*/ 116 h 763"/>
              <a:gd name="connsiteX21" fmla="*/ 190 w 711"/>
              <a:gd name="connsiteY21" fmla="*/ 116 h 763"/>
              <a:gd name="connsiteX22" fmla="*/ 158 w 711"/>
              <a:gd name="connsiteY22" fmla="*/ 121 h 763"/>
              <a:gd name="connsiteX23" fmla="*/ 132 w 711"/>
              <a:gd name="connsiteY23" fmla="*/ 126 h 763"/>
              <a:gd name="connsiteX24" fmla="*/ 106 w 711"/>
              <a:gd name="connsiteY24" fmla="*/ 126 h 763"/>
              <a:gd name="connsiteX25" fmla="*/ 85 w 711"/>
              <a:gd name="connsiteY25" fmla="*/ 132 h 763"/>
              <a:gd name="connsiteX26" fmla="*/ 64 w 711"/>
              <a:gd name="connsiteY26" fmla="*/ 132 h 763"/>
              <a:gd name="connsiteX27" fmla="*/ 37 w 711"/>
              <a:gd name="connsiteY27" fmla="*/ 132 h 763"/>
              <a:gd name="connsiteX28" fmla="*/ 21 w 711"/>
              <a:gd name="connsiteY28" fmla="*/ 137 h 763"/>
              <a:gd name="connsiteX29" fmla="*/ 0 w 711"/>
              <a:gd name="connsiteY29" fmla="*/ 137 h 763"/>
              <a:gd name="connsiteX30" fmla="*/ 0 w 711"/>
              <a:gd name="connsiteY30" fmla="*/ 100 h 763"/>
              <a:gd name="connsiteX31" fmla="*/ 16 w 711"/>
              <a:gd name="connsiteY31" fmla="*/ 100 h 763"/>
              <a:gd name="connsiteX32" fmla="*/ 37 w 711"/>
              <a:gd name="connsiteY32" fmla="*/ 100 h 763"/>
              <a:gd name="connsiteX33" fmla="*/ 53 w 711"/>
              <a:gd name="connsiteY33" fmla="*/ 100 h 763"/>
              <a:gd name="connsiteX34" fmla="*/ 74 w 711"/>
              <a:gd name="connsiteY34" fmla="*/ 95 h 763"/>
              <a:gd name="connsiteX35" fmla="*/ 100 w 711"/>
              <a:gd name="connsiteY35" fmla="*/ 95 h 763"/>
              <a:gd name="connsiteX36" fmla="*/ 122 w 711"/>
              <a:gd name="connsiteY36" fmla="*/ 89 h 763"/>
              <a:gd name="connsiteX37" fmla="*/ 148 w 711"/>
              <a:gd name="connsiteY37" fmla="*/ 84 h 763"/>
              <a:gd name="connsiteX38" fmla="*/ 179 w 711"/>
              <a:gd name="connsiteY38" fmla="*/ 84 h 763"/>
              <a:gd name="connsiteX39" fmla="*/ 237 w 711"/>
              <a:gd name="connsiteY39" fmla="*/ 74 h 763"/>
              <a:gd name="connsiteX40" fmla="*/ 295 w 711"/>
              <a:gd name="connsiteY40" fmla="*/ 63 h 763"/>
              <a:gd name="connsiteX41" fmla="*/ 353 w 711"/>
              <a:gd name="connsiteY41" fmla="*/ 58 h 763"/>
              <a:gd name="connsiteX42" fmla="*/ 411 w 711"/>
              <a:gd name="connsiteY42" fmla="*/ 47 h 763"/>
              <a:gd name="connsiteX43" fmla="*/ 438 w 711"/>
              <a:gd name="connsiteY43" fmla="*/ 42 h 763"/>
              <a:gd name="connsiteX44" fmla="*/ 464 w 711"/>
              <a:gd name="connsiteY44" fmla="*/ 37 h 763"/>
              <a:gd name="connsiteX45" fmla="*/ 490 w 711"/>
              <a:gd name="connsiteY45" fmla="*/ 32 h 763"/>
              <a:gd name="connsiteX46" fmla="*/ 506 w 711"/>
              <a:gd name="connsiteY46" fmla="*/ 32 h 763"/>
              <a:gd name="connsiteX47" fmla="*/ 522 w 711"/>
              <a:gd name="connsiteY47" fmla="*/ 26 h 763"/>
              <a:gd name="connsiteX48" fmla="*/ 538 w 711"/>
              <a:gd name="connsiteY48" fmla="*/ 21 h 763"/>
              <a:gd name="connsiteX49" fmla="*/ 543 w 711"/>
              <a:gd name="connsiteY49" fmla="*/ 21 h 763"/>
              <a:gd name="connsiteX50" fmla="*/ 553 w 711"/>
              <a:gd name="connsiteY50" fmla="*/ 16 h 763"/>
              <a:gd name="connsiteX51" fmla="*/ 559 w 711"/>
              <a:gd name="connsiteY51" fmla="*/ 11 h 763"/>
              <a:gd name="connsiteX52" fmla="*/ 569 w 711"/>
              <a:gd name="connsiteY52" fmla="*/ 5 h 763"/>
              <a:gd name="connsiteX53" fmla="*/ 575 w 711"/>
              <a:gd name="connsiteY53" fmla="*/ 5 h 763"/>
              <a:gd name="connsiteX54" fmla="*/ 585 w 711"/>
              <a:gd name="connsiteY54" fmla="*/ 0 h 763"/>
              <a:gd name="connsiteX55" fmla="*/ 590 w 711"/>
              <a:gd name="connsiteY55" fmla="*/ 5 h 763"/>
              <a:gd name="connsiteX56" fmla="*/ 596 w 711"/>
              <a:gd name="connsiteY56" fmla="*/ 5 h 763"/>
              <a:gd name="connsiteX57" fmla="*/ 601 w 711"/>
              <a:gd name="connsiteY57" fmla="*/ 11 h 763"/>
              <a:gd name="connsiteX58" fmla="*/ 611 w 711"/>
              <a:gd name="connsiteY58" fmla="*/ 16 h 763"/>
              <a:gd name="connsiteX59" fmla="*/ 622 w 711"/>
              <a:gd name="connsiteY59" fmla="*/ 21 h 763"/>
              <a:gd name="connsiteX60" fmla="*/ 632 w 711"/>
              <a:gd name="connsiteY60" fmla="*/ 26 h 763"/>
              <a:gd name="connsiteX61" fmla="*/ 643 w 711"/>
              <a:gd name="connsiteY61" fmla="*/ 32 h 763"/>
              <a:gd name="connsiteX62" fmla="*/ 659 w 711"/>
              <a:gd name="connsiteY62" fmla="*/ 42 h 763"/>
              <a:gd name="connsiteX63" fmla="*/ 669 w 711"/>
              <a:gd name="connsiteY63" fmla="*/ 53 h 763"/>
              <a:gd name="connsiteX64" fmla="*/ 680 w 711"/>
              <a:gd name="connsiteY64" fmla="*/ 58 h 763"/>
              <a:gd name="connsiteX65" fmla="*/ 690 w 711"/>
              <a:gd name="connsiteY65" fmla="*/ 68 h 763"/>
              <a:gd name="connsiteX66" fmla="*/ 701 w 711"/>
              <a:gd name="connsiteY66" fmla="*/ 74 h 763"/>
              <a:gd name="connsiteX67" fmla="*/ 706 w 711"/>
              <a:gd name="connsiteY67" fmla="*/ 79 h 763"/>
              <a:gd name="connsiteX68" fmla="*/ 711 w 711"/>
              <a:gd name="connsiteY68" fmla="*/ 84 h 763"/>
              <a:gd name="connsiteX69" fmla="*/ 711 w 711"/>
              <a:gd name="connsiteY69" fmla="*/ 89 h 763"/>
              <a:gd name="connsiteX70" fmla="*/ 711 w 711"/>
              <a:gd name="connsiteY70" fmla="*/ 95 h 763"/>
              <a:gd name="connsiteX71" fmla="*/ 711 w 711"/>
              <a:gd name="connsiteY71" fmla="*/ 100 h 763"/>
              <a:gd name="connsiteX72" fmla="*/ 711 w 711"/>
              <a:gd name="connsiteY72" fmla="*/ 105 h 763"/>
              <a:gd name="connsiteX73" fmla="*/ 706 w 711"/>
              <a:gd name="connsiteY73" fmla="*/ 110 h 763"/>
              <a:gd name="connsiteX74" fmla="*/ 696 w 711"/>
              <a:gd name="connsiteY74" fmla="*/ 116 h 763"/>
              <a:gd name="connsiteX75" fmla="*/ 696 w 711"/>
              <a:gd name="connsiteY75" fmla="*/ 121 h 763"/>
              <a:gd name="connsiteX76" fmla="*/ 696 w 711"/>
              <a:gd name="connsiteY76" fmla="*/ 121 h 763"/>
              <a:gd name="connsiteX77" fmla="*/ 690 w 711"/>
              <a:gd name="connsiteY77" fmla="*/ 126 h 763"/>
              <a:gd name="connsiteX78" fmla="*/ 690 w 711"/>
              <a:gd name="connsiteY78" fmla="*/ 132 h 763"/>
              <a:gd name="connsiteX79" fmla="*/ 685 w 711"/>
              <a:gd name="connsiteY79" fmla="*/ 142 h 763"/>
              <a:gd name="connsiteX80" fmla="*/ 685 w 711"/>
              <a:gd name="connsiteY80" fmla="*/ 147 h 763"/>
              <a:gd name="connsiteX81" fmla="*/ 685 w 711"/>
              <a:gd name="connsiteY81" fmla="*/ 158 h 763"/>
              <a:gd name="connsiteX82" fmla="*/ 680 w 711"/>
              <a:gd name="connsiteY82" fmla="*/ 168 h 763"/>
              <a:gd name="connsiteX83" fmla="*/ 680 w 711"/>
              <a:gd name="connsiteY83" fmla="*/ 179 h 763"/>
              <a:gd name="connsiteX84" fmla="*/ 680 w 711"/>
              <a:gd name="connsiteY84" fmla="*/ 189 h 763"/>
              <a:gd name="connsiteX85" fmla="*/ 675 w 711"/>
              <a:gd name="connsiteY85" fmla="*/ 205 h 763"/>
              <a:gd name="connsiteX86" fmla="*/ 675 w 711"/>
              <a:gd name="connsiteY86" fmla="*/ 221 h 763"/>
              <a:gd name="connsiteX87" fmla="*/ 675 w 711"/>
              <a:gd name="connsiteY87" fmla="*/ 237 h 763"/>
              <a:gd name="connsiteX88" fmla="*/ 669 w 711"/>
              <a:gd name="connsiteY88" fmla="*/ 252 h 763"/>
              <a:gd name="connsiteX89" fmla="*/ 669 w 711"/>
              <a:gd name="connsiteY89" fmla="*/ 268 h 763"/>
              <a:gd name="connsiteX90" fmla="*/ 669 w 711"/>
              <a:gd name="connsiteY90" fmla="*/ 289 h 763"/>
              <a:gd name="connsiteX91" fmla="*/ 664 w 711"/>
              <a:gd name="connsiteY91" fmla="*/ 331 h 763"/>
              <a:gd name="connsiteX92" fmla="*/ 659 w 711"/>
              <a:gd name="connsiteY92" fmla="*/ 368 h 763"/>
              <a:gd name="connsiteX93" fmla="*/ 659 w 711"/>
              <a:gd name="connsiteY93" fmla="*/ 400 h 763"/>
              <a:gd name="connsiteX94" fmla="*/ 654 w 711"/>
              <a:gd name="connsiteY94" fmla="*/ 431 h 763"/>
              <a:gd name="connsiteX95" fmla="*/ 648 w 711"/>
              <a:gd name="connsiteY95" fmla="*/ 463 h 763"/>
              <a:gd name="connsiteX96" fmla="*/ 648 w 711"/>
              <a:gd name="connsiteY96" fmla="*/ 489 h 763"/>
              <a:gd name="connsiteX97" fmla="*/ 643 w 711"/>
              <a:gd name="connsiteY97" fmla="*/ 510 h 763"/>
              <a:gd name="connsiteX98" fmla="*/ 638 w 711"/>
              <a:gd name="connsiteY98" fmla="*/ 531 h 763"/>
              <a:gd name="connsiteX99" fmla="*/ 632 w 711"/>
              <a:gd name="connsiteY99" fmla="*/ 568 h 763"/>
              <a:gd name="connsiteX100" fmla="*/ 622 w 711"/>
              <a:gd name="connsiteY100" fmla="*/ 605 h 763"/>
              <a:gd name="connsiteX101" fmla="*/ 617 w 711"/>
              <a:gd name="connsiteY101" fmla="*/ 636 h 763"/>
              <a:gd name="connsiteX102" fmla="*/ 606 w 711"/>
              <a:gd name="connsiteY102" fmla="*/ 663 h 763"/>
              <a:gd name="connsiteX103" fmla="*/ 601 w 711"/>
              <a:gd name="connsiteY103" fmla="*/ 689 h 763"/>
              <a:gd name="connsiteX104" fmla="*/ 596 w 711"/>
              <a:gd name="connsiteY104" fmla="*/ 700 h 763"/>
              <a:gd name="connsiteX105" fmla="*/ 590 w 711"/>
              <a:gd name="connsiteY105" fmla="*/ 710 h 763"/>
              <a:gd name="connsiteX106" fmla="*/ 590 w 711"/>
              <a:gd name="connsiteY106" fmla="*/ 721 h 763"/>
              <a:gd name="connsiteX107" fmla="*/ 585 w 711"/>
              <a:gd name="connsiteY107" fmla="*/ 726 h 763"/>
              <a:gd name="connsiteX108" fmla="*/ 580 w 711"/>
              <a:gd name="connsiteY108" fmla="*/ 736 h 763"/>
              <a:gd name="connsiteX109" fmla="*/ 580 w 711"/>
              <a:gd name="connsiteY109" fmla="*/ 742 h 763"/>
              <a:gd name="connsiteX110" fmla="*/ 569 w 711"/>
              <a:gd name="connsiteY110" fmla="*/ 747 h 763"/>
              <a:gd name="connsiteX111" fmla="*/ 564 w 711"/>
              <a:gd name="connsiteY111" fmla="*/ 757 h 763"/>
              <a:gd name="connsiteX112" fmla="*/ 559 w 711"/>
              <a:gd name="connsiteY112" fmla="*/ 757 h 763"/>
              <a:gd name="connsiteX113" fmla="*/ 553 w 711"/>
              <a:gd name="connsiteY113" fmla="*/ 763 h 763"/>
              <a:gd name="connsiteX114" fmla="*/ 548 w 711"/>
              <a:gd name="connsiteY114" fmla="*/ 763 h 763"/>
              <a:gd name="connsiteX115" fmla="*/ 548 w 711"/>
              <a:gd name="connsiteY115" fmla="*/ 757 h 763"/>
              <a:gd name="connsiteX116" fmla="*/ 543 w 711"/>
              <a:gd name="connsiteY116" fmla="*/ 757 h 763"/>
              <a:gd name="connsiteX117" fmla="*/ 543 w 711"/>
              <a:gd name="connsiteY117" fmla="*/ 752 h 763"/>
              <a:gd name="connsiteX118" fmla="*/ 543 w 711"/>
              <a:gd name="connsiteY118" fmla="*/ 747 h 763"/>
              <a:gd name="connsiteX119" fmla="*/ 538 w 711"/>
              <a:gd name="connsiteY119" fmla="*/ 742 h 763"/>
              <a:gd name="connsiteX120" fmla="*/ 538 w 711"/>
              <a:gd name="connsiteY120" fmla="*/ 731 h 763"/>
              <a:gd name="connsiteX121" fmla="*/ 538 w 711"/>
              <a:gd name="connsiteY121" fmla="*/ 721 h 763"/>
              <a:gd name="connsiteX122" fmla="*/ 532 w 711"/>
              <a:gd name="connsiteY122" fmla="*/ 705 h 763"/>
              <a:gd name="connsiteX123" fmla="*/ 527 w 711"/>
              <a:gd name="connsiteY123" fmla="*/ 684 h 763"/>
              <a:gd name="connsiteX124" fmla="*/ 522 w 711"/>
              <a:gd name="connsiteY124" fmla="*/ 668 h 763"/>
              <a:gd name="connsiteX125" fmla="*/ 517 w 711"/>
              <a:gd name="connsiteY125" fmla="*/ 652 h 763"/>
              <a:gd name="connsiteX126" fmla="*/ 511 w 711"/>
              <a:gd name="connsiteY126" fmla="*/ 636 h 763"/>
              <a:gd name="connsiteX127" fmla="*/ 501 w 711"/>
              <a:gd name="connsiteY127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96 w 711"/>
              <a:gd name="connsiteY73" fmla="*/ 116 h 763"/>
              <a:gd name="connsiteX74" fmla="*/ 696 w 711"/>
              <a:gd name="connsiteY74" fmla="*/ 121 h 763"/>
              <a:gd name="connsiteX75" fmla="*/ 696 w 711"/>
              <a:gd name="connsiteY75" fmla="*/ 121 h 763"/>
              <a:gd name="connsiteX76" fmla="*/ 690 w 711"/>
              <a:gd name="connsiteY76" fmla="*/ 126 h 763"/>
              <a:gd name="connsiteX77" fmla="*/ 690 w 711"/>
              <a:gd name="connsiteY77" fmla="*/ 132 h 763"/>
              <a:gd name="connsiteX78" fmla="*/ 685 w 711"/>
              <a:gd name="connsiteY78" fmla="*/ 142 h 763"/>
              <a:gd name="connsiteX79" fmla="*/ 685 w 711"/>
              <a:gd name="connsiteY79" fmla="*/ 147 h 763"/>
              <a:gd name="connsiteX80" fmla="*/ 685 w 711"/>
              <a:gd name="connsiteY80" fmla="*/ 158 h 763"/>
              <a:gd name="connsiteX81" fmla="*/ 680 w 711"/>
              <a:gd name="connsiteY81" fmla="*/ 168 h 763"/>
              <a:gd name="connsiteX82" fmla="*/ 680 w 711"/>
              <a:gd name="connsiteY82" fmla="*/ 179 h 763"/>
              <a:gd name="connsiteX83" fmla="*/ 680 w 711"/>
              <a:gd name="connsiteY83" fmla="*/ 189 h 763"/>
              <a:gd name="connsiteX84" fmla="*/ 675 w 711"/>
              <a:gd name="connsiteY84" fmla="*/ 205 h 763"/>
              <a:gd name="connsiteX85" fmla="*/ 675 w 711"/>
              <a:gd name="connsiteY85" fmla="*/ 221 h 763"/>
              <a:gd name="connsiteX86" fmla="*/ 675 w 711"/>
              <a:gd name="connsiteY86" fmla="*/ 237 h 763"/>
              <a:gd name="connsiteX87" fmla="*/ 669 w 711"/>
              <a:gd name="connsiteY87" fmla="*/ 252 h 763"/>
              <a:gd name="connsiteX88" fmla="*/ 669 w 711"/>
              <a:gd name="connsiteY88" fmla="*/ 268 h 763"/>
              <a:gd name="connsiteX89" fmla="*/ 669 w 711"/>
              <a:gd name="connsiteY89" fmla="*/ 289 h 763"/>
              <a:gd name="connsiteX90" fmla="*/ 664 w 711"/>
              <a:gd name="connsiteY90" fmla="*/ 331 h 763"/>
              <a:gd name="connsiteX91" fmla="*/ 659 w 711"/>
              <a:gd name="connsiteY91" fmla="*/ 368 h 763"/>
              <a:gd name="connsiteX92" fmla="*/ 659 w 711"/>
              <a:gd name="connsiteY92" fmla="*/ 400 h 763"/>
              <a:gd name="connsiteX93" fmla="*/ 654 w 711"/>
              <a:gd name="connsiteY93" fmla="*/ 431 h 763"/>
              <a:gd name="connsiteX94" fmla="*/ 648 w 711"/>
              <a:gd name="connsiteY94" fmla="*/ 463 h 763"/>
              <a:gd name="connsiteX95" fmla="*/ 648 w 711"/>
              <a:gd name="connsiteY95" fmla="*/ 489 h 763"/>
              <a:gd name="connsiteX96" fmla="*/ 643 w 711"/>
              <a:gd name="connsiteY96" fmla="*/ 510 h 763"/>
              <a:gd name="connsiteX97" fmla="*/ 638 w 711"/>
              <a:gd name="connsiteY97" fmla="*/ 531 h 763"/>
              <a:gd name="connsiteX98" fmla="*/ 632 w 711"/>
              <a:gd name="connsiteY98" fmla="*/ 568 h 763"/>
              <a:gd name="connsiteX99" fmla="*/ 622 w 711"/>
              <a:gd name="connsiteY99" fmla="*/ 605 h 763"/>
              <a:gd name="connsiteX100" fmla="*/ 617 w 711"/>
              <a:gd name="connsiteY100" fmla="*/ 636 h 763"/>
              <a:gd name="connsiteX101" fmla="*/ 606 w 711"/>
              <a:gd name="connsiteY101" fmla="*/ 663 h 763"/>
              <a:gd name="connsiteX102" fmla="*/ 601 w 711"/>
              <a:gd name="connsiteY102" fmla="*/ 689 h 763"/>
              <a:gd name="connsiteX103" fmla="*/ 596 w 711"/>
              <a:gd name="connsiteY103" fmla="*/ 700 h 763"/>
              <a:gd name="connsiteX104" fmla="*/ 590 w 711"/>
              <a:gd name="connsiteY104" fmla="*/ 710 h 763"/>
              <a:gd name="connsiteX105" fmla="*/ 590 w 711"/>
              <a:gd name="connsiteY105" fmla="*/ 721 h 763"/>
              <a:gd name="connsiteX106" fmla="*/ 585 w 711"/>
              <a:gd name="connsiteY106" fmla="*/ 726 h 763"/>
              <a:gd name="connsiteX107" fmla="*/ 580 w 711"/>
              <a:gd name="connsiteY107" fmla="*/ 736 h 763"/>
              <a:gd name="connsiteX108" fmla="*/ 580 w 711"/>
              <a:gd name="connsiteY108" fmla="*/ 742 h 763"/>
              <a:gd name="connsiteX109" fmla="*/ 569 w 711"/>
              <a:gd name="connsiteY109" fmla="*/ 747 h 763"/>
              <a:gd name="connsiteX110" fmla="*/ 564 w 711"/>
              <a:gd name="connsiteY110" fmla="*/ 757 h 763"/>
              <a:gd name="connsiteX111" fmla="*/ 559 w 711"/>
              <a:gd name="connsiteY111" fmla="*/ 757 h 763"/>
              <a:gd name="connsiteX112" fmla="*/ 553 w 711"/>
              <a:gd name="connsiteY112" fmla="*/ 763 h 763"/>
              <a:gd name="connsiteX113" fmla="*/ 548 w 711"/>
              <a:gd name="connsiteY113" fmla="*/ 763 h 763"/>
              <a:gd name="connsiteX114" fmla="*/ 548 w 711"/>
              <a:gd name="connsiteY114" fmla="*/ 757 h 763"/>
              <a:gd name="connsiteX115" fmla="*/ 543 w 711"/>
              <a:gd name="connsiteY115" fmla="*/ 757 h 763"/>
              <a:gd name="connsiteX116" fmla="*/ 543 w 711"/>
              <a:gd name="connsiteY116" fmla="*/ 752 h 763"/>
              <a:gd name="connsiteX117" fmla="*/ 543 w 711"/>
              <a:gd name="connsiteY117" fmla="*/ 747 h 763"/>
              <a:gd name="connsiteX118" fmla="*/ 538 w 711"/>
              <a:gd name="connsiteY118" fmla="*/ 742 h 763"/>
              <a:gd name="connsiteX119" fmla="*/ 538 w 711"/>
              <a:gd name="connsiteY119" fmla="*/ 731 h 763"/>
              <a:gd name="connsiteX120" fmla="*/ 538 w 711"/>
              <a:gd name="connsiteY120" fmla="*/ 721 h 763"/>
              <a:gd name="connsiteX121" fmla="*/ 532 w 711"/>
              <a:gd name="connsiteY121" fmla="*/ 705 h 763"/>
              <a:gd name="connsiteX122" fmla="*/ 527 w 711"/>
              <a:gd name="connsiteY122" fmla="*/ 684 h 763"/>
              <a:gd name="connsiteX123" fmla="*/ 522 w 711"/>
              <a:gd name="connsiteY123" fmla="*/ 668 h 763"/>
              <a:gd name="connsiteX124" fmla="*/ 517 w 711"/>
              <a:gd name="connsiteY124" fmla="*/ 652 h 763"/>
              <a:gd name="connsiteX125" fmla="*/ 511 w 711"/>
              <a:gd name="connsiteY125" fmla="*/ 636 h 763"/>
              <a:gd name="connsiteX126" fmla="*/ 501 w 711"/>
              <a:gd name="connsiteY126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96 w 711"/>
              <a:gd name="connsiteY73" fmla="*/ 116 h 763"/>
              <a:gd name="connsiteX74" fmla="*/ 696 w 711"/>
              <a:gd name="connsiteY74" fmla="*/ 121 h 763"/>
              <a:gd name="connsiteX75" fmla="*/ 690 w 711"/>
              <a:gd name="connsiteY75" fmla="*/ 126 h 763"/>
              <a:gd name="connsiteX76" fmla="*/ 690 w 711"/>
              <a:gd name="connsiteY76" fmla="*/ 132 h 763"/>
              <a:gd name="connsiteX77" fmla="*/ 685 w 711"/>
              <a:gd name="connsiteY77" fmla="*/ 142 h 763"/>
              <a:gd name="connsiteX78" fmla="*/ 685 w 711"/>
              <a:gd name="connsiteY78" fmla="*/ 147 h 763"/>
              <a:gd name="connsiteX79" fmla="*/ 685 w 711"/>
              <a:gd name="connsiteY79" fmla="*/ 158 h 763"/>
              <a:gd name="connsiteX80" fmla="*/ 680 w 711"/>
              <a:gd name="connsiteY80" fmla="*/ 168 h 763"/>
              <a:gd name="connsiteX81" fmla="*/ 680 w 711"/>
              <a:gd name="connsiteY81" fmla="*/ 179 h 763"/>
              <a:gd name="connsiteX82" fmla="*/ 680 w 711"/>
              <a:gd name="connsiteY82" fmla="*/ 189 h 763"/>
              <a:gd name="connsiteX83" fmla="*/ 675 w 711"/>
              <a:gd name="connsiteY83" fmla="*/ 205 h 763"/>
              <a:gd name="connsiteX84" fmla="*/ 675 w 711"/>
              <a:gd name="connsiteY84" fmla="*/ 221 h 763"/>
              <a:gd name="connsiteX85" fmla="*/ 675 w 711"/>
              <a:gd name="connsiteY85" fmla="*/ 237 h 763"/>
              <a:gd name="connsiteX86" fmla="*/ 669 w 711"/>
              <a:gd name="connsiteY86" fmla="*/ 252 h 763"/>
              <a:gd name="connsiteX87" fmla="*/ 669 w 711"/>
              <a:gd name="connsiteY87" fmla="*/ 268 h 763"/>
              <a:gd name="connsiteX88" fmla="*/ 669 w 711"/>
              <a:gd name="connsiteY88" fmla="*/ 289 h 763"/>
              <a:gd name="connsiteX89" fmla="*/ 664 w 711"/>
              <a:gd name="connsiteY89" fmla="*/ 331 h 763"/>
              <a:gd name="connsiteX90" fmla="*/ 659 w 711"/>
              <a:gd name="connsiteY90" fmla="*/ 368 h 763"/>
              <a:gd name="connsiteX91" fmla="*/ 659 w 711"/>
              <a:gd name="connsiteY91" fmla="*/ 400 h 763"/>
              <a:gd name="connsiteX92" fmla="*/ 654 w 711"/>
              <a:gd name="connsiteY92" fmla="*/ 431 h 763"/>
              <a:gd name="connsiteX93" fmla="*/ 648 w 711"/>
              <a:gd name="connsiteY93" fmla="*/ 463 h 763"/>
              <a:gd name="connsiteX94" fmla="*/ 648 w 711"/>
              <a:gd name="connsiteY94" fmla="*/ 489 h 763"/>
              <a:gd name="connsiteX95" fmla="*/ 643 w 711"/>
              <a:gd name="connsiteY95" fmla="*/ 510 h 763"/>
              <a:gd name="connsiteX96" fmla="*/ 638 w 711"/>
              <a:gd name="connsiteY96" fmla="*/ 531 h 763"/>
              <a:gd name="connsiteX97" fmla="*/ 632 w 711"/>
              <a:gd name="connsiteY97" fmla="*/ 568 h 763"/>
              <a:gd name="connsiteX98" fmla="*/ 622 w 711"/>
              <a:gd name="connsiteY98" fmla="*/ 605 h 763"/>
              <a:gd name="connsiteX99" fmla="*/ 617 w 711"/>
              <a:gd name="connsiteY99" fmla="*/ 636 h 763"/>
              <a:gd name="connsiteX100" fmla="*/ 606 w 711"/>
              <a:gd name="connsiteY100" fmla="*/ 663 h 763"/>
              <a:gd name="connsiteX101" fmla="*/ 601 w 711"/>
              <a:gd name="connsiteY101" fmla="*/ 689 h 763"/>
              <a:gd name="connsiteX102" fmla="*/ 596 w 711"/>
              <a:gd name="connsiteY102" fmla="*/ 700 h 763"/>
              <a:gd name="connsiteX103" fmla="*/ 590 w 711"/>
              <a:gd name="connsiteY103" fmla="*/ 710 h 763"/>
              <a:gd name="connsiteX104" fmla="*/ 590 w 711"/>
              <a:gd name="connsiteY104" fmla="*/ 721 h 763"/>
              <a:gd name="connsiteX105" fmla="*/ 585 w 711"/>
              <a:gd name="connsiteY105" fmla="*/ 726 h 763"/>
              <a:gd name="connsiteX106" fmla="*/ 580 w 711"/>
              <a:gd name="connsiteY106" fmla="*/ 736 h 763"/>
              <a:gd name="connsiteX107" fmla="*/ 580 w 711"/>
              <a:gd name="connsiteY107" fmla="*/ 742 h 763"/>
              <a:gd name="connsiteX108" fmla="*/ 569 w 711"/>
              <a:gd name="connsiteY108" fmla="*/ 747 h 763"/>
              <a:gd name="connsiteX109" fmla="*/ 564 w 711"/>
              <a:gd name="connsiteY109" fmla="*/ 757 h 763"/>
              <a:gd name="connsiteX110" fmla="*/ 559 w 711"/>
              <a:gd name="connsiteY110" fmla="*/ 757 h 763"/>
              <a:gd name="connsiteX111" fmla="*/ 553 w 711"/>
              <a:gd name="connsiteY111" fmla="*/ 763 h 763"/>
              <a:gd name="connsiteX112" fmla="*/ 548 w 711"/>
              <a:gd name="connsiteY112" fmla="*/ 763 h 763"/>
              <a:gd name="connsiteX113" fmla="*/ 548 w 711"/>
              <a:gd name="connsiteY113" fmla="*/ 757 h 763"/>
              <a:gd name="connsiteX114" fmla="*/ 543 w 711"/>
              <a:gd name="connsiteY114" fmla="*/ 757 h 763"/>
              <a:gd name="connsiteX115" fmla="*/ 543 w 711"/>
              <a:gd name="connsiteY115" fmla="*/ 752 h 763"/>
              <a:gd name="connsiteX116" fmla="*/ 543 w 711"/>
              <a:gd name="connsiteY116" fmla="*/ 747 h 763"/>
              <a:gd name="connsiteX117" fmla="*/ 538 w 711"/>
              <a:gd name="connsiteY117" fmla="*/ 742 h 763"/>
              <a:gd name="connsiteX118" fmla="*/ 538 w 711"/>
              <a:gd name="connsiteY118" fmla="*/ 731 h 763"/>
              <a:gd name="connsiteX119" fmla="*/ 538 w 711"/>
              <a:gd name="connsiteY119" fmla="*/ 721 h 763"/>
              <a:gd name="connsiteX120" fmla="*/ 532 w 711"/>
              <a:gd name="connsiteY120" fmla="*/ 705 h 763"/>
              <a:gd name="connsiteX121" fmla="*/ 527 w 711"/>
              <a:gd name="connsiteY121" fmla="*/ 684 h 763"/>
              <a:gd name="connsiteX122" fmla="*/ 522 w 711"/>
              <a:gd name="connsiteY122" fmla="*/ 668 h 763"/>
              <a:gd name="connsiteX123" fmla="*/ 517 w 711"/>
              <a:gd name="connsiteY123" fmla="*/ 652 h 763"/>
              <a:gd name="connsiteX124" fmla="*/ 511 w 711"/>
              <a:gd name="connsiteY124" fmla="*/ 636 h 763"/>
              <a:gd name="connsiteX125" fmla="*/ 501 w 711"/>
              <a:gd name="connsiteY125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96 w 711"/>
              <a:gd name="connsiteY73" fmla="*/ 116 h 763"/>
              <a:gd name="connsiteX74" fmla="*/ 696 w 711"/>
              <a:gd name="connsiteY74" fmla="*/ 121 h 763"/>
              <a:gd name="connsiteX75" fmla="*/ 690 w 711"/>
              <a:gd name="connsiteY75" fmla="*/ 126 h 763"/>
              <a:gd name="connsiteX76" fmla="*/ 685 w 711"/>
              <a:gd name="connsiteY76" fmla="*/ 142 h 763"/>
              <a:gd name="connsiteX77" fmla="*/ 685 w 711"/>
              <a:gd name="connsiteY77" fmla="*/ 147 h 763"/>
              <a:gd name="connsiteX78" fmla="*/ 685 w 711"/>
              <a:gd name="connsiteY78" fmla="*/ 158 h 763"/>
              <a:gd name="connsiteX79" fmla="*/ 680 w 711"/>
              <a:gd name="connsiteY79" fmla="*/ 168 h 763"/>
              <a:gd name="connsiteX80" fmla="*/ 680 w 711"/>
              <a:gd name="connsiteY80" fmla="*/ 179 h 763"/>
              <a:gd name="connsiteX81" fmla="*/ 680 w 711"/>
              <a:gd name="connsiteY81" fmla="*/ 189 h 763"/>
              <a:gd name="connsiteX82" fmla="*/ 675 w 711"/>
              <a:gd name="connsiteY82" fmla="*/ 205 h 763"/>
              <a:gd name="connsiteX83" fmla="*/ 675 w 711"/>
              <a:gd name="connsiteY83" fmla="*/ 221 h 763"/>
              <a:gd name="connsiteX84" fmla="*/ 675 w 711"/>
              <a:gd name="connsiteY84" fmla="*/ 237 h 763"/>
              <a:gd name="connsiteX85" fmla="*/ 669 w 711"/>
              <a:gd name="connsiteY85" fmla="*/ 252 h 763"/>
              <a:gd name="connsiteX86" fmla="*/ 669 w 711"/>
              <a:gd name="connsiteY86" fmla="*/ 268 h 763"/>
              <a:gd name="connsiteX87" fmla="*/ 669 w 711"/>
              <a:gd name="connsiteY87" fmla="*/ 289 h 763"/>
              <a:gd name="connsiteX88" fmla="*/ 664 w 711"/>
              <a:gd name="connsiteY88" fmla="*/ 331 h 763"/>
              <a:gd name="connsiteX89" fmla="*/ 659 w 711"/>
              <a:gd name="connsiteY89" fmla="*/ 368 h 763"/>
              <a:gd name="connsiteX90" fmla="*/ 659 w 711"/>
              <a:gd name="connsiteY90" fmla="*/ 400 h 763"/>
              <a:gd name="connsiteX91" fmla="*/ 654 w 711"/>
              <a:gd name="connsiteY91" fmla="*/ 431 h 763"/>
              <a:gd name="connsiteX92" fmla="*/ 648 w 711"/>
              <a:gd name="connsiteY92" fmla="*/ 463 h 763"/>
              <a:gd name="connsiteX93" fmla="*/ 648 w 711"/>
              <a:gd name="connsiteY93" fmla="*/ 489 h 763"/>
              <a:gd name="connsiteX94" fmla="*/ 643 w 711"/>
              <a:gd name="connsiteY94" fmla="*/ 510 h 763"/>
              <a:gd name="connsiteX95" fmla="*/ 638 w 711"/>
              <a:gd name="connsiteY95" fmla="*/ 531 h 763"/>
              <a:gd name="connsiteX96" fmla="*/ 632 w 711"/>
              <a:gd name="connsiteY96" fmla="*/ 568 h 763"/>
              <a:gd name="connsiteX97" fmla="*/ 622 w 711"/>
              <a:gd name="connsiteY97" fmla="*/ 605 h 763"/>
              <a:gd name="connsiteX98" fmla="*/ 617 w 711"/>
              <a:gd name="connsiteY98" fmla="*/ 636 h 763"/>
              <a:gd name="connsiteX99" fmla="*/ 606 w 711"/>
              <a:gd name="connsiteY99" fmla="*/ 663 h 763"/>
              <a:gd name="connsiteX100" fmla="*/ 601 w 711"/>
              <a:gd name="connsiteY100" fmla="*/ 689 h 763"/>
              <a:gd name="connsiteX101" fmla="*/ 596 w 711"/>
              <a:gd name="connsiteY101" fmla="*/ 700 h 763"/>
              <a:gd name="connsiteX102" fmla="*/ 590 w 711"/>
              <a:gd name="connsiteY102" fmla="*/ 710 h 763"/>
              <a:gd name="connsiteX103" fmla="*/ 590 w 711"/>
              <a:gd name="connsiteY103" fmla="*/ 721 h 763"/>
              <a:gd name="connsiteX104" fmla="*/ 585 w 711"/>
              <a:gd name="connsiteY104" fmla="*/ 726 h 763"/>
              <a:gd name="connsiteX105" fmla="*/ 580 w 711"/>
              <a:gd name="connsiteY105" fmla="*/ 736 h 763"/>
              <a:gd name="connsiteX106" fmla="*/ 580 w 711"/>
              <a:gd name="connsiteY106" fmla="*/ 742 h 763"/>
              <a:gd name="connsiteX107" fmla="*/ 569 w 711"/>
              <a:gd name="connsiteY107" fmla="*/ 747 h 763"/>
              <a:gd name="connsiteX108" fmla="*/ 564 w 711"/>
              <a:gd name="connsiteY108" fmla="*/ 757 h 763"/>
              <a:gd name="connsiteX109" fmla="*/ 559 w 711"/>
              <a:gd name="connsiteY109" fmla="*/ 757 h 763"/>
              <a:gd name="connsiteX110" fmla="*/ 553 w 711"/>
              <a:gd name="connsiteY110" fmla="*/ 763 h 763"/>
              <a:gd name="connsiteX111" fmla="*/ 548 w 711"/>
              <a:gd name="connsiteY111" fmla="*/ 763 h 763"/>
              <a:gd name="connsiteX112" fmla="*/ 548 w 711"/>
              <a:gd name="connsiteY112" fmla="*/ 757 h 763"/>
              <a:gd name="connsiteX113" fmla="*/ 543 w 711"/>
              <a:gd name="connsiteY113" fmla="*/ 757 h 763"/>
              <a:gd name="connsiteX114" fmla="*/ 543 w 711"/>
              <a:gd name="connsiteY114" fmla="*/ 752 h 763"/>
              <a:gd name="connsiteX115" fmla="*/ 543 w 711"/>
              <a:gd name="connsiteY115" fmla="*/ 747 h 763"/>
              <a:gd name="connsiteX116" fmla="*/ 538 w 711"/>
              <a:gd name="connsiteY116" fmla="*/ 742 h 763"/>
              <a:gd name="connsiteX117" fmla="*/ 538 w 711"/>
              <a:gd name="connsiteY117" fmla="*/ 731 h 763"/>
              <a:gd name="connsiteX118" fmla="*/ 538 w 711"/>
              <a:gd name="connsiteY118" fmla="*/ 721 h 763"/>
              <a:gd name="connsiteX119" fmla="*/ 532 w 711"/>
              <a:gd name="connsiteY119" fmla="*/ 705 h 763"/>
              <a:gd name="connsiteX120" fmla="*/ 527 w 711"/>
              <a:gd name="connsiteY120" fmla="*/ 684 h 763"/>
              <a:gd name="connsiteX121" fmla="*/ 522 w 711"/>
              <a:gd name="connsiteY121" fmla="*/ 668 h 763"/>
              <a:gd name="connsiteX122" fmla="*/ 517 w 711"/>
              <a:gd name="connsiteY122" fmla="*/ 652 h 763"/>
              <a:gd name="connsiteX123" fmla="*/ 511 w 711"/>
              <a:gd name="connsiteY123" fmla="*/ 636 h 763"/>
              <a:gd name="connsiteX124" fmla="*/ 501 w 711"/>
              <a:gd name="connsiteY124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96 w 711"/>
              <a:gd name="connsiteY73" fmla="*/ 116 h 763"/>
              <a:gd name="connsiteX74" fmla="*/ 696 w 711"/>
              <a:gd name="connsiteY74" fmla="*/ 121 h 763"/>
              <a:gd name="connsiteX75" fmla="*/ 690 w 711"/>
              <a:gd name="connsiteY75" fmla="*/ 126 h 763"/>
              <a:gd name="connsiteX76" fmla="*/ 685 w 711"/>
              <a:gd name="connsiteY76" fmla="*/ 147 h 763"/>
              <a:gd name="connsiteX77" fmla="*/ 685 w 711"/>
              <a:gd name="connsiteY77" fmla="*/ 158 h 763"/>
              <a:gd name="connsiteX78" fmla="*/ 680 w 711"/>
              <a:gd name="connsiteY78" fmla="*/ 168 h 763"/>
              <a:gd name="connsiteX79" fmla="*/ 680 w 711"/>
              <a:gd name="connsiteY79" fmla="*/ 179 h 763"/>
              <a:gd name="connsiteX80" fmla="*/ 680 w 711"/>
              <a:gd name="connsiteY80" fmla="*/ 189 h 763"/>
              <a:gd name="connsiteX81" fmla="*/ 675 w 711"/>
              <a:gd name="connsiteY81" fmla="*/ 205 h 763"/>
              <a:gd name="connsiteX82" fmla="*/ 675 w 711"/>
              <a:gd name="connsiteY82" fmla="*/ 221 h 763"/>
              <a:gd name="connsiteX83" fmla="*/ 675 w 711"/>
              <a:gd name="connsiteY83" fmla="*/ 237 h 763"/>
              <a:gd name="connsiteX84" fmla="*/ 669 w 711"/>
              <a:gd name="connsiteY84" fmla="*/ 252 h 763"/>
              <a:gd name="connsiteX85" fmla="*/ 669 w 711"/>
              <a:gd name="connsiteY85" fmla="*/ 268 h 763"/>
              <a:gd name="connsiteX86" fmla="*/ 669 w 711"/>
              <a:gd name="connsiteY86" fmla="*/ 289 h 763"/>
              <a:gd name="connsiteX87" fmla="*/ 664 w 711"/>
              <a:gd name="connsiteY87" fmla="*/ 331 h 763"/>
              <a:gd name="connsiteX88" fmla="*/ 659 w 711"/>
              <a:gd name="connsiteY88" fmla="*/ 368 h 763"/>
              <a:gd name="connsiteX89" fmla="*/ 659 w 711"/>
              <a:gd name="connsiteY89" fmla="*/ 400 h 763"/>
              <a:gd name="connsiteX90" fmla="*/ 654 w 711"/>
              <a:gd name="connsiteY90" fmla="*/ 431 h 763"/>
              <a:gd name="connsiteX91" fmla="*/ 648 w 711"/>
              <a:gd name="connsiteY91" fmla="*/ 463 h 763"/>
              <a:gd name="connsiteX92" fmla="*/ 648 w 711"/>
              <a:gd name="connsiteY92" fmla="*/ 489 h 763"/>
              <a:gd name="connsiteX93" fmla="*/ 643 w 711"/>
              <a:gd name="connsiteY93" fmla="*/ 510 h 763"/>
              <a:gd name="connsiteX94" fmla="*/ 638 w 711"/>
              <a:gd name="connsiteY94" fmla="*/ 531 h 763"/>
              <a:gd name="connsiteX95" fmla="*/ 632 w 711"/>
              <a:gd name="connsiteY95" fmla="*/ 568 h 763"/>
              <a:gd name="connsiteX96" fmla="*/ 622 w 711"/>
              <a:gd name="connsiteY96" fmla="*/ 605 h 763"/>
              <a:gd name="connsiteX97" fmla="*/ 617 w 711"/>
              <a:gd name="connsiteY97" fmla="*/ 636 h 763"/>
              <a:gd name="connsiteX98" fmla="*/ 606 w 711"/>
              <a:gd name="connsiteY98" fmla="*/ 663 h 763"/>
              <a:gd name="connsiteX99" fmla="*/ 601 w 711"/>
              <a:gd name="connsiteY99" fmla="*/ 689 h 763"/>
              <a:gd name="connsiteX100" fmla="*/ 596 w 711"/>
              <a:gd name="connsiteY100" fmla="*/ 700 h 763"/>
              <a:gd name="connsiteX101" fmla="*/ 590 w 711"/>
              <a:gd name="connsiteY101" fmla="*/ 710 h 763"/>
              <a:gd name="connsiteX102" fmla="*/ 590 w 711"/>
              <a:gd name="connsiteY102" fmla="*/ 721 h 763"/>
              <a:gd name="connsiteX103" fmla="*/ 585 w 711"/>
              <a:gd name="connsiteY103" fmla="*/ 726 h 763"/>
              <a:gd name="connsiteX104" fmla="*/ 580 w 711"/>
              <a:gd name="connsiteY104" fmla="*/ 736 h 763"/>
              <a:gd name="connsiteX105" fmla="*/ 580 w 711"/>
              <a:gd name="connsiteY105" fmla="*/ 742 h 763"/>
              <a:gd name="connsiteX106" fmla="*/ 569 w 711"/>
              <a:gd name="connsiteY106" fmla="*/ 747 h 763"/>
              <a:gd name="connsiteX107" fmla="*/ 564 w 711"/>
              <a:gd name="connsiteY107" fmla="*/ 757 h 763"/>
              <a:gd name="connsiteX108" fmla="*/ 559 w 711"/>
              <a:gd name="connsiteY108" fmla="*/ 757 h 763"/>
              <a:gd name="connsiteX109" fmla="*/ 553 w 711"/>
              <a:gd name="connsiteY109" fmla="*/ 763 h 763"/>
              <a:gd name="connsiteX110" fmla="*/ 548 w 711"/>
              <a:gd name="connsiteY110" fmla="*/ 763 h 763"/>
              <a:gd name="connsiteX111" fmla="*/ 548 w 711"/>
              <a:gd name="connsiteY111" fmla="*/ 757 h 763"/>
              <a:gd name="connsiteX112" fmla="*/ 543 w 711"/>
              <a:gd name="connsiteY112" fmla="*/ 757 h 763"/>
              <a:gd name="connsiteX113" fmla="*/ 543 w 711"/>
              <a:gd name="connsiteY113" fmla="*/ 752 h 763"/>
              <a:gd name="connsiteX114" fmla="*/ 543 w 711"/>
              <a:gd name="connsiteY114" fmla="*/ 747 h 763"/>
              <a:gd name="connsiteX115" fmla="*/ 538 w 711"/>
              <a:gd name="connsiteY115" fmla="*/ 742 h 763"/>
              <a:gd name="connsiteX116" fmla="*/ 538 w 711"/>
              <a:gd name="connsiteY116" fmla="*/ 731 h 763"/>
              <a:gd name="connsiteX117" fmla="*/ 538 w 711"/>
              <a:gd name="connsiteY117" fmla="*/ 721 h 763"/>
              <a:gd name="connsiteX118" fmla="*/ 532 w 711"/>
              <a:gd name="connsiteY118" fmla="*/ 705 h 763"/>
              <a:gd name="connsiteX119" fmla="*/ 527 w 711"/>
              <a:gd name="connsiteY119" fmla="*/ 684 h 763"/>
              <a:gd name="connsiteX120" fmla="*/ 522 w 711"/>
              <a:gd name="connsiteY120" fmla="*/ 668 h 763"/>
              <a:gd name="connsiteX121" fmla="*/ 517 w 711"/>
              <a:gd name="connsiteY121" fmla="*/ 652 h 763"/>
              <a:gd name="connsiteX122" fmla="*/ 511 w 711"/>
              <a:gd name="connsiteY122" fmla="*/ 636 h 763"/>
              <a:gd name="connsiteX123" fmla="*/ 501 w 711"/>
              <a:gd name="connsiteY123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96 w 711"/>
              <a:gd name="connsiteY73" fmla="*/ 116 h 763"/>
              <a:gd name="connsiteX74" fmla="*/ 696 w 711"/>
              <a:gd name="connsiteY74" fmla="*/ 121 h 763"/>
              <a:gd name="connsiteX75" fmla="*/ 685 w 711"/>
              <a:gd name="connsiteY75" fmla="*/ 147 h 763"/>
              <a:gd name="connsiteX76" fmla="*/ 685 w 711"/>
              <a:gd name="connsiteY76" fmla="*/ 158 h 763"/>
              <a:gd name="connsiteX77" fmla="*/ 680 w 711"/>
              <a:gd name="connsiteY77" fmla="*/ 168 h 763"/>
              <a:gd name="connsiteX78" fmla="*/ 680 w 711"/>
              <a:gd name="connsiteY78" fmla="*/ 179 h 763"/>
              <a:gd name="connsiteX79" fmla="*/ 680 w 711"/>
              <a:gd name="connsiteY79" fmla="*/ 189 h 763"/>
              <a:gd name="connsiteX80" fmla="*/ 675 w 711"/>
              <a:gd name="connsiteY80" fmla="*/ 205 h 763"/>
              <a:gd name="connsiteX81" fmla="*/ 675 w 711"/>
              <a:gd name="connsiteY81" fmla="*/ 221 h 763"/>
              <a:gd name="connsiteX82" fmla="*/ 675 w 711"/>
              <a:gd name="connsiteY82" fmla="*/ 237 h 763"/>
              <a:gd name="connsiteX83" fmla="*/ 669 w 711"/>
              <a:gd name="connsiteY83" fmla="*/ 252 h 763"/>
              <a:gd name="connsiteX84" fmla="*/ 669 w 711"/>
              <a:gd name="connsiteY84" fmla="*/ 268 h 763"/>
              <a:gd name="connsiteX85" fmla="*/ 669 w 711"/>
              <a:gd name="connsiteY85" fmla="*/ 289 h 763"/>
              <a:gd name="connsiteX86" fmla="*/ 664 w 711"/>
              <a:gd name="connsiteY86" fmla="*/ 331 h 763"/>
              <a:gd name="connsiteX87" fmla="*/ 659 w 711"/>
              <a:gd name="connsiteY87" fmla="*/ 368 h 763"/>
              <a:gd name="connsiteX88" fmla="*/ 659 w 711"/>
              <a:gd name="connsiteY88" fmla="*/ 400 h 763"/>
              <a:gd name="connsiteX89" fmla="*/ 654 w 711"/>
              <a:gd name="connsiteY89" fmla="*/ 431 h 763"/>
              <a:gd name="connsiteX90" fmla="*/ 648 w 711"/>
              <a:gd name="connsiteY90" fmla="*/ 463 h 763"/>
              <a:gd name="connsiteX91" fmla="*/ 648 w 711"/>
              <a:gd name="connsiteY91" fmla="*/ 489 h 763"/>
              <a:gd name="connsiteX92" fmla="*/ 643 w 711"/>
              <a:gd name="connsiteY92" fmla="*/ 510 h 763"/>
              <a:gd name="connsiteX93" fmla="*/ 638 w 711"/>
              <a:gd name="connsiteY93" fmla="*/ 531 h 763"/>
              <a:gd name="connsiteX94" fmla="*/ 632 w 711"/>
              <a:gd name="connsiteY94" fmla="*/ 568 h 763"/>
              <a:gd name="connsiteX95" fmla="*/ 622 w 711"/>
              <a:gd name="connsiteY95" fmla="*/ 605 h 763"/>
              <a:gd name="connsiteX96" fmla="*/ 617 w 711"/>
              <a:gd name="connsiteY96" fmla="*/ 636 h 763"/>
              <a:gd name="connsiteX97" fmla="*/ 606 w 711"/>
              <a:gd name="connsiteY97" fmla="*/ 663 h 763"/>
              <a:gd name="connsiteX98" fmla="*/ 601 w 711"/>
              <a:gd name="connsiteY98" fmla="*/ 689 h 763"/>
              <a:gd name="connsiteX99" fmla="*/ 596 w 711"/>
              <a:gd name="connsiteY99" fmla="*/ 700 h 763"/>
              <a:gd name="connsiteX100" fmla="*/ 590 w 711"/>
              <a:gd name="connsiteY100" fmla="*/ 710 h 763"/>
              <a:gd name="connsiteX101" fmla="*/ 590 w 711"/>
              <a:gd name="connsiteY101" fmla="*/ 721 h 763"/>
              <a:gd name="connsiteX102" fmla="*/ 585 w 711"/>
              <a:gd name="connsiteY102" fmla="*/ 726 h 763"/>
              <a:gd name="connsiteX103" fmla="*/ 580 w 711"/>
              <a:gd name="connsiteY103" fmla="*/ 736 h 763"/>
              <a:gd name="connsiteX104" fmla="*/ 580 w 711"/>
              <a:gd name="connsiteY104" fmla="*/ 742 h 763"/>
              <a:gd name="connsiteX105" fmla="*/ 569 w 711"/>
              <a:gd name="connsiteY105" fmla="*/ 747 h 763"/>
              <a:gd name="connsiteX106" fmla="*/ 564 w 711"/>
              <a:gd name="connsiteY106" fmla="*/ 757 h 763"/>
              <a:gd name="connsiteX107" fmla="*/ 559 w 711"/>
              <a:gd name="connsiteY107" fmla="*/ 757 h 763"/>
              <a:gd name="connsiteX108" fmla="*/ 553 w 711"/>
              <a:gd name="connsiteY108" fmla="*/ 763 h 763"/>
              <a:gd name="connsiteX109" fmla="*/ 548 w 711"/>
              <a:gd name="connsiteY109" fmla="*/ 763 h 763"/>
              <a:gd name="connsiteX110" fmla="*/ 548 w 711"/>
              <a:gd name="connsiteY110" fmla="*/ 757 h 763"/>
              <a:gd name="connsiteX111" fmla="*/ 543 w 711"/>
              <a:gd name="connsiteY111" fmla="*/ 757 h 763"/>
              <a:gd name="connsiteX112" fmla="*/ 543 w 711"/>
              <a:gd name="connsiteY112" fmla="*/ 752 h 763"/>
              <a:gd name="connsiteX113" fmla="*/ 543 w 711"/>
              <a:gd name="connsiteY113" fmla="*/ 747 h 763"/>
              <a:gd name="connsiteX114" fmla="*/ 538 w 711"/>
              <a:gd name="connsiteY114" fmla="*/ 742 h 763"/>
              <a:gd name="connsiteX115" fmla="*/ 538 w 711"/>
              <a:gd name="connsiteY115" fmla="*/ 731 h 763"/>
              <a:gd name="connsiteX116" fmla="*/ 538 w 711"/>
              <a:gd name="connsiteY116" fmla="*/ 721 h 763"/>
              <a:gd name="connsiteX117" fmla="*/ 532 w 711"/>
              <a:gd name="connsiteY117" fmla="*/ 705 h 763"/>
              <a:gd name="connsiteX118" fmla="*/ 527 w 711"/>
              <a:gd name="connsiteY118" fmla="*/ 684 h 763"/>
              <a:gd name="connsiteX119" fmla="*/ 522 w 711"/>
              <a:gd name="connsiteY119" fmla="*/ 668 h 763"/>
              <a:gd name="connsiteX120" fmla="*/ 517 w 711"/>
              <a:gd name="connsiteY120" fmla="*/ 652 h 763"/>
              <a:gd name="connsiteX121" fmla="*/ 511 w 711"/>
              <a:gd name="connsiteY121" fmla="*/ 636 h 763"/>
              <a:gd name="connsiteX122" fmla="*/ 501 w 711"/>
              <a:gd name="connsiteY122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96 w 711"/>
              <a:gd name="connsiteY73" fmla="*/ 116 h 763"/>
              <a:gd name="connsiteX74" fmla="*/ 685 w 711"/>
              <a:gd name="connsiteY74" fmla="*/ 147 h 763"/>
              <a:gd name="connsiteX75" fmla="*/ 685 w 711"/>
              <a:gd name="connsiteY75" fmla="*/ 158 h 763"/>
              <a:gd name="connsiteX76" fmla="*/ 680 w 711"/>
              <a:gd name="connsiteY76" fmla="*/ 168 h 763"/>
              <a:gd name="connsiteX77" fmla="*/ 680 w 711"/>
              <a:gd name="connsiteY77" fmla="*/ 179 h 763"/>
              <a:gd name="connsiteX78" fmla="*/ 680 w 711"/>
              <a:gd name="connsiteY78" fmla="*/ 189 h 763"/>
              <a:gd name="connsiteX79" fmla="*/ 675 w 711"/>
              <a:gd name="connsiteY79" fmla="*/ 205 h 763"/>
              <a:gd name="connsiteX80" fmla="*/ 675 w 711"/>
              <a:gd name="connsiteY80" fmla="*/ 221 h 763"/>
              <a:gd name="connsiteX81" fmla="*/ 675 w 711"/>
              <a:gd name="connsiteY81" fmla="*/ 237 h 763"/>
              <a:gd name="connsiteX82" fmla="*/ 669 w 711"/>
              <a:gd name="connsiteY82" fmla="*/ 252 h 763"/>
              <a:gd name="connsiteX83" fmla="*/ 669 w 711"/>
              <a:gd name="connsiteY83" fmla="*/ 268 h 763"/>
              <a:gd name="connsiteX84" fmla="*/ 669 w 711"/>
              <a:gd name="connsiteY84" fmla="*/ 289 h 763"/>
              <a:gd name="connsiteX85" fmla="*/ 664 w 711"/>
              <a:gd name="connsiteY85" fmla="*/ 331 h 763"/>
              <a:gd name="connsiteX86" fmla="*/ 659 w 711"/>
              <a:gd name="connsiteY86" fmla="*/ 368 h 763"/>
              <a:gd name="connsiteX87" fmla="*/ 659 w 711"/>
              <a:gd name="connsiteY87" fmla="*/ 400 h 763"/>
              <a:gd name="connsiteX88" fmla="*/ 654 w 711"/>
              <a:gd name="connsiteY88" fmla="*/ 431 h 763"/>
              <a:gd name="connsiteX89" fmla="*/ 648 w 711"/>
              <a:gd name="connsiteY89" fmla="*/ 463 h 763"/>
              <a:gd name="connsiteX90" fmla="*/ 648 w 711"/>
              <a:gd name="connsiteY90" fmla="*/ 489 h 763"/>
              <a:gd name="connsiteX91" fmla="*/ 643 w 711"/>
              <a:gd name="connsiteY91" fmla="*/ 510 h 763"/>
              <a:gd name="connsiteX92" fmla="*/ 638 w 711"/>
              <a:gd name="connsiteY92" fmla="*/ 531 h 763"/>
              <a:gd name="connsiteX93" fmla="*/ 632 w 711"/>
              <a:gd name="connsiteY93" fmla="*/ 568 h 763"/>
              <a:gd name="connsiteX94" fmla="*/ 622 w 711"/>
              <a:gd name="connsiteY94" fmla="*/ 605 h 763"/>
              <a:gd name="connsiteX95" fmla="*/ 617 w 711"/>
              <a:gd name="connsiteY95" fmla="*/ 636 h 763"/>
              <a:gd name="connsiteX96" fmla="*/ 606 w 711"/>
              <a:gd name="connsiteY96" fmla="*/ 663 h 763"/>
              <a:gd name="connsiteX97" fmla="*/ 601 w 711"/>
              <a:gd name="connsiteY97" fmla="*/ 689 h 763"/>
              <a:gd name="connsiteX98" fmla="*/ 596 w 711"/>
              <a:gd name="connsiteY98" fmla="*/ 700 h 763"/>
              <a:gd name="connsiteX99" fmla="*/ 590 w 711"/>
              <a:gd name="connsiteY99" fmla="*/ 710 h 763"/>
              <a:gd name="connsiteX100" fmla="*/ 590 w 711"/>
              <a:gd name="connsiteY100" fmla="*/ 721 h 763"/>
              <a:gd name="connsiteX101" fmla="*/ 585 w 711"/>
              <a:gd name="connsiteY101" fmla="*/ 726 h 763"/>
              <a:gd name="connsiteX102" fmla="*/ 580 w 711"/>
              <a:gd name="connsiteY102" fmla="*/ 736 h 763"/>
              <a:gd name="connsiteX103" fmla="*/ 580 w 711"/>
              <a:gd name="connsiteY103" fmla="*/ 742 h 763"/>
              <a:gd name="connsiteX104" fmla="*/ 569 w 711"/>
              <a:gd name="connsiteY104" fmla="*/ 747 h 763"/>
              <a:gd name="connsiteX105" fmla="*/ 564 w 711"/>
              <a:gd name="connsiteY105" fmla="*/ 757 h 763"/>
              <a:gd name="connsiteX106" fmla="*/ 559 w 711"/>
              <a:gd name="connsiteY106" fmla="*/ 757 h 763"/>
              <a:gd name="connsiteX107" fmla="*/ 553 w 711"/>
              <a:gd name="connsiteY107" fmla="*/ 763 h 763"/>
              <a:gd name="connsiteX108" fmla="*/ 548 w 711"/>
              <a:gd name="connsiteY108" fmla="*/ 763 h 763"/>
              <a:gd name="connsiteX109" fmla="*/ 548 w 711"/>
              <a:gd name="connsiteY109" fmla="*/ 757 h 763"/>
              <a:gd name="connsiteX110" fmla="*/ 543 w 711"/>
              <a:gd name="connsiteY110" fmla="*/ 757 h 763"/>
              <a:gd name="connsiteX111" fmla="*/ 543 w 711"/>
              <a:gd name="connsiteY111" fmla="*/ 752 h 763"/>
              <a:gd name="connsiteX112" fmla="*/ 543 w 711"/>
              <a:gd name="connsiteY112" fmla="*/ 747 h 763"/>
              <a:gd name="connsiteX113" fmla="*/ 538 w 711"/>
              <a:gd name="connsiteY113" fmla="*/ 742 h 763"/>
              <a:gd name="connsiteX114" fmla="*/ 538 w 711"/>
              <a:gd name="connsiteY114" fmla="*/ 731 h 763"/>
              <a:gd name="connsiteX115" fmla="*/ 538 w 711"/>
              <a:gd name="connsiteY115" fmla="*/ 721 h 763"/>
              <a:gd name="connsiteX116" fmla="*/ 532 w 711"/>
              <a:gd name="connsiteY116" fmla="*/ 705 h 763"/>
              <a:gd name="connsiteX117" fmla="*/ 527 w 711"/>
              <a:gd name="connsiteY117" fmla="*/ 684 h 763"/>
              <a:gd name="connsiteX118" fmla="*/ 522 w 711"/>
              <a:gd name="connsiteY118" fmla="*/ 668 h 763"/>
              <a:gd name="connsiteX119" fmla="*/ 517 w 711"/>
              <a:gd name="connsiteY119" fmla="*/ 652 h 763"/>
              <a:gd name="connsiteX120" fmla="*/ 511 w 711"/>
              <a:gd name="connsiteY120" fmla="*/ 636 h 763"/>
              <a:gd name="connsiteX121" fmla="*/ 501 w 711"/>
              <a:gd name="connsiteY121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85 w 711"/>
              <a:gd name="connsiteY73" fmla="*/ 147 h 763"/>
              <a:gd name="connsiteX74" fmla="*/ 685 w 711"/>
              <a:gd name="connsiteY74" fmla="*/ 158 h 763"/>
              <a:gd name="connsiteX75" fmla="*/ 680 w 711"/>
              <a:gd name="connsiteY75" fmla="*/ 168 h 763"/>
              <a:gd name="connsiteX76" fmla="*/ 680 w 711"/>
              <a:gd name="connsiteY76" fmla="*/ 179 h 763"/>
              <a:gd name="connsiteX77" fmla="*/ 680 w 711"/>
              <a:gd name="connsiteY77" fmla="*/ 189 h 763"/>
              <a:gd name="connsiteX78" fmla="*/ 675 w 711"/>
              <a:gd name="connsiteY78" fmla="*/ 205 h 763"/>
              <a:gd name="connsiteX79" fmla="*/ 675 w 711"/>
              <a:gd name="connsiteY79" fmla="*/ 221 h 763"/>
              <a:gd name="connsiteX80" fmla="*/ 675 w 711"/>
              <a:gd name="connsiteY80" fmla="*/ 237 h 763"/>
              <a:gd name="connsiteX81" fmla="*/ 669 w 711"/>
              <a:gd name="connsiteY81" fmla="*/ 252 h 763"/>
              <a:gd name="connsiteX82" fmla="*/ 669 w 711"/>
              <a:gd name="connsiteY82" fmla="*/ 268 h 763"/>
              <a:gd name="connsiteX83" fmla="*/ 669 w 711"/>
              <a:gd name="connsiteY83" fmla="*/ 289 h 763"/>
              <a:gd name="connsiteX84" fmla="*/ 664 w 711"/>
              <a:gd name="connsiteY84" fmla="*/ 331 h 763"/>
              <a:gd name="connsiteX85" fmla="*/ 659 w 711"/>
              <a:gd name="connsiteY85" fmla="*/ 368 h 763"/>
              <a:gd name="connsiteX86" fmla="*/ 659 w 711"/>
              <a:gd name="connsiteY86" fmla="*/ 400 h 763"/>
              <a:gd name="connsiteX87" fmla="*/ 654 w 711"/>
              <a:gd name="connsiteY87" fmla="*/ 431 h 763"/>
              <a:gd name="connsiteX88" fmla="*/ 648 w 711"/>
              <a:gd name="connsiteY88" fmla="*/ 463 h 763"/>
              <a:gd name="connsiteX89" fmla="*/ 648 w 711"/>
              <a:gd name="connsiteY89" fmla="*/ 489 h 763"/>
              <a:gd name="connsiteX90" fmla="*/ 643 w 711"/>
              <a:gd name="connsiteY90" fmla="*/ 510 h 763"/>
              <a:gd name="connsiteX91" fmla="*/ 638 w 711"/>
              <a:gd name="connsiteY91" fmla="*/ 531 h 763"/>
              <a:gd name="connsiteX92" fmla="*/ 632 w 711"/>
              <a:gd name="connsiteY92" fmla="*/ 568 h 763"/>
              <a:gd name="connsiteX93" fmla="*/ 622 w 711"/>
              <a:gd name="connsiteY93" fmla="*/ 605 h 763"/>
              <a:gd name="connsiteX94" fmla="*/ 617 w 711"/>
              <a:gd name="connsiteY94" fmla="*/ 636 h 763"/>
              <a:gd name="connsiteX95" fmla="*/ 606 w 711"/>
              <a:gd name="connsiteY95" fmla="*/ 663 h 763"/>
              <a:gd name="connsiteX96" fmla="*/ 601 w 711"/>
              <a:gd name="connsiteY96" fmla="*/ 689 h 763"/>
              <a:gd name="connsiteX97" fmla="*/ 596 w 711"/>
              <a:gd name="connsiteY97" fmla="*/ 700 h 763"/>
              <a:gd name="connsiteX98" fmla="*/ 590 w 711"/>
              <a:gd name="connsiteY98" fmla="*/ 710 h 763"/>
              <a:gd name="connsiteX99" fmla="*/ 590 w 711"/>
              <a:gd name="connsiteY99" fmla="*/ 721 h 763"/>
              <a:gd name="connsiteX100" fmla="*/ 585 w 711"/>
              <a:gd name="connsiteY100" fmla="*/ 726 h 763"/>
              <a:gd name="connsiteX101" fmla="*/ 580 w 711"/>
              <a:gd name="connsiteY101" fmla="*/ 736 h 763"/>
              <a:gd name="connsiteX102" fmla="*/ 580 w 711"/>
              <a:gd name="connsiteY102" fmla="*/ 742 h 763"/>
              <a:gd name="connsiteX103" fmla="*/ 569 w 711"/>
              <a:gd name="connsiteY103" fmla="*/ 747 h 763"/>
              <a:gd name="connsiteX104" fmla="*/ 564 w 711"/>
              <a:gd name="connsiteY104" fmla="*/ 757 h 763"/>
              <a:gd name="connsiteX105" fmla="*/ 559 w 711"/>
              <a:gd name="connsiteY105" fmla="*/ 757 h 763"/>
              <a:gd name="connsiteX106" fmla="*/ 553 w 711"/>
              <a:gd name="connsiteY106" fmla="*/ 763 h 763"/>
              <a:gd name="connsiteX107" fmla="*/ 548 w 711"/>
              <a:gd name="connsiteY107" fmla="*/ 763 h 763"/>
              <a:gd name="connsiteX108" fmla="*/ 548 w 711"/>
              <a:gd name="connsiteY108" fmla="*/ 757 h 763"/>
              <a:gd name="connsiteX109" fmla="*/ 543 w 711"/>
              <a:gd name="connsiteY109" fmla="*/ 757 h 763"/>
              <a:gd name="connsiteX110" fmla="*/ 543 w 711"/>
              <a:gd name="connsiteY110" fmla="*/ 752 h 763"/>
              <a:gd name="connsiteX111" fmla="*/ 543 w 711"/>
              <a:gd name="connsiteY111" fmla="*/ 747 h 763"/>
              <a:gd name="connsiteX112" fmla="*/ 538 w 711"/>
              <a:gd name="connsiteY112" fmla="*/ 742 h 763"/>
              <a:gd name="connsiteX113" fmla="*/ 538 w 711"/>
              <a:gd name="connsiteY113" fmla="*/ 731 h 763"/>
              <a:gd name="connsiteX114" fmla="*/ 538 w 711"/>
              <a:gd name="connsiteY114" fmla="*/ 721 h 763"/>
              <a:gd name="connsiteX115" fmla="*/ 532 w 711"/>
              <a:gd name="connsiteY115" fmla="*/ 705 h 763"/>
              <a:gd name="connsiteX116" fmla="*/ 527 w 711"/>
              <a:gd name="connsiteY116" fmla="*/ 684 h 763"/>
              <a:gd name="connsiteX117" fmla="*/ 522 w 711"/>
              <a:gd name="connsiteY117" fmla="*/ 668 h 763"/>
              <a:gd name="connsiteX118" fmla="*/ 517 w 711"/>
              <a:gd name="connsiteY118" fmla="*/ 652 h 763"/>
              <a:gd name="connsiteX119" fmla="*/ 511 w 711"/>
              <a:gd name="connsiteY119" fmla="*/ 636 h 763"/>
              <a:gd name="connsiteX120" fmla="*/ 501 w 711"/>
              <a:gd name="connsiteY120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85 w 711"/>
              <a:gd name="connsiteY73" fmla="*/ 147 h 763"/>
              <a:gd name="connsiteX74" fmla="*/ 680 w 711"/>
              <a:gd name="connsiteY74" fmla="*/ 168 h 763"/>
              <a:gd name="connsiteX75" fmla="*/ 680 w 711"/>
              <a:gd name="connsiteY75" fmla="*/ 179 h 763"/>
              <a:gd name="connsiteX76" fmla="*/ 680 w 711"/>
              <a:gd name="connsiteY76" fmla="*/ 189 h 763"/>
              <a:gd name="connsiteX77" fmla="*/ 675 w 711"/>
              <a:gd name="connsiteY77" fmla="*/ 205 h 763"/>
              <a:gd name="connsiteX78" fmla="*/ 675 w 711"/>
              <a:gd name="connsiteY78" fmla="*/ 221 h 763"/>
              <a:gd name="connsiteX79" fmla="*/ 675 w 711"/>
              <a:gd name="connsiteY79" fmla="*/ 237 h 763"/>
              <a:gd name="connsiteX80" fmla="*/ 669 w 711"/>
              <a:gd name="connsiteY80" fmla="*/ 252 h 763"/>
              <a:gd name="connsiteX81" fmla="*/ 669 w 711"/>
              <a:gd name="connsiteY81" fmla="*/ 268 h 763"/>
              <a:gd name="connsiteX82" fmla="*/ 669 w 711"/>
              <a:gd name="connsiteY82" fmla="*/ 289 h 763"/>
              <a:gd name="connsiteX83" fmla="*/ 664 w 711"/>
              <a:gd name="connsiteY83" fmla="*/ 331 h 763"/>
              <a:gd name="connsiteX84" fmla="*/ 659 w 711"/>
              <a:gd name="connsiteY84" fmla="*/ 368 h 763"/>
              <a:gd name="connsiteX85" fmla="*/ 659 w 711"/>
              <a:gd name="connsiteY85" fmla="*/ 400 h 763"/>
              <a:gd name="connsiteX86" fmla="*/ 654 w 711"/>
              <a:gd name="connsiteY86" fmla="*/ 431 h 763"/>
              <a:gd name="connsiteX87" fmla="*/ 648 w 711"/>
              <a:gd name="connsiteY87" fmla="*/ 463 h 763"/>
              <a:gd name="connsiteX88" fmla="*/ 648 w 711"/>
              <a:gd name="connsiteY88" fmla="*/ 489 h 763"/>
              <a:gd name="connsiteX89" fmla="*/ 643 w 711"/>
              <a:gd name="connsiteY89" fmla="*/ 510 h 763"/>
              <a:gd name="connsiteX90" fmla="*/ 638 w 711"/>
              <a:gd name="connsiteY90" fmla="*/ 531 h 763"/>
              <a:gd name="connsiteX91" fmla="*/ 632 w 711"/>
              <a:gd name="connsiteY91" fmla="*/ 568 h 763"/>
              <a:gd name="connsiteX92" fmla="*/ 622 w 711"/>
              <a:gd name="connsiteY92" fmla="*/ 605 h 763"/>
              <a:gd name="connsiteX93" fmla="*/ 617 w 711"/>
              <a:gd name="connsiteY93" fmla="*/ 636 h 763"/>
              <a:gd name="connsiteX94" fmla="*/ 606 w 711"/>
              <a:gd name="connsiteY94" fmla="*/ 663 h 763"/>
              <a:gd name="connsiteX95" fmla="*/ 601 w 711"/>
              <a:gd name="connsiteY95" fmla="*/ 689 h 763"/>
              <a:gd name="connsiteX96" fmla="*/ 596 w 711"/>
              <a:gd name="connsiteY96" fmla="*/ 700 h 763"/>
              <a:gd name="connsiteX97" fmla="*/ 590 w 711"/>
              <a:gd name="connsiteY97" fmla="*/ 710 h 763"/>
              <a:gd name="connsiteX98" fmla="*/ 590 w 711"/>
              <a:gd name="connsiteY98" fmla="*/ 721 h 763"/>
              <a:gd name="connsiteX99" fmla="*/ 585 w 711"/>
              <a:gd name="connsiteY99" fmla="*/ 726 h 763"/>
              <a:gd name="connsiteX100" fmla="*/ 580 w 711"/>
              <a:gd name="connsiteY100" fmla="*/ 736 h 763"/>
              <a:gd name="connsiteX101" fmla="*/ 580 w 711"/>
              <a:gd name="connsiteY101" fmla="*/ 742 h 763"/>
              <a:gd name="connsiteX102" fmla="*/ 569 w 711"/>
              <a:gd name="connsiteY102" fmla="*/ 747 h 763"/>
              <a:gd name="connsiteX103" fmla="*/ 564 w 711"/>
              <a:gd name="connsiteY103" fmla="*/ 757 h 763"/>
              <a:gd name="connsiteX104" fmla="*/ 559 w 711"/>
              <a:gd name="connsiteY104" fmla="*/ 757 h 763"/>
              <a:gd name="connsiteX105" fmla="*/ 553 w 711"/>
              <a:gd name="connsiteY105" fmla="*/ 763 h 763"/>
              <a:gd name="connsiteX106" fmla="*/ 548 w 711"/>
              <a:gd name="connsiteY106" fmla="*/ 763 h 763"/>
              <a:gd name="connsiteX107" fmla="*/ 548 w 711"/>
              <a:gd name="connsiteY107" fmla="*/ 757 h 763"/>
              <a:gd name="connsiteX108" fmla="*/ 543 w 711"/>
              <a:gd name="connsiteY108" fmla="*/ 757 h 763"/>
              <a:gd name="connsiteX109" fmla="*/ 543 w 711"/>
              <a:gd name="connsiteY109" fmla="*/ 752 h 763"/>
              <a:gd name="connsiteX110" fmla="*/ 543 w 711"/>
              <a:gd name="connsiteY110" fmla="*/ 747 h 763"/>
              <a:gd name="connsiteX111" fmla="*/ 538 w 711"/>
              <a:gd name="connsiteY111" fmla="*/ 742 h 763"/>
              <a:gd name="connsiteX112" fmla="*/ 538 w 711"/>
              <a:gd name="connsiteY112" fmla="*/ 731 h 763"/>
              <a:gd name="connsiteX113" fmla="*/ 538 w 711"/>
              <a:gd name="connsiteY113" fmla="*/ 721 h 763"/>
              <a:gd name="connsiteX114" fmla="*/ 532 w 711"/>
              <a:gd name="connsiteY114" fmla="*/ 705 h 763"/>
              <a:gd name="connsiteX115" fmla="*/ 527 w 711"/>
              <a:gd name="connsiteY115" fmla="*/ 684 h 763"/>
              <a:gd name="connsiteX116" fmla="*/ 522 w 711"/>
              <a:gd name="connsiteY116" fmla="*/ 668 h 763"/>
              <a:gd name="connsiteX117" fmla="*/ 517 w 711"/>
              <a:gd name="connsiteY117" fmla="*/ 652 h 763"/>
              <a:gd name="connsiteX118" fmla="*/ 511 w 711"/>
              <a:gd name="connsiteY118" fmla="*/ 636 h 763"/>
              <a:gd name="connsiteX119" fmla="*/ 501 w 711"/>
              <a:gd name="connsiteY119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85 w 711"/>
              <a:gd name="connsiteY73" fmla="*/ 147 h 763"/>
              <a:gd name="connsiteX74" fmla="*/ 680 w 711"/>
              <a:gd name="connsiteY74" fmla="*/ 179 h 763"/>
              <a:gd name="connsiteX75" fmla="*/ 680 w 711"/>
              <a:gd name="connsiteY75" fmla="*/ 189 h 763"/>
              <a:gd name="connsiteX76" fmla="*/ 675 w 711"/>
              <a:gd name="connsiteY76" fmla="*/ 205 h 763"/>
              <a:gd name="connsiteX77" fmla="*/ 675 w 711"/>
              <a:gd name="connsiteY77" fmla="*/ 221 h 763"/>
              <a:gd name="connsiteX78" fmla="*/ 675 w 711"/>
              <a:gd name="connsiteY78" fmla="*/ 237 h 763"/>
              <a:gd name="connsiteX79" fmla="*/ 669 w 711"/>
              <a:gd name="connsiteY79" fmla="*/ 252 h 763"/>
              <a:gd name="connsiteX80" fmla="*/ 669 w 711"/>
              <a:gd name="connsiteY80" fmla="*/ 268 h 763"/>
              <a:gd name="connsiteX81" fmla="*/ 669 w 711"/>
              <a:gd name="connsiteY81" fmla="*/ 289 h 763"/>
              <a:gd name="connsiteX82" fmla="*/ 664 w 711"/>
              <a:gd name="connsiteY82" fmla="*/ 331 h 763"/>
              <a:gd name="connsiteX83" fmla="*/ 659 w 711"/>
              <a:gd name="connsiteY83" fmla="*/ 368 h 763"/>
              <a:gd name="connsiteX84" fmla="*/ 659 w 711"/>
              <a:gd name="connsiteY84" fmla="*/ 400 h 763"/>
              <a:gd name="connsiteX85" fmla="*/ 654 w 711"/>
              <a:gd name="connsiteY85" fmla="*/ 431 h 763"/>
              <a:gd name="connsiteX86" fmla="*/ 648 w 711"/>
              <a:gd name="connsiteY86" fmla="*/ 463 h 763"/>
              <a:gd name="connsiteX87" fmla="*/ 648 w 711"/>
              <a:gd name="connsiteY87" fmla="*/ 489 h 763"/>
              <a:gd name="connsiteX88" fmla="*/ 643 w 711"/>
              <a:gd name="connsiteY88" fmla="*/ 510 h 763"/>
              <a:gd name="connsiteX89" fmla="*/ 638 w 711"/>
              <a:gd name="connsiteY89" fmla="*/ 531 h 763"/>
              <a:gd name="connsiteX90" fmla="*/ 632 w 711"/>
              <a:gd name="connsiteY90" fmla="*/ 568 h 763"/>
              <a:gd name="connsiteX91" fmla="*/ 622 w 711"/>
              <a:gd name="connsiteY91" fmla="*/ 605 h 763"/>
              <a:gd name="connsiteX92" fmla="*/ 617 w 711"/>
              <a:gd name="connsiteY92" fmla="*/ 636 h 763"/>
              <a:gd name="connsiteX93" fmla="*/ 606 w 711"/>
              <a:gd name="connsiteY93" fmla="*/ 663 h 763"/>
              <a:gd name="connsiteX94" fmla="*/ 601 w 711"/>
              <a:gd name="connsiteY94" fmla="*/ 689 h 763"/>
              <a:gd name="connsiteX95" fmla="*/ 596 w 711"/>
              <a:gd name="connsiteY95" fmla="*/ 700 h 763"/>
              <a:gd name="connsiteX96" fmla="*/ 590 w 711"/>
              <a:gd name="connsiteY96" fmla="*/ 710 h 763"/>
              <a:gd name="connsiteX97" fmla="*/ 590 w 711"/>
              <a:gd name="connsiteY97" fmla="*/ 721 h 763"/>
              <a:gd name="connsiteX98" fmla="*/ 585 w 711"/>
              <a:gd name="connsiteY98" fmla="*/ 726 h 763"/>
              <a:gd name="connsiteX99" fmla="*/ 580 w 711"/>
              <a:gd name="connsiteY99" fmla="*/ 736 h 763"/>
              <a:gd name="connsiteX100" fmla="*/ 580 w 711"/>
              <a:gd name="connsiteY100" fmla="*/ 742 h 763"/>
              <a:gd name="connsiteX101" fmla="*/ 569 w 711"/>
              <a:gd name="connsiteY101" fmla="*/ 747 h 763"/>
              <a:gd name="connsiteX102" fmla="*/ 564 w 711"/>
              <a:gd name="connsiteY102" fmla="*/ 757 h 763"/>
              <a:gd name="connsiteX103" fmla="*/ 559 w 711"/>
              <a:gd name="connsiteY103" fmla="*/ 757 h 763"/>
              <a:gd name="connsiteX104" fmla="*/ 553 w 711"/>
              <a:gd name="connsiteY104" fmla="*/ 763 h 763"/>
              <a:gd name="connsiteX105" fmla="*/ 548 w 711"/>
              <a:gd name="connsiteY105" fmla="*/ 763 h 763"/>
              <a:gd name="connsiteX106" fmla="*/ 548 w 711"/>
              <a:gd name="connsiteY106" fmla="*/ 757 h 763"/>
              <a:gd name="connsiteX107" fmla="*/ 543 w 711"/>
              <a:gd name="connsiteY107" fmla="*/ 757 h 763"/>
              <a:gd name="connsiteX108" fmla="*/ 543 w 711"/>
              <a:gd name="connsiteY108" fmla="*/ 752 h 763"/>
              <a:gd name="connsiteX109" fmla="*/ 543 w 711"/>
              <a:gd name="connsiteY109" fmla="*/ 747 h 763"/>
              <a:gd name="connsiteX110" fmla="*/ 538 w 711"/>
              <a:gd name="connsiteY110" fmla="*/ 742 h 763"/>
              <a:gd name="connsiteX111" fmla="*/ 538 w 711"/>
              <a:gd name="connsiteY111" fmla="*/ 731 h 763"/>
              <a:gd name="connsiteX112" fmla="*/ 538 w 711"/>
              <a:gd name="connsiteY112" fmla="*/ 721 h 763"/>
              <a:gd name="connsiteX113" fmla="*/ 532 w 711"/>
              <a:gd name="connsiteY113" fmla="*/ 705 h 763"/>
              <a:gd name="connsiteX114" fmla="*/ 527 w 711"/>
              <a:gd name="connsiteY114" fmla="*/ 684 h 763"/>
              <a:gd name="connsiteX115" fmla="*/ 522 w 711"/>
              <a:gd name="connsiteY115" fmla="*/ 668 h 763"/>
              <a:gd name="connsiteX116" fmla="*/ 517 w 711"/>
              <a:gd name="connsiteY116" fmla="*/ 652 h 763"/>
              <a:gd name="connsiteX117" fmla="*/ 511 w 711"/>
              <a:gd name="connsiteY117" fmla="*/ 636 h 763"/>
              <a:gd name="connsiteX118" fmla="*/ 501 w 711"/>
              <a:gd name="connsiteY118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80 w 711"/>
              <a:gd name="connsiteY73" fmla="*/ 179 h 763"/>
              <a:gd name="connsiteX74" fmla="*/ 680 w 711"/>
              <a:gd name="connsiteY74" fmla="*/ 189 h 763"/>
              <a:gd name="connsiteX75" fmla="*/ 675 w 711"/>
              <a:gd name="connsiteY75" fmla="*/ 205 h 763"/>
              <a:gd name="connsiteX76" fmla="*/ 675 w 711"/>
              <a:gd name="connsiteY76" fmla="*/ 221 h 763"/>
              <a:gd name="connsiteX77" fmla="*/ 675 w 711"/>
              <a:gd name="connsiteY77" fmla="*/ 237 h 763"/>
              <a:gd name="connsiteX78" fmla="*/ 669 w 711"/>
              <a:gd name="connsiteY78" fmla="*/ 252 h 763"/>
              <a:gd name="connsiteX79" fmla="*/ 669 w 711"/>
              <a:gd name="connsiteY79" fmla="*/ 268 h 763"/>
              <a:gd name="connsiteX80" fmla="*/ 669 w 711"/>
              <a:gd name="connsiteY80" fmla="*/ 289 h 763"/>
              <a:gd name="connsiteX81" fmla="*/ 664 w 711"/>
              <a:gd name="connsiteY81" fmla="*/ 331 h 763"/>
              <a:gd name="connsiteX82" fmla="*/ 659 w 711"/>
              <a:gd name="connsiteY82" fmla="*/ 368 h 763"/>
              <a:gd name="connsiteX83" fmla="*/ 659 w 711"/>
              <a:gd name="connsiteY83" fmla="*/ 400 h 763"/>
              <a:gd name="connsiteX84" fmla="*/ 654 w 711"/>
              <a:gd name="connsiteY84" fmla="*/ 431 h 763"/>
              <a:gd name="connsiteX85" fmla="*/ 648 w 711"/>
              <a:gd name="connsiteY85" fmla="*/ 463 h 763"/>
              <a:gd name="connsiteX86" fmla="*/ 648 w 711"/>
              <a:gd name="connsiteY86" fmla="*/ 489 h 763"/>
              <a:gd name="connsiteX87" fmla="*/ 643 w 711"/>
              <a:gd name="connsiteY87" fmla="*/ 510 h 763"/>
              <a:gd name="connsiteX88" fmla="*/ 638 w 711"/>
              <a:gd name="connsiteY88" fmla="*/ 531 h 763"/>
              <a:gd name="connsiteX89" fmla="*/ 632 w 711"/>
              <a:gd name="connsiteY89" fmla="*/ 568 h 763"/>
              <a:gd name="connsiteX90" fmla="*/ 622 w 711"/>
              <a:gd name="connsiteY90" fmla="*/ 605 h 763"/>
              <a:gd name="connsiteX91" fmla="*/ 617 w 711"/>
              <a:gd name="connsiteY91" fmla="*/ 636 h 763"/>
              <a:gd name="connsiteX92" fmla="*/ 606 w 711"/>
              <a:gd name="connsiteY92" fmla="*/ 663 h 763"/>
              <a:gd name="connsiteX93" fmla="*/ 601 w 711"/>
              <a:gd name="connsiteY93" fmla="*/ 689 h 763"/>
              <a:gd name="connsiteX94" fmla="*/ 596 w 711"/>
              <a:gd name="connsiteY94" fmla="*/ 700 h 763"/>
              <a:gd name="connsiteX95" fmla="*/ 590 w 711"/>
              <a:gd name="connsiteY95" fmla="*/ 710 h 763"/>
              <a:gd name="connsiteX96" fmla="*/ 590 w 711"/>
              <a:gd name="connsiteY96" fmla="*/ 721 h 763"/>
              <a:gd name="connsiteX97" fmla="*/ 585 w 711"/>
              <a:gd name="connsiteY97" fmla="*/ 726 h 763"/>
              <a:gd name="connsiteX98" fmla="*/ 580 w 711"/>
              <a:gd name="connsiteY98" fmla="*/ 736 h 763"/>
              <a:gd name="connsiteX99" fmla="*/ 580 w 711"/>
              <a:gd name="connsiteY99" fmla="*/ 742 h 763"/>
              <a:gd name="connsiteX100" fmla="*/ 569 w 711"/>
              <a:gd name="connsiteY100" fmla="*/ 747 h 763"/>
              <a:gd name="connsiteX101" fmla="*/ 564 w 711"/>
              <a:gd name="connsiteY101" fmla="*/ 757 h 763"/>
              <a:gd name="connsiteX102" fmla="*/ 559 w 711"/>
              <a:gd name="connsiteY102" fmla="*/ 757 h 763"/>
              <a:gd name="connsiteX103" fmla="*/ 553 w 711"/>
              <a:gd name="connsiteY103" fmla="*/ 763 h 763"/>
              <a:gd name="connsiteX104" fmla="*/ 548 w 711"/>
              <a:gd name="connsiteY104" fmla="*/ 763 h 763"/>
              <a:gd name="connsiteX105" fmla="*/ 548 w 711"/>
              <a:gd name="connsiteY105" fmla="*/ 757 h 763"/>
              <a:gd name="connsiteX106" fmla="*/ 543 w 711"/>
              <a:gd name="connsiteY106" fmla="*/ 757 h 763"/>
              <a:gd name="connsiteX107" fmla="*/ 543 w 711"/>
              <a:gd name="connsiteY107" fmla="*/ 752 h 763"/>
              <a:gd name="connsiteX108" fmla="*/ 543 w 711"/>
              <a:gd name="connsiteY108" fmla="*/ 747 h 763"/>
              <a:gd name="connsiteX109" fmla="*/ 538 w 711"/>
              <a:gd name="connsiteY109" fmla="*/ 742 h 763"/>
              <a:gd name="connsiteX110" fmla="*/ 538 w 711"/>
              <a:gd name="connsiteY110" fmla="*/ 731 h 763"/>
              <a:gd name="connsiteX111" fmla="*/ 538 w 711"/>
              <a:gd name="connsiteY111" fmla="*/ 721 h 763"/>
              <a:gd name="connsiteX112" fmla="*/ 532 w 711"/>
              <a:gd name="connsiteY112" fmla="*/ 705 h 763"/>
              <a:gd name="connsiteX113" fmla="*/ 527 w 711"/>
              <a:gd name="connsiteY113" fmla="*/ 684 h 763"/>
              <a:gd name="connsiteX114" fmla="*/ 522 w 711"/>
              <a:gd name="connsiteY114" fmla="*/ 668 h 763"/>
              <a:gd name="connsiteX115" fmla="*/ 517 w 711"/>
              <a:gd name="connsiteY115" fmla="*/ 652 h 763"/>
              <a:gd name="connsiteX116" fmla="*/ 511 w 711"/>
              <a:gd name="connsiteY116" fmla="*/ 636 h 763"/>
              <a:gd name="connsiteX117" fmla="*/ 501 w 711"/>
              <a:gd name="connsiteY117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80 w 711"/>
              <a:gd name="connsiteY73" fmla="*/ 189 h 763"/>
              <a:gd name="connsiteX74" fmla="*/ 675 w 711"/>
              <a:gd name="connsiteY74" fmla="*/ 205 h 763"/>
              <a:gd name="connsiteX75" fmla="*/ 675 w 711"/>
              <a:gd name="connsiteY75" fmla="*/ 221 h 763"/>
              <a:gd name="connsiteX76" fmla="*/ 675 w 711"/>
              <a:gd name="connsiteY76" fmla="*/ 237 h 763"/>
              <a:gd name="connsiteX77" fmla="*/ 669 w 711"/>
              <a:gd name="connsiteY77" fmla="*/ 252 h 763"/>
              <a:gd name="connsiteX78" fmla="*/ 669 w 711"/>
              <a:gd name="connsiteY78" fmla="*/ 268 h 763"/>
              <a:gd name="connsiteX79" fmla="*/ 669 w 711"/>
              <a:gd name="connsiteY79" fmla="*/ 289 h 763"/>
              <a:gd name="connsiteX80" fmla="*/ 664 w 711"/>
              <a:gd name="connsiteY80" fmla="*/ 331 h 763"/>
              <a:gd name="connsiteX81" fmla="*/ 659 w 711"/>
              <a:gd name="connsiteY81" fmla="*/ 368 h 763"/>
              <a:gd name="connsiteX82" fmla="*/ 659 w 711"/>
              <a:gd name="connsiteY82" fmla="*/ 400 h 763"/>
              <a:gd name="connsiteX83" fmla="*/ 654 w 711"/>
              <a:gd name="connsiteY83" fmla="*/ 431 h 763"/>
              <a:gd name="connsiteX84" fmla="*/ 648 w 711"/>
              <a:gd name="connsiteY84" fmla="*/ 463 h 763"/>
              <a:gd name="connsiteX85" fmla="*/ 648 w 711"/>
              <a:gd name="connsiteY85" fmla="*/ 489 h 763"/>
              <a:gd name="connsiteX86" fmla="*/ 643 w 711"/>
              <a:gd name="connsiteY86" fmla="*/ 510 h 763"/>
              <a:gd name="connsiteX87" fmla="*/ 638 w 711"/>
              <a:gd name="connsiteY87" fmla="*/ 531 h 763"/>
              <a:gd name="connsiteX88" fmla="*/ 632 w 711"/>
              <a:gd name="connsiteY88" fmla="*/ 568 h 763"/>
              <a:gd name="connsiteX89" fmla="*/ 622 w 711"/>
              <a:gd name="connsiteY89" fmla="*/ 605 h 763"/>
              <a:gd name="connsiteX90" fmla="*/ 617 w 711"/>
              <a:gd name="connsiteY90" fmla="*/ 636 h 763"/>
              <a:gd name="connsiteX91" fmla="*/ 606 w 711"/>
              <a:gd name="connsiteY91" fmla="*/ 663 h 763"/>
              <a:gd name="connsiteX92" fmla="*/ 601 w 711"/>
              <a:gd name="connsiteY92" fmla="*/ 689 h 763"/>
              <a:gd name="connsiteX93" fmla="*/ 596 w 711"/>
              <a:gd name="connsiteY93" fmla="*/ 700 h 763"/>
              <a:gd name="connsiteX94" fmla="*/ 590 w 711"/>
              <a:gd name="connsiteY94" fmla="*/ 710 h 763"/>
              <a:gd name="connsiteX95" fmla="*/ 590 w 711"/>
              <a:gd name="connsiteY95" fmla="*/ 721 h 763"/>
              <a:gd name="connsiteX96" fmla="*/ 585 w 711"/>
              <a:gd name="connsiteY96" fmla="*/ 726 h 763"/>
              <a:gd name="connsiteX97" fmla="*/ 580 w 711"/>
              <a:gd name="connsiteY97" fmla="*/ 736 h 763"/>
              <a:gd name="connsiteX98" fmla="*/ 580 w 711"/>
              <a:gd name="connsiteY98" fmla="*/ 742 h 763"/>
              <a:gd name="connsiteX99" fmla="*/ 569 w 711"/>
              <a:gd name="connsiteY99" fmla="*/ 747 h 763"/>
              <a:gd name="connsiteX100" fmla="*/ 564 w 711"/>
              <a:gd name="connsiteY100" fmla="*/ 757 h 763"/>
              <a:gd name="connsiteX101" fmla="*/ 559 w 711"/>
              <a:gd name="connsiteY101" fmla="*/ 757 h 763"/>
              <a:gd name="connsiteX102" fmla="*/ 553 w 711"/>
              <a:gd name="connsiteY102" fmla="*/ 763 h 763"/>
              <a:gd name="connsiteX103" fmla="*/ 548 w 711"/>
              <a:gd name="connsiteY103" fmla="*/ 763 h 763"/>
              <a:gd name="connsiteX104" fmla="*/ 548 w 711"/>
              <a:gd name="connsiteY104" fmla="*/ 757 h 763"/>
              <a:gd name="connsiteX105" fmla="*/ 543 w 711"/>
              <a:gd name="connsiteY105" fmla="*/ 757 h 763"/>
              <a:gd name="connsiteX106" fmla="*/ 543 w 711"/>
              <a:gd name="connsiteY106" fmla="*/ 752 h 763"/>
              <a:gd name="connsiteX107" fmla="*/ 543 w 711"/>
              <a:gd name="connsiteY107" fmla="*/ 747 h 763"/>
              <a:gd name="connsiteX108" fmla="*/ 538 w 711"/>
              <a:gd name="connsiteY108" fmla="*/ 742 h 763"/>
              <a:gd name="connsiteX109" fmla="*/ 538 w 711"/>
              <a:gd name="connsiteY109" fmla="*/ 731 h 763"/>
              <a:gd name="connsiteX110" fmla="*/ 538 w 711"/>
              <a:gd name="connsiteY110" fmla="*/ 721 h 763"/>
              <a:gd name="connsiteX111" fmla="*/ 532 w 711"/>
              <a:gd name="connsiteY111" fmla="*/ 705 h 763"/>
              <a:gd name="connsiteX112" fmla="*/ 527 w 711"/>
              <a:gd name="connsiteY112" fmla="*/ 684 h 763"/>
              <a:gd name="connsiteX113" fmla="*/ 522 w 711"/>
              <a:gd name="connsiteY113" fmla="*/ 668 h 763"/>
              <a:gd name="connsiteX114" fmla="*/ 517 w 711"/>
              <a:gd name="connsiteY114" fmla="*/ 652 h 763"/>
              <a:gd name="connsiteX115" fmla="*/ 511 w 711"/>
              <a:gd name="connsiteY115" fmla="*/ 636 h 763"/>
              <a:gd name="connsiteX116" fmla="*/ 501 w 711"/>
              <a:gd name="connsiteY116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75 w 711"/>
              <a:gd name="connsiteY73" fmla="*/ 205 h 763"/>
              <a:gd name="connsiteX74" fmla="*/ 675 w 711"/>
              <a:gd name="connsiteY74" fmla="*/ 221 h 763"/>
              <a:gd name="connsiteX75" fmla="*/ 675 w 711"/>
              <a:gd name="connsiteY75" fmla="*/ 237 h 763"/>
              <a:gd name="connsiteX76" fmla="*/ 669 w 711"/>
              <a:gd name="connsiteY76" fmla="*/ 252 h 763"/>
              <a:gd name="connsiteX77" fmla="*/ 669 w 711"/>
              <a:gd name="connsiteY77" fmla="*/ 268 h 763"/>
              <a:gd name="connsiteX78" fmla="*/ 669 w 711"/>
              <a:gd name="connsiteY78" fmla="*/ 289 h 763"/>
              <a:gd name="connsiteX79" fmla="*/ 664 w 711"/>
              <a:gd name="connsiteY79" fmla="*/ 331 h 763"/>
              <a:gd name="connsiteX80" fmla="*/ 659 w 711"/>
              <a:gd name="connsiteY80" fmla="*/ 368 h 763"/>
              <a:gd name="connsiteX81" fmla="*/ 659 w 711"/>
              <a:gd name="connsiteY81" fmla="*/ 400 h 763"/>
              <a:gd name="connsiteX82" fmla="*/ 654 w 711"/>
              <a:gd name="connsiteY82" fmla="*/ 431 h 763"/>
              <a:gd name="connsiteX83" fmla="*/ 648 w 711"/>
              <a:gd name="connsiteY83" fmla="*/ 463 h 763"/>
              <a:gd name="connsiteX84" fmla="*/ 648 w 711"/>
              <a:gd name="connsiteY84" fmla="*/ 489 h 763"/>
              <a:gd name="connsiteX85" fmla="*/ 643 w 711"/>
              <a:gd name="connsiteY85" fmla="*/ 510 h 763"/>
              <a:gd name="connsiteX86" fmla="*/ 638 w 711"/>
              <a:gd name="connsiteY86" fmla="*/ 531 h 763"/>
              <a:gd name="connsiteX87" fmla="*/ 632 w 711"/>
              <a:gd name="connsiteY87" fmla="*/ 568 h 763"/>
              <a:gd name="connsiteX88" fmla="*/ 622 w 711"/>
              <a:gd name="connsiteY88" fmla="*/ 605 h 763"/>
              <a:gd name="connsiteX89" fmla="*/ 617 w 711"/>
              <a:gd name="connsiteY89" fmla="*/ 636 h 763"/>
              <a:gd name="connsiteX90" fmla="*/ 606 w 711"/>
              <a:gd name="connsiteY90" fmla="*/ 663 h 763"/>
              <a:gd name="connsiteX91" fmla="*/ 601 w 711"/>
              <a:gd name="connsiteY91" fmla="*/ 689 h 763"/>
              <a:gd name="connsiteX92" fmla="*/ 596 w 711"/>
              <a:gd name="connsiteY92" fmla="*/ 700 h 763"/>
              <a:gd name="connsiteX93" fmla="*/ 590 w 711"/>
              <a:gd name="connsiteY93" fmla="*/ 710 h 763"/>
              <a:gd name="connsiteX94" fmla="*/ 590 w 711"/>
              <a:gd name="connsiteY94" fmla="*/ 721 h 763"/>
              <a:gd name="connsiteX95" fmla="*/ 585 w 711"/>
              <a:gd name="connsiteY95" fmla="*/ 726 h 763"/>
              <a:gd name="connsiteX96" fmla="*/ 580 w 711"/>
              <a:gd name="connsiteY96" fmla="*/ 736 h 763"/>
              <a:gd name="connsiteX97" fmla="*/ 580 w 711"/>
              <a:gd name="connsiteY97" fmla="*/ 742 h 763"/>
              <a:gd name="connsiteX98" fmla="*/ 569 w 711"/>
              <a:gd name="connsiteY98" fmla="*/ 747 h 763"/>
              <a:gd name="connsiteX99" fmla="*/ 564 w 711"/>
              <a:gd name="connsiteY99" fmla="*/ 757 h 763"/>
              <a:gd name="connsiteX100" fmla="*/ 559 w 711"/>
              <a:gd name="connsiteY100" fmla="*/ 757 h 763"/>
              <a:gd name="connsiteX101" fmla="*/ 553 w 711"/>
              <a:gd name="connsiteY101" fmla="*/ 763 h 763"/>
              <a:gd name="connsiteX102" fmla="*/ 548 w 711"/>
              <a:gd name="connsiteY102" fmla="*/ 763 h 763"/>
              <a:gd name="connsiteX103" fmla="*/ 548 w 711"/>
              <a:gd name="connsiteY103" fmla="*/ 757 h 763"/>
              <a:gd name="connsiteX104" fmla="*/ 543 w 711"/>
              <a:gd name="connsiteY104" fmla="*/ 757 h 763"/>
              <a:gd name="connsiteX105" fmla="*/ 543 w 711"/>
              <a:gd name="connsiteY105" fmla="*/ 752 h 763"/>
              <a:gd name="connsiteX106" fmla="*/ 543 w 711"/>
              <a:gd name="connsiteY106" fmla="*/ 747 h 763"/>
              <a:gd name="connsiteX107" fmla="*/ 538 w 711"/>
              <a:gd name="connsiteY107" fmla="*/ 742 h 763"/>
              <a:gd name="connsiteX108" fmla="*/ 538 w 711"/>
              <a:gd name="connsiteY108" fmla="*/ 731 h 763"/>
              <a:gd name="connsiteX109" fmla="*/ 538 w 711"/>
              <a:gd name="connsiteY109" fmla="*/ 721 h 763"/>
              <a:gd name="connsiteX110" fmla="*/ 532 w 711"/>
              <a:gd name="connsiteY110" fmla="*/ 705 h 763"/>
              <a:gd name="connsiteX111" fmla="*/ 527 w 711"/>
              <a:gd name="connsiteY111" fmla="*/ 684 h 763"/>
              <a:gd name="connsiteX112" fmla="*/ 522 w 711"/>
              <a:gd name="connsiteY112" fmla="*/ 668 h 763"/>
              <a:gd name="connsiteX113" fmla="*/ 517 w 711"/>
              <a:gd name="connsiteY113" fmla="*/ 652 h 763"/>
              <a:gd name="connsiteX114" fmla="*/ 511 w 711"/>
              <a:gd name="connsiteY114" fmla="*/ 636 h 763"/>
              <a:gd name="connsiteX115" fmla="*/ 501 w 711"/>
              <a:gd name="connsiteY115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75 w 711"/>
              <a:gd name="connsiteY73" fmla="*/ 221 h 763"/>
              <a:gd name="connsiteX74" fmla="*/ 675 w 711"/>
              <a:gd name="connsiteY74" fmla="*/ 237 h 763"/>
              <a:gd name="connsiteX75" fmla="*/ 669 w 711"/>
              <a:gd name="connsiteY75" fmla="*/ 252 h 763"/>
              <a:gd name="connsiteX76" fmla="*/ 669 w 711"/>
              <a:gd name="connsiteY76" fmla="*/ 268 h 763"/>
              <a:gd name="connsiteX77" fmla="*/ 669 w 711"/>
              <a:gd name="connsiteY77" fmla="*/ 289 h 763"/>
              <a:gd name="connsiteX78" fmla="*/ 664 w 711"/>
              <a:gd name="connsiteY78" fmla="*/ 331 h 763"/>
              <a:gd name="connsiteX79" fmla="*/ 659 w 711"/>
              <a:gd name="connsiteY79" fmla="*/ 368 h 763"/>
              <a:gd name="connsiteX80" fmla="*/ 659 w 711"/>
              <a:gd name="connsiteY80" fmla="*/ 400 h 763"/>
              <a:gd name="connsiteX81" fmla="*/ 654 w 711"/>
              <a:gd name="connsiteY81" fmla="*/ 431 h 763"/>
              <a:gd name="connsiteX82" fmla="*/ 648 w 711"/>
              <a:gd name="connsiteY82" fmla="*/ 463 h 763"/>
              <a:gd name="connsiteX83" fmla="*/ 648 w 711"/>
              <a:gd name="connsiteY83" fmla="*/ 489 h 763"/>
              <a:gd name="connsiteX84" fmla="*/ 643 w 711"/>
              <a:gd name="connsiteY84" fmla="*/ 510 h 763"/>
              <a:gd name="connsiteX85" fmla="*/ 638 w 711"/>
              <a:gd name="connsiteY85" fmla="*/ 531 h 763"/>
              <a:gd name="connsiteX86" fmla="*/ 632 w 711"/>
              <a:gd name="connsiteY86" fmla="*/ 568 h 763"/>
              <a:gd name="connsiteX87" fmla="*/ 622 w 711"/>
              <a:gd name="connsiteY87" fmla="*/ 605 h 763"/>
              <a:gd name="connsiteX88" fmla="*/ 617 w 711"/>
              <a:gd name="connsiteY88" fmla="*/ 636 h 763"/>
              <a:gd name="connsiteX89" fmla="*/ 606 w 711"/>
              <a:gd name="connsiteY89" fmla="*/ 663 h 763"/>
              <a:gd name="connsiteX90" fmla="*/ 601 w 711"/>
              <a:gd name="connsiteY90" fmla="*/ 689 h 763"/>
              <a:gd name="connsiteX91" fmla="*/ 596 w 711"/>
              <a:gd name="connsiteY91" fmla="*/ 700 h 763"/>
              <a:gd name="connsiteX92" fmla="*/ 590 w 711"/>
              <a:gd name="connsiteY92" fmla="*/ 710 h 763"/>
              <a:gd name="connsiteX93" fmla="*/ 590 w 711"/>
              <a:gd name="connsiteY93" fmla="*/ 721 h 763"/>
              <a:gd name="connsiteX94" fmla="*/ 585 w 711"/>
              <a:gd name="connsiteY94" fmla="*/ 726 h 763"/>
              <a:gd name="connsiteX95" fmla="*/ 580 w 711"/>
              <a:gd name="connsiteY95" fmla="*/ 736 h 763"/>
              <a:gd name="connsiteX96" fmla="*/ 580 w 711"/>
              <a:gd name="connsiteY96" fmla="*/ 742 h 763"/>
              <a:gd name="connsiteX97" fmla="*/ 569 w 711"/>
              <a:gd name="connsiteY97" fmla="*/ 747 h 763"/>
              <a:gd name="connsiteX98" fmla="*/ 564 w 711"/>
              <a:gd name="connsiteY98" fmla="*/ 757 h 763"/>
              <a:gd name="connsiteX99" fmla="*/ 559 w 711"/>
              <a:gd name="connsiteY99" fmla="*/ 757 h 763"/>
              <a:gd name="connsiteX100" fmla="*/ 553 w 711"/>
              <a:gd name="connsiteY100" fmla="*/ 763 h 763"/>
              <a:gd name="connsiteX101" fmla="*/ 548 w 711"/>
              <a:gd name="connsiteY101" fmla="*/ 763 h 763"/>
              <a:gd name="connsiteX102" fmla="*/ 548 w 711"/>
              <a:gd name="connsiteY102" fmla="*/ 757 h 763"/>
              <a:gd name="connsiteX103" fmla="*/ 543 w 711"/>
              <a:gd name="connsiteY103" fmla="*/ 757 h 763"/>
              <a:gd name="connsiteX104" fmla="*/ 543 w 711"/>
              <a:gd name="connsiteY104" fmla="*/ 752 h 763"/>
              <a:gd name="connsiteX105" fmla="*/ 543 w 711"/>
              <a:gd name="connsiteY105" fmla="*/ 747 h 763"/>
              <a:gd name="connsiteX106" fmla="*/ 538 w 711"/>
              <a:gd name="connsiteY106" fmla="*/ 742 h 763"/>
              <a:gd name="connsiteX107" fmla="*/ 538 w 711"/>
              <a:gd name="connsiteY107" fmla="*/ 731 h 763"/>
              <a:gd name="connsiteX108" fmla="*/ 538 w 711"/>
              <a:gd name="connsiteY108" fmla="*/ 721 h 763"/>
              <a:gd name="connsiteX109" fmla="*/ 532 w 711"/>
              <a:gd name="connsiteY109" fmla="*/ 705 h 763"/>
              <a:gd name="connsiteX110" fmla="*/ 527 w 711"/>
              <a:gd name="connsiteY110" fmla="*/ 684 h 763"/>
              <a:gd name="connsiteX111" fmla="*/ 522 w 711"/>
              <a:gd name="connsiteY111" fmla="*/ 668 h 763"/>
              <a:gd name="connsiteX112" fmla="*/ 517 w 711"/>
              <a:gd name="connsiteY112" fmla="*/ 652 h 763"/>
              <a:gd name="connsiteX113" fmla="*/ 511 w 711"/>
              <a:gd name="connsiteY113" fmla="*/ 636 h 763"/>
              <a:gd name="connsiteX114" fmla="*/ 501 w 711"/>
              <a:gd name="connsiteY114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75 w 711"/>
              <a:gd name="connsiteY73" fmla="*/ 237 h 763"/>
              <a:gd name="connsiteX74" fmla="*/ 669 w 711"/>
              <a:gd name="connsiteY74" fmla="*/ 252 h 763"/>
              <a:gd name="connsiteX75" fmla="*/ 669 w 711"/>
              <a:gd name="connsiteY75" fmla="*/ 268 h 763"/>
              <a:gd name="connsiteX76" fmla="*/ 669 w 711"/>
              <a:gd name="connsiteY76" fmla="*/ 289 h 763"/>
              <a:gd name="connsiteX77" fmla="*/ 664 w 711"/>
              <a:gd name="connsiteY77" fmla="*/ 331 h 763"/>
              <a:gd name="connsiteX78" fmla="*/ 659 w 711"/>
              <a:gd name="connsiteY78" fmla="*/ 368 h 763"/>
              <a:gd name="connsiteX79" fmla="*/ 659 w 711"/>
              <a:gd name="connsiteY79" fmla="*/ 400 h 763"/>
              <a:gd name="connsiteX80" fmla="*/ 654 w 711"/>
              <a:gd name="connsiteY80" fmla="*/ 431 h 763"/>
              <a:gd name="connsiteX81" fmla="*/ 648 w 711"/>
              <a:gd name="connsiteY81" fmla="*/ 463 h 763"/>
              <a:gd name="connsiteX82" fmla="*/ 648 w 711"/>
              <a:gd name="connsiteY82" fmla="*/ 489 h 763"/>
              <a:gd name="connsiteX83" fmla="*/ 643 w 711"/>
              <a:gd name="connsiteY83" fmla="*/ 510 h 763"/>
              <a:gd name="connsiteX84" fmla="*/ 638 w 711"/>
              <a:gd name="connsiteY84" fmla="*/ 531 h 763"/>
              <a:gd name="connsiteX85" fmla="*/ 632 w 711"/>
              <a:gd name="connsiteY85" fmla="*/ 568 h 763"/>
              <a:gd name="connsiteX86" fmla="*/ 622 w 711"/>
              <a:gd name="connsiteY86" fmla="*/ 605 h 763"/>
              <a:gd name="connsiteX87" fmla="*/ 617 w 711"/>
              <a:gd name="connsiteY87" fmla="*/ 636 h 763"/>
              <a:gd name="connsiteX88" fmla="*/ 606 w 711"/>
              <a:gd name="connsiteY88" fmla="*/ 663 h 763"/>
              <a:gd name="connsiteX89" fmla="*/ 601 w 711"/>
              <a:gd name="connsiteY89" fmla="*/ 689 h 763"/>
              <a:gd name="connsiteX90" fmla="*/ 596 w 711"/>
              <a:gd name="connsiteY90" fmla="*/ 700 h 763"/>
              <a:gd name="connsiteX91" fmla="*/ 590 w 711"/>
              <a:gd name="connsiteY91" fmla="*/ 710 h 763"/>
              <a:gd name="connsiteX92" fmla="*/ 590 w 711"/>
              <a:gd name="connsiteY92" fmla="*/ 721 h 763"/>
              <a:gd name="connsiteX93" fmla="*/ 585 w 711"/>
              <a:gd name="connsiteY93" fmla="*/ 726 h 763"/>
              <a:gd name="connsiteX94" fmla="*/ 580 w 711"/>
              <a:gd name="connsiteY94" fmla="*/ 736 h 763"/>
              <a:gd name="connsiteX95" fmla="*/ 580 w 711"/>
              <a:gd name="connsiteY95" fmla="*/ 742 h 763"/>
              <a:gd name="connsiteX96" fmla="*/ 569 w 711"/>
              <a:gd name="connsiteY96" fmla="*/ 747 h 763"/>
              <a:gd name="connsiteX97" fmla="*/ 564 w 711"/>
              <a:gd name="connsiteY97" fmla="*/ 757 h 763"/>
              <a:gd name="connsiteX98" fmla="*/ 559 w 711"/>
              <a:gd name="connsiteY98" fmla="*/ 757 h 763"/>
              <a:gd name="connsiteX99" fmla="*/ 553 w 711"/>
              <a:gd name="connsiteY99" fmla="*/ 763 h 763"/>
              <a:gd name="connsiteX100" fmla="*/ 548 w 711"/>
              <a:gd name="connsiteY100" fmla="*/ 763 h 763"/>
              <a:gd name="connsiteX101" fmla="*/ 548 w 711"/>
              <a:gd name="connsiteY101" fmla="*/ 757 h 763"/>
              <a:gd name="connsiteX102" fmla="*/ 543 w 711"/>
              <a:gd name="connsiteY102" fmla="*/ 757 h 763"/>
              <a:gd name="connsiteX103" fmla="*/ 543 w 711"/>
              <a:gd name="connsiteY103" fmla="*/ 752 h 763"/>
              <a:gd name="connsiteX104" fmla="*/ 543 w 711"/>
              <a:gd name="connsiteY104" fmla="*/ 747 h 763"/>
              <a:gd name="connsiteX105" fmla="*/ 538 w 711"/>
              <a:gd name="connsiteY105" fmla="*/ 742 h 763"/>
              <a:gd name="connsiteX106" fmla="*/ 538 w 711"/>
              <a:gd name="connsiteY106" fmla="*/ 731 h 763"/>
              <a:gd name="connsiteX107" fmla="*/ 538 w 711"/>
              <a:gd name="connsiteY107" fmla="*/ 721 h 763"/>
              <a:gd name="connsiteX108" fmla="*/ 532 w 711"/>
              <a:gd name="connsiteY108" fmla="*/ 705 h 763"/>
              <a:gd name="connsiteX109" fmla="*/ 527 w 711"/>
              <a:gd name="connsiteY109" fmla="*/ 684 h 763"/>
              <a:gd name="connsiteX110" fmla="*/ 522 w 711"/>
              <a:gd name="connsiteY110" fmla="*/ 668 h 763"/>
              <a:gd name="connsiteX111" fmla="*/ 517 w 711"/>
              <a:gd name="connsiteY111" fmla="*/ 652 h 763"/>
              <a:gd name="connsiteX112" fmla="*/ 511 w 711"/>
              <a:gd name="connsiteY112" fmla="*/ 636 h 763"/>
              <a:gd name="connsiteX113" fmla="*/ 501 w 711"/>
              <a:gd name="connsiteY113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69 w 711"/>
              <a:gd name="connsiteY73" fmla="*/ 252 h 763"/>
              <a:gd name="connsiteX74" fmla="*/ 669 w 711"/>
              <a:gd name="connsiteY74" fmla="*/ 268 h 763"/>
              <a:gd name="connsiteX75" fmla="*/ 669 w 711"/>
              <a:gd name="connsiteY75" fmla="*/ 289 h 763"/>
              <a:gd name="connsiteX76" fmla="*/ 664 w 711"/>
              <a:gd name="connsiteY76" fmla="*/ 331 h 763"/>
              <a:gd name="connsiteX77" fmla="*/ 659 w 711"/>
              <a:gd name="connsiteY77" fmla="*/ 368 h 763"/>
              <a:gd name="connsiteX78" fmla="*/ 659 w 711"/>
              <a:gd name="connsiteY78" fmla="*/ 400 h 763"/>
              <a:gd name="connsiteX79" fmla="*/ 654 w 711"/>
              <a:gd name="connsiteY79" fmla="*/ 431 h 763"/>
              <a:gd name="connsiteX80" fmla="*/ 648 w 711"/>
              <a:gd name="connsiteY80" fmla="*/ 463 h 763"/>
              <a:gd name="connsiteX81" fmla="*/ 648 w 711"/>
              <a:gd name="connsiteY81" fmla="*/ 489 h 763"/>
              <a:gd name="connsiteX82" fmla="*/ 643 w 711"/>
              <a:gd name="connsiteY82" fmla="*/ 510 h 763"/>
              <a:gd name="connsiteX83" fmla="*/ 638 w 711"/>
              <a:gd name="connsiteY83" fmla="*/ 531 h 763"/>
              <a:gd name="connsiteX84" fmla="*/ 632 w 711"/>
              <a:gd name="connsiteY84" fmla="*/ 568 h 763"/>
              <a:gd name="connsiteX85" fmla="*/ 622 w 711"/>
              <a:gd name="connsiteY85" fmla="*/ 605 h 763"/>
              <a:gd name="connsiteX86" fmla="*/ 617 w 711"/>
              <a:gd name="connsiteY86" fmla="*/ 636 h 763"/>
              <a:gd name="connsiteX87" fmla="*/ 606 w 711"/>
              <a:gd name="connsiteY87" fmla="*/ 663 h 763"/>
              <a:gd name="connsiteX88" fmla="*/ 601 w 711"/>
              <a:gd name="connsiteY88" fmla="*/ 689 h 763"/>
              <a:gd name="connsiteX89" fmla="*/ 596 w 711"/>
              <a:gd name="connsiteY89" fmla="*/ 700 h 763"/>
              <a:gd name="connsiteX90" fmla="*/ 590 w 711"/>
              <a:gd name="connsiteY90" fmla="*/ 710 h 763"/>
              <a:gd name="connsiteX91" fmla="*/ 590 w 711"/>
              <a:gd name="connsiteY91" fmla="*/ 721 h 763"/>
              <a:gd name="connsiteX92" fmla="*/ 585 w 711"/>
              <a:gd name="connsiteY92" fmla="*/ 726 h 763"/>
              <a:gd name="connsiteX93" fmla="*/ 580 w 711"/>
              <a:gd name="connsiteY93" fmla="*/ 736 h 763"/>
              <a:gd name="connsiteX94" fmla="*/ 580 w 711"/>
              <a:gd name="connsiteY94" fmla="*/ 742 h 763"/>
              <a:gd name="connsiteX95" fmla="*/ 569 w 711"/>
              <a:gd name="connsiteY95" fmla="*/ 747 h 763"/>
              <a:gd name="connsiteX96" fmla="*/ 564 w 711"/>
              <a:gd name="connsiteY96" fmla="*/ 757 h 763"/>
              <a:gd name="connsiteX97" fmla="*/ 559 w 711"/>
              <a:gd name="connsiteY97" fmla="*/ 757 h 763"/>
              <a:gd name="connsiteX98" fmla="*/ 553 w 711"/>
              <a:gd name="connsiteY98" fmla="*/ 763 h 763"/>
              <a:gd name="connsiteX99" fmla="*/ 548 w 711"/>
              <a:gd name="connsiteY99" fmla="*/ 763 h 763"/>
              <a:gd name="connsiteX100" fmla="*/ 548 w 711"/>
              <a:gd name="connsiteY100" fmla="*/ 757 h 763"/>
              <a:gd name="connsiteX101" fmla="*/ 543 w 711"/>
              <a:gd name="connsiteY101" fmla="*/ 757 h 763"/>
              <a:gd name="connsiteX102" fmla="*/ 543 w 711"/>
              <a:gd name="connsiteY102" fmla="*/ 752 h 763"/>
              <a:gd name="connsiteX103" fmla="*/ 543 w 711"/>
              <a:gd name="connsiteY103" fmla="*/ 747 h 763"/>
              <a:gd name="connsiteX104" fmla="*/ 538 w 711"/>
              <a:gd name="connsiteY104" fmla="*/ 742 h 763"/>
              <a:gd name="connsiteX105" fmla="*/ 538 w 711"/>
              <a:gd name="connsiteY105" fmla="*/ 731 h 763"/>
              <a:gd name="connsiteX106" fmla="*/ 538 w 711"/>
              <a:gd name="connsiteY106" fmla="*/ 721 h 763"/>
              <a:gd name="connsiteX107" fmla="*/ 532 w 711"/>
              <a:gd name="connsiteY107" fmla="*/ 705 h 763"/>
              <a:gd name="connsiteX108" fmla="*/ 527 w 711"/>
              <a:gd name="connsiteY108" fmla="*/ 684 h 763"/>
              <a:gd name="connsiteX109" fmla="*/ 522 w 711"/>
              <a:gd name="connsiteY109" fmla="*/ 668 h 763"/>
              <a:gd name="connsiteX110" fmla="*/ 517 w 711"/>
              <a:gd name="connsiteY110" fmla="*/ 652 h 763"/>
              <a:gd name="connsiteX111" fmla="*/ 511 w 711"/>
              <a:gd name="connsiteY111" fmla="*/ 636 h 763"/>
              <a:gd name="connsiteX112" fmla="*/ 501 w 711"/>
              <a:gd name="connsiteY112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69 w 711"/>
              <a:gd name="connsiteY73" fmla="*/ 252 h 763"/>
              <a:gd name="connsiteX74" fmla="*/ 668 w 711"/>
              <a:gd name="connsiteY74" fmla="*/ 256 h 763"/>
              <a:gd name="connsiteX75" fmla="*/ 669 w 711"/>
              <a:gd name="connsiteY75" fmla="*/ 268 h 763"/>
              <a:gd name="connsiteX76" fmla="*/ 669 w 711"/>
              <a:gd name="connsiteY76" fmla="*/ 289 h 763"/>
              <a:gd name="connsiteX77" fmla="*/ 664 w 711"/>
              <a:gd name="connsiteY77" fmla="*/ 331 h 763"/>
              <a:gd name="connsiteX78" fmla="*/ 659 w 711"/>
              <a:gd name="connsiteY78" fmla="*/ 368 h 763"/>
              <a:gd name="connsiteX79" fmla="*/ 659 w 711"/>
              <a:gd name="connsiteY79" fmla="*/ 400 h 763"/>
              <a:gd name="connsiteX80" fmla="*/ 654 w 711"/>
              <a:gd name="connsiteY80" fmla="*/ 431 h 763"/>
              <a:gd name="connsiteX81" fmla="*/ 648 w 711"/>
              <a:gd name="connsiteY81" fmla="*/ 463 h 763"/>
              <a:gd name="connsiteX82" fmla="*/ 648 w 711"/>
              <a:gd name="connsiteY82" fmla="*/ 489 h 763"/>
              <a:gd name="connsiteX83" fmla="*/ 643 w 711"/>
              <a:gd name="connsiteY83" fmla="*/ 510 h 763"/>
              <a:gd name="connsiteX84" fmla="*/ 638 w 711"/>
              <a:gd name="connsiteY84" fmla="*/ 531 h 763"/>
              <a:gd name="connsiteX85" fmla="*/ 632 w 711"/>
              <a:gd name="connsiteY85" fmla="*/ 568 h 763"/>
              <a:gd name="connsiteX86" fmla="*/ 622 w 711"/>
              <a:gd name="connsiteY86" fmla="*/ 605 h 763"/>
              <a:gd name="connsiteX87" fmla="*/ 617 w 711"/>
              <a:gd name="connsiteY87" fmla="*/ 636 h 763"/>
              <a:gd name="connsiteX88" fmla="*/ 606 w 711"/>
              <a:gd name="connsiteY88" fmla="*/ 663 h 763"/>
              <a:gd name="connsiteX89" fmla="*/ 601 w 711"/>
              <a:gd name="connsiteY89" fmla="*/ 689 h 763"/>
              <a:gd name="connsiteX90" fmla="*/ 596 w 711"/>
              <a:gd name="connsiteY90" fmla="*/ 700 h 763"/>
              <a:gd name="connsiteX91" fmla="*/ 590 w 711"/>
              <a:gd name="connsiteY91" fmla="*/ 710 h 763"/>
              <a:gd name="connsiteX92" fmla="*/ 590 w 711"/>
              <a:gd name="connsiteY92" fmla="*/ 721 h 763"/>
              <a:gd name="connsiteX93" fmla="*/ 585 w 711"/>
              <a:gd name="connsiteY93" fmla="*/ 726 h 763"/>
              <a:gd name="connsiteX94" fmla="*/ 580 w 711"/>
              <a:gd name="connsiteY94" fmla="*/ 736 h 763"/>
              <a:gd name="connsiteX95" fmla="*/ 580 w 711"/>
              <a:gd name="connsiteY95" fmla="*/ 742 h 763"/>
              <a:gd name="connsiteX96" fmla="*/ 569 w 711"/>
              <a:gd name="connsiteY96" fmla="*/ 747 h 763"/>
              <a:gd name="connsiteX97" fmla="*/ 564 w 711"/>
              <a:gd name="connsiteY97" fmla="*/ 757 h 763"/>
              <a:gd name="connsiteX98" fmla="*/ 559 w 711"/>
              <a:gd name="connsiteY98" fmla="*/ 757 h 763"/>
              <a:gd name="connsiteX99" fmla="*/ 553 w 711"/>
              <a:gd name="connsiteY99" fmla="*/ 763 h 763"/>
              <a:gd name="connsiteX100" fmla="*/ 548 w 711"/>
              <a:gd name="connsiteY100" fmla="*/ 763 h 763"/>
              <a:gd name="connsiteX101" fmla="*/ 548 w 711"/>
              <a:gd name="connsiteY101" fmla="*/ 757 h 763"/>
              <a:gd name="connsiteX102" fmla="*/ 543 w 711"/>
              <a:gd name="connsiteY102" fmla="*/ 757 h 763"/>
              <a:gd name="connsiteX103" fmla="*/ 543 w 711"/>
              <a:gd name="connsiteY103" fmla="*/ 752 h 763"/>
              <a:gd name="connsiteX104" fmla="*/ 543 w 711"/>
              <a:gd name="connsiteY104" fmla="*/ 747 h 763"/>
              <a:gd name="connsiteX105" fmla="*/ 538 w 711"/>
              <a:gd name="connsiteY105" fmla="*/ 742 h 763"/>
              <a:gd name="connsiteX106" fmla="*/ 538 w 711"/>
              <a:gd name="connsiteY106" fmla="*/ 731 h 763"/>
              <a:gd name="connsiteX107" fmla="*/ 538 w 711"/>
              <a:gd name="connsiteY107" fmla="*/ 721 h 763"/>
              <a:gd name="connsiteX108" fmla="*/ 532 w 711"/>
              <a:gd name="connsiteY108" fmla="*/ 705 h 763"/>
              <a:gd name="connsiteX109" fmla="*/ 527 w 711"/>
              <a:gd name="connsiteY109" fmla="*/ 684 h 763"/>
              <a:gd name="connsiteX110" fmla="*/ 522 w 711"/>
              <a:gd name="connsiteY110" fmla="*/ 668 h 763"/>
              <a:gd name="connsiteX111" fmla="*/ 517 w 711"/>
              <a:gd name="connsiteY111" fmla="*/ 652 h 763"/>
              <a:gd name="connsiteX112" fmla="*/ 511 w 711"/>
              <a:gd name="connsiteY112" fmla="*/ 636 h 763"/>
              <a:gd name="connsiteX113" fmla="*/ 501 w 711"/>
              <a:gd name="connsiteY113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69 w 711"/>
              <a:gd name="connsiteY73" fmla="*/ 252 h 763"/>
              <a:gd name="connsiteX74" fmla="*/ 669 w 711"/>
              <a:gd name="connsiteY74" fmla="*/ 268 h 763"/>
              <a:gd name="connsiteX75" fmla="*/ 669 w 711"/>
              <a:gd name="connsiteY75" fmla="*/ 289 h 763"/>
              <a:gd name="connsiteX76" fmla="*/ 664 w 711"/>
              <a:gd name="connsiteY76" fmla="*/ 331 h 763"/>
              <a:gd name="connsiteX77" fmla="*/ 659 w 711"/>
              <a:gd name="connsiteY77" fmla="*/ 368 h 763"/>
              <a:gd name="connsiteX78" fmla="*/ 659 w 711"/>
              <a:gd name="connsiteY78" fmla="*/ 400 h 763"/>
              <a:gd name="connsiteX79" fmla="*/ 654 w 711"/>
              <a:gd name="connsiteY79" fmla="*/ 431 h 763"/>
              <a:gd name="connsiteX80" fmla="*/ 648 w 711"/>
              <a:gd name="connsiteY80" fmla="*/ 463 h 763"/>
              <a:gd name="connsiteX81" fmla="*/ 648 w 711"/>
              <a:gd name="connsiteY81" fmla="*/ 489 h 763"/>
              <a:gd name="connsiteX82" fmla="*/ 643 w 711"/>
              <a:gd name="connsiteY82" fmla="*/ 510 h 763"/>
              <a:gd name="connsiteX83" fmla="*/ 638 w 711"/>
              <a:gd name="connsiteY83" fmla="*/ 531 h 763"/>
              <a:gd name="connsiteX84" fmla="*/ 632 w 711"/>
              <a:gd name="connsiteY84" fmla="*/ 568 h 763"/>
              <a:gd name="connsiteX85" fmla="*/ 622 w 711"/>
              <a:gd name="connsiteY85" fmla="*/ 605 h 763"/>
              <a:gd name="connsiteX86" fmla="*/ 617 w 711"/>
              <a:gd name="connsiteY86" fmla="*/ 636 h 763"/>
              <a:gd name="connsiteX87" fmla="*/ 606 w 711"/>
              <a:gd name="connsiteY87" fmla="*/ 663 h 763"/>
              <a:gd name="connsiteX88" fmla="*/ 601 w 711"/>
              <a:gd name="connsiteY88" fmla="*/ 689 h 763"/>
              <a:gd name="connsiteX89" fmla="*/ 596 w 711"/>
              <a:gd name="connsiteY89" fmla="*/ 700 h 763"/>
              <a:gd name="connsiteX90" fmla="*/ 590 w 711"/>
              <a:gd name="connsiteY90" fmla="*/ 710 h 763"/>
              <a:gd name="connsiteX91" fmla="*/ 590 w 711"/>
              <a:gd name="connsiteY91" fmla="*/ 721 h 763"/>
              <a:gd name="connsiteX92" fmla="*/ 585 w 711"/>
              <a:gd name="connsiteY92" fmla="*/ 726 h 763"/>
              <a:gd name="connsiteX93" fmla="*/ 580 w 711"/>
              <a:gd name="connsiteY93" fmla="*/ 736 h 763"/>
              <a:gd name="connsiteX94" fmla="*/ 580 w 711"/>
              <a:gd name="connsiteY94" fmla="*/ 742 h 763"/>
              <a:gd name="connsiteX95" fmla="*/ 569 w 711"/>
              <a:gd name="connsiteY95" fmla="*/ 747 h 763"/>
              <a:gd name="connsiteX96" fmla="*/ 564 w 711"/>
              <a:gd name="connsiteY96" fmla="*/ 757 h 763"/>
              <a:gd name="connsiteX97" fmla="*/ 559 w 711"/>
              <a:gd name="connsiteY97" fmla="*/ 757 h 763"/>
              <a:gd name="connsiteX98" fmla="*/ 553 w 711"/>
              <a:gd name="connsiteY98" fmla="*/ 763 h 763"/>
              <a:gd name="connsiteX99" fmla="*/ 548 w 711"/>
              <a:gd name="connsiteY99" fmla="*/ 763 h 763"/>
              <a:gd name="connsiteX100" fmla="*/ 548 w 711"/>
              <a:gd name="connsiteY100" fmla="*/ 757 h 763"/>
              <a:gd name="connsiteX101" fmla="*/ 543 w 711"/>
              <a:gd name="connsiteY101" fmla="*/ 757 h 763"/>
              <a:gd name="connsiteX102" fmla="*/ 543 w 711"/>
              <a:gd name="connsiteY102" fmla="*/ 752 h 763"/>
              <a:gd name="connsiteX103" fmla="*/ 543 w 711"/>
              <a:gd name="connsiteY103" fmla="*/ 747 h 763"/>
              <a:gd name="connsiteX104" fmla="*/ 538 w 711"/>
              <a:gd name="connsiteY104" fmla="*/ 742 h 763"/>
              <a:gd name="connsiteX105" fmla="*/ 538 w 711"/>
              <a:gd name="connsiteY105" fmla="*/ 731 h 763"/>
              <a:gd name="connsiteX106" fmla="*/ 538 w 711"/>
              <a:gd name="connsiteY106" fmla="*/ 721 h 763"/>
              <a:gd name="connsiteX107" fmla="*/ 532 w 711"/>
              <a:gd name="connsiteY107" fmla="*/ 705 h 763"/>
              <a:gd name="connsiteX108" fmla="*/ 527 w 711"/>
              <a:gd name="connsiteY108" fmla="*/ 684 h 763"/>
              <a:gd name="connsiteX109" fmla="*/ 522 w 711"/>
              <a:gd name="connsiteY109" fmla="*/ 668 h 763"/>
              <a:gd name="connsiteX110" fmla="*/ 517 w 711"/>
              <a:gd name="connsiteY110" fmla="*/ 652 h 763"/>
              <a:gd name="connsiteX111" fmla="*/ 511 w 711"/>
              <a:gd name="connsiteY111" fmla="*/ 636 h 763"/>
              <a:gd name="connsiteX112" fmla="*/ 501 w 711"/>
              <a:gd name="connsiteY112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69 w 711"/>
              <a:gd name="connsiteY73" fmla="*/ 268 h 763"/>
              <a:gd name="connsiteX74" fmla="*/ 669 w 711"/>
              <a:gd name="connsiteY74" fmla="*/ 289 h 763"/>
              <a:gd name="connsiteX75" fmla="*/ 664 w 711"/>
              <a:gd name="connsiteY75" fmla="*/ 331 h 763"/>
              <a:gd name="connsiteX76" fmla="*/ 659 w 711"/>
              <a:gd name="connsiteY76" fmla="*/ 368 h 763"/>
              <a:gd name="connsiteX77" fmla="*/ 659 w 711"/>
              <a:gd name="connsiteY77" fmla="*/ 400 h 763"/>
              <a:gd name="connsiteX78" fmla="*/ 654 w 711"/>
              <a:gd name="connsiteY78" fmla="*/ 431 h 763"/>
              <a:gd name="connsiteX79" fmla="*/ 648 w 711"/>
              <a:gd name="connsiteY79" fmla="*/ 463 h 763"/>
              <a:gd name="connsiteX80" fmla="*/ 648 w 711"/>
              <a:gd name="connsiteY80" fmla="*/ 489 h 763"/>
              <a:gd name="connsiteX81" fmla="*/ 643 w 711"/>
              <a:gd name="connsiteY81" fmla="*/ 510 h 763"/>
              <a:gd name="connsiteX82" fmla="*/ 638 w 711"/>
              <a:gd name="connsiteY82" fmla="*/ 531 h 763"/>
              <a:gd name="connsiteX83" fmla="*/ 632 w 711"/>
              <a:gd name="connsiteY83" fmla="*/ 568 h 763"/>
              <a:gd name="connsiteX84" fmla="*/ 622 w 711"/>
              <a:gd name="connsiteY84" fmla="*/ 605 h 763"/>
              <a:gd name="connsiteX85" fmla="*/ 617 w 711"/>
              <a:gd name="connsiteY85" fmla="*/ 636 h 763"/>
              <a:gd name="connsiteX86" fmla="*/ 606 w 711"/>
              <a:gd name="connsiteY86" fmla="*/ 663 h 763"/>
              <a:gd name="connsiteX87" fmla="*/ 601 w 711"/>
              <a:gd name="connsiteY87" fmla="*/ 689 h 763"/>
              <a:gd name="connsiteX88" fmla="*/ 596 w 711"/>
              <a:gd name="connsiteY88" fmla="*/ 700 h 763"/>
              <a:gd name="connsiteX89" fmla="*/ 590 w 711"/>
              <a:gd name="connsiteY89" fmla="*/ 710 h 763"/>
              <a:gd name="connsiteX90" fmla="*/ 590 w 711"/>
              <a:gd name="connsiteY90" fmla="*/ 721 h 763"/>
              <a:gd name="connsiteX91" fmla="*/ 585 w 711"/>
              <a:gd name="connsiteY91" fmla="*/ 726 h 763"/>
              <a:gd name="connsiteX92" fmla="*/ 580 w 711"/>
              <a:gd name="connsiteY92" fmla="*/ 736 h 763"/>
              <a:gd name="connsiteX93" fmla="*/ 580 w 711"/>
              <a:gd name="connsiteY93" fmla="*/ 742 h 763"/>
              <a:gd name="connsiteX94" fmla="*/ 569 w 711"/>
              <a:gd name="connsiteY94" fmla="*/ 747 h 763"/>
              <a:gd name="connsiteX95" fmla="*/ 564 w 711"/>
              <a:gd name="connsiteY95" fmla="*/ 757 h 763"/>
              <a:gd name="connsiteX96" fmla="*/ 559 w 711"/>
              <a:gd name="connsiteY96" fmla="*/ 757 h 763"/>
              <a:gd name="connsiteX97" fmla="*/ 553 w 711"/>
              <a:gd name="connsiteY97" fmla="*/ 763 h 763"/>
              <a:gd name="connsiteX98" fmla="*/ 548 w 711"/>
              <a:gd name="connsiteY98" fmla="*/ 763 h 763"/>
              <a:gd name="connsiteX99" fmla="*/ 548 w 711"/>
              <a:gd name="connsiteY99" fmla="*/ 757 h 763"/>
              <a:gd name="connsiteX100" fmla="*/ 543 w 711"/>
              <a:gd name="connsiteY100" fmla="*/ 757 h 763"/>
              <a:gd name="connsiteX101" fmla="*/ 543 w 711"/>
              <a:gd name="connsiteY101" fmla="*/ 752 h 763"/>
              <a:gd name="connsiteX102" fmla="*/ 543 w 711"/>
              <a:gd name="connsiteY102" fmla="*/ 747 h 763"/>
              <a:gd name="connsiteX103" fmla="*/ 538 w 711"/>
              <a:gd name="connsiteY103" fmla="*/ 742 h 763"/>
              <a:gd name="connsiteX104" fmla="*/ 538 w 711"/>
              <a:gd name="connsiteY104" fmla="*/ 731 h 763"/>
              <a:gd name="connsiteX105" fmla="*/ 538 w 711"/>
              <a:gd name="connsiteY105" fmla="*/ 721 h 763"/>
              <a:gd name="connsiteX106" fmla="*/ 532 w 711"/>
              <a:gd name="connsiteY106" fmla="*/ 705 h 763"/>
              <a:gd name="connsiteX107" fmla="*/ 527 w 711"/>
              <a:gd name="connsiteY107" fmla="*/ 684 h 763"/>
              <a:gd name="connsiteX108" fmla="*/ 522 w 711"/>
              <a:gd name="connsiteY108" fmla="*/ 668 h 763"/>
              <a:gd name="connsiteX109" fmla="*/ 517 w 711"/>
              <a:gd name="connsiteY109" fmla="*/ 652 h 763"/>
              <a:gd name="connsiteX110" fmla="*/ 511 w 711"/>
              <a:gd name="connsiteY110" fmla="*/ 636 h 763"/>
              <a:gd name="connsiteX111" fmla="*/ 501 w 711"/>
              <a:gd name="connsiteY111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69 w 711"/>
              <a:gd name="connsiteY73" fmla="*/ 268 h 763"/>
              <a:gd name="connsiteX74" fmla="*/ 664 w 711"/>
              <a:gd name="connsiteY74" fmla="*/ 331 h 763"/>
              <a:gd name="connsiteX75" fmla="*/ 659 w 711"/>
              <a:gd name="connsiteY75" fmla="*/ 368 h 763"/>
              <a:gd name="connsiteX76" fmla="*/ 659 w 711"/>
              <a:gd name="connsiteY76" fmla="*/ 400 h 763"/>
              <a:gd name="connsiteX77" fmla="*/ 654 w 711"/>
              <a:gd name="connsiteY77" fmla="*/ 431 h 763"/>
              <a:gd name="connsiteX78" fmla="*/ 648 w 711"/>
              <a:gd name="connsiteY78" fmla="*/ 463 h 763"/>
              <a:gd name="connsiteX79" fmla="*/ 648 w 711"/>
              <a:gd name="connsiteY79" fmla="*/ 489 h 763"/>
              <a:gd name="connsiteX80" fmla="*/ 643 w 711"/>
              <a:gd name="connsiteY80" fmla="*/ 510 h 763"/>
              <a:gd name="connsiteX81" fmla="*/ 638 w 711"/>
              <a:gd name="connsiteY81" fmla="*/ 531 h 763"/>
              <a:gd name="connsiteX82" fmla="*/ 632 w 711"/>
              <a:gd name="connsiteY82" fmla="*/ 568 h 763"/>
              <a:gd name="connsiteX83" fmla="*/ 622 w 711"/>
              <a:gd name="connsiteY83" fmla="*/ 605 h 763"/>
              <a:gd name="connsiteX84" fmla="*/ 617 w 711"/>
              <a:gd name="connsiteY84" fmla="*/ 636 h 763"/>
              <a:gd name="connsiteX85" fmla="*/ 606 w 711"/>
              <a:gd name="connsiteY85" fmla="*/ 663 h 763"/>
              <a:gd name="connsiteX86" fmla="*/ 601 w 711"/>
              <a:gd name="connsiteY86" fmla="*/ 689 h 763"/>
              <a:gd name="connsiteX87" fmla="*/ 596 w 711"/>
              <a:gd name="connsiteY87" fmla="*/ 700 h 763"/>
              <a:gd name="connsiteX88" fmla="*/ 590 w 711"/>
              <a:gd name="connsiteY88" fmla="*/ 710 h 763"/>
              <a:gd name="connsiteX89" fmla="*/ 590 w 711"/>
              <a:gd name="connsiteY89" fmla="*/ 721 h 763"/>
              <a:gd name="connsiteX90" fmla="*/ 585 w 711"/>
              <a:gd name="connsiteY90" fmla="*/ 726 h 763"/>
              <a:gd name="connsiteX91" fmla="*/ 580 w 711"/>
              <a:gd name="connsiteY91" fmla="*/ 736 h 763"/>
              <a:gd name="connsiteX92" fmla="*/ 580 w 711"/>
              <a:gd name="connsiteY92" fmla="*/ 742 h 763"/>
              <a:gd name="connsiteX93" fmla="*/ 569 w 711"/>
              <a:gd name="connsiteY93" fmla="*/ 747 h 763"/>
              <a:gd name="connsiteX94" fmla="*/ 564 w 711"/>
              <a:gd name="connsiteY94" fmla="*/ 757 h 763"/>
              <a:gd name="connsiteX95" fmla="*/ 559 w 711"/>
              <a:gd name="connsiteY95" fmla="*/ 757 h 763"/>
              <a:gd name="connsiteX96" fmla="*/ 553 w 711"/>
              <a:gd name="connsiteY96" fmla="*/ 763 h 763"/>
              <a:gd name="connsiteX97" fmla="*/ 548 w 711"/>
              <a:gd name="connsiteY97" fmla="*/ 763 h 763"/>
              <a:gd name="connsiteX98" fmla="*/ 548 w 711"/>
              <a:gd name="connsiteY98" fmla="*/ 757 h 763"/>
              <a:gd name="connsiteX99" fmla="*/ 543 w 711"/>
              <a:gd name="connsiteY99" fmla="*/ 757 h 763"/>
              <a:gd name="connsiteX100" fmla="*/ 543 w 711"/>
              <a:gd name="connsiteY100" fmla="*/ 752 h 763"/>
              <a:gd name="connsiteX101" fmla="*/ 543 w 711"/>
              <a:gd name="connsiteY101" fmla="*/ 747 h 763"/>
              <a:gd name="connsiteX102" fmla="*/ 538 w 711"/>
              <a:gd name="connsiteY102" fmla="*/ 742 h 763"/>
              <a:gd name="connsiteX103" fmla="*/ 538 w 711"/>
              <a:gd name="connsiteY103" fmla="*/ 731 h 763"/>
              <a:gd name="connsiteX104" fmla="*/ 538 w 711"/>
              <a:gd name="connsiteY104" fmla="*/ 721 h 763"/>
              <a:gd name="connsiteX105" fmla="*/ 532 w 711"/>
              <a:gd name="connsiteY105" fmla="*/ 705 h 763"/>
              <a:gd name="connsiteX106" fmla="*/ 527 w 711"/>
              <a:gd name="connsiteY106" fmla="*/ 684 h 763"/>
              <a:gd name="connsiteX107" fmla="*/ 522 w 711"/>
              <a:gd name="connsiteY107" fmla="*/ 668 h 763"/>
              <a:gd name="connsiteX108" fmla="*/ 517 w 711"/>
              <a:gd name="connsiteY108" fmla="*/ 652 h 763"/>
              <a:gd name="connsiteX109" fmla="*/ 511 w 711"/>
              <a:gd name="connsiteY109" fmla="*/ 636 h 763"/>
              <a:gd name="connsiteX110" fmla="*/ 501 w 711"/>
              <a:gd name="connsiteY110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64 w 711"/>
              <a:gd name="connsiteY73" fmla="*/ 331 h 763"/>
              <a:gd name="connsiteX74" fmla="*/ 659 w 711"/>
              <a:gd name="connsiteY74" fmla="*/ 368 h 763"/>
              <a:gd name="connsiteX75" fmla="*/ 659 w 711"/>
              <a:gd name="connsiteY75" fmla="*/ 400 h 763"/>
              <a:gd name="connsiteX76" fmla="*/ 654 w 711"/>
              <a:gd name="connsiteY76" fmla="*/ 431 h 763"/>
              <a:gd name="connsiteX77" fmla="*/ 648 w 711"/>
              <a:gd name="connsiteY77" fmla="*/ 463 h 763"/>
              <a:gd name="connsiteX78" fmla="*/ 648 w 711"/>
              <a:gd name="connsiteY78" fmla="*/ 489 h 763"/>
              <a:gd name="connsiteX79" fmla="*/ 643 w 711"/>
              <a:gd name="connsiteY79" fmla="*/ 510 h 763"/>
              <a:gd name="connsiteX80" fmla="*/ 638 w 711"/>
              <a:gd name="connsiteY80" fmla="*/ 531 h 763"/>
              <a:gd name="connsiteX81" fmla="*/ 632 w 711"/>
              <a:gd name="connsiteY81" fmla="*/ 568 h 763"/>
              <a:gd name="connsiteX82" fmla="*/ 622 w 711"/>
              <a:gd name="connsiteY82" fmla="*/ 605 h 763"/>
              <a:gd name="connsiteX83" fmla="*/ 617 w 711"/>
              <a:gd name="connsiteY83" fmla="*/ 636 h 763"/>
              <a:gd name="connsiteX84" fmla="*/ 606 w 711"/>
              <a:gd name="connsiteY84" fmla="*/ 663 h 763"/>
              <a:gd name="connsiteX85" fmla="*/ 601 w 711"/>
              <a:gd name="connsiteY85" fmla="*/ 689 h 763"/>
              <a:gd name="connsiteX86" fmla="*/ 596 w 711"/>
              <a:gd name="connsiteY86" fmla="*/ 700 h 763"/>
              <a:gd name="connsiteX87" fmla="*/ 590 w 711"/>
              <a:gd name="connsiteY87" fmla="*/ 710 h 763"/>
              <a:gd name="connsiteX88" fmla="*/ 590 w 711"/>
              <a:gd name="connsiteY88" fmla="*/ 721 h 763"/>
              <a:gd name="connsiteX89" fmla="*/ 585 w 711"/>
              <a:gd name="connsiteY89" fmla="*/ 726 h 763"/>
              <a:gd name="connsiteX90" fmla="*/ 580 w 711"/>
              <a:gd name="connsiteY90" fmla="*/ 736 h 763"/>
              <a:gd name="connsiteX91" fmla="*/ 580 w 711"/>
              <a:gd name="connsiteY91" fmla="*/ 742 h 763"/>
              <a:gd name="connsiteX92" fmla="*/ 569 w 711"/>
              <a:gd name="connsiteY92" fmla="*/ 747 h 763"/>
              <a:gd name="connsiteX93" fmla="*/ 564 w 711"/>
              <a:gd name="connsiteY93" fmla="*/ 757 h 763"/>
              <a:gd name="connsiteX94" fmla="*/ 559 w 711"/>
              <a:gd name="connsiteY94" fmla="*/ 757 h 763"/>
              <a:gd name="connsiteX95" fmla="*/ 553 w 711"/>
              <a:gd name="connsiteY95" fmla="*/ 763 h 763"/>
              <a:gd name="connsiteX96" fmla="*/ 548 w 711"/>
              <a:gd name="connsiteY96" fmla="*/ 763 h 763"/>
              <a:gd name="connsiteX97" fmla="*/ 548 w 711"/>
              <a:gd name="connsiteY97" fmla="*/ 757 h 763"/>
              <a:gd name="connsiteX98" fmla="*/ 543 w 711"/>
              <a:gd name="connsiteY98" fmla="*/ 757 h 763"/>
              <a:gd name="connsiteX99" fmla="*/ 543 w 711"/>
              <a:gd name="connsiteY99" fmla="*/ 752 h 763"/>
              <a:gd name="connsiteX100" fmla="*/ 543 w 711"/>
              <a:gd name="connsiteY100" fmla="*/ 747 h 763"/>
              <a:gd name="connsiteX101" fmla="*/ 538 w 711"/>
              <a:gd name="connsiteY101" fmla="*/ 742 h 763"/>
              <a:gd name="connsiteX102" fmla="*/ 538 w 711"/>
              <a:gd name="connsiteY102" fmla="*/ 731 h 763"/>
              <a:gd name="connsiteX103" fmla="*/ 538 w 711"/>
              <a:gd name="connsiteY103" fmla="*/ 721 h 763"/>
              <a:gd name="connsiteX104" fmla="*/ 532 w 711"/>
              <a:gd name="connsiteY104" fmla="*/ 705 h 763"/>
              <a:gd name="connsiteX105" fmla="*/ 527 w 711"/>
              <a:gd name="connsiteY105" fmla="*/ 684 h 763"/>
              <a:gd name="connsiteX106" fmla="*/ 522 w 711"/>
              <a:gd name="connsiteY106" fmla="*/ 668 h 763"/>
              <a:gd name="connsiteX107" fmla="*/ 517 w 711"/>
              <a:gd name="connsiteY107" fmla="*/ 652 h 763"/>
              <a:gd name="connsiteX108" fmla="*/ 511 w 711"/>
              <a:gd name="connsiteY108" fmla="*/ 636 h 763"/>
              <a:gd name="connsiteX109" fmla="*/ 501 w 711"/>
              <a:gd name="connsiteY109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59 w 711"/>
              <a:gd name="connsiteY73" fmla="*/ 368 h 763"/>
              <a:gd name="connsiteX74" fmla="*/ 659 w 711"/>
              <a:gd name="connsiteY74" fmla="*/ 400 h 763"/>
              <a:gd name="connsiteX75" fmla="*/ 654 w 711"/>
              <a:gd name="connsiteY75" fmla="*/ 431 h 763"/>
              <a:gd name="connsiteX76" fmla="*/ 648 w 711"/>
              <a:gd name="connsiteY76" fmla="*/ 463 h 763"/>
              <a:gd name="connsiteX77" fmla="*/ 648 w 711"/>
              <a:gd name="connsiteY77" fmla="*/ 489 h 763"/>
              <a:gd name="connsiteX78" fmla="*/ 643 w 711"/>
              <a:gd name="connsiteY78" fmla="*/ 510 h 763"/>
              <a:gd name="connsiteX79" fmla="*/ 638 w 711"/>
              <a:gd name="connsiteY79" fmla="*/ 531 h 763"/>
              <a:gd name="connsiteX80" fmla="*/ 632 w 711"/>
              <a:gd name="connsiteY80" fmla="*/ 568 h 763"/>
              <a:gd name="connsiteX81" fmla="*/ 622 w 711"/>
              <a:gd name="connsiteY81" fmla="*/ 605 h 763"/>
              <a:gd name="connsiteX82" fmla="*/ 617 w 711"/>
              <a:gd name="connsiteY82" fmla="*/ 636 h 763"/>
              <a:gd name="connsiteX83" fmla="*/ 606 w 711"/>
              <a:gd name="connsiteY83" fmla="*/ 663 h 763"/>
              <a:gd name="connsiteX84" fmla="*/ 601 w 711"/>
              <a:gd name="connsiteY84" fmla="*/ 689 h 763"/>
              <a:gd name="connsiteX85" fmla="*/ 596 w 711"/>
              <a:gd name="connsiteY85" fmla="*/ 700 h 763"/>
              <a:gd name="connsiteX86" fmla="*/ 590 w 711"/>
              <a:gd name="connsiteY86" fmla="*/ 710 h 763"/>
              <a:gd name="connsiteX87" fmla="*/ 590 w 711"/>
              <a:gd name="connsiteY87" fmla="*/ 721 h 763"/>
              <a:gd name="connsiteX88" fmla="*/ 585 w 711"/>
              <a:gd name="connsiteY88" fmla="*/ 726 h 763"/>
              <a:gd name="connsiteX89" fmla="*/ 580 w 711"/>
              <a:gd name="connsiteY89" fmla="*/ 736 h 763"/>
              <a:gd name="connsiteX90" fmla="*/ 580 w 711"/>
              <a:gd name="connsiteY90" fmla="*/ 742 h 763"/>
              <a:gd name="connsiteX91" fmla="*/ 569 w 711"/>
              <a:gd name="connsiteY91" fmla="*/ 747 h 763"/>
              <a:gd name="connsiteX92" fmla="*/ 564 w 711"/>
              <a:gd name="connsiteY92" fmla="*/ 757 h 763"/>
              <a:gd name="connsiteX93" fmla="*/ 559 w 711"/>
              <a:gd name="connsiteY93" fmla="*/ 757 h 763"/>
              <a:gd name="connsiteX94" fmla="*/ 553 w 711"/>
              <a:gd name="connsiteY94" fmla="*/ 763 h 763"/>
              <a:gd name="connsiteX95" fmla="*/ 548 w 711"/>
              <a:gd name="connsiteY95" fmla="*/ 763 h 763"/>
              <a:gd name="connsiteX96" fmla="*/ 548 w 711"/>
              <a:gd name="connsiteY96" fmla="*/ 757 h 763"/>
              <a:gd name="connsiteX97" fmla="*/ 543 w 711"/>
              <a:gd name="connsiteY97" fmla="*/ 757 h 763"/>
              <a:gd name="connsiteX98" fmla="*/ 543 w 711"/>
              <a:gd name="connsiteY98" fmla="*/ 752 h 763"/>
              <a:gd name="connsiteX99" fmla="*/ 543 w 711"/>
              <a:gd name="connsiteY99" fmla="*/ 747 h 763"/>
              <a:gd name="connsiteX100" fmla="*/ 538 w 711"/>
              <a:gd name="connsiteY100" fmla="*/ 742 h 763"/>
              <a:gd name="connsiteX101" fmla="*/ 538 w 711"/>
              <a:gd name="connsiteY101" fmla="*/ 731 h 763"/>
              <a:gd name="connsiteX102" fmla="*/ 538 w 711"/>
              <a:gd name="connsiteY102" fmla="*/ 721 h 763"/>
              <a:gd name="connsiteX103" fmla="*/ 532 w 711"/>
              <a:gd name="connsiteY103" fmla="*/ 705 h 763"/>
              <a:gd name="connsiteX104" fmla="*/ 527 w 711"/>
              <a:gd name="connsiteY104" fmla="*/ 684 h 763"/>
              <a:gd name="connsiteX105" fmla="*/ 522 w 711"/>
              <a:gd name="connsiteY105" fmla="*/ 668 h 763"/>
              <a:gd name="connsiteX106" fmla="*/ 517 w 711"/>
              <a:gd name="connsiteY106" fmla="*/ 652 h 763"/>
              <a:gd name="connsiteX107" fmla="*/ 511 w 711"/>
              <a:gd name="connsiteY107" fmla="*/ 636 h 763"/>
              <a:gd name="connsiteX108" fmla="*/ 501 w 711"/>
              <a:gd name="connsiteY108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59 w 711"/>
              <a:gd name="connsiteY73" fmla="*/ 400 h 763"/>
              <a:gd name="connsiteX74" fmla="*/ 654 w 711"/>
              <a:gd name="connsiteY74" fmla="*/ 431 h 763"/>
              <a:gd name="connsiteX75" fmla="*/ 648 w 711"/>
              <a:gd name="connsiteY75" fmla="*/ 463 h 763"/>
              <a:gd name="connsiteX76" fmla="*/ 648 w 711"/>
              <a:gd name="connsiteY76" fmla="*/ 489 h 763"/>
              <a:gd name="connsiteX77" fmla="*/ 643 w 711"/>
              <a:gd name="connsiteY77" fmla="*/ 510 h 763"/>
              <a:gd name="connsiteX78" fmla="*/ 638 w 711"/>
              <a:gd name="connsiteY78" fmla="*/ 531 h 763"/>
              <a:gd name="connsiteX79" fmla="*/ 632 w 711"/>
              <a:gd name="connsiteY79" fmla="*/ 568 h 763"/>
              <a:gd name="connsiteX80" fmla="*/ 622 w 711"/>
              <a:gd name="connsiteY80" fmla="*/ 605 h 763"/>
              <a:gd name="connsiteX81" fmla="*/ 617 w 711"/>
              <a:gd name="connsiteY81" fmla="*/ 636 h 763"/>
              <a:gd name="connsiteX82" fmla="*/ 606 w 711"/>
              <a:gd name="connsiteY82" fmla="*/ 663 h 763"/>
              <a:gd name="connsiteX83" fmla="*/ 601 w 711"/>
              <a:gd name="connsiteY83" fmla="*/ 689 h 763"/>
              <a:gd name="connsiteX84" fmla="*/ 596 w 711"/>
              <a:gd name="connsiteY84" fmla="*/ 700 h 763"/>
              <a:gd name="connsiteX85" fmla="*/ 590 w 711"/>
              <a:gd name="connsiteY85" fmla="*/ 710 h 763"/>
              <a:gd name="connsiteX86" fmla="*/ 590 w 711"/>
              <a:gd name="connsiteY86" fmla="*/ 721 h 763"/>
              <a:gd name="connsiteX87" fmla="*/ 585 w 711"/>
              <a:gd name="connsiteY87" fmla="*/ 726 h 763"/>
              <a:gd name="connsiteX88" fmla="*/ 580 w 711"/>
              <a:gd name="connsiteY88" fmla="*/ 736 h 763"/>
              <a:gd name="connsiteX89" fmla="*/ 580 w 711"/>
              <a:gd name="connsiteY89" fmla="*/ 742 h 763"/>
              <a:gd name="connsiteX90" fmla="*/ 569 w 711"/>
              <a:gd name="connsiteY90" fmla="*/ 747 h 763"/>
              <a:gd name="connsiteX91" fmla="*/ 564 w 711"/>
              <a:gd name="connsiteY91" fmla="*/ 757 h 763"/>
              <a:gd name="connsiteX92" fmla="*/ 559 w 711"/>
              <a:gd name="connsiteY92" fmla="*/ 757 h 763"/>
              <a:gd name="connsiteX93" fmla="*/ 553 w 711"/>
              <a:gd name="connsiteY93" fmla="*/ 763 h 763"/>
              <a:gd name="connsiteX94" fmla="*/ 548 w 711"/>
              <a:gd name="connsiteY94" fmla="*/ 763 h 763"/>
              <a:gd name="connsiteX95" fmla="*/ 548 w 711"/>
              <a:gd name="connsiteY95" fmla="*/ 757 h 763"/>
              <a:gd name="connsiteX96" fmla="*/ 543 w 711"/>
              <a:gd name="connsiteY96" fmla="*/ 757 h 763"/>
              <a:gd name="connsiteX97" fmla="*/ 543 w 711"/>
              <a:gd name="connsiteY97" fmla="*/ 752 h 763"/>
              <a:gd name="connsiteX98" fmla="*/ 543 w 711"/>
              <a:gd name="connsiteY98" fmla="*/ 747 h 763"/>
              <a:gd name="connsiteX99" fmla="*/ 538 w 711"/>
              <a:gd name="connsiteY99" fmla="*/ 742 h 763"/>
              <a:gd name="connsiteX100" fmla="*/ 538 w 711"/>
              <a:gd name="connsiteY100" fmla="*/ 731 h 763"/>
              <a:gd name="connsiteX101" fmla="*/ 538 w 711"/>
              <a:gd name="connsiteY101" fmla="*/ 721 h 763"/>
              <a:gd name="connsiteX102" fmla="*/ 532 w 711"/>
              <a:gd name="connsiteY102" fmla="*/ 705 h 763"/>
              <a:gd name="connsiteX103" fmla="*/ 527 w 711"/>
              <a:gd name="connsiteY103" fmla="*/ 684 h 763"/>
              <a:gd name="connsiteX104" fmla="*/ 522 w 711"/>
              <a:gd name="connsiteY104" fmla="*/ 668 h 763"/>
              <a:gd name="connsiteX105" fmla="*/ 517 w 711"/>
              <a:gd name="connsiteY105" fmla="*/ 652 h 763"/>
              <a:gd name="connsiteX106" fmla="*/ 511 w 711"/>
              <a:gd name="connsiteY106" fmla="*/ 636 h 763"/>
              <a:gd name="connsiteX107" fmla="*/ 501 w 711"/>
              <a:gd name="connsiteY107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54 w 711"/>
              <a:gd name="connsiteY73" fmla="*/ 431 h 763"/>
              <a:gd name="connsiteX74" fmla="*/ 648 w 711"/>
              <a:gd name="connsiteY74" fmla="*/ 463 h 763"/>
              <a:gd name="connsiteX75" fmla="*/ 648 w 711"/>
              <a:gd name="connsiteY75" fmla="*/ 489 h 763"/>
              <a:gd name="connsiteX76" fmla="*/ 643 w 711"/>
              <a:gd name="connsiteY76" fmla="*/ 510 h 763"/>
              <a:gd name="connsiteX77" fmla="*/ 638 w 711"/>
              <a:gd name="connsiteY77" fmla="*/ 531 h 763"/>
              <a:gd name="connsiteX78" fmla="*/ 632 w 711"/>
              <a:gd name="connsiteY78" fmla="*/ 568 h 763"/>
              <a:gd name="connsiteX79" fmla="*/ 622 w 711"/>
              <a:gd name="connsiteY79" fmla="*/ 605 h 763"/>
              <a:gd name="connsiteX80" fmla="*/ 617 w 711"/>
              <a:gd name="connsiteY80" fmla="*/ 636 h 763"/>
              <a:gd name="connsiteX81" fmla="*/ 606 w 711"/>
              <a:gd name="connsiteY81" fmla="*/ 663 h 763"/>
              <a:gd name="connsiteX82" fmla="*/ 601 w 711"/>
              <a:gd name="connsiteY82" fmla="*/ 689 h 763"/>
              <a:gd name="connsiteX83" fmla="*/ 596 w 711"/>
              <a:gd name="connsiteY83" fmla="*/ 700 h 763"/>
              <a:gd name="connsiteX84" fmla="*/ 590 w 711"/>
              <a:gd name="connsiteY84" fmla="*/ 710 h 763"/>
              <a:gd name="connsiteX85" fmla="*/ 590 w 711"/>
              <a:gd name="connsiteY85" fmla="*/ 721 h 763"/>
              <a:gd name="connsiteX86" fmla="*/ 585 w 711"/>
              <a:gd name="connsiteY86" fmla="*/ 726 h 763"/>
              <a:gd name="connsiteX87" fmla="*/ 580 w 711"/>
              <a:gd name="connsiteY87" fmla="*/ 736 h 763"/>
              <a:gd name="connsiteX88" fmla="*/ 580 w 711"/>
              <a:gd name="connsiteY88" fmla="*/ 742 h 763"/>
              <a:gd name="connsiteX89" fmla="*/ 569 w 711"/>
              <a:gd name="connsiteY89" fmla="*/ 747 h 763"/>
              <a:gd name="connsiteX90" fmla="*/ 564 w 711"/>
              <a:gd name="connsiteY90" fmla="*/ 757 h 763"/>
              <a:gd name="connsiteX91" fmla="*/ 559 w 711"/>
              <a:gd name="connsiteY91" fmla="*/ 757 h 763"/>
              <a:gd name="connsiteX92" fmla="*/ 553 w 711"/>
              <a:gd name="connsiteY92" fmla="*/ 763 h 763"/>
              <a:gd name="connsiteX93" fmla="*/ 548 w 711"/>
              <a:gd name="connsiteY93" fmla="*/ 763 h 763"/>
              <a:gd name="connsiteX94" fmla="*/ 548 w 711"/>
              <a:gd name="connsiteY94" fmla="*/ 757 h 763"/>
              <a:gd name="connsiteX95" fmla="*/ 543 w 711"/>
              <a:gd name="connsiteY95" fmla="*/ 757 h 763"/>
              <a:gd name="connsiteX96" fmla="*/ 543 w 711"/>
              <a:gd name="connsiteY96" fmla="*/ 752 h 763"/>
              <a:gd name="connsiteX97" fmla="*/ 543 w 711"/>
              <a:gd name="connsiteY97" fmla="*/ 747 h 763"/>
              <a:gd name="connsiteX98" fmla="*/ 538 w 711"/>
              <a:gd name="connsiteY98" fmla="*/ 742 h 763"/>
              <a:gd name="connsiteX99" fmla="*/ 538 w 711"/>
              <a:gd name="connsiteY99" fmla="*/ 731 h 763"/>
              <a:gd name="connsiteX100" fmla="*/ 538 w 711"/>
              <a:gd name="connsiteY100" fmla="*/ 721 h 763"/>
              <a:gd name="connsiteX101" fmla="*/ 532 w 711"/>
              <a:gd name="connsiteY101" fmla="*/ 705 h 763"/>
              <a:gd name="connsiteX102" fmla="*/ 527 w 711"/>
              <a:gd name="connsiteY102" fmla="*/ 684 h 763"/>
              <a:gd name="connsiteX103" fmla="*/ 522 w 711"/>
              <a:gd name="connsiteY103" fmla="*/ 668 h 763"/>
              <a:gd name="connsiteX104" fmla="*/ 517 w 711"/>
              <a:gd name="connsiteY104" fmla="*/ 652 h 763"/>
              <a:gd name="connsiteX105" fmla="*/ 511 w 711"/>
              <a:gd name="connsiteY105" fmla="*/ 636 h 763"/>
              <a:gd name="connsiteX106" fmla="*/ 501 w 711"/>
              <a:gd name="connsiteY106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48 w 711"/>
              <a:gd name="connsiteY73" fmla="*/ 463 h 763"/>
              <a:gd name="connsiteX74" fmla="*/ 648 w 711"/>
              <a:gd name="connsiteY74" fmla="*/ 489 h 763"/>
              <a:gd name="connsiteX75" fmla="*/ 643 w 711"/>
              <a:gd name="connsiteY75" fmla="*/ 510 h 763"/>
              <a:gd name="connsiteX76" fmla="*/ 638 w 711"/>
              <a:gd name="connsiteY76" fmla="*/ 531 h 763"/>
              <a:gd name="connsiteX77" fmla="*/ 632 w 711"/>
              <a:gd name="connsiteY77" fmla="*/ 568 h 763"/>
              <a:gd name="connsiteX78" fmla="*/ 622 w 711"/>
              <a:gd name="connsiteY78" fmla="*/ 605 h 763"/>
              <a:gd name="connsiteX79" fmla="*/ 617 w 711"/>
              <a:gd name="connsiteY79" fmla="*/ 636 h 763"/>
              <a:gd name="connsiteX80" fmla="*/ 606 w 711"/>
              <a:gd name="connsiteY80" fmla="*/ 663 h 763"/>
              <a:gd name="connsiteX81" fmla="*/ 601 w 711"/>
              <a:gd name="connsiteY81" fmla="*/ 689 h 763"/>
              <a:gd name="connsiteX82" fmla="*/ 596 w 711"/>
              <a:gd name="connsiteY82" fmla="*/ 700 h 763"/>
              <a:gd name="connsiteX83" fmla="*/ 590 w 711"/>
              <a:gd name="connsiteY83" fmla="*/ 710 h 763"/>
              <a:gd name="connsiteX84" fmla="*/ 590 w 711"/>
              <a:gd name="connsiteY84" fmla="*/ 721 h 763"/>
              <a:gd name="connsiteX85" fmla="*/ 585 w 711"/>
              <a:gd name="connsiteY85" fmla="*/ 726 h 763"/>
              <a:gd name="connsiteX86" fmla="*/ 580 w 711"/>
              <a:gd name="connsiteY86" fmla="*/ 736 h 763"/>
              <a:gd name="connsiteX87" fmla="*/ 580 w 711"/>
              <a:gd name="connsiteY87" fmla="*/ 742 h 763"/>
              <a:gd name="connsiteX88" fmla="*/ 569 w 711"/>
              <a:gd name="connsiteY88" fmla="*/ 747 h 763"/>
              <a:gd name="connsiteX89" fmla="*/ 564 w 711"/>
              <a:gd name="connsiteY89" fmla="*/ 757 h 763"/>
              <a:gd name="connsiteX90" fmla="*/ 559 w 711"/>
              <a:gd name="connsiteY90" fmla="*/ 757 h 763"/>
              <a:gd name="connsiteX91" fmla="*/ 553 w 711"/>
              <a:gd name="connsiteY91" fmla="*/ 763 h 763"/>
              <a:gd name="connsiteX92" fmla="*/ 548 w 711"/>
              <a:gd name="connsiteY92" fmla="*/ 763 h 763"/>
              <a:gd name="connsiteX93" fmla="*/ 548 w 711"/>
              <a:gd name="connsiteY93" fmla="*/ 757 h 763"/>
              <a:gd name="connsiteX94" fmla="*/ 543 w 711"/>
              <a:gd name="connsiteY94" fmla="*/ 757 h 763"/>
              <a:gd name="connsiteX95" fmla="*/ 543 w 711"/>
              <a:gd name="connsiteY95" fmla="*/ 752 h 763"/>
              <a:gd name="connsiteX96" fmla="*/ 543 w 711"/>
              <a:gd name="connsiteY96" fmla="*/ 747 h 763"/>
              <a:gd name="connsiteX97" fmla="*/ 538 w 711"/>
              <a:gd name="connsiteY97" fmla="*/ 742 h 763"/>
              <a:gd name="connsiteX98" fmla="*/ 538 w 711"/>
              <a:gd name="connsiteY98" fmla="*/ 731 h 763"/>
              <a:gd name="connsiteX99" fmla="*/ 538 w 711"/>
              <a:gd name="connsiteY99" fmla="*/ 721 h 763"/>
              <a:gd name="connsiteX100" fmla="*/ 532 w 711"/>
              <a:gd name="connsiteY100" fmla="*/ 705 h 763"/>
              <a:gd name="connsiteX101" fmla="*/ 527 w 711"/>
              <a:gd name="connsiteY101" fmla="*/ 684 h 763"/>
              <a:gd name="connsiteX102" fmla="*/ 522 w 711"/>
              <a:gd name="connsiteY102" fmla="*/ 668 h 763"/>
              <a:gd name="connsiteX103" fmla="*/ 517 w 711"/>
              <a:gd name="connsiteY103" fmla="*/ 652 h 763"/>
              <a:gd name="connsiteX104" fmla="*/ 511 w 711"/>
              <a:gd name="connsiteY104" fmla="*/ 636 h 763"/>
              <a:gd name="connsiteX105" fmla="*/ 501 w 711"/>
              <a:gd name="connsiteY105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48 w 711"/>
              <a:gd name="connsiteY73" fmla="*/ 489 h 763"/>
              <a:gd name="connsiteX74" fmla="*/ 643 w 711"/>
              <a:gd name="connsiteY74" fmla="*/ 510 h 763"/>
              <a:gd name="connsiteX75" fmla="*/ 638 w 711"/>
              <a:gd name="connsiteY75" fmla="*/ 531 h 763"/>
              <a:gd name="connsiteX76" fmla="*/ 632 w 711"/>
              <a:gd name="connsiteY76" fmla="*/ 568 h 763"/>
              <a:gd name="connsiteX77" fmla="*/ 622 w 711"/>
              <a:gd name="connsiteY77" fmla="*/ 605 h 763"/>
              <a:gd name="connsiteX78" fmla="*/ 617 w 711"/>
              <a:gd name="connsiteY78" fmla="*/ 636 h 763"/>
              <a:gd name="connsiteX79" fmla="*/ 606 w 711"/>
              <a:gd name="connsiteY79" fmla="*/ 663 h 763"/>
              <a:gd name="connsiteX80" fmla="*/ 601 w 711"/>
              <a:gd name="connsiteY80" fmla="*/ 689 h 763"/>
              <a:gd name="connsiteX81" fmla="*/ 596 w 711"/>
              <a:gd name="connsiteY81" fmla="*/ 700 h 763"/>
              <a:gd name="connsiteX82" fmla="*/ 590 w 711"/>
              <a:gd name="connsiteY82" fmla="*/ 710 h 763"/>
              <a:gd name="connsiteX83" fmla="*/ 590 w 711"/>
              <a:gd name="connsiteY83" fmla="*/ 721 h 763"/>
              <a:gd name="connsiteX84" fmla="*/ 585 w 711"/>
              <a:gd name="connsiteY84" fmla="*/ 726 h 763"/>
              <a:gd name="connsiteX85" fmla="*/ 580 w 711"/>
              <a:gd name="connsiteY85" fmla="*/ 736 h 763"/>
              <a:gd name="connsiteX86" fmla="*/ 580 w 711"/>
              <a:gd name="connsiteY86" fmla="*/ 742 h 763"/>
              <a:gd name="connsiteX87" fmla="*/ 569 w 711"/>
              <a:gd name="connsiteY87" fmla="*/ 747 h 763"/>
              <a:gd name="connsiteX88" fmla="*/ 564 w 711"/>
              <a:gd name="connsiteY88" fmla="*/ 757 h 763"/>
              <a:gd name="connsiteX89" fmla="*/ 559 w 711"/>
              <a:gd name="connsiteY89" fmla="*/ 757 h 763"/>
              <a:gd name="connsiteX90" fmla="*/ 553 w 711"/>
              <a:gd name="connsiteY90" fmla="*/ 763 h 763"/>
              <a:gd name="connsiteX91" fmla="*/ 548 w 711"/>
              <a:gd name="connsiteY91" fmla="*/ 763 h 763"/>
              <a:gd name="connsiteX92" fmla="*/ 548 w 711"/>
              <a:gd name="connsiteY92" fmla="*/ 757 h 763"/>
              <a:gd name="connsiteX93" fmla="*/ 543 w 711"/>
              <a:gd name="connsiteY93" fmla="*/ 757 h 763"/>
              <a:gd name="connsiteX94" fmla="*/ 543 w 711"/>
              <a:gd name="connsiteY94" fmla="*/ 752 h 763"/>
              <a:gd name="connsiteX95" fmla="*/ 543 w 711"/>
              <a:gd name="connsiteY95" fmla="*/ 747 h 763"/>
              <a:gd name="connsiteX96" fmla="*/ 538 w 711"/>
              <a:gd name="connsiteY96" fmla="*/ 742 h 763"/>
              <a:gd name="connsiteX97" fmla="*/ 538 w 711"/>
              <a:gd name="connsiteY97" fmla="*/ 731 h 763"/>
              <a:gd name="connsiteX98" fmla="*/ 538 w 711"/>
              <a:gd name="connsiteY98" fmla="*/ 721 h 763"/>
              <a:gd name="connsiteX99" fmla="*/ 532 w 711"/>
              <a:gd name="connsiteY99" fmla="*/ 705 h 763"/>
              <a:gd name="connsiteX100" fmla="*/ 527 w 711"/>
              <a:gd name="connsiteY100" fmla="*/ 684 h 763"/>
              <a:gd name="connsiteX101" fmla="*/ 522 w 711"/>
              <a:gd name="connsiteY101" fmla="*/ 668 h 763"/>
              <a:gd name="connsiteX102" fmla="*/ 517 w 711"/>
              <a:gd name="connsiteY102" fmla="*/ 652 h 763"/>
              <a:gd name="connsiteX103" fmla="*/ 511 w 711"/>
              <a:gd name="connsiteY103" fmla="*/ 636 h 763"/>
              <a:gd name="connsiteX104" fmla="*/ 501 w 711"/>
              <a:gd name="connsiteY104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43 w 711"/>
              <a:gd name="connsiteY73" fmla="*/ 510 h 763"/>
              <a:gd name="connsiteX74" fmla="*/ 638 w 711"/>
              <a:gd name="connsiteY74" fmla="*/ 531 h 763"/>
              <a:gd name="connsiteX75" fmla="*/ 632 w 711"/>
              <a:gd name="connsiteY75" fmla="*/ 568 h 763"/>
              <a:gd name="connsiteX76" fmla="*/ 622 w 711"/>
              <a:gd name="connsiteY76" fmla="*/ 605 h 763"/>
              <a:gd name="connsiteX77" fmla="*/ 617 w 711"/>
              <a:gd name="connsiteY77" fmla="*/ 636 h 763"/>
              <a:gd name="connsiteX78" fmla="*/ 606 w 711"/>
              <a:gd name="connsiteY78" fmla="*/ 663 h 763"/>
              <a:gd name="connsiteX79" fmla="*/ 601 w 711"/>
              <a:gd name="connsiteY79" fmla="*/ 689 h 763"/>
              <a:gd name="connsiteX80" fmla="*/ 596 w 711"/>
              <a:gd name="connsiteY80" fmla="*/ 700 h 763"/>
              <a:gd name="connsiteX81" fmla="*/ 590 w 711"/>
              <a:gd name="connsiteY81" fmla="*/ 710 h 763"/>
              <a:gd name="connsiteX82" fmla="*/ 590 w 711"/>
              <a:gd name="connsiteY82" fmla="*/ 721 h 763"/>
              <a:gd name="connsiteX83" fmla="*/ 585 w 711"/>
              <a:gd name="connsiteY83" fmla="*/ 726 h 763"/>
              <a:gd name="connsiteX84" fmla="*/ 580 w 711"/>
              <a:gd name="connsiteY84" fmla="*/ 736 h 763"/>
              <a:gd name="connsiteX85" fmla="*/ 580 w 711"/>
              <a:gd name="connsiteY85" fmla="*/ 742 h 763"/>
              <a:gd name="connsiteX86" fmla="*/ 569 w 711"/>
              <a:gd name="connsiteY86" fmla="*/ 747 h 763"/>
              <a:gd name="connsiteX87" fmla="*/ 564 w 711"/>
              <a:gd name="connsiteY87" fmla="*/ 757 h 763"/>
              <a:gd name="connsiteX88" fmla="*/ 559 w 711"/>
              <a:gd name="connsiteY88" fmla="*/ 757 h 763"/>
              <a:gd name="connsiteX89" fmla="*/ 553 w 711"/>
              <a:gd name="connsiteY89" fmla="*/ 763 h 763"/>
              <a:gd name="connsiteX90" fmla="*/ 548 w 711"/>
              <a:gd name="connsiteY90" fmla="*/ 763 h 763"/>
              <a:gd name="connsiteX91" fmla="*/ 548 w 711"/>
              <a:gd name="connsiteY91" fmla="*/ 757 h 763"/>
              <a:gd name="connsiteX92" fmla="*/ 543 w 711"/>
              <a:gd name="connsiteY92" fmla="*/ 757 h 763"/>
              <a:gd name="connsiteX93" fmla="*/ 543 w 711"/>
              <a:gd name="connsiteY93" fmla="*/ 752 h 763"/>
              <a:gd name="connsiteX94" fmla="*/ 543 w 711"/>
              <a:gd name="connsiteY94" fmla="*/ 747 h 763"/>
              <a:gd name="connsiteX95" fmla="*/ 538 w 711"/>
              <a:gd name="connsiteY95" fmla="*/ 742 h 763"/>
              <a:gd name="connsiteX96" fmla="*/ 538 w 711"/>
              <a:gd name="connsiteY96" fmla="*/ 731 h 763"/>
              <a:gd name="connsiteX97" fmla="*/ 538 w 711"/>
              <a:gd name="connsiteY97" fmla="*/ 721 h 763"/>
              <a:gd name="connsiteX98" fmla="*/ 532 w 711"/>
              <a:gd name="connsiteY98" fmla="*/ 705 h 763"/>
              <a:gd name="connsiteX99" fmla="*/ 527 w 711"/>
              <a:gd name="connsiteY99" fmla="*/ 684 h 763"/>
              <a:gd name="connsiteX100" fmla="*/ 522 w 711"/>
              <a:gd name="connsiteY100" fmla="*/ 668 h 763"/>
              <a:gd name="connsiteX101" fmla="*/ 517 w 711"/>
              <a:gd name="connsiteY101" fmla="*/ 652 h 763"/>
              <a:gd name="connsiteX102" fmla="*/ 511 w 711"/>
              <a:gd name="connsiteY102" fmla="*/ 636 h 763"/>
              <a:gd name="connsiteX103" fmla="*/ 501 w 711"/>
              <a:gd name="connsiteY103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38 w 711"/>
              <a:gd name="connsiteY73" fmla="*/ 531 h 763"/>
              <a:gd name="connsiteX74" fmla="*/ 632 w 711"/>
              <a:gd name="connsiteY74" fmla="*/ 568 h 763"/>
              <a:gd name="connsiteX75" fmla="*/ 622 w 711"/>
              <a:gd name="connsiteY75" fmla="*/ 605 h 763"/>
              <a:gd name="connsiteX76" fmla="*/ 617 w 711"/>
              <a:gd name="connsiteY76" fmla="*/ 636 h 763"/>
              <a:gd name="connsiteX77" fmla="*/ 606 w 711"/>
              <a:gd name="connsiteY77" fmla="*/ 663 h 763"/>
              <a:gd name="connsiteX78" fmla="*/ 601 w 711"/>
              <a:gd name="connsiteY78" fmla="*/ 689 h 763"/>
              <a:gd name="connsiteX79" fmla="*/ 596 w 711"/>
              <a:gd name="connsiteY79" fmla="*/ 700 h 763"/>
              <a:gd name="connsiteX80" fmla="*/ 590 w 711"/>
              <a:gd name="connsiteY80" fmla="*/ 710 h 763"/>
              <a:gd name="connsiteX81" fmla="*/ 590 w 711"/>
              <a:gd name="connsiteY81" fmla="*/ 721 h 763"/>
              <a:gd name="connsiteX82" fmla="*/ 585 w 711"/>
              <a:gd name="connsiteY82" fmla="*/ 726 h 763"/>
              <a:gd name="connsiteX83" fmla="*/ 580 w 711"/>
              <a:gd name="connsiteY83" fmla="*/ 736 h 763"/>
              <a:gd name="connsiteX84" fmla="*/ 580 w 711"/>
              <a:gd name="connsiteY84" fmla="*/ 742 h 763"/>
              <a:gd name="connsiteX85" fmla="*/ 569 w 711"/>
              <a:gd name="connsiteY85" fmla="*/ 747 h 763"/>
              <a:gd name="connsiteX86" fmla="*/ 564 w 711"/>
              <a:gd name="connsiteY86" fmla="*/ 757 h 763"/>
              <a:gd name="connsiteX87" fmla="*/ 559 w 711"/>
              <a:gd name="connsiteY87" fmla="*/ 757 h 763"/>
              <a:gd name="connsiteX88" fmla="*/ 553 w 711"/>
              <a:gd name="connsiteY88" fmla="*/ 763 h 763"/>
              <a:gd name="connsiteX89" fmla="*/ 548 w 711"/>
              <a:gd name="connsiteY89" fmla="*/ 763 h 763"/>
              <a:gd name="connsiteX90" fmla="*/ 548 w 711"/>
              <a:gd name="connsiteY90" fmla="*/ 757 h 763"/>
              <a:gd name="connsiteX91" fmla="*/ 543 w 711"/>
              <a:gd name="connsiteY91" fmla="*/ 757 h 763"/>
              <a:gd name="connsiteX92" fmla="*/ 543 w 711"/>
              <a:gd name="connsiteY92" fmla="*/ 752 h 763"/>
              <a:gd name="connsiteX93" fmla="*/ 543 w 711"/>
              <a:gd name="connsiteY93" fmla="*/ 747 h 763"/>
              <a:gd name="connsiteX94" fmla="*/ 538 w 711"/>
              <a:gd name="connsiteY94" fmla="*/ 742 h 763"/>
              <a:gd name="connsiteX95" fmla="*/ 538 w 711"/>
              <a:gd name="connsiteY95" fmla="*/ 731 h 763"/>
              <a:gd name="connsiteX96" fmla="*/ 538 w 711"/>
              <a:gd name="connsiteY96" fmla="*/ 721 h 763"/>
              <a:gd name="connsiteX97" fmla="*/ 532 w 711"/>
              <a:gd name="connsiteY97" fmla="*/ 705 h 763"/>
              <a:gd name="connsiteX98" fmla="*/ 527 w 711"/>
              <a:gd name="connsiteY98" fmla="*/ 684 h 763"/>
              <a:gd name="connsiteX99" fmla="*/ 522 w 711"/>
              <a:gd name="connsiteY99" fmla="*/ 668 h 763"/>
              <a:gd name="connsiteX100" fmla="*/ 517 w 711"/>
              <a:gd name="connsiteY100" fmla="*/ 652 h 763"/>
              <a:gd name="connsiteX101" fmla="*/ 511 w 711"/>
              <a:gd name="connsiteY101" fmla="*/ 636 h 763"/>
              <a:gd name="connsiteX102" fmla="*/ 501 w 711"/>
              <a:gd name="connsiteY102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32 w 711"/>
              <a:gd name="connsiteY73" fmla="*/ 568 h 763"/>
              <a:gd name="connsiteX74" fmla="*/ 622 w 711"/>
              <a:gd name="connsiteY74" fmla="*/ 605 h 763"/>
              <a:gd name="connsiteX75" fmla="*/ 617 w 711"/>
              <a:gd name="connsiteY75" fmla="*/ 636 h 763"/>
              <a:gd name="connsiteX76" fmla="*/ 606 w 711"/>
              <a:gd name="connsiteY76" fmla="*/ 663 h 763"/>
              <a:gd name="connsiteX77" fmla="*/ 601 w 711"/>
              <a:gd name="connsiteY77" fmla="*/ 689 h 763"/>
              <a:gd name="connsiteX78" fmla="*/ 596 w 711"/>
              <a:gd name="connsiteY78" fmla="*/ 700 h 763"/>
              <a:gd name="connsiteX79" fmla="*/ 590 w 711"/>
              <a:gd name="connsiteY79" fmla="*/ 710 h 763"/>
              <a:gd name="connsiteX80" fmla="*/ 590 w 711"/>
              <a:gd name="connsiteY80" fmla="*/ 721 h 763"/>
              <a:gd name="connsiteX81" fmla="*/ 585 w 711"/>
              <a:gd name="connsiteY81" fmla="*/ 726 h 763"/>
              <a:gd name="connsiteX82" fmla="*/ 580 w 711"/>
              <a:gd name="connsiteY82" fmla="*/ 736 h 763"/>
              <a:gd name="connsiteX83" fmla="*/ 580 w 711"/>
              <a:gd name="connsiteY83" fmla="*/ 742 h 763"/>
              <a:gd name="connsiteX84" fmla="*/ 569 w 711"/>
              <a:gd name="connsiteY84" fmla="*/ 747 h 763"/>
              <a:gd name="connsiteX85" fmla="*/ 564 w 711"/>
              <a:gd name="connsiteY85" fmla="*/ 757 h 763"/>
              <a:gd name="connsiteX86" fmla="*/ 559 w 711"/>
              <a:gd name="connsiteY86" fmla="*/ 757 h 763"/>
              <a:gd name="connsiteX87" fmla="*/ 553 w 711"/>
              <a:gd name="connsiteY87" fmla="*/ 763 h 763"/>
              <a:gd name="connsiteX88" fmla="*/ 548 w 711"/>
              <a:gd name="connsiteY88" fmla="*/ 763 h 763"/>
              <a:gd name="connsiteX89" fmla="*/ 548 w 711"/>
              <a:gd name="connsiteY89" fmla="*/ 757 h 763"/>
              <a:gd name="connsiteX90" fmla="*/ 543 w 711"/>
              <a:gd name="connsiteY90" fmla="*/ 757 h 763"/>
              <a:gd name="connsiteX91" fmla="*/ 543 w 711"/>
              <a:gd name="connsiteY91" fmla="*/ 752 h 763"/>
              <a:gd name="connsiteX92" fmla="*/ 543 w 711"/>
              <a:gd name="connsiteY92" fmla="*/ 747 h 763"/>
              <a:gd name="connsiteX93" fmla="*/ 538 w 711"/>
              <a:gd name="connsiteY93" fmla="*/ 742 h 763"/>
              <a:gd name="connsiteX94" fmla="*/ 538 w 711"/>
              <a:gd name="connsiteY94" fmla="*/ 731 h 763"/>
              <a:gd name="connsiteX95" fmla="*/ 538 w 711"/>
              <a:gd name="connsiteY95" fmla="*/ 721 h 763"/>
              <a:gd name="connsiteX96" fmla="*/ 532 w 711"/>
              <a:gd name="connsiteY96" fmla="*/ 705 h 763"/>
              <a:gd name="connsiteX97" fmla="*/ 527 w 711"/>
              <a:gd name="connsiteY97" fmla="*/ 684 h 763"/>
              <a:gd name="connsiteX98" fmla="*/ 522 w 711"/>
              <a:gd name="connsiteY98" fmla="*/ 668 h 763"/>
              <a:gd name="connsiteX99" fmla="*/ 517 w 711"/>
              <a:gd name="connsiteY99" fmla="*/ 652 h 763"/>
              <a:gd name="connsiteX100" fmla="*/ 511 w 711"/>
              <a:gd name="connsiteY100" fmla="*/ 636 h 763"/>
              <a:gd name="connsiteX101" fmla="*/ 501 w 711"/>
              <a:gd name="connsiteY101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22 w 711"/>
              <a:gd name="connsiteY73" fmla="*/ 605 h 763"/>
              <a:gd name="connsiteX74" fmla="*/ 617 w 711"/>
              <a:gd name="connsiteY74" fmla="*/ 636 h 763"/>
              <a:gd name="connsiteX75" fmla="*/ 606 w 711"/>
              <a:gd name="connsiteY75" fmla="*/ 663 h 763"/>
              <a:gd name="connsiteX76" fmla="*/ 601 w 711"/>
              <a:gd name="connsiteY76" fmla="*/ 689 h 763"/>
              <a:gd name="connsiteX77" fmla="*/ 596 w 711"/>
              <a:gd name="connsiteY77" fmla="*/ 700 h 763"/>
              <a:gd name="connsiteX78" fmla="*/ 590 w 711"/>
              <a:gd name="connsiteY78" fmla="*/ 710 h 763"/>
              <a:gd name="connsiteX79" fmla="*/ 590 w 711"/>
              <a:gd name="connsiteY79" fmla="*/ 721 h 763"/>
              <a:gd name="connsiteX80" fmla="*/ 585 w 711"/>
              <a:gd name="connsiteY80" fmla="*/ 726 h 763"/>
              <a:gd name="connsiteX81" fmla="*/ 580 w 711"/>
              <a:gd name="connsiteY81" fmla="*/ 736 h 763"/>
              <a:gd name="connsiteX82" fmla="*/ 580 w 711"/>
              <a:gd name="connsiteY82" fmla="*/ 742 h 763"/>
              <a:gd name="connsiteX83" fmla="*/ 569 w 711"/>
              <a:gd name="connsiteY83" fmla="*/ 747 h 763"/>
              <a:gd name="connsiteX84" fmla="*/ 564 w 711"/>
              <a:gd name="connsiteY84" fmla="*/ 757 h 763"/>
              <a:gd name="connsiteX85" fmla="*/ 559 w 711"/>
              <a:gd name="connsiteY85" fmla="*/ 757 h 763"/>
              <a:gd name="connsiteX86" fmla="*/ 553 w 711"/>
              <a:gd name="connsiteY86" fmla="*/ 763 h 763"/>
              <a:gd name="connsiteX87" fmla="*/ 548 w 711"/>
              <a:gd name="connsiteY87" fmla="*/ 763 h 763"/>
              <a:gd name="connsiteX88" fmla="*/ 548 w 711"/>
              <a:gd name="connsiteY88" fmla="*/ 757 h 763"/>
              <a:gd name="connsiteX89" fmla="*/ 543 w 711"/>
              <a:gd name="connsiteY89" fmla="*/ 757 h 763"/>
              <a:gd name="connsiteX90" fmla="*/ 543 w 711"/>
              <a:gd name="connsiteY90" fmla="*/ 752 h 763"/>
              <a:gd name="connsiteX91" fmla="*/ 543 w 711"/>
              <a:gd name="connsiteY91" fmla="*/ 747 h 763"/>
              <a:gd name="connsiteX92" fmla="*/ 538 w 711"/>
              <a:gd name="connsiteY92" fmla="*/ 742 h 763"/>
              <a:gd name="connsiteX93" fmla="*/ 538 w 711"/>
              <a:gd name="connsiteY93" fmla="*/ 731 h 763"/>
              <a:gd name="connsiteX94" fmla="*/ 538 w 711"/>
              <a:gd name="connsiteY94" fmla="*/ 721 h 763"/>
              <a:gd name="connsiteX95" fmla="*/ 532 w 711"/>
              <a:gd name="connsiteY95" fmla="*/ 705 h 763"/>
              <a:gd name="connsiteX96" fmla="*/ 527 w 711"/>
              <a:gd name="connsiteY96" fmla="*/ 684 h 763"/>
              <a:gd name="connsiteX97" fmla="*/ 522 w 711"/>
              <a:gd name="connsiteY97" fmla="*/ 668 h 763"/>
              <a:gd name="connsiteX98" fmla="*/ 517 w 711"/>
              <a:gd name="connsiteY98" fmla="*/ 652 h 763"/>
              <a:gd name="connsiteX99" fmla="*/ 511 w 711"/>
              <a:gd name="connsiteY99" fmla="*/ 636 h 763"/>
              <a:gd name="connsiteX100" fmla="*/ 501 w 711"/>
              <a:gd name="connsiteY100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17 w 711"/>
              <a:gd name="connsiteY73" fmla="*/ 636 h 763"/>
              <a:gd name="connsiteX74" fmla="*/ 606 w 711"/>
              <a:gd name="connsiteY74" fmla="*/ 663 h 763"/>
              <a:gd name="connsiteX75" fmla="*/ 601 w 711"/>
              <a:gd name="connsiteY75" fmla="*/ 689 h 763"/>
              <a:gd name="connsiteX76" fmla="*/ 596 w 711"/>
              <a:gd name="connsiteY76" fmla="*/ 700 h 763"/>
              <a:gd name="connsiteX77" fmla="*/ 590 w 711"/>
              <a:gd name="connsiteY77" fmla="*/ 710 h 763"/>
              <a:gd name="connsiteX78" fmla="*/ 590 w 711"/>
              <a:gd name="connsiteY78" fmla="*/ 721 h 763"/>
              <a:gd name="connsiteX79" fmla="*/ 585 w 711"/>
              <a:gd name="connsiteY79" fmla="*/ 726 h 763"/>
              <a:gd name="connsiteX80" fmla="*/ 580 w 711"/>
              <a:gd name="connsiteY80" fmla="*/ 736 h 763"/>
              <a:gd name="connsiteX81" fmla="*/ 580 w 711"/>
              <a:gd name="connsiteY81" fmla="*/ 742 h 763"/>
              <a:gd name="connsiteX82" fmla="*/ 569 w 711"/>
              <a:gd name="connsiteY82" fmla="*/ 747 h 763"/>
              <a:gd name="connsiteX83" fmla="*/ 564 w 711"/>
              <a:gd name="connsiteY83" fmla="*/ 757 h 763"/>
              <a:gd name="connsiteX84" fmla="*/ 559 w 711"/>
              <a:gd name="connsiteY84" fmla="*/ 757 h 763"/>
              <a:gd name="connsiteX85" fmla="*/ 553 w 711"/>
              <a:gd name="connsiteY85" fmla="*/ 763 h 763"/>
              <a:gd name="connsiteX86" fmla="*/ 548 w 711"/>
              <a:gd name="connsiteY86" fmla="*/ 763 h 763"/>
              <a:gd name="connsiteX87" fmla="*/ 548 w 711"/>
              <a:gd name="connsiteY87" fmla="*/ 757 h 763"/>
              <a:gd name="connsiteX88" fmla="*/ 543 w 711"/>
              <a:gd name="connsiteY88" fmla="*/ 757 h 763"/>
              <a:gd name="connsiteX89" fmla="*/ 543 w 711"/>
              <a:gd name="connsiteY89" fmla="*/ 752 h 763"/>
              <a:gd name="connsiteX90" fmla="*/ 543 w 711"/>
              <a:gd name="connsiteY90" fmla="*/ 747 h 763"/>
              <a:gd name="connsiteX91" fmla="*/ 538 w 711"/>
              <a:gd name="connsiteY91" fmla="*/ 742 h 763"/>
              <a:gd name="connsiteX92" fmla="*/ 538 w 711"/>
              <a:gd name="connsiteY92" fmla="*/ 731 h 763"/>
              <a:gd name="connsiteX93" fmla="*/ 538 w 711"/>
              <a:gd name="connsiteY93" fmla="*/ 721 h 763"/>
              <a:gd name="connsiteX94" fmla="*/ 532 w 711"/>
              <a:gd name="connsiteY94" fmla="*/ 705 h 763"/>
              <a:gd name="connsiteX95" fmla="*/ 527 w 711"/>
              <a:gd name="connsiteY95" fmla="*/ 684 h 763"/>
              <a:gd name="connsiteX96" fmla="*/ 522 w 711"/>
              <a:gd name="connsiteY96" fmla="*/ 668 h 763"/>
              <a:gd name="connsiteX97" fmla="*/ 517 w 711"/>
              <a:gd name="connsiteY97" fmla="*/ 652 h 763"/>
              <a:gd name="connsiteX98" fmla="*/ 511 w 711"/>
              <a:gd name="connsiteY98" fmla="*/ 636 h 763"/>
              <a:gd name="connsiteX99" fmla="*/ 501 w 711"/>
              <a:gd name="connsiteY99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06 w 711"/>
              <a:gd name="connsiteY73" fmla="*/ 663 h 763"/>
              <a:gd name="connsiteX74" fmla="*/ 601 w 711"/>
              <a:gd name="connsiteY74" fmla="*/ 689 h 763"/>
              <a:gd name="connsiteX75" fmla="*/ 596 w 711"/>
              <a:gd name="connsiteY75" fmla="*/ 700 h 763"/>
              <a:gd name="connsiteX76" fmla="*/ 590 w 711"/>
              <a:gd name="connsiteY76" fmla="*/ 710 h 763"/>
              <a:gd name="connsiteX77" fmla="*/ 590 w 711"/>
              <a:gd name="connsiteY77" fmla="*/ 721 h 763"/>
              <a:gd name="connsiteX78" fmla="*/ 585 w 711"/>
              <a:gd name="connsiteY78" fmla="*/ 726 h 763"/>
              <a:gd name="connsiteX79" fmla="*/ 580 w 711"/>
              <a:gd name="connsiteY79" fmla="*/ 736 h 763"/>
              <a:gd name="connsiteX80" fmla="*/ 580 w 711"/>
              <a:gd name="connsiteY80" fmla="*/ 742 h 763"/>
              <a:gd name="connsiteX81" fmla="*/ 569 w 711"/>
              <a:gd name="connsiteY81" fmla="*/ 747 h 763"/>
              <a:gd name="connsiteX82" fmla="*/ 564 w 711"/>
              <a:gd name="connsiteY82" fmla="*/ 757 h 763"/>
              <a:gd name="connsiteX83" fmla="*/ 559 w 711"/>
              <a:gd name="connsiteY83" fmla="*/ 757 h 763"/>
              <a:gd name="connsiteX84" fmla="*/ 553 w 711"/>
              <a:gd name="connsiteY84" fmla="*/ 763 h 763"/>
              <a:gd name="connsiteX85" fmla="*/ 548 w 711"/>
              <a:gd name="connsiteY85" fmla="*/ 763 h 763"/>
              <a:gd name="connsiteX86" fmla="*/ 548 w 711"/>
              <a:gd name="connsiteY86" fmla="*/ 757 h 763"/>
              <a:gd name="connsiteX87" fmla="*/ 543 w 711"/>
              <a:gd name="connsiteY87" fmla="*/ 757 h 763"/>
              <a:gd name="connsiteX88" fmla="*/ 543 w 711"/>
              <a:gd name="connsiteY88" fmla="*/ 752 h 763"/>
              <a:gd name="connsiteX89" fmla="*/ 543 w 711"/>
              <a:gd name="connsiteY89" fmla="*/ 747 h 763"/>
              <a:gd name="connsiteX90" fmla="*/ 538 w 711"/>
              <a:gd name="connsiteY90" fmla="*/ 742 h 763"/>
              <a:gd name="connsiteX91" fmla="*/ 538 w 711"/>
              <a:gd name="connsiteY91" fmla="*/ 731 h 763"/>
              <a:gd name="connsiteX92" fmla="*/ 538 w 711"/>
              <a:gd name="connsiteY92" fmla="*/ 721 h 763"/>
              <a:gd name="connsiteX93" fmla="*/ 532 w 711"/>
              <a:gd name="connsiteY93" fmla="*/ 705 h 763"/>
              <a:gd name="connsiteX94" fmla="*/ 527 w 711"/>
              <a:gd name="connsiteY94" fmla="*/ 684 h 763"/>
              <a:gd name="connsiteX95" fmla="*/ 522 w 711"/>
              <a:gd name="connsiteY95" fmla="*/ 668 h 763"/>
              <a:gd name="connsiteX96" fmla="*/ 517 w 711"/>
              <a:gd name="connsiteY96" fmla="*/ 652 h 763"/>
              <a:gd name="connsiteX97" fmla="*/ 511 w 711"/>
              <a:gd name="connsiteY97" fmla="*/ 636 h 763"/>
              <a:gd name="connsiteX98" fmla="*/ 501 w 711"/>
              <a:gd name="connsiteY98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601 w 711"/>
              <a:gd name="connsiteY73" fmla="*/ 689 h 763"/>
              <a:gd name="connsiteX74" fmla="*/ 596 w 711"/>
              <a:gd name="connsiteY74" fmla="*/ 700 h 763"/>
              <a:gd name="connsiteX75" fmla="*/ 590 w 711"/>
              <a:gd name="connsiteY75" fmla="*/ 710 h 763"/>
              <a:gd name="connsiteX76" fmla="*/ 590 w 711"/>
              <a:gd name="connsiteY76" fmla="*/ 721 h 763"/>
              <a:gd name="connsiteX77" fmla="*/ 585 w 711"/>
              <a:gd name="connsiteY77" fmla="*/ 726 h 763"/>
              <a:gd name="connsiteX78" fmla="*/ 580 w 711"/>
              <a:gd name="connsiteY78" fmla="*/ 736 h 763"/>
              <a:gd name="connsiteX79" fmla="*/ 580 w 711"/>
              <a:gd name="connsiteY79" fmla="*/ 742 h 763"/>
              <a:gd name="connsiteX80" fmla="*/ 569 w 711"/>
              <a:gd name="connsiteY80" fmla="*/ 747 h 763"/>
              <a:gd name="connsiteX81" fmla="*/ 564 w 711"/>
              <a:gd name="connsiteY81" fmla="*/ 757 h 763"/>
              <a:gd name="connsiteX82" fmla="*/ 559 w 711"/>
              <a:gd name="connsiteY82" fmla="*/ 757 h 763"/>
              <a:gd name="connsiteX83" fmla="*/ 553 w 711"/>
              <a:gd name="connsiteY83" fmla="*/ 763 h 763"/>
              <a:gd name="connsiteX84" fmla="*/ 548 w 711"/>
              <a:gd name="connsiteY84" fmla="*/ 763 h 763"/>
              <a:gd name="connsiteX85" fmla="*/ 548 w 711"/>
              <a:gd name="connsiteY85" fmla="*/ 757 h 763"/>
              <a:gd name="connsiteX86" fmla="*/ 543 w 711"/>
              <a:gd name="connsiteY86" fmla="*/ 757 h 763"/>
              <a:gd name="connsiteX87" fmla="*/ 543 w 711"/>
              <a:gd name="connsiteY87" fmla="*/ 752 h 763"/>
              <a:gd name="connsiteX88" fmla="*/ 543 w 711"/>
              <a:gd name="connsiteY88" fmla="*/ 747 h 763"/>
              <a:gd name="connsiteX89" fmla="*/ 538 w 711"/>
              <a:gd name="connsiteY89" fmla="*/ 742 h 763"/>
              <a:gd name="connsiteX90" fmla="*/ 538 w 711"/>
              <a:gd name="connsiteY90" fmla="*/ 731 h 763"/>
              <a:gd name="connsiteX91" fmla="*/ 538 w 711"/>
              <a:gd name="connsiteY91" fmla="*/ 721 h 763"/>
              <a:gd name="connsiteX92" fmla="*/ 532 w 711"/>
              <a:gd name="connsiteY92" fmla="*/ 705 h 763"/>
              <a:gd name="connsiteX93" fmla="*/ 527 w 711"/>
              <a:gd name="connsiteY93" fmla="*/ 684 h 763"/>
              <a:gd name="connsiteX94" fmla="*/ 522 w 711"/>
              <a:gd name="connsiteY94" fmla="*/ 668 h 763"/>
              <a:gd name="connsiteX95" fmla="*/ 517 w 711"/>
              <a:gd name="connsiteY95" fmla="*/ 652 h 763"/>
              <a:gd name="connsiteX96" fmla="*/ 511 w 711"/>
              <a:gd name="connsiteY96" fmla="*/ 636 h 763"/>
              <a:gd name="connsiteX97" fmla="*/ 501 w 711"/>
              <a:gd name="connsiteY97" fmla="*/ 626 h 763"/>
              <a:gd name="connsiteX0" fmla="*/ 601 w 711"/>
              <a:gd name="connsiteY0" fmla="*/ 105 h 789"/>
              <a:gd name="connsiteX1" fmla="*/ 596 w 711"/>
              <a:gd name="connsiteY1" fmla="*/ 95 h 789"/>
              <a:gd name="connsiteX2" fmla="*/ 596 w 711"/>
              <a:gd name="connsiteY2" fmla="*/ 89 h 789"/>
              <a:gd name="connsiteX3" fmla="*/ 596 w 711"/>
              <a:gd name="connsiteY3" fmla="*/ 84 h 789"/>
              <a:gd name="connsiteX4" fmla="*/ 590 w 711"/>
              <a:gd name="connsiteY4" fmla="*/ 84 h 789"/>
              <a:gd name="connsiteX5" fmla="*/ 585 w 711"/>
              <a:gd name="connsiteY5" fmla="*/ 79 h 789"/>
              <a:gd name="connsiteX6" fmla="*/ 575 w 711"/>
              <a:gd name="connsiteY6" fmla="*/ 79 h 789"/>
              <a:gd name="connsiteX7" fmla="*/ 569 w 711"/>
              <a:gd name="connsiteY7" fmla="*/ 74 h 789"/>
              <a:gd name="connsiteX8" fmla="*/ 553 w 711"/>
              <a:gd name="connsiteY8" fmla="*/ 74 h 789"/>
              <a:gd name="connsiteX9" fmla="*/ 543 w 711"/>
              <a:gd name="connsiteY9" fmla="*/ 74 h 789"/>
              <a:gd name="connsiteX10" fmla="*/ 527 w 711"/>
              <a:gd name="connsiteY10" fmla="*/ 79 h 789"/>
              <a:gd name="connsiteX11" fmla="*/ 496 w 711"/>
              <a:gd name="connsiteY11" fmla="*/ 79 h 789"/>
              <a:gd name="connsiteX12" fmla="*/ 459 w 711"/>
              <a:gd name="connsiteY12" fmla="*/ 84 h 789"/>
              <a:gd name="connsiteX13" fmla="*/ 422 w 711"/>
              <a:gd name="connsiteY13" fmla="*/ 89 h 789"/>
              <a:gd name="connsiteX14" fmla="*/ 385 w 711"/>
              <a:gd name="connsiteY14" fmla="*/ 89 h 789"/>
              <a:gd name="connsiteX15" fmla="*/ 343 w 711"/>
              <a:gd name="connsiteY15" fmla="*/ 95 h 789"/>
              <a:gd name="connsiteX16" fmla="*/ 295 w 711"/>
              <a:gd name="connsiteY16" fmla="*/ 105 h 789"/>
              <a:gd name="connsiteX17" fmla="*/ 269 w 711"/>
              <a:gd name="connsiteY17" fmla="*/ 105 h 789"/>
              <a:gd name="connsiteX18" fmla="*/ 243 w 711"/>
              <a:gd name="connsiteY18" fmla="*/ 110 h 789"/>
              <a:gd name="connsiteX19" fmla="*/ 216 w 711"/>
              <a:gd name="connsiteY19" fmla="*/ 116 h 789"/>
              <a:gd name="connsiteX20" fmla="*/ 190 w 711"/>
              <a:gd name="connsiteY20" fmla="*/ 116 h 789"/>
              <a:gd name="connsiteX21" fmla="*/ 158 w 711"/>
              <a:gd name="connsiteY21" fmla="*/ 121 h 789"/>
              <a:gd name="connsiteX22" fmla="*/ 132 w 711"/>
              <a:gd name="connsiteY22" fmla="*/ 126 h 789"/>
              <a:gd name="connsiteX23" fmla="*/ 106 w 711"/>
              <a:gd name="connsiteY23" fmla="*/ 126 h 789"/>
              <a:gd name="connsiteX24" fmla="*/ 85 w 711"/>
              <a:gd name="connsiteY24" fmla="*/ 132 h 789"/>
              <a:gd name="connsiteX25" fmla="*/ 64 w 711"/>
              <a:gd name="connsiteY25" fmla="*/ 132 h 789"/>
              <a:gd name="connsiteX26" fmla="*/ 37 w 711"/>
              <a:gd name="connsiteY26" fmla="*/ 132 h 789"/>
              <a:gd name="connsiteX27" fmla="*/ 21 w 711"/>
              <a:gd name="connsiteY27" fmla="*/ 137 h 789"/>
              <a:gd name="connsiteX28" fmla="*/ 0 w 711"/>
              <a:gd name="connsiteY28" fmla="*/ 137 h 789"/>
              <a:gd name="connsiteX29" fmla="*/ 0 w 711"/>
              <a:gd name="connsiteY29" fmla="*/ 100 h 789"/>
              <a:gd name="connsiteX30" fmla="*/ 16 w 711"/>
              <a:gd name="connsiteY30" fmla="*/ 100 h 789"/>
              <a:gd name="connsiteX31" fmla="*/ 37 w 711"/>
              <a:gd name="connsiteY31" fmla="*/ 100 h 789"/>
              <a:gd name="connsiteX32" fmla="*/ 53 w 711"/>
              <a:gd name="connsiteY32" fmla="*/ 100 h 789"/>
              <a:gd name="connsiteX33" fmla="*/ 74 w 711"/>
              <a:gd name="connsiteY33" fmla="*/ 95 h 789"/>
              <a:gd name="connsiteX34" fmla="*/ 100 w 711"/>
              <a:gd name="connsiteY34" fmla="*/ 95 h 789"/>
              <a:gd name="connsiteX35" fmla="*/ 122 w 711"/>
              <a:gd name="connsiteY35" fmla="*/ 89 h 789"/>
              <a:gd name="connsiteX36" fmla="*/ 148 w 711"/>
              <a:gd name="connsiteY36" fmla="*/ 84 h 789"/>
              <a:gd name="connsiteX37" fmla="*/ 179 w 711"/>
              <a:gd name="connsiteY37" fmla="*/ 84 h 789"/>
              <a:gd name="connsiteX38" fmla="*/ 237 w 711"/>
              <a:gd name="connsiteY38" fmla="*/ 74 h 789"/>
              <a:gd name="connsiteX39" fmla="*/ 295 w 711"/>
              <a:gd name="connsiteY39" fmla="*/ 63 h 789"/>
              <a:gd name="connsiteX40" fmla="*/ 353 w 711"/>
              <a:gd name="connsiteY40" fmla="*/ 58 h 789"/>
              <a:gd name="connsiteX41" fmla="*/ 411 w 711"/>
              <a:gd name="connsiteY41" fmla="*/ 47 h 789"/>
              <a:gd name="connsiteX42" fmla="*/ 438 w 711"/>
              <a:gd name="connsiteY42" fmla="*/ 42 h 789"/>
              <a:gd name="connsiteX43" fmla="*/ 464 w 711"/>
              <a:gd name="connsiteY43" fmla="*/ 37 h 789"/>
              <a:gd name="connsiteX44" fmla="*/ 490 w 711"/>
              <a:gd name="connsiteY44" fmla="*/ 32 h 789"/>
              <a:gd name="connsiteX45" fmla="*/ 506 w 711"/>
              <a:gd name="connsiteY45" fmla="*/ 32 h 789"/>
              <a:gd name="connsiteX46" fmla="*/ 522 w 711"/>
              <a:gd name="connsiteY46" fmla="*/ 26 h 789"/>
              <a:gd name="connsiteX47" fmla="*/ 538 w 711"/>
              <a:gd name="connsiteY47" fmla="*/ 21 h 789"/>
              <a:gd name="connsiteX48" fmla="*/ 543 w 711"/>
              <a:gd name="connsiteY48" fmla="*/ 21 h 789"/>
              <a:gd name="connsiteX49" fmla="*/ 553 w 711"/>
              <a:gd name="connsiteY49" fmla="*/ 16 h 789"/>
              <a:gd name="connsiteX50" fmla="*/ 559 w 711"/>
              <a:gd name="connsiteY50" fmla="*/ 11 h 789"/>
              <a:gd name="connsiteX51" fmla="*/ 569 w 711"/>
              <a:gd name="connsiteY51" fmla="*/ 5 h 789"/>
              <a:gd name="connsiteX52" fmla="*/ 575 w 711"/>
              <a:gd name="connsiteY52" fmla="*/ 5 h 789"/>
              <a:gd name="connsiteX53" fmla="*/ 585 w 711"/>
              <a:gd name="connsiteY53" fmla="*/ 0 h 789"/>
              <a:gd name="connsiteX54" fmla="*/ 590 w 711"/>
              <a:gd name="connsiteY54" fmla="*/ 5 h 789"/>
              <a:gd name="connsiteX55" fmla="*/ 596 w 711"/>
              <a:gd name="connsiteY55" fmla="*/ 5 h 789"/>
              <a:gd name="connsiteX56" fmla="*/ 601 w 711"/>
              <a:gd name="connsiteY56" fmla="*/ 11 h 789"/>
              <a:gd name="connsiteX57" fmla="*/ 611 w 711"/>
              <a:gd name="connsiteY57" fmla="*/ 16 h 789"/>
              <a:gd name="connsiteX58" fmla="*/ 622 w 711"/>
              <a:gd name="connsiteY58" fmla="*/ 21 h 789"/>
              <a:gd name="connsiteX59" fmla="*/ 632 w 711"/>
              <a:gd name="connsiteY59" fmla="*/ 26 h 789"/>
              <a:gd name="connsiteX60" fmla="*/ 643 w 711"/>
              <a:gd name="connsiteY60" fmla="*/ 32 h 789"/>
              <a:gd name="connsiteX61" fmla="*/ 659 w 711"/>
              <a:gd name="connsiteY61" fmla="*/ 42 h 789"/>
              <a:gd name="connsiteX62" fmla="*/ 669 w 711"/>
              <a:gd name="connsiteY62" fmla="*/ 53 h 789"/>
              <a:gd name="connsiteX63" fmla="*/ 680 w 711"/>
              <a:gd name="connsiteY63" fmla="*/ 58 h 789"/>
              <a:gd name="connsiteX64" fmla="*/ 690 w 711"/>
              <a:gd name="connsiteY64" fmla="*/ 68 h 789"/>
              <a:gd name="connsiteX65" fmla="*/ 701 w 711"/>
              <a:gd name="connsiteY65" fmla="*/ 74 h 789"/>
              <a:gd name="connsiteX66" fmla="*/ 706 w 711"/>
              <a:gd name="connsiteY66" fmla="*/ 79 h 789"/>
              <a:gd name="connsiteX67" fmla="*/ 711 w 711"/>
              <a:gd name="connsiteY67" fmla="*/ 84 h 789"/>
              <a:gd name="connsiteX68" fmla="*/ 711 w 711"/>
              <a:gd name="connsiteY68" fmla="*/ 89 h 789"/>
              <a:gd name="connsiteX69" fmla="*/ 711 w 711"/>
              <a:gd name="connsiteY69" fmla="*/ 95 h 789"/>
              <a:gd name="connsiteX70" fmla="*/ 711 w 711"/>
              <a:gd name="connsiteY70" fmla="*/ 100 h 789"/>
              <a:gd name="connsiteX71" fmla="*/ 711 w 711"/>
              <a:gd name="connsiteY71" fmla="*/ 105 h 789"/>
              <a:gd name="connsiteX72" fmla="*/ 706 w 711"/>
              <a:gd name="connsiteY72" fmla="*/ 110 h 789"/>
              <a:gd name="connsiteX73" fmla="*/ 601 w 711"/>
              <a:gd name="connsiteY73" fmla="*/ 689 h 789"/>
              <a:gd name="connsiteX74" fmla="*/ 590 w 711"/>
              <a:gd name="connsiteY74" fmla="*/ 710 h 789"/>
              <a:gd name="connsiteX75" fmla="*/ 590 w 711"/>
              <a:gd name="connsiteY75" fmla="*/ 721 h 789"/>
              <a:gd name="connsiteX76" fmla="*/ 585 w 711"/>
              <a:gd name="connsiteY76" fmla="*/ 726 h 789"/>
              <a:gd name="connsiteX77" fmla="*/ 580 w 711"/>
              <a:gd name="connsiteY77" fmla="*/ 736 h 789"/>
              <a:gd name="connsiteX78" fmla="*/ 580 w 711"/>
              <a:gd name="connsiteY78" fmla="*/ 742 h 789"/>
              <a:gd name="connsiteX79" fmla="*/ 569 w 711"/>
              <a:gd name="connsiteY79" fmla="*/ 747 h 789"/>
              <a:gd name="connsiteX80" fmla="*/ 564 w 711"/>
              <a:gd name="connsiteY80" fmla="*/ 757 h 789"/>
              <a:gd name="connsiteX81" fmla="*/ 559 w 711"/>
              <a:gd name="connsiteY81" fmla="*/ 757 h 789"/>
              <a:gd name="connsiteX82" fmla="*/ 553 w 711"/>
              <a:gd name="connsiteY82" fmla="*/ 763 h 789"/>
              <a:gd name="connsiteX83" fmla="*/ 548 w 711"/>
              <a:gd name="connsiteY83" fmla="*/ 763 h 789"/>
              <a:gd name="connsiteX84" fmla="*/ 548 w 711"/>
              <a:gd name="connsiteY84" fmla="*/ 757 h 789"/>
              <a:gd name="connsiteX85" fmla="*/ 543 w 711"/>
              <a:gd name="connsiteY85" fmla="*/ 757 h 789"/>
              <a:gd name="connsiteX86" fmla="*/ 543 w 711"/>
              <a:gd name="connsiteY86" fmla="*/ 752 h 789"/>
              <a:gd name="connsiteX87" fmla="*/ 543 w 711"/>
              <a:gd name="connsiteY87" fmla="*/ 747 h 789"/>
              <a:gd name="connsiteX88" fmla="*/ 538 w 711"/>
              <a:gd name="connsiteY88" fmla="*/ 742 h 789"/>
              <a:gd name="connsiteX89" fmla="*/ 538 w 711"/>
              <a:gd name="connsiteY89" fmla="*/ 731 h 789"/>
              <a:gd name="connsiteX90" fmla="*/ 538 w 711"/>
              <a:gd name="connsiteY90" fmla="*/ 721 h 789"/>
              <a:gd name="connsiteX91" fmla="*/ 532 w 711"/>
              <a:gd name="connsiteY91" fmla="*/ 705 h 789"/>
              <a:gd name="connsiteX92" fmla="*/ 527 w 711"/>
              <a:gd name="connsiteY92" fmla="*/ 684 h 789"/>
              <a:gd name="connsiteX93" fmla="*/ 522 w 711"/>
              <a:gd name="connsiteY93" fmla="*/ 668 h 789"/>
              <a:gd name="connsiteX94" fmla="*/ 517 w 711"/>
              <a:gd name="connsiteY94" fmla="*/ 652 h 789"/>
              <a:gd name="connsiteX95" fmla="*/ 511 w 711"/>
              <a:gd name="connsiteY95" fmla="*/ 636 h 789"/>
              <a:gd name="connsiteX96" fmla="*/ 501 w 711"/>
              <a:gd name="connsiteY96" fmla="*/ 626 h 789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590 w 711"/>
              <a:gd name="connsiteY73" fmla="*/ 710 h 763"/>
              <a:gd name="connsiteX74" fmla="*/ 590 w 711"/>
              <a:gd name="connsiteY74" fmla="*/ 721 h 763"/>
              <a:gd name="connsiteX75" fmla="*/ 585 w 711"/>
              <a:gd name="connsiteY75" fmla="*/ 726 h 763"/>
              <a:gd name="connsiteX76" fmla="*/ 580 w 711"/>
              <a:gd name="connsiteY76" fmla="*/ 736 h 763"/>
              <a:gd name="connsiteX77" fmla="*/ 580 w 711"/>
              <a:gd name="connsiteY77" fmla="*/ 742 h 763"/>
              <a:gd name="connsiteX78" fmla="*/ 569 w 711"/>
              <a:gd name="connsiteY78" fmla="*/ 747 h 763"/>
              <a:gd name="connsiteX79" fmla="*/ 564 w 711"/>
              <a:gd name="connsiteY79" fmla="*/ 757 h 763"/>
              <a:gd name="connsiteX80" fmla="*/ 559 w 711"/>
              <a:gd name="connsiteY80" fmla="*/ 757 h 763"/>
              <a:gd name="connsiteX81" fmla="*/ 553 w 711"/>
              <a:gd name="connsiteY81" fmla="*/ 763 h 763"/>
              <a:gd name="connsiteX82" fmla="*/ 548 w 711"/>
              <a:gd name="connsiteY82" fmla="*/ 763 h 763"/>
              <a:gd name="connsiteX83" fmla="*/ 548 w 711"/>
              <a:gd name="connsiteY83" fmla="*/ 757 h 763"/>
              <a:gd name="connsiteX84" fmla="*/ 543 w 711"/>
              <a:gd name="connsiteY84" fmla="*/ 757 h 763"/>
              <a:gd name="connsiteX85" fmla="*/ 543 w 711"/>
              <a:gd name="connsiteY85" fmla="*/ 752 h 763"/>
              <a:gd name="connsiteX86" fmla="*/ 543 w 711"/>
              <a:gd name="connsiteY86" fmla="*/ 747 h 763"/>
              <a:gd name="connsiteX87" fmla="*/ 538 w 711"/>
              <a:gd name="connsiteY87" fmla="*/ 742 h 763"/>
              <a:gd name="connsiteX88" fmla="*/ 538 w 711"/>
              <a:gd name="connsiteY88" fmla="*/ 731 h 763"/>
              <a:gd name="connsiteX89" fmla="*/ 538 w 711"/>
              <a:gd name="connsiteY89" fmla="*/ 721 h 763"/>
              <a:gd name="connsiteX90" fmla="*/ 532 w 711"/>
              <a:gd name="connsiteY90" fmla="*/ 705 h 763"/>
              <a:gd name="connsiteX91" fmla="*/ 527 w 711"/>
              <a:gd name="connsiteY91" fmla="*/ 684 h 763"/>
              <a:gd name="connsiteX92" fmla="*/ 522 w 711"/>
              <a:gd name="connsiteY92" fmla="*/ 668 h 763"/>
              <a:gd name="connsiteX93" fmla="*/ 517 w 711"/>
              <a:gd name="connsiteY93" fmla="*/ 652 h 763"/>
              <a:gd name="connsiteX94" fmla="*/ 511 w 711"/>
              <a:gd name="connsiteY94" fmla="*/ 636 h 763"/>
              <a:gd name="connsiteX95" fmla="*/ 501 w 711"/>
              <a:gd name="connsiteY95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590 w 711"/>
              <a:gd name="connsiteY73" fmla="*/ 710 h 763"/>
              <a:gd name="connsiteX74" fmla="*/ 585 w 711"/>
              <a:gd name="connsiteY74" fmla="*/ 726 h 763"/>
              <a:gd name="connsiteX75" fmla="*/ 580 w 711"/>
              <a:gd name="connsiteY75" fmla="*/ 736 h 763"/>
              <a:gd name="connsiteX76" fmla="*/ 580 w 711"/>
              <a:gd name="connsiteY76" fmla="*/ 742 h 763"/>
              <a:gd name="connsiteX77" fmla="*/ 569 w 711"/>
              <a:gd name="connsiteY77" fmla="*/ 747 h 763"/>
              <a:gd name="connsiteX78" fmla="*/ 564 w 711"/>
              <a:gd name="connsiteY78" fmla="*/ 757 h 763"/>
              <a:gd name="connsiteX79" fmla="*/ 559 w 711"/>
              <a:gd name="connsiteY79" fmla="*/ 757 h 763"/>
              <a:gd name="connsiteX80" fmla="*/ 553 w 711"/>
              <a:gd name="connsiteY80" fmla="*/ 763 h 763"/>
              <a:gd name="connsiteX81" fmla="*/ 548 w 711"/>
              <a:gd name="connsiteY81" fmla="*/ 763 h 763"/>
              <a:gd name="connsiteX82" fmla="*/ 548 w 711"/>
              <a:gd name="connsiteY82" fmla="*/ 757 h 763"/>
              <a:gd name="connsiteX83" fmla="*/ 543 w 711"/>
              <a:gd name="connsiteY83" fmla="*/ 757 h 763"/>
              <a:gd name="connsiteX84" fmla="*/ 543 w 711"/>
              <a:gd name="connsiteY84" fmla="*/ 752 h 763"/>
              <a:gd name="connsiteX85" fmla="*/ 543 w 711"/>
              <a:gd name="connsiteY85" fmla="*/ 747 h 763"/>
              <a:gd name="connsiteX86" fmla="*/ 538 w 711"/>
              <a:gd name="connsiteY86" fmla="*/ 742 h 763"/>
              <a:gd name="connsiteX87" fmla="*/ 538 w 711"/>
              <a:gd name="connsiteY87" fmla="*/ 731 h 763"/>
              <a:gd name="connsiteX88" fmla="*/ 538 w 711"/>
              <a:gd name="connsiteY88" fmla="*/ 721 h 763"/>
              <a:gd name="connsiteX89" fmla="*/ 532 w 711"/>
              <a:gd name="connsiteY89" fmla="*/ 705 h 763"/>
              <a:gd name="connsiteX90" fmla="*/ 527 w 711"/>
              <a:gd name="connsiteY90" fmla="*/ 684 h 763"/>
              <a:gd name="connsiteX91" fmla="*/ 522 w 711"/>
              <a:gd name="connsiteY91" fmla="*/ 668 h 763"/>
              <a:gd name="connsiteX92" fmla="*/ 517 w 711"/>
              <a:gd name="connsiteY92" fmla="*/ 652 h 763"/>
              <a:gd name="connsiteX93" fmla="*/ 511 w 711"/>
              <a:gd name="connsiteY93" fmla="*/ 636 h 763"/>
              <a:gd name="connsiteX94" fmla="*/ 501 w 711"/>
              <a:gd name="connsiteY94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585 w 711"/>
              <a:gd name="connsiteY73" fmla="*/ 726 h 763"/>
              <a:gd name="connsiteX74" fmla="*/ 580 w 711"/>
              <a:gd name="connsiteY74" fmla="*/ 736 h 763"/>
              <a:gd name="connsiteX75" fmla="*/ 580 w 711"/>
              <a:gd name="connsiteY75" fmla="*/ 742 h 763"/>
              <a:gd name="connsiteX76" fmla="*/ 569 w 711"/>
              <a:gd name="connsiteY76" fmla="*/ 747 h 763"/>
              <a:gd name="connsiteX77" fmla="*/ 564 w 711"/>
              <a:gd name="connsiteY77" fmla="*/ 757 h 763"/>
              <a:gd name="connsiteX78" fmla="*/ 559 w 711"/>
              <a:gd name="connsiteY78" fmla="*/ 757 h 763"/>
              <a:gd name="connsiteX79" fmla="*/ 553 w 711"/>
              <a:gd name="connsiteY79" fmla="*/ 763 h 763"/>
              <a:gd name="connsiteX80" fmla="*/ 548 w 711"/>
              <a:gd name="connsiteY80" fmla="*/ 763 h 763"/>
              <a:gd name="connsiteX81" fmla="*/ 548 w 711"/>
              <a:gd name="connsiteY81" fmla="*/ 757 h 763"/>
              <a:gd name="connsiteX82" fmla="*/ 543 w 711"/>
              <a:gd name="connsiteY82" fmla="*/ 757 h 763"/>
              <a:gd name="connsiteX83" fmla="*/ 543 w 711"/>
              <a:gd name="connsiteY83" fmla="*/ 752 h 763"/>
              <a:gd name="connsiteX84" fmla="*/ 543 w 711"/>
              <a:gd name="connsiteY84" fmla="*/ 747 h 763"/>
              <a:gd name="connsiteX85" fmla="*/ 538 w 711"/>
              <a:gd name="connsiteY85" fmla="*/ 742 h 763"/>
              <a:gd name="connsiteX86" fmla="*/ 538 w 711"/>
              <a:gd name="connsiteY86" fmla="*/ 731 h 763"/>
              <a:gd name="connsiteX87" fmla="*/ 538 w 711"/>
              <a:gd name="connsiteY87" fmla="*/ 721 h 763"/>
              <a:gd name="connsiteX88" fmla="*/ 532 w 711"/>
              <a:gd name="connsiteY88" fmla="*/ 705 h 763"/>
              <a:gd name="connsiteX89" fmla="*/ 527 w 711"/>
              <a:gd name="connsiteY89" fmla="*/ 684 h 763"/>
              <a:gd name="connsiteX90" fmla="*/ 522 w 711"/>
              <a:gd name="connsiteY90" fmla="*/ 668 h 763"/>
              <a:gd name="connsiteX91" fmla="*/ 517 w 711"/>
              <a:gd name="connsiteY91" fmla="*/ 652 h 763"/>
              <a:gd name="connsiteX92" fmla="*/ 511 w 711"/>
              <a:gd name="connsiteY92" fmla="*/ 636 h 763"/>
              <a:gd name="connsiteX93" fmla="*/ 501 w 711"/>
              <a:gd name="connsiteY93" fmla="*/ 626 h 763"/>
              <a:gd name="connsiteX0" fmla="*/ 601 w 711"/>
              <a:gd name="connsiteY0" fmla="*/ 105 h 831"/>
              <a:gd name="connsiteX1" fmla="*/ 596 w 711"/>
              <a:gd name="connsiteY1" fmla="*/ 95 h 831"/>
              <a:gd name="connsiteX2" fmla="*/ 596 w 711"/>
              <a:gd name="connsiteY2" fmla="*/ 89 h 831"/>
              <a:gd name="connsiteX3" fmla="*/ 596 w 711"/>
              <a:gd name="connsiteY3" fmla="*/ 84 h 831"/>
              <a:gd name="connsiteX4" fmla="*/ 590 w 711"/>
              <a:gd name="connsiteY4" fmla="*/ 84 h 831"/>
              <a:gd name="connsiteX5" fmla="*/ 585 w 711"/>
              <a:gd name="connsiteY5" fmla="*/ 79 h 831"/>
              <a:gd name="connsiteX6" fmla="*/ 575 w 711"/>
              <a:gd name="connsiteY6" fmla="*/ 79 h 831"/>
              <a:gd name="connsiteX7" fmla="*/ 569 w 711"/>
              <a:gd name="connsiteY7" fmla="*/ 74 h 831"/>
              <a:gd name="connsiteX8" fmla="*/ 553 w 711"/>
              <a:gd name="connsiteY8" fmla="*/ 74 h 831"/>
              <a:gd name="connsiteX9" fmla="*/ 543 w 711"/>
              <a:gd name="connsiteY9" fmla="*/ 74 h 831"/>
              <a:gd name="connsiteX10" fmla="*/ 527 w 711"/>
              <a:gd name="connsiteY10" fmla="*/ 79 h 831"/>
              <a:gd name="connsiteX11" fmla="*/ 496 w 711"/>
              <a:gd name="connsiteY11" fmla="*/ 79 h 831"/>
              <a:gd name="connsiteX12" fmla="*/ 459 w 711"/>
              <a:gd name="connsiteY12" fmla="*/ 84 h 831"/>
              <a:gd name="connsiteX13" fmla="*/ 422 w 711"/>
              <a:gd name="connsiteY13" fmla="*/ 89 h 831"/>
              <a:gd name="connsiteX14" fmla="*/ 385 w 711"/>
              <a:gd name="connsiteY14" fmla="*/ 89 h 831"/>
              <a:gd name="connsiteX15" fmla="*/ 343 w 711"/>
              <a:gd name="connsiteY15" fmla="*/ 95 h 831"/>
              <a:gd name="connsiteX16" fmla="*/ 295 w 711"/>
              <a:gd name="connsiteY16" fmla="*/ 105 h 831"/>
              <a:gd name="connsiteX17" fmla="*/ 269 w 711"/>
              <a:gd name="connsiteY17" fmla="*/ 105 h 831"/>
              <a:gd name="connsiteX18" fmla="*/ 243 w 711"/>
              <a:gd name="connsiteY18" fmla="*/ 110 h 831"/>
              <a:gd name="connsiteX19" fmla="*/ 216 w 711"/>
              <a:gd name="connsiteY19" fmla="*/ 116 h 831"/>
              <a:gd name="connsiteX20" fmla="*/ 190 w 711"/>
              <a:gd name="connsiteY20" fmla="*/ 116 h 831"/>
              <a:gd name="connsiteX21" fmla="*/ 158 w 711"/>
              <a:gd name="connsiteY21" fmla="*/ 121 h 831"/>
              <a:gd name="connsiteX22" fmla="*/ 132 w 711"/>
              <a:gd name="connsiteY22" fmla="*/ 126 h 831"/>
              <a:gd name="connsiteX23" fmla="*/ 106 w 711"/>
              <a:gd name="connsiteY23" fmla="*/ 126 h 831"/>
              <a:gd name="connsiteX24" fmla="*/ 85 w 711"/>
              <a:gd name="connsiteY24" fmla="*/ 132 h 831"/>
              <a:gd name="connsiteX25" fmla="*/ 64 w 711"/>
              <a:gd name="connsiteY25" fmla="*/ 132 h 831"/>
              <a:gd name="connsiteX26" fmla="*/ 37 w 711"/>
              <a:gd name="connsiteY26" fmla="*/ 132 h 831"/>
              <a:gd name="connsiteX27" fmla="*/ 21 w 711"/>
              <a:gd name="connsiteY27" fmla="*/ 137 h 831"/>
              <a:gd name="connsiteX28" fmla="*/ 0 w 711"/>
              <a:gd name="connsiteY28" fmla="*/ 137 h 831"/>
              <a:gd name="connsiteX29" fmla="*/ 0 w 711"/>
              <a:gd name="connsiteY29" fmla="*/ 100 h 831"/>
              <a:gd name="connsiteX30" fmla="*/ 16 w 711"/>
              <a:gd name="connsiteY30" fmla="*/ 100 h 831"/>
              <a:gd name="connsiteX31" fmla="*/ 37 w 711"/>
              <a:gd name="connsiteY31" fmla="*/ 100 h 831"/>
              <a:gd name="connsiteX32" fmla="*/ 53 w 711"/>
              <a:gd name="connsiteY32" fmla="*/ 100 h 831"/>
              <a:gd name="connsiteX33" fmla="*/ 74 w 711"/>
              <a:gd name="connsiteY33" fmla="*/ 95 h 831"/>
              <a:gd name="connsiteX34" fmla="*/ 100 w 711"/>
              <a:gd name="connsiteY34" fmla="*/ 95 h 831"/>
              <a:gd name="connsiteX35" fmla="*/ 122 w 711"/>
              <a:gd name="connsiteY35" fmla="*/ 89 h 831"/>
              <a:gd name="connsiteX36" fmla="*/ 148 w 711"/>
              <a:gd name="connsiteY36" fmla="*/ 84 h 831"/>
              <a:gd name="connsiteX37" fmla="*/ 179 w 711"/>
              <a:gd name="connsiteY37" fmla="*/ 84 h 831"/>
              <a:gd name="connsiteX38" fmla="*/ 237 w 711"/>
              <a:gd name="connsiteY38" fmla="*/ 74 h 831"/>
              <a:gd name="connsiteX39" fmla="*/ 295 w 711"/>
              <a:gd name="connsiteY39" fmla="*/ 63 h 831"/>
              <a:gd name="connsiteX40" fmla="*/ 353 w 711"/>
              <a:gd name="connsiteY40" fmla="*/ 58 h 831"/>
              <a:gd name="connsiteX41" fmla="*/ 411 w 711"/>
              <a:gd name="connsiteY41" fmla="*/ 47 h 831"/>
              <a:gd name="connsiteX42" fmla="*/ 438 w 711"/>
              <a:gd name="connsiteY42" fmla="*/ 42 h 831"/>
              <a:gd name="connsiteX43" fmla="*/ 464 w 711"/>
              <a:gd name="connsiteY43" fmla="*/ 37 h 831"/>
              <a:gd name="connsiteX44" fmla="*/ 490 w 711"/>
              <a:gd name="connsiteY44" fmla="*/ 32 h 831"/>
              <a:gd name="connsiteX45" fmla="*/ 506 w 711"/>
              <a:gd name="connsiteY45" fmla="*/ 32 h 831"/>
              <a:gd name="connsiteX46" fmla="*/ 522 w 711"/>
              <a:gd name="connsiteY46" fmla="*/ 26 h 831"/>
              <a:gd name="connsiteX47" fmla="*/ 538 w 711"/>
              <a:gd name="connsiteY47" fmla="*/ 21 h 831"/>
              <a:gd name="connsiteX48" fmla="*/ 543 w 711"/>
              <a:gd name="connsiteY48" fmla="*/ 21 h 831"/>
              <a:gd name="connsiteX49" fmla="*/ 553 w 711"/>
              <a:gd name="connsiteY49" fmla="*/ 16 h 831"/>
              <a:gd name="connsiteX50" fmla="*/ 559 w 711"/>
              <a:gd name="connsiteY50" fmla="*/ 11 h 831"/>
              <a:gd name="connsiteX51" fmla="*/ 569 w 711"/>
              <a:gd name="connsiteY51" fmla="*/ 5 h 831"/>
              <a:gd name="connsiteX52" fmla="*/ 575 w 711"/>
              <a:gd name="connsiteY52" fmla="*/ 5 h 831"/>
              <a:gd name="connsiteX53" fmla="*/ 585 w 711"/>
              <a:gd name="connsiteY53" fmla="*/ 0 h 831"/>
              <a:gd name="connsiteX54" fmla="*/ 590 w 711"/>
              <a:gd name="connsiteY54" fmla="*/ 5 h 831"/>
              <a:gd name="connsiteX55" fmla="*/ 596 w 711"/>
              <a:gd name="connsiteY55" fmla="*/ 5 h 831"/>
              <a:gd name="connsiteX56" fmla="*/ 601 w 711"/>
              <a:gd name="connsiteY56" fmla="*/ 11 h 831"/>
              <a:gd name="connsiteX57" fmla="*/ 611 w 711"/>
              <a:gd name="connsiteY57" fmla="*/ 16 h 831"/>
              <a:gd name="connsiteX58" fmla="*/ 622 w 711"/>
              <a:gd name="connsiteY58" fmla="*/ 21 h 831"/>
              <a:gd name="connsiteX59" fmla="*/ 632 w 711"/>
              <a:gd name="connsiteY59" fmla="*/ 26 h 831"/>
              <a:gd name="connsiteX60" fmla="*/ 643 w 711"/>
              <a:gd name="connsiteY60" fmla="*/ 32 h 831"/>
              <a:gd name="connsiteX61" fmla="*/ 659 w 711"/>
              <a:gd name="connsiteY61" fmla="*/ 42 h 831"/>
              <a:gd name="connsiteX62" fmla="*/ 669 w 711"/>
              <a:gd name="connsiteY62" fmla="*/ 53 h 831"/>
              <a:gd name="connsiteX63" fmla="*/ 680 w 711"/>
              <a:gd name="connsiteY63" fmla="*/ 58 h 831"/>
              <a:gd name="connsiteX64" fmla="*/ 690 w 711"/>
              <a:gd name="connsiteY64" fmla="*/ 68 h 831"/>
              <a:gd name="connsiteX65" fmla="*/ 701 w 711"/>
              <a:gd name="connsiteY65" fmla="*/ 74 h 831"/>
              <a:gd name="connsiteX66" fmla="*/ 706 w 711"/>
              <a:gd name="connsiteY66" fmla="*/ 79 h 831"/>
              <a:gd name="connsiteX67" fmla="*/ 711 w 711"/>
              <a:gd name="connsiteY67" fmla="*/ 84 h 831"/>
              <a:gd name="connsiteX68" fmla="*/ 711 w 711"/>
              <a:gd name="connsiteY68" fmla="*/ 89 h 831"/>
              <a:gd name="connsiteX69" fmla="*/ 711 w 711"/>
              <a:gd name="connsiteY69" fmla="*/ 95 h 831"/>
              <a:gd name="connsiteX70" fmla="*/ 711 w 711"/>
              <a:gd name="connsiteY70" fmla="*/ 100 h 831"/>
              <a:gd name="connsiteX71" fmla="*/ 711 w 711"/>
              <a:gd name="connsiteY71" fmla="*/ 105 h 831"/>
              <a:gd name="connsiteX72" fmla="*/ 706 w 711"/>
              <a:gd name="connsiteY72" fmla="*/ 110 h 831"/>
              <a:gd name="connsiteX73" fmla="*/ 585 w 711"/>
              <a:gd name="connsiteY73" fmla="*/ 726 h 831"/>
              <a:gd name="connsiteX74" fmla="*/ 580 w 711"/>
              <a:gd name="connsiteY74" fmla="*/ 742 h 831"/>
              <a:gd name="connsiteX75" fmla="*/ 569 w 711"/>
              <a:gd name="connsiteY75" fmla="*/ 747 h 831"/>
              <a:gd name="connsiteX76" fmla="*/ 564 w 711"/>
              <a:gd name="connsiteY76" fmla="*/ 757 h 831"/>
              <a:gd name="connsiteX77" fmla="*/ 559 w 711"/>
              <a:gd name="connsiteY77" fmla="*/ 757 h 831"/>
              <a:gd name="connsiteX78" fmla="*/ 553 w 711"/>
              <a:gd name="connsiteY78" fmla="*/ 763 h 831"/>
              <a:gd name="connsiteX79" fmla="*/ 548 w 711"/>
              <a:gd name="connsiteY79" fmla="*/ 763 h 831"/>
              <a:gd name="connsiteX80" fmla="*/ 548 w 711"/>
              <a:gd name="connsiteY80" fmla="*/ 757 h 831"/>
              <a:gd name="connsiteX81" fmla="*/ 543 w 711"/>
              <a:gd name="connsiteY81" fmla="*/ 757 h 831"/>
              <a:gd name="connsiteX82" fmla="*/ 543 w 711"/>
              <a:gd name="connsiteY82" fmla="*/ 752 h 831"/>
              <a:gd name="connsiteX83" fmla="*/ 543 w 711"/>
              <a:gd name="connsiteY83" fmla="*/ 747 h 831"/>
              <a:gd name="connsiteX84" fmla="*/ 538 w 711"/>
              <a:gd name="connsiteY84" fmla="*/ 742 h 831"/>
              <a:gd name="connsiteX85" fmla="*/ 538 w 711"/>
              <a:gd name="connsiteY85" fmla="*/ 731 h 831"/>
              <a:gd name="connsiteX86" fmla="*/ 538 w 711"/>
              <a:gd name="connsiteY86" fmla="*/ 721 h 831"/>
              <a:gd name="connsiteX87" fmla="*/ 532 w 711"/>
              <a:gd name="connsiteY87" fmla="*/ 705 h 831"/>
              <a:gd name="connsiteX88" fmla="*/ 527 w 711"/>
              <a:gd name="connsiteY88" fmla="*/ 684 h 831"/>
              <a:gd name="connsiteX89" fmla="*/ 522 w 711"/>
              <a:gd name="connsiteY89" fmla="*/ 668 h 831"/>
              <a:gd name="connsiteX90" fmla="*/ 517 w 711"/>
              <a:gd name="connsiteY90" fmla="*/ 652 h 831"/>
              <a:gd name="connsiteX91" fmla="*/ 511 w 711"/>
              <a:gd name="connsiteY91" fmla="*/ 636 h 831"/>
              <a:gd name="connsiteX92" fmla="*/ 501 w 711"/>
              <a:gd name="connsiteY92" fmla="*/ 626 h 831"/>
              <a:gd name="connsiteX0" fmla="*/ 601 w 711"/>
              <a:gd name="connsiteY0" fmla="*/ 105 h 832"/>
              <a:gd name="connsiteX1" fmla="*/ 596 w 711"/>
              <a:gd name="connsiteY1" fmla="*/ 95 h 832"/>
              <a:gd name="connsiteX2" fmla="*/ 596 w 711"/>
              <a:gd name="connsiteY2" fmla="*/ 89 h 832"/>
              <a:gd name="connsiteX3" fmla="*/ 596 w 711"/>
              <a:gd name="connsiteY3" fmla="*/ 84 h 832"/>
              <a:gd name="connsiteX4" fmla="*/ 590 w 711"/>
              <a:gd name="connsiteY4" fmla="*/ 84 h 832"/>
              <a:gd name="connsiteX5" fmla="*/ 585 w 711"/>
              <a:gd name="connsiteY5" fmla="*/ 79 h 832"/>
              <a:gd name="connsiteX6" fmla="*/ 575 w 711"/>
              <a:gd name="connsiteY6" fmla="*/ 79 h 832"/>
              <a:gd name="connsiteX7" fmla="*/ 569 w 711"/>
              <a:gd name="connsiteY7" fmla="*/ 74 h 832"/>
              <a:gd name="connsiteX8" fmla="*/ 553 w 711"/>
              <a:gd name="connsiteY8" fmla="*/ 74 h 832"/>
              <a:gd name="connsiteX9" fmla="*/ 543 w 711"/>
              <a:gd name="connsiteY9" fmla="*/ 74 h 832"/>
              <a:gd name="connsiteX10" fmla="*/ 527 w 711"/>
              <a:gd name="connsiteY10" fmla="*/ 79 h 832"/>
              <a:gd name="connsiteX11" fmla="*/ 496 w 711"/>
              <a:gd name="connsiteY11" fmla="*/ 79 h 832"/>
              <a:gd name="connsiteX12" fmla="*/ 459 w 711"/>
              <a:gd name="connsiteY12" fmla="*/ 84 h 832"/>
              <a:gd name="connsiteX13" fmla="*/ 422 w 711"/>
              <a:gd name="connsiteY13" fmla="*/ 89 h 832"/>
              <a:gd name="connsiteX14" fmla="*/ 385 w 711"/>
              <a:gd name="connsiteY14" fmla="*/ 89 h 832"/>
              <a:gd name="connsiteX15" fmla="*/ 343 w 711"/>
              <a:gd name="connsiteY15" fmla="*/ 95 h 832"/>
              <a:gd name="connsiteX16" fmla="*/ 295 w 711"/>
              <a:gd name="connsiteY16" fmla="*/ 105 h 832"/>
              <a:gd name="connsiteX17" fmla="*/ 269 w 711"/>
              <a:gd name="connsiteY17" fmla="*/ 105 h 832"/>
              <a:gd name="connsiteX18" fmla="*/ 243 w 711"/>
              <a:gd name="connsiteY18" fmla="*/ 110 h 832"/>
              <a:gd name="connsiteX19" fmla="*/ 216 w 711"/>
              <a:gd name="connsiteY19" fmla="*/ 116 h 832"/>
              <a:gd name="connsiteX20" fmla="*/ 190 w 711"/>
              <a:gd name="connsiteY20" fmla="*/ 116 h 832"/>
              <a:gd name="connsiteX21" fmla="*/ 158 w 711"/>
              <a:gd name="connsiteY21" fmla="*/ 121 h 832"/>
              <a:gd name="connsiteX22" fmla="*/ 132 w 711"/>
              <a:gd name="connsiteY22" fmla="*/ 126 h 832"/>
              <a:gd name="connsiteX23" fmla="*/ 106 w 711"/>
              <a:gd name="connsiteY23" fmla="*/ 126 h 832"/>
              <a:gd name="connsiteX24" fmla="*/ 85 w 711"/>
              <a:gd name="connsiteY24" fmla="*/ 132 h 832"/>
              <a:gd name="connsiteX25" fmla="*/ 64 w 711"/>
              <a:gd name="connsiteY25" fmla="*/ 132 h 832"/>
              <a:gd name="connsiteX26" fmla="*/ 37 w 711"/>
              <a:gd name="connsiteY26" fmla="*/ 132 h 832"/>
              <a:gd name="connsiteX27" fmla="*/ 21 w 711"/>
              <a:gd name="connsiteY27" fmla="*/ 137 h 832"/>
              <a:gd name="connsiteX28" fmla="*/ 0 w 711"/>
              <a:gd name="connsiteY28" fmla="*/ 137 h 832"/>
              <a:gd name="connsiteX29" fmla="*/ 0 w 711"/>
              <a:gd name="connsiteY29" fmla="*/ 100 h 832"/>
              <a:gd name="connsiteX30" fmla="*/ 16 w 711"/>
              <a:gd name="connsiteY30" fmla="*/ 100 h 832"/>
              <a:gd name="connsiteX31" fmla="*/ 37 w 711"/>
              <a:gd name="connsiteY31" fmla="*/ 100 h 832"/>
              <a:gd name="connsiteX32" fmla="*/ 53 w 711"/>
              <a:gd name="connsiteY32" fmla="*/ 100 h 832"/>
              <a:gd name="connsiteX33" fmla="*/ 74 w 711"/>
              <a:gd name="connsiteY33" fmla="*/ 95 h 832"/>
              <a:gd name="connsiteX34" fmla="*/ 100 w 711"/>
              <a:gd name="connsiteY34" fmla="*/ 95 h 832"/>
              <a:gd name="connsiteX35" fmla="*/ 122 w 711"/>
              <a:gd name="connsiteY35" fmla="*/ 89 h 832"/>
              <a:gd name="connsiteX36" fmla="*/ 148 w 711"/>
              <a:gd name="connsiteY36" fmla="*/ 84 h 832"/>
              <a:gd name="connsiteX37" fmla="*/ 179 w 711"/>
              <a:gd name="connsiteY37" fmla="*/ 84 h 832"/>
              <a:gd name="connsiteX38" fmla="*/ 237 w 711"/>
              <a:gd name="connsiteY38" fmla="*/ 74 h 832"/>
              <a:gd name="connsiteX39" fmla="*/ 295 w 711"/>
              <a:gd name="connsiteY39" fmla="*/ 63 h 832"/>
              <a:gd name="connsiteX40" fmla="*/ 353 w 711"/>
              <a:gd name="connsiteY40" fmla="*/ 58 h 832"/>
              <a:gd name="connsiteX41" fmla="*/ 411 w 711"/>
              <a:gd name="connsiteY41" fmla="*/ 47 h 832"/>
              <a:gd name="connsiteX42" fmla="*/ 438 w 711"/>
              <a:gd name="connsiteY42" fmla="*/ 42 h 832"/>
              <a:gd name="connsiteX43" fmla="*/ 464 w 711"/>
              <a:gd name="connsiteY43" fmla="*/ 37 h 832"/>
              <a:gd name="connsiteX44" fmla="*/ 490 w 711"/>
              <a:gd name="connsiteY44" fmla="*/ 32 h 832"/>
              <a:gd name="connsiteX45" fmla="*/ 506 w 711"/>
              <a:gd name="connsiteY45" fmla="*/ 32 h 832"/>
              <a:gd name="connsiteX46" fmla="*/ 522 w 711"/>
              <a:gd name="connsiteY46" fmla="*/ 26 h 832"/>
              <a:gd name="connsiteX47" fmla="*/ 538 w 711"/>
              <a:gd name="connsiteY47" fmla="*/ 21 h 832"/>
              <a:gd name="connsiteX48" fmla="*/ 543 w 711"/>
              <a:gd name="connsiteY48" fmla="*/ 21 h 832"/>
              <a:gd name="connsiteX49" fmla="*/ 553 w 711"/>
              <a:gd name="connsiteY49" fmla="*/ 16 h 832"/>
              <a:gd name="connsiteX50" fmla="*/ 559 w 711"/>
              <a:gd name="connsiteY50" fmla="*/ 11 h 832"/>
              <a:gd name="connsiteX51" fmla="*/ 569 w 711"/>
              <a:gd name="connsiteY51" fmla="*/ 5 h 832"/>
              <a:gd name="connsiteX52" fmla="*/ 575 w 711"/>
              <a:gd name="connsiteY52" fmla="*/ 5 h 832"/>
              <a:gd name="connsiteX53" fmla="*/ 585 w 711"/>
              <a:gd name="connsiteY53" fmla="*/ 0 h 832"/>
              <a:gd name="connsiteX54" fmla="*/ 590 w 711"/>
              <a:gd name="connsiteY54" fmla="*/ 5 h 832"/>
              <a:gd name="connsiteX55" fmla="*/ 596 w 711"/>
              <a:gd name="connsiteY55" fmla="*/ 5 h 832"/>
              <a:gd name="connsiteX56" fmla="*/ 601 w 711"/>
              <a:gd name="connsiteY56" fmla="*/ 11 h 832"/>
              <a:gd name="connsiteX57" fmla="*/ 611 w 711"/>
              <a:gd name="connsiteY57" fmla="*/ 16 h 832"/>
              <a:gd name="connsiteX58" fmla="*/ 622 w 711"/>
              <a:gd name="connsiteY58" fmla="*/ 21 h 832"/>
              <a:gd name="connsiteX59" fmla="*/ 632 w 711"/>
              <a:gd name="connsiteY59" fmla="*/ 26 h 832"/>
              <a:gd name="connsiteX60" fmla="*/ 643 w 711"/>
              <a:gd name="connsiteY60" fmla="*/ 32 h 832"/>
              <a:gd name="connsiteX61" fmla="*/ 659 w 711"/>
              <a:gd name="connsiteY61" fmla="*/ 42 h 832"/>
              <a:gd name="connsiteX62" fmla="*/ 669 w 711"/>
              <a:gd name="connsiteY62" fmla="*/ 53 h 832"/>
              <a:gd name="connsiteX63" fmla="*/ 680 w 711"/>
              <a:gd name="connsiteY63" fmla="*/ 58 h 832"/>
              <a:gd name="connsiteX64" fmla="*/ 690 w 711"/>
              <a:gd name="connsiteY64" fmla="*/ 68 h 832"/>
              <a:gd name="connsiteX65" fmla="*/ 701 w 711"/>
              <a:gd name="connsiteY65" fmla="*/ 74 h 832"/>
              <a:gd name="connsiteX66" fmla="*/ 706 w 711"/>
              <a:gd name="connsiteY66" fmla="*/ 79 h 832"/>
              <a:gd name="connsiteX67" fmla="*/ 711 w 711"/>
              <a:gd name="connsiteY67" fmla="*/ 84 h 832"/>
              <a:gd name="connsiteX68" fmla="*/ 711 w 711"/>
              <a:gd name="connsiteY68" fmla="*/ 89 h 832"/>
              <a:gd name="connsiteX69" fmla="*/ 711 w 711"/>
              <a:gd name="connsiteY69" fmla="*/ 95 h 832"/>
              <a:gd name="connsiteX70" fmla="*/ 711 w 711"/>
              <a:gd name="connsiteY70" fmla="*/ 100 h 832"/>
              <a:gd name="connsiteX71" fmla="*/ 711 w 711"/>
              <a:gd name="connsiteY71" fmla="*/ 105 h 832"/>
              <a:gd name="connsiteX72" fmla="*/ 706 w 711"/>
              <a:gd name="connsiteY72" fmla="*/ 110 h 832"/>
              <a:gd name="connsiteX73" fmla="*/ 585 w 711"/>
              <a:gd name="connsiteY73" fmla="*/ 726 h 832"/>
              <a:gd name="connsiteX74" fmla="*/ 569 w 711"/>
              <a:gd name="connsiteY74" fmla="*/ 747 h 832"/>
              <a:gd name="connsiteX75" fmla="*/ 564 w 711"/>
              <a:gd name="connsiteY75" fmla="*/ 757 h 832"/>
              <a:gd name="connsiteX76" fmla="*/ 559 w 711"/>
              <a:gd name="connsiteY76" fmla="*/ 757 h 832"/>
              <a:gd name="connsiteX77" fmla="*/ 553 w 711"/>
              <a:gd name="connsiteY77" fmla="*/ 763 h 832"/>
              <a:gd name="connsiteX78" fmla="*/ 548 w 711"/>
              <a:gd name="connsiteY78" fmla="*/ 763 h 832"/>
              <a:gd name="connsiteX79" fmla="*/ 548 w 711"/>
              <a:gd name="connsiteY79" fmla="*/ 757 h 832"/>
              <a:gd name="connsiteX80" fmla="*/ 543 w 711"/>
              <a:gd name="connsiteY80" fmla="*/ 757 h 832"/>
              <a:gd name="connsiteX81" fmla="*/ 543 w 711"/>
              <a:gd name="connsiteY81" fmla="*/ 752 h 832"/>
              <a:gd name="connsiteX82" fmla="*/ 543 w 711"/>
              <a:gd name="connsiteY82" fmla="*/ 747 h 832"/>
              <a:gd name="connsiteX83" fmla="*/ 538 w 711"/>
              <a:gd name="connsiteY83" fmla="*/ 742 h 832"/>
              <a:gd name="connsiteX84" fmla="*/ 538 w 711"/>
              <a:gd name="connsiteY84" fmla="*/ 731 h 832"/>
              <a:gd name="connsiteX85" fmla="*/ 538 w 711"/>
              <a:gd name="connsiteY85" fmla="*/ 721 h 832"/>
              <a:gd name="connsiteX86" fmla="*/ 532 w 711"/>
              <a:gd name="connsiteY86" fmla="*/ 705 h 832"/>
              <a:gd name="connsiteX87" fmla="*/ 527 w 711"/>
              <a:gd name="connsiteY87" fmla="*/ 684 h 832"/>
              <a:gd name="connsiteX88" fmla="*/ 522 w 711"/>
              <a:gd name="connsiteY88" fmla="*/ 668 h 832"/>
              <a:gd name="connsiteX89" fmla="*/ 517 w 711"/>
              <a:gd name="connsiteY89" fmla="*/ 652 h 832"/>
              <a:gd name="connsiteX90" fmla="*/ 511 w 711"/>
              <a:gd name="connsiteY90" fmla="*/ 636 h 832"/>
              <a:gd name="connsiteX91" fmla="*/ 501 w 711"/>
              <a:gd name="connsiteY91" fmla="*/ 626 h 832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569 w 711"/>
              <a:gd name="connsiteY73" fmla="*/ 747 h 763"/>
              <a:gd name="connsiteX74" fmla="*/ 564 w 711"/>
              <a:gd name="connsiteY74" fmla="*/ 757 h 763"/>
              <a:gd name="connsiteX75" fmla="*/ 559 w 711"/>
              <a:gd name="connsiteY75" fmla="*/ 757 h 763"/>
              <a:gd name="connsiteX76" fmla="*/ 553 w 711"/>
              <a:gd name="connsiteY76" fmla="*/ 763 h 763"/>
              <a:gd name="connsiteX77" fmla="*/ 548 w 711"/>
              <a:gd name="connsiteY77" fmla="*/ 763 h 763"/>
              <a:gd name="connsiteX78" fmla="*/ 548 w 711"/>
              <a:gd name="connsiteY78" fmla="*/ 757 h 763"/>
              <a:gd name="connsiteX79" fmla="*/ 543 w 711"/>
              <a:gd name="connsiteY79" fmla="*/ 757 h 763"/>
              <a:gd name="connsiteX80" fmla="*/ 543 w 711"/>
              <a:gd name="connsiteY80" fmla="*/ 752 h 763"/>
              <a:gd name="connsiteX81" fmla="*/ 543 w 711"/>
              <a:gd name="connsiteY81" fmla="*/ 747 h 763"/>
              <a:gd name="connsiteX82" fmla="*/ 538 w 711"/>
              <a:gd name="connsiteY82" fmla="*/ 742 h 763"/>
              <a:gd name="connsiteX83" fmla="*/ 538 w 711"/>
              <a:gd name="connsiteY83" fmla="*/ 731 h 763"/>
              <a:gd name="connsiteX84" fmla="*/ 538 w 711"/>
              <a:gd name="connsiteY84" fmla="*/ 721 h 763"/>
              <a:gd name="connsiteX85" fmla="*/ 532 w 711"/>
              <a:gd name="connsiteY85" fmla="*/ 705 h 763"/>
              <a:gd name="connsiteX86" fmla="*/ 527 w 711"/>
              <a:gd name="connsiteY86" fmla="*/ 684 h 763"/>
              <a:gd name="connsiteX87" fmla="*/ 522 w 711"/>
              <a:gd name="connsiteY87" fmla="*/ 668 h 763"/>
              <a:gd name="connsiteX88" fmla="*/ 517 w 711"/>
              <a:gd name="connsiteY88" fmla="*/ 652 h 763"/>
              <a:gd name="connsiteX89" fmla="*/ 511 w 711"/>
              <a:gd name="connsiteY89" fmla="*/ 636 h 763"/>
              <a:gd name="connsiteX90" fmla="*/ 501 w 711"/>
              <a:gd name="connsiteY90" fmla="*/ 626 h 763"/>
              <a:gd name="connsiteX0" fmla="*/ 601 w 711"/>
              <a:gd name="connsiteY0" fmla="*/ 105 h 763"/>
              <a:gd name="connsiteX1" fmla="*/ 596 w 711"/>
              <a:gd name="connsiteY1" fmla="*/ 95 h 763"/>
              <a:gd name="connsiteX2" fmla="*/ 596 w 711"/>
              <a:gd name="connsiteY2" fmla="*/ 89 h 763"/>
              <a:gd name="connsiteX3" fmla="*/ 596 w 711"/>
              <a:gd name="connsiteY3" fmla="*/ 84 h 763"/>
              <a:gd name="connsiteX4" fmla="*/ 590 w 711"/>
              <a:gd name="connsiteY4" fmla="*/ 84 h 763"/>
              <a:gd name="connsiteX5" fmla="*/ 585 w 711"/>
              <a:gd name="connsiteY5" fmla="*/ 79 h 763"/>
              <a:gd name="connsiteX6" fmla="*/ 575 w 711"/>
              <a:gd name="connsiteY6" fmla="*/ 79 h 763"/>
              <a:gd name="connsiteX7" fmla="*/ 569 w 711"/>
              <a:gd name="connsiteY7" fmla="*/ 74 h 763"/>
              <a:gd name="connsiteX8" fmla="*/ 553 w 711"/>
              <a:gd name="connsiteY8" fmla="*/ 74 h 763"/>
              <a:gd name="connsiteX9" fmla="*/ 543 w 711"/>
              <a:gd name="connsiteY9" fmla="*/ 74 h 763"/>
              <a:gd name="connsiteX10" fmla="*/ 527 w 711"/>
              <a:gd name="connsiteY10" fmla="*/ 79 h 763"/>
              <a:gd name="connsiteX11" fmla="*/ 496 w 711"/>
              <a:gd name="connsiteY11" fmla="*/ 79 h 763"/>
              <a:gd name="connsiteX12" fmla="*/ 459 w 711"/>
              <a:gd name="connsiteY12" fmla="*/ 84 h 763"/>
              <a:gd name="connsiteX13" fmla="*/ 422 w 711"/>
              <a:gd name="connsiteY13" fmla="*/ 89 h 763"/>
              <a:gd name="connsiteX14" fmla="*/ 385 w 711"/>
              <a:gd name="connsiteY14" fmla="*/ 89 h 763"/>
              <a:gd name="connsiteX15" fmla="*/ 343 w 711"/>
              <a:gd name="connsiteY15" fmla="*/ 95 h 763"/>
              <a:gd name="connsiteX16" fmla="*/ 295 w 711"/>
              <a:gd name="connsiteY16" fmla="*/ 105 h 763"/>
              <a:gd name="connsiteX17" fmla="*/ 269 w 711"/>
              <a:gd name="connsiteY17" fmla="*/ 105 h 763"/>
              <a:gd name="connsiteX18" fmla="*/ 243 w 711"/>
              <a:gd name="connsiteY18" fmla="*/ 110 h 763"/>
              <a:gd name="connsiteX19" fmla="*/ 216 w 711"/>
              <a:gd name="connsiteY19" fmla="*/ 116 h 763"/>
              <a:gd name="connsiteX20" fmla="*/ 190 w 711"/>
              <a:gd name="connsiteY20" fmla="*/ 116 h 763"/>
              <a:gd name="connsiteX21" fmla="*/ 158 w 711"/>
              <a:gd name="connsiteY21" fmla="*/ 121 h 763"/>
              <a:gd name="connsiteX22" fmla="*/ 132 w 711"/>
              <a:gd name="connsiteY22" fmla="*/ 126 h 763"/>
              <a:gd name="connsiteX23" fmla="*/ 106 w 711"/>
              <a:gd name="connsiteY23" fmla="*/ 126 h 763"/>
              <a:gd name="connsiteX24" fmla="*/ 85 w 711"/>
              <a:gd name="connsiteY24" fmla="*/ 132 h 763"/>
              <a:gd name="connsiteX25" fmla="*/ 64 w 711"/>
              <a:gd name="connsiteY25" fmla="*/ 132 h 763"/>
              <a:gd name="connsiteX26" fmla="*/ 37 w 711"/>
              <a:gd name="connsiteY26" fmla="*/ 132 h 763"/>
              <a:gd name="connsiteX27" fmla="*/ 21 w 711"/>
              <a:gd name="connsiteY27" fmla="*/ 137 h 763"/>
              <a:gd name="connsiteX28" fmla="*/ 0 w 711"/>
              <a:gd name="connsiteY28" fmla="*/ 137 h 763"/>
              <a:gd name="connsiteX29" fmla="*/ 0 w 711"/>
              <a:gd name="connsiteY29" fmla="*/ 100 h 763"/>
              <a:gd name="connsiteX30" fmla="*/ 16 w 711"/>
              <a:gd name="connsiteY30" fmla="*/ 100 h 763"/>
              <a:gd name="connsiteX31" fmla="*/ 37 w 711"/>
              <a:gd name="connsiteY31" fmla="*/ 100 h 763"/>
              <a:gd name="connsiteX32" fmla="*/ 53 w 711"/>
              <a:gd name="connsiteY32" fmla="*/ 100 h 763"/>
              <a:gd name="connsiteX33" fmla="*/ 74 w 711"/>
              <a:gd name="connsiteY33" fmla="*/ 95 h 763"/>
              <a:gd name="connsiteX34" fmla="*/ 100 w 711"/>
              <a:gd name="connsiteY34" fmla="*/ 95 h 763"/>
              <a:gd name="connsiteX35" fmla="*/ 122 w 711"/>
              <a:gd name="connsiteY35" fmla="*/ 89 h 763"/>
              <a:gd name="connsiteX36" fmla="*/ 148 w 711"/>
              <a:gd name="connsiteY36" fmla="*/ 84 h 763"/>
              <a:gd name="connsiteX37" fmla="*/ 179 w 711"/>
              <a:gd name="connsiteY37" fmla="*/ 84 h 763"/>
              <a:gd name="connsiteX38" fmla="*/ 237 w 711"/>
              <a:gd name="connsiteY38" fmla="*/ 74 h 763"/>
              <a:gd name="connsiteX39" fmla="*/ 295 w 711"/>
              <a:gd name="connsiteY39" fmla="*/ 63 h 763"/>
              <a:gd name="connsiteX40" fmla="*/ 353 w 711"/>
              <a:gd name="connsiteY40" fmla="*/ 58 h 763"/>
              <a:gd name="connsiteX41" fmla="*/ 411 w 711"/>
              <a:gd name="connsiteY41" fmla="*/ 47 h 763"/>
              <a:gd name="connsiteX42" fmla="*/ 438 w 711"/>
              <a:gd name="connsiteY42" fmla="*/ 42 h 763"/>
              <a:gd name="connsiteX43" fmla="*/ 464 w 711"/>
              <a:gd name="connsiteY43" fmla="*/ 37 h 763"/>
              <a:gd name="connsiteX44" fmla="*/ 490 w 711"/>
              <a:gd name="connsiteY44" fmla="*/ 32 h 763"/>
              <a:gd name="connsiteX45" fmla="*/ 506 w 711"/>
              <a:gd name="connsiteY45" fmla="*/ 32 h 763"/>
              <a:gd name="connsiteX46" fmla="*/ 522 w 711"/>
              <a:gd name="connsiteY46" fmla="*/ 26 h 763"/>
              <a:gd name="connsiteX47" fmla="*/ 538 w 711"/>
              <a:gd name="connsiteY47" fmla="*/ 21 h 763"/>
              <a:gd name="connsiteX48" fmla="*/ 543 w 711"/>
              <a:gd name="connsiteY48" fmla="*/ 21 h 763"/>
              <a:gd name="connsiteX49" fmla="*/ 553 w 711"/>
              <a:gd name="connsiteY49" fmla="*/ 16 h 763"/>
              <a:gd name="connsiteX50" fmla="*/ 559 w 711"/>
              <a:gd name="connsiteY50" fmla="*/ 11 h 763"/>
              <a:gd name="connsiteX51" fmla="*/ 569 w 711"/>
              <a:gd name="connsiteY51" fmla="*/ 5 h 763"/>
              <a:gd name="connsiteX52" fmla="*/ 575 w 711"/>
              <a:gd name="connsiteY52" fmla="*/ 5 h 763"/>
              <a:gd name="connsiteX53" fmla="*/ 585 w 711"/>
              <a:gd name="connsiteY53" fmla="*/ 0 h 763"/>
              <a:gd name="connsiteX54" fmla="*/ 590 w 711"/>
              <a:gd name="connsiteY54" fmla="*/ 5 h 763"/>
              <a:gd name="connsiteX55" fmla="*/ 596 w 711"/>
              <a:gd name="connsiteY55" fmla="*/ 5 h 763"/>
              <a:gd name="connsiteX56" fmla="*/ 601 w 711"/>
              <a:gd name="connsiteY56" fmla="*/ 11 h 763"/>
              <a:gd name="connsiteX57" fmla="*/ 611 w 711"/>
              <a:gd name="connsiteY57" fmla="*/ 16 h 763"/>
              <a:gd name="connsiteX58" fmla="*/ 622 w 711"/>
              <a:gd name="connsiteY58" fmla="*/ 21 h 763"/>
              <a:gd name="connsiteX59" fmla="*/ 632 w 711"/>
              <a:gd name="connsiteY59" fmla="*/ 26 h 763"/>
              <a:gd name="connsiteX60" fmla="*/ 643 w 711"/>
              <a:gd name="connsiteY60" fmla="*/ 32 h 763"/>
              <a:gd name="connsiteX61" fmla="*/ 659 w 711"/>
              <a:gd name="connsiteY61" fmla="*/ 42 h 763"/>
              <a:gd name="connsiteX62" fmla="*/ 669 w 711"/>
              <a:gd name="connsiteY62" fmla="*/ 53 h 763"/>
              <a:gd name="connsiteX63" fmla="*/ 680 w 711"/>
              <a:gd name="connsiteY63" fmla="*/ 58 h 763"/>
              <a:gd name="connsiteX64" fmla="*/ 690 w 711"/>
              <a:gd name="connsiteY64" fmla="*/ 68 h 763"/>
              <a:gd name="connsiteX65" fmla="*/ 701 w 711"/>
              <a:gd name="connsiteY65" fmla="*/ 74 h 763"/>
              <a:gd name="connsiteX66" fmla="*/ 706 w 711"/>
              <a:gd name="connsiteY66" fmla="*/ 79 h 763"/>
              <a:gd name="connsiteX67" fmla="*/ 711 w 711"/>
              <a:gd name="connsiteY67" fmla="*/ 84 h 763"/>
              <a:gd name="connsiteX68" fmla="*/ 711 w 711"/>
              <a:gd name="connsiteY68" fmla="*/ 89 h 763"/>
              <a:gd name="connsiteX69" fmla="*/ 711 w 711"/>
              <a:gd name="connsiteY69" fmla="*/ 95 h 763"/>
              <a:gd name="connsiteX70" fmla="*/ 711 w 711"/>
              <a:gd name="connsiteY70" fmla="*/ 100 h 763"/>
              <a:gd name="connsiteX71" fmla="*/ 711 w 711"/>
              <a:gd name="connsiteY71" fmla="*/ 105 h 763"/>
              <a:gd name="connsiteX72" fmla="*/ 706 w 711"/>
              <a:gd name="connsiteY72" fmla="*/ 110 h 763"/>
              <a:gd name="connsiteX73" fmla="*/ 569 w 711"/>
              <a:gd name="connsiteY73" fmla="*/ 747 h 763"/>
              <a:gd name="connsiteX74" fmla="*/ 564 w 711"/>
              <a:gd name="connsiteY74" fmla="*/ 757 h 763"/>
              <a:gd name="connsiteX75" fmla="*/ 553 w 711"/>
              <a:gd name="connsiteY75" fmla="*/ 763 h 763"/>
              <a:gd name="connsiteX76" fmla="*/ 548 w 711"/>
              <a:gd name="connsiteY76" fmla="*/ 763 h 763"/>
              <a:gd name="connsiteX77" fmla="*/ 548 w 711"/>
              <a:gd name="connsiteY77" fmla="*/ 757 h 763"/>
              <a:gd name="connsiteX78" fmla="*/ 543 w 711"/>
              <a:gd name="connsiteY78" fmla="*/ 757 h 763"/>
              <a:gd name="connsiteX79" fmla="*/ 543 w 711"/>
              <a:gd name="connsiteY79" fmla="*/ 752 h 763"/>
              <a:gd name="connsiteX80" fmla="*/ 543 w 711"/>
              <a:gd name="connsiteY80" fmla="*/ 747 h 763"/>
              <a:gd name="connsiteX81" fmla="*/ 538 w 711"/>
              <a:gd name="connsiteY81" fmla="*/ 742 h 763"/>
              <a:gd name="connsiteX82" fmla="*/ 538 w 711"/>
              <a:gd name="connsiteY82" fmla="*/ 731 h 763"/>
              <a:gd name="connsiteX83" fmla="*/ 538 w 711"/>
              <a:gd name="connsiteY83" fmla="*/ 721 h 763"/>
              <a:gd name="connsiteX84" fmla="*/ 532 w 711"/>
              <a:gd name="connsiteY84" fmla="*/ 705 h 763"/>
              <a:gd name="connsiteX85" fmla="*/ 527 w 711"/>
              <a:gd name="connsiteY85" fmla="*/ 684 h 763"/>
              <a:gd name="connsiteX86" fmla="*/ 522 w 711"/>
              <a:gd name="connsiteY86" fmla="*/ 668 h 763"/>
              <a:gd name="connsiteX87" fmla="*/ 517 w 711"/>
              <a:gd name="connsiteY87" fmla="*/ 652 h 763"/>
              <a:gd name="connsiteX88" fmla="*/ 511 w 711"/>
              <a:gd name="connsiteY88" fmla="*/ 636 h 763"/>
              <a:gd name="connsiteX89" fmla="*/ 501 w 711"/>
              <a:gd name="connsiteY89" fmla="*/ 626 h 763"/>
              <a:gd name="connsiteX0" fmla="*/ 601 w 711"/>
              <a:gd name="connsiteY0" fmla="*/ 105 h 856"/>
              <a:gd name="connsiteX1" fmla="*/ 596 w 711"/>
              <a:gd name="connsiteY1" fmla="*/ 95 h 856"/>
              <a:gd name="connsiteX2" fmla="*/ 596 w 711"/>
              <a:gd name="connsiteY2" fmla="*/ 89 h 856"/>
              <a:gd name="connsiteX3" fmla="*/ 596 w 711"/>
              <a:gd name="connsiteY3" fmla="*/ 84 h 856"/>
              <a:gd name="connsiteX4" fmla="*/ 590 w 711"/>
              <a:gd name="connsiteY4" fmla="*/ 84 h 856"/>
              <a:gd name="connsiteX5" fmla="*/ 585 w 711"/>
              <a:gd name="connsiteY5" fmla="*/ 79 h 856"/>
              <a:gd name="connsiteX6" fmla="*/ 575 w 711"/>
              <a:gd name="connsiteY6" fmla="*/ 79 h 856"/>
              <a:gd name="connsiteX7" fmla="*/ 569 w 711"/>
              <a:gd name="connsiteY7" fmla="*/ 74 h 856"/>
              <a:gd name="connsiteX8" fmla="*/ 553 w 711"/>
              <a:gd name="connsiteY8" fmla="*/ 74 h 856"/>
              <a:gd name="connsiteX9" fmla="*/ 543 w 711"/>
              <a:gd name="connsiteY9" fmla="*/ 74 h 856"/>
              <a:gd name="connsiteX10" fmla="*/ 527 w 711"/>
              <a:gd name="connsiteY10" fmla="*/ 79 h 856"/>
              <a:gd name="connsiteX11" fmla="*/ 496 w 711"/>
              <a:gd name="connsiteY11" fmla="*/ 79 h 856"/>
              <a:gd name="connsiteX12" fmla="*/ 459 w 711"/>
              <a:gd name="connsiteY12" fmla="*/ 84 h 856"/>
              <a:gd name="connsiteX13" fmla="*/ 422 w 711"/>
              <a:gd name="connsiteY13" fmla="*/ 89 h 856"/>
              <a:gd name="connsiteX14" fmla="*/ 385 w 711"/>
              <a:gd name="connsiteY14" fmla="*/ 89 h 856"/>
              <a:gd name="connsiteX15" fmla="*/ 343 w 711"/>
              <a:gd name="connsiteY15" fmla="*/ 95 h 856"/>
              <a:gd name="connsiteX16" fmla="*/ 295 w 711"/>
              <a:gd name="connsiteY16" fmla="*/ 105 h 856"/>
              <a:gd name="connsiteX17" fmla="*/ 269 w 711"/>
              <a:gd name="connsiteY17" fmla="*/ 105 h 856"/>
              <a:gd name="connsiteX18" fmla="*/ 243 w 711"/>
              <a:gd name="connsiteY18" fmla="*/ 110 h 856"/>
              <a:gd name="connsiteX19" fmla="*/ 216 w 711"/>
              <a:gd name="connsiteY19" fmla="*/ 116 h 856"/>
              <a:gd name="connsiteX20" fmla="*/ 190 w 711"/>
              <a:gd name="connsiteY20" fmla="*/ 116 h 856"/>
              <a:gd name="connsiteX21" fmla="*/ 158 w 711"/>
              <a:gd name="connsiteY21" fmla="*/ 121 h 856"/>
              <a:gd name="connsiteX22" fmla="*/ 132 w 711"/>
              <a:gd name="connsiteY22" fmla="*/ 126 h 856"/>
              <a:gd name="connsiteX23" fmla="*/ 106 w 711"/>
              <a:gd name="connsiteY23" fmla="*/ 126 h 856"/>
              <a:gd name="connsiteX24" fmla="*/ 85 w 711"/>
              <a:gd name="connsiteY24" fmla="*/ 132 h 856"/>
              <a:gd name="connsiteX25" fmla="*/ 64 w 711"/>
              <a:gd name="connsiteY25" fmla="*/ 132 h 856"/>
              <a:gd name="connsiteX26" fmla="*/ 37 w 711"/>
              <a:gd name="connsiteY26" fmla="*/ 132 h 856"/>
              <a:gd name="connsiteX27" fmla="*/ 21 w 711"/>
              <a:gd name="connsiteY27" fmla="*/ 137 h 856"/>
              <a:gd name="connsiteX28" fmla="*/ 0 w 711"/>
              <a:gd name="connsiteY28" fmla="*/ 137 h 856"/>
              <a:gd name="connsiteX29" fmla="*/ 0 w 711"/>
              <a:gd name="connsiteY29" fmla="*/ 100 h 856"/>
              <a:gd name="connsiteX30" fmla="*/ 16 w 711"/>
              <a:gd name="connsiteY30" fmla="*/ 100 h 856"/>
              <a:gd name="connsiteX31" fmla="*/ 37 w 711"/>
              <a:gd name="connsiteY31" fmla="*/ 100 h 856"/>
              <a:gd name="connsiteX32" fmla="*/ 53 w 711"/>
              <a:gd name="connsiteY32" fmla="*/ 100 h 856"/>
              <a:gd name="connsiteX33" fmla="*/ 74 w 711"/>
              <a:gd name="connsiteY33" fmla="*/ 95 h 856"/>
              <a:gd name="connsiteX34" fmla="*/ 100 w 711"/>
              <a:gd name="connsiteY34" fmla="*/ 95 h 856"/>
              <a:gd name="connsiteX35" fmla="*/ 122 w 711"/>
              <a:gd name="connsiteY35" fmla="*/ 89 h 856"/>
              <a:gd name="connsiteX36" fmla="*/ 148 w 711"/>
              <a:gd name="connsiteY36" fmla="*/ 84 h 856"/>
              <a:gd name="connsiteX37" fmla="*/ 179 w 711"/>
              <a:gd name="connsiteY37" fmla="*/ 84 h 856"/>
              <a:gd name="connsiteX38" fmla="*/ 237 w 711"/>
              <a:gd name="connsiteY38" fmla="*/ 74 h 856"/>
              <a:gd name="connsiteX39" fmla="*/ 295 w 711"/>
              <a:gd name="connsiteY39" fmla="*/ 63 h 856"/>
              <a:gd name="connsiteX40" fmla="*/ 353 w 711"/>
              <a:gd name="connsiteY40" fmla="*/ 58 h 856"/>
              <a:gd name="connsiteX41" fmla="*/ 411 w 711"/>
              <a:gd name="connsiteY41" fmla="*/ 47 h 856"/>
              <a:gd name="connsiteX42" fmla="*/ 438 w 711"/>
              <a:gd name="connsiteY42" fmla="*/ 42 h 856"/>
              <a:gd name="connsiteX43" fmla="*/ 464 w 711"/>
              <a:gd name="connsiteY43" fmla="*/ 37 h 856"/>
              <a:gd name="connsiteX44" fmla="*/ 490 w 711"/>
              <a:gd name="connsiteY44" fmla="*/ 32 h 856"/>
              <a:gd name="connsiteX45" fmla="*/ 506 w 711"/>
              <a:gd name="connsiteY45" fmla="*/ 32 h 856"/>
              <a:gd name="connsiteX46" fmla="*/ 522 w 711"/>
              <a:gd name="connsiteY46" fmla="*/ 26 h 856"/>
              <a:gd name="connsiteX47" fmla="*/ 538 w 711"/>
              <a:gd name="connsiteY47" fmla="*/ 21 h 856"/>
              <a:gd name="connsiteX48" fmla="*/ 543 w 711"/>
              <a:gd name="connsiteY48" fmla="*/ 21 h 856"/>
              <a:gd name="connsiteX49" fmla="*/ 553 w 711"/>
              <a:gd name="connsiteY49" fmla="*/ 16 h 856"/>
              <a:gd name="connsiteX50" fmla="*/ 559 w 711"/>
              <a:gd name="connsiteY50" fmla="*/ 11 h 856"/>
              <a:gd name="connsiteX51" fmla="*/ 569 w 711"/>
              <a:gd name="connsiteY51" fmla="*/ 5 h 856"/>
              <a:gd name="connsiteX52" fmla="*/ 575 w 711"/>
              <a:gd name="connsiteY52" fmla="*/ 5 h 856"/>
              <a:gd name="connsiteX53" fmla="*/ 585 w 711"/>
              <a:gd name="connsiteY53" fmla="*/ 0 h 856"/>
              <a:gd name="connsiteX54" fmla="*/ 590 w 711"/>
              <a:gd name="connsiteY54" fmla="*/ 5 h 856"/>
              <a:gd name="connsiteX55" fmla="*/ 596 w 711"/>
              <a:gd name="connsiteY55" fmla="*/ 5 h 856"/>
              <a:gd name="connsiteX56" fmla="*/ 601 w 711"/>
              <a:gd name="connsiteY56" fmla="*/ 11 h 856"/>
              <a:gd name="connsiteX57" fmla="*/ 611 w 711"/>
              <a:gd name="connsiteY57" fmla="*/ 16 h 856"/>
              <a:gd name="connsiteX58" fmla="*/ 622 w 711"/>
              <a:gd name="connsiteY58" fmla="*/ 21 h 856"/>
              <a:gd name="connsiteX59" fmla="*/ 632 w 711"/>
              <a:gd name="connsiteY59" fmla="*/ 26 h 856"/>
              <a:gd name="connsiteX60" fmla="*/ 643 w 711"/>
              <a:gd name="connsiteY60" fmla="*/ 32 h 856"/>
              <a:gd name="connsiteX61" fmla="*/ 659 w 711"/>
              <a:gd name="connsiteY61" fmla="*/ 42 h 856"/>
              <a:gd name="connsiteX62" fmla="*/ 669 w 711"/>
              <a:gd name="connsiteY62" fmla="*/ 53 h 856"/>
              <a:gd name="connsiteX63" fmla="*/ 680 w 711"/>
              <a:gd name="connsiteY63" fmla="*/ 58 h 856"/>
              <a:gd name="connsiteX64" fmla="*/ 690 w 711"/>
              <a:gd name="connsiteY64" fmla="*/ 68 h 856"/>
              <a:gd name="connsiteX65" fmla="*/ 701 w 711"/>
              <a:gd name="connsiteY65" fmla="*/ 74 h 856"/>
              <a:gd name="connsiteX66" fmla="*/ 706 w 711"/>
              <a:gd name="connsiteY66" fmla="*/ 79 h 856"/>
              <a:gd name="connsiteX67" fmla="*/ 711 w 711"/>
              <a:gd name="connsiteY67" fmla="*/ 84 h 856"/>
              <a:gd name="connsiteX68" fmla="*/ 711 w 711"/>
              <a:gd name="connsiteY68" fmla="*/ 89 h 856"/>
              <a:gd name="connsiteX69" fmla="*/ 711 w 711"/>
              <a:gd name="connsiteY69" fmla="*/ 95 h 856"/>
              <a:gd name="connsiteX70" fmla="*/ 711 w 711"/>
              <a:gd name="connsiteY70" fmla="*/ 100 h 856"/>
              <a:gd name="connsiteX71" fmla="*/ 711 w 711"/>
              <a:gd name="connsiteY71" fmla="*/ 105 h 856"/>
              <a:gd name="connsiteX72" fmla="*/ 706 w 711"/>
              <a:gd name="connsiteY72" fmla="*/ 110 h 856"/>
              <a:gd name="connsiteX73" fmla="*/ 569 w 711"/>
              <a:gd name="connsiteY73" fmla="*/ 747 h 856"/>
              <a:gd name="connsiteX74" fmla="*/ 553 w 711"/>
              <a:gd name="connsiteY74" fmla="*/ 763 h 856"/>
              <a:gd name="connsiteX75" fmla="*/ 548 w 711"/>
              <a:gd name="connsiteY75" fmla="*/ 763 h 856"/>
              <a:gd name="connsiteX76" fmla="*/ 548 w 711"/>
              <a:gd name="connsiteY76" fmla="*/ 757 h 856"/>
              <a:gd name="connsiteX77" fmla="*/ 543 w 711"/>
              <a:gd name="connsiteY77" fmla="*/ 757 h 856"/>
              <a:gd name="connsiteX78" fmla="*/ 543 w 711"/>
              <a:gd name="connsiteY78" fmla="*/ 752 h 856"/>
              <a:gd name="connsiteX79" fmla="*/ 543 w 711"/>
              <a:gd name="connsiteY79" fmla="*/ 747 h 856"/>
              <a:gd name="connsiteX80" fmla="*/ 538 w 711"/>
              <a:gd name="connsiteY80" fmla="*/ 742 h 856"/>
              <a:gd name="connsiteX81" fmla="*/ 538 w 711"/>
              <a:gd name="connsiteY81" fmla="*/ 731 h 856"/>
              <a:gd name="connsiteX82" fmla="*/ 538 w 711"/>
              <a:gd name="connsiteY82" fmla="*/ 721 h 856"/>
              <a:gd name="connsiteX83" fmla="*/ 532 w 711"/>
              <a:gd name="connsiteY83" fmla="*/ 705 h 856"/>
              <a:gd name="connsiteX84" fmla="*/ 527 w 711"/>
              <a:gd name="connsiteY84" fmla="*/ 684 h 856"/>
              <a:gd name="connsiteX85" fmla="*/ 522 w 711"/>
              <a:gd name="connsiteY85" fmla="*/ 668 h 856"/>
              <a:gd name="connsiteX86" fmla="*/ 517 w 711"/>
              <a:gd name="connsiteY86" fmla="*/ 652 h 856"/>
              <a:gd name="connsiteX87" fmla="*/ 511 w 711"/>
              <a:gd name="connsiteY87" fmla="*/ 636 h 856"/>
              <a:gd name="connsiteX88" fmla="*/ 501 w 711"/>
              <a:gd name="connsiteY88" fmla="*/ 626 h 856"/>
              <a:gd name="connsiteX0" fmla="*/ 601 w 711"/>
              <a:gd name="connsiteY0" fmla="*/ 105 h 872"/>
              <a:gd name="connsiteX1" fmla="*/ 596 w 711"/>
              <a:gd name="connsiteY1" fmla="*/ 95 h 872"/>
              <a:gd name="connsiteX2" fmla="*/ 596 w 711"/>
              <a:gd name="connsiteY2" fmla="*/ 89 h 872"/>
              <a:gd name="connsiteX3" fmla="*/ 596 w 711"/>
              <a:gd name="connsiteY3" fmla="*/ 84 h 872"/>
              <a:gd name="connsiteX4" fmla="*/ 590 w 711"/>
              <a:gd name="connsiteY4" fmla="*/ 84 h 872"/>
              <a:gd name="connsiteX5" fmla="*/ 585 w 711"/>
              <a:gd name="connsiteY5" fmla="*/ 79 h 872"/>
              <a:gd name="connsiteX6" fmla="*/ 575 w 711"/>
              <a:gd name="connsiteY6" fmla="*/ 79 h 872"/>
              <a:gd name="connsiteX7" fmla="*/ 569 w 711"/>
              <a:gd name="connsiteY7" fmla="*/ 74 h 872"/>
              <a:gd name="connsiteX8" fmla="*/ 553 w 711"/>
              <a:gd name="connsiteY8" fmla="*/ 74 h 872"/>
              <a:gd name="connsiteX9" fmla="*/ 543 w 711"/>
              <a:gd name="connsiteY9" fmla="*/ 74 h 872"/>
              <a:gd name="connsiteX10" fmla="*/ 527 w 711"/>
              <a:gd name="connsiteY10" fmla="*/ 79 h 872"/>
              <a:gd name="connsiteX11" fmla="*/ 496 w 711"/>
              <a:gd name="connsiteY11" fmla="*/ 79 h 872"/>
              <a:gd name="connsiteX12" fmla="*/ 459 w 711"/>
              <a:gd name="connsiteY12" fmla="*/ 84 h 872"/>
              <a:gd name="connsiteX13" fmla="*/ 422 w 711"/>
              <a:gd name="connsiteY13" fmla="*/ 89 h 872"/>
              <a:gd name="connsiteX14" fmla="*/ 385 w 711"/>
              <a:gd name="connsiteY14" fmla="*/ 89 h 872"/>
              <a:gd name="connsiteX15" fmla="*/ 343 w 711"/>
              <a:gd name="connsiteY15" fmla="*/ 95 h 872"/>
              <a:gd name="connsiteX16" fmla="*/ 295 w 711"/>
              <a:gd name="connsiteY16" fmla="*/ 105 h 872"/>
              <a:gd name="connsiteX17" fmla="*/ 269 w 711"/>
              <a:gd name="connsiteY17" fmla="*/ 105 h 872"/>
              <a:gd name="connsiteX18" fmla="*/ 243 w 711"/>
              <a:gd name="connsiteY18" fmla="*/ 110 h 872"/>
              <a:gd name="connsiteX19" fmla="*/ 216 w 711"/>
              <a:gd name="connsiteY19" fmla="*/ 116 h 872"/>
              <a:gd name="connsiteX20" fmla="*/ 190 w 711"/>
              <a:gd name="connsiteY20" fmla="*/ 116 h 872"/>
              <a:gd name="connsiteX21" fmla="*/ 158 w 711"/>
              <a:gd name="connsiteY21" fmla="*/ 121 h 872"/>
              <a:gd name="connsiteX22" fmla="*/ 132 w 711"/>
              <a:gd name="connsiteY22" fmla="*/ 126 h 872"/>
              <a:gd name="connsiteX23" fmla="*/ 106 w 711"/>
              <a:gd name="connsiteY23" fmla="*/ 126 h 872"/>
              <a:gd name="connsiteX24" fmla="*/ 85 w 711"/>
              <a:gd name="connsiteY24" fmla="*/ 132 h 872"/>
              <a:gd name="connsiteX25" fmla="*/ 64 w 711"/>
              <a:gd name="connsiteY25" fmla="*/ 132 h 872"/>
              <a:gd name="connsiteX26" fmla="*/ 37 w 711"/>
              <a:gd name="connsiteY26" fmla="*/ 132 h 872"/>
              <a:gd name="connsiteX27" fmla="*/ 21 w 711"/>
              <a:gd name="connsiteY27" fmla="*/ 137 h 872"/>
              <a:gd name="connsiteX28" fmla="*/ 0 w 711"/>
              <a:gd name="connsiteY28" fmla="*/ 137 h 872"/>
              <a:gd name="connsiteX29" fmla="*/ 0 w 711"/>
              <a:gd name="connsiteY29" fmla="*/ 100 h 872"/>
              <a:gd name="connsiteX30" fmla="*/ 16 w 711"/>
              <a:gd name="connsiteY30" fmla="*/ 100 h 872"/>
              <a:gd name="connsiteX31" fmla="*/ 37 w 711"/>
              <a:gd name="connsiteY31" fmla="*/ 100 h 872"/>
              <a:gd name="connsiteX32" fmla="*/ 53 w 711"/>
              <a:gd name="connsiteY32" fmla="*/ 100 h 872"/>
              <a:gd name="connsiteX33" fmla="*/ 74 w 711"/>
              <a:gd name="connsiteY33" fmla="*/ 95 h 872"/>
              <a:gd name="connsiteX34" fmla="*/ 100 w 711"/>
              <a:gd name="connsiteY34" fmla="*/ 95 h 872"/>
              <a:gd name="connsiteX35" fmla="*/ 122 w 711"/>
              <a:gd name="connsiteY35" fmla="*/ 89 h 872"/>
              <a:gd name="connsiteX36" fmla="*/ 148 w 711"/>
              <a:gd name="connsiteY36" fmla="*/ 84 h 872"/>
              <a:gd name="connsiteX37" fmla="*/ 179 w 711"/>
              <a:gd name="connsiteY37" fmla="*/ 84 h 872"/>
              <a:gd name="connsiteX38" fmla="*/ 237 w 711"/>
              <a:gd name="connsiteY38" fmla="*/ 74 h 872"/>
              <a:gd name="connsiteX39" fmla="*/ 295 w 711"/>
              <a:gd name="connsiteY39" fmla="*/ 63 h 872"/>
              <a:gd name="connsiteX40" fmla="*/ 353 w 711"/>
              <a:gd name="connsiteY40" fmla="*/ 58 h 872"/>
              <a:gd name="connsiteX41" fmla="*/ 411 w 711"/>
              <a:gd name="connsiteY41" fmla="*/ 47 h 872"/>
              <a:gd name="connsiteX42" fmla="*/ 438 w 711"/>
              <a:gd name="connsiteY42" fmla="*/ 42 h 872"/>
              <a:gd name="connsiteX43" fmla="*/ 464 w 711"/>
              <a:gd name="connsiteY43" fmla="*/ 37 h 872"/>
              <a:gd name="connsiteX44" fmla="*/ 490 w 711"/>
              <a:gd name="connsiteY44" fmla="*/ 32 h 872"/>
              <a:gd name="connsiteX45" fmla="*/ 506 w 711"/>
              <a:gd name="connsiteY45" fmla="*/ 32 h 872"/>
              <a:gd name="connsiteX46" fmla="*/ 522 w 711"/>
              <a:gd name="connsiteY46" fmla="*/ 26 h 872"/>
              <a:gd name="connsiteX47" fmla="*/ 538 w 711"/>
              <a:gd name="connsiteY47" fmla="*/ 21 h 872"/>
              <a:gd name="connsiteX48" fmla="*/ 543 w 711"/>
              <a:gd name="connsiteY48" fmla="*/ 21 h 872"/>
              <a:gd name="connsiteX49" fmla="*/ 553 w 711"/>
              <a:gd name="connsiteY49" fmla="*/ 16 h 872"/>
              <a:gd name="connsiteX50" fmla="*/ 559 w 711"/>
              <a:gd name="connsiteY50" fmla="*/ 11 h 872"/>
              <a:gd name="connsiteX51" fmla="*/ 569 w 711"/>
              <a:gd name="connsiteY51" fmla="*/ 5 h 872"/>
              <a:gd name="connsiteX52" fmla="*/ 575 w 711"/>
              <a:gd name="connsiteY52" fmla="*/ 5 h 872"/>
              <a:gd name="connsiteX53" fmla="*/ 585 w 711"/>
              <a:gd name="connsiteY53" fmla="*/ 0 h 872"/>
              <a:gd name="connsiteX54" fmla="*/ 590 w 711"/>
              <a:gd name="connsiteY54" fmla="*/ 5 h 872"/>
              <a:gd name="connsiteX55" fmla="*/ 596 w 711"/>
              <a:gd name="connsiteY55" fmla="*/ 5 h 872"/>
              <a:gd name="connsiteX56" fmla="*/ 601 w 711"/>
              <a:gd name="connsiteY56" fmla="*/ 11 h 872"/>
              <a:gd name="connsiteX57" fmla="*/ 611 w 711"/>
              <a:gd name="connsiteY57" fmla="*/ 16 h 872"/>
              <a:gd name="connsiteX58" fmla="*/ 622 w 711"/>
              <a:gd name="connsiteY58" fmla="*/ 21 h 872"/>
              <a:gd name="connsiteX59" fmla="*/ 632 w 711"/>
              <a:gd name="connsiteY59" fmla="*/ 26 h 872"/>
              <a:gd name="connsiteX60" fmla="*/ 643 w 711"/>
              <a:gd name="connsiteY60" fmla="*/ 32 h 872"/>
              <a:gd name="connsiteX61" fmla="*/ 659 w 711"/>
              <a:gd name="connsiteY61" fmla="*/ 42 h 872"/>
              <a:gd name="connsiteX62" fmla="*/ 669 w 711"/>
              <a:gd name="connsiteY62" fmla="*/ 53 h 872"/>
              <a:gd name="connsiteX63" fmla="*/ 680 w 711"/>
              <a:gd name="connsiteY63" fmla="*/ 58 h 872"/>
              <a:gd name="connsiteX64" fmla="*/ 690 w 711"/>
              <a:gd name="connsiteY64" fmla="*/ 68 h 872"/>
              <a:gd name="connsiteX65" fmla="*/ 701 w 711"/>
              <a:gd name="connsiteY65" fmla="*/ 74 h 872"/>
              <a:gd name="connsiteX66" fmla="*/ 706 w 711"/>
              <a:gd name="connsiteY66" fmla="*/ 79 h 872"/>
              <a:gd name="connsiteX67" fmla="*/ 711 w 711"/>
              <a:gd name="connsiteY67" fmla="*/ 84 h 872"/>
              <a:gd name="connsiteX68" fmla="*/ 711 w 711"/>
              <a:gd name="connsiteY68" fmla="*/ 89 h 872"/>
              <a:gd name="connsiteX69" fmla="*/ 711 w 711"/>
              <a:gd name="connsiteY69" fmla="*/ 95 h 872"/>
              <a:gd name="connsiteX70" fmla="*/ 711 w 711"/>
              <a:gd name="connsiteY70" fmla="*/ 100 h 872"/>
              <a:gd name="connsiteX71" fmla="*/ 711 w 711"/>
              <a:gd name="connsiteY71" fmla="*/ 105 h 872"/>
              <a:gd name="connsiteX72" fmla="*/ 706 w 711"/>
              <a:gd name="connsiteY72" fmla="*/ 110 h 872"/>
              <a:gd name="connsiteX73" fmla="*/ 553 w 711"/>
              <a:gd name="connsiteY73" fmla="*/ 763 h 872"/>
              <a:gd name="connsiteX74" fmla="*/ 548 w 711"/>
              <a:gd name="connsiteY74" fmla="*/ 763 h 872"/>
              <a:gd name="connsiteX75" fmla="*/ 548 w 711"/>
              <a:gd name="connsiteY75" fmla="*/ 757 h 872"/>
              <a:gd name="connsiteX76" fmla="*/ 543 w 711"/>
              <a:gd name="connsiteY76" fmla="*/ 757 h 872"/>
              <a:gd name="connsiteX77" fmla="*/ 543 w 711"/>
              <a:gd name="connsiteY77" fmla="*/ 752 h 872"/>
              <a:gd name="connsiteX78" fmla="*/ 543 w 711"/>
              <a:gd name="connsiteY78" fmla="*/ 747 h 872"/>
              <a:gd name="connsiteX79" fmla="*/ 538 w 711"/>
              <a:gd name="connsiteY79" fmla="*/ 742 h 872"/>
              <a:gd name="connsiteX80" fmla="*/ 538 w 711"/>
              <a:gd name="connsiteY80" fmla="*/ 731 h 872"/>
              <a:gd name="connsiteX81" fmla="*/ 538 w 711"/>
              <a:gd name="connsiteY81" fmla="*/ 721 h 872"/>
              <a:gd name="connsiteX82" fmla="*/ 532 w 711"/>
              <a:gd name="connsiteY82" fmla="*/ 705 h 872"/>
              <a:gd name="connsiteX83" fmla="*/ 527 w 711"/>
              <a:gd name="connsiteY83" fmla="*/ 684 h 872"/>
              <a:gd name="connsiteX84" fmla="*/ 522 w 711"/>
              <a:gd name="connsiteY84" fmla="*/ 668 h 872"/>
              <a:gd name="connsiteX85" fmla="*/ 517 w 711"/>
              <a:gd name="connsiteY85" fmla="*/ 652 h 872"/>
              <a:gd name="connsiteX86" fmla="*/ 511 w 711"/>
              <a:gd name="connsiteY86" fmla="*/ 636 h 872"/>
              <a:gd name="connsiteX87" fmla="*/ 501 w 711"/>
              <a:gd name="connsiteY87" fmla="*/ 626 h 872"/>
              <a:gd name="connsiteX0" fmla="*/ 601 w 711"/>
              <a:gd name="connsiteY0" fmla="*/ 105 h 872"/>
              <a:gd name="connsiteX1" fmla="*/ 596 w 711"/>
              <a:gd name="connsiteY1" fmla="*/ 95 h 872"/>
              <a:gd name="connsiteX2" fmla="*/ 596 w 711"/>
              <a:gd name="connsiteY2" fmla="*/ 89 h 872"/>
              <a:gd name="connsiteX3" fmla="*/ 596 w 711"/>
              <a:gd name="connsiteY3" fmla="*/ 84 h 872"/>
              <a:gd name="connsiteX4" fmla="*/ 590 w 711"/>
              <a:gd name="connsiteY4" fmla="*/ 84 h 872"/>
              <a:gd name="connsiteX5" fmla="*/ 585 w 711"/>
              <a:gd name="connsiteY5" fmla="*/ 79 h 872"/>
              <a:gd name="connsiteX6" fmla="*/ 575 w 711"/>
              <a:gd name="connsiteY6" fmla="*/ 79 h 872"/>
              <a:gd name="connsiteX7" fmla="*/ 569 w 711"/>
              <a:gd name="connsiteY7" fmla="*/ 74 h 872"/>
              <a:gd name="connsiteX8" fmla="*/ 553 w 711"/>
              <a:gd name="connsiteY8" fmla="*/ 74 h 872"/>
              <a:gd name="connsiteX9" fmla="*/ 543 w 711"/>
              <a:gd name="connsiteY9" fmla="*/ 74 h 872"/>
              <a:gd name="connsiteX10" fmla="*/ 527 w 711"/>
              <a:gd name="connsiteY10" fmla="*/ 79 h 872"/>
              <a:gd name="connsiteX11" fmla="*/ 496 w 711"/>
              <a:gd name="connsiteY11" fmla="*/ 79 h 872"/>
              <a:gd name="connsiteX12" fmla="*/ 459 w 711"/>
              <a:gd name="connsiteY12" fmla="*/ 84 h 872"/>
              <a:gd name="connsiteX13" fmla="*/ 422 w 711"/>
              <a:gd name="connsiteY13" fmla="*/ 89 h 872"/>
              <a:gd name="connsiteX14" fmla="*/ 385 w 711"/>
              <a:gd name="connsiteY14" fmla="*/ 89 h 872"/>
              <a:gd name="connsiteX15" fmla="*/ 343 w 711"/>
              <a:gd name="connsiteY15" fmla="*/ 95 h 872"/>
              <a:gd name="connsiteX16" fmla="*/ 295 w 711"/>
              <a:gd name="connsiteY16" fmla="*/ 105 h 872"/>
              <a:gd name="connsiteX17" fmla="*/ 269 w 711"/>
              <a:gd name="connsiteY17" fmla="*/ 105 h 872"/>
              <a:gd name="connsiteX18" fmla="*/ 243 w 711"/>
              <a:gd name="connsiteY18" fmla="*/ 110 h 872"/>
              <a:gd name="connsiteX19" fmla="*/ 216 w 711"/>
              <a:gd name="connsiteY19" fmla="*/ 116 h 872"/>
              <a:gd name="connsiteX20" fmla="*/ 190 w 711"/>
              <a:gd name="connsiteY20" fmla="*/ 116 h 872"/>
              <a:gd name="connsiteX21" fmla="*/ 158 w 711"/>
              <a:gd name="connsiteY21" fmla="*/ 121 h 872"/>
              <a:gd name="connsiteX22" fmla="*/ 132 w 711"/>
              <a:gd name="connsiteY22" fmla="*/ 126 h 872"/>
              <a:gd name="connsiteX23" fmla="*/ 106 w 711"/>
              <a:gd name="connsiteY23" fmla="*/ 126 h 872"/>
              <a:gd name="connsiteX24" fmla="*/ 85 w 711"/>
              <a:gd name="connsiteY24" fmla="*/ 132 h 872"/>
              <a:gd name="connsiteX25" fmla="*/ 64 w 711"/>
              <a:gd name="connsiteY25" fmla="*/ 132 h 872"/>
              <a:gd name="connsiteX26" fmla="*/ 37 w 711"/>
              <a:gd name="connsiteY26" fmla="*/ 132 h 872"/>
              <a:gd name="connsiteX27" fmla="*/ 21 w 711"/>
              <a:gd name="connsiteY27" fmla="*/ 137 h 872"/>
              <a:gd name="connsiteX28" fmla="*/ 0 w 711"/>
              <a:gd name="connsiteY28" fmla="*/ 137 h 872"/>
              <a:gd name="connsiteX29" fmla="*/ 0 w 711"/>
              <a:gd name="connsiteY29" fmla="*/ 100 h 872"/>
              <a:gd name="connsiteX30" fmla="*/ 16 w 711"/>
              <a:gd name="connsiteY30" fmla="*/ 100 h 872"/>
              <a:gd name="connsiteX31" fmla="*/ 37 w 711"/>
              <a:gd name="connsiteY31" fmla="*/ 100 h 872"/>
              <a:gd name="connsiteX32" fmla="*/ 53 w 711"/>
              <a:gd name="connsiteY32" fmla="*/ 100 h 872"/>
              <a:gd name="connsiteX33" fmla="*/ 74 w 711"/>
              <a:gd name="connsiteY33" fmla="*/ 95 h 872"/>
              <a:gd name="connsiteX34" fmla="*/ 100 w 711"/>
              <a:gd name="connsiteY34" fmla="*/ 95 h 872"/>
              <a:gd name="connsiteX35" fmla="*/ 122 w 711"/>
              <a:gd name="connsiteY35" fmla="*/ 89 h 872"/>
              <a:gd name="connsiteX36" fmla="*/ 148 w 711"/>
              <a:gd name="connsiteY36" fmla="*/ 84 h 872"/>
              <a:gd name="connsiteX37" fmla="*/ 179 w 711"/>
              <a:gd name="connsiteY37" fmla="*/ 84 h 872"/>
              <a:gd name="connsiteX38" fmla="*/ 237 w 711"/>
              <a:gd name="connsiteY38" fmla="*/ 74 h 872"/>
              <a:gd name="connsiteX39" fmla="*/ 295 w 711"/>
              <a:gd name="connsiteY39" fmla="*/ 63 h 872"/>
              <a:gd name="connsiteX40" fmla="*/ 353 w 711"/>
              <a:gd name="connsiteY40" fmla="*/ 58 h 872"/>
              <a:gd name="connsiteX41" fmla="*/ 411 w 711"/>
              <a:gd name="connsiteY41" fmla="*/ 47 h 872"/>
              <a:gd name="connsiteX42" fmla="*/ 438 w 711"/>
              <a:gd name="connsiteY42" fmla="*/ 42 h 872"/>
              <a:gd name="connsiteX43" fmla="*/ 464 w 711"/>
              <a:gd name="connsiteY43" fmla="*/ 37 h 872"/>
              <a:gd name="connsiteX44" fmla="*/ 490 w 711"/>
              <a:gd name="connsiteY44" fmla="*/ 32 h 872"/>
              <a:gd name="connsiteX45" fmla="*/ 506 w 711"/>
              <a:gd name="connsiteY45" fmla="*/ 32 h 872"/>
              <a:gd name="connsiteX46" fmla="*/ 522 w 711"/>
              <a:gd name="connsiteY46" fmla="*/ 26 h 872"/>
              <a:gd name="connsiteX47" fmla="*/ 538 w 711"/>
              <a:gd name="connsiteY47" fmla="*/ 21 h 872"/>
              <a:gd name="connsiteX48" fmla="*/ 543 w 711"/>
              <a:gd name="connsiteY48" fmla="*/ 21 h 872"/>
              <a:gd name="connsiteX49" fmla="*/ 553 w 711"/>
              <a:gd name="connsiteY49" fmla="*/ 16 h 872"/>
              <a:gd name="connsiteX50" fmla="*/ 559 w 711"/>
              <a:gd name="connsiteY50" fmla="*/ 11 h 872"/>
              <a:gd name="connsiteX51" fmla="*/ 569 w 711"/>
              <a:gd name="connsiteY51" fmla="*/ 5 h 872"/>
              <a:gd name="connsiteX52" fmla="*/ 575 w 711"/>
              <a:gd name="connsiteY52" fmla="*/ 5 h 872"/>
              <a:gd name="connsiteX53" fmla="*/ 585 w 711"/>
              <a:gd name="connsiteY53" fmla="*/ 0 h 872"/>
              <a:gd name="connsiteX54" fmla="*/ 590 w 711"/>
              <a:gd name="connsiteY54" fmla="*/ 5 h 872"/>
              <a:gd name="connsiteX55" fmla="*/ 596 w 711"/>
              <a:gd name="connsiteY55" fmla="*/ 5 h 872"/>
              <a:gd name="connsiteX56" fmla="*/ 601 w 711"/>
              <a:gd name="connsiteY56" fmla="*/ 11 h 872"/>
              <a:gd name="connsiteX57" fmla="*/ 611 w 711"/>
              <a:gd name="connsiteY57" fmla="*/ 16 h 872"/>
              <a:gd name="connsiteX58" fmla="*/ 622 w 711"/>
              <a:gd name="connsiteY58" fmla="*/ 21 h 872"/>
              <a:gd name="connsiteX59" fmla="*/ 632 w 711"/>
              <a:gd name="connsiteY59" fmla="*/ 26 h 872"/>
              <a:gd name="connsiteX60" fmla="*/ 643 w 711"/>
              <a:gd name="connsiteY60" fmla="*/ 32 h 872"/>
              <a:gd name="connsiteX61" fmla="*/ 659 w 711"/>
              <a:gd name="connsiteY61" fmla="*/ 42 h 872"/>
              <a:gd name="connsiteX62" fmla="*/ 669 w 711"/>
              <a:gd name="connsiteY62" fmla="*/ 53 h 872"/>
              <a:gd name="connsiteX63" fmla="*/ 680 w 711"/>
              <a:gd name="connsiteY63" fmla="*/ 58 h 872"/>
              <a:gd name="connsiteX64" fmla="*/ 690 w 711"/>
              <a:gd name="connsiteY64" fmla="*/ 68 h 872"/>
              <a:gd name="connsiteX65" fmla="*/ 701 w 711"/>
              <a:gd name="connsiteY65" fmla="*/ 74 h 872"/>
              <a:gd name="connsiteX66" fmla="*/ 706 w 711"/>
              <a:gd name="connsiteY66" fmla="*/ 79 h 872"/>
              <a:gd name="connsiteX67" fmla="*/ 711 w 711"/>
              <a:gd name="connsiteY67" fmla="*/ 84 h 872"/>
              <a:gd name="connsiteX68" fmla="*/ 711 w 711"/>
              <a:gd name="connsiteY68" fmla="*/ 89 h 872"/>
              <a:gd name="connsiteX69" fmla="*/ 711 w 711"/>
              <a:gd name="connsiteY69" fmla="*/ 95 h 872"/>
              <a:gd name="connsiteX70" fmla="*/ 711 w 711"/>
              <a:gd name="connsiteY70" fmla="*/ 100 h 872"/>
              <a:gd name="connsiteX71" fmla="*/ 711 w 711"/>
              <a:gd name="connsiteY71" fmla="*/ 105 h 872"/>
              <a:gd name="connsiteX72" fmla="*/ 706 w 711"/>
              <a:gd name="connsiteY72" fmla="*/ 110 h 872"/>
              <a:gd name="connsiteX73" fmla="*/ 553 w 711"/>
              <a:gd name="connsiteY73" fmla="*/ 763 h 872"/>
              <a:gd name="connsiteX74" fmla="*/ 548 w 711"/>
              <a:gd name="connsiteY74" fmla="*/ 763 h 872"/>
              <a:gd name="connsiteX75" fmla="*/ 548 w 711"/>
              <a:gd name="connsiteY75" fmla="*/ 757 h 872"/>
              <a:gd name="connsiteX76" fmla="*/ 543 w 711"/>
              <a:gd name="connsiteY76" fmla="*/ 757 h 872"/>
              <a:gd name="connsiteX77" fmla="*/ 543 w 711"/>
              <a:gd name="connsiteY77" fmla="*/ 752 h 872"/>
              <a:gd name="connsiteX78" fmla="*/ 538 w 711"/>
              <a:gd name="connsiteY78" fmla="*/ 742 h 872"/>
              <a:gd name="connsiteX79" fmla="*/ 538 w 711"/>
              <a:gd name="connsiteY79" fmla="*/ 731 h 872"/>
              <a:gd name="connsiteX80" fmla="*/ 538 w 711"/>
              <a:gd name="connsiteY80" fmla="*/ 721 h 872"/>
              <a:gd name="connsiteX81" fmla="*/ 532 w 711"/>
              <a:gd name="connsiteY81" fmla="*/ 705 h 872"/>
              <a:gd name="connsiteX82" fmla="*/ 527 w 711"/>
              <a:gd name="connsiteY82" fmla="*/ 684 h 872"/>
              <a:gd name="connsiteX83" fmla="*/ 522 w 711"/>
              <a:gd name="connsiteY83" fmla="*/ 668 h 872"/>
              <a:gd name="connsiteX84" fmla="*/ 517 w 711"/>
              <a:gd name="connsiteY84" fmla="*/ 652 h 872"/>
              <a:gd name="connsiteX85" fmla="*/ 511 w 711"/>
              <a:gd name="connsiteY85" fmla="*/ 636 h 872"/>
              <a:gd name="connsiteX86" fmla="*/ 501 w 711"/>
              <a:gd name="connsiteY86" fmla="*/ 626 h 872"/>
              <a:gd name="connsiteX0" fmla="*/ 601 w 711"/>
              <a:gd name="connsiteY0" fmla="*/ 105 h 871"/>
              <a:gd name="connsiteX1" fmla="*/ 596 w 711"/>
              <a:gd name="connsiteY1" fmla="*/ 95 h 871"/>
              <a:gd name="connsiteX2" fmla="*/ 596 w 711"/>
              <a:gd name="connsiteY2" fmla="*/ 89 h 871"/>
              <a:gd name="connsiteX3" fmla="*/ 596 w 711"/>
              <a:gd name="connsiteY3" fmla="*/ 84 h 871"/>
              <a:gd name="connsiteX4" fmla="*/ 590 w 711"/>
              <a:gd name="connsiteY4" fmla="*/ 84 h 871"/>
              <a:gd name="connsiteX5" fmla="*/ 585 w 711"/>
              <a:gd name="connsiteY5" fmla="*/ 79 h 871"/>
              <a:gd name="connsiteX6" fmla="*/ 575 w 711"/>
              <a:gd name="connsiteY6" fmla="*/ 79 h 871"/>
              <a:gd name="connsiteX7" fmla="*/ 569 w 711"/>
              <a:gd name="connsiteY7" fmla="*/ 74 h 871"/>
              <a:gd name="connsiteX8" fmla="*/ 553 w 711"/>
              <a:gd name="connsiteY8" fmla="*/ 74 h 871"/>
              <a:gd name="connsiteX9" fmla="*/ 543 w 711"/>
              <a:gd name="connsiteY9" fmla="*/ 74 h 871"/>
              <a:gd name="connsiteX10" fmla="*/ 527 w 711"/>
              <a:gd name="connsiteY10" fmla="*/ 79 h 871"/>
              <a:gd name="connsiteX11" fmla="*/ 496 w 711"/>
              <a:gd name="connsiteY11" fmla="*/ 79 h 871"/>
              <a:gd name="connsiteX12" fmla="*/ 459 w 711"/>
              <a:gd name="connsiteY12" fmla="*/ 84 h 871"/>
              <a:gd name="connsiteX13" fmla="*/ 422 w 711"/>
              <a:gd name="connsiteY13" fmla="*/ 89 h 871"/>
              <a:gd name="connsiteX14" fmla="*/ 385 w 711"/>
              <a:gd name="connsiteY14" fmla="*/ 89 h 871"/>
              <a:gd name="connsiteX15" fmla="*/ 343 w 711"/>
              <a:gd name="connsiteY15" fmla="*/ 95 h 871"/>
              <a:gd name="connsiteX16" fmla="*/ 295 w 711"/>
              <a:gd name="connsiteY16" fmla="*/ 105 h 871"/>
              <a:gd name="connsiteX17" fmla="*/ 269 w 711"/>
              <a:gd name="connsiteY17" fmla="*/ 105 h 871"/>
              <a:gd name="connsiteX18" fmla="*/ 243 w 711"/>
              <a:gd name="connsiteY18" fmla="*/ 110 h 871"/>
              <a:gd name="connsiteX19" fmla="*/ 216 w 711"/>
              <a:gd name="connsiteY19" fmla="*/ 116 h 871"/>
              <a:gd name="connsiteX20" fmla="*/ 190 w 711"/>
              <a:gd name="connsiteY20" fmla="*/ 116 h 871"/>
              <a:gd name="connsiteX21" fmla="*/ 158 w 711"/>
              <a:gd name="connsiteY21" fmla="*/ 121 h 871"/>
              <a:gd name="connsiteX22" fmla="*/ 132 w 711"/>
              <a:gd name="connsiteY22" fmla="*/ 126 h 871"/>
              <a:gd name="connsiteX23" fmla="*/ 106 w 711"/>
              <a:gd name="connsiteY23" fmla="*/ 126 h 871"/>
              <a:gd name="connsiteX24" fmla="*/ 85 w 711"/>
              <a:gd name="connsiteY24" fmla="*/ 132 h 871"/>
              <a:gd name="connsiteX25" fmla="*/ 64 w 711"/>
              <a:gd name="connsiteY25" fmla="*/ 132 h 871"/>
              <a:gd name="connsiteX26" fmla="*/ 37 w 711"/>
              <a:gd name="connsiteY26" fmla="*/ 132 h 871"/>
              <a:gd name="connsiteX27" fmla="*/ 21 w 711"/>
              <a:gd name="connsiteY27" fmla="*/ 137 h 871"/>
              <a:gd name="connsiteX28" fmla="*/ 0 w 711"/>
              <a:gd name="connsiteY28" fmla="*/ 137 h 871"/>
              <a:gd name="connsiteX29" fmla="*/ 0 w 711"/>
              <a:gd name="connsiteY29" fmla="*/ 100 h 871"/>
              <a:gd name="connsiteX30" fmla="*/ 16 w 711"/>
              <a:gd name="connsiteY30" fmla="*/ 100 h 871"/>
              <a:gd name="connsiteX31" fmla="*/ 37 w 711"/>
              <a:gd name="connsiteY31" fmla="*/ 100 h 871"/>
              <a:gd name="connsiteX32" fmla="*/ 53 w 711"/>
              <a:gd name="connsiteY32" fmla="*/ 100 h 871"/>
              <a:gd name="connsiteX33" fmla="*/ 74 w 711"/>
              <a:gd name="connsiteY33" fmla="*/ 95 h 871"/>
              <a:gd name="connsiteX34" fmla="*/ 100 w 711"/>
              <a:gd name="connsiteY34" fmla="*/ 95 h 871"/>
              <a:gd name="connsiteX35" fmla="*/ 122 w 711"/>
              <a:gd name="connsiteY35" fmla="*/ 89 h 871"/>
              <a:gd name="connsiteX36" fmla="*/ 148 w 711"/>
              <a:gd name="connsiteY36" fmla="*/ 84 h 871"/>
              <a:gd name="connsiteX37" fmla="*/ 179 w 711"/>
              <a:gd name="connsiteY37" fmla="*/ 84 h 871"/>
              <a:gd name="connsiteX38" fmla="*/ 237 w 711"/>
              <a:gd name="connsiteY38" fmla="*/ 74 h 871"/>
              <a:gd name="connsiteX39" fmla="*/ 295 w 711"/>
              <a:gd name="connsiteY39" fmla="*/ 63 h 871"/>
              <a:gd name="connsiteX40" fmla="*/ 353 w 711"/>
              <a:gd name="connsiteY40" fmla="*/ 58 h 871"/>
              <a:gd name="connsiteX41" fmla="*/ 411 w 711"/>
              <a:gd name="connsiteY41" fmla="*/ 47 h 871"/>
              <a:gd name="connsiteX42" fmla="*/ 438 w 711"/>
              <a:gd name="connsiteY42" fmla="*/ 42 h 871"/>
              <a:gd name="connsiteX43" fmla="*/ 464 w 711"/>
              <a:gd name="connsiteY43" fmla="*/ 37 h 871"/>
              <a:gd name="connsiteX44" fmla="*/ 490 w 711"/>
              <a:gd name="connsiteY44" fmla="*/ 32 h 871"/>
              <a:gd name="connsiteX45" fmla="*/ 506 w 711"/>
              <a:gd name="connsiteY45" fmla="*/ 32 h 871"/>
              <a:gd name="connsiteX46" fmla="*/ 522 w 711"/>
              <a:gd name="connsiteY46" fmla="*/ 26 h 871"/>
              <a:gd name="connsiteX47" fmla="*/ 538 w 711"/>
              <a:gd name="connsiteY47" fmla="*/ 21 h 871"/>
              <a:gd name="connsiteX48" fmla="*/ 543 w 711"/>
              <a:gd name="connsiteY48" fmla="*/ 21 h 871"/>
              <a:gd name="connsiteX49" fmla="*/ 553 w 711"/>
              <a:gd name="connsiteY49" fmla="*/ 16 h 871"/>
              <a:gd name="connsiteX50" fmla="*/ 559 w 711"/>
              <a:gd name="connsiteY50" fmla="*/ 11 h 871"/>
              <a:gd name="connsiteX51" fmla="*/ 569 w 711"/>
              <a:gd name="connsiteY51" fmla="*/ 5 h 871"/>
              <a:gd name="connsiteX52" fmla="*/ 575 w 711"/>
              <a:gd name="connsiteY52" fmla="*/ 5 h 871"/>
              <a:gd name="connsiteX53" fmla="*/ 585 w 711"/>
              <a:gd name="connsiteY53" fmla="*/ 0 h 871"/>
              <a:gd name="connsiteX54" fmla="*/ 590 w 711"/>
              <a:gd name="connsiteY54" fmla="*/ 5 h 871"/>
              <a:gd name="connsiteX55" fmla="*/ 596 w 711"/>
              <a:gd name="connsiteY55" fmla="*/ 5 h 871"/>
              <a:gd name="connsiteX56" fmla="*/ 601 w 711"/>
              <a:gd name="connsiteY56" fmla="*/ 11 h 871"/>
              <a:gd name="connsiteX57" fmla="*/ 611 w 711"/>
              <a:gd name="connsiteY57" fmla="*/ 16 h 871"/>
              <a:gd name="connsiteX58" fmla="*/ 622 w 711"/>
              <a:gd name="connsiteY58" fmla="*/ 21 h 871"/>
              <a:gd name="connsiteX59" fmla="*/ 632 w 711"/>
              <a:gd name="connsiteY59" fmla="*/ 26 h 871"/>
              <a:gd name="connsiteX60" fmla="*/ 643 w 711"/>
              <a:gd name="connsiteY60" fmla="*/ 32 h 871"/>
              <a:gd name="connsiteX61" fmla="*/ 659 w 711"/>
              <a:gd name="connsiteY61" fmla="*/ 42 h 871"/>
              <a:gd name="connsiteX62" fmla="*/ 669 w 711"/>
              <a:gd name="connsiteY62" fmla="*/ 53 h 871"/>
              <a:gd name="connsiteX63" fmla="*/ 680 w 711"/>
              <a:gd name="connsiteY63" fmla="*/ 58 h 871"/>
              <a:gd name="connsiteX64" fmla="*/ 690 w 711"/>
              <a:gd name="connsiteY64" fmla="*/ 68 h 871"/>
              <a:gd name="connsiteX65" fmla="*/ 701 w 711"/>
              <a:gd name="connsiteY65" fmla="*/ 74 h 871"/>
              <a:gd name="connsiteX66" fmla="*/ 706 w 711"/>
              <a:gd name="connsiteY66" fmla="*/ 79 h 871"/>
              <a:gd name="connsiteX67" fmla="*/ 711 w 711"/>
              <a:gd name="connsiteY67" fmla="*/ 84 h 871"/>
              <a:gd name="connsiteX68" fmla="*/ 711 w 711"/>
              <a:gd name="connsiteY68" fmla="*/ 89 h 871"/>
              <a:gd name="connsiteX69" fmla="*/ 711 w 711"/>
              <a:gd name="connsiteY69" fmla="*/ 95 h 871"/>
              <a:gd name="connsiteX70" fmla="*/ 711 w 711"/>
              <a:gd name="connsiteY70" fmla="*/ 100 h 871"/>
              <a:gd name="connsiteX71" fmla="*/ 711 w 711"/>
              <a:gd name="connsiteY71" fmla="*/ 105 h 871"/>
              <a:gd name="connsiteX72" fmla="*/ 706 w 711"/>
              <a:gd name="connsiteY72" fmla="*/ 110 h 871"/>
              <a:gd name="connsiteX73" fmla="*/ 553 w 711"/>
              <a:gd name="connsiteY73" fmla="*/ 763 h 871"/>
              <a:gd name="connsiteX74" fmla="*/ 548 w 711"/>
              <a:gd name="connsiteY74" fmla="*/ 757 h 871"/>
              <a:gd name="connsiteX75" fmla="*/ 543 w 711"/>
              <a:gd name="connsiteY75" fmla="*/ 757 h 871"/>
              <a:gd name="connsiteX76" fmla="*/ 543 w 711"/>
              <a:gd name="connsiteY76" fmla="*/ 752 h 871"/>
              <a:gd name="connsiteX77" fmla="*/ 538 w 711"/>
              <a:gd name="connsiteY77" fmla="*/ 742 h 871"/>
              <a:gd name="connsiteX78" fmla="*/ 538 w 711"/>
              <a:gd name="connsiteY78" fmla="*/ 731 h 871"/>
              <a:gd name="connsiteX79" fmla="*/ 538 w 711"/>
              <a:gd name="connsiteY79" fmla="*/ 721 h 871"/>
              <a:gd name="connsiteX80" fmla="*/ 532 w 711"/>
              <a:gd name="connsiteY80" fmla="*/ 705 h 871"/>
              <a:gd name="connsiteX81" fmla="*/ 527 w 711"/>
              <a:gd name="connsiteY81" fmla="*/ 684 h 871"/>
              <a:gd name="connsiteX82" fmla="*/ 522 w 711"/>
              <a:gd name="connsiteY82" fmla="*/ 668 h 871"/>
              <a:gd name="connsiteX83" fmla="*/ 517 w 711"/>
              <a:gd name="connsiteY83" fmla="*/ 652 h 871"/>
              <a:gd name="connsiteX84" fmla="*/ 511 w 711"/>
              <a:gd name="connsiteY84" fmla="*/ 636 h 871"/>
              <a:gd name="connsiteX85" fmla="*/ 501 w 711"/>
              <a:gd name="connsiteY85" fmla="*/ 626 h 871"/>
              <a:gd name="connsiteX0" fmla="*/ 601 w 711"/>
              <a:gd name="connsiteY0" fmla="*/ 105 h 871"/>
              <a:gd name="connsiteX1" fmla="*/ 596 w 711"/>
              <a:gd name="connsiteY1" fmla="*/ 95 h 871"/>
              <a:gd name="connsiteX2" fmla="*/ 596 w 711"/>
              <a:gd name="connsiteY2" fmla="*/ 89 h 871"/>
              <a:gd name="connsiteX3" fmla="*/ 596 w 711"/>
              <a:gd name="connsiteY3" fmla="*/ 84 h 871"/>
              <a:gd name="connsiteX4" fmla="*/ 590 w 711"/>
              <a:gd name="connsiteY4" fmla="*/ 84 h 871"/>
              <a:gd name="connsiteX5" fmla="*/ 585 w 711"/>
              <a:gd name="connsiteY5" fmla="*/ 79 h 871"/>
              <a:gd name="connsiteX6" fmla="*/ 575 w 711"/>
              <a:gd name="connsiteY6" fmla="*/ 79 h 871"/>
              <a:gd name="connsiteX7" fmla="*/ 569 w 711"/>
              <a:gd name="connsiteY7" fmla="*/ 74 h 871"/>
              <a:gd name="connsiteX8" fmla="*/ 553 w 711"/>
              <a:gd name="connsiteY8" fmla="*/ 74 h 871"/>
              <a:gd name="connsiteX9" fmla="*/ 543 w 711"/>
              <a:gd name="connsiteY9" fmla="*/ 74 h 871"/>
              <a:gd name="connsiteX10" fmla="*/ 527 w 711"/>
              <a:gd name="connsiteY10" fmla="*/ 79 h 871"/>
              <a:gd name="connsiteX11" fmla="*/ 496 w 711"/>
              <a:gd name="connsiteY11" fmla="*/ 79 h 871"/>
              <a:gd name="connsiteX12" fmla="*/ 459 w 711"/>
              <a:gd name="connsiteY12" fmla="*/ 84 h 871"/>
              <a:gd name="connsiteX13" fmla="*/ 422 w 711"/>
              <a:gd name="connsiteY13" fmla="*/ 89 h 871"/>
              <a:gd name="connsiteX14" fmla="*/ 385 w 711"/>
              <a:gd name="connsiteY14" fmla="*/ 89 h 871"/>
              <a:gd name="connsiteX15" fmla="*/ 343 w 711"/>
              <a:gd name="connsiteY15" fmla="*/ 95 h 871"/>
              <a:gd name="connsiteX16" fmla="*/ 295 w 711"/>
              <a:gd name="connsiteY16" fmla="*/ 105 h 871"/>
              <a:gd name="connsiteX17" fmla="*/ 269 w 711"/>
              <a:gd name="connsiteY17" fmla="*/ 105 h 871"/>
              <a:gd name="connsiteX18" fmla="*/ 243 w 711"/>
              <a:gd name="connsiteY18" fmla="*/ 110 h 871"/>
              <a:gd name="connsiteX19" fmla="*/ 216 w 711"/>
              <a:gd name="connsiteY19" fmla="*/ 116 h 871"/>
              <a:gd name="connsiteX20" fmla="*/ 190 w 711"/>
              <a:gd name="connsiteY20" fmla="*/ 116 h 871"/>
              <a:gd name="connsiteX21" fmla="*/ 158 w 711"/>
              <a:gd name="connsiteY21" fmla="*/ 121 h 871"/>
              <a:gd name="connsiteX22" fmla="*/ 132 w 711"/>
              <a:gd name="connsiteY22" fmla="*/ 126 h 871"/>
              <a:gd name="connsiteX23" fmla="*/ 106 w 711"/>
              <a:gd name="connsiteY23" fmla="*/ 126 h 871"/>
              <a:gd name="connsiteX24" fmla="*/ 85 w 711"/>
              <a:gd name="connsiteY24" fmla="*/ 132 h 871"/>
              <a:gd name="connsiteX25" fmla="*/ 64 w 711"/>
              <a:gd name="connsiteY25" fmla="*/ 132 h 871"/>
              <a:gd name="connsiteX26" fmla="*/ 37 w 711"/>
              <a:gd name="connsiteY26" fmla="*/ 132 h 871"/>
              <a:gd name="connsiteX27" fmla="*/ 21 w 711"/>
              <a:gd name="connsiteY27" fmla="*/ 137 h 871"/>
              <a:gd name="connsiteX28" fmla="*/ 0 w 711"/>
              <a:gd name="connsiteY28" fmla="*/ 137 h 871"/>
              <a:gd name="connsiteX29" fmla="*/ 0 w 711"/>
              <a:gd name="connsiteY29" fmla="*/ 100 h 871"/>
              <a:gd name="connsiteX30" fmla="*/ 16 w 711"/>
              <a:gd name="connsiteY30" fmla="*/ 100 h 871"/>
              <a:gd name="connsiteX31" fmla="*/ 37 w 711"/>
              <a:gd name="connsiteY31" fmla="*/ 100 h 871"/>
              <a:gd name="connsiteX32" fmla="*/ 53 w 711"/>
              <a:gd name="connsiteY32" fmla="*/ 100 h 871"/>
              <a:gd name="connsiteX33" fmla="*/ 74 w 711"/>
              <a:gd name="connsiteY33" fmla="*/ 95 h 871"/>
              <a:gd name="connsiteX34" fmla="*/ 100 w 711"/>
              <a:gd name="connsiteY34" fmla="*/ 95 h 871"/>
              <a:gd name="connsiteX35" fmla="*/ 122 w 711"/>
              <a:gd name="connsiteY35" fmla="*/ 89 h 871"/>
              <a:gd name="connsiteX36" fmla="*/ 148 w 711"/>
              <a:gd name="connsiteY36" fmla="*/ 84 h 871"/>
              <a:gd name="connsiteX37" fmla="*/ 179 w 711"/>
              <a:gd name="connsiteY37" fmla="*/ 84 h 871"/>
              <a:gd name="connsiteX38" fmla="*/ 237 w 711"/>
              <a:gd name="connsiteY38" fmla="*/ 74 h 871"/>
              <a:gd name="connsiteX39" fmla="*/ 295 w 711"/>
              <a:gd name="connsiteY39" fmla="*/ 63 h 871"/>
              <a:gd name="connsiteX40" fmla="*/ 353 w 711"/>
              <a:gd name="connsiteY40" fmla="*/ 58 h 871"/>
              <a:gd name="connsiteX41" fmla="*/ 411 w 711"/>
              <a:gd name="connsiteY41" fmla="*/ 47 h 871"/>
              <a:gd name="connsiteX42" fmla="*/ 438 w 711"/>
              <a:gd name="connsiteY42" fmla="*/ 42 h 871"/>
              <a:gd name="connsiteX43" fmla="*/ 464 w 711"/>
              <a:gd name="connsiteY43" fmla="*/ 37 h 871"/>
              <a:gd name="connsiteX44" fmla="*/ 490 w 711"/>
              <a:gd name="connsiteY44" fmla="*/ 32 h 871"/>
              <a:gd name="connsiteX45" fmla="*/ 506 w 711"/>
              <a:gd name="connsiteY45" fmla="*/ 32 h 871"/>
              <a:gd name="connsiteX46" fmla="*/ 522 w 711"/>
              <a:gd name="connsiteY46" fmla="*/ 26 h 871"/>
              <a:gd name="connsiteX47" fmla="*/ 538 w 711"/>
              <a:gd name="connsiteY47" fmla="*/ 21 h 871"/>
              <a:gd name="connsiteX48" fmla="*/ 543 w 711"/>
              <a:gd name="connsiteY48" fmla="*/ 21 h 871"/>
              <a:gd name="connsiteX49" fmla="*/ 553 w 711"/>
              <a:gd name="connsiteY49" fmla="*/ 16 h 871"/>
              <a:gd name="connsiteX50" fmla="*/ 559 w 711"/>
              <a:gd name="connsiteY50" fmla="*/ 11 h 871"/>
              <a:gd name="connsiteX51" fmla="*/ 569 w 711"/>
              <a:gd name="connsiteY51" fmla="*/ 5 h 871"/>
              <a:gd name="connsiteX52" fmla="*/ 575 w 711"/>
              <a:gd name="connsiteY52" fmla="*/ 5 h 871"/>
              <a:gd name="connsiteX53" fmla="*/ 585 w 711"/>
              <a:gd name="connsiteY53" fmla="*/ 0 h 871"/>
              <a:gd name="connsiteX54" fmla="*/ 590 w 711"/>
              <a:gd name="connsiteY54" fmla="*/ 5 h 871"/>
              <a:gd name="connsiteX55" fmla="*/ 596 w 711"/>
              <a:gd name="connsiteY55" fmla="*/ 5 h 871"/>
              <a:gd name="connsiteX56" fmla="*/ 601 w 711"/>
              <a:gd name="connsiteY56" fmla="*/ 11 h 871"/>
              <a:gd name="connsiteX57" fmla="*/ 611 w 711"/>
              <a:gd name="connsiteY57" fmla="*/ 16 h 871"/>
              <a:gd name="connsiteX58" fmla="*/ 622 w 711"/>
              <a:gd name="connsiteY58" fmla="*/ 21 h 871"/>
              <a:gd name="connsiteX59" fmla="*/ 632 w 711"/>
              <a:gd name="connsiteY59" fmla="*/ 26 h 871"/>
              <a:gd name="connsiteX60" fmla="*/ 643 w 711"/>
              <a:gd name="connsiteY60" fmla="*/ 32 h 871"/>
              <a:gd name="connsiteX61" fmla="*/ 659 w 711"/>
              <a:gd name="connsiteY61" fmla="*/ 42 h 871"/>
              <a:gd name="connsiteX62" fmla="*/ 669 w 711"/>
              <a:gd name="connsiteY62" fmla="*/ 53 h 871"/>
              <a:gd name="connsiteX63" fmla="*/ 680 w 711"/>
              <a:gd name="connsiteY63" fmla="*/ 58 h 871"/>
              <a:gd name="connsiteX64" fmla="*/ 690 w 711"/>
              <a:gd name="connsiteY64" fmla="*/ 68 h 871"/>
              <a:gd name="connsiteX65" fmla="*/ 701 w 711"/>
              <a:gd name="connsiteY65" fmla="*/ 74 h 871"/>
              <a:gd name="connsiteX66" fmla="*/ 706 w 711"/>
              <a:gd name="connsiteY66" fmla="*/ 79 h 871"/>
              <a:gd name="connsiteX67" fmla="*/ 711 w 711"/>
              <a:gd name="connsiteY67" fmla="*/ 84 h 871"/>
              <a:gd name="connsiteX68" fmla="*/ 711 w 711"/>
              <a:gd name="connsiteY68" fmla="*/ 89 h 871"/>
              <a:gd name="connsiteX69" fmla="*/ 711 w 711"/>
              <a:gd name="connsiteY69" fmla="*/ 95 h 871"/>
              <a:gd name="connsiteX70" fmla="*/ 711 w 711"/>
              <a:gd name="connsiteY70" fmla="*/ 100 h 871"/>
              <a:gd name="connsiteX71" fmla="*/ 711 w 711"/>
              <a:gd name="connsiteY71" fmla="*/ 105 h 871"/>
              <a:gd name="connsiteX72" fmla="*/ 706 w 711"/>
              <a:gd name="connsiteY72" fmla="*/ 110 h 871"/>
              <a:gd name="connsiteX73" fmla="*/ 553 w 711"/>
              <a:gd name="connsiteY73" fmla="*/ 763 h 871"/>
              <a:gd name="connsiteX74" fmla="*/ 548 w 711"/>
              <a:gd name="connsiteY74" fmla="*/ 757 h 871"/>
              <a:gd name="connsiteX75" fmla="*/ 543 w 711"/>
              <a:gd name="connsiteY75" fmla="*/ 757 h 871"/>
              <a:gd name="connsiteX76" fmla="*/ 538 w 711"/>
              <a:gd name="connsiteY76" fmla="*/ 742 h 871"/>
              <a:gd name="connsiteX77" fmla="*/ 538 w 711"/>
              <a:gd name="connsiteY77" fmla="*/ 731 h 871"/>
              <a:gd name="connsiteX78" fmla="*/ 538 w 711"/>
              <a:gd name="connsiteY78" fmla="*/ 721 h 871"/>
              <a:gd name="connsiteX79" fmla="*/ 532 w 711"/>
              <a:gd name="connsiteY79" fmla="*/ 705 h 871"/>
              <a:gd name="connsiteX80" fmla="*/ 527 w 711"/>
              <a:gd name="connsiteY80" fmla="*/ 684 h 871"/>
              <a:gd name="connsiteX81" fmla="*/ 522 w 711"/>
              <a:gd name="connsiteY81" fmla="*/ 668 h 871"/>
              <a:gd name="connsiteX82" fmla="*/ 517 w 711"/>
              <a:gd name="connsiteY82" fmla="*/ 652 h 871"/>
              <a:gd name="connsiteX83" fmla="*/ 511 w 711"/>
              <a:gd name="connsiteY83" fmla="*/ 636 h 871"/>
              <a:gd name="connsiteX84" fmla="*/ 501 w 711"/>
              <a:gd name="connsiteY84" fmla="*/ 626 h 871"/>
              <a:gd name="connsiteX0" fmla="*/ 601 w 711"/>
              <a:gd name="connsiteY0" fmla="*/ 105 h 871"/>
              <a:gd name="connsiteX1" fmla="*/ 596 w 711"/>
              <a:gd name="connsiteY1" fmla="*/ 95 h 871"/>
              <a:gd name="connsiteX2" fmla="*/ 596 w 711"/>
              <a:gd name="connsiteY2" fmla="*/ 89 h 871"/>
              <a:gd name="connsiteX3" fmla="*/ 596 w 711"/>
              <a:gd name="connsiteY3" fmla="*/ 84 h 871"/>
              <a:gd name="connsiteX4" fmla="*/ 590 w 711"/>
              <a:gd name="connsiteY4" fmla="*/ 84 h 871"/>
              <a:gd name="connsiteX5" fmla="*/ 585 w 711"/>
              <a:gd name="connsiteY5" fmla="*/ 79 h 871"/>
              <a:gd name="connsiteX6" fmla="*/ 575 w 711"/>
              <a:gd name="connsiteY6" fmla="*/ 79 h 871"/>
              <a:gd name="connsiteX7" fmla="*/ 569 w 711"/>
              <a:gd name="connsiteY7" fmla="*/ 74 h 871"/>
              <a:gd name="connsiteX8" fmla="*/ 553 w 711"/>
              <a:gd name="connsiteY8" fmla="*/ 74 h 871"/>
              <a:gd name="connsiteX9" fmla="*/ 543 w 711"/>
              <a:gd name="connsiteY9" fmla="*/ 74 h 871"/>
              <a:gd name="connsiteX10" fmla="*/ 527 w 711"/>
              <a:gd name="connsiteY10" fmla="*/ 79 h 871"/>
              <a:gd name="connsiteX11" fmla="*/ 496 w 711"/>
              <a:gd name="connsiteY11" fmla="*/ 79 h 871"/>
              <a:gd name="connsiteX12" fmla="*/ 459 w 711"/>
              <a:gd name="connsiteY12" fmla="*/ 84 h 871"/>
              <a:gd name="connsiteX13" fmla="*/ 422 w 711"/>
              <a:gd name="connsiteY13" fmla="*/ 89 h 871"/>
              <a:gd name="connsiteX14" fmla="*/ 385 w 711"/>
              <a:gd name="connsiteY14" fmla="*/ 89 h 871"/>
              <a:gd name="connsiteX15" fmla="*/ 343 w 711"/>
              <a:gd name="connsiteY15" fmla="*/ 95 h 871"/>
              <a:gd name="connsiteX16" fmla="*/ 295 w 711"/>
              <a:gd name="connsiteY16" fmla="*/ 105 h 871"/>
              <a:gd name="connsiteX17" fmla="*/ 269 w 711"/>
              <a:gd name="connsiteY17" fmla="*/ 105 h 871"/>
              <a:gd name="connsiteX18" fmla="*/ 243 w 711"/>
              <a:gd name="connsiteY18" fmla="*/ 110 h 871"/>
              <a:gd name="connsiteX19" fmla="*/ 216 w 711"/>
              <a:gd name="connsiteY19" fmla="*/ 116 h 871"/>
              <a:gd name="connsiteX20" fmla="*/ 190 w 711"/>
              <a:gd name="connsiteY20" fmla="*/ 116 h 871"/>
              <a:gd name="connsiteX21" fmla="*/ 158 w 711"/>
              <a:gd name="connsiteY21" fmla="*/ 121 h 871"/>
              <a:gd name="connsiteX22" fmla="*/ 132 w 711"/>
              <a:gd name="connsiteY22" fmla="*/ 126 h 871"/>
              <a:gd name="connsiteX23" fmla="*/ 106 w 711"/>
              <a:gd name="connsiteY23" fmla="*/ 126 h 871"/>
              <a:gd name="connsiteX24" fmla="*/ 85 w 711"/>
              <a:gd name="connsiteY24" fmla="*/ 132 h 871"/>
              <a:gd name="connsiteX25" fmla="*/ 64 w 711"/>
              <a:gd name="connsiteY25" fmla="*/ 132 h 871"/>
              <a:gd name="connsiteX26" fmla="*/ 37 w 711"/>
              <a:gd name="connsiteY26" fmla="*/ 132 h 871"/>
              <a:gd name="connsiteX27" fmla="*/ 21 w 711"/>
              <a:gd name="connsiteY27" fmla="*/ 137 h 871"/>
              <a:gd name="connsiteX28" fmla="*/ 0 w 711"/>
              <a:gd name="connsiteY28" fmla="*/ 137 h 871"/>
              <a:gd name="connsiteX29" fmla="*/ 0 w 711"/>
              <a:gd name="connsiteY29" fmla="*/ 100 h 871"/>
              <a:gd name="connsiteX30" fmla="*/ 16 w 711"/>
              <a:gd name="connsiteY30" fmla="*/ 100 h 871"/>
              <a:gd name="connsiteX31" fmla="*/ 37 w 711"/>
              <a:gd name="connsiteY31" fmla="*/ 100 h 871"/>
              <a:gd name="connsiteX32" fmla="*/ 53 w 711"/>
              <a:gd name="connsiteY32" fmla="*/ 100 h 871"/>
              <a:gd name="connsiteX33" fmla="*/ 74 w 711"/>
              <a:gd name="connsiteY33" fmla="*/ 95 h 871"/>
              <a:gd name="connsiteX34" fmla="*/ 100 w 711"/>
              <a:gd name="connsiteY34" fmla="*/ 95 h 871"/>
              <a:gd name="connsiteX35" fmla="*/ 122 w 711"/>
              <a:gd name="connsiteY35" fmla="*/ 89 h 871"/>
              <a:gd name="connsiteX36" fmla="*/ 148 w 711"/>
              <a:gd name="connsiteY36" fmla="*/ 84 h 871"/>
              <a:gd name="connsiteX37" fmla="*/ 179 w 711"/>
              <a:gd name="connsiteY37" fmla="*/ 84 h 871"/>
              <a:gd name="connsiteX38" fmla="*/ 237 w 711"/>
              <a:gd name="connsiteY38" fmla="*/ 74 h 871"/>
              <a:gd name="connsiteX39" fmla="*/ 295 w 711"/>
              <a:gd name="connsiteY39" fmla="*/ 63 h 871"/>
              <a:gd name="connsiteX40" fmla="*/ 353 w 711"/>
              <a:gd name="connsiteY40" fmla="*/ 58 h 871"/>
              <a:gd name="connsiteX41" fmla="*/ 411 w 711"/>
              <a:gd name="connsiteY41" fmla="*/ 47 h 871"/>
              <a:gd name="connsiteX42" fmla="*/ 438 w 711"/>
              <a:gd name="connsiteY42" fmla="*/ 42 h 871"/>
              <a:gd name="connsiteX43" fmla="*/ 464 w 711"/>
              <a:gd name="connsiteY43" fmla="*/ 37 h 871"/>
              <a:gd name="connsiteX44" fmla="*/ 490 w 711"/>
              <a:gd name="connsiteY44" fmla="*/ 32 h 871"/>
              <a:gd name="connsiteX45" fmla="*/ 506 w 711"/>
              <a:gd name="connsiteY45" fmla="*/ 32 h 871"/>
              <a:gd name="connsiteX46" fmla="*/ 522 w 711"/>
              <a:gd name="connsiteY46" fmla="*/ 26 h 871"/>
              <a:gd name="connsiteX47" fmla="*/ 538 w 711"/>
              <a:gd name="connsiteY47" fmla="*/ 21 h 871"/>
              <a:gd name="connsiteX48" fmla="*/ 543 w 711"/>
              <a:gd name="connsiteY48" fmla="*/ 21 h 871"/>
              <a:gd name="connsiteX49" fmla="*/ 553 w 711"/>
              <a:gd name="connsiteY49" fmla="*/ 16 h 871"/>
              <a:gd name="connsiteX50" fmla="*/ 559 w 711"/>
              <a:gd name="connsiteY50" fmla="*/ 11 h 871"/>
              <a:gd name="connsiteX51" fmla="*/ 569 w 711"/>
              <a:gd name="connsiteY51" fmla="*/ 5 h 871"/>
              <a:gd name="connsiteX52" fmla="*/ 575 w 711"/>
              <a:gd name="connsiteY52" fmla="*/ 5 h 871"/>
              <a:gd name="connsiteX53" fmla="*/ 585 w 711"/>
              <a:gd name="connsiteY53" fmla="*/ 0 h 871"/>
              <a:gd name="connsiteX54" fmla="*/ 590 w 711"/>
              <a:gd name="connsiteY54" fmla="*/ 5 h 871"/>
              <a:gd name="connsiteX55" fmla="*/ 596 w 711"/>
              <a:gd name="connsiteY55" fmla="*/ 5 h 871"/>
              <a:gd name="connsiteX56" fmla="*/ 601 w 711"/>
              <a:gd name="connsiteY56" fmla="*/ 11 h 871"/>
              <a:gd name="connsiteX57" fmla="*/ 611 w 711"/>
              <a:gd name="connsiteY57" fmla="*/ 16 h 871"/>
              <a:gd name="connsiteX58" fmla="*/ 622 w 711"/>
              <a:gd name="connsiteY58" fmla="*/ 21 h 871"/>
              <a:gd name="connsiteX59" fmla="*/ 632 w 711"/>
              <a:gd name="connsiteY59" fmla="*/ 26 h 871"/>
              <a:gd name="connsiteX60" fmla="*/ 643 w 711"/>
              <a:gd name="connsiteY60" fmla="*/ 32 h 871"/>
              <a:gd name="connsiteX61" fmla="*/ 659 w 711"/>
              <a:gd name="connsiteY61" fmla="*/ 42 h 871"/>
              <a:gd name="connsiteX62" fmla="*/ 669 w 711"/>
              <a:gd name="connsiteY62" fmla="*/ 53 h 871"/>
              <a:gd name="connsiteX63" fmla="*/ 680 w 711"/>
              <a:gd name="connsiteY63" fmla="*/ 58 h 871"/>
              <a:gd name="connsiteX64" fmla="*/ 690 w 711"/>
              <a:gd name="connsiteY64" fmla="*/ 68 h 871"/>
              <a:gd name="connsiteX65" fmla="*/ 701 w 711"/>
              <a:gd name="connsiteY65" fmla="*/ 74 h 871"/>
              <a:gd name="connsiteX66" fmla="*/ 706 w 711"/>
              <a:gd name="connsiteY66" fmla="*/ 79 h 871"/>
              <a:gd name="connsiteX67" fmla="*/ 711 w 711"/>
              <a:gd name="connsiteY67" fmla="*/ 84 h 871"/>
              <a:gd name="connsiteX68" fmla="*/ 711 w 711"/>
              <a:gd name="connsiteY68" fmla="*/ 89 h 871"/>
              <a:gd name="connsiteX69" fmla="*/ 711 w 711"/>
              <a:gd name="connsiteY69" fmla="*/ 95 h 871"/>
              <a:gd name="connsiteX70" fmla="*/ 711 w 711"/>
              <a:gd name="connsiteY70" fmla="*/ 100 h 871"/>
              <a:gd name="connsiteX71" fmla="*/ 711 w 711"/>
              <a:gd name="connsiteY71" fmla="*/ 105 h 871"/>
              <a:gd name="connsiteX72" fmla="*/ 706 w 711"/>
              <a:gd name="connsiteY72" fmla="*/ 110 h 871"/>
              <a:gd name="connsiteX73" fmla="*/ 553 w 711"/>
              <a:gd name="connsiteY73" fmla="*/ 763 h 871"/>
              <a:gd name="connsiteX74" fmla="*/ 548 w 711"/>
              <a:gd name="connsiteY74" fmla="*/ 757 h 871"/>
              <a:gd name="connsiteX75" fmla="*/ 538 w 711"/>
              <a:gd name="connsiteY75" fmla="*/ 742 h 871"/>
              <a:gd name="connsiteX76" fmla="*/ 538 w 711"/>
              <a:gd name="connsiteY76" fmla="*/ 731 h 871"/>
              <a:gd name="connsiteX77" fmla="*/ 538 w 711"/>
              <a:gd name="connsiteY77" fmla="*/ 721 h 871"/>
              <a:gd name="connsiteX78" fmla="*/ 532 w 711"/>
              <a:gd name="connsiteY78" fmla="*/ 705 h 871"/>
              <a:gd name="connsiteX79" fmla="*/ 527 w 711"/>
              <a:gd name="connsiteY79" fmla="*/ 684 h 871"/>
              <a:gd name="connsiteX80" fmla="*/ 522 w 711"/>
              <a:gd name="connsiteY80" fmla="*/ 668 h 871"/>
              <a:gd name="connsiteX81" fmla="*/ 517 w 711"/>
              <a:gd name="connsiteY81" fmla="*/ 652 h 871"/>
              <a:gd name="connsiteX82" fmla="*/ 511 w 711"/>
              <a:gd name="connsiteY82" fmla="*/ 636 h 871"/>
              <a:gd name="connsiteX83" fmla="*/ 501 w 711"/>
              <a:gd name="connsiteY83" fmla="*/ 626 h 871"/>
              <a:gd name="connsiteX0" fmla="*/ 601 w 711"/>
              <a:gd name="connsiteY0" fmla="*/ 105 h 868"/>
              <a:gd name="connsiteX1" fmla="*/ 596 w 711"/>
              <a:gd name="connsiteY1" fmla="*/ 95 h 868"/>
              <a:gd name="connsiteX2" fmla="*/ 596 w 711"/>
              <a:gd name="connsiteY2" fmla="*/ 89 h 868"/>
              <a:gd name="connsiteX3" fmla="*/ 596 w 711"/>
              <a:gd name="connsiteY3" fmla="*/ 84 h 868"/>
              <a:gd name="connsiteX4" fmla="*/ 590 w 711"/>
              <a:gd name="connsiteY4" fmla="*/ 84 h 868"/>
              <a:gd name="connsiteX5" fmla="*/ 585 w 711"/>
              <a:gd name="connsiteY5" fmla="*/ 79 h 868"/>
              <a:gd name="connsiteX6" fmla="*/ 575 w 711"/>
              <a:gd name="connsiteY6" fmla="*/ 79 h 868"/>
              <a:gd name="connsiteX7" fmla="*/ 569 w 711"/>
              <a:gd name="connsiteY7" fmla="*/ 74 h 868"/>
              <a:gd name="connsiteX8" fmla="*/ 553 w 711"/>
              <a:gd name="connsiteY8" fmla="*/ 74 h 868"/>
              <a:gd name="connsiteX9" fmla="*/ 543 w 711"/>
              <a:gd name="connsiteY9" fmla="*/ 74 h 868"/>
              <a:gd name="connsiteX10" fmla="*/ 527 w 711"/>
              <a:gd name="connsiteY10" fmla="*/ 79 h 868"/>
              <a:gd name="connsiteX11" fmla="*/ 496 w 711"/>
              <a:gd name="connsiteY11" fmla="*/ 79 h 868"/>
              <a:gd name="connsiteX12" fmla="*/ 459 w 711"/>
              <a:gd name="connsiteY12" fmla="*/ 84 h 868"/>
              <a:gd name="connsiteX13" fmla="*/ 422 w 711"/>
              <a:gd name="connsiteY13" fmla="*/ 89 h 868"/>
              <a:gd name="connsiteX14" fmla="*/ 385 w 711"/>
              <a:gd name="connsiteY14" fmla="*/ 89 h 868"/>
              <a:gd name="connsiteX15" fmla="*/ 343 w 711"/>
              <a:gd name="connsiteY15" fmla="*/ 95 h 868"/>
              <a:gd name="connsiteX16" fmla="*/ 295 w 711"/>
              <a:gd name="connsiteY16" fmla="*/ 105 h 868"/>
              <a:gd name="connsiteX17" fmla="*/ 269 w 711"/>
              <a:gd name="connsiteY17" fmla="*/ 105 h 868"/>
              <a:gd name="connsiteX18" fmla="*/ 243 w 711"/>
              <a:gd name="connsiteY18" fmla="*/ 110 h 868"/>
              <a:gd name="connsiteX19" fmla="*/ 216 w 711"/>
              <a:gd name="connsiteY19" fmla="*/ 116 h 868"/>
              <a:gd name="connsiteX20" fmla="*/ 190 w 711"/>
              <a:gd name="connsiteY20" fmla="*/ 116 h 868"/>
              <a:gd name="connsiteX21" fmla="*/ 158 w 711"/>
              <a:gd name="connsiteY21" fmla="*/ 121 h 868"/>
              <a:gd name="connsiteX22" fmla="*/ 132 w 711"/>
              <a:gd name="connsiteY22" fmla="*/ 126 h 868"/>
              <a:gd name="connsiteX23" fmla="*/ 106 w 711"/>
              <a:gd name="connsiteY23" fmla="*/ 126 h 868"/>
              <a:gd name="connsiteX24" fmla="*/ 85 w 711"/>
              <a:gd name="connsiteY24" fmla="*/ 132 h 868"/>
              <a:gd name="connsiteX25" fmla="*/ 64 w 711"/>
              <a:gd name="connsiteY25" fmla="*/ 132 h 868"/>
              <a:gd name="connsiteX26" fmla="*/ 37 w 711"/>
              <a:gd name="connsiteY26" fmla="*/ 132 h 868"/>
              <a:gd name="connsiteX27" fmla="*/ 21 w 711"/>
              <a:gd name="connsiteY27" fmla="*/ 137 h 868"/>
              <a:gd name="connsiteX28" fmla="*/ 0 w 711"/>
              <a:gd name="connsiteY28" fmla="*/ 137 h 868"/>
              <a:gd name="connsiteX29" fmla="*/ 0 w 711"/>
              <a:gd name="connsiteY29" fmla="*/ 100 h 868"/>
              <a:gd name="connsiteX30" fmla="*/ 16 w 711"/>
              <a:gd name="connsiteY30" fmla="*/ 100 h 868"/>
              <a:gd name="connsiteX31" fmla="*/ 37 w 711"/>
              <a:gd name="connsiteY31" fmla="*/ 100 h 868"/>
              <a:gd name="connsiteX32" fmla="*/ 53 w 711"/>
              <a:gd name="connsiteY32" fmla="*/ 100 h 868"/>
              <a:gd name="connsiteX33" fmla="*/ 74 w 711"/>
              <a:gd name="connsiteY33" fmla="*/ 95 h 868"/>
              <a:gd name="connsiteX34" fmla="*/ 100 w 711"/>
              <a:gd name="connsiteY34" fmla="*/ 95 h 868"/>
              <a:gd name="connsiteX35" fmla="*/ 122 w 711"/>
              <a:gd name="connsiteY35" fmla="*/ 89 h 868"/>
              <a:gd name="connsiteX36" fmla="*/ 148 w 711"/>
              <a:gd name="connsiteY36" fmla="*/ 84 h 868"/>
              <a:gd name="connsiteX37" fmla="*/ 179 w 711"/>
              <a:gd name="connsiteY37" fmla="*/ 84 h 868"/>
              <a:gd name="connsiteX38" fmla="*/ 237 w 711"/>
              <a:gd name="connsiteY38" fmla="*/ 74 h 868"/>
              <a:gd name="connsiteX39" fmla="*/ 295 w 711"/>
              <a:gd name="connsiteY39" fmla="*/ 63 h 868"/>
              <a:gd name="connsiteX40" fmla="*/ 353 w 711"/>
              <a:gd name="connsiteY40" fmla="*/ 58 h 868"/>
              <a:gd name="connsiteX41" fmla="*/ 411 w 711"/>
              <a:gd name="connsiteY41" fmla="*/ 47 h 868"/>
              <a:gd name="connsiteX42" fmla="*/ 438 w 711"/>
              <a:gd name="connsiteY42" fmla="*/ 42 h 868"/>
              <a:gd name="connsiteX43" fmla="*/ 464 w 711"/>
              <a:gd name="connsiteY43" fmla="*/ 37 h 868"/>
              <a:gd name="connsiteX44" fmla="*/ 490 w 711"/>
              <a:gd name="connsiteY44" fmla="*/ 32 h 868"/>
              <a:gd name="connsiteX45" fmla="*/ 506 w 711"/>
              <a:gd name="connsiteY45" fmla="*/ 32 h 868"/>
              <a:gd name="connsiteX46" fmla="*/ 522 w 711"/>
              <a:gd name="connsiteY46" fmla="*/ 26 h 868"/>
              <a:gd name="connsiteX47" fmla="*/ 538 w 711"/>
              <a:gd name="connsiteY47" fmla="*/ 21 h 868"/>
              <a:gd name="connsiteX48" fmla="*/ 543 w 711"/>
              <a:gd name="connsiteY48" fmla="*/ 21 h 868"/>
              <a:gd name="connsiteX49" fmla="*/ 553 w 711"/>
              <a:gd name="connsiteY49" fmla="*/ 16 h 868"/>
              <a:gd name="connsiteX50" fmla="*/ 559 w 711"/>
              <a:gd name="connsiteY50" fmla="*/ 11 h 868"/>
              <a:gd name="connsiteX51" fmla="*/ 569 w 711"/>
              <a:gd name="connsiteY51" fmla="*/ 5 h 868"/>
              <a:gd name="connsiteX52" fmla="*/ 575 w 711"/>
              <a:gd name="connsiteY52" fmla="*/ 5 h 868"/>
              <a:gd name="connsiteX53" fmla="*/ 585 w 711"/>
              <a:gd name="connsiteY53" fmla="*/ 0 h 868"/>
              <a:gd name="connsiteX54" fmla="*/ 590 w 711"/>
              <a:gd name="connsiteY54" fmla="*/ 5 h 868"/>
              <a:gd name="connsiteX55" fmla="*/ 596 w 711"/>
              <a:gd name="connsiteY55" fmla="*/ 5 h 868"/>
              <a:gd name="connsiteX56" fmla="*/ 601 w 711"/>
              <a:gd name="connsiteY56" fmla="*/ 11 h 868"/>
              <a:gd name="connsiteX57" fmla="*/ 611 w 711"/>
              <a:gd name="connsiteY57" fmla="*/ 16 h 868"/>
              <a:gd name="connsiteX58" fmla="*/ 622 w 711"/>
              <a:gd name="connsiteY58" fmla="*/ 21 h 868"/>
              <a:gd name="connsiteX59" fmla="*/ 632 w 711"/>
              <a:gd name="connsiteY59" fmla="*/ 26 h 868"/>
              <a:gd name="connsiteX60" fmla="*/ 643 w 711"/>
              <a:gd name="connsiteY60" fmla="*/ 32 h 868"/>
              <a:gd name="connsiteX61" fmla="*/ 659 w 711"/>
              <a:gd name="connsiteY61" fmla="*/ 42 h 868"/>
              <a:gd name="connsiteX62" fmla="*/ 669 w 711"/>
              <a:gd name="connsiteY62" fmla="*/ 53 h 868"/>
              <a:gd name="connsiteX63" fmla="*/ 680 w 711"/>
              <a:gd name="connsiteY63" fmla="*/ 58 h 868"/>
              <a:gd name="connsiteX64" fmla="*/ 690 w 711"/>
              <a:gd name="connsiteY64" fmla="*/ 68 h 868"/>
              <a:gd name="connsiteX65" fmla="*/ 701 w 711"/>
              <a:gd name="connsiteY65" fmla="*/ 74 h 868"/>
              <a:gd name="connsiteX66" fmla="*/ 706 w 711"/>
              <a:gd name="connsiteY66" fmla="*/ 79 h 868"/>
              <a:gd name="connsiteX67" fmla="*/ 711 w 711"/>
              <a:gd name="connsiteY67" fmla="*/ 84 h 868"/>
              <a:gd name="connsiteX68" fmla="*/ 711 w 711"/>
              <a:gd name="connsiteY68" fmla="*/ 89 h 868"/>
              <a:gd name="connsiteX69" fmla="*/ 711 w 711"/>
              <a:gd name="connsiteY69" fmla="*/ 95 h 868"/>
              <a:gd name="connsiteX70" fmla="*/ 711 w 711"/>
              <a:gd name="connsiteY70" fmla="*/ 100 h 868"/>
              <a:gd name="connsiteX71" fmla="*/ 711 w 711"/>
              <a:gd name="connsiteY71" fmla="*/ 105 h 868"/>
              <a:gd name="connsiteX72" fmla="*/ 706 w 711"/>
              <a:gd name="connsiteY72" fmla="*/ 110 h 868"/>
              <a:gd name="connsiteX73" fmla="*/ 553 w 711"/>
              <a:gd name="connsiteY73" fmla="*/ 763 h 868"/>
              <a:gd name="connsiteX74" fmla="*/ 538 w 711"/>
              <a:gd name="connsiteY74" fmla="*/ 742 h 868"/>
              <a:gd name="connsiteX75" fmla="*/ 538 w 711"/>
              <a:gd name="connsiteY75" fmla="*/ 731 h 868"/>
              <a:gd name="connsiteX76" fmla="*/ 538 w 711"/>
              <a:gd name="connsiteY76" fmla="*/ 721 h 868"/>
              <a:gd name="connsiteX77" fmla="*/ 532 w 711"/>
              <a:gd name="connsiteY77" fmla="*/ 705 h 868"/>
              <a:gd name="connsiteX78" fmla="*/ 527 w 711"/>
              <a:gd name="connsiteY78" fmla="*/ 684 h 868"/>
              <a:gd name="connsiteX79" fmla="*/ 522 w 711"/>
              <a:gd name="connsiteY79" fmla="*/ 668 h 868"/>
              <a:gd name="connsiteX80" fmla="*/ 517 w 711"/>
              <a:gd name="connsiteY80" fmla="*/ 652 h 868"/>
              <a:gd name="connsiteX81" fmla="*/ 511 w 711"/>
              <a:gd name="connsiteY81" fmla="*/ 636 h 868"/>
              <a:gd name="connsiteX82" fmla="*/ 501 w 711"/>
              <a:gd name="connsiteY82" fmla="*/ 626 h 868"/>
              <a:gd name="connsiteX0" fmla="*/ 601 w 711"/>
              <a:gd name="connsiteY0" fmla="*/ 105 h 868"/>
              <a:gd name="connsiteX1" fmla="*/ 596 w 711"/>
              <a:gd name="connsiteY1" fmla="*/ 95 h 868"/>
              <a:gd name="connsiteX2" fmla="*/ 596 w 711"/>
              <a:gd name="connsiteY2" fmla="*/ 89 h 868"/>
              <a:gd name="connsiteX3" fmla="*/ 596 w 711"/>
              <a:gd name="connsiteY3" fmla="*/ 84 h 868"/>
              <a:gd name="connsiteX4" fmla="*/ 590 w 711"/>
              <a:gd name="connsiteY4" fmla="*/ 84 h 868"/>
              <a:gd name="connsiteX5" fmla="*/ 585 w 711"/>
              <a:gd name="connsiteY5" fmla="*/ 79 h 868"/>
              <a:gd name="connsiteX6" fmla="*/ 575 w 711"/>
              <a:gd name="connsiteY6" fmla="*/ 79 h 868"/>
              <a:gd name="connsiteX7" fmla="*/ 569 w 711"/>
              <a:gd name="connsiteY7" fmla="*/ 74 h 868"/>
              <a:gd name="connsiteX8" fmla="*/ 553 w 711"/>
              <a:gd name="connsiteY8" fmla="*/ 74 h 868"/>
              <a:gd name="connsiteX9" fmla="*/ 543 w 711"/>
              <a:gd name="connsiteY9" fmla="*/ 74 h 868"/>
              <a:gd name="connsiteX10" fmla="*/ 527 w 711"/>
              <a:gd name="connsiteY10" fmla="*/ 79 h 868"/>
              <a:gd name="connsiteX11" fmla="*/ 496 w 711"/>
              <a:gd name="connsiteY11" fmla="*/ 79 h 868"/>
              <a:gd name="connsiteX12" fmla="*/ 459 w 711"/>
              <a:gd name="connsiteY12" fmla="*/ 84 h 868"/>
              <a:gd name="connsiteX13" fmla="*/ 422 w 711"/>
              <a:gd name="connsiteY13" fmla="*/ 89 h 868"/>
              <a:gd name="connsiteX14" fmla="*/ 385 w 711"/>
              <a:gd name="connsiteY14" fmla="*/ 89 h 868"/>
              <a:gd name="connsiteX15" fmla="*/ 343 w 711"/>
              <a:gd name="connsiteY15" fmla="*/ 95 h 868"/>
              <a:gd name="connsiteX16" fmla="*/ 295 w 711"/>
              <a:gd name="connsiteY16" fmla="*/ 105 h 868"/>
              <a:gd name="connsiteX17" fmla="*/ 269 w 711"/>
              <a:gd name="connsiteY17" fmla="*/ 105 h 868"/>
              <a:gd name="connsiteX18" fmla="*/ 243 w 711"/>
              <a:gd name="connsiteY18" fmla="*/ 110 h 868"/>
              <a:gd name="connsiteX19" fmla="*/ 216 w 711"/>
              <a:gd name="connsiteY19" fmla="*/ 116 h 868"/>
              <a:gd name="connsiteX20" fmla="*/ 190 w 711"/>
              <a:gd name="connsiteY20" fmla="*/ 116 h 868"/>
              <a:gd name="connsiteX21" fmla="*/ 158 w 711"/>
              <a:gd name="connsiteY21" fmla="*/ 121 h 868"/>
              <a:gd name="connsiteX22" fmla="*/ 132 w 711"/>
              <a:gd name="connsiteY22" fmla="*/ 126 h 868"/>
              <a:gd name="connsiteX23" fmla="*/ 106 w 711"/>
              <a:gd name="connsiteY23" fmla="*/ 126 h 868"/>
              <a:gd name="connsiteX24" fmla="*/ 85 w 711"/>
              <a:gd name="connsiteY24" fmla="*/ 132 h 868"/>
              <a:gd name="connsiteX25" fmla="*/ 64 w 711"/>
              <a:gd name="connsiteY25" fmla="*/ 132 h 868"/>
              <a:gd name="connsiteX26" fmla="*/ 37 w 711"/>
              <a:gd name="connsiteY26" fmla="*/ 132 h 868"/>
              <a:gd name="connsiteX27" fmla="*/ 21 w 711"/>
              <a:gd name="connsiteY27" fmla="*/ 137 h 868"/>
              <a:gd name="connsiteX28" fmla="*/ 0 w 711"/>
              <a:gd name="connsiteY28" fmla="*/ 137 h 868"/>
              <a:gd name="connsiteX29" fmla="*/ 0 w 711"/>
              <a:gd name="connsiteY29" fmla="*/ 100 h 868"/>
              <a:gd name="connsiteX30" fmla="*/ 16 w 711"/>
              <a:gd name="connsiteY30" fmla="*/ 100 h 868"/>
              <a:gd name="connsiteX31" fmla="*/ 37 w 711"/>
              <a:gd name="connsiteY31" fmla="*/ 100 h 868"/>
              <a:gd name="connsiteX32" fmla="*/ 53 w 711"/>
              <a:gd name="connsiteY32" fmla="*/ 100 h 868"/>
              <a:gd name="connsiteX33" fmla="*/ 74 w 711"/>
              <a:gd name="connsiteY33" fmla="*/ 95 h 868"/>
              <a:gd name="connsiteX34" fmla="*/ 100 w 711"/>
              <a:gd name="connsiteY34" fmla="*/ 95 h 868"/>
              <a:gd name="connsiteX35" fmla="*/ 122 w 711"/>
              <a:gd name="connsiteY35" fmla="*/ 89 h 868"/>
              <a:gd name="connsiteX36" fmla="*/ 148 w 711"/>
              <a:gd name="connsiteY36" fmla="*/ 84 h 868"/>
              <a:gd name="connsiteX37" fmla="*/ 179 w 711"/>
              <a:gd name="connsiteY37" fmla="*/ 84 h 868"/>
              <a:gd name="connsiteX38" fmla="*/ 237 w 711"/>
              <a:gd name="connsiteY38" fmla="*/ 74 h 868"/>
              <a:gd name="connsiteX39" fmla="*/ 295 w 711"/>
              <a:gd name="connsiteY39" fmla="*/ 63 h 868"/>
              <a:gd name="connsiteX40" fmla="*/ 353 w 711"/>
              <a:gd name="connsiteY40" fmla="*/ 58 h 868"/>
              <a:gd name="connsiteX41" fmla="*/ 411 w 711"/>
              <a:gd name="connsiteY41" fmla="*/ 47 h 868"/>
              <a:gd name="connsiteX42" fmla="*/ 438 w 711"/>
              <a:gd name="connsiteY42" fmla="*/ 42 h 868"/>
              <a:gd name="connsiteX43" fmla="*/ 464 w 711"/>
              <a:gd name="connsiteY43" fmla="*/ 37 h 868"/>
              <a:gd name="connsiteX44" fmla="*/ 490 w 711"/>
              <a:gd name="connsiteY44" fmla="*/ 32 h 868"/>
              <a:gd name="connsiteX45" fmla="*/ 506 w 711"/>
              <a:gd name="connsiteY45" fmla="*/ 32 h 868"/>
              <a:gd name="connsiteX46" fmla="*/ 522 w 711"/>
              <a:gd name="connsiteY46" fmla="*/ 26 h 868"/>
              <a:gd name="connsiteX47" fmla="*/ 538 w 711"/>
              <a:gd name="connsiteY47" fmla="*/ 21 h 868"/>
              <a:gd name="connsiteX48" fmla="*/ 543 w 711"/>
              <a:gd name="connsiteY48" fmla="*/ 21 h 868"/>
              <a:gd name="connsiteX49" fmla="*/ 553 w 711"/>
              <a:gd name="connsiteY49" fmla="*/ 16 h 868"/>
              <a:gd name="connsiteX50" fmla="*/ 559 w 711"/>
              <a:gd name="connsiteY50" fmla="*/ 11 h 868"/>
              <a:gd name="connsiteX51" fmla="*/ 569 w 711"/>
              <a:gd name="connsiteY51" fmla="*/ 5 h 868"/>
              <a:gd name="connsiteX52" fmla="*/ 575 w 711"/>
              <a:gd name="connsiteY52" fmla="*/ 5 h 868"/>
              <a:gd name="connsiteX53" fmla="*/ 585 w 711"/>
              <a:gd name="connsiteY53" fmla="*/ 0 h 868"/>
              <a:gd name="connsiteX54" fmla="*/ 590 w 711"/>
              <a:gd name="connsiteY54" fmla="*/ 5 h 868"/>
              <a:gd name="connsiteX55" fmla="*/ 596 w 711"/>
              <a:gd name="connsiteY55" fmla="*/ 5 h 868"/>
              <a:gd name="connsiteX56" fmla="*/ 601 w 711"/>
              <a:gd name="connsiteY56" fmla="*/ 11 h 868"/>
              <a:gd name="connsiteX57" fmla="*/ 611 w 711"/>
              <a:gd name="connsiteY57" fmla="*/ 16 h 868"/>
              <a:gd name="connsiteX58" fmla="*/ 622 w 711"/>
              <a:gd name="connsiteY58" fmla="*/ 21 h 868"/>
              <a:gd name="connsiteX59" fmla="*/ 632 w 711"/>
              <a:gd name="connsiteY59" fmla="*/ 26 h 868"/>
              <a:gd name="connsiteX60" fmla="*/ 643 w 711"/>
              <a:gd name="connsiteY60" fmla="*/ 32 h 868"/>
              <a:gd name="connsiteX61" fmla="*/ 659 w 711"/>
              <a:gd name="connsiteY61" fmla="*/ 42 h 868"/>
              <a:gd name="connsiteX62" fmla="*/ 669 w 711"/>
              <a:gd name="connsiteY62" fmla="*/ 53 h 868"/>
              <a:gd name="connsiteX63" fmla="*/ 680 w 711"/>
              <a:gd name="connsiteY63" fmla="*/ 58 h 868"/>
              <a:gd name="connsiteX64" fmla="*/ 690 w 711"/>
              <a:gd name="connsiteY64" fmla="*/ 68 h 868"/>
              <a:gd name="connsiteX65" fmla="*/ 701 w 711"/>
              <a:gd name="connsiteY65" fmla="*/ 74 h 868"/>
              <a:gd name="connsiteX66" fmla="*/ 706 w 711"/>
              <a:gd name="connsiteY66" fmla="*/ 79 h 868"/>
              <a:gd name="connsiteX67" fmla="*/ 711 w 711"/>
              <a:gd name="connsiteY67" fmla="*/ 84 h 868"/>
              <a:gd name="connsiteX68" fmla="*/ 711 w 711"/>
              <a:gd name="connsiteY68" fmla="*/ 89 h 868"/>
              <a:gd name="connsiteX69" fmla="*/ 711 w 711"/>
              <a:gd name="connsiteY69" fmla="*/ 95 h 868"/>
              <a:gd name="connsiteX70" fmla="*/ 711 w 711"/>
              <a:gd name="connsiteY70" fmla="*/ 100 h 868"/>
              <a:gd name="connsiteX71" fmla="*/ 711 w 711"/>
              <a:gd name="connsiteY71" fmla="*/ 105 h 868"/>
              <a:gd name="connsiteX72" fmla="*/ 706 w 711"/>
              <a:gd name="connsiteY72" fmla="*/ 110 h 868"/>
              <a:gd name="connsiteX73" fmla="*/ 553 w 711"/>
              <a:gd name="connsiteY73" fmla="*/ 763 h 868"/>
              <a:gd name="connsiteX74" fmla="*/ 538 w 711"/>
              <a:gd name="connsiteY74" fmla="*/ 742 h 868"/>
              <a:gd name="connsiteX75" fmla="*/ 538 w 711"/>
              <a:gd name="connsiteY75" fmla="*/ 721 h 868"/>
              <a:gd name="connsiteX76" fmla="*/ 532 w 711"/>
              <a:gd name="connsiteY76" fmla="*/ 705 h 868"/>
              <a:gd name="connsiteX77" fmla="*/ 527 w 711"/>
              <a:gd name="connsiteY77" fmla="*/ 684 h 868"/>
              <a:gd name="connsiteX78" fmla="*/ 522 w 711"/>
              <a:gd name="connsiteY78" fmla="*/ 668 h 868"/>
              <a:gd name="connsiteX79" fmla="*/ 517 w 711"/>
              <a:gd name="connsiteY79" fmla="*/ 652 h 868"/>
              <a:gd name="connsiteX80" fmla="*/ 511 w 711"/>
              <a:gd name="connsiteY80" fmla="*/ 636 h 868"/>
              <a:gd name="connsiteX81" fmla="*/ 501 w 711"/>
              <a:gd name="connsiteY81" fmla="*/ 626 h 868"/>
              <a:gd name="connsiteX0" fmla="*/ 601 w 711"/>
              <a:gd name="connsiteY0" fmla="*/ 105 h 742"/>
              <a:gd name="connsiteX1" fmla="*/ 596 w 711"/>
              <a:gd name="connsiteY1" fmla="*/ 95 h 742"/>
              <a:gd name="connsiteX2" fmla="*/ 596 w 711"/>
              <a:gd name="connsiteY2" fmla="*/ 89 h 742"/>
              <a:gd name="connsiteX3" fmla="*/ 596 w 711"/>
              <a:gd name="connsiteY3" fmla="*/ 84 h 742"/>
              <a:gd name="connsiteX4" fmla="*/ 590 w 711"/>
              <a:gd name="connsiteY4" fmla="*/ 84 h 742"/>
              <a:gd name="connsiteX5" fmla="*/ 585 w 711"/>
              <a:gd name="connsiteY5" fmla="*/ 79 h 742"/>
              <a:gd name="connsiteX6" fmla="*/ 575 w 711"/>
              <a:gd name="connsiteY6" fmla="*/ 79 h 742"/>
              <a:gd name="connsiteX7" fmla="*/ 569 w 711"/>
              <a:gd name="connsiteY7" fmla="*/ 74 h 742"/>
              <a:gd name="connsiteX8" fmla="*/ 553 w 711"/>
              <a:gd name="connsiteY8" fmla="*/ 74 h 742"/>
              <a:gd name="connsiteX9" fmla="*/ 543 w 711"/>
              <a:gd name="connsiteY9" fmla="*/ 74 h 742"/>
              <a:gd name="connsiteX10" fmla="*/ 527 w 711"/>
              <a:gd name="connsiteY10" fmla="*/ 79 h 742"/>
              <a:gd name="connsiteX11" fmla="*/ 496 w 711"/>
              <a:gd name="connsiteY11" fmla="*/ 79 h 742"/>
              <a:gd name="connsiteX12" fmla="*/ 459 w 711"/>
              <a:gd name="connsiteY12" fmla="*/ 84 h 742"/>
              <a:gd name="connsiteX13" fmla="*/ 422 w 711"/>
              <a:gd name="connsiteY13" fmla="*/ 89 h 742"/>
              <a:gd name="connsiteX14" fmla="*/ 385 w 711"/>
              <a:gd name="connsiteY14" fmla="*/ 89 h 742"/>
              <a:gd name="connsiteX15" fmla="*/ 343 w 711"/>
              <a:gd name="connsiteY15" fmla="*/ 95 h 742"/>
              <a:gd name="connsiteX16" fmla="*/ 295 w 711"/>
              <a:gd name="connsiteY16" fmla="*/ 105 h 742"/>
              <a:gd name="connsiteX17" fmla="*/ 269 w 711"/>
              <a:gd name="connsiteY17" fmla="*/ 105 h 742"/>
              <a:gd name="connsiteX18" fmla="*/ 243 w 711"/>
              <a:gd name="connsiteY18" fmla="*/ 110 h 742"/>
              <a:gd name="connsiteX19" fmla="*/ 216 w 711"/>
              <a:gd name="connsiteY19" fmla="*/ 116 h 742"/>
              <a:gd name="connsiteX20" fmla="*/ 190 w 711"/>
              <a:gd name="connsiteY20" fmla="*/ 116 h 742"/>
              <a:gd name="connsiteX21" fmla="*/ 158 w 711"/>
              <a:gd name="connsiteY21" fmla="*/ 121 h 742"/>
              <a:gd name="connsiteX22" fmla="*/ 132 w 711"/>
              <a:gd name="connsiteY22" fmla="*/ 126 h 742"/>
              <a:gd name="connsiteX23" fmla="*/ 106 w 711"/>
              <a:gd name="connsiteY23" fmla="*/ 126 h 742"/>
              <a:gd name="connsiteX24" fmla="*/ 85 w 711"/>
              <a:gd name="connsiteY24" fmla="*/ 132 h 742"/>
              <a:gd name="connsiteX25" fmla="*/ 64 w 711"/>
              <a:gd name="connsiteY25" fmla="*/ 132 h 742"/>
              <a:gd name="connsiteX26" fmla="*/ 37 w 711"/>
              <a:gd name="connsiteY26" fmla="*/ 132 h 742"/>
              <a:gd name="connsiteX27" fmla="*/ 21 w 711"/>
              <a:gd name="connsiteY27" fmla="*/ 137 h 742"/>
              <a:gd name="connsiteX28" fmla="*/ 0 w 711"/>
              <a:gd name="connsiteY28" fmla="*/ 137 h 742"/>
              <a:gd name="connsiteX29" fmla="*/ 0 w 711"/>
              <a:gd name="connsiteY29" fmla="*/ 100 h 742"/>
              <a:gd name="connsiteX30" fmla="*/ 16 w 711"/>
              <a:gd name="connsiteY30" fmla="*/ 100 h 742"/>
              <a:gd name="connsiteX31" fmla="*/ 37 w 711"/>
              <a:gd name="connsiteY31" fmla="*/ 100 h 742"/>
              <a:gd name="connsiteX32" fmla="*/ 53 w 711"/>
              <a:gd name="connsiteY32" fmla="*/ 100 h 742"/>
              <a:gd name="connsiteX33" fmla="*/ 74 w 711"/>
              <a:gd name="connsiteY33" fmla="*/ 95 h 742"/>
              <a:gd name="connsiteX34" fmla="*/ 100 w 711"/>
              <a:gd name="connsiteY34" fmla="*/ 95 h 742"/>
              <a:gd name="connsiteX35" fmla="*/ 122 w 711"/>
              <a:gd name="connsiteY35" fmla="*/ 89 h 742"/>
              <a:gd name="connsiteX36" fmla="*/ 148 w 711"/>
              <a:gd name="connsiteY36" fmla="*/ 84 h 742"/>
              <a:gd name="connsiteX37" fmla="*/ 179 w 711"/>
              <a:gd name="connsiteY37" fmla="*/ 84 h 742"/>
              <a:gd name="connsiteX38" fmla="*/ 237 w 711"/>
              <a:gd name="connsiteY38" fmla="*/ 74 h 742"/>
              <a:gd name="connsiteX39" fmla="*/ 295 w 711"/>
              <a:gd name="connsiteY39" fmla="*/ 63 h 742"/>
              <a:gd name="connsiteX40" fmla="*/ 353 w 711"/>
              <a:gd name="connsiteY40" fmla="*/ 58 h 742"/>
              <a:gd name="connsiteX41" fmla="*/ 411 w 711"/>
              <a:gd name="connsiteY41" fmla="*/ 47 h 742"/>
              <a:gd name="connsiteX42" fmla="*/ 438 w 711"/>
              <a:gd name="connsiteY42" fmla="*/ 42 h 742"/>
              <a:gd name="connsiteX43" fmla="*/ 464 w 711"/>
              <a:gd name="connsiteY43" fmla="*/ 37 h 742"/>
              <a:gd name="connsiteX44" fmla="*/ 490 w 711"/>
              <a:gd name="connsiteY44" fmla="*/ 32 h 742"/>
              <a:gd name="connsiteX45" fmla="*/ 506 w 711"/>
              <a:gd name="connsiteY45" fmla="*/ 32 h 742"/>
              <a:gd name="connsiteX46" fmla="*/ 522 w 711"/>
              <a:gd name="connsiteY46" fmla="*/ 26 h 742"/>
              <a:gd name="connsiteX47" fmla="*/ 538 w 711"/>
              <a:gd name="connsiteY47" fmla="*/ 21 h 742"/>
              <a:gd name="connsiteX48" fmla="*/ 543 w 711"/>
              <a:gd name="connsiteY48" fmla="*/ 21 h 742"/>
              <a:gd name="connsiteX49" fmla="*/ 553 w 711"/>
              <a:gd name="connsiteY49" fmla="*/ 16 h 742"/>
              <a:gd name="connsiteX50" fmla="*/ 559 w 711"/>
              <a:gd name="connsiteY50" fmla="*/ 11 h 742"/>
              <a:gd name="connsiteX51" fmla="*/ 569 w 711"/>
              <a:gd name="connsiteY51" fmla="*/ 5 h 742"/>
              <a:gd name="connsiteX52" fmla="*/ 575 w 711"/>
              <a:gd name="connsiteY52" fmla="*/ 5 h 742"/>
              <a:gd name="connsiteX53" fmla="*/ 585 w 711"/>
              <a:gd name="connsiteY53" fmla="*/ 0 h 742"/>
              <a:gd name="connsiteX54" fmla="*/ 590 w 711"/>
              <a:gd name="connsiteY54" fmla="*/ 5 h 742"/>
              <a:gd name="connsiteX55" fmla="*/ 596 w 711"/>
              <a:gd name="connsiteY55" fmla="*/ 5 h 742"/>
              <a:gd name="connsiteX56" fmla="*/ 601 w 711"/>
              <a:gd name="connsiteY56" fmla="*/ 11 h 742"/>
              <a:gd name="connsiteX57" fmla="*/ 611 w 711"/>
              <a:gd name="connsiteY57" fmla="*/ 16 h 742"/>
              <a:gd name="connsiteX58" fmla="*/ 622 w 711"/>
              <a:gd name="connsiteY58" fmla="*/ 21 h 742"/>
              <a:gd name="connsiteX59" fmla="*/ 632 w 711"/>
              <a:gd name="connsiteY59" fmla="*/ 26 h 742"/>
              <a:gd name="connsiteX60" fmla="*/ 643 w 711"/>
              <a:gd name="connsiteY60" fmla="*/ 32 h 742"/>
              <a:gd name="connsiteX61" fmla="*/ 659 w 711"/>
              <a:gd name="connsiteY61" fmla="*/ 42 h 742"/>
              <a:gd name="connsiteX62" fmla="*/ 669 w 711"/>
              <a:gd name="connsiteY62" fmla="*/ 53 h 742"/>
              <a:gd name="connsiteX63" fmla="*/ 680 w 711"/>
              <a:gd name="connsiteY63" fmla="*/ 58 h 742"/>
              <a:gd name="connsiteX64" fmla="*/ 690 w 711"/>
              <a:gd name="connsiteY64" fmla="*/ 68 h 742"/>
              <a:gd name="connsiteX65" fmla="*/ 701 w 711"/>
              <a:gd name="connsiteY65" fmla="*/ 74 h 742"/>
              <a:gd name="connsiteX66" fmla="*/ 706 w 711"/>
              <a:gd name="connsiteY66" fmla="*/ 79 h 742"/>
              <a:gd name="connsiteX67" fmla="*/ 711 w 711"/>
              <a:gd name="connsiteY67" fmla="*/ 84 h 742"/>
              <a:gd name="connsiteX68" fmla="*/ 711 w 711"/>
              <a:gd name="connsiteY68" fmla="*/ 89 h 742"/>
              <a:gd name="connsiteX69" fmla="*/ 711 w 711"/>
              <a:gd name="connsiteY69" fmla="*/ 95 h 742"/>
              <a:gd name="connsiteX70" fmla="*/ 711 w 711"/>
              <a:gd name="connsiteY70" fmla="*/ 100 h 742"/>
              <a:gd name="connsiteX71" fmla="*/ 711 w 711"/>
              <a:gd name="connsiteY71" fmla="*/ 105 h 742"/>
              <a:gd name="connsiteX72" fmla="*/ 706 w 711"/>
              <a:gd name="connsiteY72" fmla="*/ 110 h 742"/>
              <a:gd name="connsiteX73" fmla="*/ 538 w 711"/>
              <a:gd name="connsiteY73" fmla="*/ 742 h 742"/>
              <a:gd name="connsiteX74" fmla="*/ 538 w 711"/>
              <a:gd name="connsiteY74" fmla="*/ 721 h 742"/>
              <a:gd name="connsiteX75" fmla="*/ 532 w 711"/>
              <a:gd name="connsiteY75" fmla="*/ 705 h 742"/>
              <a:gd name="connsiteX76" fmla="*/ 527 w 711"/>
              <a:gd name="connsiteY76" fmla="*/ 684 h 742"/>
              <a:gd name="connsiteX77" fmla="*/ 522 w 711"/>
              <a:gd name="connsiteY77" fmla="*/ 668 h 742"/>
              <a:gd name="connsiteX78" fmla="*/ 517 w 711"/>
              <a:gd name="connsiteY78" fmla="*/ 652 h 742"/>
              <a:gd name="connsiteX79" fmla="*/ 511 w 711"/>
              <a:gd name="connsiteY79" fmla="*/ 636 h 742"/>
              <a:gd name="connsiteX80" fmla="*/ 501 w 711"/>
              <a:gd name="connsiteY80" fmla="*/ 626 h 742"/>
              <a:gd name="connsiteX0" fmla="*/ 601 w 711"/>
              <a:gd name="connsiteY0" fmla="*/ 105 h 721"/>
              <a:gd name="connsiteX1" fmla="*/ 596 w 711"/>
              <a:gd name="connsiteY1" fmla="*/ 95 h 721"/>
              <a:gd name="connsiteX2" fmla="*/ 596 w 711"/>
              <a:gd name="connsiteY2" fmla="*/ 89 h 721"/>
              <a:gd name="connsiteX3" fmla="*/ 596 w 711"/>
              <a:gd name="connsiteY3" fmla="*/ 84 h 721"/>
              <a:gd name="connsiteX4" fmla="*/ 590 w 711"/>
              <a:gd name="connsiteY4" fmla="*/ 84 h 721"/>
              <a:gd name="connsiteX5" fmla="*/ 585 w 711"/>
              <a:gd name="connsiteY5" fmla="*/ 79 h 721"/>
              <a:gd name="connsiteX6" fmla="*/ 575 w 711"/>
              <a:gd name="connsiteY6" fmla="*/ 79 h 721"/>
              <a:gd name="connsiteX7" fmla="*/ 569 w 711"/>
              <a:gd name="connsiteY7" fmla="*/ 74 h 721"/>
              <a:gd name="connsiteX8" fmla="*/ 553 w 711"/>
              <a:gd name="connsiteY8" fmla="*/ 74 h 721"/>
              <a:gd name="connsiteX9" fmla="*/ 543 w 711"/>
              <a:gd name="connsiteY9" fmla="*/ 74 h 721"/>
              <a:gd name="connsiteX10" fmla="*/ 527 w 711"/>
              <a:gd name="connsiteY10" fmla="*/ 79 h 721"/>
              <a:gd name="connsiteX11" fmla="*/ 496 w 711"/>
              <a:gd name="connsiteY11" fmla="*/ 79 h 721"/>
              <a:gd name="connsiteX12" fmla="*/ 459 w 711"/>
              <a:gd name="connsiteY12" fmla="*/ 84 h 721"/>
              <a:gd name="connsiteX13" fmla="*/ 422 w 711"/>
              <a:gd name="connsiteY13" fmla="*/ 89 h 721"/>
              <a:gd name="connsiteX14" fmla="*/ 385 w 711"/>
              <a:gd name="connsiteY14" fmla="*/ 89 h 721"/>
              <a:gd name="connsiteX15" fmla="*/ 343 w 711"/>
              <a:gd name="connsiteY15" fmla="*/ 95 h 721"/>
              <a:gd name="connsiteX16" fmla="*/ 295 w 711"/>
              <a:gd name="connsiteY16" fmla="*/ 105 h 721"/>
              <a:gd name="connsiteX17" fmla="*/ 269 w 711"/>
              <a:gd name="connsiteY17" fmla="*/ 105 h 721"/>
              <a:gd name="connsiteX18" fmla="*/ 243 w 711"/>
              <a:gd name="connsiteY18" fmla="*/ 110 h 721"/>
              <a:gd name="connsiteX19" fmla="*/ 216 w 711"/>
              <a:gd name="connsiteY19" fmla="*/ 116 h 721"/>
              <a:gd name="connsiteX20" fmla="*/ 190 w 711"/>
              <a:gd name="connsiteY20" fmla="*/ 116 h 721"/>
              <a:gd name="connsiteX21" fmla="*/ 158 w 711"/>
              <a:gd name="connsiteY21" fmla="*/ 121 h 721"/>
              <a:gd name="connsiteX22" fmla="*/ 132 w 711"/>
              <a:gd name="connsiteY22" fmla="*/ 126 h 721"/>
              <a:gd name="connsiteX23" fmla="*/ 106 w 711"/>
              <a:gd name="connsiteY23" fmla="*/ 126 h 721"/>
              <a:gd name="connsiteX24" fmla="*/ 85 w 711"/>
              <a:gd name="connsiteY24" fmla="*/ 132 h 721"/>
              <a:gd name="connsiteX25" fmla="*/ 64 w 711"/>
              <a:gd name="connsiteY25" fmla="*/ 132 h 721"/>
              <a:gd name="connsiteX26" fmla="*/ 37 w 711"/>
              <a:gd name="connsiteY26" fmla="*/ 132 h 721"/>
              <a:gd name="connsiteX27" fmla="*/ 21 w 711"/>
              <a:gd name="connsiteY27" fmla="*/ 137 h 721"/>
              <a:gd name="connsiteX28" fmla="*/ 0 w 711"/>
              <a:gd name="connsiteY28" fmla="*/ 137 h 721"/>
              <a:gd name="connsiteX29" fmla="*/ 0 w 711"/>
              <a:gd name="connsiteY29" fmla="*/ 100 h 721"/>
              <a:gd name="connsiteX30" fmla="*/ 16 w 711"/>
              <a:gd name="connsiteY30" fmla="*/ 100 h 721"/>
              <a:gd name="connsiteX31" fmla="*/ 37 w 711"/>
              <a:gd name="connsiteY31" fmla="*/ 100 h 721"/>
              <a:gd name="connsiteX32" fmla="*/ 53 w 711"/>
              <a:gd name="connsiteY32" fmla="*/ 100 h 721"/>
              <a:gd name="connsiteX33" fmla="*/ 74 w 711"/>
              <a:gd name="connsiteY33" fmla="*/ 95 h 721"/>
              <a:gd name="connsiteX34" fmla="*/ 100 w 711"/>
              <a:gd name="connsiteY34" fmla="*/ 95 h 721"/>
              <a:gd name="connsiteX35" fmla="*/ 122 w 711"/>
              <a:gd name="connsiteY35" fmla="*/ 89 h 721"/>
              <a:gd name="connsiteX36" fmla="*/ 148 w 711"/>
              <a:gd name="connsiteY36" fmla="*/ 84 h 721"/>
              <a:gd name="connsiteX37" fmla="*/ 179 w 711"/>
              <a:gd name="connsiteY37" fmla="*/ 84 h 721"/>
              <a:gd name="connsiteX38" fmla="*/ 237 w 711"/>
              <a:gd name="connsiteY38" fmla="*/ 74 h 721"/>
              <a:gd name="connsiteX39" fmla="*/ 295 w 711"/>
              <a:gd name="connsiteY39" fmla="*/ 63 h 721"/>
              <a:gd name="connsiteX40" fmla="*/ 353 w 711"/>
              <a:gd name="connsiteY40" fmla="*/ 58 h 721"/>
              <a:gd name="connsiteX41" fmla="*/ 411 w 711"/>
              <a:gd name="connsiteY41" fmla="*/ 47 h 721"/>
              <a:gd name="connsiteX42" fmla="*/ 438 w 711"/>
              <a:gd name="connsiteY42" fmla="*/ 42 h 721"/>
              <a:gd name="connsiteX43" fmla="*/ 464 w 711"/>
              <a:gd name="connsiteY43" fmla="*/ 37 h 721"/>
              <a:gd name="connsiteX44" fmla="*/ 490 w 711"/>
              <a:gd name="connsiteY44" fmla="*/ 32 h 721"/>
              <a:gd name="connsiteX45" fmla="*/ 506 w 711"/>
              <a:gd name="connsiteY45" fmla="*/ 32 h 721"/>
              <a:gd name="connsiteX46" fmla="*/ 522 w 711"/>
              <a:gd name="connsiteY46" fmla="*/ 26 h 721"/>
              <a:gd name="connsiteX47" fmla="*/ 538 w 711"/>
              <a:gd name="connsiteY47" fmla="*/ 21 h 721"/>
              <a:gd name="connsiteX48" fmla="*/ 543 w 711"/>
              <a:gd name="connsiteY48" fmla="*/ 21 h 721"/>
              <a:gd name="connsiteX49" fmla="*/ 553 w 711"/>
              <a:gd name="connsiteY49" fmla="*/ 16 h 721"/>
              <a:gd name="connsiteX50" fmla="*/ 559 w 711"/>
              <a:gd name="connsiteY50" fmla="*/ 11 h 721"/>
              <a:gd name="connsiteX51" fmla="*/ 569 w 711"/>
              <a:gd name="connsiteY51" fmla="*/ 5 h 721"/>
              <a:gd name="connsiteX52" fmla="*/ 575 w 711"/>
              <a:gd name="connsiteY52" fmla="*/ 5 h 721"/>
              <a:gd name="connsiteX53" fmla="*/ 585 w 711"/>
              <a:gd name="connsiteY53" fmla="*/ 0 h 721"/>
              <a:gd name="connsiteX54" fmla="*/ 590 w 711"/>
              <a:gd name="connsiteY54" fmla="*/ 5 h 721"/>
              <a:gd name="connsiteX55" fmla="*/ 596 w 711"/>
              <a:gd name="connsiteY55" fmla="*/ 5 h 721"/>
              <a:gd name="connsiteX56" fmla="*/ 601 w 711"/>
              <a:gd name="connsiteY56" fmla="*/ 11 h 721"/>
              <a:gd name="connsiteX57" fmla="*/ 611 w 711"/>
              <a:gd name="connsiteY57" fmla="*/ 16 h 721"/>
              <a:gd name="connsiteX58" fmla="*/ 622 w 711"/>
              <a:gd name="connsiteY58" fmla="*/ 21 h 721"/>
              <a:gd name="connsiteX59" fmla="*/ 632 w 711"/>
              <a:gd name="connsiteY59" fmla="*/ 26 h 721"/>
              <a:gd name="connsiteX60" fmla="*/ 643 w 711"/>
              <a:gd name="connsiteY60" fmla="*/ 32 h 721"/>
              <a:gd name="connsiteX61" fmla="*/ 659 w 711"/>
              <a:gd name="connsiteY61" fmla="*/ 42 h 721"/>
              <a:gd name="connsiteX62" fmla="*/ 669 w 711"/>
              <a:gd name="connsiteY62" fmla="*/ 53 h 721"/>
              <a:gd name="connsiteX63" fmla="*/ 680 w 711"/>
              <a:gd name="connsiteY63" fmla="*/ 58 h 721"/>
              <a:gd name="connsiteX64" fmla="*/ 690 w 711"/>
              <a:gd name="connsiteY64" fmla="*/ 68 h 721"/>
              <a:gd name="connsiteX65" fmla="*/ 701 w 711"/>
              <a:gd name="connsiteY65" fmla="*/ 74 h 721"/>
              <a:gd name="connsiteX66" fmla="*/ 706 w 711"/>
              <a:gd name="connsiteY66" fmla="*/ 79 h 721"/>
              <a:gd name="connsiteX67" fmla="*/ 711 w 711"/>
              <a:gd name="connsiteY67" fmla="*/ 84 h 721"/>
              <a:gd name="connsiteX68" fmla="*/ 711 w 711"/>
              <a:gd name="connsiteY68" fmla="*/ 89 h 721"/>
              <a:gd name="connsiteX69" fmla="*/ 711 w 711"/>
              <a:gd name="connsiteY69" fmla="*/ 95 h 721"/>
              <a:gd name="connsiteX70" fmla="*/ 711 w 711"/>
              <a:gd name="connsiteY70" fmla="*/ 100 h 721"/>
              <a:gd name="connsiteX71" fmla="*/ 711 w 711"/>
              <a:gd name="connsiteY71" fmla="*/ 105 h 721"/>
              <a:gd name="connsiteX72" fmla="*/ 706 w 711"/>
              <a:gd name="connsiteY72" fmla="*/ 110 h 721"/>
              <a:gd name="connsiteX73" fmla="*/ 538 w 711"/>
              <a:gd name="connsiteY73" fmla="*/ 721 h 721"/>
              <a:gd name="connsiteX74" fmla="*/ 532 w 711"/>
              <a:gd name="connsiteY74" fmla="*/ 705 h 721"/>
              <a:gd name="connsiteX75" fmla="*/ 527 w 711"/>
              <a:gd name="connsiteY75" fmla="*/ 684 h 721"/>
              <a:gd name="connsiteX76" fmla="*/ 522 w 711"/>
              <a:gd name="connsiteY76" fmla="*/ 668 h 721"/>
              <a:gd name="connsiteX77" fmla="*/ 517 w 711"/>
              <a:gd name="connsiteY77" fmla="*/ 652 h 721"/>
              <a:gd name="connsiteX78" fmla="*/ 511 w 711"/>
              <a:gd name="connsiteY78" fmla="*/ 636 h 721"/>
              <a:gd name="connsiteX79" fmla="*/ 501 w 711"/>
              <a:gd name="connsiteY79" fmla="*/ 626 h 721"/>
              <a:gd name="connsiteX0" fmla="*/ 601 w 711"/>
              <a:gd name="connsiteY0" fmla="*/ 105 h 705"/>
              <a:gd name="connsiteX1" fmla="*/ 596 w 711"/>
              <a:gd name="connsiteY1" fmla="*/ 95 h 705"/>
              <a:gd name="connsiteX2" fmla="*/ 596 w 711"/>
              <a:gd name="connsiteY2" fmla="*/ 89 h 705"/>
              <a:gd name="connsiteX3" fmla="*/ 596 w 711"/>
              <a:gd name="connsiteY3" fmla="*/ 84 h 705"/>
              <a:gd name="connsiteX4" fmla="*/ 590 w 711"/>
              <a:gd name="connsiteY4" fmla="*/ 84 h 705"/>
              <a:gd name="connsiteX5" fmla="*/ 585 w 711"/>
              <a:gd name="connsiteY5" fmla="*/ 79 h 705"/>
              <a:gd name="connsiteX6" fmla="*/ 575 w 711"/>
              <a:gd name="connsiteY6" fmla="*/ 79 h 705"/>
              <a:gd name="connsiteX7" fmla="*/ 569 w 711"/>
              <a:gd name="connsiteY7" fmla="*/ 74 h 705"/>
              <a:gd name="connsiteX8" fmla="*/ 553 w 711"/>
              <a:gd name="connsiteY8" fmla="*/ 74 h 705"/>
              <a:gd name="connsiteX9" fmla="*/ 543 w 711"/>
              <a:gd name="connsiteY9" fmla="*/ 74 h 705"/>
              <a:gd name="connsiteX10" fmla="*/ 527 w 711"/>
              <a:gd name="connsiteY10" fmla="*/ 79 h 705"/>
              <a:gd name="connsiteX11" fmla="*/ 496 w 711"/>
              <a:gd name="connsiteY11" fmla="*/ 79 h 705"/>
              <a:gd name="connsiteX12" fmla="*/ 459 w 711"/>
              <a:gd name="connsiteY12" fmla="*/ 84 h 705"/>
              <a:gd name="connsiteX13" fmla="*/ 422 w 711"/>
              <a:gd name="connsiteY13" fmla="*/ 89 h 705"/>
              <a:gd name="connsiteX14" fmla="*/ 385 w 711"/>
              <a:gd name="connsiteY14" fmla="*/ 89 h 705"/>
              <a:gd name="connsiteX15" fmla="*/ 343 w 711"/>
              <a:gd name="connsiteY15" fmla="*/ 95 h 705"/>
              <a:gd name="connsiteX16" fmla="*/ 295 w 711"/>
              <a:gd name="connsiteY16" fmla="*/ 105 h 705"/>
              <a:gd name="connsiteX17" fmla="*/ 269 w 711"/>
              <a:gd name="connsiteY17" fmla="*/ 105 h 705"/>
              <a:gd name="connsiteX18" fmla="*/ 243 w 711"/>
              <a:gd name="connsiteY18" fmla="*/ 110 h 705"/>
              <a:gd name="connsiteX19" fmla="*/ 216 w 711"/>
              <a:gd name="connsiteY19" fmla="*/ 116 h 705"/>
              <a:gd name="connsiteX20" fmla="*/ 190 w 711"/>
              <a:gd name="connsiteY20" fmla="*/ 116 h 705"/>
              <a:gd name="connsiteX21" fmla="*/ 158 w 711"/>
              <a:gd name="connsiteY21" fmla="*/ 121 h 705"/>
              <a:gd name="connsiteX22" fmla="*/ 132 w 711"/>
              <a:gd name="connsiteY22" fmla="*/ 126 h 705"/>
              <a:gd name="connsiteX23" fmla="*/ 106 w 711"/>
              <a:gd name="connsiteY23" fmla="*/ 126 h 705"/>
              <a:gd name="connsiteX24" fmla="*/ 85 w 711"/>
              <a:gd name="connsiteY24" fmla="*/ 132 h 705"/>
              <a:gd name="connsiteX25" fmla="*/ 64 w 711"/>
              <a:gd name="connsiteY25" fmla="*/ 132 h 705"/>
              <a:gd name="connsiteX26" fmla="*/ 37 w 711"/>
              <a:gd name="connsiteY26" fmla="*/ 132 h 705"/>
              <a:gd name="connsiteX27" fmla="*/ 21 w 711"/>
              <a:gd name="connsiteY27" fmla="*/ 137 h 705"/>
              <a:gd name="connsiteX28" fmla="*/ 0 w 711"/>
              <a:gd name="connsiteY28" fmla="*/ 137 h 705"/>
              <a:gd name="connsiteX29" fmla="*/ 0 w 711"/>
              <a:gd name="connsiteY29" fmla="*/ 100 h 705"/>
              <a:gd name="connsiteX30" fmla="*/ 16 w 711"/>
              <a:gd name="connsiteY30" fmla="*/ 100 h 705"/>
              <a:gd name="connsiteX31" fmla="*/ 37 w 711"/>
              <a:gd name="connsiteY31" fmla="*/ 100 h 705"/>
              <a:gd name="connsiteX32" fmla="*/ 53 w 711"/>
              <a:gd name="connsiteY32" fmla="*/ 100 h 705"/>
              <a:gd name="connsiteX33" fmla="*/ 74 w 711"/>
              <a:gd name="connsiteY33" fmla="*/ 95 h 705"/>
              <a:gd name="connsiteX34" fmla="*/ 100 w 711"/>
              <a:gd name="connsiteY34" fmla="*/ 95 h 705"/>
              <a:gd name="connsiteX35" fmla="*/ 122 w 711"/>
              <a:gd name="connsiteY35" fmla="*/ 89 h 705"/>
              <a:gd name="connsiteX36" fmla="*/ 148 w 711"/>
              <a:gd name="connsiteY36" fmla="*/ 84 h 705"/>
              <a:gd name="connsiteX37" fmla="*/ 179 w 711"/>
              <a:gd name="connsiteY37" fmla="*/ 84 h 705"/>
              <a:gd name="connsiteX38" fmla="*/ 237 w 711"/>
              <a:gd name="connsiteY38" fmla="*/ 74 h 705"/>
              <a:gd name="connsiteX39" fmla="*/ 295 w 711"/>
              <a:gd name="connsiteY39" fmla="*/ 63 h 705"/>
              <a:gd name="connsiteX40" fmla="*/ 353 w 711"/>
              <a:gd name="connsiteY40" fmla="*/ 58 h 705"/>
              <a:gd name="connsiteX41" fmla="*/ 411 w 711"/>
              <a:gd name="connsiteY41" fmla="*/ 47 h 705"/>
              <a:gd name="connsiteX42" fmla="*/ 438 w 711"/>
              <a:gd name="connsiteY42" fmla="*/ 42 h 705"/>
              <a:gd name="connsiteX43" fmla="*/ 464 w 711"/>
              <a:gd name="connsiteY43" fmla="*/ 37 h 705"/>
              <a:gd name="connsiteX44" fmla="*/ 490 w 711"/>
              <a:gd name="connsiteY44" fmla="*/ 32 h 705"/>
              <a:gd name="connsiteX45" fmla="*/ 506 w 711"/>
              <a:gd name="connsiteY45" fmla="*/ 32 h 705"/>
              <a:gd name="connsiteX46" fmla="*/ 522 w 711"/>
              <a:gd name="connsiteY46" fmla="*/ 26 h 705"/>
              <a:gd name="connsiteX47" fmla="*/ 538 w 711"/>
              <a:gd name="connsiteY47" fmla="*/ 21 h 705"/>
              <a:gd name="connsiteX48" fmla="*/ 543 w 711"/>
              <a:gd name="connsiteY48" fmla="*/ 21 h 705"/>
              <a:gd name="connsiteX49" fmla="*/ 553 w 711"/>
              <a:gd name="connsiteY49" fmla="*/ 16 h 705"/>
              <a:gd name="connsiteX50" fmla="*/ 559 w 711"/>
              <a:gd name="connsiteY50" fmla="*/ 11 h 705"/>
              <a:gd name="connsiteX51" fmla="*/ 569 w 711"/>
              <a:gd name="connsiteY51" fmla="*/ 5 h 705"/>
              <a:gd name="connsiteX52" fmla="*/ 575 w 711"/>
              <a:gd name="connsiteY52" fmla="*/ 5 h 705"/>
              <a:gd name="connsiteX53" fmla="*/ 585 w 711"/>
              <a:gd name="connsiteY53" fmla="*/ 0 h 705"/>
              <a:gd name="connsiteX54" fmla="*/ 590 w 711"/>
              <a:gd name="connsiteY54" fmla="*/ 5 h 705"/>
              <a:gd name="connsiteX55" fmla="*/ 596 w 711"/>
              <a:gd name="connsiteY55" fmla="*/ 5 h 705"/>
              <a:gd name="connsiteX56" fmla="*/ 601 w 711"/>
              <a:gd name="connsiteY56" fmla="*/ 11 h 705"/>
              <a:gd name="connsiteX57" fmla="*/ 611 w 711"/>
              <a:gd name="connsiteY57" fmla="*/ 16 h 705"/>
              <a:gd name="connsiteX58" fmla="*/ 622 w 711"/>
              <a:gd name="connsiteY58" fmla="*/ 21 h 705"/>
              <a:gd name="connsiteX59" fmla="*/ 632 w 711"/>
              <a:gd name="connsiteY59" fmla="*/ 26 h 705"/>
              <a:gd name="connsiteX60" fmla="*/ 643 w 711"/>
              <a:gd name="connsiteY60" fmla="*/ 32 h 705"/>
              <a:gd name="connsiteX61" fmla="*/ 659 w 711"/>
              <a:gd name="connsiteY61" fmla="*/ 42 h 705"/>
              <a:gd name="connsiteX62" fmla="*/ 669 w 711"/>
              <a:gd name="connsiteY62" fmla="*/ 53 h 705"/>
              <a:gd name="connsiteX63" fmla="*/ 680 w 711"/>
              <a:gd name="connsiteY63" fmla="*/ 58 h 705"/>
              <a:gd name="connsiteX64" fmla="*/ 690 w 711"/>
              <a:gd name="connsiteY64" fmla="*/ 68 h 705"/>
              <a:gd name="connsiteX65" fmla="*/ 701 w 711"/>
              <a:gd name="connsiteY65" fmla="*/ 74 h 705"/>
              <a:gd name="connsiteX66" fmla="*/ 706 w 711"/>
              <a:gd name="connsiteY66" fmla="*/ 79 h 705"/>
              <a:gd name="connsiteX67" fmla="*/ 711 w 711"/>
              <a:gd name="connsiteY67" fmla="*/ 84 h 705"/>
              <a:gd name="connsiteX68" fmla="*/ 711 w 711"/>
              <a:gd name="connsiteY68" fmla="*/ 89 h 705"/>
              <a:gd name="connsiteX69" fmla="*/ 711 w 711"/>
              <a:gd name="connsiteY69" fmla="*/ 95 h 705"/>
              <a:gd name="connsiteX70" fmla="*/ 711 w 711"/>
              <a:gd name="connsiteY70" fmla="*/ 100 h 705"/>
              <a:gd name="connsiteX71" fmla="*/ 711 w 711"/>
              <a:gd name="connsiteY71" fmla="*/ 105 h 705"/>
              <a:gd name="connsiteX72" fmla="*/ 706 w 711"/>
              <a:gd name="connsiteY72" fmla="*/ 110 h 705"/>
              <a:gd name="connsiteX73" fmla="*/ 532 w 711"/>
              <a:gd name="connsiteY73" fmla="*/ 705 h 705"/>
              <a:gd name="connsiteX74" fmla="*/ 527 w 711"/>
              <a:gd name="connsiteY74" fmla="*/ 684 h 705"/>
              <a:gd name="connsiteX75" fmla="*/ 522 w 711"/>
              <a:gd name="connsiteY75" fmla="*/ 668 h 705"/>
              <a:gd name="connsiteX76" fmla="*/ 517 w 711"/>
              <a:gd name="connsiteY76" fmla="*/ 652 h 705"/>
              <a:gd name="connsiteX77" fmla="*/ 511 w 711"/>
              <a:gd name="connsiteY77" fmla="*/ 636 h 705"/>
              <a:gd name="connsiteX78" fmla="*/ 501 w 711"/>
              <a:gd name="connsiteY78" fmla="*/ 626 h 705"/>
              <a:gd name="connsiteX0" fmla="*/ 601 w 711"/>
              <a:gd name="connsiteY0" fmla="*/ 105 h 777"/>
              <a:gd name="connsiteX1" fmla="*/ 596 w 711"/>
              <a:gd name="connsiteY1" fmla="*/ 95 h 777"/>
              <a:gd name="connsiteX2" fmla="*/ 596 w 711"/>
              <a:gd name="connsiteY2" fmla="*/ 89 h 777"/>
              <a:gd name="connsiteX3" fmla="*/ 596 w 711"/>
              <a:gd name="connsiteY3" fmla="*/ 84 h 777"/>
              <a:gd name="connsiteX4" fmla="*/ 590 w 711"/>
              <a:gd name="connsiteY4" fmla="*/ 84 h 777"/>
              <a:gd name="connsiteX5" fmla="*/ 585 w 711"/>
              <a:gd name="connsiteY5" fmla="*/ 79 h 777"/>
              <a:gd name="connsiteX6" fmla="*/ 575 w 711"/>
              <a:gd name="connsiteY6" fmla="*/ 79 h 777"/>
              <a:gd name="connsiteX7" fmla="*/ 569 w 711"/>
              <a:gd name="connsiteY7" fmla="*/ 74 h 777"/>
              <a:gd name="connsiteX8" fmla="*/ 553 w 711"/>
              <a:gd name="connsiteY8" fmla="*/ 74 h 777"/>
              <a:gd name="connsiteX9" fmla="*/ 543 w 711"/>
              <a:gd name="connsiteY9" fmla="*/ 74 h 777"/>
              <a:gd name="connsiteX10" fmla="*/ 527 w 711"/>
              <a:gd name="connsiteY10" fmla="*/ 79 h 777"/>
              <a:gd name="connsiteX11" fmla="*/ 496 w 711"/>
              <a:gd name="connsiteY11" fmla="*/ 79 h 777"/>
              <a:gd name="connsiteX12" fmla="*/ 459 w 711"/>
              <a:gd name="connsiteY12" fmla="*/ 84 h 777"/>
              <a:gd name="connsiteX13" fmla="*/ 422 w 711"/>
              <a:gd name="connsiteY13" fmla="*/ 89 h 777"/>
              <a:gd name="connsiteX14" fmla="*/ 385 w 711"/>
              <a:gd name="connsiteY14" fmla="*/ 89 h 777"/>
              <a:gd name="connsiteX15" fmla="*/ 343 w 711"/>
              <a:gd name="connsiteY15" fmla="*/ 95 h 777"/>
              <a:gd name="connsiteX16" fmla="*/ 295 w 711"/>
              <a:gd name="connsiteY16" fmla="*/ 105 h 777"/>
              <a:gd name="connsiteX17" fmla="*/ 269 w 711"/>
              <a:gd name="connsiteY17" fmla="*/ 105 h 777"/>
              <a:gd name="connsiteX18" fmla="*/ 243 w 711"/>
              <a:gd name="connsiteY18" fmla="*/ 110 h 777"/>
              <a:gd name="connsiteX19" fmla="*/ 216 w 711"/>
              <a:gd name="connsiteY19" fmla="*/ 116 h 777"/>
              <a:gd name="connsiteX20" fmla="*/ 190 w 711"/>
              <a:gd name="connsiteY20" fmla="*/ 116 h 777"/>
              <a:gd name="connsiteX21" fmla="*/ 158 w 711"/>
              <a:gd name="connsiteY21" fmla="*/ 121 h 777"/>
              <a:gd name="connsiteX22" fmla="*/ 132 w 711"/>
              <a:gd name="connsiteY22" fmla="*/ 126 h 777"/>
              <a:gd name="connsiteX23" fmla="*/ 106 w 711"/>
              <a:gd name="connsiteY23" fmla="*/ 126 h 777"/>
              <a:gd name="connsiteX24" fmla="*/ 85 w 711"/>
              <a:gd name="connsiteY24" fmla="*/ 132 h 777"/>
              <a:gd name="connsiteX25" fmla="*/ 64 w 711"/>
              <a:gd name="connsiteY25" fmla="*/ 132 h 777"/>
              <a:gd name="connsiteX26" fmla="*/ 37 w 711"/>
              <a:gd name="connsiteY26" fmla="*/ 132 h 777"/>
              <a:gd name="connsiteX27" fmla="*/ 21 w 711"/>
              <a:gd name="connsiteY27" fmla="*/ 137 h 777"/>
              <a:gd name="connsiteX28" fmla="*/ 0 w 711"/>
              <a:gd name="connsiteY28" fmla="*/ 137 h 777"/>
              <a:gd name="connsiteX29" fmla="*/ 0 w 711"/>
              <a:gd name="connsiteY29" fmla="*/ 100 h 777"/>
              <a:gd name="connsiteX30" fmla="*/ 16 w 711"/>
              <a:gd name="connsiteY30" fmla="*/ 100 h 777"/>
              <a:gd name="connsiteX31" fmla="*/ 37 w 711"/>
              <a:gd name="connsiteY31" fmla="*/ 100 h 777"/>
              <a:gd name="connsiteX32" fmla="*/ 53 w 711"/>
              <a:gd name="connsiteY32" fmla="*/ 100 h 777"/>
              <a:gd name="connsiteX33" fmla="*/ 74 w 711"/>
              <a:gd name="connsiteY33" fmla="*/ 95 h 777"/>
              <a:gd name="connsiteX34" fmla="*/ 100 w 711"/>
              <a:gd name="connsiteY34" fmla="*/ 95 h 777"/>
              <a:gd name="connsiteX35" fmla="*/ 122 w 711"/>
              <a:gd name="connsiteY35" fmla="*/ 89 h 777"/>
              <a:gd name="connsiteX36" fmla="*/ 148 w 711"/>
              <a:gd name="connsiteY36" fmla="*/ 84 h 777"/>
              <a:gd name="connsiteX37" fmla="*/ 179 w 711"/>
              <a:gd name="connsiteY37" fmla="*/ 84 h 777"/>
              <a:gd name="connsiteX38" fmla="*/ 237 w 711"/>
              <a:gd name="connsiteY38" fmla="*/ 74 h 777"/>
              <a:gd name="connsiteX39" fmla="*/ 295 w 711"/>
              <a:gd name="connsiteY39" fmla="*/ 63 h 777"/>
              <a:gd name="connsiteX40" fmla="*/ 353 w 711"/>
              <a:gd name="connsiteY40" fmla="*/ 58 h 777"/>
              <a:gd name="connsiteX41" fmla="*/ 411 w 711"/>
              <a:gd name="connsiteY41" fmla="*/ 47 h 777"/>
              <a:gd name="connsiteX42" fmla="*/ 438 w 711"/>
              <a:gd name="connsiteY42" fmla="*/ 42 h 777"/>
              <a:gd name="connsiteX43" fmla="*/ 464 w 711"/>
              <a:gd name="connsiteY43" fmla="*/ 37 h 777"/>
              <a:gd name="connsiteX44" fmla="*/ 490 w 711"/>
              <a:gd name="connsiteY44" fmla="*/ 32 h 777"/>
              <a:gd name="connsiteX45" fmla="*/ 506 w 711"/>
              <a:gd name="connsiteY45" fmla="*/ 32 h 777"/>
              <a:gd name="connsiteX46" fmla="*/ 522 w 711"/>
              <a:gd name="connsiteY46" fmla="*/ 26 h 777"/>
              <a:gd name="connsiteX47" fmla="*/ 538 w 711"/>
              <a:gd name="connsiteY47" fmla="*/ 21 h 777"/>
              <a:gd name="connsiteX48" fmla="*/ 543 w 711"/>
              <a:gd name="connsiteY48" fmla="*/ 21 h 777"/>
              <a:gd name="connsiteX49" fmla="*/ 553 w 711"/>
              <a:gd name="connsiteY49" fmla="*/ 16 h 777"/>
              <a:gd name="connsiteX50" fmla="*/ 559 w 711"/>
              <a:gd name="connsiteY50" fmla="*/ 11 h 777"/>
              <a:gd name="connsiteX51" fmla="*/ 569 w 711"/>
              <a:gd name="connsiteY51" fmla="*/ 5 h 777"/>
              <a:gd name="connsiteX52" fmla="*/ 575 w 711"/>
              <a:gd name="connsiteY52" fmla="*/ 5 h 777"/>
              <a:gd name="connsiteX53" fmla="*/ 585 w 711"/>
              <a:gd name="connsiteY53" fmla="*/ 0 h 777"/>
              <a:gd name="connsiteX54" fmla="*/ 590 w 711"/>
              <a:gd name="connsiteY54" fmla="*/ 5 h 777"/>
              <a:gd name="connsiteX55" fmla="*/ 596 w 711"/>
              <a:gd name="connsiteY55" fmla="*/ 5 h 777"/>
              <a:gd name="connsiteX56" fmla="*/ 601 w 711"/>
              <a:gd name="connsiteY56" fmla="*/ 11 h 777"/>
              <a:gd name="connsiteX57" fmla="*/ 611 w 711"/>
              <a:gd name="connsiteY57" fmla="*/ 16 h 777"/>
              <a:gd name="connsiteX58" fmla="*/ 622 w 711"/>
              <a:gd name="connsiteY58" fmla="*/ 21 h 777"/>
              <a:gd name="connsiteX59" fmla="*/ 632 w 711"/>
              <a:gd name="connsiteY59" fmla="*/ 26 h 777"/>
              <a:gd name="connsiteX60" fmla="*/ 643 w 711"/>
              <a:gd name="connsiteY60" fmla="*/ 32 h 777"/>
              <a:gd name="connsiteX61" fmla="*/ 659 w 711"/>
              <a:gd name="connsiteY61" fmla="*/ 42 h 777"/>
              <a:gd name="connsiteX62" fmla="*/ 669 w 711"/>
              <a:gd name="connsiteY62" fmla="*/ 53 h 777"/>
              <a:gd name="connsiteX63" fmla="*/ 680 w 711"/>
              <a:gd name="connsiteY63" fmla="*/ 58 h 777"/>
              <a:gd name="connsiteX64" fmla="*/ 690 w 711"/>
              <a:gd name="connsiteY64" fmla="*/ 68 h 777"/>
              <a:gd name="connsiteX65" fmla="*/ 701 w 711"/>
              <a:gd name="connsiteY65" fmla="*/ 74 h 777"/>
              <a:gd name="connsiteX66" fmla="*/ 706 w 711"/>
              <a:gd name="connsiteY66" fmla="*/ 79 h 777"/>
              <a:gd name="connsiteX67" fmla="*/ 711 w 711"/>
              <a:gd name="connsiteY67" fmla="*/ 84 h 777"/>
              <a:gd name="connsiteX68" fmla="*/ 711 w 711"/>
              <a:gd name="connsiteY68" fmla="*/ 89 h 777"/>
              <a:gd name="connsiteX69" fmla="*/ 711 w 711"/>
              <a:gd name="connsiteY69" fmla="*/ 95 h 777"/>
              <a:gd name="connsiteX70" fmla="*/ 711 w 711"/>
              <a:gd name="connsiteY70" fmla="*/ 100 h 777"/>
              <a:gd name="connsiteX71" fmla="*/ 711 w 711"/>
              <a:gd name="connsiteY71" fmla="*/ 105 h 777"/>
              <a:gd name="connsiteX72" fmla="*/ 706 w 711"/>
              <a:gd name="connsiteY72" fmla="*/ 110 h 777"/>
              <a:gd name="connsiteX73" fmla="*/ 527 w 711"/>
              <a:gd name="connsiteY73" fmla="*/ 684 h 777"/>
              <a:gd name="connsiteX74" fmla="*/ 522 w 711"/>
              <a:gd name="connsiteY74" fmla="*/ 668 h 777"/>
              <a:gd name="connsiteX75" fmla="*/ 517 w 711"/>
              <a:gd name="connsiteY75" fmla="*/ 652 h 777"/>
              <a:gd name="connsiteX76" fmla="*/ 511 w 711"/>
              <a:gd name="connsiteY76" fmla="*/ 636 h 777"/>
              <a:gd name="connsiteX77" fmla="*/ 501 w 711"/>
              <a:gd name="connsiteY77" fmla="*/ 626 h 777"/>
              <a:gd name="connsiteX0" fmla="*/ 601 w 711"/>
              <a:gd name="connsiteY0" fmla="*/ 105 h 758"/>
              <a:gd name="connsiteX1" fmla="*/ 596 w 711"/>
              <a:gd name="connsiteY1" fmla="*/ 95 h 758"/>
              <a:gd name="connsiteX2" fmla="*/ 596 w 711"/>
              <a:gd name="connsiteY2" fmla="*/ 89 h 758"/>
              <a:gd name="connsiteX3" fmla="*/ 596 w 711"/>
              <a:gd name="connsiteY3" fmla="*/ 84 h 758"/>
              <a:gd name="connsiteX4" fmla="*/ 590 w 711"/>
              <a:gd name="connsiteY4" fmla="*/ 84 h 758"/>
              <a:gd name="connsiteX5" fmla="*/ 585 w 711"/>
              <a:gd name="connsiteY5" fmla="*/ 79 h 758"/>
              <a:gd name="connsiteX6" fmla="*/ 575 w 711"/>
              <a:gd name="connsiteY6" fmla="*/ 79 h 758"/>
              <a:gd name="connsiteX7" fmla="*/ 569 w 711"/>
              <a:gd name="connsiteY7" fmla="*/ 74 h 758"/>
              <a:gd name="connsiteX8" fmla="*/ 553 w 711"/>
              <a:gd name="connsiteY8" fmla="*/ 74 h 758"/>
              <a:gd name="connsiteX9" fmla="*/ 543 w 711"/>
              <a:gd name="connsiteY9" fmla="*/ 74 h 758"/>
              <a:gd name="connsiteX10" fmla="*/ 527 w 711"/>
              <a:gd name="connsiteY10" fmla="*/ 79 h 758"/>
              <a:gd name="connsiteX11" fmla="*/ 496 w 711"/>
              <a:gd name="connsiteY11" fmla="*/ 79 h 758"/>
              <a:gd name="connsiteX12" fmla="*/ 459 w 711"/>
              <a:gd name="connsiteY12" fmla="*/ 84 h 758"/>
              <a:gd name="connsiteX13" fmla="*/ 422 w 711"/>
              <a:gd name="connsiteY13" fmla="*/ 89 h 758"/>
              <a:gd name="connsiteX14" fmla="*/ 385 w 711"/>
              <a:gd name="connsiteY14" fmla="*/ 89 h 758"/>
              <a:gd name="connsiteX15" fmla="*/ 343 w 711"/>
              <a:gd name="connsiteY15" fmla="*/ 95 h 758"/>
              <a:gd name="connsiteX16" fmla="*/ 295 w 711"/>
              <a:gd name="connsiteY16" fmla="*/ 105 h 758"/>
              <a:gd name="connsiteX17" fmla="*/ 269 w 711"/>
              <a:gd name="connsiteY17" fmla="*/ 105 h 758"/>
              <a:gd name="connsiteX18" fmla="*/ 243 w 711"/>
              <a:gd name="connsiteY18" fmla="*/ 110 h 758"/>
              <a:gd name="connsiteX19" fmla="*/ 216 w 711"/>
              <a:gd name="connsiteY19" fmla="*/ 116 h 758"/>
              <a:gd name="connsiteX20" fmla="*/ 190 w 711"/>
              <a:gd name="connsiteY20" fmla="*/ 116 h 758"/>
              <a:gd name="connsiteX21" fmla="*/ 158 w 711"/>
              <a:gd name="connsiteY21" fmla="*/ 121 h 758"/>
              <a:gd name="connsiteX22" fmla="*/ 132 w 711"/>
              <a:gd name="connsiteY22" fmla="*/ 126 h 758"/>
              <a:gd name="connsiteX23" fmla="*/ 106 w 711"/>
              <a:gd name="connsiteY23" fmla="*/ 126 h 758"/>
              <a:gd name="connsiteX24" fmla="*/ 85 w 711"/>
              <a:gd name="connsiteY24" fmla="*/ 132 h 758"/>
              <a:gd name="connsiteX25" fmla="*/ 64 w 711"/>
              <a:gd name="connsiteY25" fmla="*/ 132 h 758"/>
              <a:gd name="connsiteX26" fmla="*/ 37 w 711"/>
              <a:gd name="connsiteY26" fmla="*/ 132 h 758"/>
              <a:gd name="connsiteX27" fmla="*/ 21 w 711"/>
              <a:gd name="connsiteY27" fmla="*/ 137 h 758"/>
              <a:gd name="connsiteX28" fmla="*/ 0 w 711"/>
              <a:gd name="connsiteY28" fmla="*/ 137 h 758"/>
              <a:gd name="connsiteX29" fmla="*/ 0 w 711"/>
              <a:gd name="connsiteY29" fmla="*/ 100 h 758"/>
              <a:gd name="connsiteX30" fmla="*/ 16 w 711"/>
              <a:gd name="connsiteY30" fmla="*/ 100 h 758"/>
              <a:gd name="connsiteX31" fmla="*/ 37 w 711"/>
              <a:gd name="connsiteY31" fmla="*/ 100 h 758"/>
              <a:gd name="connsiteX32" fmla="*/ 53 w 711"/>
              <a:gd name="connsiteY32" fmla="*/ 100 h 758"/>
              <a:gd name="connsiteX33" fmla="*/ 74 w 711"/>
              <a:gd name="connsiteY33" fmla="*/ 95 h 758"/>
              <a:gd name="connsiteX34" fmla="*/ 100 w 711"/>
              <a:gd name="connsiteY34" fmla="*/ 95 h 758"/>
              <a:gd name="connsiteX35" fmla="*/ 122 w 711"/>
              <a:gd name="connsiteY35" fmla="*/ 89 h 758"/>
              <a:gd name="connsiteX36" fmla="*/ 148 w 711"/>
              <a:gd name="connsiteY36" fmla="*/ 84 h 758"/>
              <a:gd name="connsiteX37" fmla="*/ 179 w 711"/>
              <a:gd name="connsiteY37" fmla="*/ 84 h 758"/>
              <a:gd name="connsiteX38" fmla="*/ 237 w 711"/>
              <a:gd name="connsiteY38" fmla="*/ 74 h 758"/>
              <a:gd name="connsiteX39" fmla="*/ 295 w 711"/>
              <a:gd name="connsiteY39" fmla="*/ 63 h 758"/>
              <a:gd name="connsiteX40" fmla="*/ 353 w 711"/>
              <a:gd name="connsiteY40" fmla="*/ 58 h 758"/>
              <a:gd name="connsiteX41" fmla="*/ 411 w 711"/>
              <a:gd name="connsiteY41" fmla="*/ 47 h 758"/>
              <a:gd name="connsiteX42" fmla="*/ 438 w 711"/>
              <a:gd name="connsiteY42" fmla="*/ 42 h 758"/>
              <a:gd name="connsiteX43" fmla="*/ 464 w 711"/>
              <a:gd name="connsiteY43" fmla="*/ 37 h 758"/>
              <a:gd name="connsiteX44" fmla="*/ 490 w 711"/>
              <a:gd name="connsiteY44" fmla="*/ 32 h 758"/>
              <a:gd name="connsiteX45" fmla="*/ 506 w 711"/>
              <a:gd name="connsiteY45" fmla="*/ 32 h 758"/>
              <a:gd name="connsiteX46" fmla="*/ 522 w 711"/>
              <a:gd name="connsiteY46" fmla="*/ 26 h 758"/>
              <a:gd name="connsiteX47" fmla="*/ 538 w 711"/>
              <a:gd name="connsiteY47" fmla="*/ 21 h 758"/>
              <a:gd name="connsiteX48" fmla="*/ 543 w 711"/>
              <a:gd name="connsiteY48" fmla="*/ 21 h 758"/>
              <a:gd name="connsiteX49" fmla="*/ 553 w 711"/>
              <a:gd name="connsiteY49" fmla="*/ 16 h 758"/>
              <a:gd name="connsiteX50" fmla="*/ 559 w 711"/>
              <a:gd name="connsiteY50" fmla="*/ 11 h 758"/>
              <a:gd name="connsiteX51" fmla="*/ 569 w 711"/>
              <a:gd name="connsiteY51" fmla="*/ 5 h 758"/>
              <a:gd name="connsiteX52" fmla="*/ 575 w 711"/>
              <a:gd name="connsiteY52" fmla="*/ 5 h 758"/>
              <a:gd name="connsiteX53" fmla="*/ 585 w 711"/>
              <a:gd name="connsiteY53" fmla="*/ 0 h 758"/>
              <a:gd name="connsiteX54" fmla="*/ 590 w 711"/>
              <a:gd name="connsiteY54" fmla="*/ 5 h 758"/>
              <a:gd name="connsiteX55" fmla="*/ 596 w 711"/>
              <a:gd name="connsiteY55" fmla="*/ 5 h 758"/>
              <a:gd name="connsiteX56" fmla="*/ 601 w 711"/>
              <a:gd name="connsiteY56" fmla="*/ 11 h 758"/>
              <a:gd name="connsiteX57" fmla="*/ 611 w 711"/>
              <a:gd name="connsiteY57" fmla="*/ 16 h 758"/>
              <a:gd name="connsiteX58" fmla="*/ 622 w 711"/>
              <a:gd name="connsiteY58" fmla="*/ 21 h 758"/>
              <a:gd name="connsiteX59" fmla="*/ 632 w 711"/>
              <a:gd name="connsiteY59" fmla="*/ 26 h 758"/>
              <a:gd name="connsiteX60" fmla="*/ 643 w 711"/>
              <a:gd name="connsiteY60" fmla="*/ 32 h 758"/>
              <a:gd name="connsiteX61" fmla="*/ 659 w 711"/>
              <a:gd name="connsiteY61" fmla="*/ 42 h 758"/>
              <a:gd name="connsiteX62" fmla="*/ 669 w 711"/>
              <a:gd name="connsiteY62" fmla="*/ 53 h 758"/>
              <a:gd name="connsiteX63" fmla="*/ 680 w 711"/>
              <a:gd name="connsiteY63" fmla="*/ 58 h 758"/>
              <a:gd name="connsiteX64" fmla="*/ 690 w 711"/>
              <a:gd name="connsiteY64" fmla="*/ 68 h 758"/>
              <a:gd name="connsiteX65" fmla="*/ 701 w 711"/>
              <a:gd name="connsiteY65" fmla="*/ 74 h 758"/>
              <a:gd name="connsiteX66" fmla="*/ 706 w 711"/>
              <a:gd name="connsiteY66" fmla="*/ 79 h 758"/>
              <a:gd name="connsiteX67" fmla="*/ 711 w 711"/>
              <a:gd name="connsiteY67" fmla="*/ 84 h 758"/>
              <a:gd name="connsiteX68" fmla="*/ 711 w 711"/>
              <a:gd name="connsiteY68" fmla="*/ 89 h 758"/>
              <a:gd name="connsiteX69" fmla="*/ 711 w 711"/>
              <a:gd name="connsiteY69" fmla="*/ 95 h 758"/>
              <a:gd name="connsiteX70" fmla="*/ 711 w 711"/>
              <a:gd name="connsiteY70" fmla="*/ 100 h 758"/>
              <a:gd name="connsiteX71" fmla="*/ 711 w 711"/>
              <a:gd name="connsiteY71" fmla="*/ 105 h 758"/>
              <a:gd name="connsiteX72" fmla="*/ 706 w 711"/>
              <a:gd name="connsiteY72" fmla="*/ 110 h 758"/>
              <a:gd name="connsiteX73" fmla="*/ 522 w 711"/>
              <a:gd name="connsiteY73" fmla="*/ 668 h 758"/>
              <a:gd name="connsiteX74" fmla="*/ 517 w 711"/>
              <a:gd name="connsiteY74" fmla="*/ 652 h 758"/>
              <a:gd name="connsiteX75" fmla="*/ 511 w 711"/>
              <a:gd name="connsiteY75" fmla="*/ 636 h 758"/>
              <a:gd name="connsiteX76" fmla="*/ 501 w 711"/>
              <a:gd name="connsiteY76" fmla="*/ 626 h 758"/>
              <a:gd name="connsiteX0" fmla="*/ 601 w 711"/>
              <a:gd name="connsiteY0" fmla="*/ 105 h 652"/>
              <a:gd name="connsiteX1" fmla="*/ 596 w 711"/>
              <a:gd name="connsiteY1" fmla="*/ 95 h 652"/>
              <a:gd name="connsiteX2" fmla="*/ 596 w 711"/>
              <a:gd name="connsiteY2" fmla="*/ 89 h 652"/>
              <a:gd name="connsiteX3" fmla="*/ 596 w 711"/>
              <a:gd name="connsiteY3" fmla="*/ 84 h 652"/>
              <a:gd name="connsiteX4" fmla="*/ 590 w 711"/>
              <a:gd name="connsiteY4" fmla="*/ 84 h 652"/>
              <a:gd name="connsiteX5" fmla="*/ 585 w 711"/>
              <a:gd name="connsiteY5" fmla="*/ 79 h 652"/>
              <a:gd name="connsiteX6" fmla="*/ 575 w 711"/>
              <a:gd name="connsiteY6" fmla="*/ 79 h 652"/>
              <a:gd name="connsiteX7" fmla="*/ 569 w 711"/>
              <a:gd name="connsiteY7" fmla="*/ 74 h 652"/>
              <a:gd name="connsiteX8" fmla="*/ 553 w 711"/>
              <a:gd name="connsiteY8" fmla="*/ 74 h 652"/>
              <a:gd name="connsiteX9" fmla="*/ 543 w 711"/>
              <a:gd name="connsiteY9" fmla="*/ 74 h 652"/>
              <a:gd name="connsiteX10" fmla="*/ 527 w 711"/>
              <a:gd name="connsiteY10" fmla="*/ 79 h 652"/>
              <a:gd name="connsiteX11" fmla="*/ 496 w 711"/>
              <a:gd name="connsiteY11" fmla="*/ 79 h 652"/>
              <a:gd name="connsiteX12" fmla="*/ 459 w 711"/>
              <a:gd name="connsiteY12" fmla="*/ 84 h 652"/>
              <a:gd name="connsiteX13" fmla="*/ 422 w 711"/>
              <a:gd name="connsiteY13" fmla="*/ 89 h 652"/>
              <a:gd name="connsiteX14" fmla="*/ 385 w 711"/>
              <a:gd name="connsiteY14" fmla="*/ 89 h 652"/>
              <a:gd name="connsiteX15" fmla="*/ 343 w 711"/>
              <a:gd name="connsiteY15" fmla="*/ 95 h 652"/>
              <a:gd name="connsiteX16" fmla="*/ 295 w 711"/>
              <a:gd name="connsiteY16" fmla="*/ 105 h 652"/>
              <a:gd name="connsiteX17" fmla="*/ 269 w 711"/>
              <a:gd name="connsiteY17" fmla="*/ 105 h 652"/>
              <a:gd name="connsiteX18" fmla="*/ 243 w 711"/>
              <a:gd name="connsiteY18" fmla="*/ 110 h 652"/>
              <a:gd name="connsiteX19" fmla="*/ 216 w 711"/>
              <a:gd name="connsiteY19" fmla="*/ 116 h 652"/>
              <a:gd name="connsiteX20" fmla="*/ 190 w 711"/>
              <a:gd name="connsiteY20" fmla="*/ 116 h 652"/>
              <a:gd name="connsiteX21" fmla="*/ 158 w 711"/>
              <a:gd name="connsiteY21" fmla="*/ 121 h 652"/>
              <a:gd name="connsiteX22" fmla="*/ 132 w 711"/>
              <a:gd name="connsiteY22" fmla="*/ 126 h 652"/>
              <a:gd name="connsiteX23" fmla="*/ 106 w 711"/>
              <a:gd name="connsiteY23" fmla="*/ 126 h 652"/>
              <a:gd name="connsiteX24" fmla="*/ 85 w 711"/>
              <a:gd name="connsiteY24" fmla="*/ 132 h 652"/>
              <a:gd name="connsiteX25" fmla="*/ 64 w 711"/>
              <a:gd name="connsiteY25" fmla="*/ 132 h 652"/>
              <a:gd name="connsiteX26" fmla="*/ 37 w 711"/>
              <a:gd name="connsiteY26" fmla="*/ 132 h 652"/>
              <a:gd name="connsiteX27" fmla="*/ 21 w 711"/>
              <a:gd name="connsiteY27" fmla="*/ 137 h 652"/>
              <a:gd name="connsiteX28" fmla="*/ 0 w 711"/>
              <a:gd name="connsiteY28" fmla="*/ 137 h 652"/>
              <a:gd name="connsiteX29" fmla="*/ 0 w 711"/>
              <a:gd name="connsiteY29" fmla="*/ 100 h 652"/>
              <a:gd name="connsiteX30" fmla="*/ 16 w 711"/>
              <a:gd name="connsiteY30" fmla="*/ 100 h 652"/>
              <a:gd name="connsiteX31" fmla="*/ 37 w 711"/>
              <a:gd name="connsiteY31" fmla="*/ 100 h 652"/>
              <a:gd name="connsiteX32" fmla="*/ 53 w 711"/>
              <a:gd name="connsiteY32" fmla="*/ 100 h 652"/>
              <a:gd name="connsiteX33" fmla="*/ 74 w 711"/>
              <a:gd name="connsiteY33" fmla="*/ 95 h 652"/>
              <a:gd name="connsiteX34" fmla="*/ 100 w 711"/>
              <a:gd name="connsiteY34" fmla="*/ 95 h 652"/>
              <a:gd name="connsiteX35" fmla="*/ 122 w 711"/>
              <a:gd name="connsiteY35" fmla="*/ 89 h 652"/>
              <a:gd name="connsiteX36" fmla="*/ 148 w 711"/>
              <a:gd name="connsiteY36" fmla="*/ 84 h 652"/>
              <a:gd name="connsiteX37" fmla="*/ 179 w 711"/>
              <a:gd name="connsiteY37" fmla="*/ 84 h 652"/>
              <a:gd name="connsiteX38" fmla="*/ 237 w 711"/>
              <a:gd name="connsiteY38" fmla="*/ 74 h 652"/>
              <a:gd name="connsiteX39" fmla="*/ 295 w 711"/>
              <a:gd name="connsiteY39" fmla="*/ 63 h 652"/>
              <a:gd name="connsiteX40" fmla="*/ 353 w 711"/>
              <a:gd name="connsiteY40" fmla="*/ 58 h 652"/>
              <a:gd name="connsiteX41" fmla="*/ 411 w 711"/>
              <a:gd name="connsiteY41" fmla="*/ 47 h 652"/>
              <a:gd name="connsiteX42" fmla="*/ 438 w 711"/>
              <a:gd name="connsiteY42" fmla="*/ 42 h 652"/>
              <a:gd name="connsiteX43" fmla="*/ 464 w 711"/>
              <a:gd name="connsiteY43" fmla="*/ 37 h 652"/>
              <a:gd name="connsiteX44" fmla="*/ 490 w 711"/>
              <a:gd name="connsiteY44" fmla="*/ 32 h 652"/>
              <a:gd name="connsiteX45" fmla="*/ 506 w 711"/>
              <a:gd name="connsiteY45" fmla="*/ 32 h 652"/>
              <a:gd name="connsiteX46" fmla="*/ 522 w 711"/>
              <a:gd name="connsiteY46" fmla="*/ 26 h 652"/>
              <a:gd name="connsiteX47" fmla="*/ 538 w 711"/>
              <a:gd name="connsiteY47" fmla="*/ 21 h 652"/>
              <a:gd name="connsiteX48" fmla="*/ 543 w 711"/>
              <a:gd name="connsiteY48" fmla="*/ 21 h 652"/>
              <a:gd name="connsiteX49" fmla="*/ 553 w 711"/>
              <a:gd name="connsiteY49" fmla="*/ 16 h 652"/>
              <a:gd name="connsiteX50" fmla="*/ 559 w 711"/>
              <a:gd name="connsiteY50" fmla="*/ 11 h 652"/>
              <a:gd name="connsiteX51" fmla="*/ 569 w 711"/>
              <a:gd name="connsiteY51" fmla="*/ 5 h 652"/>
              <a:gd name="connsiteX52" fmla="*/ 575 w 711"/>
              <a:gd name="connsiteY52" fmla="*/ 5 h 652"/>
              <a:gd name="connsiteX53" fmla="*/ 585 w 711"/>
              <a:gd name="connsiteY53" fmla="*/ 0 h 652"/>
              <a:gd name="connsiteX54" fmla="*/ 590 w 711"/>
              <a:gd name="connsiteY54" fmla="*/ 5 h 652"/>
              <a:gd name="connsiteX55" fmla="*/ 596 w 711"/>
              <a:gd name="connsiteY55" fmla="*/ 5 h 652"/>
              <a:gd name="connsiteX56" fmla="*/ 601 w 711"/>
              <a:gd name="connsiteY56" fmla="*/ 11 h 652"/>
              <a:gd name="connsiteX57" fmla="*/ 611 w 711"/>
              <a:gd name="connsiteY57" fmla="*/ 16 h 652"/>
              <a:gd name="connsiteX58" fmla="*/ 622 w 711"/>
              <a:gd name="connsiteY58" fmla="*/ 21 h 652"/>
              <a:gd name="connsiteX59" fmla="*/ 632 w 711"/>
              <a:gd name="connsiteY59" fmla="*/ 26 h 652"/>
              <a:gd name="connsiteX60" fmla="*/ 643 w 711"/>
              <a:gd name="connsiteY60" fmla="*/ 32 h 652"/>
              <a:gd name="connsiteX61" fmla="*/ 659 w 711"/>
              <a:gd name="connsiteY61" fmla="*/ 42 h 652"/>
              <a:gd name="connsiteX62" fmla="*/ 669 w 711"/>
              <a:gd name="connsiteY62" fmla="*/ 53 h 652"/>
              <a:gd name="connsiteX63" fmla="*/ 680 w 711"/>
              <a:gd name="connsiteY63" fmla="*/ 58 h 652"/>
              <a:gd name="connsiteX64" fmla="*/ 690 w 711"/>
              <a:gd name="connsiteY64" fmla="*/ 68 h 652"/>
              <a:gd name="connsiteX65" fmla="*/ 701 w 711"/>
              <a:gd name="connsiteY65" fmla="*/ 74 h 652"/>
              <a:gd name="connsiteX66" fmla="*/ 706 w 711"/>
              <a:gd name="connsiteY66" fmla="*/ 79 h 652"/>
              <a:gd name="connsiteX67" fmla="*/ 711 w 711"/>
              <a:gd name="connsiteY67" fmla="*/ 84 h 652"/>
              <a:gd name="connsiteX68" fmla="*/ 711 w 711"/>
              <a:gd name="connsiteY68" fmla="*/ 89 h 652"/>
              <a:gd name="connsiteX69" fmla="*/ 711 w 711"/>
              <a:gd name="connsiteY69" fmla="*/ 95 h 652"/>
              <a:gd name="connsiteX70" fmla="*/ 711 w 711"/>
              <a:gd name="connsiteY70" fmla="*/ 100 h 652"/>
              <a:gd name="connsiteX71" fmla="*/ 711 w 711"/>
              <a:gd name="connsiteY71" fmla="*/ 105 h 652"/>
              <a:gd name="connsiteX72" fmla="*/ 706 w 711"/>
              <a:gd name="connsiteY72" fmla="*/ 110 h 652"/>
              <a:gd name="connsiteX73" fmla="*/ 517 w 711"/>
              <a:gd name="connsiteY73" fmla="*/ 652 h 652"/>
              <a:gd name="connsiteX74" fmla="*/ 511 w 711"/>
              <a:gd name="connsiteY74" fmla="*/ 636 h 652"/>
              <a:gd name="connsiteX75" fmla="*/ 501 w 711"/>
              <a:gd name="connsiteY75" fmla="*/ 626 h 652"/>
              <a:gd name="connsiteX0" fmla="*/ 601 w 711"/>
              <a:gd name="connsiteY0" fmla="*/ 105 h 636"/>
              <a:gd name="connsiteX1" fmla="*/ 596 w 711"/>
              <a:gd name="connsiteY1" fmla="*/ 95 h 636"/>
              <a:gd name="connsiteX2" fmla="*/ 596 w 711"/>
              <a:gd name="connsiteY2" fmla="*/ 89 h 636"/>
              <a:gd name="connsiteX3" fmla="*/ 596 w 711"/>
              <a:gd name="connsiteY3" fmla="*/ 84 h 636"/>
              <a:gd name="connsiteX4" fmla="*/ 590 w 711"/>
              <a:gd name="connsiteY4" fmla="*/ 84 h 636"/>
              <a:gd name="connsiteX5" fmla="*/ 585 w 711"/>
              <a:gd name="connsiteY5" fmla="*/ 79 h 636"/>
              <a:gd name="connsiteX6" fmla="*/ 575 w 711"/>
              <a:gd name="connsiteY6" fmla="*/ 79 h 636"/>
              <a:gd name="connsiteX7" fmla="*/ 569 w 711"/>
              <a:gd name="connsiteY7" fmla="*/ 74 h 636"/>
              <a:gd name="connsiteX8" fmla="*/ 553 w 711"/>
              <a:gd name="connsiteY8" fmla="*/ 74 h 636"/>
              <a:gd name="connsiteX9" fmla="*/ 543 w 711"/>
              <a:gd name="connsiteY9" fmla="*/ 74 h 636"/>
              <a:gd name="connsiteX10" fmla="*/ 527 w 711"/>
              <a:gd name="connsiteY10" fmla="*/ 79 h 636"/>
              <a:gd name="connsiteX11" fmla="*/ 496 w 711"/>
              <a:gd name="connsiteY11" fmla="*/ 79 h 636"/>
              <a:gd name="connsiteX12" fmla="*/ 459 w 711"/>
              <a:gd name="connsiteY12" fmla="*/ 84 h 636"/>
              <a:gd name="connsiteX13" fmla="*/ 422 w 711"/>
              <a:gd name="connsiteY13" fmla="*/ 89 h 636"/>
              <a:gd name="connsiteX14" fmla="*/ 385 w 711"/>
              <a:gd name="connsiteY14" fmla="*/ 89 h 636"/>
              <a:gd name="connsiteX15" fmla="*/ 343 w 711"/>
              <a:gd name="connsiteY15" fmla="*/ 95 h 636"/>
              <a:gd name="connsiteX16" fmla="*/ 295 w 711"/>
              <a:gd name="connsiteY16" fmla="*/ 105 h 636"/>
              <a:gd name="connsiteX17" fmla="*/ 269 w 711"/>
              <a:gd name="connsiteY17" fmla="*/ 105 h 636"/>
              <a:gd name="connsiteX18" fmla="*/ 243 w 711"/>
              <a:gd name="connsiteY18" fmla="*/ 110 h 636"/>
              <a:gd name="connsiteX19" fmla="*/ 216 w 711"/>
              <a:gd name="connsiteY19" fmla="*/ 116 h 636"/>
              <a:gd name="connsiteX20" fmla="*/ 190 w 711"/>
              <a:gd name="connsiteY20" fmla="*/ 116 h 636"/>
              <a:gd name="connsiteX21" fmla="*/ 158 w 711"/>
              <a:gd name="connsiteY21" fmla="*/ 121 h 636"/>
              <a:gd name="connsiteX22" fmla="*/ 132 w 711"/>
              <a:gd name="connsiteY22" fmla="*/ 126 h 636"/>
              <a:gd name="connsiteX23" fmla="*/ 106 w 711"/>
              <a:gd name="connsiteY23" fmla="*/ 126 h 636"/>
              <a:gd name="connsiteX24" fmla="*/ 85 w 711"/>
              <a:gd name="connsiteY24" fmla="*/ 132 h 636"/>
              <a:gd name="connsiteX25" fmla="*/ 64 w 711"/>
              <a:gd name="connsiteY25" fmla="*/ 132 h 636"/>
              <a:gd name="connsiteX26" fmla="*/ 37 w 711"/>
              <a:gd name="connsiteY26" fmla="*/ 132 h 636"/>
              <a:gd name="connsiteX27" fmla="*/ 21 w 711"/>
              <a:gd name="connsiteY27" fmla="*/ 137 h 636"/>
              <a:gd name="connsiteX28" fmla="*/ 0 w 711"/>
              <a:gd name="connsiteY28" fmla="*/ 137 h 636"/>
              <a:gd name="connsiteX29" fmla="*/ 0 w 711"/>
              <a:gd name="connsiteY29" fmla="*/ 100 h 636"/>
              <a:gd name="connsiteX30" fmla="*/ 16 w 711"/>
              <a:gd name="connsiteY30" fmla="*/ 100 h 636"/>
              <a:gd name="connsiteX31" fmla="*/ 37 w 711"/>
              <a:gd name="connsiteY31" fmla="*/ 100 h 636"/>
              <a:gd name="connsiteX32" fmla="*/ 53 w 711"/>
              <a:gd name="connsiteY32" fmla="*/ 100 h 636"/>
              <a:gd name="connsiteX33" fmla="*/ 74 w 711"/>
              <a:gd name="connsiteY33" fmla="*/ 95 h 636"/>
              <a:gd name="connsiteX34" fmla="*/ 100 w 711"/>
              <a:gd name="connsiteY34" fmla="*/ 95 h 636"/>
              <a:gd name="connsiteX35" fmla="*/ 122 w 711"/>
              <a:gd name="connsiteY35" fmla="*/ 89 h 636"/>
              <a:gd name="connsiteX36" fmla="*/ 148 w 711"/>
              <a:gd name="connsiteY36" fmla="*/ 84 h 636"/>
              <a:gd name="connsiteX37" fmla="*/ 179 w 711"/>
              <a:gd name="connsiteY37" fmla="*/ 84 h 636"/>
              <a:gd name="connsiteX38" fmla="*/ 237 w 711"/>
              <a:gd name="connsiteY38" fmla="*/ 74 h 636"/>
              <a:gd name="connsiteX39" fmla="*/ 295 w 711"/>
              <a:gd name="connsiteY39" fmla="*/ 63 h 636"/>
              <a:gd name="connsiteX40" fmla="*/ 353 w 711"/>
              <a:gd name="connsiteY40" fmla="*/ 58 h 636"/>
              <a:gd name="connsiteX41" fmla="*/ 411 w 711"/>
              <a:gd name="connsiteY41" fmla="*/ 47 h 636"/>
              <a:gd name="connsiteX42" fmla="*/ 438 w 711"/>
              <a:gd name="connsiteY42" fmla="*/ 42 h 636"/>
              <a:gd name="connsiteX43" fmla="*/ 464 w 711"/>
              <a:gd name="connsiteY43" fmla="*/ 37 h 636"/>
              <a:gd name="connsiteX44" fmla="*/ 490 w 711"/>
              <a:gd name="connsiteY44" fmla="*/ 32 h 636"/>
              <a:gd name="connsiteX45" fmla="*/ 506 w 711"/>
              <a:gd name="connsiteY45" fmla="*/ 32 h 636"/>
              <a:gd name="connsiteX46" fmla="*/ 522 w 711"/>
              <a:gd name="connsiteY46" fmla="*/ 26 h 636"/>
              <a:gd name="connsiteX47" fmla="*/ 538 w 711"/>
              <a:gd name="connsiteY47" fmla="*/ 21 h 636"/>
              <a:gd name="connsiteX48" fmla="*/ 543 w 711"/>
              <a:gd name="connsiteY48" fmla="*/ 21 h 636"/>
              <a:gd name="connsiteX49" fmla="*/ 553 w 711"/>
              <a:gd name="connsiteY49" fmla="*/ 16 h 636"/>
              <a:gd name="connsiteX50" fmla="*/ 559 w 711"/>
              <a:gd name="connsiteY50" fmla="*/ 11 h 636"/>
              <a:gd name="connsiteX51" fmla="*/ 569 w 711"/>
              <a:gd name="connsiteY51" fmla="*/ 5 h 636"/>
              <a:gd name="connsiteX52" fmla="*/ 575 w 711"/>
              <a:gd name="connsiteY52" fmla="*/ 5 h 636"/>
              <a:gd name="connsiteX53" fmla="*/ 585 w 711"/>
              <a:gd name="connsiteY53" fmla="*/ 0 h 636"/>
              <a:gd name="connsiteX54" fmla="*/ 590 w 711"/>
              <a:gd name="connsiteY54" fmla="*/ 5 h 636"/>
              <a:gd name="connsiteX55" fmla="*/ 596 w 711"/>
              <a:gd name="connsiteY55" fmla="*/ 5 h 636"/>
              <a:gd name="connsiteX56" fmla="*/ 601 w 711"/>
              <a:gd name="connsiteY56" fmla="*/ 11 h 636"/>
              <a:gd name="connsiteX57" fmla="*/ 611 w 711"/>
              <a:gd name="connsiteY57" fmla="*/ 16 h 636"/>
              <a:gd name="connsiteX58" fmla="*/ 622 w 711"/>
              <a:gd name="connsiteY58" fmla="*/ 21 h 636"/>
              <a:gd name="connsiteX59" fmla="*/ 632 w 711"/>
              <a:gd name="connsiteY59" fmla="*/ 26 h 636"/>
              <a:gd name="connsiteX60" fmla="*/ 643 w 711"/>
              <a:gd name="connsiteY60" fmla="*/ 32 h 636"/>
              <a:gd name="connsiteX61" fmla="*/ 659 w 711"/>
              <a:gd name="connsiteY61" fmla="*/ 42 h 636"/>
              <a:gd name="connsiteX62" fmla="*/ 669 w 711"/>
              <a:gd name="connsiteY62" fmla="*/ 53 h 636"/>
              <a:gd name="connsiteX63" fmla="*/ 680 w 711"/>
              <a:gd name="connsiteY63" fmla="*/ 58 h 636"/>
              <a:gd name="connsiteX64" fmla="*/ 690 w 711"/>
              <a:gd name="connsiteY64" fmla="*/ 68 h 636"/>
              <a:gd name="connsiteX65" fmla="*/ 701 w 711"/>
              <a:gd name="connsiteY65" fmla="*/ 74 h 636"/>
              <a:gd name="connsiteX66" fmla="*/ 706 w 711"/>
              <a:gd name="connsiteY66" fmla="*/ 79 h 636"/>
              <a:gd name="connsiteX67" fmla="*/ 711 w 711"/>
              <a:gd name="connsiteY67" fmla="*/ 84 h 636"/>
              <a:gd name="connsiteX68" fmla="*/ 711 w 711"/>
              <a:gd name="connsiteY68" fmla="*/ 89 h 636"/>
              <a:gd name="connsiteX69" fmla="*/ 711 w 711"/>
              <a:gd name="connsiteY69" fmla="*/ 95 h 636"/>
              <a:gd name="connsiteX70" fmla="*/ 711 w 711"/>
              <a:gd name="connsiteY70" fmla="*/ 100 h 636"/>
              <a:gd name="connsiteX71" fmla="*/ 711 w 711"/>
              <a:gd name="connsiteY71" fmla="*/ 105 h 636"/>
              <a:gd name="connsiteX72" fmla="*/ 706 w 711"/>
              <a:gd name="connsiteY72" fmla="*/ 110 h 636"/>
              <a:gd name="connsiteX73" fmla="*/ 511 w 711"/>
              <a:gd name="connsiteY73" fmla="*/ 636 h 636"/>
              <a:gd name="connsiteX74" fmla="*/ 501 w 711"/>
              <a:gd name="connsiteY74" fmla="*/ 626 h 636"/>
              <a:gd name="connsiteX0" fmla="*/ 601 w 711"/>
              <a:gd name="connsiteY0" fmla="*/ 105 h 626"/>
              <a:gd name="connsiteX1" fmla="*/ 596 w 711"/>
              <a:gd name="connsiteY1" fmla="*/ 95 h 626"/>
              <a:gd name="connsiteX2" fmla="*/ 596 w 711"/>
              <a:gd name="connsiteY2" fmla="*/ 89 h 626"/>
              <a:gd name="connsiteX3" fmla="*/ 596 w 711"/>
              <a:gd name="connsiteY3" fmla="*/ 84 h 626"/>
              <a:gd name="connsiteX4" fmla="*/ 590 w 711"/>
              <a:gd name="connsiteY4" fmla="*/ 84 h 626"/>
              <a:gd name="connsiteX5" fmla="*/ 585 w 711"/>
              <a:gd name="connsiteY5" fmla="*/ 79 h 626"/>
              <a:gd name="connsiteX6" fmla="*/ 575 w 711"/>
              <a:gd name="connsiteY6" fmla="*/ 79 h 626"/>
              <a:gd name="connsiteX7" fmla="*/ 569 w 711"/>
              <a:gd name="connsiteY7" fmla="*/ 74 h 626"/>
              <a:gd name="connsiteX8" fmla="*/ 553 w 711"/>
              <a:gd name="connsiteY8" fmla="*/ 74 h 626"/>
              <a:gd name="connsiteX9" fmla="*/ 543 w 711"/>
              <a:gd name="connsiteY9" fmla="*/ 74 h 626"/>
              <a:gd name="connsiteX10" fmla="*/ 527 w 711"/>
              <a:gd name="connsiteY10" fmla="*/ 79 h 626"/>
              <a:gd name="connsiteX11" fmla="*/ 496 w 711"/>
              <a:gd name="connsiteY11" fmla="*/ 79 h 626"/>
              <a:gd name="connsiteX12" fmla="*/ 459 w 711"/>
              <a:gd name="connsiteY12" fmla="*/ 84 h 626"/>
              <a:gd name="connsiteX13" fmla="*/ 422 w 711"/>
              <a:gd name="connsiteY13" fmla="*/ 89 h 626"/>
              <a:gd name="connsiteX14" fmla="*/ 385 w 711"/>
              <a:gd name="connsiteY14" fmla="*/ 89 h 626"/>
              <a:gd name="connsiteX15" fmla="*/ 343 w 711"/>
              <a:gd name="connsiteY15" fmla="*/ 95 h 626"/>
              <a:gd name="connsiteX16" fmla="*/ 295 w 711"/>
              <a:gd name="connsiteY16" fmla="*/ 105 h 626"/>
              <a:gd name="connsiteX17" fmla="*/ 269 w 711"/>
              <a:gd name="connsiteY17" fmla="*/ 105 h 626"/>
              <a:gd name="connsiteX18" fmla="*/ 243 w 711"/>
              <a:gd name="connsiteY18" fmla="*/ 110 h 626"/>
              <a:gd name="connsiteX19" fmla="*/ 216 w 711"/>
              <a:gd name="connsiteY19" fmla="*/ 116 h 626"/>
              <a:gd name="connsiteX20" fmla="*/ 190 w 711"/>
              <a:gd name="connsiteY20" fmla="*/ 116 h 626"/>
              <a:gd name="connsiteX21" fmla="*/ 158 w 711"/>
              <a:gd name="connsiteY21" fmla="*/ 121 h 626"/>
              <a:gd name="connsiteX22" fmla="*/ 132 w 711"/>
              <a:gd name="connsiteY22" fmla="*/ 126 h 626"/>
              <a:gd name="connsiteX23" fmla="*/ 106 w 711"/>
              <a:gd name="connsiteY23" fmla="*/ 126 h 626"/>
              <a:gd name="connsiteX24" fmla="*/ 85 w 711"/>
              <a:gd name="connsiteY24" fmla="*/ 132 h 626"/>
              <a:gd name="connsiteX25" fmla="*/ 64 w 711"/>
              <a:gd name="connsiteY25" fmla="*/ 132 h 626"/>
              <a:gd name="connsiteX26" fmla="*/ 37 w 711"/>
              <a:gd name="connsiteY26" fmla="*/ 132 h 626"/>
              <a:gd name="connsiteX27" fmla="*/ 21 w 711"/>
              <a:gd name="connsiteY27" fmla="*/ 137 h 626"/>
              <a:gd name="connsiteX28" fmla="*/ 0 w 711"/>
              <a:gd name="connsiteY28" fmla="*/ 137 h 626"/>
              <a:gd name="connsiteX29" fmla="*/ 0 w 711"/>
              <a:gd name="connsiteY29" fmla="*/ 100 h 626"/>
              <a:gd name="connsiteX30" fmla="*/ 16 w 711"/>
              <a:gd name="connsiteY30" fmla="*/ 100 h 626"/>
              <a:gd name="connsiteX31" fmla="*/ 37 w 711"/>
              <a:gd name="connsiteY31" fmla="*/ 100 h 626"/>
              <a:gd name="connsiteX32" fmla="*/ 53 w 711"/>
              <a:gd name="connsiteY32" fmla="*/ 100 h 626"/>
              <a:gd name="connsiteX33" fmla="*/ 74 w 711"/>
              <a:gd name="connsiteY33" fmla="*/ 95 h 626"/>
              <a:gd name="connsiteX34" fmla="*/ 100 w 711"/>
              <a:gd name="connsiteY34" fmla="*/ 95 h 626"/>
              <a:gd name="connsiteX35" fmla="*/ 122 w 711"/>
              <a:gd name="connsiteY35" fmla="*/ 89 h 626"/>
              <a:gd name="connsiteX36" fmla="*/ 148 w 711"/>
              <a:gd name="connsiteY36" fmla="*/ 84 h 626"/>
              <a:gd name="connsiteX37" fmla="*/ 179 w 711"/>
              <a:gd name="connsiteY37" fmla="*/ 84 h 626"/>
              <a:gd name="connsiteX38" fmla="*/ 237 w 711"/>
              <a:gd name="connsiteY38" fmla="*/ 74 h 626"/>
              <a:gd name="connsiteX39" fmla="*/ 295 w 711"/>
              <a:gd name="connsiteY39" fmla="*/ 63 h 626"/>
              <a:gd name="connsiteX40" fmla="*/ 353 w 711"/>
              <a:gd name="connsiteY40" fmla="*/ 58 h 626"/>
              <a:gd name="connsiteX41" fmla="*/ 411 w 711"/>
              <a:gd name="connsiteY41" fmla="*/ 47 h 626"/>
              <a:gd name="connsiteX42" fmla="*/ 438 w 711"/>
              <a:gd name="connsiteY42" fmla="*/ 42 h 626"/>
              <a:gd name="connsiteX43" fmla="*/ 464 w 711"/>
              <a:gd name="connsiteY43" fmla="*/ 37 h 626"/>
              <a:gd name="connsiteX44" fmla="*/ 490 w 711"/>
              <a:gd name="connsiteY44" fmla="*/ 32 h 626"/>
              <a:gd name="connsiteX45" fmla="*/ 506 w 711"/>
              <a:gd name="connsiteY45" fmla="*/ 32 h 626"/>
              <a:gd name="connsiteX46" fmla="*/ 522 w 711"/>
              <a:gd name="connsiteY46" fmla="*/ 26 h 626"/>
              <a:gd name="connsiteX47" fmla="*/ 538 w 711"/>
              <a:gd name="connsiteY47" fmla="*/ 21 h 626"/>
              <a:gd name="connsiteX48" fmla="*/ 543 w 711"/>
              <a:gd name="connsiteY48" fmla="*/ 21 h 626"/>
              <a:gd name="connsiteX49" fmla="*/ 553 w 711"/>
              <a:gd name="connsiteY49" fmla="*/ 16 h 626"/>
              <a:gd name="connsiteX50" fmla="*/ 559 w 711"/>
              <a:gd name="connsiteY50" fmla="*/ 11 h 626"/>
              <a:gd name="connsiteX51" fmla="*/ 569 w 711"/>
              <a:gd name="connsiteY51" fmla="*/ 5 h 626"/>
              <a:gd name="connsiteX52" fmla="*/ 575 w 711"/>
              <a:gd name="connsiteY52" fmla="*/ 5 h 626"/>
              <a:gd name="connsiteX53" fmla="*/ 585 w 711"/>
              <a:gd name="connsiteY53" fmla="*/ 0 h 626"/>
              <a:gd name="connsiteX54" fmla="*/ 590 w 711"/>
              <a:gd name="connsiteY54" fmla="*/ 5 h 626"/>
              <a:gd name="connsiteX55" fmla="*/ 596 w 711"/>
              <a:gd name="connsiteY55" fmla="*/ 5 h 626"/>
              <a:gd name="connsiteX56" fmla="*/ 601 w 711"/>
              <a:gd name="connsiteY56" fmla="*/ 11 h 626"/>
              <a:gd name="connsiteX57" fmla="*/ 611 w 711"/>
              <a:gd name="connsiteY57" fmla="*/ 16 h 626"/>
              <a:gd name="connsiteX58" fmla="*/ 622 w 711"/>
              <a:gd name="connsiteY58" fmla="*/ 21 h 626"/>
              <a:gd name="connsiteX59" fmla="*/ 632 w 711"/>
              <a:gd name="connsiteY59" fmla="*/ 26 h 626"/>
              <a:gd name="connsiteX60" fmla="*/ 643 w 711"/>
              <a:gd name="connsiteY60" fmla="*/ 32 h 626"/>
              <a:gd name="connsiteX61" fmla="*/ 659 w 711"/>
              <a:gd name="connsiteY61" fmla="*/ 42 h 626"/>
              <a:gd name="connsiteX62" fmla="*/ 669 w 711"/>
              <a:gd name="connsiteY62" fmla="*/ 53 h 626"/>
              <a:gd name="connsiteX63" fmla="*/ 680 w 711"/>
              <a:gd name="connsiteY63" fmla="*/ 58 h 626"/>
              <a:gd name="connsiteX64" fmla="*/ 690 w 711"/>
              <a:gd name="connsiteY64" fmla="*/ 68 h 626"/>
              <a:gd name="connsiteX65" fmla="*/ 701 w 711"/>
              <a:gd name="connsiteY65" fmla="*/ 74 h 626"/>
              <a:gd name="connsiteX66" fmla="*/ 706 w 711"/>
              <a:gd name="connsiteY66" fmla="*/ 79 h 626"/>
              <a:gd name="connsiteX67" fmla="*/ 711 w 711"/>
              <a:gd name="connsiteY67" fmla="*/ 84 h 626"/>
              <a:gd name="connsiteX68" fmla="*/ 711 w 711"/>
              <a:gd name="connsiteY68" fmla="*/ 89 h 626"/>
              <a:gd name="connsiteX69" fmla="*/ 711 w 711"/>
              <a:gd name="connsiteY69" fmla="*/ 95 h 626"/>
              <a:gd name="connsiteX70" fmla="*/ 711 w 711"/>
              <a:gd name="connsiteY70" fmla="*/ 100 h 626"/>
              <a:gd name="connsiteX71" fmla="*/ 711 w 711"/>
              <a:gd name="connsiteY71" fmla="*/ 105 h 626"/>
              <a:gd name="connsiteX72" fmla="*/ 706 w 711"/>
              <a:gd name="connsiteY72" fmla="*/ 110 h 626"/>
              <a:gd name="connsiteX73" fmla="*/ 501 w 711"/>
              <a:gd name="connsiteY73" fmla="*/ 626 h 626"/>
              <a:gd name="connsiteX0" fmla="*/ 601 w 711"/>
              <a:gd name="connsiteY0" fmla="*/ 105 h 137"/>
              <a:gd name="connsiteX1" fmla="*/ 596 w 711"/>
              <a:gd name="connsiteY1" fmla="*/ 95 h 137"/>
              <a:gd name="connsiteX2" fmla="*/ 596 w 711"/>
              <a:gd name="connsiteY2" fmla="*/ 89 h 137"/>
              <a:gd name="connsiteX3" fmla="*/ 596 w 711"/>
              <a:gd name="connsiteY3" fmla="*/ 84 h 137"/>
              <a:gd name="connsiteX4" fmla="*/ 590 w 711"/>
              <a:gd name="connsiteY4" fmla="*/ 84 h 137"/>
              <a:gd name="connsiteX5" fmla="*/ 585 w 711"/>
              <a:gd name="connsiteY5" fmla="*/ 79 h 137"/>
              <a:gd name="connsiteX6" fmla="*/ 575 w 711"/>
              <a:gd name="connsiteY6" fmla="*/ 79 h 137"/>
              <a:gd name="connsiteX7" fmla="*/ 569 w 711"/>
              <a:gd name="connsiteY7" fmla="*/ 74 h 137"/>
              <a:gd name="connsiteX8" fmla="*/ 553 w 711"/>
              <a:gd name="connsiteY8" fmla="*/ 74 h 137"/>
              <a:gd name="connsiteX9" fmla="*/ 543 w 711"/>
              <a:gd name="connsiteY9" fmla="*/ 74 h 137"/>
              <a:gd name="connsiteX10" fmla="*/ 527 w 711"/>
              <a:gd name="connsiteY10" fmla="*/ 79 h 137"/>
              <a:gd name="connsiteX11" fmla="*/ 496 w 711"/>
              <a:gd name="connsiteY11" fmla="*/ 79 h 137"/>
              <a:gd name="connsiteX12" fmla="*/ 459 w 711"/>
              <a:gd name="connsiteY12" fmla="*/ 84 h 137"/>
              <a:gd name="connsiteX13" fmla="*/ 422 w 711"/>
              <a:gd name="connsiteY13" fmla="*/ 89 h 137"/>
              <a:gd name="connsiteX14" fmla="*/ 385 w 711"/>
              <a:gd name="connsiteY14" fmla="*/ 89 h 137"/>
              <a:gd name="connsiteX15" fmla="*/ 343 w 711"/>
              <a:gd name="connsiteY15" fmla="*/ 95 h 137"/>
              <a:gd name="connsiteX16" fmla="*/ 295 w 711"/>
              <a:gd name="connsiteY16" fmla="*/ 105 h 137"/>
              <a:gd name="connsiteX17" fmla="*/ 269 w 711"/>
              <a:gd name="connsiteY17" fmla="*/ 105 h 137"/>
              <a:gd name="connsiteX18" fmla="*/ 243 w 711"/>
              <a:gd name="connsiteY18" fmla="*/ 110 h 137"/>
              <a:gd name="connsiteX19" fmla="*/ 216 w 711"/>
              <a:gd name="connsiteY19" fmla="*/ 116 h 137"/>
              <a:gd name="connsiteX20" fmla="*/ 190 w 711"/>
              <a:gd name="connsiteY20" fmla="*/ 116 h 137"/>
              <a:gd name="connsiteX21" fmla="*/ 158 w 711"/>
              <a:gd name="connsiteY21" fmla="*/ 121 h 137"/>
              <a:gd name="connsiteX22" fmla="*/ 132 w 711"/>
              <a:gd name="connsiteY22" fmla="*/ 126 h 137"/>
              <a:gd name="connsiteX23" fmla="*/ 106 w 711"/>
              <a:gd name="connsiteY23" fmla="*/ 126 h 137"/>
              <a:gd name="connsiteX24" fmla="*/ 85 w 711"/>
              <a:gd name="connsiteY24" fmla="*/ 132 h 137"/>
              <a:gd name="connsiteX25" fmla="*/ 64 w 711"/>
              <a:gd name="connsiteY25" fmla="*/ 132 h 137"/>
              <a:gd name="connsiteX26" fmla="*/ 37 w 711"/>
              <a:gd name="connsiteY26" fmla="*/ 132 h 137"/>
              <a:gd name="connsiteX27" fmla="*/ 21 w 711"/>
              <a:gd name="connsiteY27" fmla="*/ 137 h 137"/>
              <a:gd name="connsiteX28" fmla="*/ 0 w 711"/>
              <a:gd name="connsiteY28" fmla="*/ 137 h 137"/>
              <a:gd name="connsiteX29" fmla="*/ 0 w 711"/>
              <a:gd name="connsiteY29" fmla="*/ 100 h 137"/>
              <a:gd name="connsiteX30" fmla="*/ 16 w 711"/>
              <a:gd name="connsiteY30" fmla="*/ 100 h 137"/>
              <a:gd name="connsiteX31" fmla="*/ 37 w 711"/>
              <a:gd name="connsiteY31" fmla="*/ 100 h 137"/>
              <a:gd name="connsiteX32" fmla="*/ 53 w 711"/>
              <a:gd name="connsiteY32" fmla="*/ 100 h 137"/>
              <a:gd name="connsiteX33" fmla="*/ 74 w 711"/>
              <a:gd name="connsiteY33" fmla="*/ 95 h 137"/>
              <a:gd name="connsiteX34" fmla="*/ 100 w 711"/>
              <a:gd name="connsiteY34" fmla="*/ 95 h 137"/>
              <a:gd name="connsiteX35" fmla="*/ 122 w 711"/>
              <a:gd name="connsiteY35" fmla="*/ 89 h 137"/>
              <a:gd name="connsiteX36" fmla="*/ 148 w 711"/>
              <a:gd name="connsiteY36" fmla="*/ 84 h 137"/>
              <a:gd name="connsiteX37" fmla="*/ 179 w 711"/>
              <a:gd name="connsiteY37" fmla="*/ 84 h 137"/>
              <a:gd name="connsiteX38" fmla="*/ 237 w 711"/>
              <a:gd name="connsiteY38" fmla="*/ 74 h 137"/>
              <a:gd name="connsiteX39" fmla="*/ 295 w 711"/>
              <a:gd name="connsiteY39" fmla="*/ 63 h 137"/>
              <a:gd name="connsiteX40" fmla="*/ 353 w 711"/>
              <a:gd name="connsiteY40" fmla="*/ 58 h 137"/>
              <a:gd name="connsiteX41" fmla="*/ 411 w 711"/>
              <a:gd name="connsiteY41" fmla="*/ 47 h 137"/>
              <a:gd name="connsiteX42" fmla="*/ 438 w 711"/>
              <a:gd name="connsiteY42" fmla="*/ 42 h 137"/>
              <a:gd name="connsiteX43" fmla="*/ 464 w 711"/>
              <a:gd name="connsiteY43" fmla="*/ 37 h 137"/>
              <a:gd name="connsiteX44" fmla="*/ 490 w 711"/>
              <a:gd name="connsiteY44" fmla="*/ 32 h 137"/>
              <a:gd name="connsiteX45" fmla="*/ 506 w 711"/>
              <a:gd name="connsiteY45" fmla="*/ 32 h 137"/>
              <a:gd name="connsiteX46" fmla="*/ 522 w 711"/>
              <a:gd name="connsiteY46" fmla="*/ 26 h 137"/>
              <a:gd name="connsiteX47" fmla="*/ 538 w 711"/>
              <a:gd name="connsiteY47" fmla="*/ 21 h 137"/>
              <a:gd name="connsiteX48" fmla="*/ 543 w 711"/>
              <a:gd name="connsiteY48" fmla="*/ 21 h 137"/>
              <a:gd name="connsiteX49" fmla="*/ 553 w 711"/>
              <a:gd name="connsiteY49" fmla="*/ 16 h 137"/>
              <a:gd name="connsiteX50" fmla="*/ 559 w 711"/>
              <a:gd name="connsiteY50" fmla="*/ 11 h 137"/>
              <a:gd name="connsiteX51" fmla="*/ 569 w 711"/>
              <a:gd name="connsiteY51" fmla="*/ 5 h 137"/>
              <a:gd name="connsiteX52" fmla="*/ 575 w 711"/>
              <a:gd name="connsiteY52" fmla="*/ 5 h 137"/>
              <a:gd name="connsiteX53" fmla="*/ 585 w 711"/>
              <a:gd name="connsiteY53" fmla="*/ 0 h 137"/>
              <a:gd name="connsiteX54" fmla="*/ 590 w 711"/>
              <a:gd name="connsiteY54" fmla="*/ 5 h 137"/>
              <a:gd name="connsiteX55" fmla="*/ 596 w 711"/>
              <a:gd name="connsiteY55" fmla="*/ 5 h 137"/>
              <a:gd name="connsiteX56" fmla="*/ 601 w 711"/>
              <a:gd name="connsiteY56" fmla="*/ 11 h 137"/>
              <a:gd name="connsiteX57" fmla="*/ 611 w 711"/>
              <a:gd name="connsiteY57" fmla="*/ 16 h 137"/>
              <a:gd name="connsiteX58" fmla="*/ 622 w 711"/>
              <a:gd name="connsiteY58" fmla="*/ 21 h 137"/>
              <a:gd name="connsiteX59" fmla="*/ 632 w 711"/>
              <a:gd name="connsiteY59" fmla="*/ 26 h 137"/>
              <a:gd name="connsiteX60" fmla="*/ 643 w 711"/>
              <a:gd name="connsiteY60" fmla="*/ 32 h 137"/>
              <a:gd name="connsiteX61" fmla="*/ 659 w 711"/>
              <a:gd name="connsiteY61" fmla="*/ 42 h 137"/>
              <a:gd name="connsiteX62" fmla="*/ 669 w 711"/>
              <a:gd name="connsiteY62" fmla="*/ 53 h 137"/>
              <a:gd name="connsiteX63" fmla="*/ 680 w 711"/>
              <a:gd name="connsiteY63" fmla="*/ 58 h 137"/>
              <a:gd name="connsiteX64" fmla="*/ 690 w 711"/>
              <a:gd name="connsiteY64" fmla="*/ 68 h 137"/>
              <a:gd name="connsiteX65" fmla="*/ 701 w 711"/>
              <a:gd name="connsiteY65" fmla="*/ 74 h 137"/>
              <a:gd name="connsiteX66" fmla="*/ 706 w 711"/>
              <a:gd name="connsiteY66" fmla="*/ 79 h 137"/>
              <a:gd name="connsiteX67" fmla="*/ 711 w 711"/>
              <a:gd name="connsiteY67" fmla="*/ 84 h 137"/>
              <a:gd name="connsiteX68" fmla="*/ 711 w 711"/>
              <a:gd name="connsiteY68" fmla="*/ 89 h 137"/>
              <a:gd name="connsiteX69" fmla="*/ 711 w 711"/>
              <a:gd name="connsiteY69" fmla="*/ 95 h 137"/>
              <a:gd name="connsiteX70" fmla="*/ 711 w 711"/>
              <a:gd name="connsiteY70" fmla="*/ 100 h 137"/>
              <a:gd name="connsiteX71" fmla="*/ 711 w 711"/>
              <a:gd name="connsiteY71" fmla="*/ 105 h 137"/>
              <a:gd name="connsiteX72" fmla="*/ 706 w 711"/>
              <a:gd name="connsiteY72" fmla="*/ 110 h 137"/>
              <a:gd name="connsiteX0" fmla="*/ 601 w 711"/>
              <a:gd name="connsiteY0" fmla="*/ 105 h 137"/>
              <a:gd name="connsiteX1" fmla="*/ 596 w 711"/>
              <a:gd name="connsiteY1" fmla="*/ 95 h 137"/>
              <a:gd name="connsiteX2" fmla="*/ 596 w 711"/>
              <a:gd name="connsiteY2" fmla="*/ 89 h 137"/>
              <a:gd name="connsiteX3" fmla="*/ 596 w 711"/>
              <a:gd name="connsiteY3" fmla="*/ 84 h 137"/>
              <a:gd name="connsiteX4" fmla="*/ 590 w 711"/>
              <a:gd name="connsiteY4" fmla="*/ 84 h 137"/>
              <a:gd name="connsiteX5" fmla="*/ 585 w 711"/>
              <a:gd name="connsiteY5" fmla="*/ 79 h 137"/>
              <a:gd name="connsiteX6" fmla="*/ 575 w 711"/>
              <a:gd name="connsiteY6" fmla="*/ 79 h 137"/>
              <a:gd name="connsiteX7" fmla="*/ 569 w 711"/>
              <a:gd name="connsiteY7" fmla="*/ 74 h 137"/>
              <a:gd name="connsiteX8" fmla="*/ 553 w 711"/>
              <a:gd name="connsiteY8" fmla="*/ 74 h 137"/>
              <a:gd name="connsiteX9" fmla="*/ 543 w 711"/>
              <a:gd name="connsiteY9" fmla="*/ 74 h 137"/>
              <a:gd name="connsiteX10" fmla="*/ 527 w 711"/>
              <a:gd name="connsiteY10" fmla="*/ 79 h 137"/>
              <a:gd name="connsiteX11" fmla="*/ 496 w 711"/>
              <a:gd name="connsiteY11" fmla="*/ 79 h 137"/>
              <a:gd name="connsiteX12" fmla="*/ 459 w 711"/>
              <a:gd name="connsiteY12" fmla="*/ 84 h 137"/>
              <a:gd name="connsiteX13" fmla="*/ 422 w 711"/>
              <a:gd name="connsiteY13" fmla="*/ 89 h 137"/>
              <a:gd name="connsiteX14" fmla="*/ 385 w 711"/>
              <a:gd name="connsiteY14" fmla="*/ 89 h 137"/>
              <a:gd name="connsiteX15" fmla="*/ 343 w 711"/>
              <a:gd name="connsiteY15" fmla="*/ 95 h 137"/>
              <a:gd name="connsiteX16" fmla="*/ 295 w 711"/>
              <a:gd name="connsiteY16" fmla="*/ 105 h 137"/>
              <a:gd name="connsiteX17" fmla="*/ 269 w 711"/>
              <a:gd name="connsiteY17" fmla="*/ 105 h 137"/>
              <a:gd name="connsiteX18" fmla="*/ 243 w 711"/>
              <a:gd name="connsiteY18" fmla="*/ 110 h 137"/>
              <a:gd name="connsiteX19" fmla="*/ 216 w 711"/>
              <a:gd name="connsiteY19" fmla="*/ 116 h 137"/>
              <a:gd name="connsiteX20" fmla="*/ 190 w 711"/>
              <a:gd name="connsiteY20" fmla="*/ 116 h 137"/>
              <a:gd name="connsiteX21" fmla="*/ 158 w 711"/>
              <a:gd name="connsiteY21" fmla="*/ 121 h 137"/>
              <a:gd name="connsiteX22" fmla="*/ 132 w 711"/>
              <a:gd name="connsiteY22" fmla="*/ 126 h 137"/>
              <a:gd name="connsiteX23" fmla="*/ 106 w 711"/>
              <a:gd name="connsiteY23" fmla="*/ 126 h 137"/>
              <a:gd name="connsiteX24" fmla="*/ 85 w 711"/>
              <a:gd name="connsiteY24" fmla="*/ 132 h 137"/>
              <a:gd name="connsiteX25" fmla="*/ 64 w 711"/>
              <a:gd name="connsiteY25" fmla="*/ 132 h 137"/>
              <a:gd name="connsiteX26" fmla="*/ 37 w 711"/>
              <a:gd name="connsiteY26" fmla="*/ 132 h 137"/>
              <a:gd name="connsiteX27" fmla="*/ 21 w 711"/>
              <a:gd name="connsiteY27" fmla="*/ 137 h 137"/>
              <a:gd name="connsiteX28" fmla="*/ 0 w 711"/>
              <a:gd name="connsiteY28" fmla="*/ 137 h 137"/>
              <a:gd name="connsiteX29" fmla="*/ 0 w 711"/>
              <a:gd name="connsiteY29" fmla="*/ 100 h 137"/>
              <a:gd name="connsiteX30" fmla="*/ 16 w 711"/>
              <a:gd name="connsiteY30" fmla="*/ 100 h 137"/>
              <a:gd name="connsiteX31" fmla="*/ 37 w 711"/>
              <a:gd name="connsiteY31" fmla="*/ 100 h 137"/>
              <a:gd name="connsiteX32" fmla="*/ 53 w 711"/>
              <a:gd name="connsiteY32" fmla="*/ 100 h 137"/>
              <a:gd name="connsiteX33" fmla="*/ 74 w 711"/>
              <a:gd name="connsiteY33" fmla="*/ 95 h 137"/>
              <a:gd name="connsiteX34" fmla="*/ 100 w 711"/>
              <a:gd name="connsiteY34" fmla="*/ 95 h 137"/>
              <a:gd name="connsiteX35" fmla="*/ 122 w 711"/>
              <a:gd name="connsiteY35" fmla="*/ 89 h 137"/>
              <a:gd name="connsiteX36" fmla="*/ 148 w 711"/>
              <a:gd name="connsiteY36" fmla="*/ 84 h 137"/>
              <a:gd name="connsiteX37" fmla="*/ 179 w 711"/>
              <a:gd name="connsiteY37" fmla="*/ 84 h 137"/>
              <a:gd name="connsiteX38" fmla="*/ 237 w 711"/>
              <a:gd name="connsiteY38" fmla="*/ 74 h 137"/>
              <a:gd name="connsiteX39" fmla="*/ 295 w 711"/>
              <a:gd name="connsiteY39" fmla="*/ 63 h 137"/>
              <a:gd name="connsiteX40" fmla="*/ 353 w 711"/>
              <a:gd name="connsiteY40" fmla="*/ 58 h 137"/>
              <a:gd name="connsiteX41" fmla="*/ 411 w 711"/>
              <a:gd name="connsiteY41" fmla="*/ 47 h 137"/>
              <a:gd name="connsiteX42" fmla="*/ 438 w 711"/>
              <a:gd name="connsiteY42" fmla="*/ 42 h 137"/>
              <a:gd name="connsiteX43" fmla="*/ 464 w 711"/>
              <a:gd name="connsiteY43" fmla="*/ 37 h 137"/>
              <a:gd name="connsiteX44" fmla="*/ 490 w 711"/>
              <a:gd name="connsiteY44" fmla="*/ 32 h 137"/>
              <a:gd name="connsiteX45" fmla="*/ 506 w 711"/>
              <a:gd name="connsiteY45" fmla="*/ 32 h 137"/>
              <a:gd name="connsiteX46" fmla="*/ 522 w 711"/>
              <a:gd name="connsiteY46" fmla="*/ 26 h 137"/>
              <a:gd name="connsiteX47" fmla="*/ 538 w 711"/>
              <a:gd name="connsiteY47" fmla="*/ 21 h 137"/>
              <a:gd name="connsiteX48" fmla="*/ 543 w 711"/>
              <a:gd name="connsiteY48" fmla="*/ 21 h 137"/>
              <a:gd name="connsiteX49" fmla="*/ 553 w 711"/>
              <a:gd name="connsiteY49" fmla="*/ 16 h 137"/>
              <a:gd name="connsiteX50" fmla="*/ 559 w 711"/>
              <a:gd name="connsiteY50" fmla="*/ 11 h 137"/>
              <a:gd name="connsiteX51" fmla="*/ 569 w 711"/>
              <a:gd name="connsiteY51" fmla="*/ 5 h 137"/>
              <a:gd name="connsiteX52" fmla="*/ 575 w 711"/>
              <a:gd name="connsiteY52" fmla="*/ 5 h 137"/>
              <a:gd name="connsiteX53" fmla="*/ 585 w 711"/>
              <a:gd name="connsiteY53" fmla="*/ 0 h 137"/>
              <a:gd name="connsiteX54" fmla="*/ 590 w 711"/>
              <a:gd name="connsiteY54" fmla="*/ 5 h 137"/>
              <a:gd name="connsiteX55" fmla="*/ 596 w 711"/>
              <a:gd name="connsiteY55" fmla="*/ 5 h 137"/>
              <a:gd name="connsiteX56" fmla="*/ 601 w 711"/>
              <a:gd name="connsiteY56" fmla="*/ 11 h 137"/>
              <a:gd name="connsiteX57" fmla="*/ 611 w 711"/>
              <a:gd name="connsiteY57" fmla="*/ 16 h 137"/>
              <a:gd name="connsiteX58" fmla="*/ 622 w 711"/>
              <a:gd name="connsiteY58" fmla="*/ 21 h 137"/>
              <a:gd name="connsiteX59" fmla="*/ 632 w 711"/>
              <a:gd name="connsiteY59" fmla="*/ 26 h 137"/>
              <a:gd name="connsiteX60" fmla="*/ 643 w 711"/>
              <a:gd name="connsiteY60" fmla="*/ 32 h 137"/>
              <a:gd name="connsiteX61" fmla="*/ 659 w 711"/>
              <a:gd name="connsiteY61" fmla="*/ 42 h 137"/>
              <a:gd name="connsiteX62" fmla="*/ 669 w 711"/>
              <a:gd name="connsiteY62" fmla="*/ 53 h 137"/>
              <a:gd name="connsiteX63" fmla="*/ 680 w 711"/>
              <a:gd name="connsiteY63" fmla="*/ 58 h 137"/>
              <a:gd name="connsiteX64" fmla="*/ 690 w 711"/>
              <a:gd name="connsiteY64" fmla="*/ 68 h 137"/>
              <a:gd name="connsiteX65" fmla="*/ 701 w 711"/>
              <a:gd name="connsiteY65" fmla="*/ 74 h 137"/>
              <a:gd name="connsiteX66" fmla="*/ 706 w 711"/>
              <a:gd name="connsiteY66" fmla="*/ 79 h 137"/>
              <a:gd name="connsiteX67" fmla="*/ 711 w 711"/>
              <a:gd name="connsiteY67" fmla="*/ 84 h 137"/>
              <a:gd name="connsiteX68" fmla="*/ 711 w 711"/>
              <a:gd name="connsiteY68" fmla="*/ 89 h 137"/>
              <a:gd name="connsiteX69" fmla="*/ 711 w 711"/>
              <a:gd name="connsiteY69" fmla="*/ 95 h 137"/>
              <a:gd name="connsiteX70" fmla="*/ 711 w 711"/>
              <a:gd name="connsiteY70" fmla="*/ 100 h 137"/>
              <a:gd name="connsiteX71" fmla="*/ 711 w 711"/>
              <a:gd name="connsiteY71" fmla="*/ 105 h 137"/>
              <a:gd name="connsiteX0" fmla="*/ 601 w 711"/>
              <a:gd name="connsiteY0" fmla="*/ 105 h 137"/>
              <a:gd name="connsiteX1" fmla="*/ 596 w 711"/>
              <a:gd name="connsiteY1" fmla="*/ 95 h 137"/>
              <a:gd name="connsiteX2" fmla="*/ 596 w 711"/>
              <a:gd name="connsiteY2" fmla="*/ 89 h 137"/>
              <a:gd name="connsiteX3" fmla="*/ 596 w 711"/>
              <a:gd name="connsiteY3" fmla="*/ 84 h 137"/>
              <a:gd name="connsiteX4" fmla="*/ 590 w 711"/>
              <a:gd name="connsiteY4" fmla="*/ 84 h 137"/>
              <a:gd name="connsiteX5" fmla="*/ 585 w 711"/>
              <a:gd name="connsiteY5" fmla="*/ 79 h 137"/>
              <a:gd name="connsiteX6" fmla="*/ 575 w 711"/>
              <a:gd name="connsiteY6" fmla="*/ 79 h 137"/>
              <a:gd name="connsiteX7" fmla="*/ 569 w 711"/>
              <a:gd name="connsiteY7" fmla="*/ 74 h 137"/>
              <a:gd name="connsiteX8" fmla="*/ 553 w 711"/>
              <a:gd name="connsiteY8" fmla="*/ 74 h 137"/>
              <a:gd name="connsiteX9" fmla="*/ 543 w 711"/>
              <a:gd name="connsiteY9" fmla="*/ 74 h 137"/>
              <a:gd name="connsiteX10" fmla="*/ 527 w 711"/>
              <a:gd name="connsiteY10" fmla="*/ 79 h 137"/>
              <a:gd name="connsiteX11" fmla="*/ 496 w 711"/>
              <a:gd name="connsiteY11" fmla="*/ 79 h 137"/>
              <a:gd name="connsiteX12" fmla="*/ 459 w 711"/>
              <a:gd name="connsiteY12" fmla="*/ 84 h 137"/>
              <a:gd name="connsiteX13" fmla="*/ 422 w 711"/>
              <a:gd name="connsiteY13" fmla="*/ 89 h 137"/>
              <a:gd name="connsiteX14" fmla="*/ 385 w 711"/>
              <a:gd name="connsiteY14" fmla="*/ 89 h 137"/>
              <a:gd name="connsiteX15" fmla="*/ 343 w 711"/>
              <a:gd name="connsiteY15" fmla="*/ 95 h 137"/>
              <a:gd name="connsiteX16" fmla="*/ 295 w 711"/>
              <a:gd name="connsiteY16" fmla="*/ 105 h 137"/>
              <a:gd name="connsiteX17" fmla="*/ 269 w 711"/>
              <a:gd name="connsiteY17" fmla="*/ 105 h 137"/>
              <a:gd name="connsiteX18" fmla="*/ 243 w 711"/>
              <a:gd name="connsiteY18" fmla="*/ 110 h 137"/>
              <a:gd name="connsiteX19" fmla="*/ 216 w 711"/>
              <a:gd name="connsiteY19" fmla="*/ 116 h 137"/>
              <a:gd name="connsiteX20" fmla="*/ 190 w 711"/>
              <a:gd name="connsiteY20" fmla="*/ 116 h 137"/>
              <a:gd name="connsiteX21" fmla="*/ 158 w 711"/>
              <a:gd name="connsiteY21" fmla="*/ 121 h 137"/>
              <a:gd name="connsiteX22" fmla="*/ 132 w 711"/>
              <a:gd name="connsiteY22" fmla="*/ 126 h 137"/>
              <a:gd name="connsiteX23" fmla="*/ 106 w 711"/>
              <a:gd name="connsiteY23" fmla="*/ 126 h 137"/>
              <a:gd name="connsiteX24" fmla="*/ 85 w 711"/>
              <a:gd name="connsiteY24" fmla="*/ 132 h 137"/>
              <a:gd name="connsiteX25" fmla="*/ 64 w 711"/>
              <a:gd name="connsiteY25" fmla="*/ 132 h 137"/>
              <a:gd name="connsiteX26" fmla="*/ 37 w 711"/>
              <a:gd name="connsiteY26" fmla="*/ 132 h 137"/>
              <a:gd name="connsiteX27" fmla="*/ 21 w 711"/>
              <a:gd name="connsiteY27" fmla="*/ 137 h 137"/>
              <a:gd name="connsiteX28" fmla="*/ 0 w 711"/>
              <a:gd name="connsiteY28" fmla="*/ 137 h 137"/>
              <a:gd name="connsiteX29" fmla="*/ 0 w 711"/>
              <a:gd name="connsiteY29" fmla="*/ 100 h 137"/>
              <a:gd name="connsiteX30" fmla="*/ 16 w 711"/>
              <a:gd name="connsiteY30" fmla="*/ 100 h 137"/>
              <a:gd name="connsiteX31" fmla="*/ 37 w 711"/>
              <a:gd name="connsiteY31" fmla="*/ 100 h 137"/>
              <a:gd name="connsiteX32" fmla="*/ 53 w 711"/>
              <a:gd name="connsiteY32" fmla="*/ 100 h 137"/>
              <a:gd name="connsiteX33" fmla="*/ 74 w 711"/>
              <a:gd name="connsiteY33" fmla="*/ 95 h 137"/>
              <a:gd name="connsiteX34" fmla="*/ 100 w 711"/>
              <a:gd name="connsiteY34" fmla="*/ 95 h 137"/>
              <a:gd name="connsiteX35" fmla="*/ 122 w 711"/>
              <a:gd name="connsiteY35" fmla="*/ 89 h 137"/>
              <a:gd name="connsiteX36" fmla="*/ 148 w 711"/>
              <a:gd name="connsiteY36" fmla="*/ 84 h 137"/>
              <a:gd name="connsiteX37" fmla="*/ 179 w 711"/>
              <a:gd name="connsiteY37" fmla="*/ 84 h 137"/>
              <a:gd name="connsiteX38" fmla="*/ 237 w 711"/>
              <a:gd name="connsiteY38" fmla="*/ 74 h 137"/>
              <a:gd name="connsiteX39" fmla="*/ 295 w 711"/>
              <a:gd name="connsiteY39" fmla="*/ 63 h 137"/>
              <a:gd name="connsiteX40" fmla="*/ 353 w 711"/>
              <a:gd name="connsiteY40" fmla="*/ 58 h 137"/>
              <a:gd name="connsiteX41" fmla="*/ 411 w 711"/>
              <a:gd name="connsiteY41" fmla="*/ 47 h 137"/>
              <a:gd name="connsiteX42" fmla="*/ 438 w 711"/>
              <a:gd name="connsiteY42" fmla="*/ 42 h 137"/>
              <a:gd name="connsiteX43" fmla="*/ 464 w 711"/>
              <a:gd name="connsiteY43" fmla="*/ 37 h 137"/>
              <a:gd name="connsiteX44" fmla="*/ 490 w 711"/>
              <a:gd name="connsiteY44" fmla="*/ 32 h 137"/>
              <a:gd name="connsiteX45" fmla="*/ 506 w 711"/>
              <a:gd name="connsiteY45" fmla="*/ 32 h 137"/>
              <a:gd name="connsiteX46" fmla="*/ 522 w 711"/>
              <a:gd name="connsiteY46" fmla="*/ 26 h 137"/>
              <a:gd name="connsiteX47" fmla="*/ 538 w 711"/>
              <a:gd name="connsiteY47" fmla="*/ 21 h 137"/>
              <a:gd name="connsiteX48" fmla="*/ 543 w 711"/>
              <a:gd name="connsiteY48" fmla="*/ 21 h 137"/>
              <a:gd name="connsiteX49" fmla="*/ 553 w 711"/>
              <a:gd name="connsiteY49" fmla="*/ 16 h 137"/>
              <a:gd name="connsiteX50" fmla="*/ 559 w 711"/>
              <a:gd name="connsiteY50" fmla="*/ 11 h 137"/>
              <a:gd name="connsiteX51" fmla="*/ 569 w 711"/>
              <a:gd name="connsiteY51" fmla="*/ 5 h 137"/>
              <a:gd name="connsiteX52" fmla="*/ 575 w 711"/>
              <a:gd name="connsiteY52" fmla="*/ 5 h 137"/>
              <a:gd name="connsiteX53" fmla="*/ 585 w 711"/>
              <a:gd name="connsiteY53" fmla="*/ 0 h 137"/>
              <a:gd name="connsiteX54" fmla="*/ 590 w 711"/>
              <a:gd name="connsiteY54" fmla="*/ 5 h 137"/>
              <a:gd name="connsiteX55" fmla="*/ 596 w 711"/>
              <a:gd name="connsiteY55" fmla="*/ 5 h 137"/>
              <a:gd name="connsiteX56" fmla="*/ 601 w 711"/>
              <a:gd name="connsiteY56" fmla="*/ 11 h 137"/>
              <a:gd name="connsiteX57" fmla="*/ 611 w 711"/>
              <a:gd name="connsiteY57" fmla="*/ 16 h 137"/>
              <a:gd name="connsiteX58" fmla="*/ 622 w 711"/>
              <a:gd name="connsiteY58" fmla="*/ 21 h 137"/>
              <a:gd name="connsiteX59" fmla="*/ 632 w 711"/>
              <a:gd name="connsiteY59" fmla="*/ 26 h 137"/>
              <a:gd name="connsiteX60" fmla="*/ 643 w 711"/>
              <a:gd name="connsiteY60" fmla="*/ 32 h 137"/>
              <a:gd name="connsiteX61" fmla="*/ 659 w 711"/>
              <a:gd name="connsiteY61" fmla="*/ 42 h 137"/>
              <a:gd name="connsiteX62" fmla="*/ 669 w 711"/>
              <a:gd name="connsiteY62" fmla="*/ 53 h 137"/>
              <a:gd name="connsiteX63" fmla="*/ 680 w 711"/>
              <a:gd name="connsiteY63" fmla="*/ 58 h 137"/>
              <a:gd name="connsiteX64" fmla="*/ 690 w 711"/>
              <a:gd name="connsiteY64" fmla="*/ 68 h 137"/>
              <a:gd name="connsiteX65" fmla="*/ 701 w 711"/>
              <a:gd name="connsiteY65" fmla="*/ 74 h 137"/>
              <a:gd name="connsiteX66" fmla="*/ 706 w 711"/>
              <a:gd name="connsiteY66" fmla="*/ 79 h 137"/>
              <a:gd name="connsiteX67" fmla="*/ 711 w 711"/>
              <a:gd name="connsiteY67" fmla="*/ 84 h 137"/>
              <a:gd name="connsiteX68" fmla="*/ 711 w 711"/>
              <a:gd name="connsiteY68" fmla="*/ 89 h 137"/>
              <a:gd name="connsiteX69" fmla="*/ 711 w 711"/>
              <a:gd name="connsiteY69" fmla="*/ 95 h 137"/>
              <a:gd name="connsiteX70" fmla="*/ 711 w 711"/>
              <a:gd name="connsiteY70" fmla="*/ 100 h 137"/>
              <a:gd name="connsiteX0" fmla="*/ 601 w 711"/>
              <a:gd name="connsiteY0" fmla="*/ 105 h 137"/>
              <a:gd name="connsiteX1" fmla="*/ 596 w 711"/>
              <a:gd name="connsiteY1" fmla="*/ 95 h 137"/>
              <a:gd name="connsiteX2" fmla="*/ 596 w 711"/>
              <a:gd name="connsiteY2" fmla="*/ 89 h 137"/>
              <a:gd name="connsiteX3" fmla="*/ 596 w 711"/>
              <a:gd name="connsiteY3" fmla="*/ 84 h 137"/>
              <a:gd name="connsiteX4" fmla="*/ 590 w 711"/>
              <a:gd name="connsiteY4" fmla="*/ 84 h 137"/>
              <a:gd name="connsiteX5" fmla="*/ 585 w 711"/>
              <a:gd name="connsiteY5" fmla="*/ 79 h 137"/>
              <a:gd name="connsiteX6" fmla="*/ 575 w 711"/>
              <a:gd name="connsiteY6" fmla="*/ 79 h 137"/>
              <a:gd name="connsiteX7" fmla="*/ 569 w 711"/>
              <a:gd name="connsiteY7" fmla="*/ 74 h 137"/>
              <a:gd name="connsiteX8" fmla="*/ 553 w 711"/>
              <a:gd name="connsiteY8" fmla="*/ 74 h 137"/>
              <a:gd name="connsiteX9" fmla="*/ 543 w 711"/>
              <a:gd name="connsiteY9" fmla="*/ 74 h 137"/>
              <a:gd name="connsiteX10" fmla="*/ 527 w 711"/>
              <a:gd name="connsiteY10" fmla="*/ 79 h 137"/>
              <a:gd name="connsiteX11" fmla="*/ 496 w 711"/>
              <a:gd name="connsiteY11" fmla="*/ 79 h 137"/>
              <a:gd name="connsiteX12" fmla="*/ 459 w 711"/>
              <a:gd name="connsiteY12" fmla="*/ 84 h 137"/>
              <a:gd name="connsiteX13" fmla="*/ 422 w 711"/>
              <a:gd name="connsiteY13" fmla="*/ 89 h 137"/>
              <a:gd name="connsiteX14" fmla="*/ 385 w 711"/>
              <a:gd name="connsiteY14" fmla="*/ 89 h 137"/>
              <a:gd name="connsiteX15" fmla="*/ 343 w 711"/>
              <a:gd name="connsiteY15" fmla="*/ 95 h 137"/>
              <a:gd name="connsiteX16" fmla="*/ 295 w 711"/>
              <a:gd name="connsiteY16" fmla="*/ 105 h 137"/>
              <a:gd name="connsiteX17" fmla="*/ 269 w 711"/>
              <a:gd name="connsiteY17" fmla="*/ 105 h 137"/>
              <a:gd name="connsiteX18" fmla="*/ 243 w 711"/>
              <a:gd name="connsiteY18" fmla="*/ 110 h 137"/>
              <a:gd name="connsiteX19" fmla="*/ 216 w 711"/>
              <a:gd name="connsiteY19" fmla="*/ 116 h 137"/>
              <a:gd name="connsiteX20" fmla="*/ 190 w 711"/>
              <a:gd name="connsiteY20" fmla="*/ 116 h 137"/>
              <a:gd name="connsiteX21" fmla="*/ 158 w 711"/>
              <a:gd name="connsiteY21" fmla="*/ 121 h 137"/>
              <a:gd name="connsiteX22" fmla="*/ 132 w 711"/>
              <a:gd name="connsiteY22" fmla="*/ 126 h 137"/>
              <a:gd name="connsiteX23" fmla="*/ 106 w 711"/>
              <a:gd name="connsiteY23" fmla="*/ 126 h 137"/>
              <a:gd name="connsiteX24" fmla="*/ 85 w 711"/>
              <a:gd name="connsiteY24" fmla="*/ 132 h 137"/>
              <a:gd name="connsiteX25" fmla="*/ 64 w 711"/>
              <a:gd name="connsiteY25" fmla="*/ 132 h 137"/>
              <a:gd name="connsiteX26" fmla="*/ 37 w 711"/>
              <a:gd name="connsiteY26" fmla="*/ 132 h 137"/>
              <a:gd name="connsiteX27" fmla="*/ 21 w 711"/>
              <a:gd name="connsiteY27" fmla="*/ 137 h 137"/>
              <a:gd name="connsiteX28" fmla="*/ 0 w 711"/>
              <a:gd name="connsiteY28" fmla="*/ 137 h 137"/>
              <a:gd name="connsiteX29" fmla="*/ 0 w 711"/>
              <a:gd name="connsiteY29" fmla="*/ 100 h 137"/>
              <a:gd name="connsiteX30" fmla="*/ 16 w 711"/>
              <a:gd name="connsiteY30" fmla="*/ 100 h 137"/>
              <a:gd name="connsiteX31" fmla="*/ 37 w 711"/>
              <a:gd name="connsiteY31" fmla="*/ 100 h 137"/>
              <a:gd name="connsiteX32" fmla="*/ 53 w 711"/>
              <a:gd name="connsiteY32" fmla="*/ 100 h 137"/>
              <a:gd name="connsiteX33" fmla="*/ 74 w 711"/>
              <a:gd name="connsiteY33" fmla="*/ 95 h 137"/>
              <a:gd name="connsiteX34" fmla="*/ 100 w 711"/>
              <a:gd name="connsiteY34" fmla="*/ 95 h 137"/>
              <a:gd name="connsiteX35" fmla="*/ 122 w 711"/>
              <a:gd name="connsiteY35" fmla="*/ 89 h 137"/>
              <a:gd name="connsiteX36" fmla="*/ 148 w 711"/>
              <a:gd name="connsiteY36" fmla="*/ 84 h 137"/>
              <a:gd name="connsiteX37" fmla="*/ 179 w 711"/>
              <a:gd name="connsiteY37" fmla="*/ 84 h 137"/>
              <a:gd name="connsiteX38" fmla="*/ 237 w 711"/>
              <a:gd name="connsiteY38" fmla="*/ 74 h 137"/>
              <a:gd name="connsiteX39" fmla="*/ 295 w 711"/>
              <a:gd name="connsiteY39" fmla="*/ 63 h 137"/>
              <a:gd name="connsiteX40" fmla="*/ 353 w 711"/>
              <a:gd name="connsiteY40" fmla="*/ 58 h 137"/>
              <a:gd name="connsiteX41" fmla="*/ 411 w 711"/>
              <a:gd name="connsiteY41" fmla="*/ 47 h 137"/>
              <a:gd name="connsiteX42" fmla="*/ 438 w 711"/>
              <a:gd name="connsiteY42" fmla="*/ 42 h 137"/>
              <a:gd name="connsiteX43" fmla="*/ 464 w 711"/>
              <a:gd name="connsiteY43" fmla="*/ 37 h 137"/>
              <a:gd name="connsiteX44" fmla="*/ 490 w 711"/>
              <a:gd name="connsiteY44" fmla="*/ 32 h 137"/>
              <a:gd name="connsiteX45" fmla="*/ 506 w 711"/>
              <a:gd name="connsiteY45" fmla="*/ 32 h 137"/>
              <a:gd name="connsiteX46" fmla="*/ 522 w 711"/>
              <a:gd name="connsiteY46" fmla="*/ 26 h 137"/>
              <a:gd name="connsiteX47" fmla="*/ 538 w 711"/>
              <a:gd name="connsiteY47" fmla="*/ 21 h 137"/>
              <a:gd name="connsiteX48" fmla="*/ 543 w 711"/>
              <a:gd name="connsiteY48" fmla="*/ 21 h 137"/>
              <a:gd name="connsiteX49" fmla="*/ 553 w 711"/>
              <a:gd name="connsiteY49" fmla="*/ 16 h 137"/>
              <a:gd name="connsiteX50" fmla="*/ 559 w 711"/>
              <a:gd name="connsiteY50" fmla="*/ 11 h 137"/>
              <a:gd name="connsiteX51" fmla="*/ 569 w 711"/>
              <a:gd name="connsiteY51" fmla="*/ 5 h 137"/>
              <a:gd name="connsiteX52" fmla="*/ 575 w 711"/>
              <a:gd name="connsiteY52" fmla="*/ 5 h 137"/>
              <a:gd name="connsiteX53" fmla="*/ 585 w 711"/>
              <a:gd name="connsiteY53" fmla="*/ 0 h 137"/>
              <a:gd name="connsiteX54" fmla="*/ 590 w 711"/>
              <a:gd name="connsiteY54" fmla="*/ 5 h 137"/>
              <a:gd name="connsiteX55" fmla="*/ 596 w 711"/>
              <a:gd name="connsiteY55" fmla="*/ 5 h 137"/>
              <a:gd name="connsiteX56" fmla="*/ 601 w 711"/>
              <a:gd name="connsiteY56" fmla="*/ 11 h 137"/>
              <a:gd name="connsiteX57" fmla="*/ 611 w 711"/>
              <a:gd name="connsiteY57" fmla="*/ 16 h 137"/>
              <a:gd name="connsiteX58" fmla="*/ 622 w 711"/>
              <a:gd name="connsiteY58" fmla="*/ 21 h 137"/>
              <a:gd name="connsiteX59" fmla="*/ 632 w 711"/>
              <a:gd name="connsiteY59" fmla="*/ 26 h 137"/>
              <a:gd name="connsiteX60" fmla="*/ 643 w 711"/>
              <a:gd name="connsiteY60" fmla="*/ 32 h 137"/>
              <a:gd name="connsiteX61" fmla="*/ 659 w 711"/>
              <a:gd name="connsiteY61" fmla="*/ 42 h 137"/>
              <a:gd name="connsiteX62" fmla="*/ 669 w 711"/>
              <a:gd name="connsiteY62" fmla="*/ 53 h 137"/>
              <a:gd name="connsiteX63" fmla="*/ 680 w 711"/>
              <a:gd name="connsiteY63" fmla="*/ 58 h 137"/>
              <a:gd name="connsiteX64" fmla="*/ 690 w 711"/>
              <a:gd name="connsiteY64" fmla="*/ 68 h 137"/>
              <a:gd name="connsiteX65" fmla="*/ 701 w 711"/>
              <a:gd name="connsiteY65" fmla="*/ 74 h 137"/>
              <a:gd name="connsiteX66" fmla="*/ 706 w 711"/>
              <a:gd name="connsiteY66" fmla="*/ 79 h 137"/>
              <a:gd name="connsiteX67" fmla="*/ 711 w 711"/>
              <a:gd name="connsiteY67" fmla="*/ 84 h 137"/>
              <a:gd name="connsiteX68" fmla="*/ 711 w 711"/>
              <a:gd name="connsiteY68" fmla="*/ 89 h 137"/>
              <a:gd name="connsiteX69" fmla="*/ 711 w 711"/>
              <a:gd name="connsiteY69" fmla="*/ 95 h 137"/>
              <a:gd name="connsiteX0" fmla="*/ 601 w 711"/>
              <a:gd name="connsiteY0" fmla="*/ 105 h 137"/>
              <a:gd name="connsiteX1" fmla="*/ 596 w 711"/>
              <a:gd name="connsiteY1" fmla="*/ 95 h 137"/>
              <a:gd name="connsiteX2" fmla="*/ 596 w 711"/>
              <a:gd name="connsiteY2" fmla="*/ 89 h 137"/>
              <a:gd name="connsiteX3" fmla="*/ 596 w 711"/>
              <a:gd name="connsiteY3" fmla="*/ 84 h 137"/>
              <a:gd name="connsiteX4" fmla="*/ 590 w 711"/>
              <a:gd name="connsiteY4" fmla="*/ 84 h 137"/>
              <a:gd name="connsiteX5" fmla="*/ 585 w 711"/>
              <a:gd name="connsiteY5" fmla="*/ 79 h 137"/>
              <a:gd name="connsiteX6" fmla="*/ 575 w 711"/>
              <a:gd name="connsiteY6" fmla="*/ 79 h 137"/>
              <a:gd name="connsiteX7" fmla="*/ 569 w 711"/>
              <a:gd name="connsiteY7" fmla="*/ 74 h 137"/>
              <a:gd name="connsiteX8" fmla="*/ 553 w 711"/>
              <a:gd name="connsiteY8" fmla="*/ 74 h 137"/>
              <a:gd name="connsiteX9" fmla="*/ 543 w 711"/>
              <a:gd name="connsiteY9" fmla="*/ 74 h 137"/>
              <a:gd name="connsiteX10" fmla="*/ 527 w 711"/>
              <a:gd name="connsiteY10" fmla="*/ 79 h 137"/>
              <a:gd name="connsiteX11" fmla="*/ 496 w 711"/>
              <a:gd name="connsiteY11" fmla="*/ 79 h 137"/>
              <a:gd name="connsiteX12" fmla="*/ 459 w 711"/>
              <a:gd name="connsiteY12" fmla="*/ 84 h 137"/>
              <a:gd name="connsiteX13" fmla="*/ 422 w 711"/>
              <a:gd name="connsiteY13" fmla="*/ 89 h 137"/>
              <a:gd name="connsiteX14" fmla="*/ 385 w 711"/>
              <a:gd name="connsiteY14" fmla="*/ 89 h 137"/>
              <a:gd name="connsiteX15" fmla="*/ 343 w 711"/>
              <a:gd name="connsiteY15" fmla="*/ 95 h 137"/>
              <a:gd name="connsiteX16" fmla="*/ 295 w 711"/>
              <a:gd name="connsiteY16" fmla="*/ 105 h 137"/>
              <a:gd name="connsiteX17" fmla="*/ 269 w 711"/>
              <a:gd name="connsiteY17" fmla="*/ 105 h 137"/>
              <a:gd name="connsiteX18" fmla="*/ 243 w 711"/>
              <a:gd name="connsiteY18" fmla="*/ 110 h 137"/>
              <a:gd name="connsiteX19" fmla="*/ 216 w 711"/>
              <a:gd name="connsiteY19" fmla="*/ 116 h 137"/>
              <a:gd name="connsiteX20" fmla="*/ 190 w 711"/>
              <a:gd name="connsiteY20" fmla="*/ 116 h 137"/>
              <a:gd name="connsiteX21" fmla="*/ 158 w 711"/>
              <a:gd name="connsiteY21" fmla="*/ 121 h 137"/>
              <a:gd name="connsiteX22" fmla="*/ 132 w 711"/>
              <a:gd name="connsiteY22" fmla="*/ 126 h 137"/>
              <a:gd name="connsiteX23" fmla="*/ 106 w 711"/>
              <a:gd name="connsiteY23" fmla="*/ 126 h 137"/>
              <a:gd name="connsiteX24" fmla="*/ 85 w 711"/>
              <a:gd name="connsiteY24" fmla="*/ 132 h 137"/>
              <a:gd name="connsiteX25" fmla="*/ 64 w 711"/>
              <a:gd name="connsiteY25" fmla="*/ 132 h 137"/>
              <a:gd name="connsiteX26" fmla="*/ 37 w 711"/>
              <a:gd name="connsiteY26" fmla="*/ 132 h 137"/>
              <a:gd name="connsiteX27" fmla="*/ 21 w 711"/>
              <a:gd name="connsiteY27" fmla="*/ 137 h 137"/>
              <a:gd name="connsiteX28" fmla="*/ 0 w 711"/>
              <a:gd name="connsiteY28" fmla="*/ 137 h 137"/>
              <a:gd name="connsiteX29" fmla="*/ 0 w 711"/>
              <a:gd name="connsiteY29" fmla="*/ 100 h 137"/>
              <a:gd name="connsiteX30" fmla="*/ 16 w 711"/>
              <a:gd name="connsiteY30" fmla="*/ 100 h 137"/>
              <a:gd name="connsiteX31" fmla="*/ 37 w 711"/>
              <a:gd name="connsiteY31" fmla="*/ 100 h 137"/>
              <a:gd name="connsiteX32" fmla="*/ 53 w 711"/>
              <a:gd name="connsiteY32" fmla="*/ 100 h 137"/>
              <a:gd name="connsiteX33" fmla="*/ 74 w 711"/>
              <a:gd name="connsiteY33" fmla="*/ 95 h 137"/>
              <a:gd name="connsiteX34" fmla="*/ 100 w 711"/>
              <a:gd name="connsiteY34" fmla="*/ 95 h 137"/>
              <a:gd name="connsiteX35" fmla="*/ 122 w 711"/>
              <a:gd name="connsiteY35" fmla="*/ 89 h 137"/>
              <a:gd name="connsiteX36" fmla="*/ 148 w 711"/>
              <a:gd name="connsiteY36" fmla="*/ 84 h 137"/>
              <a:gd name="connsiteX37" fmla="*/ 179 w 711"/>
              <a:gd name="connsiteY37" fmla="*/ 84 h 137"/>
              <a:gd name="connsiteX38" fmla="*/ 237 w 711"/>
              <a:gd name="connsiteY38" fmla="*/ 74 h 137"/>
              <a:gd name="connsiteX39" fmla="*/ 295 w 711"/>
              <a:gd name="connsiteY39" fmla="*/ 63 h 137"/>
              <a:gd name="connsiteX40" fmla="*/ 353 w 711"/>
              <a:gd name="connsiteY40" fmla="*/ 58 h 137"/>
              <a:gd name="connsiteX41" fmla="*/ 411 w 711"/>
              <a:gd name="connsiteY41" fmla="*/ 47 h 137"/>
              <a:gd name="connsiteX42" fmla="*/ 438 w 711"/>
              <a:gd name="connsiteY42" fmla="*/ 42 h 137"/>
              <a:gd name="connsiteX43" fmla="*/ 464 w 711"/>
              <a:gd name="connsiteY43" fmla="*/ 37 h 137"/>
              <a:gd name="connsiteX44" fmla="*/ 490 w 711"/>
              <a:gd name="connsiteY44" fmla="*/ 32 h 137"/>
              <a:gd name="connsiteX45" fmla="*/ 506 w 711"/>
              <a:gd name="connsiteY45" fmla="*/ 32 h 137"/>
              <a:gd name="connsiteX46" fmla="*/ 522 w 711"/>
              <a:gd name="connsiteY46" fmla="*/ 26 h 137"/>
              <a:gd name="connsiteX47" fmla="*/ 538 w 711"/>
              <a:gd name="connsiteY47" fmla="*/ 21 h 137"/>
              <a:gd name="connsiteX48" fmla="*/ 543 w 711"/>
              <a:gd name="connsiteY48" fmla="*/ 21 h 137"/>
              <a:gd name="connsiteX49" fmla="*/ 553 w 711"/>
              <a:gd name="connsiteY49" fmla="*/ 16 h 137"/>
              <a:gd name="connsiteX50" fmla="*/ 559 w 711"/>
              <a:gd name="connsiteY50" fmla="*/ 11 h 137"/>
              <a:gd name="connsiteX51" fmla="*/ 569 w 711"/>
              <a:gd name="connsiteY51" fmla="*/ 5 h 137"/>
              <a:gd name="connsiteX52" fmla="*/ 575 w 711"/>
              <a:gd name="connsiteY52" fmla="*/ 5 h 137"/>
              <a:gd name="connsiteX53" fmla="*/ 585 w 711"/>
              <a:gd name="connsiteY53" fmla="*/ 0 h 137"/>
              <a:gd name="connsiteX54" fmla="*/ 590 w 711"/>
              <a:gd name="connsiteY54" fmla="*/ 5 h 137"/>
              <a:gd name="connsiteX55" fmla="*/ 596 w 711"/>
              <a:gd name="connsiteY55" fmla="*/ 5 h 137"/>
              <a:gd name="connsiteX56" fmla="*/ 601 w 711"/>
              <a:gd name="connsiteY56" fmla="*/ 11 h 137"/>
              <a:gd name="connsiteX57" fmla="*/ 611 w 711"/>
              <a:gd name="connsiteY57" fmla="*/ 16 h 137"/>
              <a:gd name="connsiteX58" fmla="*/ 622 w 711"/>
              <a:gd name="connsiteY58" fmla="*/ 21 h 137"/>
              <a:gd name="connsiteX59" fmla="*/ 632 w 711"/>
              <a:gd name="connsiteY59" fmla="*/ 26 h 137"/>
              <a:gd name="connsiteX60" fmla="*/ 643 w 711"/>
              <a:gd name="connsiteY60" fmla="*/ 32 h 137"/>
              <a:gd name="connsiteX61" fmla="*/ 659 w 711"/>
              <a:gd name="connsiteY61" fmla="*/ 42 h 137"/>
              <a:gd name="connsiteX62" fmla="*/ 669 w 711"/>
              <a:gd name="connsiteY62" fmla="*/ 53 h 137"/>
              <a:gd name="connsiteX63" fmla="*/ 680 w 711"/>
              <a:gd name="connsiteY63" fmla="*/ 58 h 137"/>
              <a:gd name="connsiteX64" fmla="*/ 690 w 711"/>
              <a:gd name="connsiteY64" fmla="*/ 68 h 137"/>
              <a:gd name="connsiteX65" fmla="*/ 701 w 711"/>
              <a:gd name="connsiteY65" fmla="*/ 74 h 137"/>
              <a:gd name="connsiteX66" fmla="*/ 706 w 711"/>
              <a:gd name="connsiteY66" fmla="*/ 79 h 137"/>
              <a:gd name="connsiteX67" fmla="*/ 711 w 711"/>
              <a:gd name="connsiteY67" fmla="*/ 84 h 137"/>
              <a:gd name="connsiteX68" fmla="*/ 711 w 711"/>
              <a:gd name="connsiteY68" fmla="*/ 89 h 137"/>
              <a:gd name="connsiteX0" fmla="*/ 601 w 711"/>
              <a:gd name="connsiteY0" fmla="*/ 105 h 137"/>
              <a:gd name="connsiteX1" fmla="*/ 596 w 711"/>
              <a:gd name="connsiteY1" fmla="*/ 95 h 137"/>
              <a:gd name="connsiteX2" fmla="*/ 596 w 711"/>
              <a:gd name="connsiteY2" fmla="*/ 89 h 137"/>
              <a:gd name="connsiteX3" fmla="*/ 596 w 711"/>
              <a:gd name="connsiteY3" fmla="*/ 84 h 137"/>
              <a:gd name="connsiteX4" fmla="*/ 590 w 711"/>
              <a:gd name="connsiteY4" fmla="*/ 84 h 137"/>
              <a:gd name="connsiteX5" fmla="*/ 585 w 711"/>
              <a:gd name="connsiteY5" fmla="*/ 79 h 137"/>
              <a:gd name="connsiteX6" fmla="*/ 575 w 711"/>
              <a:gd name="connsiteY6" fmla="*/ 79 h 137"/>
              <a:gd name="connsiteX7" fmla="*/ 569 w 711"/>
              <a:gd name="connsiteY7" fmla="*/ 74 h 137"/>
              <a:gd name="connsiteX8" fmla="*/ 553 w 711"/>
              <a:gd name="connsiteY8" fmla="*/ 74 h 137"/>
              <a:gd name="connsiteX9" fmla="*/ 543 w 711"/>
              <a:gd name="connsiteY9" fmla="*/ 74 h 137"/>
              <a:gd name="connsiteX10" fmla="*/ 527 w 711"/>
              <a:gd name="connsiteY10" fmla="*/ 79 h 137"/>
              <a:gd name="connsiteX11" fmla="*/ 496 w 711"/>
              <a:gd name="connsiteY11" fmla="*/ 79 h 137"/>
              <a:gd name="connsiteX12" fmla="*/ 459 w 711"/>
              <a:gd name="connsiteY12" fmla="*/ 84 h 137"/>
              <a:gd name="connsiteX13" fmla="*/ 422 w 711"/>
              <a:gd name="connsiteY13" fmla="*/ 89 h 137"/>
              <a:gd name="connsiteX14" fmla="*/ 385 w 711"/>
              <a:gd name="connsiteY14" fmla="*/ 89 h 137"/>
              <a:gd name="connsiteX15" fmla="*/ 343 w 711"/>
              <a:gd name="connsiteY15" fmla="*/ 95 h 137"/>
              <a:gd name="connsiteX16" fmla="*/ 295 w 711"/>
              <a:gd name="connsiteY16" fmla="*/ 105 h 137"/>
              <a:gd name="connsiteX17" fmla="*/ 269 w 711"/>
              <a:gd name="connsiteY17" fmla="*/ 105 h 137"/>
              <a:gd name="connsiteX18" fmla="*/ 243 w 711"/>
              <a:gd name="connsiteY18" fmla="*/ 110 h 137"/>
              <a:gd name="connsiteX19" fmla="*/ 216 w 711"/>
              <a:gd name="connsiteY19" fmla="*/ 116 h 137"/>
              <a:gd name="connsiteX20" fmla="*/ 190 w 711"/>
              <a:gd name="connsiteY20" fmla="*/ 116 h 137"/>
              <a:gd name="connsiteX21" fmla="*/ 158 w 711"/>
              <a:gd name="connsiteY21" fmla="*/ 121 h 137"/>
              <a:gd name="connsiteX22" fmla="*/ 132 w 711"/>
              <a:gd name="connsiteY22" fmla="*/ 126 h 137"/>
              <a:gd name="connsiteX23" fmla="*/ 106 w 711"/>
              <a:gd name="connsiteY23" fmla="*/ 126 h 137"/>
              <a:gd name="connsiteX24" fmla="*/ 85 w 711"/>
              <a:gd name="connsiteY24" fmla="*/ 132 h 137"/>
              <a:gd name="connsiteX25" fmla="*/ 64 w 711"/>
              <a:gd name="connsiteY25" fmla="*/ 132 h 137"/>
              <a:gd name="connsiteX26" fmla="*/ 37 w 711"/>
              <a:gd name="connsiteY26" fmla="*/ 132 h 137"/>
              <a:gd name="connsiteX27" fmla="*/ 21 w 711"/>
              <a:gd name="connsiteY27" fmla="*/ 137 h 137"/>
              <a:gd name="connsiteX28" fmla="*/ 0 w 711"/>
              <a:gd name="connsiteY28" fmla="*/ 137 h 137"/>
              <a:gd name="connsiteX29" fmla="*/ 0 w 711"/>
              <a:gd name="connsiteY29" fmla="*/ 100 h 137"/>
              <a:gd name="connsiteX30" fmla="*/ 16 w 711"/>
              <a:gd name="connsiteY30" fmla="*/ 100 h 137"/>
              <a:gd name="connsiteX31" fmla="*/ 37 w 711"/>
              <a:gd name="connsiteY31" fmla="*/ 100 h 137"/>
              <a:gd name="connsiteX32" fmla="*/ 53 w 711"/>
              <a:gd name="connsiteY32" fmla="*/ 100 h 137"/>
              <a:gd name="connsiteX33" fmla="*/ 74 w 711"/>
              <a:gd name="connsiteY33" fmla="*/ 95 h 137"/>
              <a:gd name="connsiteX34" fmla="*/ 100 w 711"/>
              <a:gd name="connsiteY34" fmla="*/ 95 h 137"/>
              <a:gd name="connsiteX35" fmla="*/ 122 w 711"/>
              <a:gd name="connsiteY35" fmla="*/ 89 h 137"/>
              <a:gd name="connsiteX36" fmla="*/ 148 w 711"/>
              <a:gd name="connsiteY36" fmla="*/ 84 h 137"/>
              <a:gd name="connsiteX37" fmla="*/ 179 w 711"/>
              <a:gd name="connsiteY37" fmla="*/ 84 h 137"/>
              <a:gd name="connsiteX38" fmla="*/ 237 w 711"/>
              <a:gd name="connsiteY38" fmla="*/ 74 h 137"/>
              <a:gd name="connsiteX39" fmla="*/ 295 w 711"/>
              <a:gd name="connsiteY39" fmla="*/ 63 h 137"/>
              <a:gd name="connsiteX40" fmla="*/ 353 w 711"/>
              <a:gd name="connsiteY40" fmla="*/ 58 h 137"/>
              <a:gd name="connsiteX41" fmla="*/ 411 w 711"/>
              <a:gd name="connsiteY41" fmla="*/ 47 h 137"/>
              <a:gd name="connsiteX42" fmla="*/ 438 w 711"/>
              <a:gd name="connsiteY42" fmla="*/ 42 h 137"/>
              <a:gd name="connsiteX43" fmla="*/ 464 w 711"/>
              <a:gd name="connsiteY43" fmla="*/ 37 h 137"/>
              <a:gd name="connsiteX44" fmla="*/ 490 w 711"/>
              <a:gd name="connsiteY44" fmla="*/ 32 h 137"/>
              <a:gd name="connsiteX45" fmla="*/ 506 w 711"/>
              <a:gd name="connsiteY45" fmla="*/ 32 h 137"/>
              <a:gd name="connsiteX46" fmla="*/ 522 w 711"/>
              <a:gd name="connsiteY46" fmla="*/ 26 h 137"/>
              <a:gd name="connsiteX47" fmla="*/ 538 w 711"/>
              <a:gd name="connsiteY47" fmla="*/ 21 h 137"/>
              <a:gd name="connsiteX48" fmla="*/ 543 w 711"/>
              <a:gd name="connsiteY48" fmla="*/ 21 h 137"/>
              <a:gd name="connsiteX49" fmla="*/ 553 w 711"/>
              <a:gd name="connsiteY49" fmla="*/ 16 h 137"/>
              <a:gd name="connsiteX50" fmla="*/ 559 w 711"/>
              <a:gd name="connsiteY50" fmla="*/ 11 h 137"/>
              <a:gd name="connsiteX51" fmla="*/ 569 w 711"/>
              <a:gd name="connsiteY51" fmla="*/ 5 h 137"/>
              <a:gd name="connsiteX52" fmla="*/ 575 w 711"/>
              <a:gd name="connsiteY52" fmla="*/ 5 h 137"/>
              <a:gd name="connsiteX53" fmla="*/ 585 w 711"/>
              <a:gd name="connsiteY53" fmla="*/ 0 h 137"/>
              <a:gd name="connsiteX54" fmla="*/ 590 w 711"/>
              <a:gd name="connsiteY54" fmla="*/ 5 h 137"/>
              <a:gd name="connsiteX55" fmla="*/ 596 w 711"/>
              <a:gd name="connsiteY55" fmla="*/ 5 h 137"/>
              <a:gd name="connsiteX56" fmla="*/ 601 w 711"/>
              <a:gd name="connsiteY56" fmla="*/ 11 h 137"/>
              <a:gd name="connsiteX57" fmla="*/ 611 w 711"/>
              <a:gd name="connsiteY57" fmla="*/ 16 h 137"/>
              <a:gd name="connsiteX58" fmla="*/ 622 w 711"/>
              <a:gd name="connsiteY58" fmla="*/ 21 h 137"/>
              <a:gd name="connsiteX59" fmla="*/ 632 w 711"/>
              <a:gd name="connsiteY59" fmla="*/ 26 h 137"/>
              <a:gd name="connsiteX60" fmla="*/ 643 w 711"/>
              <a:gd name="connsiteY60" fmla="*/ 32 h 137"/>
              <a:gd name="connsiteX61" fmla="*/ 659 w 711"/>
              <a:gd name="connsiteY61" fmla="*/ 42 h 137"/>
              <a:gd name="connsiteX62" fmla="*/ 669 w 711"/>
              <a:gd name="connsiteY62" fmla="*/ 53 h 137"/>
              <a:gd name="connsiteX63" fmla="*/ 680 w 711"/>
              <a:gd name="connsiteY63" fmla="*/ 58 h 137"/>
              <a:gd name="connsiteX64" fmla="*/ 690 w 711"/>
              <a:gd name="connsiteY64" fmla="*/ 68 h 137"/>
              <a:gd name="connsiteX65" fmla="*/ 701 w 711"/>
              <a:gd name="connsiteY65" fmla="*/ 74 h 137"/>
              <a:gd name="connsiteX66" fmla="*/ 706 w 711"/>
              <a:gd name="connsiteY66" fmla="*/ 79 h 137"/>
              <a:gd name="connsiteX67" fmla="*/ 711 w 711"/>
              <a:gd name="connsiteY67" fmla="*/ 84 h 137"/>
              <a:gd name="connsiteX0" fmla="*/ 601 w 706"/>
              <a:gd name="connsiteY0" fmla="*/ 105 h 137"/>
              <a:gd name="connsiteX1" fmla="*/ 596 w 706"/>
              <a:gd name="connsiteY1" fmla="*/ 95 h 137"/>
              <a:gd name="connsiteX2" fmla="*/ 596 w 706"/>
              <a:gd name="connsiteY2" fmla="*/ 89 h 137"/>
              <a:gd name="connsiteX3" fmla="*/ 596 w 706"/>
              <a:gd name="connsiteY3" fmla="*/ 84 h 137"/>
              <a:gd name="connsiteX4" fmla="*/ 590 w 706"/>
              <a:gd name="connsiteY4" fmla="*/ 84 h 137"/>
              <a:gd name="connsiteX5" fmla="*/ 585 w 706"/>
              <a:gd name="connsiteY5" fmla="*/ 79 h 137"/>
              <a:gd name="connsiteX6" fmla="*/ 575 w 706"/>
              <a:gd name="connsiteY6" fmla="*/ 79 h 137"/>
              <a:gd name="connsiteX7" fmla="*/ 569 w 706"/>
              <a:gd name="connsiteY7" fmla="*/ 74 h 137"/>
              <a:gd name="connsiteX8" fmla="*/ 553 w 706"/>
              <a:gd name="connsiteY8" fmla="*/ 74 h 137"/>
              <a:gd name="connsiteX9" fmla="*/ 543 w 706"/>
              <a:gd name="connsiteY9" fmla="*/ 74 h 137"/>
              <a:gd name="connsiteX10" fmla="*/ 527 w 706"/>
              <a:gd name="connsiteY10" fmla="*/ 79 h 137"/>
              <a:gd name="connsiteX11" fmla="*/ 496 w 706"/>
              <a:gd name="connsiteY11" fmla="*/ 79 h 137"/>
              <a:gd name="connsiteX12" fmla="*/ 459 w 706"/>
              <a:gd name="connsiteY12" fmla="*/ 84 h 137"/>
              <a:gd name="connsiteX13" fmla="*/ 422 w 706"/>
              <a:gd name="connsiteY13" fmla="*/ 89 h 137"/>
              <a:gd name="connsiteX14" fmla="*/ 385 w 706"/>
              <a:gd name="connsiteY14" fmla="*/ 89 h 137"/>
              <a:gd name="connsiteX15" fmla="*/ 343 w 706"/>
              <a:gd name="connsiteY15" fmla="*/ 95 h 137"/>
              <a:gd name="connsiteX16" fmla="*/ 295 w 706"/>
              <a:gd name="connsiteY16" fmla="*/ 105 h 137"/>
              <a:gd name="connsiteX17" fmla="*/ 269 w 706"/>
              <a:gd name="connsiteY17" fmla="*/ 105 h 137"/>
              <a:gd name="connsiteX18" fmla="*/ 243 w 706"/>
              <a:gd name="connsiteY18" fmla="*/ 110 h 137"/>
              <a:gd name="connsiteX19" fmla="*/ 216 w 706"/>
              <a:gd name="connsiteY19" fmla="*/ 116 h 137"/>
              <a:gd name="connsiteX20" fmla="*/ 190 w 706"/>
              <a:gd name="connsiteY20" fmla="*/ 116 h 137"/>
              <a:gd name="connsiteX21" fmla="*/ 158 w 706"/>
              <a:gd name="connsiteY21" fmla="*/ 121 h 137"/>
              <a:gd name="connsiteX22" fmla="*/ 132 w 706"/>
              <a:gd name="connsiteY22" fmla="*/ 126 h 137"/>
              <a:gd name="connsiteX23" fmla="*/ 106 w 706"/>
              <a:gd name="connsiteY23" fmla="*/ 126 h 137"/>
              <a:gd name="connsiteX24" fmla="*/ 85 w 706"/>
              <a:gd name="connsiteY24" fmla="*/ 132 h 137"/>
              <a:gd name="connsiteX25" fmla="*/ 64 w 706"/>
              <a:gd name="connsiteY25" fmla="*/ 132 h 137"/>
              <a:gd name="connsiteX26" fmla="*/ 37 w 706"/>
              <a:gd name="connsiteY26" fmla="*/ 132 h 137"/>
              <a:gd name="connsiteX27" fmla="*/ 21 w 706"/>
              <a:gd name="connsiteY27" fmla="*/ 137 h 137"/>
              <a:gd name="connsiteX28" fmla="*/ 0 w 706"/>
              <a:gd name="connsiteY28" fmla="*/ 137 h 137"/>
              <a:gd name="connsiteX29" fmla="*/ 0 w 706"/>
              <a:gd name="connsiteY29" fmla="*/ 100 h 137"/>
              <a:gd name="connsiteX30" fmla="*/ 16 w 706"/>
              <a:gd name="connsiteY30" fmla="*/ 100 h 137"/>
              <a:gd name="connsiteX31" fmla="*/ 37 w 706"/>
              <a:gd name="connsiteY31" fmla="*/ 100 h 137"/>
              <a:gd name="connsiteX32" fmla="*/ 53 w 706"/>
              <a:gd name="connsiteY32" fmla="*/ 100 h 137"/>
              <a:gd name="connsiteX33" fmla="*/ 74 w 706"/>
              <a:gd name="connsiteY33" fmla="*/ 95 h 137"/>
              <a:gd name="connsiteX34" fmla="*/ 100 w 706"/>
              <a:gd name="connsiteY34" fmla="*/ 95 h 137"/>
              <a:gd name="connsiteX35" fmla="*/ 122 w 706"/>
              <a:gd name="connsiteY35" fmla="*/ 89 h 137"/>
              <a:gd name="connsiteX36" fmla="*/ 148 w 706"/>
              <a:gd name="connsiteY36" fmla="*/ 84 h 137"/>
              <a:gd name="connsiteX37" fmla="*/ 179 w 706"/>
              <a:gd name="connsiteY37" fmla="*/ 84 h 137"/>
              <a:gd name="connsiteX38" fmla="*/ 237 w 706"/>
              <a:gd name="connsiteY38" fmla="*/ 74 h 137"/>
              <a:gd name="connsiteX39" fmla="*/ 295 w 706"/>
              <a:gd name="connsiteY39" fmla="*/ 63 h 137"/>
              <a:gd name="connsiteX40" fmla="*/ 353 w 706"/>
              <a:gd name="connsiteY40" fmla="*/ 58 h 137"/>
              <a:gd name="connsiteX41" fmla="*/ 411 w 706"/>
              <a:gd name="connsiteY41" fmla="*/ 47 h 137"/>
              <a:gd name="connsiteX42" fmla="*/ 438 w 706"/>
              <a:gd name="connsiteY42" fmla="*/ 42 h 137"/>
              <a:gd name="connsiteX43" fmla="*/ 464 w 706"/>
              <a:gd name="connsiteY43" fmla="*/ 37 h 137"/>
              <a:gd name="connsiteX44" fmla="*/ 490 w 706"/>
              <a:gd name="connsiteY44" fmla="*/ 32 h 137"/>
              <a:gd name="connsiteX45" fmla="*/ 506 w 706"/>
              <a:gd name="connsiteY45" fmla="*/ 32 h 137"/>
              <a:gd name="connsiteX46" fmla="*/ 522 w 706"/>
              <a:gd name="connsiteY46" fmla="*/ 26 h 137"/>
              <a:gd name="connsiteX47" fmla="*/ 538 w 706"/>
              <a:gd name="connsiteY47" fmla="*/ 21 h 137"/>
              <a:gd name="connsiteX48" fmla="*/ 543 w 706"/>
              <a:gd name="connsiteY48" fmla="*/ 21 h 137"/>
              <a:gd name="connsiteX49" fmla="*/ 553 w 706"/>
              <a:gd name="connsiteY49" fmla="*/ 16 h 137"/>
              <a:gd name="connsiteX50" fmla="*/ 559 w 706"/>
              <a:gd name="connsiteY50" fmla="*/ 11 h 137"/>
              <a:gd name="connsiteX51" fmla="*/ 569 w 706"/>
              <a:gd name="connsiteY51" fmla="*/ 5 h 137"/>
              <a:gd name="connsiteX52" fmla="*/ 575 w 706"/>
              <a:gd name="connsiteY52" fmla="*/ 5 h 137"/>
              <a:gd name="connsiteX53" fmla="*/ 585 w 706"/>
              <a:gd name="connsiteY53" fmla="*/ 0 h 137"/>
              <a:gd name="connsiteX54" fmla="*/ 590 w 706"/>
              <a:gd name="connsiteY54" fmla="*/ 5 h 137"/>
              <a:gd name="connsiteX55" fmla="*/ 596 w 706"/>
              <a:gd name="connsiteY55" fmla="*/ 5 h 137"/>
              <a:gd name="connsiteX56" fmla="*/ 601 w 706"/>
              <a:gd name="connsiteY56" fmla="*/ 11 h 137"/>
              <a:gd name="connsiteX57" fmla="*/ 611 w 706"/>
              <a:gd name="connsiteY57" fmla="*/ 16 h 137"/>
              <a:gd name="connsiteX58" fmla="*/ 622 w 706"/>
              <a:gd name="connsiteY58" fmla="*/ 21 h 137"/>
              <a:gd name="connsiteX59" fmla="*/ 632 w 706"/>
              <a:gd name="connsiteY59" fmla="*/ 26 h 137"/>
              <a:gd name="connsiteX60" fmla="*/ 643 w 706"/>
              <a:gd name="connsiteY60" fmla="*/ 32 h 137"/>
              <a:gd name="connsiteX61" fmla="*/ 659 w 706"/>
              <a:gd name="connsiteY61" fmla="*/ 42 h 137"/>
              <a:gd name="connsiteX62" fmla="*/ 669 w 706"/>
              <a:gd name="connsiteY62" fmla="*/ 53 h 137"/>
              <a:gd name="connsiteX63" fmla="*/ 680 w 706"/>
              <a:gd name="connsiteY63" fmla="*/ 58 h 137"/>
              <a:gd name="connsiteX64" fmla="*/ 690 w 706"/>
              <a:gd name="connsiteY64" fmla="*/ 68 h 137"/>
              <a:gd name="connsiteX65" fmla="*/ 701 w 706"/>
              <a:gd name="connsiteY65" fmla="*/ 74 h 137"/>
              <a:gd name="connsiteX66" fmla="*/ 706 w 706"/>
              <a:gd name="connsiteY66" fmla="*/ 79 h 137"/>
              <a:gd name="connsiteX0" fmla="*/ 601 w 706"/>
              <a:gd name="connsiteY0" fmla="*/ 105 h 137"/>
              <a:gd name="connsiteX1" fmla="*/ 596 w 706"/>
              <a:gd name="connsiteY1" fmla="*/ 95 h 137"/>
              <a:gd name="connsiteX2" fmla="*/ 596 w 706"/>
              <a:gd name="connsiteY2" fmla="*/ 89 h 137"/>
              <a:gd name="connsiteX3" fmla="*/ 596 w 706"/>
              <a:gd name="connsiteY3" fmla="*/ 84 h 137"/>
              <a:gd name="connsiteX4" fmla="*/ 590 w 706"/>
              <a:gd name="connsiteY4" fmla="*/ 84 h 137"/>
              <a:gd name="connsiteX5" fmla="*/ 585 w 706"/>
              <a:gd name="connsiteY5" fmla="*/ 79 h 137"/>
              <a:gd name="connsiteX6" fmla="*/ 575 w 706"/>
              <a:gd name="connsiteY6" fmla="*/ 79 h 137"/>
              <a:gd name="connsiteX7" fmla="*/ 569 w 706"/>
              <a:gd name="connsiteY7" fmla="*/ 74 h 137"/>
              <a:gd name="connsiteX8" fmla="*/ 553 w 706"/>
              <a:gd name="connsiteY8" fmla="*/ 74 h 137"/>
              <a:gd name="connsiteX9" fmla="*/ 543 w 706"/>
              <a:gd name="connsiteY9" fmla="*/ 74 h 137"/>
              <a:gd name="connsiteX10" fmla="*/ 527 w 706"/>
              <a:gd name="connsiteY10" fmla="*/ 79 h 137"/>
              <a:gd name="connsiteX11" fmla="*/ 496 w 706"/>
              <a:gd name="connsiteY11" fmla="*/ 79 h 137"/>
              <a:gd name="connsiteX12" fmla="*/ 459 w 706"/>
              <a:gd name="connsiteY12" fmla="*/ 84 h 137"/>
              <a:gd name="connsiteX13" fmla="*/ 422 w 706"/>
              <a:gd name="connsiteY13" fmla="*/ 89 h 137"/>
              <a:gd name="connsiteX14" fmla="*/ 385 w 706"/>
              <a:gd name="connsiteY14" fmla="*/ 89 h 137"/>
              <a:gd name="connsiteX15" fmla="*/ 343 w 706"/>
              <a:gd name="connsiteY15" fmla="*/ 95 h 137"/>
              <a:gd name="connsiteX16" fmla="*/ 295 w 706"/>
              <a:gd name="connsiteY16" fmla="*/ 105 h 137"/>
              <a:gd name="connsiteX17" fmla="*/ 269 w 706"/>
              <a:gd name="connsiteY17" fmla="*/ 105 h 137"/>
              <a:gd name="connsiteX18" fmla="*/ 243 w 706"/>
              <a:gd name="connsiteY18" fmla="*/ 110 h 137"/>
              <a:gd name="connsiteX19" fmla="*/ 216 w 706"/>
              <a:gd name="connsiteY19" fmla="*/ 116 h 137"/>
              <a:gd name="connsiteX20" fmla="*/ 190 w 706"/>
              <a:gd name="connsiteY20" fmla="*/ 116 h 137"/>
              <a:gd name="connsiteX21" fmla="*/ 158 w 706"/>
              <a:gd name="connsiteY21" fmla="*/ 121 h 137"/>
              <a:gd name="connsiteX22" fmla="*/ 132 w 706"/>
              <a:gd name="connsiteY22" fmla="*/ 126 h 137"/>
              <a:gd name="connsiteX23" fmla="*/ 106 w 706"/>
              <a:gd name="connsiteY23" fmla="*/ 126 h 137"/>
              <a:gd name="connsiteX24" fmla="*/ 85 w 706"/>
              <a:gd name="connsiteY24" fmla="*/ 132 h 137"/>
              <a:gd name="connsiteX25" fmla="*/ 64 w 706"/>
              <a:gd name="connsiteY25" fmla="*/ 132 h 137"/>
              <a:gd name="connsiteX26" fmla="*/ 37 w 706"/>
              <a:gd name="connsiteY26" fmla="*/ 132 h 137"/>
              <a:gd name="connsiteX27" fmla="*/ 21 w 706"/>
              <a:gd name="connsiteY27" fmla="*/ 137 h 137"/>
              <a:gd name="connsiteX28" fmla="*/ 0 w 706"/>
              <a:gd name="connsiteY28" fmla="*/ 137 h 137"/>
              <a:gd name="connsiteX29" fmla="*/ 0 w 706"/>
              <a:gd name="connsiteY29" fmla="*/ 100 h 137"/>
              <a:gd name="connsiteX30" fmla="*/ 16 w 706"/>
              <a:gd name="connsiteY30" fmla="*/ 100 h 137"/>
              <a:gd name="connsiteX31" fmla="*/ 37 w 706"/>
              <a:gd name="connsiteY31" fmla="*/ 100 h 137"/>
              <a:gd name="connsiteX32" fmla="*/ 53 w 706"/>
              <a:gd name="connsiteY32" fmla="*/ 100 h 137"/>
              <a:gd name="connsiteX33" fmla="*/ 74 w 706"/>
              <a:gd name="connsiteY33" fmla="*/ 95 h 137"/>
              <a:gd name="connsiteX34" fmla="*/ 100 w 706"/>
              <a:gd name="connsiteY34" fmla="*/ 95 h 137"/>
              <a:gd name="connsiteX35" fmla="*/ 122 w 706"/>
              <a:gd name="connsiteY35" fmla="*/ 89 h 137"/>
              <a:gd name="connsiteX36" fmla="*/ 148 w 706"/>
              <a:gd name="connsiteY36" fmla="*/ 84 h 137"/>
              <a:gd name="connsiteX37" fmla="*/ 179 w 706"/>
              <a:gd name="connsiteY37" fmla="*/ 84 h 137"/>
              <a:gd name="connsiteX38" fmla="*/ 237 w 706"/>
              <a:gd name="connsiteY38" fmla="*/ 74 h 137"/>
              <a:gd name="connsiteX39" fmla="*/ 295 w 706"/>
              <a:gd name="connsiteY39" fmla="*/ 63 h 137"/>
              <a:gd name="connsiteX40" fmla="*/ 353 w 706"/>
              <a:gd name="connsiteY40" fmla="*/ 58 h 137"/>
              <a:gd name="connsiteX41" fmla="*/ 411 w 706"/>
              <a:gd name="connsiteY41" fmla="*/ 47 h 137"/>
              <a:gd name="connsiteX42" fmla="*/ 438 w 706"/>
              <a:gd name="connsiteY42" fmla="*/ 42 h 137"/>
              <a:gd name="connsiteX43" fmla="*/ 464 w 706"/>
              <a:gd name="connsiteY43" fmla="*/ 37 h 137"/>
              <a:gd name="connsiteX44" fmla="*/ 490 w 706"/>
              <a:gd name="connsiteY44" fmla="*/ 32 h 137"/>
              <a:gd name="connsiteX45" fmla="*/ 506 w 706"/>
              <a:gd name="connsiteY45" fmla="*/ 32 h 137"/>
              <a:gd name="connsiteX46" fmla="*/ 522 w 706"/>
              <a:gd name="connsiteY46" fmla="*/ 26 h 137"/>
              <a:gd name="connsiteX47" fmla="*/ 538 w 706"/>
              <a:gd name="connsiteY47" fmla="*/ 21 h 137"/>
              <a:gd name="connsiteX48" fmla="*/ 543 w 706"/>
              <a:gd name="connsiteY48" fmla="*/ 21 h 137"/>
              <a:gd name="connsiteX49" fmla="*/ 553 w 706"/>
              <a:gd name="connsiteY49" fmla="*/ 16 h 137"/>
              <a:gd name="connsiteX50" fmla="*/ 559 w 706"/>
              <a:gd name="connsiteY50" fmla="*/ 11 h 137"/>
              <a:gd name="connsiteX51" fmla="*/ 569 w 706"/>
              <a:gd name="connsiteY51" fmla="*/ 5 h 137"/>
              <a:gd name="connsiteX52" fmla="*/ 575 w 706"/>
              <a:gd name="connsiteY52" fmla="*/ 5 h 137"/>
              <a:gd name="connsiteX53" fmla="*/ 585 w 706"/>
              <a:gd name="connsiteY53" fmla="*/ 0 h 137"/>
              <a:gd name="connsiteX54" fmla="*/ 590 w 706"/>
              <a:gd name="connsiteY54" fmla="*/ 5 h 137"/>
              <a:gd name="connsiteX55" fmla="*/ 596 w 706"/>
              <a:gd name="connsiteY55" fmla="*/ 5 h 137"/>
              <a:gd name="connsiteX56" fmla="*/ 601 w 706"/>
              <a:gd name="connsiteY56" fmla="*/ 11 h 137"/>
              <a:gd name="connsiteX57" fmla="*/ 611 w 706"/>
              <a:gd name="connsiteY57" fmla="*/ 16 h 137"/>
              <a:gd name="connsiteX58" fmla="*/ 622 w 706"/>
              <a:gd name="connsiteY58" fmla="*/ 21 h 137"/>
              <a:gd name="connsiteX59" fmla="*/ 632 w 706"/>
              <a:gd name="connsiteY59" fmla="*/ 26 h 137"/>
              <a:gd name="connsiteX60" fmla="*/ 643 w 706"/>
              <a:gd name="connsiteY60" fmla="*/ 32 h 137"/>
              <a:gd name="connsiteX61" fmla="*/ 659 w 706"/>
              <a:gd name="connsiteY61" fmla="*/ 42 h 137"/>
              <a:gd name="connsiteX62" fmla="*/ 669 w 706"/>
              <a:gd name="connsiteY62" fmla="*/ 53 h 137"/>
              <a:gd name="connsiteX63" fmla="*/ 680 w 706"/>
              <a:gd name="connsiteY63" fmla="*/ 58 h 137"/>
              <a:gd name="connsiteX64" fmla="*/ 690 w 706"/>
              <a:gd name="connsiteY64" fmla="*/ 68 h 137"/>
              <a:gd name="connsiteX65" fmla="*/ 706 w 706"/>
              <a:gd name="connsiteY65" fmla="*/ 79 h 137"/>
              <a:gd name="connsiteX0" fmla="*/ 601 w 690"/>
              <a:gd name="connsiteY0" fmla="*/ 105 h 137"/>
              <a:gd name="connsiteX1" fmla="*/ 596 w 690"/>
              <a:gd name="connsiteY1" fmla="*/ 95 h 137"/>
              <a:gd name="connsiteX2" fmla="*/ 596 w 690"/>
              <a:gd name="connsiteY2" fmla="*/ 89 h 137"/>
              <a:gd name="connsiteX3" fmla="*/ 596 w 690"/>
              <a:gd name="connsiteY3" fmla="*/ 84 h 137"/>
              <a:gd name="connsiteX4" fmla="*/ 590 w 690"/>
              <a:gd name="connsiteY4" fmla="*/ 84 h 137"/>
              <a:gd name="connsiteX5" fmla="*/ 585 w 690"/>
              <a:gd name="connsiteY5" fmla="*/ 79 h 137"/>
              <a:gd name="connsiteX6" fmla="*/ 575 w 690"/>
              <a:gd name="connsiteY6" fmla="*/ 79 h 137"/>
              <a:gd name="connsiteX7" fmla="*/ 569 w 690"/>
              <a:gd name="connsiteY7" fmla="*/ 74 h 137"/>
              <a:gd name="connsiteX8" fmla="*/ 553 w 690"/>
              <a:gd name="connsiteY8" fmla="*/ 74 h 137"/>
              <a:gd name="connsiteX9" fmla="*/ 543 w 690"/>
              <a:gd name="connsiteY9" fmla="*/ 74 h 137"/>
              <a:gd name="connsiteX10" fmla="*/ 527 w 690"/>
              <a:gd name="connsiteY10" fmla="*/ 79 h 137"/>
              <a:gd name="connsiteX11" fmla="*/ 496 w 690"/>
              <a:gd name="connsiteY11" fmla="*/ 79 h 137"/>
              <a:gd name="connsiteX12" fmla="*/ 459 w 690"/>
              <a:gd name="connsiteY12" fmla="*/ 84 h 137"/>
              <a:gd name="connsiteX13" fmla="*/ 422 w 690"/>
              <a:gd name="connsiteY13" fmla="*/ 89 h 137"/>
              <a:gd name="connsiteX14" fmla="*/ 385 w 690"/>
              <a:gd name="connsiteY14" fmla="*/ 89 h 137"/>
              <a:gd name="connsiteX15" fmla="*/ 343 w 690"/>
              <a:gd name="connsiteY15" fmla="*/ 95 h 137"/>
              <a:gd name="connsiteX16" fmla="*/ 295 w 690"/>
              <a:gd name="connsiteY16" fmla="*/ 105 h 137"/>
              <a:gd name="connsiteX17" fmla="*/ 269 w 690"/>
              <a:gd name="connsiteY17" fmla="*/ 105 h 137"/>
              <a:gd name="connsiteX18" fmla="*/ 243 w 690"/>
              <a:gd name="connsiteY18" fmla="*/ 110 h 137"/>
              <a:gd name="connsiteX19" fmla="*/ 216 w 690"/>
              <a:gd name="connsiteY19" fmla="*/ 116 h 137"/>
              <a:gd name="connsiteX20" fmla="*/ 190 w 690"/>
              <a:gd name="connsiteY20" fmla="*/ 116 h 137"/>
              <a:gd name="connsiteX21" fmla="*/ 158 w 690"/>
              <a:gd name="connsiteY21" fmla="*/ 121 h 137"/>
              <a:gd name="connsiteX22" fmla="*/ 132 w 690"/>
              <a:gd name="connsiteY22" fmla="*/ 126 h 137"/>
              <a:gd name="connsiteX23" fmla="*/ 106 w 690"/>
              <a:gd name="connsiteY23" fmla="*/ 126 h 137"/>
              <a:gd name="connsiteX24" fmla="*/ 85 w 690"/>
              <a:gd name="connsiteY24" fmla="*/ 132 h 137"/>
              <a:gd name="connsiteX25" fmla="*/ 64 w 690"/>
              <a:gd name="connsiteY25" fmla="*/ 132 h 137"/>
              <a:gd name="connsiteX26" fmla="*/ 37 w 690"/>
              <a:gd name="connsiteY26" fmla="*/ 132 h 137"/>
              <a:gd name="connsiteX27" fmla="*/ 21 w 690"/>
              <a:gd name="connsiteY27" fmla="*/ 137 h 137"/>
              <a:gd name="connsiteX28" fmla="*/ 0 w 690"/>
              <a:gd name="connsiteY28" fmla="*/ 137 h 137"/>
              <a:gd name="connsiteX29" fmla="*/ 0 w 690"/>
              <a:gd name="connsiteY29" fmla="*/ 100 h 137"/>
              <a:gd name="connsiteX30" fmla="*/ 16 w 690"/>
              <a:gd name="connsiteY30" fmla="*/ 100 h 137"/>
              <a:gd name="connsiteX31" fmla="*/ 37 w 690"/>
              <a:gd name="connsiteY31" fmla="*/ 100 h 137"/>
              <a:gd name="connsiteX32" fmla="*/ 53 w 690"/>
              <a:gd name="connsiteY32" fmla="*/ 100 h 137"/>
              <a:gd name="connsiteX33" fmla="*/ 74 w 690"/>
              <a:gd name="connsiteY33" fmla="*/ 95 h 137"/>
              <a:gd name="connsiteX34" fmla="*/ 100 w 690"/>
              <a:gd name="connsiteY34" fmla="*/ 95 h 137"/>
              <a:gd name="connsiteX35" fmla="*/ 122 w 690"/>
              <a:gd name="connsiteY35" fmla="*/ 89 h 137"/>
              <a:gd name="connsiteX36" fmla="*/ 148 w 690"/>
              <a:gd name="connsiteY36" fmla="*/ 84 h 137"/>
              <a:gd name="connsiteX37" fmla="*/ 179 w 690"/>
              <a:gd name="connsiteY37" fmla="*/ 84 h 137"/>
              <a:gd name="connsiteX38" fmla="*/ 237 w 690"/>
              <a:gd name="connsiteY38" fmla="*/ 74 h 137"/>
              <a:gd name="connsiteX39" fmla="*/ 295 w 690"/>
              <a:gd name="connsiteY39" fmla="*/ 63 h 137"/>
              <a:gd name="connsiteX40" fmla="*/ 353 w 690"/>
              <a:gd name="connsiteY40" fmla="*/ 58 h 137"/>
              <a:gd name="connsiteX41" fmla="*/ 411 w 690"/>
              <a:gd name="connsiteY41" fmla="*/ 47 h 137"/>
              <a:gd name="connsiteX42" fmla="*/ 438 w 690"/>
              <a:gd name="connsiteY42" fmla="*/ 42 h 137"/>
              <a:gd name="connsiteX43" fmla="*/ 464 w 690"/>
              <a:gd name="connsiteY43" fmla="*/ 37 h 137"/>
              <a:gd name="connsiteX44" fmla="*/ 490 w 690"/>
              <a:gd name="connsiteY44" fmla="*/ 32 h 137"/>
              <a:gd name="connsiteX45" fmla="*/ 506 w 690"/>
              <a:gd name="connsiteY45" fmla="*/ 32 h 137"/>
              <a:gd name="connsiteX46" fmla="*/ 522 w 690"/>
              <a:gd name="connsiteY46" fmla="*/ 26 h 137"/>
              <a:gd name="connsiteX47" fmla="*/ 538 w 690"/>
              <a:gd name="connsiteY47" fmla="*/ 21 h 137"/>
              <a:gd name="connsiteX48" fmla="*/ 543 w 690"/>
              <a:gd name="connsiteY48" fmla="*/ 21 h 137"/>
              <a:gd name="connsiteX49" fmla="*/ 553 w 690"/>
              <a:gd name="connsiteY49" fmla="*/ 16 h 137"/>
              <a:gd name="connsiteX50" fmla="*/ 559 w 690"/>
              <a:gd name="connsiteY50" fmla="*/ 11 h 137"/>
              <a:gd name="connsiteX51" fmla="*/ 569 w 690"/>
              <a:gd name="connsiteY51" fmla="*/ 5 h 137"/>
              <a:gd name="connsiteX52" fmla="*/ 575 w 690"/>
              <a:gd name="connsiteY52" fmla="*/ 5 h 137"/>
              <a:gd name="connsiteX53" fmla="*/ 585 w 690"/>
              <a:gd name="connsiteY53" fmla="*/ 0 h 137"/>
              <a:gd name="connsiteX54" fmla="*/ 590 w 690"/>
              <a:gd name="connsiteY54" fmla="*/ 5 h 137"/>
              <a:gd name="connsiteX55" fmla="*/ 596 w 690"/>
              <a:gd name="connsiteY55" fmla="*/ 5 h 137"/>
              <a:gd name="connsiteX56" fmla="*/ 601 w 690"/>
              <a:gd name="connsiteY56" fmla="*/ 11 h 137"/>
              <a:gd name="connsiteX57" fmla="*/ 611 w 690"/>
              <a:gd name="connsiteY57" fmla="*/ 16 h 137"/>
              <a:gd name="connsiteX58" fmla="*/ 622 w 690"/>
              <a:gd name="connsiteY58" fmla="*/ 21 h 137"/>
              <a:gd name="connsiteX59" fmla="*/ 632 w 690"/>
              <a:gd name="connsiteY59" fmla="*/ 26 h 137"/>
              <a:gd name="connsiteX60" fmla="*/ 643 w 690"/>
              <a:gd name="connsiteY60" fmla="*/ 32 h 137"/>
              <a:gd name="connsiteX61" fmla="*/ 659 w 690"/>
              <a:gd name="connsiteY61" fmla="*/ 42 h 137"/>
              <a:gd name="connsiteX62" fmla="*/ 669 w 690"/>
              <a:gd name="connsiteY62" fmla="*/ 53 h 137"/>
              <a:gd name="connsiteX63" fmla="*/ 680 w 690"/>
              <a:gd name="connsiteY63" fmla="*/ 58 h 137"/>
              <a:gd name="connsiteX64" fmla="*/ 690 w 690"/>
              <a:gd name="connsiteY64" fmla="*/ 68 h 137"/>
              <a:gd name="connsiteX0" fmla="*/ 601 w 680"/>
              <a:gd name="connsiteY0" fmla="*/ 105 h 137"/>
              <a:gd name="connsiteX1" fmla="*/ 596 w 680"/>
              <a:gd name="connsiteY1" fmla="*/ 95 h 137"/>
              <a:gd name="connsiteX2" fmla="*/ 596 w 680"/>
              <a:gd name="connsiteY2" fmla="*/ 89 h 137"/>
              <a:gd name="connsiteX3" fmla="*/ 596 w 680"/>
              <a:gd name="connsiteY3" fmla="*/ 84 h 137"/>
              <a:gd name="connsiteX4" fmla="*/ 590 w 680"/>
              <a:gd name="connsiteY4" fmla="*/ 84 h 137"/>
              <a:gd name="connsiteX5" fmla="*/ 585 w 680"/>
              <a:gd name="connsiteY5" fmla="*/ 79 h 137"/>
              <a:gd name="connsiteX6" fmla="*/ 575 w 680"/>
              <a:gd name="connsiteY6" fmla="*/ 79 h 137"/>
              <a:gd name="connsiteX7" fmla="*/ 569 w 680"/>
              <a:gd name="connsiteY7" fmla="*/ 74 h 137"/>
              <a:gd name="connsiteX8" fmla="*/ 553 w 680"/>
              <a:gd name="connsiteY8" fmla="*/ 74 h 137"/>
              <a:gd name="connsiteX9" fmla="*/ 543 w 680"/>
              <a:gd name="connsiteY9" fmla="*/ 74 h 137"/>
              <a:gd name="connsiteX10" fmla="*/ 527 w 680"/>
              <a:gd name="connsiteY10" fmla="*/ 79 h 137"/>
              <a:gd name="connsiteX11" fmla="*/ 496 w 680"/>
              <a:gd name="connsiteY11" fmla="*/ 79 h 137"/>
              <a:gd name="connsiteX12" fmla="*/ 459 w 680"/>
              <a:gd name="connsiteY12" fmla="*/ 84 h 137"/>
              <a:gd name="connsiteX13" fmla="*/ 422 w 680"/>
              <a:gd name="connsiteY13" fmla="*/ 89 h 137"/>
              <a:gd name="connsiteX14" fmla="*/ 385 w 680"/>
              <a:gd name="connsiteY14" fmla="*/ 89 h 137"/>
              <a:gd name="connsiteX15" fmla="*/ 343 w 680"/>
              <a:gd name="connsiteY15" fmla="*/ 95 h 137"/>
              <a:gd name="connsiteX16" fmla="*/ 295 w 680"/>
              <a:gd name="connsiteY16" fmla="*/ 105 h 137"/>
              <a:gd name="connsiteX17" fmla="*/ 269 w 680"/>
              <a:gd name="connsiteY17" fmla="*/ 105 h 137"/>
              <a:gd name="connsiteX18" fmla="*/ 243 w 680"/>
              <a:gd name="connsiteY18" fmla="*/ 110 h 137"/>
              <a:gd name="connsiteX19" fmla="*/ 216 w 680"/>
              <a:gd name="connsiteY19" fmla="*/ 116 h 137"/>
              <a:gd name="connsiteX20" fmla="*/ 190 w 680"/>
              <a:gd name="connsiteY20" fmla="*/ 116 h 137"/>
              <a:gd name="connsiteX21" fmla="*/ 158 w 680"/>
              <a:gd name="connsiteY21" fmla="*/ 121 h 137"/>
              <a:gd name="connsiteX22" fmla="*/ 132 w 680"/>
              <a:gd name="connsiteY22" fmla="*/ 126 h 137"/>
              <a:gd name="connsiteX23" fmla="*/ 106 w 680"/>
              <a:gd name="connsiteY23" fmla="*/ 126 h 137"/>
              <a:gd name="connsiteX24" fmla="*/ 85 w 680"/>
              <a:gd name="connsiteY24" fmla="*/ 132 h 137"/>
              <a:gd name="connsiteX25" fmla="*/ 64 w 680"/>
              <a:gd name="connsiteY25" fmla="*/ 132 h 137"/>
              <a:gd name="connsiteX26" fmla="*/ 37 w 680"/>
              <a:gd name="connsiteY26" fmla="*/ 132 h 137"/>
              <a:gd name="connsiteX27" fmla="*/ 21 w 680"/>
              <a:gd name="connsiteY27" fmla="*/ 137 h 137"/>
              <a:gd name="connsiteX28" fmla="*/ 0 w 680"/>
              <a:gd name="connsiteY28" fmla="*/ 137 h 137"/>
              <a:gd name="connsiteX29" fmla="*/ 0 w 680"/>
              <a:gd name="connsiteY29" fmla="*/ 100 h 137"/>
              <a:gd name="connsiteX30" fmla="*/ 16 w 680"/>
              <a:gd name="connsiteY30" fmla="*/ 100 h 137"/>
              <a:gd name="connsiteX31" fmla="*/ 37 w 680"/>
              <a:gd name="connsiteY31" fmla="*/ 100 h 137"/>
              <a:gd name="connsiteX32" fmla="*/ 53 w 680"/>
              <a:gd name="connsiteY32" fmla="*/ 100 h 137"/>
              <a:gd name="connsiteX33" fmla="*/ 74 w 680"/>
              <a:gd name="connsiteY33" fmla="*/ 95 h 137"/>
              <a:gd name="connsiteX34" fmla="*/ 100 w 680"/>
              <a:gd name="connsiteY34" fmla="*/ 95 h 137"/>
              <a:gd name="connsiteX35" fmla="*/ 122 w 680"/>
              <a:gd name="connsiteY35" fmla="*/ 89 h 137"/>
              <a:gd name="connsiteX36" fmla="*/ 148 w 680"/>
              <a:gd name="connsiteY36" fmla="*/ 84 h 137"/>
              <a:gd name="connsiteX37" fmla="*/ 179 w 680"/>
              <a:gd name="connsiteY37" fmla="*/ 84 h 137"/>
              <a:gd name="connsiteX38" fmla="*/ 237 w 680"/>
              <a:gd name="connsiteY38" fmla="*/ 74 h 137"/>
              <a:gd name="connsiteX39" fmla="*/ 295 w 680"/>
              <a:gd name="connsiteY39" fmla="*/ 63 h 137"/>
              <a:gd name="connsiteX40" fmla="*/ 353 w 680"/>
              <a:gd name="connsiteY40" fmla="*/ 58 h 137"/>
              <a:gd name="connsiteX41" fmla="*/ 411 w 680"/>
              <a:gd name="connsiteY41" fmla="*/ 47 h 137"/>
              <a:gd name="connsiteX42" fmla="*/ 438 w 680"/>
              <a:gd name="connsiteY42" fmla="*/ 42 h 137"/>
              <a:gd name="connsiteX43" fmla="*/ 464 w 680"/>
              <a:gd name="connsiteY43" fmla="*/ 37 h 137"/>
              <a:gd name="connsiteX44" fmla="*/ 490 w 680"/>
              <a:gd name="connsiteY44" fmla="*/ 32 h 137"/>
              <a:gd name="connsiteX45" fmla="*/ 506 w 680"/>
              <a:gd name="connsiteY45" fmla="*/ 32 h 137"/>
              <a:gd name="connsiteX46" fmla="*/ 522 w 680"/>
              <a:gd name="connsiteY46" fmla="*/ 26 h 137"/>
              <a:gd name="connsiteX47" fmla="*/ 538 w 680"/>
              <a:gd name="connsiteY47" fmla="*/ 21 h 137"/>
              <a:gd name="connsiteX48" fmla="*/ 543 w 680"/>
              <a:gd name="connsiteY48" fmla="*/ 21 h 137"/>
              <a:gd name="connsiteX49" fmla="*/ 553 w 680"/>
              <a:gd name="connsiteY49" fmla="*/ 16 h 137"/>
              <a:gd name="connsiteX50" fmla="*/ 559 w 680"/>
              <a:gd name="connsiteY50" fmla="*/ 11 h 137"/>
              <a:gd name="connsiteX51" fmla="*/ 569 w 680"/>
              <a:gd name="connsiteY51" fmla="*/ 5 h 137"/>
              <a:gd name="connsiteX52" fmla="*/ 575 w 680"/>
              <a:gd name="connsiteY52" fmla="*/ 5 h 137"/>
              <a:gd name="connsiteX53" fmla="*/ 585 w 680"/>
              <a:gd name="connsiteY53" fmla="*/ 0 h 137"/>
              <a:gd name="connsiteX54" fmla="*/ 590 w 680"/>
              <a:gd name="connsiteY54" fmla="*/ 5 h 137"/>
              <a:gd name="connsiteX55" fmla="*/ 596 w 680"/>
              <a:gd name="connsiteY55" fmla="*/ 5 h 137"/>
              <a:gd name="connsiteX56" fmla="*/ 601 w 680"/>
              <a:gd name="connsiteY56" fmla="*/ 11 h 137"/>
              <a:gd name="connsiteX57" fmla="*/ 611 w 680"/>
              <a:gd name="connsiteY57" fmla="*/ 16 h 137"/>
              <a:gd name="connsiteX58" fmla="*/ 622 w 680"/>
              <a:gd name="connsiteY58" fmla="*/ 21 h 137"/>
              <a:gd name="connsiteX59" fmla="*/ 632 w 680"/>
              <a:gd name="connsiteY59" fmla="*/ 26 h 137"/>
              <a:gd name="connsiteX60" fmla="*/ 643 w 680"/>
              <a:gd name="connsiteY60" fmla="*/ 32 h 137"/>
              <a:gd name="connsiteX61" fmla="*/ 659 w 680"/>
              <a:gd name="connsiteY61" fmla="*/ 42 h 137"/>
              <a:gd name="connsiteX62" fmla="*/ 669 w 680"/>
              <a:gd name="connsiteY62" fmla="*/ 53 h 137"/>
              <a:gd name="connsiteX63" fmla="*/ 680 w 680"/>
              <a:gd name="connsiteY63" fmla="*/ 58 h 137"/>
              <a:gd name="connsiteX0" fmla="*/ 601 w 680"/>
              <a:gd name="connsiteY0" fmla="*/ 105 h 137"/>
              <a:gd name="connsiteX1" fmla="*/ 596 w 680"/>
              <a:gd name="connsiteY1" fmla="*/ 89 h 137"/>
              <a:gd name="connsiteX2" fmla="*/ 596 w 680"/>
              <a:gd name="connsiteY2" fmla="*/ 84 h 137"/>
              <a:gd name="connsiteX3" fmla="*/ 590 w 680"/>
              <a:gd name="connsiteY3" fmla="*/ 84 h 137"/>
              <a:gd name="connsiteX4" fmla="*/ 585 w 680"/>
              <a:gd name="connsiteY4" fmla="*/ 79 h 137"/>
              <a:gd name="connsiteX5" fmla="*/ 575 w 680"/>
              <a:gd name="connsiteY5" fmla="*/ 79 h 137"/>
              <a:gd name="connsiteX6" fmla="*/ 569 w 680"/>
              <a:gd name="connsiteY6" fmla="*/ 74 h 137"/>
              <a:gd name="connsiteX7" fmla="*/ 553 w 680"/>
              <a:gd name="connsiteY7" fmla="*/ 74 h 137"/>
              <a:gd name="connsiteX8" fmla="*/ 543 w 680"/>
              <a:gd name="connsiteY8" fmla="*/ 74 h 137"/>
              <a:gd name="connsiteX9" fmla="*/ 527 w 680"/>
              <a:gd name="connsiteY9" fmla="*/ 79 h 137"/>
              <a:gd name="connsiteX10" fmla="*/ 496 w 680"/>
              <a:gd name="connsiteY10" fmla="*/ 79 h 137"/>
              <a:gd name="connsiteX11" fmla="*/ 459 w 680"/>
              <a:gd name="connsiteY11" fmla="*/ 84 h 137"/>
              <a:gd name="connsiteX12" fmla="*/ 422 w 680"/>
              <a:gd name="connsiteY12" fmla="*/ 89 h 137"/>
              <a:gd name="connsiteX13" fmla="*/ 385 w 680"/>
              <a:gd name="connsiteY13" fmla="*/ 89 h 137"/>
              <a:gd name="connsiteX14" fmla="*/ 343 w 680"/>
              <a:gd name="connsiteY14" fmla="*/ 95 h 137"/>
              <a:gd name="connsiteX15" fmla="*/ 295 w 680"/>
              <a:gd name="connsiteY15" fmla="*/ 105 h 137"/>
              <a:gd name="connsiteX16" fmla="*/ 269 w 680"/>
              <a:gd name="connsiteY16" fmla="*/ 105 h 137"/>
              <a:gd name="connsiteX17" fmla="*/ 243 w 680"/>
              <a:gd name="connsiteY17" fmla="*/ 110 h 137"/>
              <a:gd name="connsiteX18" fmla="*/ 216 w 680"/>
              <a:gd name="connsiteY18" fmla="*/ 116 h 137"/>
              <a:gd name="connsiteX19" fmla="*/ 190 w 680"/>
              <a:gd name="connsiteY19" fmla="*/ 116 h 137"/>
              <a:gd name="connsiteX20" fmla="*/ 158 w 680"/>
              <a:gd name="connsiteY20" fmla="*/ 121 h 137"/>
              <a:gd name="connsiteX21" fmla="*/ 132 w 680"/>
              <a:gd name="connsiteY21" fmla="*/ 126 h 137"/>
              <a:gd name="connsiteX22" fmla="*/ 106 w 680"/>
              <a:gd name="connsiteY22" fmla="*/ 126 h 137"/>
              <a:gd name="connsiteX23" fmla="*/ 85 w 680"/>
              <a:gd name="connsiteY23" fmla="*/ 132 h 137"/>
              <a:gd name="connsiteX24" fmla="*/ 64 w 680"/>
              <a:gd name="connsiteY24" fmla="*/ 132 h 137"/>
              <a:gd name="connsiteX25" fmla="*/ 37 w 680"/>
              <a:gd name="connsiteY25" fmla="*/ 132 h 137"/>
              <a:gd name="connsiteX26" fmla="*/ 21 w 680"/>
              <a:gd name="connsiteY26" fmla="*/ 137 h 137"/>
              <a:gd name="connsiteX27" fmla="*/ 0 w 680"/>
              <a:gd name="connsiteY27" fmla="*/ 137 h 137"/>
              <a:gd name="connsiteX28" fmla="*/ 0 w 680"/>
              <a:gd name="connsiteY28" fmla="*/ 100 h 137"/>
              <a:gd name="connsiteX29" fmla="*/ 16 w 680"/>
              <a:gd name="connsiteY29" fmla="*/ 100 h 137"/>
              <a:gd name="connsiteX30" fmla="*/ 37 w 680"/>
              <a:gd name="connsiteY30" fmla="*/ 100 h 137"/>
              <a:gd name="connsiteX31" fmla="*/ 53 w 680"/>
              <a:gd name="connsiteY31" fmla="*/ 100 h 137"/>
              <a:gd name="connsiteX32" fmla="*/ 74 w 680"/>
              <a:gd name="connsiteY32" fmla="*/ 95 h 137"/>
              <a:gd name="connsiteX33" fmla="*/ 100 w 680"/>
              <a:gd name="connsiteY33" fmla="*/ 95 h 137"/>
              <a:gd name="connsiteX34" fmla="*/ 122 w 680"/>
              <a:gd name="connsiteY34" fmla="*/ 89 h 137"/>
              <a:gd name="connsiteX35" fmla="*/ 148 w 680"/>
              <a:gd name="connsiteY35" fmla="*/ 84 h 137"/>
              <a:gd name="connsiteX36" fmla="*/ 179 w 680"/>
              <a:gd name="connsiteY36" fmla="*/ 84 h 137"/>
              <a:gd name="connsiteX37" fmla="*/ 237 w 680"/>
              <a:gd name="connsiteY37" fmla="*/ 74 h 137"/>
              <a:gd name="connsiteX38" fmla="*/ 295 w 680"/>
              <a:gd name="connsiteY38" fmla="*/ 63 h 137"/>
              <a:gd name="connsiteX39" fmla="*/ 353 w 680"/>
              <a:gd name="connsiteY39" fmla="*/ 58 h 137"/>
              <a:gd name="connsiteX40" fmla="*/ 411 w 680"/>
              <a:gd name="connsiteY40" fmla="*/ 47 h 137"/>
              <a:gd name="connsiteX41" fmla="*/ 438 w 680"/>
              <a:gd name="connsiteY41" fmla="*/ 42 h 137"/>
              <a:gd name="connsiteX42" fmla="*/ 464 w 680"/>
              <a:gd name="connsiteY42" fmla="*/ 37 h 137"/>
              <a:gd name="connsiteX43" fmla="*/ 490 w 680"/>
              <a:gd name="connsiteY43" fmla="*/ 32 h 137"/>
              <a:gd name="connsiteX44" fmla="*/ 506 w 680"/>
              <a:gd name="connsiteY44" fmla="*/ 32 h 137"/>
              <a:gd name="connsiteX45" fmla="*/ 522 w 680"/>
              <a:gd name="connsiteY45" fmla="*/ 26 h 137"/>
              <a:gd name="connsiteX46" fmla="*/ 538 w 680"/>
              <a:gd name="connsiteY46" fmla="*/ 21 h 137"/>
              <a:gd name="connsiteX47" fmla="*/ 543 w 680"/>
              <a:gd name="connsiteY47" fmla="*/ 21 h 137"/>
              <a:gd name="connsiteX48" fmla="*/ 553 w 680"/>
              <a:gd name="connsiteY48" fmla="*/ 16 h 137"/>
              <a:gd name="connsiteX49" fmla="*/ 559 w 680"/>
              <a:gd name="connsiteY49" fmla="*/ 11 h 137"/>
              <a:gd name="connsiteX50" fmla="*/ 569 w 680"/>
              <a:gd name="connsiteY50" fmla="*/ 5 h 137"/>
              <a:gd name="connsiteX51" fmla="*/ 575 w 680"/>
              <a:gd name="connsiteY51" fmla="*/ 5 h 137"/>
              <a:gd name="connsiteX52" fmla="*/ 585 w 680"/>
              <a:gd name="connsiteY52" fmla="*/ 0 h 137"/>
              <a:gd name="connsiteX53" fmla="*/ 590 w 680"/>
              <a:gd name="connsiteY53" fmla="*/ 5 h 137"/>
              <a:gd name="connsiteX54" fmla="*/ 596 w 680"/>
              <a:gd name="connsiteY54" fmla="*/ 5 h 137"/>
              <a:gd name="connsiteX55" fmla="*/ 601 w 680"/>
              <a:gd name="connsiteY55" fmla="*/ 11 h 137"/>
              <a:gd name="connsiteX56" fmla="*/ 611 w 680"/>
              <a:gd name="connsiteY56" fmla="*/ 16 h 137"/>
              <a:gd name="connsiteX57" fmla="*/ 622 w 680"/>
              <a:gd name="connsiteY57" fmla="*/ 21 h 137"/>
              <a:gd name="connsiteX58" fmla="*/ 632 w 680"/>
              <a:gd name="connsiteY58" fmla="*/ 26 h 137"/>
              <a:gd name="connsiteX59" fmla="*/ 643 w 680"/>
              <a:gd name="connsiteY59" fmla="*/ 32 h 137"/>
              <a:gd name="connsiteX60" fmla="*/ 659 w 680"/>
              <a:gd name="connsiteY60" fmla="*/ 42 h 137"/>
              <a:gd name="connsiteX61" fmla="*/ 669 w 680"/>
              <a:gd name="connsiteY61" fmla="*/ 53 h 137"/>
              <a:gd name="connsiteX62" fmla="*/ 680 w 680"/>
              <a:gd name="connsiteY62" fmla="*/ 58 h 137"/>
              <a:gd name="connsiteX0" fmla="*/ 596 w 680"/>
              <a:gd name="connsiteY0" fmla="*/ 89 h 137"/>
              <a:gd name="connsiteX1" fmla="*/ 596 w 680"/>
              <a:gd name="connsiteY1" fmla="*/ 84 h 137"/>
              <a:gd name="connsiteX2" fmla="*/ 590 w 680"/>
              <a:gd name="connsiteY2" fmla="*/ 84 h 137"/>
              <a:gd name="connsiteX3" fmla="*/ 585 w 680"/>
              <a:gd name="connsiteY3" fmla="*/ 79 h 137"/>
              <a:gd name="connsiteX4" fmla="*/ 575 w 680"/>
              <a:gd name="connsiteY4" fmla="*/ 79 h 137"/>
              <a:gd name="connsiteX5" fmla="*/ 569 w 680"/>
              <a:gd name="connsiteY5" fmla="*/ 74 h 137"/>
              <a:gd name="connsiteX6" fmla="*/ 553 w 680"/>
              <a:gd name="connsiteY6" fmla="*/ 74 h 137"/>
              <a:gd name="connsiteX7" fmla="*/ 543 w 680"/>
              <a:gd name="connsiteY7" fmla="*/ 74 h 137"/>
              <a:gd name="connsiteX8" fmla="*/ 527 w 680"/>
              <a:gd name="connsiteY8" fmla="*/ 79 h 137"/>
              <a:gd name="connsiteX9" fmla="*/ 496 w 680"/>
              <a:gd name="connsiteY9" fmla="*/ 79 h 137"/>
              <a:gd name="connsiteX10" fmla="*/ 459 w 680"/>
              <a:gd name="connsiteY10" fmla="*/ 84 h 137"/>
              <a:gd name="connsiteX11" fmla="*/ 422 w 680"/>
              <a:gd name="connsiteY11" fmla="*/ 89 h 137"/>
              <a:gd name="connsiteX12" fmla="*/ 385 w 680"/>
              <a:gd name="connsiteY12" fmla="*/ 89 h 137"/>
              <a:gd name="connsiteX13" fmla="*/ 343 w 680"/>
              <a:gd name="connsiteY13" fmla="*/ 95 h 137"/>
              <a:gd name="connsiteX14" fmla="*/ 295 w 680"/>
              <a:gd name="connsiteY14" fmla="*/ 105 h 137"/>
              <a:gd name="connsiteX15" fmla="*/ 269 w 680"/>
              <a:gd name="connsiteY15" fmla="*/ 105 h 137"/>
              <a:gd name="connsiteX16" fmla="*/ 243 w 680"/>
              <a:gd name="connsiteY16" fmla="*/ 110 h 137"/>
              <a:gd name="connsiteX17" fmla="*/ 216 w 680"/>
              <a:gd name="connsiteY17" fmla="*/ 116 h 137"/>
              <a:gd name="connsiteX18" fmla="*/ 190 w 680"/>
              <a:gd name="connsiteY18" fmla="*/ 116 h 137"/>
              <a:gd name="connsiteX19" fmla="*/ 158 w 680"/>
              <a:gd name="connsiteY19" fmla="*/ 121 h 137"/>
              <a:gd name="connsiteX20" fmla="*/ 132 w 680"/>
              <a:gd name="connsiteY20" fmla="*/ 126 h 137"/>
              <a:gd name="connsiteX21" fmla="*/ 106 w 680"/>
              <a:gd name="connsiteY21" fmla="*/ 126 h 137"/>
              <a:gd name="connsiteX22" fmla="*/ 85 w 680"/>
              <a:gd name="connsiteY22" fmla="*/ 132 h 137"/>
              <a:gd name="connsiteX23" fmla="*/ 64 w 680"/>
              <a:gd name="connsiteY23" fmla="*/ 132 h 137"/>
              <a:gd name="connsiteX24" fmla="*/ 37 w 680"/>
              <a:gd name="connsiteY24" fmla="*/ 132 h 137"/>
              <a:gd name="connsiteX25" fmla="*/ 21 w 680"/>
              <a:gd name="connsiteY25" fmla="*/ 137 h 137"/>
              <a:gd name="connsiteX26" fmla="*/ 0 w 680"/>
              <a:gd name="connsiteY26" fmla="*/ 137 h 137"/>
              <a:gd name="connsiteX27" fmla="*/ 0 w 680"/>
              <a:gd name="connsiteY27" fmla="*/ 100 h 137"/>
              <a:gd name="connsiteX28" fmla="*/ 16 w 680"/>
              <a:gd name="connsiteY28" fmla="*/ 100 h 137"/>
              <a:gd name="connsiteX29" fmla="*/ 37 w 680"/>
              <a:gd name="connsiteY29" fmla="*/ 100 h 137"/>
              <a:gd name="connsiteX30" fmla="*/ 53 w 680"/>
              <a:gd name="connsiteY30" fmla="*/ 100 h 137"/>
              <a:gd name="connsiteX31" fmla="*/ 74 w 680"/>
              <a:gd name="connsiteY31" fmla="*/ 95 h 137"/>
              <a:gd name="connsiteX32" fmla="*/ 100 w 680"/>
              <a:gd name="connsiteY32" fmla="*/ 95 h 137"/>
              <a:gd name="connsiteX33" fmla="*/ 122 w 680"/>
              <a:gd name="connsiteY33" fmla="*/ 89 h 137"/>
              <a:gd name="connsiteX34" fmla="*/ 148 w 680"/>
              <a:gd name="connsiteY34" fmla="*/ 84 h 137"/>
              <a:gd name="connsiteX35" fmla="*/ 179 w 680"/>
              <a:gd name="connsiteY35" fmla="*/ 84 h 137"/>
              <a:gd name="connsiteX36" fmla="*/ 237 w 680"/>
              <a:gd name="connsiteY36" fmla="*/ 74 h 137"/>
              <a:gd name="connsiteX37" fmla="*/ 295 w 680"/>
              <a:gd name="connsiteY37" fmla="*/ 63 h 137"/>
              <a:gd name="connsiteX38" fmla="*/ 353 w 680"/>
              <a:gd name="connsiteY38" fmla="*/ 58 h 137"/>
              <a:gd name="connsiteX39" fmla="*/ 411 w 680"/>
              <a:gd name="connsiteY39" fmla="*/ 47 h 137"/>
              <a:gd name="connsiteX40" fmla="*/ 438 w 680"/>
              <a:gd name="connsiteY40" fmla="*/ 42 h 137"/>
              <a:gd name="connsiteX41" fmla="*/ 464 w 680"/>
              <a:gd name="connsiteY41" fmla="*/ 37 h 137"/>
              <a:gd name="connsiteX42" fmla="*/ 490 w 680"/>
              <a:gd name="connsiteY42" fmla="*/ 32 h 137"/>
              <a:gd name="connsiteX43" fmla="*/ 506 w 680"/>
              <a:gd name="connsiteY43" fmla="*/ 32 h 137"/>
              <a:gd name="connsiteX44" fmla="*/ 522 w 680"/>
              <a:gd name="connsiteY44" fmla="*/ 26 h 137"/>
              <a:gd name="connsiteX45" fmla="*/ 538 w 680"/>
              <a:gd name="connsiteY45" fmla="*/ 21 h 137"/>
              <a:gd name="connsiteX46" fmla="*/ 543 w 680"/>
              <a:gd name="connsiteY46" fmla="*/ 21 h 137"/>
              <a:gd name="connsiteX47" fmla="*/ 553 w 680"/>
              <a:gd name="connsiteY47" fmla="*/ 16 h 137"/>
              <a:gd name="connsiteX48" fmla="*/ 559 w 680"/>
              <a:gd name="connsiteY48" fmla="*/ 11 h 137"/>
              <a:gd name="connsiteX49" fmla="*/ 569 w 680"/>
              <a:gd name="connsiteY49" fmla="*/ 5 h 137"/>
              <a:gd name="connsiteX50" fmla="*/ 575 w 680"/>
              <a:gd name="connsiteY50" fmla="*/ 5 h 137"/>
              <a:gd name="connsiteX51" fmla="*/ 585 w 680"/>
              <a:gd name="connsiteY51" fmla="*/ 0 h 137"/>
              <a:gd name="connsiteX52" fmla="*/ 590 w 680"/>
              <a:gd name="connsiteY52" fmla="*/ 5 h 137"/>
              <a:gd name="connsiteX53" fmla="*/ 596 w 680"/>
              <a:gd name="connsiteY53" fmla="*/ 5 h 137"/>
              <a:gd name="connsiteX54" fmla="*/ 601 w 680"/>
              <a:gd name="connsiteY54" fmla="*/ 11 h 137"/>
              <a:gd name="connsiteX55" fmla="*/ 611 w 680"/>
              <a:gd name="connsiteY55" fmla="*/ 16 h 137"/>
              <a:gd name="connsiteX56" fmla="*/ 622 w 680"/>
              <a:gd name="connsiteY56" fmla="*/ 21 h 137"/>
              <a:gd name="connsiteX57" fmla="*/ 632 w 680"/>
              <a:gd name="connsiteY57" fmla="*/ 26 h 137"/>
              <a:gd name="connsiteX58" fmla="*/ 643 w 680"/>
              <a:gd name="connsiteY58" fmla="*/ 32 h 137"/>
              <a:gd name="connsiteX59" fmla="*/ 659 w 680"/>
              <a:gd name="connsiteY59" fmla="*/ 42 h 137"/>
              <a:gd name="connsiteX60" fmla="*/ 669 w 680"/>
              <a:gd name="connsiteY60" fmla="*/ 53 h 137"/>
              <a:gd name="connsiteX61" fmla="*/ 680 w 680"/>
              <a:gd name="connsiteY61" fmla="*/ 58 h 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80" h="137">
                <a:moveTo>
                  <a:pt x="596" y="89"/>
                </a:moveTo>
                <a:lnTo>
                  <a:pt x="596" y="84"/>
                </a:lnTo>
                <a:lnTo>
                  <a:pt x="590" y="84"/>
                </a:lnTo>
                <a:lnTo>
                  <a:pt x="585" y="79"/>
                </a:lnTo>
                <a:lnTo>
                  <a:pt x="575" y="79"/>
                </a:lnTo>
                <a:cubicBezTo>
                  <a:pt x="573" y="77"/>
                  <a:pt x="571" y="76"/>
                  <a:pt x="569" y="74"/>
                </a:cubicBezTo>
                <a:lnTo>
                  <a:pt x="553" y="74"/>
                </a:lnTo>
                <a:lnTo>
                  <a:pt x="543" y="74"/>
                </a:lnTo>
                <a:cubicBezTo>
                  <a:pt x="538" y="76"/>
                  <a:pt x="532" y="77"/>
                  <a:pt x="527" y="79"/>
                </a:cubicBezTo>
                <a:lnTo>
                  <a:pt x="496" y="79"/>
                </a:lnTo>
                <a:cubicBezTo>
                  <a:pt x="484" y="81"/>
                  <a:pt x="471" y="82"/>
                  <a:pt x="459" y="84"/>
                </a:cubicBezTo>
                <a:cubicBezTo>
                  <a:pt x="447" y="86"/>
                  <a:pt x="434" y="87"/>
                  <a:pt x="422" y="89"/>
                </a:cubicBezTo>
                <a:lnTo>
                  <a:pt x="385" y="89"/>
                </a:lnTo>
                <a:lnTo>
                  <a:pt x="343" y="95"/>
                </a:lnTo>
                <a:cubicBezTo>
                  <a:pt x="327" y="98"/>
                  <a:pt x="311" y="102"/>
                  <a:pt x="295" y="105"/>
                </a:cubicBezTo>
                <a:lnTo>
                  <a:pt x="269" y="105"/>
                </a:lnTo>
                <a:cubicBezTo>
                  <a:pt x="260" y="107"/>
                  <a:pt x="252" y="108"/>
                  <a:pt x="243" y="110"/>
                </a:cubicBezTo>
                <a:lnTo>
                  <a:pt x="216" y="116"/>
                </a:lnTo>
                <a:lnTo>
                  <a:pt x="190" y="116"/>
                </a:lnTo>
                <a:cubicBezTo>
                  <a:pt x="179" y="118"/>
                  <a:pt x="169" y="119"/>
                  <a:pt x="158" y="121"/>
                </a:cubicBezTo>
                <a:cubicBezTo>
                  <a:pt x="149" y="123"/>
                  <a:pt x="141" y="124"/>
                  <a:pt x="132" y="126"/>
                </a:cubicBezTo>
                <a:lnTo>
                  <a:pt x="106" y="126"/>
                </a:lnTo>
                <a:lnTo>
                  <a:pt x="85" y="132"/>
                </a:lnTo>
                <a:lnTo>
                  <a:pt x="64" y="132"/>
                </a:lnTo>
                <a:lnTo>
                  <a:pt x="37" y="132"/>
                </a:lnTo>
                <a:cubicBezTo>
                  <a:pt x="32" y="134"/>
                  <a:pt x="26" y="135"/>
                  <a:pt x="21" y="137"/>
                </a:cubicBezTo>
                <a:lnTo>
                  <a:pt x="0" y="137"/>
                </a:lnTo>
                <a:lnTo>
                  <a:pt x="0" y="100"/>
                </a:lnTo>
                <a:lnTo>
                  <a:pt x="16" y="100"/>
                </a:lnTo>
                <a:lnTo>
                  <a:pt x="37" y="100"/>
                </a:lnTo>
                <a:lnTo>
                  <a:pt x="53" y="100"/>
                </a:lnTo>
                <a:cubicBezTo>
                  <a:pt x="60" y="98"/>
                  <a:pt x="67" y="97"/>
                  <a:pt x="74" y="95"/>
                </a:cubicBezTo>
                <a:lnTo>
                  <a:pt x="100" y="95"/>
                </a:lnTo>
                <a:cubicBezTo>
                  <a:pt x="107" y="93"/>
                  <a:pt x="115" y="91"/>
                  <a:pt x="122" y="89"/>
                </a:cubicBezTo>
                <a:cubicBezTo>
                  <a:pt x="131" y="87"/>
                  <a:pt x="139" y="86"/>
                  <a:pt x="148" y="84"/>
                </a:cubicBezTo>
                <a:lnTo>
                  <a:pt x="179" y="84"/>
                </a:lnTo>
                <a:cubicBezTo>
                  <a:pt x="198" y="81"/>
                  <a:pt x="218" y="77"/>
                  <a:pt x="237" y="74"/>
                </a:cubicBezTo>
                <a:cubicBezTo>
                  <a:pt x="256" y="70"/>
                  <a:pt x="276" y="67"/>
                  <a:pt x="295" y="63"/>
                </a:cubicBezTo>
                <a:cubicBezTo>
                  <a:pt x="314" y="61"/>
                  <a:pt x="334" y="60"/>
                  <a:pt x="353" y="58"/>
                </a:cubicBezTo>
                <a:cubicBezTo>
                  <a:pt x="372" y="54"/>
                  <a:pt x="392" y="51"/>
                  <a:pt x="411" y="47"/>
                </a:cubicBezTo>
                <a:cubicBezTo>
                  <a:pt x="420" y="45"/>
                  <a:pt x="429" y="44"/>
                  <a:pt x="438" y="42"/>
                </a:cubicBezTo>
                <a:cubicBezTo>
                  <a:pt x="447" y="40"/>
                  <a:pt x="455" y="39"/>
                  <a:pt x="464" y="37"/>
                </a:cubicBezTo>
                <a:cubicBezTo>
                  <a:pt x="473" y="35"/>
                  <a:pt x="481" y="34"/>
                  <a:pt x="490" y="32"/>
                </a:cubicBezTo>
                <a:lnTo>
                  <a:pt x="506" y="32"/>
                </a:lnTo>
                <a:cubicBezTo>
                  <a:pt x="511" y="30"/>
                  <a:pt x="517" y="28"/>
                  <a:pt x="522" y="26"/>
                </a:cubicBezTo>
                <a:cubicBezTo>
                  <a:pt x="527" y="24"/>
                  <a:pt x="533" y="23"/>
                  <a:pt x="538" y="21"/>
                </a:cubicBezTo>
                <a:lnTo>
                  <a:pt x="543" y="21"/>
                </a:lnTo>
                <a:cubicBezTo>
                  <a:pt x="546" y="19"/>
                  <a:pt x="550" y="18"/>
                  <a:pt x="553" y="16"/>
                </a:cubicBezTo>
                <a:cubicBezTo>
                  <a:pt x="555" y="14"/>
                  <a:pt x="557" y="13"/>
                  <a:pt x="559" y="11"/>
                </a:cubicBezTo>
                <a:cubicBezTo>
                  <a:pt x="562" y="9"/>
                  <a:pt x="566" y="7"/>
                  <a:pt x="569" y="5"/>
                </a:cubicBezTo>
                <a:lnTo>
                  <a:pt x="575" y="5"/>
                </a:lnTo>
                <a:cubicBezTo>
                  <a:pt x="578" y="3"/>
                  <a:pt x="582" y="2"/>
                  <a:pt x="585" y="0"/>
                </a:cubicBezTo>
                <a:lnTo>
                  <a:pt x="590" y="5"/>
                </a:lnTo>
                <a:lnTo>
                  <a:pt x="596" y="5"/>
                </a:lnTo>
                <a:cubicBezTo>
                  <a:pt x="598" y="7"/>
                  <a:pt x="599" y="9"/>
                  <a:pt x="601" y="11"/>
                </a:cubicBezTo>
                <a:cubicBezTo>
                  <a:pt x="604" y="13"/>
                  <a:pt x="608" y="14"/>
                  <a:pt x="611" y="16"/>
                </a:cubicBezTo>
                <a:cubicBezTo>
                  <a:pt x="615" y="18"/>
                  <a:pt x="618" y="19"/>
                  <a:pt x="622" y="21"/>
                </a:cubicBezTo>
                <a:cubicBezTo>
                  <a:pt x="625" y="23"/>
                  <a:pt x="629" y="24"/>
                  <a:pt x="632" y="26"/>
                </a:cubicBezTo>
                <a:cubicBezTo>
                  <a:pt x="636" y="28"/>
                  <a:pt x="639" y="30"/>
                  <a:pt x="643" y="32"/>
                </a:cubicBezTo>
                <a:cubicBezTo>
                  <a:pt x="648" y="35"/>
                  <a:pt x="654" y="39"/>
                  <a:pt x="659" y="42"/>
                </a:cubicBezTo>
                <a:cubicBezTo>
                  <a:pt x="662" y="46"/>
                  <a:pt x="666" y="49"/>
                  <a:pt x="669" y="53"/>
                </a:cubicBezTo>
                <a:cubicBezTo>
                  <a:pt x="673" y="55"/>
                  <a:pt x="676" y="56"/>
                  <a:pt x="680" y="58"/>
                </a:cubicBezTo>
              </a:path>
            </a:pathLst>
          </a:custGeom>
          <a:solidFill>
            <a:schemeClr val="accent6">
              <a:lumMod val="75000"/>
            </a:schemeClr>
          </a:solidFill>
          <a:ln w="5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0" name="Freeform 58"/>
          <p:cNvSpPr>
            <a:spLocks/>
          </p:cNvSpPr>
          <p:nvPr/>
        </p:nvSpPr>
        <p:spPr bwMode="auto">
          <a:xfrm>
            <a:off x="10118725" y="3363913"/>
            <a:ext cx="176213" cy="263525"/>
          </a:xfrm>
          <a:custGeom>
            <a:avLst/>
            <a:gdLst>
              <a:gd name="connsiteX0" fmla="*/ 228 w 307"/>
              <a:gd name="connsiteY0" fmla="*/ 205 h 205"/>
              <a:gd name="connsiteX1" fmla="*/ 196 w 307"/>
              <a:gd name="connsiteY1" fmla="*/ 205 h 205"/>
              <a:gd name="connsiteX2" fmla="*/ 196 w 307"/>
              <a:gd name="connsiteY2" fmla="*/ 200 h 205"/>
              <a:gd name="connsiteX3" fmla="*/ 196 w 307"/>
              <a:gd name="connsiteY3" fmla="*/ 189 h 205"/>
              <a:gd name="connsiteX4" fmla="*/ 196 w 307"/>
              <a:gd name="connsiteY4" fmla="*/ 184 h 205"/>
              <a:gd name="connsiteX5" fmla="*/ 196 w 307"/>
              <a:gd name="connsiteY5" fmla="*/ 173 h 205"/>
              <a:gd name="connsiteX6" fmla="*/ 196 w 307"/>
              <a:gd name="connsiteY6" fmla="*/ 163 h 205"/>
              <a:gd name="connsiteX7" fmla="*/ 196 w 307"/>
              <a:gd name="connsiteY7" fmla="*/ 152 h 205"/>
              <a:gd name="connsiteX8" fmla="*/ 202 w 307"/>
              <a:gd name="connsiteY8" fmla="*/ 131 h 205"/>
              <a:gd name="connsiteX9" fmla="*/ 202 w 307"/>
              <a:gd name="connsiteY9" fmla="*/ 116 h 205"/>
              <a:gd name="connsiteX10" fmla="*/ 202 w 307"/>
              <a:gd name="connsiteY10" fmla="*/ 105 h 205"/>
              <a:gd name="connsiteX11" fmla="*/ 202 w 307"/>
              <a:gd name="connsiteY11" fmla="*/ 95 h 205"/>
              <a:gd name="connsiteX12" fmla="*/ 202 w 307"/>
              <a:gd name="connsiteY12" fmla="*/ 84 h 205"/>
              <a:gd name="connsiteX13" fmla="*/ 202 w 307"/>
              <a:gd name="connsiteY13" fmla="*/ 79 h 205"/>
              <a:gd name="connsiteX14" fmla="*/ 202 w 307"/>
              <a:gd name="connsiteY14" fmla="*/ 74 h 205"/>
              <a:gd name="connsiteX15" fmla="*/ 202 w 307"/>
              <a:gd name="connsiteY15" fmla="*/ 68 h 205"/>
              <a:gd name="connsiteX16" fmla="*/ 202 w 307"/>
              <a:gd name="connsiteY16" fmla="*/ 68 h 205"/>
              <a:gd name="connsiteX17" fmla="*/ 196 w 307"/>
              <a:gd name="connsiteY17" fmla="*/ 68 h 205"/>
              <a:gd name="connsiteX18" fmla="*/ 191 w 307"/>
              <a:gd name="connsiteY18" fmla="*/ 63 h 205"/>
              <a:gd name="connsiteX19" fmla="*/ 186 w 307"/>
              <a:gd name="connsiteY19" fmla="*/ 63 h 205"/>
              <a:gd name="connsiteX20" fmla="*/ 181 w 307"/>
              <a:gd name="connsiteY20" fmla="*/ 68 h 205"/>
              <a:gd name="connsiteX21" fmla="*/ 170 w 307"/>
              <a:gd name="connsiteY21" fmla="*/ 68 h 205"/>
              <a:gd name="connsiteX22" fmla="*/ 160 w 307"/>
              <a:gd name="connsiteY22" fmla="*/ 68 h 205"/>
              <a:gd name="connsiteX23" fmla="*/ 144 w 307"/>
              <a:gd name="connsiteY23" fmla="*/ 68 h 205"/>
              <a:gd name="connsiteX24" fmla="*/ 128 w 307"/>
              <a:gd name="connsiteY24" fmla="*/ 74 h 205"/>
              <a:gd name="connsiteX25" fmla="*/ 96 w 307"/>
              <a:gd name="connsiteY25" fmla="*/ 74 h 205"/>
              <a:gd name="connsiteX26" fmla="*/ 65 w 307"/>
              <a:gd name="connsiteY26" fmla="*/ 79 h 205"/>
              <a:gd name="connsiteX27" fmla="*/ 33 w 307"/>
              <a:gd name="connsiteY27" fmla="*/ 84 h 205"/>
              <a:gd name="connsiteX28" fmla="*/ 1 w 307"/>
              <a:gd name="connsiteY28" fmla="*/ 52 h 205"/>
              <a:gd name="connsiteX29" fmla="*/ 28 w 307"/>
              <a:gd name="connsiteY29" fmla="*/ 52 h 205"/>
              <a:gd name="connsiteX30" fmla="*/ 59 w 307"/>
              <a:gd name="connsiteY30" fmla="*/ 52 h 205"/>
              <a:gd name="connsiteX31" fmla="*/ 86 w 307"/>
              <a:gd name="connsiteY31" fmla="*/ 47 h 205"/>
              <a:gd name="connsiteX32" fmla="*/ 117 w 307"/>
              <a:gd name="connsiteY32" fmla="*/ 42 h 205"/>
              <a:gd name="connsiteX33" fmla="*/ 133 w 307"/>
              <a:gd name="connsiteY33" fmla="*/ 37 h 205"/>
              <a:gd name="connsiteX34" fmla="*/ 144 w 307"/>
              <a:gd name="connsiteY34" fmla="*/ 31 h 205"/>
              <a:gd name="connsiteX35" fmla="*/ 160 w 307"/>
              <a:gd name="connsiteY35" fmla="*/ 31 h 205"/>
              <a:gd name="connsiteX36" fmla="*/ 170 w 307"/>
              <a:gd name="connsiteY36" fmla="*/ 26 h 205"/>
              <a:gd name="connsiteX37" fmla="*/ 175 w 307"/>
              <a:gd name="connsiteY37" fmla="*/ 21 h 205"/>
              <a:gd name="connsiteX38" fmla="*/ 186 w 307"/>
              <a:gd name="connsiteY38" fmla="*/ 21 h 205"/>
              <a:gd name="connsiteX39" fmla="*/ 191 w 307"/>
              <a:gd name="connsiteY39" fmla="*/ 16 h 205"/>
              <a:gd name="connsiteX40" fmla="*/ 196 w 307"/>
              <a:gd name="connsiteY40" fmla="*/ 10 h 205"/>
              <a:gd name="connsiteX41" fmla="*/ 202 w 307"/>
              <a:gd name="connsiteY41" fmla="*/ 5 h 205"/>
              <a:gd name="connsiteX42" fmla="*/ 212 w 307"/>
              <a:gd name="connsiteY42" fmla="*/ 0 h 205"/>
              <a:gd name="connsiteX43" fmla="*/ 217 w 307"/>
              <a:gd name="connsiteY43" fmla="*/ 0 h 205"/>
              <a:gd name="connsiteX44" fmla="*/ 223 w 307"/>
              <a:gd name="connsiteY44" fmla="*/ 0 h 205"/>
              <a:gd name="connsiteX45" fmla="*/ 228 w 307"/>
              <a:gd name="connsiteY45" fmla="*/ 5 h 205"/>
              <a:gd name="connsiteX46" fmla="*/ 239 w 307"/>
              <a:gd name="connsiteY46" fmla="*/ 10 h 205"/>
              <a:gd name="connsiteX47" fmla="*/ 244 w 307"/>
              <a:gd name="connsiteY47" fmla="*/ 16 h 205"/>
              <a:gd name="connsiteX48" fmla="*/ 254 w 307"/>
              <a:gd name="connsiteY48" fmla="*/ 16 h 205"/>
              <a:gd name="connsiteX49" fmla="*/ 260 w 307"/>
              <a:gd name="connsiteY49" fmla="*/ 21 h 205"/>
              <a:gd name="connsiteX50" fmla="*/ 270 w 307"/>
              <a:gd name="connsiteY50" fmla="*/ 26 h 205"/>
              <a:gd name="connsiteX51" fmla="*/ 281 w 307"/>
              <a:gd name="connsiteY51" fmla="*/ 31 h 205"/>
              <a:gd name="connsiteX52" fmla="*/ 286 w 307"/>
              <a:gd name="connsiteY52" fmla="*/ 42 h 205"/>
              <a:gd name="connsiteX53" fmla="*/ 291 w 307"/>
              <a:gd name="connsiteY53" fmla="*/ 47 h 205"/>
              <a:gd name="connsiteX54" fmla="*/ 296 w 307"/>
              <a:gd name="connsiteY54" fmla="*/ 52 h 205"/>
              <a:gd name="connsiteX55" fmla="*/ 302 w 307"/>
              <a:gd name="connsiteY55" fmla="*/ 52 h 205"/>
              <a:gd name="connsiteX56" fmla="*/ 302 w 307"/>
              <a:gd name="connsiteY56" fmla="*/ 58 h 205"/>
              <a:gd name="connsiteX57" fmla="*/ 307 w 307"/>
              <a:gd name="connsiteY57" fmla="*/ 63 h 205"/>
              <a:gd name="connsiteX58" fmla="*/ 307 w 307"/>
              <a:gd name="connsiteY58" fmla="*/ 63 h 205"/>
              <a:gd name="connsiteX59" fmla="*/ 302 w 307"/>
              <a:gd name="connsiteY59" fmla="*/ 68 h 205"/>
              <a:gd name="connsiteX60" fmla="*/ 296 w 307"/>
              <a:gd name="connsiteY60" fmla="*/ 74 h 205"/>
              <a:gd name="connsiteX61" fmla="*/ 291 w 307"/>
              <a:gd name="connsiteY61" fmla="*/ 79 h 205"/>
              <a:gd name="connsiteX62" fmla="*/ 281 w 307"/>
              <a:gd name="connsiteY62" fmla="*/ 79 h 205"/>
              <a:gd name="connsiteX63" fmla="*/ 275 w 307"/>
              <a:gd name="connsiteY63" fmla="*/ 84 h 205"/>
              <a:gd name="connsiteX64" fmla="*/ 270 w 307"/>
              <a:gd name="connsiteY64" fmla="*/ 95 h 205"/>
              <a:gd name="connsiteX65" fmla="*/ 265 w 307"/>
              <a:gd name="connsiteY65" fmla="*/ 105 h 205"/>
              <a:gd name="connsiteX66" fmla="*/ 260 w 307"/>
              <a:gd name="connsiteY66" fmla="*/ 116 h 205"/>
              <a:gd name="connsiteX67" fmla="*/ 249 w 307"/>
              <a:gd name="connsiteY67" fmla="*/ 137 h 205"/>
              <a:gd name="connsiteX68" fmla="*/ 244 w 307"/>
              <a:gd name="connsiteY68" fmla="*/ 152 h 205"/>
              <a:gd name="connsiteX69" fmla="*/ 233 w 307"/>
              <a:gd name="connsiteY69" fmla="*/ 179 h 205"/>
              <a:gd name="connsiteX70" fmla="*/ 228 w 307"/>
              <a:gd name="connsiteY70" fmla="*/ 205 h 205"/>
              <a:gd name="connsiteX71" fmla="*/ 228 w 307"/>
              <a:gd name="connsiteY71" fmla="*/ 205 h 205"/>
              <a:gd name="connsiteX0" fmla="*/ 231 w 310"/>
              <a:gd name="connsiteY0" fmla="*/ 205 h 205"/>
              <a:gd name="connsiteX1" fmla="*/ 199 w 310"/>
              <a:gd name="connsiteY1" fmla="*/ 205 h 205"/>
              <a:gd name="connsiteX2" fmla="*/ 199 w 310"/>
              <a:gd name="connsiteY2" fmla="*/ 200 h 205"/>
              <a:gd name="connsiteX3" fmla="*/ 199 w 310"/>
              <a:gd name="connsiteY3" fmla="*/ 189 h 205"/>
              <a:gd name="connsiteX4" fmla="*/ 199 w 310"/>
              <a:gd name="connsiteY4" fmla="*/ 184 h 205"/>
              <a:gd name="connsiteX5" fmla="*/ 199 w 310"/>
              <a:gd name="connsiteY5" fmla="*/ 173 h 205"/>
              <a:gd name="connsiteX6" fmla="*/ 199 w 310"/>
              <a:gd name="connsiteY6" fmla="*/ 163 h 205"/>
              <a:gd name="connsiteX7" fmla="*/ 199 w 310"/>
              <a:gd name="connsiteY7" fmla="*/ 152 h 205"/>
              <a:gd name="connsiteX8" fmla="*/ 205 w 310"/>
              <a:gd name="connsiteY8" fmla="*/ 131 h 205"/>
              <a:gd name="connsiteX9" fmla="*/ 205 w 310"/>
              <a:gd name="connsiteY9" fmla="*/ 116 h 205"/>
              <a:gd name="connsiteX10" fmla="*/ 205 w 310"/>
              <a:gd name="connsiteY10" fmla="*/ 105 h 205"/>
              <a:gd name="connsiteX11" fmla="*/ 205 w 310"/>
              <a:gd name="connsiteY11" fmla="*/ 95 h 205"/>
              <a:gd name="connsiteX12" fmla="*/ 205 w 310"/>
              <a:gd name="connsiteY12" fmla="*/ 84 h 205"/>
              <a:gd name="connsiteX13" fmla="*/ 205 w 310"/>
              <a:gd name="connsiteY13" fmla="*/ 79 h 205"/>
              <a:gd name="connsiteX14" fmla="*/ 205 w 310"/>
              <a:gd name="connsiteY14" fmla="*/ 74 h 205"/>
              <a:gd name="connsiteX15" fmla="*/ 205 w 310"/>
              <a:gd name="connsiteY15" fmla="*/ 68 h 205"/>
              <a:gd name="connsiteX16" fmla="*/ 205 w 310"/>
              <a:gd name="connsiteY16" fmla="*/ 68 h 205"/>
              <a:gd name="connsiteX17" fmla="*/ 199 w 310"/>
              <a:gd name="connsiteY17" fmla="*/ 68 h 205"/>
              <a:gd name="connsiteX18" fmla="*/ 194 w 310"/>
              <a:gd name="connsiteY18" fmla="*/ 63 h 205"/>
              <a:gd name="connsiteX19" fmla="*/ 189 w 310"/>
              <a:gd name="connsiteY19" fmla="*/ 63 h 205"/>
              <a:gd name="connsiteX20" fmla="*/ 184 w 310"/>
              <a:gd name="connsiteY20" fmla="*/ 68 h 205"/>
              <a:gd name="connsiteX21" fmla="*/ 173 w 310"/>
              <a:gd name="connsiteY21" fmla="*/ 68 h 205"/>
              <a:gd name="connsiteX22" fmla="*/ 163 w 310"/>
              <a:gd name="connsiteY22" fmla="*/ 68 h 205"/>
              <a:gd name="connsiteX23" fmla="*/ 147 w 310"/>
              <a:gd name="connsiteY23" fmla="*/ 68 h 205"/>
              <a:gd name="connsiteX24" fmla="*/ 131 w 310"/>
              <a:gd name="connsiteY24" fmla="*/ 74 h 205"/>
              <a:gd name="connsiteX25" fmla="*/ 99 w 310"/>
              <a:gd name="connsiteY25" fmla="*/ 74 h 205"/>
              <a:gd name="connsiteX26" fmla="*/ 68 w 310"/>
              <a:gd name="connsiteY26" fmla="*/ 79 h 205"/>
              <a:gd name="connsiteX27" fmla="*/ 36 w 310"/>
              <a:gd name="connsiteY27" fmla="*/ 84 h 205"/>
              <a:gd name="connsiteX28" fmla="*/ 4 w 310"/>
              <a:gd name="connsiteY28" fmla="*/ 52 h 205"/>
              <a:gd name="connsiteX29" fmla="*/ 62 w 310"/>
              <a:gd name="connsiteY29" fmla="*/ 52 h 205"/>
              <a:gd name="connsiteX30" fmla="*/ 89 w 310"/>
              <a:gd name="connsiteY30" fmla="*/ 47 h 205"/>
              <a:gd name="connsiteX31" fmla="*/ 120 w 310"/>
              <a:gd name="connsiteY31" fmla="*/ 42 h 205"/>
              <a:gd name="connsiteX32" fmla="*/ 136 w 310"/>
              <a:gd name="connsiteY32" fmla="*/ 37 h 205"/>
              <a:gd name="connsiteX33" fmla="*/ 147 w 310"/>
              <a:gd name="connsiteY33" fmla="*/ 31 h 205"/>
              <a:gd name="connsiteX34" fmla="*/ 163 w 310"/>
              <a:gd name="connsiteY34" fmla="*/ 31 h 205"/>
              <a:gd name="connsiteX35" fmla="*/ 173 w 310"/>
              <a:gd name="connsiteY35" fmla="*/ 26 h 205"/>
              <a:gd name="connsiteX36" fmla="*/ 178 w 310"/>
              <a:gd name="connsiteY36" fmla="*/ 21 h 205"/>
              <a:gd name="connsiteX37" fmla="*/ 189 w 310"/>
              <a:gd name="connsiteY37" fmla="*/ 21 h 205"/>
              <a:gd name="connsiteX38" fmla="*/ 194 w 310"/>
              <a:gd name="connsiteY38" fmla="*/ 16 h 205"/>
              <a:gd name="connsiteX39" fmla="*/ 199 w 310"/>
              <a:gd name="connsiteY39" fmla="*/ 10 h 205"/>
              <a:gd name="connsiteX40" fmla="*/ 205 w 310"/>
              <a:gd name="connsiteY40" fmla="*/ 5 h 205"/>
              <a:gd name="connsiteX41" fmla="*/ 215 w 310"/>
              <a:gd name="connsiteY41" fmla="*/ 0 h 205"/>
              <a:gd name="connsiteX42" fmla="*/ 220 w 310"/>
              <a:gd name="connsiteY42" fmla="*/ 0 h 205"/>
              <a:gd name="connsiteX43" fmla="*/ 226 w 310"/>
              <a:gd name="connsiteY43" fmla="*/ 0 h 205"/>
              <a:gd name="connsiteX44" fmla="*/ 231 w 310"/>
              <a:gd name="connsiteY44" fmla="*/ 5 h 205"/>
              <a:gd name="connsiteX45" fmla="*/ 242 w 310"/>
              <a:gd name="connsiteY45" fmla="*/ 10 h 205"/>
              <a:gd name="connsiteX46" fmla="*/ 247 w 310"/>
              <a:gd name="connsiteY46" fmla="*/ 16 h 205"/>
              <a:gd name="connsiteX47" fmla="*/ 257 w 310"/>
              <a:gd name="connsiteY47" fmla="*/ 16 h 205"/>
              <a:gd name="connsiteX48" fmla="*/ 263 w 310"/>
              <a:gd name="connsiteY48" fmla="*/ 21 h 205"/>
              <a:gd name="connsiteX49" fmla="*/ 273 w 310"/>
              <a:gd name="connsiteY49" fmla="*/ 26 h 205"/>
              <a:gd name="connsiteX50" fmla="*/ 284 w 310"/>
              <a:gd name="connsiteY50" fmla="*/ 31 h 205"/>
              <a:gd name="connsiteX51" fmla="*/ 289 w 310"/>
              <a:gd name="connsiteY51" fmla="*/ 42 h 205"/>
              <a:gd name="connsiteX52" fmla="*/ 294 w 310"/>
              <a:gd name="connsiteY52" fmla="*/ 47 h 205"/>
              <a:gd name="connsiteX53" fmla="*/ 299 w 310"/>
              <a:gd name="connsiteY53" fmla="*/ 52 h 205"/>
              <a:gd name="connsiteX54" fmla="*/ 305 w 310"/>
              <a:gd name="connsiteY54" fmla="*/ 52 h 205"/>
              <a:gd name="connsiteX55" fmla="*/ 305 w 310"/>
              <a:gd name="connsiteY55" fmla="*/ 58 h 205"/>
              <a:gd name="connsiteX56" fmla="*/ 310 w 310"/>
              <a:gd name="connsiteY56" fmla="*/ 63 h 205"/>
              <a:gd name="connsiteX57" fmla="*/ 310 w 310"/>
              <a:gd name="connsiteY57" fmla="*/ 63 h 205"/>
              <a:gd name="connsiteX58" fmla="*/ 305 w 310"/>
              <a:gd name="connsiteY58" fmla="*/ 68 h 205"/>
              <a:gd name="connsiteX59" fmla="*/ 299 w 310"/>
              <a:gd name="connsiteY59" fmla="*/ 74 h 205"/>
              <a:gd name="connsiteX60" fmla="*/ 294 w 310"/>
              <a:gd name="connsiteY60" fmla="*/ 79 h 205"/>
              <a:gd name="connsiteX61" fmla="*/ 284 w 310"/>
              <a:gd name="connsiteY61" fmla="*/ 79 h 205"/>
              <a:gd name="connsiteX62" fmla="*/ 278 w 310"/>
              <a:gd name="connsiteY62" fmla="*/ 84 h 205"/>
              <a:gd name="connsiteX63" fmla="*/ 273 w 310"/>
              <a:gd name="connsiteY63" fmla="*/ 95 h 205"/>
              <a:gd name="connsiteX64" fmla="*/ 268 w 310"/>
              <a:gd name="connsiteY64" fmla="*/ 105 h 205"/>
              <a:gd name="connsiteX65" fmla="*/ 263 w 310"/>
              <a:gd name="connsiteY65" fmla="*/ 116 h 205"/>
              <a:gd name="connsiteX66" fmla="*/ 252 w 310"/>
              <a:gd name="connsiteY66" fmla="*/ 137 h 205"/>
              <a:gd name="connsiteX67" fmla="*/ 247 w 310"/>
              <a:gd name="connsiteY67" fmla="*/ 152 h 205"/>
              <a:gd name="connsiteX68" fmla="*/ 236 w 310"/>
              <a:gd name="connsiteY68" fmla="*/ 179 h 205"/>
              <a:gd name="connsiteX69" fmla="*/ 231 w 310"/>
              <a:gd name="connsiteY69" fmla="*/ 205 h 205"/>
              <a:gd name="connsiteX70" fmla="*/ 231 w 310"/>
              <a:gd name="connsiteY70" fmla="*/ 205 h 205"/>
              <a:gd name="connsiteX0" fmla="*/ 227 w 306"/>
              <a:gd name="connsiteY0" fmla="*/ 205 h 205"/>
              <a:gd name="connsiteX1" fmla="*/ 195 w 306"/>
              <a:gd name="connsiteY1" fmla="*/ 205 h 205"/>
              <a:gd name="connsiteX2" fmla="*/ 195 w 306"/>
              <a:gd name="connsiteY2" fmla="*/ 200 h 205"/>
              <a:gd name="connsiteX3" fmla="*/ 195 w 306"/>
              <a:gd name="connsiteY3" fmla="*/ 189 h 205"/>
              <a:gd name="connsiteX4" fmla="*/ 195 w 306"/>
              <a:gd name="connsiteY4" fmla="*/ 184 h 205"/>
              <a:gd name="connsiteX5" fmla="*/ 195 w 306"/>
              <a:gd name="connsiteY5" fmla="*/ 173 h 205"/>
              <a:gd name="connsiteX6" fmla="*/ 195 w 306"/>
              <a:gd name="connsiteY6" fmla="*/ 163 h 205"/>
              <a:gd name="connsiteX7" fmla="*/ 195 w 306"/>
              <a:gd name="connsiteY7" fmla="*/ 152 h 205"/>
              <a:gd name="connsiteX8" fmla="*/ 201 w 306"/>
              <a:gd name="connsiteY8" fmla="*/ 131 h 205"/>
              <a:gd name="connsiteX9" fmla="*/ 201 w 306"/>
              <a:gd name="connsiteY9" fmla="*/ 116 h 205"/>
              <a:gd name="connsiteX10" fmla="*/ 201 w 306"/>
              <a:gd name="connsiteY10" fmla="*/ 105 h 205"/>
              <a:gd name="connsiteX11" fmla="*/ 201 w 306"/>
              <a:gd name="connsiteY11" fmla="*/ 95 h 205"/>
              <a:gd name="connsiteX12" fmla="*/ 201 w 306"/>
              <a:gd name="connsiteY12" fmla="*/ 84 h 205"/>
              <a:gd name="connsiteX13" fmla="*/ 201 w 306"/>
              <a:gd name="connsiteY13" fmla="*/ 79 h 205"/>
              <a:gd name="connsiteX14" fmla="*/ 201 w 306"/>
              <a:gd name="connsiteY14" fmla="*/ 74 h 205"/>
              <a:gd name="connsiteX15" fmla="*/ 201 w 306"/>
              <a:gd name="connsiteY15" fmla="*/ 68 h 205"/>
              <a:gd name="connsiteX16" fmla="*/ 201 w 306"/>
              <a:gd name="connsiteY16" fmla="*/ 68 h 205"/>
              <a:gd name="connsiteX17" fmla="*/ 195 w 306"/>
              <a:gd name="connsiteY17" fmla="*/ 68 h 205"/>
              <a:gd name="connsiteX18" fmla="*/ 190 w 306"/>
              <a:gd name="connsiteY18" fmla="*/ 63 h 205"/>
              <a:gd name="connsiteX19" fmla="*/ 185 w 306"/>
              <a:gd name="connsiteY19" fmla="*/ 63 h 205"/>
              <a:gd name="connsiteX20" fmla="*/ 180 w 306"/>
              <a:gd name="connsiteY20" fmla="*/ 68 h 205"/>
              <a:gd name="connsiteX21" fmla="*/ 169 w 306"/>
              <a:gd name="connsiteY21" fmla="*/ 68 h 205"/>
              <a:gd name="connsiteX22" fmla="*/ 159 w 306"/>
              <a:gd name="connsiteY22" fmla="*/ 68 h 205"/>
              <a:gd name="connsiteX23" fmla="*/ 143 w 306"/>
              <a:gd name="connsiteY23" fmla="*/ 68 h 205"/>
              <a:gd name="connsiteX24" fmla="*/ 127 w 306"/>
              <a:gd name="connsiteY24" fmla="*/ 74 h 205"/>
              <a:gd name="connsiteX25" fmla="*/ 95 w 306"/>
              <a:gd name="connsiteY25" fmla="*/ 74 h 205"/>
              <a:gd name="connsiteX26" fmla="*/ 64 w 306"/>
              <a:gd name="connsiteY26" fmla="*/ 79 h 205"/>
              <a:gd name="connsiteX27" fmla="*/ 0 w 306"/>
              <a:gd name="connsiteY27" fmla="*/ 52 h 205"/>
              <a:gd name="connsiteX28" fmla="*/ 58 w 306"/>
              <a:gd name="connsiteY28" fmla="*/ 52 h 205"/>
              <a:gd name="connsiteX29" fmla="*/ 85 w 306"/>
              <a:gd name="connsiteY29" fmla="*/ 47 h 205"/>
              <a:gd name="connsiteX30" fmla="*/ 116 w 306"/>
              <a:gd name="connsiteY30" fmla="*/ 42 h 205"/>
              <a:gd name="connsiteX31" fmla="*/ 132 w 306"/>
              <a:gd name="connsiteY31" fmla="*/ 37 h 205"/>
              <a:gd name="connsiteX32" fmla="*/ 143 w 306"/>
              <a:gd name="connsiteY32" fmla="*/ 31 h 205"/>
              <a:gd name="connsiteX33" fmla="*/ 159 w 306"/>
              <a:gd name="connsiteY33" fmla="*/ 31 h 205"/>
              <a:gd name="connsiteX34" fmla="*/ 169 w 306"/>
              <a:gd name="connsiteY34" fmla="*/ 26 h 205"/>
              <a:gd name="connsiteX35" fmla="*/ 174 w 306"/>
              <a:gd name="connsiteY35" fmla="*/ 21 h 205"/>
              <a:gd name="connsiteX36" fmla="*/ 185 w 306"/>
              <a:gd name="connsiteY36" fmla="*/ 21 h 205"/>
              <a:gd name="connsiteX37" fmla="*/ 190 w 306"/>
              <a:gd name="connsiteY37" fmla="*/ 16 h 205"/>
              <a:gd name="connsiteX38" fmla="*/ 195 w 306"/>
              <a:gd name="connsiteY38" fmla="*/ 10 h 205"/>
              <a:gd name="connsiteX39" fmla="*/ 201 w 306"/>
              <a:gd name="connsiteY39" fmla="*/ 5 h 205"/>
              <a:gd name="connsiteX40" fmla="*/ 211 w 306"/>
              <a:gd name="connsiteY40" fmla="*/ 0 h 205"/>
              <a:gd name="connsiteX41" fmla="*/ 216 w 306"/>
              <a:gd name="connsiteY41" fmla="*/ 0 h 205"/>
              <a:gd name="connsiteX42" fmla="*/ 222 w 306"/>
              <a:gd name="connsiteY42" fmla="*/ 0 h 205"/>
              <a:gd name="connsiteX43" fmla="*/ 227 w 306"/>
              <a:gd name="connsiteY43" fmla="*/ 5 h 205"/>
              <a:gd name="connsiteX44" fmla="*/ 238 w 306"/>
              <a:gd name="connsiteY44" fmla="*/ 10 h 205"/>
              <a:gd name="connsiteX45" fmla="*/ 243 w 306"/>
              <a:gd name="connsiteY45" fmla="*/ 16 h 205"/>
              <a:gd name="connsiteX46" fmla="*/ 253 w 306"/>
              <a:gd name="connsiteY46" fmla="*/ 16 h 205"/>
              <a:gd name="connsiteX47" fmla="*/ 259 w 306"/>
              <a:gd name="connsiteY47" fmla="*/ 21 h 205"/>
              <a:gd name="connsiteX48" fmla="*/ 269 w 306"/>
              <a:gd name="connsiteY48" fmla="*/ 26 h 205"/>
              <a:gd name="connsiteX49" fmla="*/ 280 w 306"/>
              <a:gd name="connsiteY49" fmla="*/ 31 h 205"/>
              <a:gd name="connsiteX50" fmla="*/ 285 w 306"/>
              <a:gd name="connsiteY50" fmla="*/ 42 h 205"/>
              <a:gd name="connsiteX51" fmla="*/ 290 w 306"/>
              <a:gd name="connsiteY51" fmla="*/ 47 h 205"/>
              <a:gd name="connsiteX52" fmla="*/ 295 w 306"/>
              <a:gd name="connsiteY52" fmla="*/ 52 h 205"/>
              <a:gd name="connsiteX53" fmla="*/ 301 w 306"/>
              <a:gd name="connsiteY53" fmla="*/ 52 h 205"/>
              <a:gd name="connsiteX54" fmla="*/ 301 w 306"/>
              <a:gd name="connsiteY54" fmla="*/ 58 h 205"/>
              <a:gd name="connsiteX55" fmla="*/ 306 w 306"/>
              <a:gd name="connsiteY55" fmla="*/ 63 h 205"/>
              <a:gd name="connsiteX56" fmla="*/ 306 w 306"/>
              <a:gd name="connsiteY56" fmla="*/ 63 h 205"/>
              <a:gd name="connsiteX57" fmla="*/ 301 w 306"/>
              <a:gd name="connsiteY57" fmla="*/ 68 h 205"/>
              <a:gd name="connsiteX58" fmla="*/ 295 w 306"/>
              <a:gd name="connsiteY58" fmla="*/ 74 h 205"/>
              <a:gd name="connsiteX59" fmla="*/ 290 w 306"/>
              <a:gd name="connsiteY59" fmla="*/ 79 h 205"/>
              <a:gd name="connsiteX60" fmla="*/ 280 w 306"/>
              <a:gd name="connsiteY60" fmla="*/ 79 h 205"/>
              <a:gd name="connsiteX61" fmla="*/ 274 w 306"/>
              <a:gd name="connsiteY61" fmla="*/ 84 h 205"/>
              <a:gd name="connsiteX62" fmla="*/ 269 w 306"/>
              <a:gd name="connsiteY62" fmla="*/ 95 h 205"/>
              <a:gd name="connsiteX63" fmla="*/ 264 w 306"/>
              <a:gd name="connsiteY63" fmla="*/ 105 h 205"/>
              <a:gd name="connsiteX64" fmla="*/ 259 w 306"/>
              <a:gd name="connsiteY64" fmla="*/ 116 h 205"/>
              <a:gd name="connsiteX65" fmla="*/ 248 w 306"/>
              <a:gd name="connsiteY65" fmla="*/ 137 h 205"/>
              <a:gd name="connsiteX66" fmla="*/ 243 w 306"/>
              <a:gd name="connsiteY66" fmla="*/ 152 h 205"/>
              <a:gd name="connsiteX67" fmla="*/ 232 w 306"/>
              <a:gd name="connsiteY67" fmla="*/ 179 h 205"/>
              <a:gd name="connsiteX68" fmla="*/ 227 w 306"/>
              <a:gd name="connsiteY68" fmla="*/ 205 h 205"/>
              <a:gd name="connsiteX69" fmla="*/ 227 w 306"/>
              <a:gd name="connsiteY69" fmla="*/ 205 h 205"/>
              <a:gd name="connsiteX0" fmla="*/ 172 w 251"/>
              <a:gd name="connsiteY0" fmla="*/ 205 h 205"/>
              <a:gd name="connsiteX1" fmla="*/ 140 w 251"/>
              <a:gd name="connsiteY1" fmla="*/ 205 h 205"/>
              <a:gd name="connsiteX2" fmla="*/ 140 w 251"/>
              <a:gd name="connsiteY2" fmla="*/ 200 h 205"/>
              <a:gd name="connsiteX3" fmla="*/ 140 w 251"/>
              <a:gd name="connsiteY3" fmla="*/ 189 h 205"/>
              <a:gd name="connsiteX4" fmla="*/ 140 w 251"/>
              <a:gd name="connsiteY4" fmla="*/ 184 h 205"/>
              <a:gd name="connsiteX5" fmla="*/ 140 w 251"/>
              <a:gd name="connsiteY5" fmla="*/ 173 h 205"/>
              <a:gd name="connsiteX6" fmla="*/ 140 w 251"/>
              <a:gd name="connsiteY6" fmla="*/ 163 h 205"/>
              <a:gd name="connsiteX7" fmla="*/ 140 w 251"/>
              <a:gd name="connsiteY7" fmla="*/ 152 h 205"/>
              <a:gd name="connsiteX8" fmla="*/ 146 w 251"/>
              <a:gd name="connsiteY8" fmla="*/ 131 h 205"/>
              <a:gd name="connsiteX9" fmla="*/ 146 w 251"/>
              <a:gd name="connsiteY9" fmla="*/ 116 h 205"/>
              <a:gd name="connsiteX10" fmla="*/ 146 w 251"/>
              <a:gd name="connsiteY10" fmla="*/ 105 h 205"/>
              <a:gd name="connsiteX11" fmla="*/ 146 w 251"/>
              <a:gd name="connsiteY11" fmla="*/ 95 h 205"/>
              <a:gd name="connsiteX12" fmla="*/ 146 w 251"/>
              <a:gd name="connsiteY12" fmla="*/ 84 h 205"/>
              <a:gd name="connsiteX13" fmla="*/ 146 w 251"/>
              <a:gd name="connsiteY13" fmla="*/ 79 h 205"/>
              <a:gd name="connsiteX14" fmla="*/ 146 w 251"/>
              <a:gd name="connsiteY14" fmla="*/ 74 h 205"/>
              <a:gd name="connsiteX15" fmla="*/ 146 w 251"/>
              <a:gd name="connsiteY15" fmla="*/ 68 h 205"/>
              <a:gd name="connsiteX16" fmla="*/ 146 w 251"/>
              <a:gd name="connsiteY16" fmla="*/ 68 h 205"/>
              <a:gd name="connsiteX17" fmla="*/ 140 w 251"/>
              <a:gd name="connsiteY17" fmla="*/ 68 h 205"/>
              <a:gd name="connsiteX18" fmla="*/ 135 w 251"/>
              <a:gd name="connsiteY18" fmla="*/ 63 h 205"/>
              <a:gd name="connsiteX19" fmla="*/ 130 w 251"/>
              <a:gd name="connsiteY19" fmla="*/ 63 h 205"/>
              <a:gd name="connsiteX20" fmla="*/ 125 w 251"/>
              <a:gd name="connsiteY20" fmla="*/ 68 h 205"/>
              <a:gd name="connsiteX21" fmla="*/ 114 w 251"/>
              <a:gd name="connsiteY21" fmla="*/ 68 h 205"/>
              <a:gd name="connsiteX22" fmla="*/ 104 w 251"/>
              <a:gd name="connsiteY22" fmla="*/ 68 h 205"/>
              <a:gd name="connsiteX23" fmla="*/ 88 w 251"/>
              <a:gd name="connsiteY23" fmla="*/ 68 h 205"/>
              <a:gd name="connsiteX24" fmla="*/ 72 w 251"/>
              <a:gd name="connsiteY24" fmla="*/ 74 h 205"/>
              <a:gd name="connsiteX25" fmla="*/ 40 w 251"/>
              <a:gd name="connsiteY25" fmla="*/ 74 h 205"/>
              <a:gd name="connsiteX26" fmla="*/ 9 w 251"/>
              <a:gd name="connsiteY26" fmla="*/ 79 h 205"/>
              <a:gd name="connsiteX27" fmla="*/ 3 w 251"/>
              <a:gd name="connsiteY27" fmla="*/ 52 h 205"/>
              <a:gd name="connsiteX28" fmla="*/ 30 w 251"/>
              <a:gd name="connsiteY28" fmla="*/ 47 h 205"/>
              <a:gd name="connsiteX29" fmla="*/ 61 w 251"/>
              <a:gd name="connsiteY29" fmla="*/ 42 h 205"/>
              <a:gd name="connsiteX30" fmla="*/ 77 w 251"/>
              <a:gd name="connsiteY30" fmla="*/ 37 h 205"/>
              <a:gd name="connsiteX31" fmla="*/ 88 w 251"/>
              <a:gd name="connsiteY31" fmla="*/ 31 h 205"/>
              <a:gd name="connsiteX32" fmla="*/ 104 w 251"/>
              <a:gd name="connsiteY32" fmla="*/ 31 h 205"/>
              <a:gd name="connsiteX33" fmla="*/ 114 w 251"/>
              <a:gd name="connsiteY33" fmla="*/ 26 h 205"/>
              <a:gd name="connsiteX34" fmla="*/ 119 w 251"/>
              <a:gd name="connsiteY34" fmla="*/ 21 h 205"/>
              <a:gd name="connsiteX35" fmla="*/ 130 w 251"/>
              <a:gd name="connsiteY35" fmla="*/ 21 h 205"/>
              <a:gd name="connsiteX36" fmla="*/ 135 w 251"/>
              <a:gd name="connsiteY36" fmla="*/ 16 h 205"/>
              <a:gd name="connsiteX37" fmla="*/ 140 w 251"/>
              <a:gd name="connsiteY37" fmla="*/ 10 h 205"/>
              <a:gd name="connsiteX38" fmla="*/ 146 w 251"/>
              <a:gd name="connsiteY38" fmla="*/ 5 h 205"/>
              <a:gd name="connsiteX39" fmla="*/ 156 w 251"/>
              <a:gd name="connsiteY39" fmla="*/ 0 h 205"/>
              <a:gd name="connsiteX40" fmla="*/ 161 w 251"/>
              <a:gd name="connsiteY40" fmla="*/ 0 h 205"/>
              <a:gd name="connsiteX41" fmla="*/ 167 w 251"/>
              <a:gd name="connsiteY41" fmla="*/ 0 h 205"/>
              <a:gd name="connsiteX42" fmla="*/ 172 w 251"/>
              <a:gd name="connsiteY42" fmla="*/ 5 h 205"/>
              <a:gd name="connsiteX43" fmla="*/ 183 w 251"/>
              <a:gd name="connsiteY43" fmla="*/ 10 h 205"/>
              <a:gd name="connsiteX44" fmla="*/ 188 w 251"/>
              <a:gd name="connsiteY44" fmla="*/ 16 h 205"/>
              <a:gd name="connsiteX45" fmla="*/ 198 w 251"/>
              <a:gd name="connsiteY45" fmla="*/ 16 h 205"/>
              <a:gd name="connsiteX46" fmla="*/ 204 w 251"/>
              <a:gd name="connsiteY46" fmla="*/ 21 h 205"/>
              <a:gd name="connsiteX47" fmla="*/ 214 w 251"/>
              <a:gd name="connsiteY47" fmla="*/ 26 h 205"/>
              <a:gd name="connsiteX48" fmla="*/ 225 w 251"/>
              <a:gd name="connsiteY48" fmla="*/ 31 h 205"/>
              <a:gd name="connsiteX49" fmla="*/ 230 w 251"/>
              <a:gd name="connsiteY49" fmla="*/ 42 h 205"/>
              <a:gd name="connsiteX50" fmla="*/ 235 w 251"/>
              <a:gd name="connsiteY50" fmla="*/ 47 h 205"/>
              <a:gd name="connsiteX51" fmla="*/ 240 w 251"/>
              <a:gd name="connsiteY51" fmla="*/ 52 h 205"/>
              <a:gd name="connsiteX52" fmla="*/ 246 w 251"/>
              <a:gd name="connsiteY52" fmla="*/ 52 h 205"/>
              <a:gd name="connsiteX53" fmla="*/ 246 w 251"/>
              <a:gd name="connsiteY53" fmla="*/ 58 h 205"/>
              <a:gd name="connsiteX54" fmla="*/ 251 w 251"/>
              <a:gd name="connsiteY54" fmla="*/ 63 h 205"/>
              <a:gd name="connsiteX55" fmla="*/ 251 w 251"/>
              <a:gd name="connsiteY55" fmla="*/ 63 h 205"/>
              <a:gd name="connsiteX56" fmla="*/ 246 w 251"/>
              <a:gd name="connsiteY56" fmla="*/ 68 h 205"/>
              <a:gd name="connsiteX57" fmla="*/ 240 w 251"/>
              <a:gd name="connsiteY57" fmla="*/ 74 h 205"/>
              <a:gd name="connsiteX58" fmla="*/ 235 w 251"/>
              <a:gd name="connsiteY58" fmla="*/ 79 h 205"/>
              <a:gd name="connsiteX59" fmla="*/ 225 w 251"/>
              <a:gd name="connsiteY59" fmla="*/ 79 h 205"/>
              <a:gd name="connsiteX60" fmla="*/ 219 w 251"/>
              <a:gd name="connsiteY60" fmla="*/ 84 h 205"/>
              <a:gd name="connsiteX61" fmla="*/ 214 w 251"/>
              <a:gd name="connsiteY61" fmla="*/ 95 h 205"/>
              <a:gd name="connsiteX62" fmla="*/ 209 w 251"/>
              <a:gd name="connsiteY62" fmla="*/ 105 h 205"/>
              <a:gd name="connsiteX63" fmla="*/ 204 w 251"/>
              <a:gd name="connsiteY63" fmla="*/ 116 h 205"/>
              <a:gd name="connsiteX64" fmla="*/ 193 w 251"/>
              <a:gd name="connsiteY64" fmla="*/ 137 h 205"/>
              <a:gd name="connsiteX65" fmla="*/ 188 w 251"/>
              <a:gd name="connsiteY65" fmla="*/ 152 h 205"/>
              <a:gd name="connsiteX66" fmla="*/ 177 w 251"/>
              <a:gd name="connsiteY66" fmla="*/ 179 h 205"/>
              <a:gd name="connsiteX67" fmla="*/ 172 w 251"/>
              <a:gd name="connsiteY67" fmla="*/ 205 h 205"/>
              <a:gd name="connsiteX68" fmla="*/ 172 w 251"/>
              <a:gd name="connsiteY68" fmla="*/ 205 h 205"/>
              <a:gd name="connsiteX0" fmla="*/ 165 w 244"/>
              <a:gd name="connsiteY0" fmla="*/ 205 h 205"/>
              <a:gd name="connsiteX1" fmla="*/ 133 w 244"/>
              <a:gd name="connsiteY1" fmla="*/ 205 h 205"/>
              <a:gd name="connsiteX2" fmla="*/ 133 w 244"/>
              <a:gd name="connsiteY2" fmla="*/ 200 h 205"/>
              <a:gd name="connsiteX3" fmla="*/ 133 w 244"/>
              <a:gd name="connsiteY3" fmla="*/ 189 h 205"/>
              <a:gd name="connsiteX4" fmla="*/ 133 w 244"/>
              <a:gd name="connsiteY4" fmla="*/ 184 h 205"/>
              <a:gd name="connsiteX5" fmla="*/ 133 w 244"/>
              <a:gd name="connsiteY5" fmla="*/ 173 h 205"/>
              <a:gd name="connsiteX6" fmla="*/ 133 w 244"/>
              <a:gd name="connsiteY6" fmla="*/ 163 h 205"/>
              <a:gd name="connsiteX7" fmla="*/ 133 w 244"/>
              <a:gd name="connsiteY7" fmla="*/ 152 h 205"/>
              <a:gd name="connsiteX8" fmla="*/ 139 w 244"/>
              <a:gd name="connsiteY8" fmla="*/ 131 h 205"/>
              <a:gd name="connsiteX9" fmla="*/ 139 w 244"/>
              <a:gd name="connsiteY9" fmla="*/ 116 h 205"/>
              <a:gd name="connsiteX10" fmla="*/ 139 w 244"/>
              <a:gd name="connsiteY10" fmla="*/ 105 h 205"/>
              <a:gd name="connsiteX11" fmla="*/ 139 w 244"/>
              <a:gd name="connsiteY11" fmla="*/ 95 h 205"/>
              <a:gd name="connsiteX12" fmla="*/ 139 w 244"/>
              <a:gd name="connsiteY12" fmla="*/ 84 h 205"/>
              <a:gd name="connsiteX13" fmla="*/ 139 w 244"/>
              <a:gd name="connsiteY13" fmla="*/ 79 h 205"/>
              <a:gd name="connsiteX14" fmla="*/ 139 w 244"/>
              <a:gd name="connsiteY14" fmla="*/ 74 h 205"/>
              <a:gd name="connsiteX15" fmla="*/ 139 w 244"/>
              <a:gd name="connsiteY15" fmla="*/ 68 h 205"/>
              <a:gd name="connsiteX16" fmla="*/ 139 w 244"/>
              <a:gd name="connsiteY16" fmla="*/ 68 h 205"/>
              <a:gd name="connsiteX17" fmla="*/ 133 w 244"/>
              <a:gd name="connsiteY17" fmla="*/ 68 h 205"/>
              <a:gd name="connsiteX18" fmla="*/ 128 w 244"/>
              <a:gd name="connsiteY18" fmla="*/ 63 h 205"/>
              <a:gd name="connsiteX19" fmla="*/ 123 w 244"/>
              <a:gd name="connsiteY19" fmla="*/ 63 h 205"/>
              <a:gd name="connsiteX20" fmla="*/ 118 w 244"/>
              <a:gd name="connsiteY20" fmla="*/ 68 h 205"/>
              <a:gd name="connsiteX21" fmla="*/ 107 w 244"/>
              <a:gd name="connsiteY21" fmla="*/ 68 h 205"/>
              <a:gd name="connsiteX22" fmla="*/ 97 w 244"/>
              <a:gd name="connsiteY22" fmla="*/ 68 h 205"/>
              <a:gd name="connsiteX23" fmla="*/ 81 w 244"/>
              <a:gd name="connsiteY23" fmla="*/ 68 h 205"/>
              <a:gd name="connsiteX24" fmla="*/ 65 w 244"/>
              <a:gd name="connsiteY24" fmla="*/ 74 h 205"/>
              <a:gd name="connsiteX25" fmla="*/ 33 w 244"/>
              <a:gd name="connsiteY25" fmla="*/ 74 h 205"/>
              <a:gd name="connsiteX26" fmla="*/ 2 w 244"/>
              <a:gd name="connsiteY26" fmla="*/ 79 h 205"/>
              <a:gd name="connsiteX27" fmla="*/ 23 w 244"/>
              <a:gd name="connsiteY27" fmla="*/ 47 h 205"/>
              <a:gd name="connsiteX28" fmla="*/ 54 w 244"/>
              <a:gd name="connsiteY28" fmla="*/ 42 h 205"/>
              <a:gd name="connsiteX29" fmla="*/ 70 w 244"/>
              <a:gd name="connsiteY29" fmla="*/ 37 h 205"/>
              <a:gd name="connsiteX30" fmla="*/ 81 w 244"/>
              <a:gd name="connsiteY30" fmla="*/ 31 h 205"/>
              <a:gd name="connsiteX31" fmla="*/ 97 w 244"/>
              <a:gd name="connsiteY31" fmla="*/ 31 h 205"/>
              <a:gd name="connsiteX32" fmla="*/ 107 w 244"/>
              <a:gd name="connsiteY32" fmla="*/ 26 h 205"/>
              <a:gd name="connsiteX33" fmla="*/ 112 w 244"/>
              <a:gd name="connsiteY33" fmla="*/ 21 h 205"/>
              <a:gd name="connsiteX34" fmla="*/ 123 w 244"/>
              <a:gd name="connsiteY34" fmla="*/ 21 h 205"/>
              <a:gd name="connsiteX35" fmla="*/ 128 w 244"/>
              <a:gd name="connsiteY35" fmla="*/ 16 h 205"/>
              <a:gd name="connsiteX36" fmla="*/ 133 w 244"/>
              <a:gd name="connsiteY36" fmla="*/ 10 h 205"/>
              <a:gd name="connsiteX37" fmla="*/ 139 w 244"/>
              <a:gd name="connsiteY37" fmla="*/ 5 h 205"/>
              <a:gd name="connsiteX38" fmla="*/ 149 w 244"/>
              <a:gd name="connsiteY38" fmla="*/ 0 h 205"/>
              <a:gd name="connsiteX39" fmla="*/ 154 w 244"/>
              <a:gd name="connsiteY39" fmla="*/ 0 h 205"/>
              <a:gd name="connsiteX40" fmla="*/ 160 w 244"/>
              <a:gd name="connsiteY40" fmla="*/ 0 h 205"/>
              <a:gd name="connsiteX41" fmla="*/ 165 w 244"/>
              <a:gd name="connsiteY41" fmla="*/ 5 h 205"/>
              <a:gd name="connsiteX42" fmla="*/ 176 w 244"/>
              <a:gd name="connsiteY42" fmla="*/ 10 h 205"/>
              <a:gd name="connsiteX43" fmla="*/ 181 w 244"/>
              <a:gd name="connsiteY43" fmla="*/ 16 h 205"/>
              <a:gd name="connsiteX44" fmla="*/ 191 w 244"/>
              <a:gd name="connsiteY44" fmla="*/ 16 h 205"/>
              <a:gd name="connsiteX45" fmla="*/ 197 w 244"/>
              <a:gd name="connsiteY45" fmla="*/ 21 h 205"/>
              <a:gd name="connsiteX46" fmla="*/ 207 w 244"/>
              <a:gd name="connsiteY46" fmla="*/ 26 h 205"/>
              <a:gd name="connsiteX47" fmla="*/ 218 w 244"/>
              <a:gd name="connsiteY47" fmla="*/ 31 h 205"/>
              <a:gd name="connsiteX48" fmla="*/ 223 w 244"/>
              <a:gd name="connsiteY48" fmla="*/ 42 h 205"/>
              <a:gd name="connsiteX49" fmla="*/ 228 w 244"/>
              <a:gd name="connsiteY49" fmla="*/ 47 h 205"/>
              <a:gd name="connsiteX50" fmla="*/ 233 w 244"/>
              <a:gd name="connsiteY50" fmla="*/ 52 h 205"/>
              <a:gd name="connsiteX51" fmla="*/ 239 w 244"/>
              <a:gd name="connsiteY51" fmla="*/ 52 h 205"/>
              <a:gd name="connsiteX52" fmla="*/ 239 w 244"/>
              <a:gd name="connsiteY52" fmla="*/ 58 h 205"/>
              <a:gd name="connsiteX53" fmla="*/ 244 w 244"/>
              <a:gd name="connsiteY53" fmla="*/ 63 h 205"/>
              <a:gd name="connsiteX54" fmla="*/ 244 w 244"/>
              <a:gd name="connsiteY54" fmla="*/ 63 h 205"/>
              <a:gd name="connsiteX55" fmla="*/ 239 w 244"/>
              <a:gd name="connsiteY55" fmla="*/ 68 h 205"/>
              <a:gd name="connsiteX56" fmla="*/ 233 w 244"/>
              <a:gd name="connsiteY56" fmla="*/ 74 h 205"/>
              <a:gd name="connsiteX57" fmla="*/ 228 w 244"/>
              <a:gd name="connsiteY57" fmla="*/ 79 h 205"/>
              <a:gd name="connsiteX58" fmla="*/ 218 w 244"/>
              <a:gd name="connsiteY58" fmla="*/ 79 h 205"/>
              <a:gd name="connsiteX59" fmla="*/ 212 w 244"/>
              <a:gd name="connsiteY59" fmla="*/ 84 h 205"/>
              <a:gd name="connsiteX60" fmla="*/ 207 w 244"/>
              <a:gd name="connsiteY60" fmla="*/ 95 h 205"/>
              <a:gd name="connsiteX61" fmla="*/ 202 w 244"/>
              <a:gd name="connsiteY61" fmla="*/ 105 h 205"/>
              <a:gd name="connsiteX62" fmla="*/ 197 w 244"/>
              <a:gd name="connsiteY62" fmla="*/ 116 h 205"/>
              <a:gd name="connsiteX63" fmla="*/ 186 w 244"/>
              <a:gd name="connsiteY63" fmla="*/ 137 h 205"/>
              <a:gd name="connsiteX64" fmla="*/ 181 w 244"/>
              <a:gd name="connsiteY64" fmla="*/ 152 h 205"/>
              <a:gd name="connsiteX65" fmla="*/ 170 w 244"/>
              <a:gd name="connsiteY65" fmla="*/ 179 h 205"/>
              <a:gd name="connsiteX66" fmla="*/ 165 w 244"/>
              <a:gd name="connsiteY66" fmla="*/ 205 h 205"/>
              <a:gd name="connsiteX67" fmla="*/ 165 w 244"/>
              <a:gd name="connsiteY67" fmla="*/ 205 h 205"/>
              <a:gd name="connsiteX0" fmla="*/ 145 w 224"/>
              <a:gd name="connsiteY0" fmla="*/ 205 h 205"/>
              <a:gd name="connsiteX1" fmla="*/ 113 w 224"/>
              <a:gd name="connsiteY1" fmla="*/ 205 h 205"/>
              <a:gd name="connsiteX2" fmla="*/ 113 w 224"/>
              <a:gd name="connsiteY2" fmla="*/ 200 h 205"/>
              <a:gd name="connsiteX3" fmla="*/ 113 w 224"/>
              <a:gd name="connsiteY3" fmla="*/ 189 h 205"/>
              <a:gd name="connsiteX4" fmla="*/ 113 w 224"/>
              <a:gd name="connsiteY4" fmla="*/ 184 h 205"/>
              <a:gd name="connsiteX5" fmla="*/ 113 w 224"/>
              <a:gd name="connsiteY5" fmla="*/ 173 h 205"/>
              <a:gd name="connsiteX6" fmla="*/ 113 w 224"/>
              <a:gd name="connsiteY6" fmla="*/ 163 h 205"/>
              <a:gd name="connsiteX7" fmla="*/ 113 w 224"/>
              <a:gd name="connsiteY7" fmla="*/ 152 h 205"/>
              <a:gd name="connsiteX8" fmla="*/ 119 w 224"/>
              <a:gd name="connsiteY8" fmla="*/ 131 h 205"/>
              <a:gd name="connsiteX9" fmla="*/ 119 w 224"/>
              <a:gd name="connsiteY9" fmla="*/ 116 h 205"/>
              <a:gd name="connsiteX10" fmla="*/ 119 w 224"/>
              <a:gd name="connsiteY10" fmla="*/ 105 h 205"/>
              <a:gd name="connsiteX11" fmla="*/ 119 w 224"/>
              <a:gd name="connsiteY11" fmla="*/ 95 h 205"/>
              <a:gd name="connsiteX12" fmla="*/ 119 w 224"/>
              <a:gd name="connsiteY12" fmla="*/ 84 h 205"/>
              <a:gd name="connsiteX13" fmla="*/ 119 w 224"/>
              <a:gd name="connsiteY13" fmla="*/ 79 h 205"/>
              <a:gd name="connsiteX14" fmla="*/ 119 w 224"/>
              <a:gd name="connsiteY14" fmla="*/ 74 h 205"/>
              <a:gd name="connsiteX15" fmla="*/ 119 w 224"/>
              <a:gd name="connsiteY15" fmla="*/ 68 h 205"/>
              <a:gd name="connsiteX16" fmla="*/ 119 w 224"/>
              <a:gd name="connsiteY16" fmla="*/ 68 h 205"/>
              <a:gd name="connsiteX17" fmla="*/ 113 w 224"/>
              <a:gd name="connsiteY17" fmla="*/ 68 h 205"/>
              <a:gd name="connsiteX18" fmla="*/ 108 w 224"/>
              <a:gd name="connsiteY18" fmla="*/ 63 h 205"/>
              <a:gd name="connsiteX19" fmla="*/ 103 w 224"/>
              <a:gd name="connsiteY19" fmla="*/ 63 h 205"/>
              <a:gd name="connsiteX20" fmla="*/ 98 w 224"/>
              <a:gd name="connsiteY20" fmla="*/ 68 h 205"/>
              <a:gd name="connsiteX21" fmla="*/ 87 w 224"/>
              <a:gd name="connsiteY21" fmla="*/ 68 h 205"/>
              <a:gd name="connsiteX22" fmla="*/ 77 w 224"/>
              <a:gd name="connsiteY22" fmla="*/ 68 h 205"/>
              <a:gd name="connsiteX23" fmla="*/ 61 w 224"/>
              <a:gd name="connsiteY23" fmla="*/ 68 h 205"/>
              <a:gd name="connsiteX24" fmla="*/ 45 w 224"/>
              <a:gd name="connsiteY24" fmla="*/ 74 h 205"/>
              <a:gd name="connsiteX25" fmla="*/ 13 w 224"/>
              <a:gd name="connsiteY25" fmla="*/ 74 h 205"/>
              <a:gd name="connsiteX26" fmla="*/ 3 w 224"/>
              <a:gd name="connsiteY26" fmla="*/ 47 h 205"/>
              <a:gd name="connsiteX27" fmla="*/ 34 w 224"/>
              <a:gd name="connsiteY27" fmla="*/ 42 h 205"/>
              <a:gd name="connsiteX28" fmla="*/ 50 w 224"/>
              <a:gd name="connsiteY28" fmla="*/ 37 h 205"/>
              <a:gd name="connsiteX29" fmla="*/ 61 w 224"/>
              <a:gd name="connsiteY29" fmla="*/ 31 h 205"/>
              <a:gd name="connsiteX30" fmla="*/ 77 w 224"/>
              <a:gd name="connsiteY30" fmla="*/ 31 h 205"/>
              <a:gd name="connsiteX31" fmla="*/ 87 w 224"/>
              <a:gd name="connsiteY31" fmla="*/ 26 h 205"/>
              <a:gd name="connsiteX32" fmla="*/ 92 w 224"/>
              <a:gd name="connsiteY32" fmla="*/ 21 h 205"/>
              <a:gd name="connsiteX33" fmla="*/ 103 w 224"/>
              <a:gd name="connsiteY33" fmla="*/ 21 h 205"/>
              <a:gd name="connsiteX34" fmla="*/ 108 w 224"/>
              <a:gd name="connsiteY34" fmla="*/ 16 h 205"/>
              <a:gd name="connsiteX35" fmla="*/ 113 w 224"/>
              <a:gd name="connsiteY35" fmla="*/ 10 h 205"/>
              <a:gd name="connsiteX36" fmla="*/ 119 w 224"/>
              <a:gd name="connsiteY36" fmla="*/ 5 h 205"/>
              <a:gd name="connsiteX37" fmla="*/ 129 w 224"/>
              <a:gd name="connsiteY37" fmla="*/ 0 h 205"/>
              <a:gd name="connsiteX38" fmla="*/ 134 w 224"/>
              <a:gd name="connsiteY38" fmla="*/ 0 h 205"/>
              <a:gd name="connsiteX39" fmla="*/ 140 w 224"/>
              <a:gd name="connsiteY39" fmla="*/ 0 h 205"/>
              <a:gd name="connsiteX40" fmla="*/ 145 w 224"/>
              <a:gd name="connsiteY40" fmla="*/ 5 h 205"/>
              <a:gd name="connsiteX41" fmla="*/ 156 w 224"/>
              <a:gd name="connsiteY41" fmla="*/ 10 h 205"/>
              <a:gd name="connsiteX42" fmla="*/ 161 w 224"/>
              <a:gd name="connsiteY42" fmla="*/ 16 h 205"/>
              <a:gd name="connsiteX43" fmla="*/ 171 w 224"/>
              <a:gd name="connsiteY43" fmla="*/ 16 h 205"/>
              <a:gd name="connsiteX44" fmla="*/ 177 w 224"/>
              <a:gd name="connsiteY44" fmla="*/ 21 h 205"/>
              <a:gd name="connsiteX45" fmla="*/ 187 w 224"/>
              <a:gd name="connsiteY45" fmla="*/ 26 h 205"/>
              <a:gd name="connsiteX46" fmla="*/ 198 w 224"/>
              <a:gd name="connsiteY46" fmla="*/ 31 h 205"/>
              <a:gd name="connsiteX47" fmla="*/ 203 w 224"/>
              <a:gd name="connsiteY47" fmla="*/ 42 h 205"/>
              <a:gd name="connsiteX48" fmla="*/ 208 w 224"/>
              <a:gd name="connsiteY48" fmla="*/ 47 h 205"/>
              <a:gd name="connsiteX49" fmla="*/ 213 w 224"/>
              <a:gd name="connsiteY49" fmla="*/ 52 h 205"/>
              <a:gd name="connsiteX50" fmla="*/ 219 w 224"/>
              <a:gd name="connsiteY50" fmla="*/ 52 h 205"/>
              <a:gd name="connsiteX51" fmla="*/ 219 w 224"/>
              <a:gd name="connsiteY51" fmla="*/ 58 h 205"/>
              <a:gd name="connsiteX52" fmla="*/ 224 w 224"/>
              <a:gd name="connsiteY52" fmla="*/ 63 h 205"/>
              <a:gd name="connsiteX53" fmla="*/ 224 w 224"/>
              <a:gd name="connsiteY53" fmla="*/ 63 h 205"/>
              <a:gd name="connsiteX54" fmla="*/ 219 w 224"/>
              <a:gd name="connsiteY54" fmla="*/ 68 h 205"/>
              <a:gd name="connsiteX55" fmla="*/ 213 w 224"/>
              <a:gd name="connsiteY55" fmla="*/ 74 h 205"/>
              <a:gd name="connsiteX56" fmla="*/ 208 w 224"/>
              <a:gd name="connsiteY56" fmla="*/ 79 h 205"/>
              <a:gd name="connsiteX57" fmla="*/ 198 w 224"/>
              <a:gd name="connsiteY57" fmla="*/ 79 h 205"/>
              <a:gd name="connsiteX58" fmla="*/ 192 w 224"/>
              <a:gd name="connsiteY58" fmla="*/ 84 h 205"/>
              <a:gd name="connsiteX59" fmla="*/ 187 w 224"/>
              <a:gd name="connsiteY59" fmla="*/ 95 h 205"/>
              <a:gd name="connsiteX60" fmla="*/ 182 w 224"/>
              <a:gd name="connsiteY60" fmla="*/ 105 h 205"/>
              <a:gd name="connsiteX61" fmla="*/ 177 w 224"/>
              <a:gd name="connsiteY61" fmla="*/ 116 h 205"/>
              <a:gd name="connsiteX62" fmla="*/ 166 w 224"/>
              <a:gd name="connsiteY62" fmla="*/ 137 h 205"/>
              <a:gd name="connsiteX63" fmla="*/ 161 w 224"/>
              <a:gd name="connsiteY63" fmla="*/ 152 h 205"/>
              <a:gd name="connsiteX64" fmla="*/ 150 w 224"/>
              <a:gd name="connsiteY64" fmla="*/ 179 h 205"/>
              <a:gd name="connsiteX65" fmla="*/ 145 w 224"/>
              <a:gd name="connsiteY65" fmla="*/ 205 h 205"/>
              <a:gd name="connsiteX66" fmla="*/ 145 w 224"/>
              <a:gd name="connsiteY66" fmla="*/ 205 h 205"/>
              <a:gd name="connsiteX0" fmla="*/ 142 w 221"/>
              <a:gd name="connsiteY0" fmla="*/ 205 h 205"/>
              <a:gd name="connsiteX1" fmla="*/ 110 w 221"/>
              <a:gd name="connsiteY1" fmla="*/ 205 h 205"/>
              <a:gd name="connsiteX2" fmla="*/ 110 w 221"/>
              <a:gd name="connsiteY2" fmla="*/ 200 h 205"/>
              <a:gd name="connsiteX3" fmla="*/ 110 w 221"/>
              <a:gd name="connsiteY3" fmla="*/ 189 h 205"/>
              <a:gd name="connsiteX4" fmla="*/ 110 w 221"/>
              <a:gd name="connsiteY4" fmla="*/ 184 h 205"/>
              <a:gd name="connsiteX5" fmla="*/ 110 w 221"/>
              <a:gd name="connsiteY5" fmla="*/ 173 h 205"/>
              <a:gd name="connsiteX6" fmla="*/ 110 w 221"/>
              <a:gd name="connsiteY6" fmla="*/ 163 h 205"/>
              <a:gd name="connsiteX7" fmla="*/ 110 w 221"/>
              <a:gd name="connsiteY7" fmla="*/ 152 h 205"/>
              <a:gd name="connsiteX8" fmla="*/ 116 w 221"/>
              <a:gd name="connsiteY8" fmla="*/ 131 h 205"/>
              <a:gd name="connsiteX9" fmla="*/ 116 w 221"/>
              <a:gd name="connsiteY9" fmla="*/ 116 h 205"/>
              <a:gd name="connsiteX10" fmla="*/ 116 w 221"/>
              <a:gd name="connsiteY10" fmla="*/ 105 h 205"/>
              <a:gd name="connsiteX11" fmla="*/ 116 w 221"/>
              <a:gd name="connsiteY11" fmla="*/ 95 h 205"/>
              <a:gd name="connsiteX12" fmla="*/ 116 w 221"/>
              <a:gd name="connsiteY12" fmla="*/ 84 h 205"/>
              <a:gd name="connsiteX13" fmla="*/ 116 w 221"/>
              <a:gd name="connsiteY13" fmla="*/ 79 h 205"/>
              <a:gd name="connsiteX14" fmla="*/ 116 w 221"/>
              <a:gd name="connsiteY14" fmla="*/ 74 h 205"/>
              <a:gd name="connsiteX15" fmla="*/ 116 w 221"/>
              <a:gd name="connsiteY15" fmla="*/ 68 h 205"/>
              <a:gd name="connsiteX16" fmla="*/ 116 w 221"/>
              <a:gd name="connsiteY16" fmla="*/ 68 h 205"/>
              <a:gd name="connsiteX17" fmla="*/ 110 w 221"/>
              <a:gd name="connsiteY17" fmla="*/ 68 h 205"/>
              <a:gd name="connsiteX18" fmla="*/ 105 w 221"/>
              <a:gd name="connsiteY18" fmla="*/ 63 h 205"/>
              <a:gd name="connsiteX19" fmla="*/ 100 w 221"/>
              <a:gd name="connsiteY19" fmla="*/ 63 h 205"/>
              <a:gd name="connsiteX20" fmla="*/ 95 w 221"/>
              <a:gd name="connsiteY20" fmla="*/ 68 h 205"/>
              <a:gd name="connsiteX21" fmla="*/ 84 w 221"/>
              <a:gd name="connsiteY21" fmla="*/ 68 h 205"/>
              <a:gd name="connsiteX22" fmla="*/ 74 w 221"/>
              <a:gd name="connsiteY22" fmla="*/ 68 h 205"/>
              <a:gd name="connsiteX23" fmla="*/ 58 w 221"/>
              <a:gd name="connsiteY23" fmla="*/ 68 h 205"/>
              <a:gd name="connsiteX24" fmla="*/ 42 w 221"/>
              <a:gd name="connsiteY24" fmla="*/ 74 h 205"/>
              <a:gd name="connsiteX25" fmla="*/ 0 w 221"/>
              <a:gd name="connsiteY25" fmla="*/ 47 h 205"/>
              <a:gd name="connsiteX26" fmla="*/ 31 w 221"/>
              <a:gd name="connsiteY26" fmla="*/ 42 h 205"/>
              <a:gd name="connsiteX27" fmla="*/ 47 w 221"/>
              <a:gd name="connsiteY27" fmla="*/ 37 h 205"/>
              <a:gd name="connsiteX28" fmla="*/ 58 w 221"/>
              <a:gd name="connsiteY28" fmla="*/ 31 h 205"/>
              <a:gd name="connsiteX29" fmla="*/ 74 w 221"/>
              <a:gd name="connsiteY29" fmla="*/ 31 h 205"/>
              <a:gd name="connsiteX30" fmla="*/ 84 w 221"/>
              <a:gd name="connsiteY30" fmla="*/ 26 h 205"/>
              <a:gd name="connsiteX31" fmla="*/ 89 w 221"/>
              <a:gd name="connsiteY31" fmla="*/ 21 h 205"/>
              <a:gd name="connsiteX32" fmla="*/ 100 w 221"/>
              <a:gd name="connsiteY32" fmla="*/ 21 h 205"/>
              <a:gd name="connsiteX33" fmla="*/ 105 w 221"/>
              <a:gd name="connsiteY33" fmla="*/ 16 h 205"/>
              <a:gd name="connsiteX34" fmla="*/ 110 w 221"/>
              <a:gd name="connsiteY34" fmla="*/ 10 h 205"/>
              <a:gd name="connsiteX35" fmla="*/ 116 w 221"/>
              <a:gd name="connsiteY35" fmla="*/ 5 h 205"/>
              <a:gd name="connsiteX36" fmla="*/ 126 w 221"/>
              <a:gd name="connsiteY36" fmla="*/ 0 h 205"/>
              <a:gd name="connsiteX37" fmla="*/ 131 w 221"/>
              <a:gd name="connsiteY37" fmla="*/ 0 h 205"/>
              <a:gd name="connsiteX38" fmla="*/ 137 w 221"/>
              <a:gd name="connsiteY38" fmla="*/ 0 h 205"/>
              <a:gd name="connsiteX39" fmla="*/ 142 w 221"/>
              <a:gd name="connsiteY39" fmla="*/ 5 h 205"/>
              <a:gd name="connsiteX40" fmla="*/ 153 w 221"/>
              <a:gd name="connsiteY40" fmla="*/ 10 h 205"/>
              <a:gd name="connsiteX41" fmla="*/ 158 w 221"/>
              <a:gd name="connsiteY41" fmla="*/ 16 h 205"/>
              <a:gd name="connsiteX42" fmla="*/ 168 w 221"/>
              <a:gd name="connsiteY42" fmla="*/ 16 h 205"/>
              <a:gd name="connsiteX43" fmla="*/ 174 w 221"/>
              <a:gd name="connsiteY43" fmla="*/ 21 h 205"/>
              <a:gd name="connsiteX44" fmla="*/ 184 w 221"/>
              <a:gd name="connsiteY44" fmla="*/ 26 h 205"/>
              <a:gd name="connsiteX45" fmla="*/ 195 w 221"/>
              <a:gd name="connsiteY45" fmla="*/ 31 h 205"/>
              <a:gd name="connsiteX46" fmla="*/ 200 w 221"/>
              <a:gd name="connsiteY46" fmla="*/ 42 h 205"/>
              <a:gd name="connsiteX47" fmla="*/ 205 w 221"/>
              <a:gd name="connsiteY47" fmla="*/ 47 h 205"/>
              <a:gd name="connsiteX48" fmla="*/ 210 w 221"/>
              <a:gd name="connsiteY48" fmla="*/ 52 h 205"/>
              <a:gd name="connsiteX49" fmla="*/ 216 w 221"/>
              <a:gd name="connsiteY49" fmla="*/ 52 h 205"/>
              <a:gd name="connsiteX50" fmla="*/ 216 w 221"/>
              <a:gd name="connsiteY50" fmla="*/ 58 h 205"/>
              <a:gd name="connsiteX51" fmla="*/ 221 w 221"/>
              <a:gd name="connsiteY51" fmla="*/ 63 h 205"/>
              <a:gd name="connsiteX52" fmla="*/ 221 w 221"/>
              <a:gd name="connsiteY52" fmla="*/ 63 h 205"/>
              <a:gd name="connsiteX53" fmla="*/ 216 w 221"/>
              <a:gd name="connsiteY53" fmla="*/ 68 h 205"/>
              <a:gd name="connsiteX54" fmla="*/ 210 w 221"/>
              <a:gd name="connsiteY54" fmla="*/ 74 h 205"/>
              <a:gd name="connsiteX55" fmla="*/ 205 w 221"/>
              <a:gd name="connsiteY55" fmla="*/ 79 h 205"/>
              <a:gd name="connsiteX56" fmla="*/ 195 w 221"/>
              <a:gd name="connsiteY56" fmla="*/ 79 h 205"/>
              <a:gd name="connsiteX57" fmla="*/ 189 w 221"/>
              <a:gd name="connsiteY57" fmla="*/ 84 h 205"/>
              <a:gd name="connsiteX58" fmla="*/ 184 w 221"/>
              <a:gd name="connsiteY58" fmla="*/ 95 h 205"/>
              <a:gd name="connsiteX59" fmla="*/ 179 w 221"/>
              <a:gd name="connsiteY59" fmla="*/ 105 h 205"/>
              <a:gd name="connsiteX60" fmla="*/ 174 w 221"/>
              <a:gd name="connsiteY60" fmla="*/ 116 h 205"/>
              <a:gd name="connsiteX61" fmla="*/ 163 w 221"/>
              <a:gd name="connsiteY61" fmla="*/ 137 h 205"/>
              <a:gd name="connsiteX62" fmla="*/ 158 w 221"/>
              <a:gd name="connsiteY62" fmla="*/ 152 h 205"/>
              <a:gd name="connsiteX63" fmla="*/ 147 w 221"/>
              <a:gd name="connsiteY63" fmla="*/ 179 h 205"/>
              <a:gd name="connsiteX64" fmla="*/ 142 w 221"/>
              <a:gd name="connsiteY64" fmla="*/ 205 h 205"/>
              <a:gd name="connsiteX65" fmla="*/ 142 w 221"/>
              <a:gd name="connsiteY65" fmla="*/ 205 h 205"/>
              <a:gd name="connsiteX0" fmla="*/ 111 w 190"/>
              <a:gd name="connsiteY0" fmla="*/ 205 h 205"/>
              <a:gd name="connsiteX1" fmla="*/ 79 w 190"/>
              <a:gd name="connsiteY1" fmla="*/ 205 h 205"/>
              <a:gd name="connsiteX2" fmla="*/ 79 w 190"/>
              <a:gd name="connsiteY2" fmla="*/ 200 h 205"/>
              <a:gd name="connsiteX3" fmla="*/ 79 w 190"/>
              <a:gd name="connsiteY3" fmla="*/ 189 h 205"/>
              <a:gd name="connsiteX4" fmla="*/ 79 w 190"/>
              <a:gd name="connsiteY4" fmla="*/ 184 h 205"/>
              <a:gd name="connsiteX5" fmla="*/ 79 w 190"/>
              <a:gd name="connsiteY5" fmla="*/ 173 h 205"/>
              <a:gd name="connsiteX6" fmla="*/ 79 w 190"/>
              <a:gd name="connsiteY6" fmla="*/ 163 h 205"/>
              <a:gd name="connsiteX7" fmla="*/ 79 w 190"/>
              <a:gd name="connsiteY7" fmla="*/ 152 h 205"/>
              <a:gd name="connsiteX8" fmla="*/ 85 w 190"/>
              <a:gd name="connsiteY8" fmla="*/ 131 h 205"/>
              <a:gd name="connsiteX9" fmla="*/ 85 w 190"/>
              <a:gd name="connsiteY9" fmla="*/ 116 h 205"/>
              <a:gd name="connsiteX10" fmla="*/ 85 w 190"/>
              <a:gd name="connsiteY10" fmla="*/ 105 h 205"/>
              <a:gd name="connsiteX11" fmla="*/ 85 w 190"/>
              <a:gd name="connsiteY11" fmla="*/ 95 h 205"/>
              <a:gd name="connsiteX12" fmla="*/ 85 w 190"/>
              <a:gd name="connsiteY12" fmla="*/ 84 h 205"/>
              <a:gd name="connsiteX13" fmla="*/ 85 w 190"/>
              <a:gd name="connsiteY13" fmla="*/ 79 h 205"/>
              <a:gd name="connsiteX14" fmla="*/ 85 w 190"/>
              <a:gd name="connsiteY14" fmla="*/ 74 h 205"/>
              <a:gd name="connsiteX15" fmla="*/ 85 w 190"/>
              <a:gd name="connsiteY15" fmla="*/ 68 h 205"/>
              <a:gd name="connsiteX16" fmla="*/ 85 w 190"/>
              <a:gd name="connsiteY16" fmla="*/ 68 h 205"/>
              <a:gd name="connsiteX17" fmla="*/ 79 w 190"/>
              <a:gd name="connsiteY17" fmla="*/ 68 h 205"/>
              <a:gd name="connsiteX18" fmla="*/ 74 w 190"/>
              <a:gd name="connsiteY18" fmla="*/ 63 h 205"/>
              <a:gd name="connsiteX19" fmla="*/ 69 w 190"/>
              <a:gd name="connsiteY19" fmla="*/ 63 h 205"/>
              <a:gd name="connsiteX20" fmla="*/ 64 w 190"/>
              <a:gd name="connsiteY20" fmla="*/ 68 h 205"/>
              <a:gd name="connsiteX21" fmla="*/ 53 w 190"/>
              <a:gd name="connsiteY21" fmla="*/ 68 h 205"/>
              <a:gd name="connsiteX22" fmla="*/ 43 w 190"/>
              <a:gd name="connsiteY22" fmla="*/ 68 h 205"/>
              <a:gd name="connsiteX23" fmla="*/ 27 w 190"/>
              <a:gd name="connsiteY23" fmla="*/ 68 h 205"/>
              <a:gd name="connsiteX24" fmla="*/ 11 w 190"/>
              <a:gd name="connsiteY24" fmla="*/ 74 h 205"/>
              <a:gd name="connsiteX25" fmla="*/ 0 w 190"/>
              <a:gd name="connsiteY25" fmla="*/ 42 h 205"/>
              <a:gd name="connsiteX26" fmla="*/ 16 w 190"/>
              <a:gd name="connsiteY26" fmla="*/ 37 h 205"/>
              <a:gd name="connsiteX27" fmla="*/ 27 w 190"/>
              <a:gd name="connsiteY27" fmla="*/ 31 h 205"/>
              <a:gd name="connsiteX28" fmla="*/ 43 w 190"/>
              <a:gd name="connsiteY28" fmla="*/ 31 h 205"/>
              <a:gd name="connsiteX29" fmla="*/ 53 w 190"/>
              <a:gd name="connsiteY29" fmla="*/ 26 h 205"/>
              <a:gd name="connsiteX30" fmla="*/ 58 w 190"/>
              <a:gd name="connsiteY30" fmla="*/ 21 h 205"/>
              <a:gd name="connsiteX31" fmla="*/ 69 w 190"/>
              <a:gd name="connsiteY31" fmla="*/ 21 h 205"/>
              <a:gd name="connsiteX32" fmla="*/ 74 w 190"/>
              <a:gd name="connsiteY32" fmla="*/ 16 h 205"/>
              <a:gd name="connsiteX33" fmla="*/ 79 w 190"/>
              <a:gd name="connsiteY33" fmla="*/ 10 h 205"/>
              <a:gd name="connsiteX34" fmla="*/ 85 w 190"/>
              <a:gd name="connsiteY34" fmla="*/ 5 h 205"/>
              <a:gd name="connsiteX35" fmla="*/ 95 w 190"/>
              <a:gd name="connsiteY35" fmla="*/ 0 h 205"/>
              <a:gd name="connsiteX36" fmla="*/ 100 w 190"/>
              <a:gd name="connsiteY36" fmla="*/ 0 h 205"/>
              <a:gd name="connsiteX37" fmla="*/ 106 w 190"/>
              <a:gd name="connsiteY37" fmla="*/ 0 h 205"/>
              <a:gd name="connsiteX38" fmla="*/ 111 w 190"/>
              <a:gd name="connsiteY38" fmla="*/ 5 h 205"/>
              <a:gd name="connsiteX39" fmla="*/ 122 w 190"/>
              <a:gd name="connsiteY39" fmla="*/ 10 h 205"/>
              <a:gd name="connsiteX40" fmla="*/ 127 w 190"/>
              <a:gd name="connsiteY40" fmla="*/ 16 h 205"/>
              <a:gd name="connsiteX41" fmla="*/ 137 w 190"/>
              <a:gd name="connsiteY41" fmla="*/ 16 h 205"/>
              <a:gd name="connsiteX42" fmla="*/ 143 w 190"/>
              <a:gd name="connsiteY42" fmla="*/ 21 h 205"/>
              <a:gd name="connsiteX43" fmla="*/ 153 w 190"/>
              <a:gd name="connsiteY43" fmla="*/ 26 h 205"/>
              <a:gd name="connsiteX44" fmla="*/ 164 w 190"/>
              <a:gd name="connsiteY44" fmla="*/ 31 h 205"/>
              <a:gd name="connsiteX45" fmla="*/ 169 w 190"/>
              <a:gd name="connsiteY45" fmla="*/ 42 h 205"/>
              <a:gd name="connsiteX46" fmla="*/ 174 w 190"/>
              <a:gd name="connsiteY46" fmla="*/ 47 h 205"/>
              <a:gd name="connsiteX47" fmla="*/ 179 w 190"/>
              <a:gd name="connsiteY47" fmla="*/ 52 h 205"/>
              <a:gd name="connsiteX48" fmla="*/ 185 w 190"/>
              <a:gd name="connsiteY48" fmla="*/ 52 h 205"/>
              <a:gd name="connsiteX49" fmla="*/ 185 w 190"/>
              <a:gd name="connsiteY49" fmla="*/ 58 h 205"/>
              <a:gd name="connsiteX50" fmla="*/ 190 w 190"/>
              <a:gd name="connsiteY50" fmla="*/ 63 h 205"/>
              <a:gd name="connsiteX51" fmla="*/ 190 w 190"/>
              <a:gd name="connsiteY51" fmla="*/ 63 h 205"/>
              <a:gd name="connsiteX52" fmla="*/ 185 w 190"/>
              <a:gd name="connsiteY52" fmla="*/ 68 h 205"/>
              <a:gd name="connsiteX53" fmla="*/ 179 w 190"/>
              <a:gd name="connsiteY53" fmla="*/ 74 h 205"/>
              <a:gd name="connsiteX54" fmla="*/ 174 w 190"/>
              <a:gd name="connsiteY54" fmla="*/ 79 h 205"/>
              <a:gd name="connsiteX55" fmla="*/ 164 w 190"/>
              <a:gd name="connsiteY55" fmla="*/ 79 h 205"/>
              <a:gd name="connsiteX56" fmla="*/ 158 w 190"/>
              <a:gd name="connsiteY56" fmla="*/ 84 h 205"/>
              <a:gd name="connsiteX57" fmla="*/ 153 w 190"/>
              <a:gd name="connsiteY57" fmla="*/ 95 h 205"/>
              <a:gd name="connsiteX58" fmla="*/ 148 w 190"/>
              <a:gd name="connsiteY58" fmla="*/ 105 h 205"/>
              <a:gd name="connsiteX59" fmla="*/ 143 w 190"/>
              <a:gd name="connsiteY59" fmla="*/ 116 h 205"/>
              <a:gd name="connsiteX60" fmla="*/ 132 w 190"/>
              <a:gd name="connsiteY60" fmla="*/ 137 h 205"/>
              <a:gd name="connsiteX61" fmla="*/ 127 w 190"/>
              <a:gd name="connsiteY61" fmla="*/ 152 h 205"/>
              <a:gd name="connsiteX62" fmla="*/ 116 w 190"/>
              <a:gd name="connsiteY62" fmla="*/ 179 h 205"/>
              <a:gd name="connsiteX63" fmla="*/ 111 w 190"/>
              <a:gd name="connsiteY63" fmla="*/ 205 h 205"/>
              <a:gd name="connsiteX64" fmla="*/ 111 w 190"/>
              <a:gd name="connsiteY64" fmla="*/ 205 h 205"/>
              <a:gd name="connsiteX0" fmla="*/ 102 w 181"/>
              <a:gd name="connsiteY0" fmla="*/ 205 h 205"/>
              <a:gd name="connsiteX1" fmla="*/ 70 w 181"/>
              <a:gd name="connsiteY1" fmla="*/ 205 h 205"/>
              <a:gd name="connsiteX2" fmla="*/ 70 w 181"/>
              <a:gd name="connsiteY2" fmla="*/ 200 h 205"/>
              <a:gd name="connsiteX3" fmla="*/ 70 w 181"/>
              <a:gd name="connsiteY3" fmla="*/ 189 h 205"/>
              <a:gd name="connsiteX4" fmla="*/ 70 w 181"/>
              <a:gd name="connsiteY4" fmla="*/ 184 h 205"/>
              <a:gd name="connsiteX5" fmla="*/ 70 w 181"/>
              <a:gd name="connsiteY5" fmla="*/ 173 h 205"/>
              <a:gd name="connsiteX6" fmla="*/ 70 w 181"/>
              <a:gd name="connsiteY6" fmla="*/ 163 h 205"/>
              <a:gd name="connsiteX7" fmla="*/ 70 w 181"/>
              <a:gd name="connsiteY7" fmla="*/ 152 h 205"/>
              <a:gd name="connsiteX8" fmla="*/ 76 w 181"/>
              <a:gd name="connsiteY8" fmla="*/ 131 h 205"/>
              <a:gd name="connsiteX9" fmla="*/ 76 w 181"/>
              <a:gd name="connsiteY9" fmla="*/ 116 h 205"/>
              <a:gd name="connsiteX10" fmla="*/ 76 w 181"/>
              <a:gd name="connsiteY10" fmla="*/ 105 h 205"/>
              <a:gd name="connsiteX11" fmla="*/ 76 w 181"/>
              <a:gd name="connsiteY11" fmla="*/ 95 h 205"/>
              <a:gd name="connsiteX12" fmla="*/ 76 w 181"/>
              <a:gd name="connsiteY12" fmla="*/ 84 h 205"/>
              <a:gd name="connsiteX13" fmla="*/ 76 w 181"/>
              <a:gd name="connsiteY13" fmla="*/ 79 h 205"/>
              <a:gd name="connsiteX14" fmla="*/ 76 w 181"/>
              <a:gd name="connsiteY14" fmla="*/ 74 h 205"/>
              <a:gd name="connsiteX15" fmla="*/ 76 w 181"/>
              <a:gd name="connsiteY15" fmla="*/ 68 h 205"/>
              <a:gd name="connsiteX16" fmla="*/ 76 w 181"/>
              <a:gd name="connsiteY16" fmla="*/ 68 h 205"/>
              <a:gd name="connsiteX17" fmla="*/ 70 w 181"/>
              <a:gd name="connsiteY17" fmla="*/ 68 h 205"/>
              <a:gd name="connsiteX18" fmla="*/ 65 w 181"/>
              <a:gd name="connsiteY18" fmla="*/ 63 h 205"/>
              <a:gd name="connsiteX19" fmla="*/ 60 w 181"/>
              <a:gd name="connsiteY19" fmla="*/ 63 h 205"/>
              <a:gd name="connsiteX20" fmla="*/ 55 w 181"/>
              <a:gd name="connsiteY20" fmla="*/ 68 h 205"/>
              <a:gd name="connsiteX21" fmla="*/ 44 w 181"/>
              <a:gd name="connsiteY21" fmla="*/ 68 h 205"/>
              <a:gd name="connsiteX22" fmla="*/ 34 w 181"/>
              <a:gd name="connsiteY22" fmla="*/ 68 h 205"/>
              <a:gd name="connsiteX23" fmla="*/ 18 w 181"/>
              <a:gd name="connsiteY23" fmla="*/ 68 h 205"/>
              <a:gd name="connsiteX24" fmla="*/ 2 w 181"/>
              <a:gd name="connsiteY24" fmla="*/ 74 h 205"/>
              <a:gd name="connsiteX25" fmla="*/ 7 w 181"/>
              <a:gd name="connsiteY25" fmla="*/ 37 h 205"/>
              <a:gd name="connsiteX26" fmla="*/ 18 w 181"/>
              <a:gd name="connsiteY26" fmla="*/ 31 h 205"/>
              <a:gd name="connsiteX27" fmla="*/ 34 w 181"/>
              <a:gd name="connsiteY27" fmla="*/ 31 h 205"/>
              <a:gd name="connsiteX28" fmla="*/ 44 w 181"/>
              <a:gd name="connsiteY28" fmla="*/ 26 h 205"/>
              <a:gd name="connsiteX29" fmla="*/ 49 w 181"/>
              <a:gd name="connsiteY29" fmla="*/ 21 h 205"/>
              <a:gd name="connsiteX30" fmla="*/ 60 w 181"/>
              <a:gd name="connsiteY30" fmla="*/ 21 h 205"/>
              <a:gd name="connsiteX31" fmla="*/ 65 w 181"/>
              <a:gd name="connsiteY31" fmla="*/ 16 h 205"/>
              <a:gd name="connsiteX32" fmla="*/ 70 w 181"/>
              <a:gd name="connsiteY32" fmla="*/ 10 h 205"/>
              <a:gd name="connsiteX33" fmla="*/ 76 w 181"/>
              <a:gd name="connsiteY33" fmla="*/ 5 h 205"/>
              <a:gd name="connsiteX34" fmla="*/ 86 w 181"/>
              <a:gd name="connsiteY34" fmla="*/ 0 h 205"/>
              <a:gd name="connsiteX35" fmla="*/ 91 w 181"/>
              <a:gd name="connsiteY35" fmla="*/ 0 h 205"/>
              <a:gd name="connsiteX36" fmla="*/ 97 w 181"/>
              <a:gd name="connsiteY36" fmla="*/ 0 h 205"/>
              <a:gd name="connsiteX37" fmla="*/ 102 w 181"/>
              <a:gd name="connsiteY37" fmla="*/ 5 h 205"/>
              <a:gd name="connsiteX38" fmla="*/ 113 w 181"/>
              <a:gd name="connsiteY38" fmla="*/ 10 h 205"/>
              <a:gd name="connsiteX39" fmla="*/ 118 w 181"/>
              <a:gd name="connsiteY39" fmla="*/ 16 h 205"/>
              <a:gd name="connsiteX40" fmla="*/ 128 w 181"/>
              <a:gd name="connsiteY40" fmla="*/ 16 h 205"/>
              <a:gd name="connsiteX41" fmla="*/ 134 w 181"/>
              <a:gd name="connsiteY41" fmla="*/ 21 h 205"/>
              <a:gd name="connsiteX42" fmla="*/ 144 w 181"/>
              <a:gd name="connsiteY42" fmla="*/ 26 h 205"/>
              <a:gd name="connsiteX43" fmla="*/ 155 w 181"/>
              <a:gd name="connsiteY43" fmla="*/ 31 h 205"/>
              <a:gd name="connsiteX44" fmla="*/ 160 w 181"/>
              <a:gd name="connsiteY44" fmla="*/ 42 h 205"/>
              <a:gd name="connsiteX45" fmla="*/ 165 w 181"/>
              <a:gd name="connsiteY45" fmla="*/ 47 h 205"/>
              <a:gd name="connsiteX46" fmla="*/ 170 w 181"/>
              <a:gd name="connsiteY46" fmla="*/ 52 h 205"/>
              <a:gd name="connsiteX47" fmla="*/ 176 w 181"/>
              <a:gd name="connsiteY47" fmla="*/ 52 h 205"/>
              <a:gd name="connsiteX48" fmla="*/ 176 w 181"/>
              <a:gd name="connsiteY48" fmla="*/ 58 h 205"/>
              <a:gd name="connsiteX49" fmla="*/ 181 w 181"/>
              <a:gd name="connsiteY49" fmla="*/ 63 h 205"/>
              <a:gd name="connsiteX50" fmla="*/ 181 w 181"/>
              <a:gd name="connsiteY50" fmla="*/ 63 h 205"/>
              <a:gd name="connsiteX51" fmla="*/ 176 w 181"/>
              <a:gd name="connsiteY51" fmla="*/ 68 h 205"/>
              <a:gd name="connsiteX52" fmla="*/ 170 w 181"/>
              <a:gd name="connsiteY52" fmla="*/ 74 h 205"/>
              <a:gd name="connsiteX53" fmla="*/ 165 w 181"/>
              <a:gd name="connsiteY53" fmla="*/ 79 h 205"/>
              <a:gd name="connsiteX54" fmla="*/ 155 w 181"/>
              <a:gd name="connsiteY54" fmla="*/ 79 h 205"/>
              <a:gd name="connsiteX55" fmla="*/ 149 w 181"/>
              <a:gd name="connsiteY55" fmla="*/ 84 h 205"/>
              <a:gd name="connsiteX56" fmla="*/ 144 w 181"/>
              <a:gd name="connsiteY56" fmla="*/ 95 h 205"/>
              <a:gd name="connsiteX57" fmla="*/ 139 w 181"/>
              <a:gd name="connsiteY57" fmla="*/ 105 h 205"/>
              <a:gd name="connsiteX58" fmla="*/ 134 w 181"/>
              <a:gd name="connsiteY58" fmla="*/ 116 h 205"/>
              <a:gd name="connsiteX59" fmla="*/ 123 w 181"/>
              <a:gd name="connsiteY59" fmla="*/ 137 h 205"/>
              <a:gd name="connsiteX60" fmla="*/ 118 w 181"/>
              <a:gd name="connsiteY60" fmla="*/ 152 h 205"/>
              <a:gd name="connsiteX61" fmla="*/ 107 w 181"/>
              <a:gd name="connsiteY61" fmla="*/ 179 h 205"/>
              <a:gd name="connsiteX62" fmla="*/ 102 w 181"/>
              <a:gd name="connsiteY62" fmla="*/ 205 h 205"/>
              <a:gd name="connsiteX63" fmla="*/ 102 w 181"/>
              <a:gd name="connsiteY63" fmla="*/ 205 h 205"/>
              <a:gd name="connsiteX0" fmla="*/ 100 w 179"/>
              <a:gd name="connsiteY0" fmla="*/ 205 h 205"/>
              <a:gd name="connsiteX1" fmla="*/ 68 w 179"/>
              <a:gd name="connsiteY1" fmla="*/ 205 h 205"/>
              <a:gd name="connsiteX2" fmla="*/ 68 w 179"/>
              <a:gd name="connsiteY2" fmla="*/ 200 h 205"/>
              <a:gd name="connsiteX3" fmla="*/ 68 w 179"/>
              <a:gd name="connsiteY3" fmla="*/ 189 h 205"/>
              <a:gd name="connsiteX4" fmla="*/ 68 w 179"/>
              <a:gd name="connsiteY4" fmla="*/ 184 h 205"/>
              <a:gd name="connsiteX5" fmla="*/ 68 w 179"/>
              <a:gd name="connsiteY5" fmla="*/ 173 h 205"/>
              <a:gd name="connsiteX6" fmla="*/ 68 w 179"/>
              <a:gd name="connsiteY6" fmla="*/ 163 h 205"/>
              <a:gd name="connsiteX7" fmla="*/ 68 w 179"/>
              <a:gd name="connsiteY7" fmla="*/ 152 h 205"/>
              <a:gd name="connsiteX8" fmla="*/ 74 w 179"/>
              <a:gd name="connsiteY8" fmla="*/ 131 h 205"/>
              <a:gd name="connsiteX9" fmla="*/ 74 w 179"/>
              <a:gd name="connsiteY9" fmla="*/ 116 h 205"/>
              <a:gd name="connsiteX10" fmla="*/ 74 w 179"/>
              <a:gd name="connsiteY10" fmla="*/ 105 h 205"/>
              <a:gd name="connsiteX11" fmla="*/ 74 w 179"/>
              <a:gd name="connsiteY11" fmla="*/ 95 h 205"/>
              <a:gd name="connsiteX12" fmla="*/ 74 w 179"/>
              <a:gd name="connsiteY12" fmla="*/ 84 h 205"/>
              <a:gd name="connsiteX13" fmla="*/ 74 w 179"/>
              <a:gd name="connsiteY13" fmla="*/ 79 h 205"/>
              <a:gd name="connsiteX14" fmla="*/ 74 w 179"/>
              <a:gd name="connsiteY14" fmla="*/ 74 h 205"/>
              <a:gd name="connsiteX15" fmla="*/ 74 w 179"/>
              <a:gd name="connsiteY15" fmla="*/ 68 h 205"/>
              <a:gd name="connsiteX16" fmla="*/ 74 w 179"/>
              <a:gd name="connsiteY16" fmla="*/ 68 h 205"/>
              <a:gd name="connsiteX17" fmla="*/ 68 w 179"/>
              <a:gd name="connsiteY17" fmla="*/ 68 h 205"/>
              <a:gd name="connsiteX18" fmla="*/ 63 w 179"/>
              <a:gd name="connsiteY18" fmla="*/ 63 h 205"/>
              <a:gd name="connsiteX19" fmla="*/ 58 w 179"/>
              <a:gd name="connsiteY19" fmla="*/ 63 h 205"/>
              <a:gd name="connsiteX20" fmla="*/ 53 w 179"/>
              <a:gd name="connsiteY20" fmla="*/ 68 h 205"/>
              <a:gd name="connsiteX21" fmla="*/ 42 w 179"/>
              <a:gd name="connsiteY21" fmla="*/ 68 h 205"/>
              <a:gd name="connsiteX22" fmla="*/ 32 w 179"/>
              <a:gd name="connsiteY22" fmla="*/ 68 h 205"/>
              <a:gd name="connsiteX23" fmla="*/ 16 w 179"/>
              <a:gd name="connsiteY23" fmla="*/ 68 h 205"/>
              <a:gd name="connsiteX24" fmla="*/ 0 w 179"/>
              <a:gd name="connsiteY24" fmla="*/ 74 h 205"/>
              <a:gd name="connsiteX25" fmla="*/ 16 w 179"/>
              <a:gd name="connsiteY25" fmla="*/ 31 h 205"/>
              <a:gd name="connsiteX26" fmla="*/ 32 w 179"/>
              <a:gd name="connsiteY26" fmla="*/ 31 h 205"/>
              <a:gd name="connsiteX27" fmla="*/ 42 w 179"/>
              <a:gd name="connsiteY27" fmla="*/ 26 h 205"/>
              <a:gd name="connsiteX28" fmla="*/ 47 w 179"/>
              <a:gd name="connsiteY28" fmla="*/ 21 h 205"/>
              <a:gd name="connsiteX29" fmla="*/ 58 w 179"/>
              <a:gd name="connsiteY29" fmla="*/ 21 h 205"/>
              <a:gd name="connsiteX30" fmla="*/ 63 w 179"/>
              <a:gd name="connsiteY30" fmla="*/ 16 h 205"/>
              <a:gd name="connsiteX31" fmla="*/ 68 w 179"/>
              <a:gd name="connsiteY31" fmla="*/ 10 h 205"/>
              <a:gd name="connsiteX32" fmla="*/ 74 w 179"/>
              <a:gd name="connsiteY32" fmla="*/ 5 h 205"/>
              <a:gd name="connsiteX33" fmla="*/ 84 w 179"/>
              <a:gd name="connsiteY33" fmla="*/ 0 h 205"/>
              <a:gd name="connsiteX34" fmla="*/ 89 w 179"/>
              <a:gd name="connsiteY34" fmla="*/ 0 h 205"/>
              <a:gd name="connsiteX35" fmla="*/ 95 w 179"/>
              <a:gd name="connsiteY35" fmla="*/ 0 h 205"/>
              <a:gd name="connsiteX36" fmla="*/ 100 w 179"/>
              <a:gd name="connsiteY36" fmla="*/ 5 h 205"/>
              <a:gd name="connsiteX37" fmla="*/ 111 w 179"/>
              <a:gd name="connsiteY37" fmla="*/ 10 h 205"/>
              <a:gd name="connsiteX38" fmla="*/ 116 w 179"/>
              <a:gd name="connsiteY38" fmla="*/ 16 h 205"/>
              <a:gd name="connsiteX39" fmla="*/ 126 w 179"/>
              <a:gd name="connsiteY39" fmla="*/ 16 h 205"/>
              <a:gd name="connsiteX40" fmla="*/ 132 w 179"/>
              <a:gd name="connsiteY40" fmla="*/ 21 h 205"/>
              <a:gd name="connsiteX41" fmla="*/ 142 w 179"/>
              <a:gd name="connsiteY41" fmla="*/ 26 h 205"/>
              <a:gd name="connsiteX42" fmla="*/ 153 w 179"/>
              <a:gd name="connsiteY42" fmla="*/ 31 h 205"/>
              <a:gd name="connsiteX43" fmla="*/ 158 w 179"/>
              <a:gd name="connsiteY43" fmla="*/ 42 h 205"/>
              <a:gd name="connsiteX44" fmla="*/ 163 w 179"/>
              <a:gd name="connsiteY44" fmla="*/ 47 h 205"/>
              <a:gd name="connsiteX45" fmla="*/ 168 w 179"/>
              <a:gd name="connsiteY45" fmla="*/ 52 h 205"/>
              <a:gd name="connsiteX46" fmla="*/ 174 w 179"/>
              <a:gd name="connsiteY46" fmla="*/ 52 h 205"/>
              <a:gd name="connsiteX47" fmla="*/ 174 w 179"/>
              <a:gd name="connsiteY47" fmla="*/ 58 h 205"/>
              <a:gd name="connsiteX48" fmla="*/ 179 w 179"/>
              <a:gd name="connsiteY48" fmla="*/ 63 h 205"/>
              <a:gd name="connsiteX49" fmla="*/ 179 w 179"/>
              <a:gd name="connsiteY49" fmla="*/ 63 h 205"/>
              <a:gd name="connsiteX50" fmla="*/ 174 w 179"/>
              <a:gd name="connsiteY50" fmla="*/ 68 h 205"/>
              <a:gd name="connsiteX51" fmla="*/ 168 w 179"/>
              <a:gd name="connsiteY51" fmla="*/ 74 h 205"/>
              <a:gd name="connsiteX52" fmla="*/ 163 w 179"/>
              <a:gd name="connsiteY52" fmla="*/ 79 h 205"/>
              <a:gd name="connsiteX53" fmla="*/ 153 w 179"/>
              <a:gd name="connsiteY53" fmla="*/ 79 h 205"/>
              <a:gd name="connsiteX54" fmla="*/ 147 w 179"/>
              <a:gd name="connsiteY54" fmla="*/ 84 h 205"/>
              <a:gd name="connsiteX55" fmla="*/ 142 w 179"/>
              <a:gd name="connsiteY55" fmla="*/ 95 h 205"/>
              <a:gd name="connsiteX56" fmla="*/ 137 w 179"/>
              <a:gd name="connsiteY56" fmla="*/ 105 h 205"/>
              <a:gd name="connsiteX57" fmla="*/ 132 w 179"/>
              <a:gd name="connsiteY57" fmla="*/ 116 h 205"/>
              <a:gd name="connsiteX58" fmla="*/ 121 w 179"/>
              <a:gd name="connsiteY58" fmla="*/ 137 h 205"/>
              <a:gd name="connsiteX59" fmla="*/ 116 w 179"/>
              <a:gd name="connsiteY59" fmla="*/ 152 h 205"/>
              <a:gd name="connsiteX60" fmla="*/ 105 w 179"/>
              <a:gd name="connsiteY60" fmla="*/ 179 h 205"/>
              <a:gd name="connsiteX61" fmla="*/ 100 w 179"/>
              <a:gd name="connsiteY61" fmla="*/ 205 h 205"/>
              <a:gd name="connsiteX62" fmla="*/ 100 w 179"/>
              <a:gd name="connsiteY62" fmla="*/ 205 h 205"/>
              <a:gd name="connsiteX0" fmla="*/ 100 w 179"/>
              <a:gd name="connsiteY0" fmla="*/ 205 h 205"/>
              <a:gd name="connsiteX1" fmla="*/ 68 w 179"/>
              <a:gd name="connsiteY1" fmla="*/ 205 h 205"/>
              <a:gd name="connsiteX2" fmla="*/ 68 w 179"/>
              <a:gd name="connsiteY2" fmla="*/ 200 h 205"/>
              <a:gd name="connsiteX3" fmla="*/ 68 w 179"/>
              <a:gd name="connsiteY3" fmla="*/ 189 h 205"/>
              <a:gd name="connsiteX4" fmla="*/ 68 w 179"/>
              <a:gd name="connsiteY4" fmla="*/ 184 h 205"/>
              <a:gd name="connsiteX5" fmla="*/ 68 w 179"/>
              <a:gd name="connsiteY5" fmla="*/ 173 h 205"/>
              <a:gd name="connsiteX6" fmla="*/ 68 w 179"/>
              <a:gd name="connsiteY6" fmla="*/ 163 h 205"/>
              <a:gd name="connsiteX7" fmla="*/ 68 w 179"/>
              <a:gd name="connsiteY7" fmla="*/ 152 h 205"/>
              <a:gd name="connsiteX8" fmla="*/ 74 w 179"/>
              <a:gd name="connsiteY8" fmla="*/ 131 h 205"/>
              <a:gd name="connsiteX9" fmla="*/ 74 w 179"/>
              <a:gd name="connsiteY9" fmla="*/ 116 h 205"/>
              <a:gd name="connsiteX10" fmla="*/ 74 w 179"/>
              <a:gd name="connsiteY10" fmla="*/ 105 h 205"/>
              <a:gd name="connsiteX11" fmla="*/ 74 w 179"/>
              <a:gd name="connsiteY11" fmla="*/ 95 h 205"/>
              <a:gd name="connsiteX12" fmla="*/ 74 w 179"/>
              <a:gd name="connsiteY12" fmla="*/ 84 h 205"/>
              <a:gd name="connsiteX13" fmla="*/ 74 w 179"/>
              <a:gd name="connsiteY13" fmla="*/ 79 h 205"/>
              <a:gd name="connsiteX14" fmla="*/ 74 w 179"/>
              <a:gd name="connsiteY14" fmla="*/ 74 h 205"/>
              <a:gd name="connsiteX15" fmla="*/ 74 w 179"/>
              <a:gd name="connsiteY15" fmla="*/ 68 h 205"/>
              <a:gd name="connsiteX16" fmla="*/ 74 w 179"/>
              <a:gd name="connsiteY16" fmla="*/ 68 h 205"/>
              <a:gd name="connsiteX17" fmla="*/ 68 w 179"/>
              <a:gd name="connsiteY17" fmla="*/ 68 h 205"/>
              <a:gd name="connsiteX18" fmla="*/ 63 w 179"/>
              <a:gd name="connsiteY18" fmla="*/ 63 h 205"/>
              <a:gd name="connsiteX19" fmla="*/ 58 w 179"/>
              <a:gd name="connsiteY19" fmla="*/ 63 h 205"/>
              <a:gd name="connsiteX20" fmla="*/ 53 w 179"/>
              <a:gd name="connsiteY20" fmla="*/ 68 h 205"/>
              <a:gd name="connsiteX21" fmla="*/ 42 w 179"/>
              <a:gd name="connsiteY21" fmla="*/ 68 h 205"/>
              <a:gd name="connsiteX22" fmla="*/ 32 w 179"/>
              <a:gd name="connsiteY22" fmla="*/ 68 h 205"/>
              <a:gd name="connsiteX23" fmla="*/ 16 w 179"/>
              <a:gd name="connsiteY23" fmla="*/ 68 h 205"/>
              <a:gd name="connsiteX24" fmla="*/ 0 w 179"/>
              <a:gd name="connsiteY24" fmla="*/ 74 h 205"/>
              <a:gd name="connsiteX25" fmla="*/ 16 w 179"/>
              <a:gd name="connsiteY25" fmla="*/ 31 h 205"/>
              <a:gd name="connsiteX26" fmla="*/ 42 w 179"/>
              <a:gd name="connsiteY26" fmla="*/ 26 h 205"/>
              <a:gd name="connsiteX27" fmla="*/ 47 w 179"/>
              <a:gd name="connsiteY27" fmla="*/ 21 h 205"/>
              <a:gd name="connsiteX28" fmla="*/ 58 w 179"/>
              <a:gd name="connsiteY28" fmla="*/ 21 h 205"/>
              <a:gd name="connsiteX29" fmla="*/ 63 w 179"/>
              <a:gd name="connsiteY29" fmla="*/ 16 h 205"/>
              <a:gd name="connsiteX30" fmla="*/ 68 w 179"/>
              <a:gd name="connsiteY30" fmla="*/ 10 h 205"/>
              <a:gd name="connsiteX31" fmla="*/ 74 w 179"/>
              <a:gd name="connsiteY31" fmla="*/ 5 h 205"/>
              <a:gd name="connsiteX32" fmla="*/ 84 w 179"/>
              <a:gd name="connsiteY32" fmla="*/ 0 h 205"/>
              <a:gd name="connsiteX33" fmla="*/ 89 w 179"/>
              <a:gd name="connsiteY33" fmla="*/ 0 h 205"/>
              <a:gd name="connsiteX34" fmla="*/ 95 w 179"/>
              <a:gd name="connsiteY34" fmla="*/ 0 h 205"/>
              <a:gd name="connsiteX35" fmla="*/ 100 w 179"/>
              <a:gd name="connsiteY35" fmla="*/ 5 h 205"/>
              <a:gd name="connsiteX36" fmla="*/ 111 w 179"/>
              <a:gd name="connsiteY36" fmla="*/ 10 h 205"/>
              <a:gd name="connsiteX37" fmla="*/ 116 w 179"/>
              <a:gd name="connsiteY37" fmla="*/ 16 h 205"/>
              <a:gd name="connsiteX38" fmla="*/ 126 w 179"/>
              <a:gd name="connsiteY38" fmla="*/ 16 h 205"/>
              <a:gd name="connsiteX39" fmla="*/ 132 w 179"/>
              <a:gd name="connsiteY39" fmla="*/ 21 h 205"/>
              <a:gd name="connsiteX40" fmla="*/ 142 w 179"/>
              <a:gd name="connsiteY40" fmla="*/ 26 h 205"/>
              <a:gd name="connsiteX41" fmla="*/ 153 w 179"/>
              <a:gd name="connsiteY41" fmla="*/ 31 h 205"/>
              <a:gd name="connsiteX42" fmla="*/ 158 w 179"/>
              <a:gd name="connsiteY42" fmla="*/ 42 h 205"/>
              <a:gd name="connsiteX43" fmla="*/ 163 w 179"/>
              <a:gd name="connsiteY43" fmla="*/ 47 h 205"/>
              <a:gd name="connsiteX44" fmla="*/ 168 w 179"/>
              <a:gd name="connsiteY44" fmla="*/ 52 h 205"/>
              <a:gd name="connsiteX45" fmla="*/ 174 w 179"/>
              <a:gd name="connsiteY45" fmla="*/ 52 h 205"/>
              <a:gd name="connsiteX46" fmla="*/ 174 w 179"/>
              <a:gd name="connsiteY46" fmla="*/ 58 h 205"/>
              <a:gd name="connsiteX47" fmla="*/ 179 w 179"/>
              <a:gd name="connsiteY47" fmla="*/ 63 h 205"/>
              <a:gd name="connsiteX48" fmla="*/ 179 w 179"/>
              <a:gd name="connsiteY48" fmla="*/ 63 h 205"/>
              <a:gd name="connsiteX49" fmla="*/ 174 w 179"/>
              <a:gd name="connsiteY49" fmla="*/ 68 h 205"/>
              <a:gd name="connsiteX50" fmla="*/ 168 w 179"/>
              <a:gd name="connsiteY50" fmla="*/ 74 h 205"/>
              <a:gd name="connsiteX51" fmla="*/ 163 w 179"/>
              <a:gd name="connsiteY51" fmla="*/ 79 h 205"/>
              <a:gd name="connsiteX52" fmla="*/ 153 w 179"/>
              <a:gd name="connsiteY52" fmla="*/ 79 h 205"/>
              <a:gd name="connsiteX53" fmla="*/ 147 w 179"/>
              <a:gd name="connsiteY53" fmla="*/ 84 h 205"/>
              <a:gd name="connsiteX54" fmla="*/ 142 w 179"/>
              <a:gd name="connsiteY54" fmla="*/ 95 h 205"/>
              <a:gd name="connsiteX55" fmla="*/ 137 w 179"/>
              <a:gd name="connsiteY55" fmla="*/ 105 h 205"/>
              <a:gd name="connsiteX56" fmla="*/ 132 w 179"/>
              <a:gd name="connsiteY56" fmla="*/ 116 h 205"/>
              <a:gd name="connsiteX57" fmla="*/ 121 w 179"/>
              <a:gd name="connsiteY57" fmla="*/ 137 h 205"/>
              <a:gd name="connsiteX58" fmla="*/ 116 w 179"/>
              <a:gd name="connsiteY58" fmla="*/ 152 h 205"/>
              <a:gd name="connsiteX59" fmla="*/ 105 w 179"/>
              <a:gd name="connsiteY59" fmla="*/ 179 h 205"/>
              <a:gd name="connsiteX60" fmla="*/ 100 w 179"/>
              <a:gd name="connsiteY60" fmla="*/ 205 h 205"/>
              <a:gd name="connsiteX61" fmla="*/ 100 w 179"/>
              <a:gd name="connsiteY61" fmla="*/ 205 h 205"/>
              <a:gd name="connsiteX0" fmla="*/ 100 w 179"/>
              <a:gd name="connsiteY0" fmla="*/ 205 h 205"/>
              <a:gd name="connsiteX1" fmla="*/ 68 w 179"/>
              <a:gd name="connsiteY1" fmla="*/ 205 h 205"/>
              <a:gd name="connsiteX2" fmla="*/ 68 w 179"/>
              <a:gd name="connsiteY2" fmla="*/ 200 h 205"/>
              <a:gd name="connsiteX3" fmla="*/ 68 w 179"/>
              <a:gd name="connsiteY3" fmla="*/ 189 h 205"/>
              <a:gd name="connsiteX4" fmla="*/ 68 w 179"/>
              <a:gd name="connsiteY4" fmla="*/ 184 h 205"/>
              <a:gd name="connsiteX5" fmla="*/ 68 w 179"/>
              <a:gd name="connsiteY5" fmla="*/ 173 h 205"/>
              <a:gd name="connsiteX6" fmla="*/ 68 w 179"/>
              <a:gd name="connsiteY6" fmla="*/ 163 h 205"/>
              <a:gd name="connsiteX7" fmla="*/ 68 w 179"/>
              <a:gd name="connsiteY7" fmla="*/ 152 h 205"/>
              <a:gd name="connsiteX8" fmla="*/ 74 w 179"/>
              <a:gd name="connsiteY8" fmla="*/ 131 h 205"/>
              <a:gd name="connsiteX9" fmla="*/ 74 w 179"/>
              <a:gd name="connsiteY9" fmla="*/ 116 h 205"/>
              <a:gd name="connsiteX10" fmla="*/ 74 w 179"/>
              <a:gd name="connsiteY10" fmla="*/ 105 h 205"/>
              <a:gd name="connsiteX11" fmla="*/ 74 w 179"/>
              <a:gd name="connsiteY11" fmla="*/ 95 h 205"/>
              <a:gd name="connsiteX12" fmla="*/ 74 w 179"/>
              <a:gd name="connsiteY12" fmla="*/ 84 h 205"/>
              <a:gd name="connsiteX13" fmla="*/ 74 w 179"/>
              <a:gd name="connsiteY13" fmla="*/ 79 h 205"/>
              <a:gd name="connsiteX14" fmla="*/ 74 w 179"/>
              <a:gd name="connsiteY14" fmla="*/ 74 h 205"/>
              <a:gd name="connsiteX15" fmla="*/ 74 w 179"/>
              <a:gd name="connsiteY15" fmla="*/ 68 h 205"/>
              <a:gd name="connsiteX16" fmla="*/ 74 w 179"/>
              <a:gd name="connsiteY16" fmla="*/ 68 h 205"/>
              <a:gd name="connsiteX17" fmla="*/ 68 w 179"/>
              <a:gd name="connsiteY17" fmla="*/ 68 h 205"/>
              <a:gd name="connsiteX18" fmla="*/ 63 w 179"/>
              <a:gd name="connsiteY18" fmla="*/ 63 h 205"/>
              <a:gd name="connsiteX19" fmla="*/ 58 w 179"/>
              <a:gd name="connsiteY19" fmla="*/ 63 h 205"/>
              <a:gd name="connsiteX20" fmla="*/ 53 w 179"/>
              <a:gd name="connsiteY20" fmla="*/ 68 h 205"/>
              <a:gd name="connsiteX21" fmla="*/ 42 w 179"/>
              <a:gd name="connsiteY21" fmla="*/ 68 h 205"/>
              <a:gd name="connsiteX22" fmla="*/ 32 w 179"/>
              <a:gd name="connsiteY22" fmla="*/ 68 h 205"/>
              <a:gd name="connsiteX23" fmla="*/ 16 w 179"/>
              <a:gd name="connsiteY23" fmla="*/ 68 h 205"/>
              <a:gd name="connsiteX24" fmla="*/ 0 w 179"/>
              <a:gd name="connsiteY24" fmla="*/ 74 h 205"/>
              <a:gd name="connsiteX25" fmla="*/ 42 w 179"/>
              <a:gd name="connsiteY25" fmla="*/ 26 h 205"/>
              <a:gd name="connsiteX26" fmla="*/ 47 w 179"/>
              <a:gd name="connsiteY26" fmla="*/ 21 h 205"/>
              <a:gd name="connsiteX27" fmla="*/ 58 w 179"/>
              <a:gd name="connsiteY27" fmla="*/ 21 h 205"/>
              <a:gd name="connsiteX28" fmla="*/ 63 w 179"/>
              <a:gd name="connsiteY28" fmla="*/ 16 h 205"/>
              <a:gd name="connsiteX29" fmla="*/ 68 w 179"/>
              <a:gd name="connsiteY29" fmla="*/ 10 h 205"/>
              <a:gd name="connsiteX30" fmla="*/ 74 w 179"/>
              <a:gd name="connsiteY30" fmla="*/ 5 h 205"/>
              <a:gd name="connsiteX31" fmla="*/ 84 w 179"/>
              <a:gd name="connsiteY31" fmla="*/ 0 h 205"/>
              <a:gd name="connsiteX32" fmla="*/ 89 w 179"/>
              <a:gd name="connsiteY32" fmla="*/ 0 h 205"/>
              <a:gd name="connsiteX33" fmla="*/ 95 w 179"/>
              <a:gd name="connsiteY33" fmla="*/ 0 h 205"/>
              <a:gd name="connsiteX34" fmla="*/ 100 w 179"/>
              <a:gd name="connsiteY34" fmla="*/ 5 h 205"/>
              <a:gd name="connsiteX35" fmla="*/ 111 w 179"/>
              <a:gd name="connsiteY35" fmla="*/ 10 h 205"/>
              <a:gd name="connsiteX36" fmla="*/ 116 w 179"/>
              <a:gd name="connsiteY36" fmla="*/ 16 h 205"/>
              <a:gd name="connsiteX37" fmla="*/ 126 w 179"/>
              <a:gd name="connsiteY37" fmla="*/ 16 h 205"/>
              <a:gd name="connsiteX38" fmla="*/ 132 w 179"/>
              <a:gd name="connsiteY38" fmla="*/ 21 h 205"/>
              <a:gd name="connsiteX39" fmla="*/ 142 w 179"/>
              <a:gd name="connsiteY39" fmla="*/ 26 h 205"/>
              <a:gd name="connsiteX40" fmla="*/ 153 w 179"/>
              <a:gd name="connsiteY40" fmla="*/ 31 h 205"/>
              <a:gd name="connsiteX41" fmla="*/ 158 w 179"/>
              <a:gd name="connsiteY41" fmla="*/ 42 h 205"/>
              <a:gd name="connsiteX42" fmla="*/ 163 w 179"/>
              <a:gd name="connsiteY42" fmla="*/ 47 h 205"/>
              <a:gd name="connsiteX43" fmla="*/ 168 w 179"/>
              <a:gd name="connsiteY43" fmla="*/ 52 h 205"/>
              <a:gd name="connsiteX44" fmla="*/ 174 w 179"/>
              <a:gd name="connsiteY44" fmla="*/ 52 h 205"/>
              <a:gd name="connsiteX45" fmla="*/ 174 w 179"/>
              <a:gd name="connsiteY45" fmla="*/ 58 h 205"/>
              <a:gd name="connsiteX46" fmla="*/ 179 w 179"/>
              <a:gd name="connsiteY46" fmla="*/ 63 h 205"/>
              <a:gd name="connsiteX47" fmla="*/ 179 w 179"/>
              <a:gd name="connsiteY47" fmla="*/ 63 h 205"/>
              <a:gd name="connsiteX48" fmla="*/ 174 w 179"/>
              <a:gd name="connsiteY48" fmla="*/ 68 h 205"/>
              <a:gd name="connsiteX49" fmla="*/ 168 w 179"/>
              <a:gd name="connsiteY49" fmla="*/ 74 h 205"/>
              <a:gd name="connsiteX50" fmla="*/ 163 w 179"/>
              <a:gd name="connsiteY50" fmla="*/ 79 h 205"/>
              <a:gd name="connsiteX51" fmla="*/ 153 w 179"/>
              <a:gd name="connsiteY51" fmla="*/ 79 h 205"/>
              <a:gd name="connsiteX52" fmla="*/ 147 w 179"/>
              <a:gd name="connsiteY52" fmla="*/ 84 h 205"/>
              <a:gd name="connsiteX53" fmla="*/ 142 w 179"/>
              <a:gd name="connsiteY53" fmla="*/ 95 h 205"/>
              <a:gd name="connsiteX54" fmla="*/ 137 w 179"/>
              <a:gd name="connsiteY54" fmla="*/ 105 h 205"/>
              <a:gd name="connsiteX55" fmla="*/ 132 w 179"/>
              <a:gd name="connsiteY55" fmla="*/ 116 h 205"/>
              <a:gd name="connsiteX56" fmla="*/ 121 w 179"/>
              <a:gd name="connsiteY56" fmla="*/ 137 h 205"/>
              <a:gd name="connsiteX57" fmla="*/ 116 w 179"/>
              <a:gd name="connsiteY57" fmla="*/ 152 h 205"/>
              <a:gd name="connsiteX58" fmla="*/ 105 w 179"/>
              <a:gd name="connsiteY58" fmla="*/ 179 h 205"/>
              <a:gd name="connsiteX59" fmla="*/ 100 w 179"/>
              <a:gd name="connsiteY59" fmla="*/ 205 h 205"/>
              <a:gd name="connsiteX60" fmla="*/ 100 w 179"/>
              <a:gd name="connsiteY60" fmla="*/ 205 h 205"/>
              <a:gd name="connsiteX0" fmla="*/ 100 w 179"/>
              <a:gd name="connsiteY0" fmla="*/ 205 h 205"/>
              <a:gd name="connsiteX1" fmla="*/ 68 w 179"/>
              <a:gd name="connsiteY1" fmla="*/ 205 h 205"/>
              <a:gd name="connsiteX2" fmla="*/ 68 w 179"/>
              <a:gd name="connsiteY2" fmla="*/ 200 h 205"/>
              <a:gd name="connsiteX3" fmla="*/ 68 w 179"/>
              <a:gd name="connsiteY3" fmla="*/ 189 h 205"/>
              <a:gd name="connsiteX4" fmla="*/ 68 w 179"/>
              <a:gd name="connsiteY4" fmla="*/ 184 h 205"/>
              <a:gd name="connsiteX5" fmla="*/ 68 w 179"/>
              <a:gd name="connsiteY5" fmla="*/ 173 h 205"/>
              <a:gd name="connsiteX6" fmla="*/ 68 w 179"/>
              <a:gd name="connsiteY6" fmla="*/ 163 h 205"/>
              <a:gd name="connsiteX7" fmla="*/ 68 w 179"/>
              <a:gd name="connsiteY7" fmla="*/ 152 h 205"/>
              <a:gd name="connsiteX8" fmla="*/ 74 w 179"/>
              <a:gd name="connsiteY8" fmla="*/ 131 h 205"/>
              <a:gd name="connsiteX9" fmla="*/ 74 w 179"/>
              <a:gd name="connsiteY9" fmla="*/ 116 h 205"/>
              <a:gd name="connsiteX10" fmla="*/ 74 w 179"/>
              <a:gd name="connsiteY10" fmla="*/ 105 h 205"/>
              <a:gd name="connsiteX11" fmla="*/ 74 w 179"/>
              <a:gd name="connsiteY11" fmla="*/ 95 h 205"/>
              <a:gd name="connsiteX12" fmla="*/ 74 w 179"/>
              <a:gd name="connsiteY12" fmla="*/ 84 h 205"/>
              <a:gd name="connsiteX13" fmla="*/ 74 w 179"/>
              <a:gd name="connsiteY13" fmla="*/ 79 h 205"/>
              <a:gd name="connsiteX14" fmla="*/ 74 w 179"/>
              <a:gd name="connsiteY14" fmla="*/ 74 h 205"/>
              <a:gd name="connsiteX15" fmla="*/ 74 w 179"/>
              <a:gd name="connsiteY15" fmla="*/ 68 h 205"/>
              <a:gd name="connsiteX16" fmla="*/ 74 w 179"/>
              <a:gd name="connsiteY16" fmla="*/ 68 h 205"/>
              <a:gd name="connsiteX17" fmla="*/ 68 w 179"/>
              <a:gd name="connsiteY17" fmla="*/ 68 h 205"/>
              <a:gd name="connsiteX18" fmla="*/ 63 w 179"/>
              <a:gd name="connsiteY18" fmla="*/ 63 h 205"/>
              <a:gd name="connsiteX19" fmla="*/ 58 w 179"/>
              <a:gd name="connsiteY19" fmla="*/ 63 h 205"/>
              <a:gd name="connsiteX20" fmla="*/ 53 w 179"/>
              <a:gd name="connsiteY20" fmla="*/ 68 h 205"/>
              <a:gd name="connsiteX21" fmla="*/ 42 w 179"/>
              <a:gd name="connsiteY21" fmla="*/ 68 h 205"/>
              <a:gd name="connsiteX22" fmla="*/ 32 w 179"/>
              <a:gd name="connsiteY22" fmla="*/ 68 h 205"/>
              <a:gd name="connsiteX23" fmla="*/ 16 w 179"/>
              <a:gd name="connsiteY23" fmla="*/ 68 h 205"/>
              <a:gd name="connsiteX24" fmla="*/ 0 w 179"/>
              <a:gd name="connsiteY24" fmla="*/ 74 h 205"/>
              <a:gd name="connsiteX25" fmla="*/ 42 w 179"/>
              <a:gd name="connsiteY25" fmla="*/ 26 h 205"/>
              <a:gd name="connsiteX26" fmla="*/ 58 w 179"/>
              <a:gd name="connsiteY26" fmla="*/ 21 h 205"/>
              <a:gd name="connsiteX27" fmla="*/ 63 w 179"/>
              <a:gd name="connsiteY27" fmla="*/ 16 h 205"/>
              <a:gd name="connsiteX28" fmla="*/ 68 w 179"/>
              <a:gd name="connsiteY28" fmla="*/ 10 h 205"/>
              <a:gd name="connsiteX29" fmla="*/ 74 w 179"/>
              <a:gd name="connsiteY29" fmla="*/ 5 h 205"/>
              <a:gd name="connsiteX30" fmla="*/ 84 w 179"/>
              <a:gd name="connsiteY30" fmla="*/ 0 h 205"/>
              <a:gd name="connsiteX31" fmla="*/ 89 w 179"/>
              <a:gd name="connsiteY31" fmla="*/ 0 h 205"/>
              <a:gd name="connsiteX32" fmla="*/ 95 w 179"/>
              <a:gd name="connsiteY32" fmla="*/ 0 h 205"/>
              <a:gd name="connsiteX33" fmla="*/ 100 w 179"/>
              <a:gd name="connsiteY33" fmla="*/ 5 h 205"/>
              <a:gd name="connsiteX34" fmla="*/ 111 w 179"/>
              <a:gd name="connsiteY34" fmla="*/ 10 h 205"/>
              <a:gd name="connsiteX35" fmla="*/ 116 w 179"/>
              <a:gd name="connsiteY35" fmla="*/ 16 h 205"/>
              <a:gd name="connsiteX36" fmla="*/ 126 w 179"/>
              <a:gd name="connsiteY36" fmla="*/ 16 h 205"/>
              <a:gd name="connsiteX37" fmla="*/ 132 w 179"/>
              <a:gd name="connsiteY37" fmla="*/ 21 h 205"/>
              <a:gd name="connsiteX38" fmla="*/ 142 w 179"/>
              <a:gd name="connsiteY38" fmla="*/ 26 h 205"/>
              <a:gd name="connsiteX39" fmla="*/ 153 w 179"/>
              <a:gd name="connsiteY39" fmla="*/ 31 h 205"/>
              <a:gd name="connsiteX40" fmla="*/ 158 w 179"/>
              <a:gd name="connsiteY40" fmla="*/ 42 h 205"/>
              <a:gd name="connsiteX41" fmla="*/ 163 w 179"/>
              <a:gd name="connsiteY41" fmla="*/ 47 h 205"/>
              <a:gd name="connsiteX42" fmla="*/ 168 w 179"/>
              <a:gd name="connsiteY42" fmla="*/ 52 h 205"/>
              <a:gd name="connsiteX43" fmla="*/ 174 w 179"/>
              <a:gd name="connsiteY43" fmla="*/ 52 h 205"/>
              <a:gd name="connsiteX44" fmla="*/ 174 w 179"/>
              <a:gd name="connsiteY44" fmla="*/ 58 h 205"/>
              <a:gd name="connsiteX45" fmla="*/ 179 w 179"/>
              <a:gd name="connsiteY45" fmla="*/ 63 h 205"/>
              <a:gd name="connsiteX46" fmla="*/ 179 w 179"/>
              <a:gd name="connsiteY46" fmla="*/ 63 h 205"/>
              <a:gd name="connsiteX47" fmla="*/ 174 w 179"/>
              <a:gd name="connsiteY47" fmla="*/ 68 h 205"/>
              <a:gd name="connsiteX48" fmla="*/ 168 w 179"/>
              <a:gd name="connsiteY48" fmla="*/ 74 h 205"/>
              <a:gd name="connsiteX49" fmla="*/ 163 w 179"/>
              <a:gd name="connsiteY49" fmla="*/ 79 h 205"/>
              <a:gd name="connsiteX50" fmla="*/ 153 w 179"/>
              <a:gd name="connsiteY50" fmla="*/ 79 h 205"/>
              <a:gd name="connsiteX51" fmla="*/ 147 w 179"/>
              <a:gd name="connsiteY51" fmla="*/ 84 h 205"/>
              <a:gd name="connsiteX52" fmla="*/ 142 w 179"/>
              <a:gd name="connsiteY52" fmla="*/ 95 h 205"/>
              <a:gd name="connsiteX53" fmla="*/ 137 w 179"/>
              <a:gd name="connsiteY53" fmla="*/ 105 h 205"/>
              <a:gd name="connsiteX54" fmla="*/ 132 w 179"/>
              <a:gd name="connsiteY54" fmla="*/ 116 h 205"/>
              <a:gd name="connsiteX55" fmla="*/ 121 w 179"/>
              <a:gd name="connsiteY55" fmla="*/ 137 h 205"/>
              <a:gd name="connsiteX56" fmla="*/ 116 w 179"/>
              <a:gd name="connsiteY56" fmla="*/ 152 h 205"/>
              <a:gd name="connsiteX57" fmla="*/ 105 w 179"/>
              <a:gd name="connsiteY57" fmla="*/ 179 h 205"/>
              <a:gd name="connsiteX58" fmla="*/ 100 w 179"/>
              <a:gd name="connsiteY58" fmla="*/ 205 h 205"/>
              <a:gd name="connsiteX59" fmla="*/ 100 w 179"/>
              <a:gd name="connsiteY59" fmla="*/ 205 h 205"/>
              <a:gd name="connsiteX0" fmla="*/ 100 w 179"/>
              <a:gd name="connsiteY0" fmla="*/ 205 h 205"/>
              <a:gd name="connsiteX1" fmla="*/ 68 w 179"/>
              <a:gd name="connsiteY1" fmla="*/ 205 h 205"/>
              <a:gd name="connsiteX2" fmla="*/ 68 w 179"/>
              <a:gd name="connsiteY2" fmla="*/ 200 h 205"/>
              <a:gd name="connsiteX3" fmla="*/ 68 w 179"/>
              <a:gd name="connsiteY3" fmla="*/ 189 h 205"/>
              <a:gd name="connsiteX4" fmla="*/ 68 w 179"/>
              <a:gd name="connsiteY4" fmla="*/ 184 h 205"/>
              <a:gd name="connsiteX5" fmla="*/ 68 w 179"/>
              <a:gd name="connsiteY5" fmla="*/ 173 h 205"/>
              <a:gd name="connsiteX6" fmla="*/ 68 w 179"/>
              <a:gd name="connsiteY6" fmla="*/ 163 h 205"/>
              <a:gd name="connsiteX7" fmla="*/ 68 w 179"/>
              <a:gd name="connsiteY7" fmla="*/ 152 h 205"/>
              <a:gd name="connsiteX8" fmla="*/ 74 w 179"/>
              <a:gd name="connsiteY8" fmla="*/ 131 h 205"/>
              <a:gd name="connsiteX9" fmla="*/ 74 w 179"/>
              <a:gd name="connsiteY9" fmla="*/ 116 h 205"/>
              <a:gd name="connsiteX10" fmla="*/ 74 w 179"/>
              <a:gd name="connsiteY10" fmla="*/ 105 h 205"/>
              <a:gd name="connsiteX11" fmla="*/ 74 w 179"/>
              <a:gd name="connsiteY11" fmla="*/ 95 h 205"/>
              <a:gd name="connsiteX12" fmla="*/ 74 w 179"/>
              <a:gd name="connsiteY12" fmla="*/ 84 h 205"/>
              <a:gd name="connsiteX13" fmla="*/ 74 w 179"/>
              <a:gd name="connsiteY13" fmla="*/ 79 h 205"/>
              <a:gd name="connsiteX14" fmla="*/ 74 w 179"/>
              <a:gd name="connsiteY14" fmla="*/ 74 h 205"/>
              <a:gd name="connsiteX15" fmla="*/ 74 w 179"/>
              <a:gd name="connsiteY15" fmla="*/ 68 h 205"/>
              <a:gd name="connsiteX16" fmla="*/ 74 w 179"/>
              <a:gd name="connsiteY16" fmla="*/ 68 h 205"/>
              <a:gd name="connsiteX17" fmla="*/ 68 w 179"/>
              <a:gd name="connsiteY17" fmla="*/ 68 h 205"/>
              <a:gd name="connsiteX18" fmla="*/ 63 w 179"/>
              <a:gd name="connsiteY18" fmla="*/ 63 h 205"/>
              <a:gd name="connsiteX19" fmla="*/ 58 w 179"/>
              <a:gd name="connsiteY19" fmla="*/ 63 h 205"/>
              <a:gd name="connsiteX20" fmla="*/ 53 w 179"/>
              <a:gd name="connsiteY20" fmla="*/ 68 h 205"/>
              <a:gd name="connsiteX21" fmla="*/ 42 w 179"/>
              <a:gd name="connsiteY21" fmla="*/ 68 h 205"/>
              <a:gd name="connsiteX22" fmla="*/ 32 w 179"/>
              <a:gd name="connsiteY22" fmla="*/ 68 h 205"/>
              <a:gd name="connsiteX23" fmla="*/ 16 w 179"/>
              <a:gd name="connsiteY23" fmla="*/ 68 h 205"/>
              <a:gd name="connsiteX24" fmla="*/ 0 w 179"/>
              <a:gd name="connsiteY24" fmla="*/ 74 h 205"/>
              <a:gd name="connsiteX25" fmla="*/ 58 w 179"/>
              <a:gd name="connsiteY25" fmla="*/ 21 h 205"/>
              <a:gd name="connsiteX26" fmla="*/ 63 w 179"/>
              <a:gd name="connsiteY26" fmla="*/ 16 h 205"/>
              <a:gd name="connsiteX27" fmla="*/ 68 w 179"/>
              <a:gd name="connsiteY27" fmla="*/ 10 h 205"/>
              <a:gd name="connsiteX28" fmla="*/ 74 w 179"/>
              <a:gd name="connsiteY28" fmla="*/ 5 h 205"/>
              <a:gd name="connsiteX29" fmla="*/ 84 w 179"/>
              <a:gd name="connsiteY29" fmla="*/ 0 h 205"/>
              <a:gd name="connsiteX30" fmla="*/ 89 w 179"/>
              <a:gd name="connsiteY30" fmla="*/ 0 h 205"/>
              <a:gd name="connsiteX31" fmla="*/ 95 w 179"/>
              <a:gd name="connsiteY31" fmla="*/ 0 h 205"/>
              <a:gd name="connsiteX32" fmla="*/ 100 w 179"/>
              <a:gd name="connsiteY32" fmla="*/ 5 h 205"/>
              <a:gd name="connsiteX33" fmla="*/ 111 w 179"/>
              <a:gd name="connsiteY33" fmla="*/ 10 h 205"/>
              <a:gd name="connsiteX34" fmla="*/ 116 w 179"/>
              <a:gd name="connsiteY34" fmla="*/ 16 h 205"/>
              <a:gd name="connsiteX35" fmla="*/ 126 w 179"/>
              <a:gd name="connsiteY35" fmla="*/ 16 h 205"/>
              <a:gd name="connsiteX36" fmla="*/ 132 w 179"/>
              <a:gd name="connsiteY36" fmla="*/ 21 h 205"/>
              <a:gd name="connsiteX37" fmla="*/ 142 w 179"/>
              <a:gd name="connsiteY37" fmla="*/ 26 h 205"/>
              <a:gd name="connsiteX38" fmla="*/ 153 w 179"/>
              <a:gd name="connsiteY38" fmla="*/ 31 h 205"/>
              <a:gd name="connsiteX39" fmla="*/ 158 w 179"/>
              <a:gd name="connsiteY39" fmla="*/ 42 h 205"/>
              <a:gd name="connsiteX40" fmla="*/ 163 w 179"/>
              <a:gd name="connsiteY40" fmla="*/ 47 h 205"/>
              <a:gd name="connsiteX41" fmla="*/ 168 w 179"/>
              <a:gd name="connsiteY41" fmla="*/ 52 h 205"/>
              <a:gd name="connsiteX42" fmla="*/ 174 w 179"/>
              <a:gd name="connsiteY42" fmla="*/ 52 h 205"/>
              <a:gd name="connsiteX43" fmla="*/ 174 w 179"/>
              <a:gd name="connsiteY43" fmla="*/ 58 h 205"/>
              <a:gd name="connsiteX44" fmla="*/ 179 w 179"/>
              <a:gd name="connsiteY44" fmla="*/ 63 h 205"/>
              <a:gd name="connsiteX45" fmla="*/ 179 w 179"/>
              <a:gd name="connsiteY45" fmla="*/ 63 h 205"/>
              <a:gd name="connsiteX46" fmla="*/ 174 w 179"/>
              <a:gd name="connsiteY46" fmla="*/ 68 h 205"/>
              <a:gd name="connsiteX47" fmla="*/ 168 w 179"/>
              <a:gd name="connsiteY47" fmla="*/ 74 h 205"/>
              <a:gd name="connsiteX48" fmla="*/ 163 w 179"/>
              <a:gd name="connsiteY48" fmla="*/ 79 h 205"/>
              <a:gd name="connsiteX49" fmla="*/ 153 w 179"/>
              <a:gd name="connsiteY49" fmla="*/ 79 h 205"/>
              <a:gd name="connsiteX50" fmla="*/ 147 w 179"/>
              <a:gd name="connsiteY50" fmla="*/ 84 h 205"/>
              <a:gd name="connsiteX51" fmla="*/ 142 w 179"/>
              <a:gd name="connsiteY51" fmla="*/ 95 h 205"/>
              <a:gd name="connsiteX52" fmla="*/ 137 w 179"/>
              <a:gd name="connsiteY52" fmla="*/ 105 h 205"/>
              <a:gd name="connsiteX53" fmla="*/ 132 w 179"/>
              <a:gd name="connsiteY53" fmla="*/ 116 h 205"/>
              <a:gd name="connsiteX54" fmla="*/ 121 w 179"/>
              <a:gd name="connsiteY54" fmla="*/ 137 h 205"/>
              <a:gd name="connsiteX55" fmla="*/ 116 w 179"/>
              <a:gd name="connsiteY55" fmla="*/ 152 h 205"/>
              <a:gd name="connsiteX56" fmla="*/ 105 w 179"/>
              <a:gd name="connsiteY56" fmla="*/ 179 h 205"/>
              <a:gd name="connsiteX57" fmla="*/ 100 w 179"/>
              <a:gd name="connsiteY57" fmla="*/ 205 h 205"/>
              <a:gd name="connsiteX58" fmla="*/ 100 w 179"/>
              <a:gd name="connsiteY58" fmla="*/ 205 h 205"/>
              <a:gd name="connsiteX0" fmla="*/ 100 w 179"/>
              <a:gd name="connsiteY0" fmla="*/ 205 h 205"/>
              <a:gd name="connsiteX1" fmla="*/ 68 w 179"/>
              <a:gd name="connsiteY1" fmla="*/ 205 h 205"/>
              <a:gd name="connsiteX2" fmla="*/ 68 w 179"/>
              <a:gd name="connsiteY2" fmla="*/ 200 h 205"/>
              <a:gd name="connsiteX3" fmla="*/ 68 w 179"/>
              <a:gd name="connsiteY3" fmla="*/ 189 h 205"/>
              <a:gd name="connsiteX4" fmla="*/ 68 w 179"/>
              <a:gd name="connsiteY4" fmla="*/ 184 h 205"/>
              <a:gd name="connsiteX5" fmla="*/ 68 w 179"/>
              <a:gd name="connsiteY5" fmla="*/ 173 h 205"/>
              <a:gd name="connsiteX6" fmla="*/ 68 w 179"/>
              <a:gd name="connsiteY6" fmla="*/ 163 h 205"/>
              <a:gd name="connsiteX7" fmla="*/ 68 w 179"/>
              <a:gd name="connsiteY7" fmla="*/ 152 h 205"/>
              <a:gd name="connsiteX8" fmla="*/ 74 w 179"/>
              <a:gd name="connsiteY8" fmla="*/ 131 h 205"/>
              <a:gd name="connsiteX9" fmla="*/ 74 w 179"/>
              <a:gd name="connsiteY9" fmla="*/ 116 h 205"/>
              <a:gd name="connsiteX10" fmla="*/ 74 w 179"/>
              <a:gd name="connsiteY10" fmla="*/ 105 h 205"/>
              <a:gd name="connsiteX11" fmla="*/ 74 w 179"/>
              <a:gd name="connsiteY11" fmla="*/ 95 h 205"/>
              <a:gd name="connsiteX12" fmla="*/ 74 w 179"/>
              <a:gd name="connsiteY12" fmla="*/ 84 h 205"/>
              <a:gd name="connsiteX13" fmla="*/ 74 w 179"/>
              <a:gd name="connsiteY13" fmla="*/ 79 h 205"/>
              <a:gd name="connsiteX14" fmla="*/ 74 w 179"/>
              <a:gd name="connsiteY14" fmla="*/ 74 h 205"/>
              <a:gd name="connsiteX15" fmla="*/ 74 w 179"/>
              <a:gd name="connsiteY15" fmla="*/ 68 h 205"/>
              <a:gd name="connsiteX16" fmla="*/ 74 w 179"/>
              <a:gd name="connsiteY16" fmla="*/ 68 h 205"/>
              <a:gd name="connsiteX17" fmla="*/ 68 w 179"/>
              <a:gd name="connsiteY17" fmla="*/ 68 h 205"/>
              <a:gd name="connsiteX18" fmla="*/ 63 w 179"/>
              <a:gd name="connsiteY18" fmla="*/ 63 h 205"/>
              <a:gd name="connsiteX19" fmla="*/ 58 w 179"/>
              <a:gd name="connsiteY19" fmla="*/ 63 h 205"/>
              <a:gd name="connsiteX20" fmla="*/ 53 w 179"/>
              <a:gd name="connsiteY20" fmla="*/ 68 h 205"/>
              <a:gd name="connsiteX21" fmla="*/ 42 w 179"/>
              <a:gd name="connsiteY21" fmla="*/ 68 h 205"/>
              <a:gd name="connsiteX22" fmla="*/ 32 w 179"/>
              <a:gd name="connsiteY22" fmla="*/ 68 h 205"/>
              <a:gd name="connsiteX23" fmla="*/ 16 w 179"/>
              <a:gd name="connsiteY23" fmla="*/ 68 h 205"/>
              <a:gd name="connsiteX24" fmla="*/ 0 w 179"/>
              <a:gd name="connsiteY24" fmla="*/ 74 h 205"/>
              <a:gd name="connsiteX25" fmla="*/ 58 w 179"/>
              <a:gd name="connsiteY25" fmla="*/ 21 h 205"/>
              <a:gd name="connsiteX26" fmla="*/ 68 w 179"/>
              <a:gd name="connsiteY26" fmla="*/ 10 h 205"/>
              <a:gd name="connsiteX27" fmla="*/ 74 w 179"/>
              <a:gd name="connsiteY27" fmla="*/ 5 h 205"/>
              <a:gd name="connsiteX28" fmla="*/ 84 w 179"/>
              <a:gd name="connsiteY28" fmla="*/ 0 h 205"/>
              <a:gd name="connsiteX29" fmla="*/ 89 w 179"/>
              <a:gd name="connsiteY29" fmla="*/ 0 h 205"/>
              <a:gd name="connsiteX30" fmla="*/ 95 w 179"/>
              <a:gd name="connsiteY30" fmla="*/ 0 h 205"/>
              <a:gd name="connsiteX31" fmla="*/ 100 w 179"/>
              <a:gd name="connsiteY31" fmla="*/ 5 h 205"/>
              <a:gd name="connsiteX32" fmla="*/ 111 w 179"/>
              <a:gd name="connsiteY32" fmla="*/ 10 h 205"/>
              <a:gd name="connsiteX33" fmla="*/ 116 w 179"/>
              <a:gd name="connsiteY33" fmla="*/ 16 h 205"/>
              <a:gd name="connsiteX34" fmla="*/ 126 w 179"/>
              <a:gd name="connsiteY34" fmla="*/ 16 h 205"/>
              <a:gd name="connsiteX35" fmla="*/ 132 w 179"/>
              <a:gd name="connsiteY35" fmla="*/ 21 h 205"/>
              <a:gd name="connsiteX36" fmla="*/ 142 w 179"/>
              <a:gd name="connsiteY36" fmla="*/ 26 h 205"/>
              <a:gd name="connsiteX37" fmla="*/ 153 w 179"/>
              <a:gd name="connsiteY37" fmla="*/ 31 h 205"/>
              <a:gd name="connsiteX38" fmla="*/ 158 w 179"/>
              <a:gd name="connsiteY38" fmla="*/ 42 h 205"/>
              <a:gd name="connsiteX39" fmla="*/ 163 w 179"/>
              <a:gd name="connsiteY39" fmla="*/ 47 h 205"/>
              <a:gd name="connsiteX40" fmla="*/ 168 w 179"/>
              <a:gd name="connsiteY40" fmla="*/ 52 h 205"/>
              <a:gd name="connsiteX41" fmla="*/ 174 w 179"/>
              <a:gd name="connsiteY41" fmla="*/ 52 h 205"/>
              <a:gd name="connsiteX42" fmla="*/ 174 w 179"/>
              <a:gd name="connsiteY42" fmla="*/ 58 h 205"/>
              <a:gd name="connsiteX43" fmla="*/ 179 w 179"/>
              <a:gd name="connsiteY43" fmla="*/ 63 h 205"/>
              <a:gd name="connsiteX44" fmla="*/ 179 w 179"/>
              <a:gd name="connsiteY44" fmla="*/ 63 h 205"/>
              <a:gd name="connsiteX45" fmla="*/ 174 w 179"/>
              <a:gd name="connsiteY45" fmla="*/ 68 h 205"/>
              <a:gd name="connsiteX46" fmla="*/ 168 w 179"/>
              <a:gd name="connsiteY46" fmla="*/ 74 h 205"/>
              <a:gd name="connsiteX47" fmla="*/ 163 w 179"/>
              <a:gd name="connsiteY47" fmla="*/ 79 h 205"/>
              <a:gd name="connsiteX48" fmla="*/ 153 w 179"/>
              <a:gd name="connsiteY48" fmla="*/ 79 h 205"/>
              <a:gd name="connsiteX49" fmla="*/ 147 w 179"/>
              <a:gd name="connsiteY49" fmla="*/ 84 h 205"/>
              <a:gd name="connsiteX50" fmla="*/ 142 w 179"/>
              <a:gd name="connsiteY50" fmla="*/ 95 h 205"/>
              <a:gd name="connsiteX51" fmla="*/ 137 w 179"/>
              <a:gd name="connsiteY51" fmla="*/ 105 h 205"/>
              <a:gd name="connsiteX52" fmla="*/ 132 w 179"/>
              <a:gd name="connsiteY52" fmla="*/ 116 h 205"/>
              <a:gd name="connsiteX53" fmla="*/ 121 w 179"/>
              <a:gd name="connsiteY53" fmla="*/ 137 h 205"/>
              <a:gd name="connsiteX54" fmla="*/ 116 w 179"/>
              <a:gd name="connsiteY54" fmla="*/ 152 h 205"/>
              <a:gd name="connsiteX55" fmla="*/ 105 w 179"/>
              <a:gd name="connsiteY55" fmla="*/ 179 h 205"/>
              <a:gd name="connsiteX56" fmla="*/ 100 w 179"/>
              <a:gd name="connsiteY56" fmla="*/ 205 h 205"/>
              <a:gd name="connsiteX57" fmla="*/ 100 w 179"/>
              <a:gd name="connsiteY57" fmla="*/ 205 h 205"/>
              <a:gd name="connsiteX0" fmla="*/ 100 w 179"/>
              <a:gd name="connsiteY0" fmla="*/ 205 h 205"/>
              <a:gd name="connsiteX1" fmla="*/ 68 w 179"/>
              <a:gd name="connsiteY1" fmla="*/ 205 h 205"/>
              <a:gd name="connsiteX2" fmla="*/ 68 w 179"/>
              <a:gd name="connsiteY2" fmla="*/ 200 h 205"/>
              <a:gd name="connsiteX3" fmla="*/ 68 w 179"/>
              <a:gd name="connsiteY3" fmla="*/ 189 h 205"/>
              <a:gd name="connsiteX4" fmla="*/ 68 w 179"/>
              <a:gd name="connsiteY4" fmla="*/ 184 h 205"/>
              <a:gd name="connsiteX5" fmla="*/ 68 w 179"/>
              <a:gd name="connsiteY5" fmla="*/ 173 h 205"/>
              <a:gd name="connsiteX6" fmla="*/ 68 w 179"/>
              <a:gd name="connsiteY6" fmla="*/ 163 h 205"/>
              <a:gd name="connsiteX7" fmla="*/ 68 w 179"/>
              <a:gd name="connsiteY7" fmla="*/ 152 h 205"/>
              <a:gd name="connsiteX8" fmla="*/ 74 w 179"/>
              <a:gd name="connsiteY8" fmla="*/ 131 h 205"/>
              <a:gd name="connsiteX9" fmla="*/ 74 w 179"/>
              <a:gd name="connsiteY9" fmla="*/ 116 h 205"/>
              <a:gd name="connsiteX10" fmla="*/ 74 w 179"/>
              <a:gd name="connsiteY10" fmla="*/ 105 h 205"/>
              <a:gd name="connsiteX11" fmla="*/ 74 w 179"/>
              <a:gd name="connsiteY11" fmla="*/ 95 h 205"/>
              <a:gd name="connsiteX12" fmla="*/ 74 w 179"/>
              <a:gd name="connsiteY12" fmla="*/ 84 h 205"/>
              <a:gd name="connsiteX13" fmla="*/ 74 w 179"/>
              <a:gd name="connsiteY13" fmla="*/ 79 h 205"/>
              <a:gd name="connsiteX14" fmla="*/ 74 w 179"/>
              <a:gd name="connsiteY14" fmla="*/ 74 h 205"/>
              <a:gd name="connsiteX15" fmla="*/ 74 w 179"/>
              <a:gd name="connsiteY15" fmla="*/ 68 h 205"/>
              <a:gd name="connsiteX16" fmla="*/ 74 w 179"/>
              <a:gd name="connsiteY16" fmla="*/ 68 h 205"/>
              <a:gd name="connsiteX17" fmla="*/ 68 w 179"/>
              <a:gd name="connsiteY17" fmla="*/ 68 h 205"/>
              <a:gd name="connsiteX18" fmla="*/ 63 w 179"/>
              <a:gd name="connsiteY18" fmla="*/ 63 h 205"/>
              <a:gd name="connsiteX19" fmla="*/ 58 w 179"/>
              <a:gd name="connsiteY19" fmla="*/ 63 h 205"/>
              <a:gd name="connsiteX20" fmla="*/ 53 w 179"/>
              <a:gd name="connsiteY20" fmla="*/ 68 h 205"/>
              <a:gd name="connsiteX21" fmla="*/ 42 w 179"/>
              <a:gd name="connsiteY21" fmla="*/ 68 h 205"/>
              <a:gd name="connsiteX22" fmla="*/ 32 w 179"/>
              <a:gd name="connsiteY22" fmla="*/ 68 h 205"/>
              <a:gd name="connsiteX23" fmla="*/ 16 w 179"/>
              <a:gd name="connsiteY23" fmla="*/ 68 h 205"/>
              <a:gd name="connsiteX24" fmla="*/ 0 w 179"/>
              <a:gd name="connsiteY24" fmla="*/ 74 h 205"/>
              <a:gd name="connsiteX25" fmla="*/ 68 w 179"/>
              <a:gd name="connsiteY25" fmla="*/ 10 h 205"/>
              <a:gd name="connsiteX26" fmla="*/ 74 w 179"/>
              <a:gd name="connsiteY26" fmla="*/ 5 h 205"/>
              <a:gd name="connsiteX27" fmla="*/ 84 w 179"/>
              <a:gd name="connsiteY27" fmla="*/ 0 h 205"/>
              <a:gd name="connsiteX28" fmla="*/ 89 w 179"/>
              <a:gd name="connsiteY28" fmla="*/ 0 h 205"/>
              <a:gd name="connsiteX29" fmla="*/ 95 w 179"/>
              <a:gd name="connsiteY29" fmla="*/ 0 h 205"/>
              <a:gd name="connsiteX30" fmla="*/ 100 w 179"/>
              <a:gd name="connsiteY30" fmla="*/ 5 h 205"/>
              <a:gd name="connsiteX31" fmla="*/ 111 w 179"/>
              <a:gd name="connsiteY31" fmla="*/ 10 h 205"/>
              <a:gd name="connsiteX32" fmla="*/ 116 w 179"/>
              <a:gd name="connsiteY32" fmla="*/ 16 h 205"/>
              <a:gd name="connsiteX33" fmla="*/ 126 w 179"/>
              <a:gd name="connsiteY33" fmla="*/ 16 h 205"/>
              <a:gd name="connsiteX34" fmla="*/ 132 w 179"/>
              <a:gd name="connsiteY34" fmla="*/ 21 h 205"/>
              <a:gd name="connsiteX35" fmla="*/ 142 w 179"/>
              <a:gd name="connsiteY35" fmla="*/ 26 h 205"/>
              <a:gd name="connsiteX36" fmla="*/ 153 w 179"/>
              <a:gd name="connsiteY36" fmla="*/ 31 h 205"/>
              <a:gd name="connsiteX37" fmla="*/ 158 w 179"/>
              <a:gd name="connsiteY37" fmla="*/ 42 h 205"/>
              <a:gd name="connsiteX38" fmla="*/ 163 w 179"/>
              <a:gd name="connsiteY38" fmla="*/ 47 h 205"/>
              <a:gd name="connsiteX39" fmla="*/ 168 w 179"/>
              <a:gd name="connsiteY39" fmla="*/ 52 h 205"/>
              <a:gd name="connsiteX40" fmla="*/ 174 w 179"/>
              <a:gd name="connsiteY40" fmla="*/ 52 h 205"/>
              <a:gd name="connsiteX41" fmla="*/ 174 w 179"/>
              <a:gd name="connsiteY41" fmla="*/ 58 h 205"/>
              <a:gd name="connsiteX42" fmla="*/ 179 w 179"/>
              <a:gd name="connsiteY42" fmla="*/ 63 h 205"/>
              <a:gd name="connsiteX43" fmla="*/ 179 w 179"/>
              <a:gd name="connsiteY43" fmla="*/ 63 h 205"/>
              <a:gd name="connsiteX44" fmla="*/ 174 w 179"/>
              <a:gd name="connsiteY44" fmla="*/ 68 h 205"/>
              <a:gd name="connsiteX45" fmla="*/ 168 w 179"/>
              <a:gd name="connsiteY45" fmla="*/ 74 h 205"/>
              <a:gd name="connsiteX46" fmla="*/ 163 w 179"/>
              <a:gd name="connsiteY46" fmla="*/ 79 h 205"/>
              <a:gd name="connsiteX47" fmla="*/ 153 w 179"/>
              <a:gd name="connsiteY47" fmla="*/ 79 h 205"/>
              <a:gd name="connsiteX48" fmla="*/ 147 w 179"/>
              <a:gd name="connsiteY48" fmla="*/ 84 h 205"/>
              <a:gd name="connsiteX49" fmla="*/ 142 w 179"/>
              <a:gd name="connsiteY49" fmla="*/ 95 h 205"/>
              <a:gd name="connsiteX50" fmla="*/ 137 w 179"/>
              <a:gd name="connsiteY50" fmla="*/ 105 h 205"/>
              <a:gd name="connsiteX51" fmla="*/ 132 w 179"/>
              <a:gd name="connsiteY51" fmla="*/ 116 h 205"/>
              <a:gd name="connsiteX52" fmla="*/ 121 w 179"/>
              <a:gd name="connsiteY52" fmla="*/ 137 h 205"/>
              <a:gd name="connsiteX53" fmla="*/ 116 w 179"/>
              <a:gd name="connsiteY53" fmla="*/ 152 h 205"/>
              <a:gd name="connsiteX54" fmla="*/ 105 w 179"/>
              <a:gd name="connsiteY54" fmla="*/ 179 h 205"/>
              <a:gd name="connsiteX55" fmla="*/ 100 w 179"/>
              <a:gd name="connsiteY55" fmla="*/ 205 h 205"/>
              <a:gd name="connsiteX56" fmla="*/ 100 w 179"/>
              <a:gd name="connsiteY56" fmla="*/ 205 h 205"/>
              <a:gd name="connsiteX0" fmla="*/ 100 w 179"/>
              <a:gd name="connsiteY0" fmla="*/ 207 h 207"/>
              <a:gd name="connsiteX1" fmla="*/ 68 w 179"/>
              <a:gd name="connsiteY1" fmla="*/ 207 h 207"/>
              <a:gd name="connsiteX2" fmla="*/ 68 w 179"/>
              <a:gd name="connsiteY2" fmla="*/ 202 h 207"/>
              <a:gd name="connsiteX3" fmla="*/ 68 w 179"/>
              <a:gd name="connsiteY3" fmla="*/ 191 h 207"/>
              <a:gd name="connsiteX4" fmla="*/ 68 w 179"/>
              <a:gd name="connsiteY4" fmla="*/ 186 h 207"/>
              <a:gd name="connsiteX5" fmla="*/ 68 w 179"/>
              <a:gd name="connsiteY5" fmla="*/ 175 h 207"/>
              <a:gd name="connsiteX6" fmla="*/ 68 w 179"/>
              <a:gd name="connsiteY6" fmla="*/ 165 h 207"/>
              <a:gd name="connsiteX7" fmla="*/ 68 w 179"/>
              <a:gd name="connsiteY7" fmla="*/ 154 h 207"/>
              <a:gd name="connsiteX8" fmla="*/ 74 w 179"/>
              <a:gd name="connsiteY8" fmla="*/ 133 h 207"/>
              <a:gd name="connsiteX9" fmla="*/ 74 w 179"/>
              <a:gd name="connsiteY9" fmla="*/ 118 h 207"/>
              <a:gd name="connsiteX10" fmla="*/ 74 w 179"/>
              <a:gd name="connsiteY10" fmla="*/ 107 h 207"/>
              <a:gd name="connsiteX11" fmla="*/ 74 w 179"/>
              <a:gd name="connsiteY11" fmla="*/ 97 h 207"/>
              <a:gd name="connsiteX12" fmla="*/ 74 w 179"/>
              <a:gd name="connsiteY12" fmla="*/ 86 h 207"/>
              <a:gd name="connsiteX13" fmla="*/ 74 w 179"/>
              <a:gd name="connsiteY13" fmla="*/ 81 h 207"/>
              <a:gd name="connsiteX14" fmla="*/ 74 w 179"/>
              <a:gd name="connsiteY14" fmla="*/ 76 h 207"/>
              <a:gd name="connsiteX15" fmla="*/ 74 w 179"/>
              <a:gd name="connsiteY15" fmla="*/ 70 h 207"/>
              <a:gd name="connsiteX16" fmla="*/ 74 w 179"/>
              <a:gd name="connsiteY16" fmla="*/ 70 h 207"/>
              <a:gd name="connsiteX17" fmla="*/ 68 w 179"/>
              <a:gd name="connsiteY17" fmla="*/ 70 h 207"/>
              <a:gd name="connsiteX18" fmla="*/ 63 w 179"/>
              <a:gd name="connsiteY18" fmla="*/ 65 h 207"/>
              <a:gd name="connsiteX19" fmla="*/ 58 w 179"/>
              <a:gd name="connsiteY19" fmla="*/ 65 h 207"/>
              <a:gd name="connsiteX20" fmla="*/ 53 w 179"/>
              <a:gd name="connsiteY20" fmla="*/ 70 h 207"/>
              <a:gd name="connsiteX21" fmla="*/ 42 w 179"/>
              <a:gd name="connsiteY21" fmla="*/ 70 h 207"/>
              <a:gd name="connsiteX22" fmla="*/ 32 w 179"/>
              <a:gd name="connsiteY22" fmla="*/ 70 h 207"/>
              <a:gd name="connsiteX23" fmla="*/ 16 w 179"/>
              <a:gd name="connsiteY23" fmla="*/ 70 h 207"/>
              <a:gd name="connsiteX24" fmla="*/ 0 w 179"/>
              <a:gd name="connsiteY24" fmla="*/ 76 h 207"/>
              <a:gd name="connsiteX25" fmla="*/ 68 w 179"/>
              <a:gd name="connsiteY25" fmla="*/ 12 h 207"/>
              <a:gd name="connsiteX26" fmla="*/ 84 w 179"/>
              <a:gd name="connsiteY26" fmla="*/ 2 h 207"/>
              <a:gd name="connsiteX27" fmla="*/ 89 w 179"/>
              <a:gd name="connsiteY27" fmla="*/ 2 h 207"/>
              <a:gd name="connsiteX28" fmla="*/ 95 w 179"/>
              <a:gd name="connsiteY28" fmla="*/ 2 h 207"/>
              <a:gd name="connsiteX29" fmla="*/ 100 w 179"/>
              <a:gd name="connsiteY29" fmla="*/ 7 h 207"/>
              <a:gd name="connsiteX30" fmla="*/ 111 w 179"/>
              <a:gd name="connsiteY30" fmla="*/ 12 h 207"/>
              <a:gd name="connsiteX31" fmla="*/ 116 w 179"/>
              <a:gd name="connsiteY31" fmla="*/ 18 h 207"/>
              <a:gd name="connsiteX32" fmla="*/ 126 w 179"/>
              <a:gd name="connsiteY32" fmla="*/ 18 h 207"/>
              <a:gd name="connsiteX33" fmla="*/ 132 w 179"/>
              <a:gd name="connsiteY33" fmla="*/ 23 h 207"/>
              <a:gd name="connsiteX34" fmla="*/ 142 w 179"/>
              <a:gd name="connsiteY34" fmla="*/ 28 h 207"/>
              <a:gd name="connsiteX35" fmla="*/ 153 w 179"/>
              <a:gd name="connsiteY35" fmla="*/ 33 h 207"/>
              <a:gd name="connsiteX36" fmla="*/ 158 w 179"/>
              <a:gd name="connsiteY36" fmla="*/ 44 h 207"/>
              <a:gd name="connsiteX37" fmla="*/ 163 w 179"/>
              <a:gd name="connsiteY37" fmla="*/ 49 h 207"/>
              <a:gd name="connsiteX38" fmla="*/ 168 w 179"/>
              <a:gd name="connsiteY38" fmla="*/ 54 h 207"/>
              <a:gd name="connsiteX39" fmla="*/ 174 w 179"/>
              <a:gd name="connsiteY39" fmla="*/ 54 h 207"/>
              <a:gd name="connsiteX40" fmla="*/ 174 w 179"/>
              <a:gd name="connsiteY40" fmla="*/ 60 h 207"/>
              <a:gd name="connsiteX41" fmla="*/ 179 w 179"/>
              <a:gd name="connsiteY41" fmla="*/ 65 h 207"/>
              <a:gd name="connsiteX42" fmla="*/ 179 w 179"/>
              <a:gd name="connsiteY42" fmla="*/ 65 h 207"/>
              <a:gd name="connsiteX43" fmla="*/ 174 w 179"/>
              <a:gd name="connsiteY43" fmla="*/ 70 h 207"/>
              <a:gd name="connsiteX44" fmla="*/ 168 w 179"/>
              <a:gd name="connsiteY44" fmla="*/ 76 h 207"/>
              <a:gd name="connsiteX45" fmla="*/ 163 w 179"/>
              <a:gd name="connsiteY45" fmla="*/ 81 h 207"/>
              <a:gd name="connsiteX46" fmla="*/ 153 w 179"/>
              <a:gd name="connsiteY46" fmla="*/ 81 h 207"/>
              <a:gd name="connsiteX47" fmla="*/ 147 w 179"/>
              <a:gd name="connsiteY47" fmla="*/ 86 h 207"/>
              <a:gd name="connsiteX48" fmla="*/ 142 w 179"/>
              <a:gd name="connsiteY48" fmla="*/ 97 h 207"/>
              <a:gd name="connsiteX49" fmla="*/ 137 w 179"/>
              <a:gd name="connsiteY49" fmla="*/ 107 h 207"/>
              <a:gd name="connsiteX50" fmla="*/ 132 w 179"/>
              <a:gd name="connsiteY50" fmla="*/ 118 h 207"/>
              <a:gd name="connsiteX51" fmla="*/ 121 w 179"/>
              <a:gd name="connsiteY51" fmla="*/ 139 h 207"/>
              <a:gd name="connsiteX52" fmla="*/ 116 w 179"/>
              <a:gd name="connsiteY52" fmla="*/ 154 h 207"/>
              <a:gd name="connsiteX53" fmla="*/ 105 w 179"/>
              <a:gd name="connsiteY53" fmla="*/ 181 h 207"/>
              <a:gd name="connsiteX54" fmla="*/ 100 w 179"/>
              <a:gd name="connsiteY54" fmla="*/ 207 h 207"/>
              <a:gd name="connsiteX55" fmla="*/ 100 w 179"/>
              <a:gd name="connsiteY55" fmla="*/ 207 h 207"/>
              <a:gd name="connsiteX0" fmla="*/ 100 w 179"/>
              <a:gd name="connsiteY0" fmla="*/ 217 h 217"/>
              <a:gd name="connsiteX1" fmla="*/ 68 w 179"/>
              <a:gd name="connsiteY1" fmla="*/ 217 h 217"/>
              <a:gd name="connsiteX2" fmla="*/ 68 w 179"/>
              <a:gd name="connsiteY2" fmla="*/ 212 h 217"/>
              <a:gd name="connsiteX3" fmla="*/ 68 w 179"/>
              <a:gd name="connsiteY3" fmla="*/ 201 h 217"/>
              <a:gd name="connsiteX4" fmla="*/ 68 w 179"/>
              <a:gd name="connsiteY4" fmla="*/ 196 h 217"/>
              <a:gd name="connsiteX5" fmla="*/ 68 w 179"/>
              <a:gd name="connsiteY5" fmla="*/ 185 h 217"/>
              <a:gd name="connsiteX6" fmla="*/ 68 w 179"/>
              <a:gd name="connsiteY6" fmla="*/ 175 h 217"/>
              <a:gd name="connsiteX7" fmla="*/ 68 w 179"/>
              <a:gd name="connsiteY7" fmla="*/ 164 h 217"/>
              <a:gd name="connsiteX8" fmla="*/ 74 w 179"/>
              <a:gd name="connsiteY8" fmla="*/ 143 h 217"/>
              <a:gd name="connsiteX9" fmla="*/ 74 w 179"/>
              <a:gd name="connsiteY9" fmla="*/ 128 h 217"/>
              <a:gd name="connsiteX10" fmla="*/ 74 w 179"/>
              <a:gd name="connsiteY10" fmla="*/ 117 h 217"/>
              <a:gd name="connsiteX11" fmla="*/ 74 w 179"/>
              <a:gd name="connsiteY11" fmla="*/ 107 h 217"/>
              <a:gd name="connsiteX12" fmla="*/ 74 w 179"/>
              <a:gd name="connsiteY12" fmla="*/ 96 h 217"/>
              <a:gd name="connsiteX13" fmla="*/ 74 w 179"/>
              <a:gd name="connsiteY13" fmla="*/ 91 h 217"/>
              <a:gd name="connsiteX14" fmla="*/ 74 w 179"/>
              <a:gd name="connsiteY14" fmla="*/ 86 h 217"/>
              <a:gd name="connsiteX15" fmla="*/ 74 w 179"/>
              <a:gd name="connsiteY15" fmla="*/ 80 h 217"/>
              <a:gd name="connsiteX16" fmla="*/ 74 w 179"/>
              <a:gd name="connsiteY16" fmla="*/ 80 h 217"/>
              <a:gd name="connsiteX17" fmla="*/ 68 w 179"/>
              <a:gd name="connsiteY17" fmla="*/ 80 h 217"/>
              <a:gd name="connsiteX18" fmla="*/ 63 w 179"/>
              <a:gd name="connsiteY18" fmla="*/ 75 h 217"/>
              <a:gd name="connsiteX19" fmla="*/ 58 w 179"/>
              <a:gd name="connsiteY19" fmla="*/ 75 h 217"/>
              <a:gd name="connsiteX20" fmla="*/ 53 w 179"/>
              <a:gd name="connsiteY20" fmla="*/ 80 h 217"/>
              <a:gd name="connsiteX21" fmla="*/ 42 w 179"/>
              <a:gd name="connsiteY21" fmla="*/ 80 h 217"/>
              <a:gd name="connsiteX22" fmla="*/ 32 w 179"/>
              <a:gd name="connsiteY22" fmla="*/ 80 h 217"/>
              <a:gd name="connsiteX23" fmla="*/ 16 w 179"/>
              <a:gd name="connsiteY23" fmla="*/ 80 h 217"/>
              <a:gd name="connsiteX24" fmla="*/ 0 w 179"/>
              <a:gd name="connsiteY24" fmla="*/ 86 h 217"/>
              <a:gd name="connsiteX25" fmla="*/ 84 w 179"/>
              <a:gd name="connsiteY25" fmla="*/ 12 h 217"/>
              <a:gd name="connsiteX26" fmla="*/ 89 w 179"/>
              <a:gd name="connsiteY26" fmla="*/ 12 h 217"/>
              <a:gd name="connsiteX27" fmla="*/ 95 w 179"/>
              <a:gd name="connsiteY27" fmla="*/ 12 h 217"/>
              <a:gd name="connsiteX28" fmla="*/ 100 w 179"/>
              <a:gd name="connsiteY28" fmla="*/ 17 h 217"/>
              <a:gd name="connsiteX29" fmla="*/ 111 w 179"/>
              <a:gd name="connsiteY29" fmla="*/ 22 h 217"/>
              <a:gd name="connsiteX30" fmla="*/ 116 w 179"/>
              <a:gd name="connsiteY30" fmla="*/ 28 h 217"/>
              <a:gd name="connsiteX31" fmla="*/ 126 w 179"/>
              <a:gd name="connsiteY31" fmla="*/ 28 h 217"/>
              <a:gd name="connsiteX32" fmla="*/ 132 w 179"/>
              <a:gd name="connsiteY32" fmla="*/ 33 h 217"/>
              <a:gd name="connsiteX33" fmla="*/ 142 w 179"/>
              <a:gd name="connsiteY33" fmla="*/ 38 h 217"/>
              <a:gd name="connsiteX34" fmla="*/ 153 w 179"/>
              <a:gd name="connsiteY34" fmla="*/ 43 h 217"/>
              <a:gd name="connsiteX35" fmla="*/ 158 w 179"/>
              <a:gd name="connsiteY35" fmla="*/ 54 h 217"/>
              <a:gd name="connsiteX36" fmla="*/ 163 w 179"/>
              <a:gd name="connsiteY36" fmla="*/ 59 h 217"/>
              <a:gd name="connsiteX37" fmla="*/ 168 w 179"/>
              <a:gd name="connsiteY37" fmla="*/ 64 h 217"/>
              <a:gd name="connsiteX38" fmla="*/ 174 w 179"/>
              <a:gd name="connsiteY38" fmla="*/ 64 h 217"/>
              <a:gd name="connsiteX39" fmla="*/ 174 w 179"/>
              <a:gd name="connsiteY39" fmla="*/ 70 h 217"/>
              <a:gd name="connsiteX40" fmla="*/ 179 w 179"/>
              <a:gd name="connsiteY40" fmla="*/ 75 h 217"/>
              <a:gd name="connsiteX41" fmla="*/ 179 w 179"/>
              <a:gd name="connsiteY41" fmla="*/ 75 h 217"/>
              <a:gd name="connsiteX42" fmla="*/ 174 w 179"/>
              <a:gd name="connsiteY42" fmla="*/ 80 h 217"/>
              <a:gd name="connsiteX43" fmla="*/ 168 w 179"/>
              <a:gd name="connsiteY43" fmla="*/ 86 h 217"/>
              <a:gd name="connsiteX44" fmla="*/ 163 w 179"/>
              <a:gd name="connsiteY44" fmla="*/ 91 h 217"/>
              <a:gd name="connsiteX45" fmla="*/ 153 w 179"/>
              <a:gd name="connsiteY45" fmla="*/ 91 h 217"/>
              <a:gd name="connsiteX46" fmla="*/ 147 w 179"/>
              <a:gd name="connsiteY46" fmla="*/ 96 h 217"/>
              <a:gd name="connsiteX47" fmla="*/ 142 w 179"/>
              <a:gd name="connsiteY47" fmla="*/ 107 h 217"/>
              <a:gd name="connsiteX48" fmla="*/ 137 w 179"/>
              <a:gd name="connsiteY48" fmla="*/ 117 h 217"/>
              <a:gd name="connsiteX49" fmla="*/ 132 w 179"/>
              <a:gd name="connsiteY49" fmla="*/ 128 h 217"/>
              <a:gd name="connsiteX50" fmla="*/ 121 w 179"/>
              <a:gd name="connsiteY50" fmla="*/ 149 h 217"/>
              <a:gd name="connsiteX51" fmla="*/ 116 w 179"/>
              <a:gd name="connsiteY51" fmla="*/ 164 h 217"/>
              <a:gd name="connsiteX52" fmla="*/ 105 w 179"/>
              <a:gd name="connsiteY52" fmla="*/ 191 h 217"/>
              <a:gd name="connsiteX53" fmla="*/ 100 w 179"/>
              <a:gd name="connsiteY53" fmla="*/ 217 h 217"/>
              <a:gd name="connsiteX54" fmla="*/ 100 w 179"/>
              <a:gd name="connsiteY54" fmla="*/ 217 h 217"/>
              <a:gd name="connsiteX0" fmla="*/ 84 w 163"/>
              <a:gd name="connsiteY0" fmla="*/ 216 h 216"/>
              <a:gd name="connsiteX1" fmla="*/ 52 w 163"/>
              <a:gd name="connsiteY1" fmla="*/ 216 h 216"/>
              <a:gd name="connsiteX2" fmla="*/ 52 w 163"/>
              <a:gd name="connsiteY2" fmla="*/ 211 h 216"/>
              <a:gd name="connsiteX3" fmla="*/ 52 w 163"/>
              <a:gd name="connsiteY3" fmla="*/ 200 h 216"/>
              <a:gd name="connsiteX4" fmla="*/ 52 w 163"/>
              <a:gd name="connsiteY4" fmla="*/ 195 h 216"/>
              <a:gd name="connsiteX5" fmla="*/ 52 w 163"/>
              <a:gd name="connsiteY5" fmla="*/ 184 h 216"/>
              <a:gd name="connsiteX6" fmla="*/ 52 w 163"/>
              <a:gd name="connsiteY6" fmla="*/ 174 h 216"/>
              <a:gd name="connsiteX7" fmla="*/ 52 w 163"/>
              <a:gd name="connsiteY7" fmla="*/ 163 h 216"/>
              <a:gd name="connsiteX8" fmla="*/ 58 w 163"/>
              <a:gd name="connsiteY8" fmla="*/ 142 h 216"/>
              <a:gd name="connsiteX9" fmla="*/ 58 w 163"/>
              <a:gd name="connsiteY9" fmla="*/ 127 h 216"/>
              <a:gd name="connsiteX10" fmla="*/ 58 w 163"/>
              <a:gd name="connsiteY10" fmla="*/ 116 h 216"/>
              <a:gd name="connsiteX11" fmla="*/ 58 w 163"/>
              <a:gd name="connsiteY11" fmla="*/ 106 h 216"/>
              <a:gd name="connsiteX12" fmla="*/ 58 w 163"/>
              <a:gd name="connsiteY12" fmla="*/ 95 h 216"/>
              <a:gd name="connsiteX13" fmla="*/ 58 w 163"/>
              <a:gd name="connsiteY13" fmla="*/ 90 h 216"/>
              <a:gd name="connsiteX14" fmla="*/ 58 w 163"/>
              <a:gd name="connsiteY14" fmla="*/ 85 h 216"/>
              <a:gd name="connsiteX15" fmla="*/ 58 w 163"/>
              <a:gd name="connsiteY15" fmla="*/ 79 h 216"/>
              <a:gd name="connsiteX16" fmla="*/ 58 w 163"/>
              <a:gd name="connsiteY16" fmla="*/ 79 h 216"/>
              <a:gd name="connsiteX17" fmla="*/ 52 w 163"/>
              <a:gd name="connsiteY17" fmla="*/ 79 h 216"/>
              <a:gd name="connsiteX18" fmla="*/ 47 w 163"/>
              <a:gd name="connsiteY18" fmla="*/ 74 h 216"/>
              <a:gd name="connsiteX19" fmla="*/ 42 w 163"/>
              <a:gd name="connsiteY19" fmla="*/ 74 h 216"/>
              <a:gd name="connsiteX20" fmla="*/ 37 w 163"/>
              <a:gd name="connsiteY20" fmla="*/ 79 h 216"/>
              <a:gd name="connsiteX21" fmla="*/ 26 w 163"/>
              <a:gd name="connsiteY21" fmla="*/ 79 h 216"/>
              <a:gd name="connsiteX22" fmla="*/ 16 w 163"/>
              <a:gd name="connsiteY22" fmla="*/ 79 h 216"/>
              <a:gd name="connsiteX23" fmla="*/ 0 w 163"/>
              <a:gd name="connsiteY23" fmla="*/ 79 h 216"/>
              <a:gd name="connsiteX24" fmla="*/ 68 w 163"/>
              <a:gd name="connsiteY24" fmla="*/ 11 h 216"/>
              <a:gd name="connsiteX25" fmla="*/ 73 w 163"/>
              <a:gd name="connsiteY25" fmla="*/ 11 h 216"/>
              <a:gd name="connsiteX26" fmla="*/ 79 w 163"/>
              <a:gd name="connsiteY26" fmla="*/ 11 h 216"/>
              <a:gd name="connsiteX27" fmla="*/ 84 w 163"/>
              <a:gd name="connsiteY27" fmla="*/ 16 h 216"/>
              <a:gd name="connsiteX28" fmla="*/ 95 w 163"/>
              <a:gd name="connsiteY28" fmla="*/ 21 h 216"/>
              <a:gd name="connsiteX29" fmla="*/ 100 w 163"/>
              <a:gd name="connsiteY29" fmla="*/ 27 h 216"/>
              <a:gd name="connsiteX30" fmla="*/ 110 w 163"/>
              <a:gd name="connsiteY30" fmla="*/ 27 h 216"/>
              <a:gd name="connsiteX31" fmla="*/ 116 w 163"/>
              <a:gd name="connsiteY31" fmla="*/ 32 h 216"/>
              <a:gd name="connsiteX32" fmla="*/ 126 w 163"/>
              <a:gd name="connsiteY32" fmla="*/ 37 h 216"/>
              <a:gd name="connsiteX33" fmla="*/ 137 w 163"/>
              <a:gd name="connsiteY33" fmla="*/ 42 h 216"/>
              <a:gd name="connsiteX34" fmla="*/ 142 w 163"/>
              <a:gd name="connsiteY34" fmla="*/ 53 h 216"/>
              <a:gd name="connsiteX35" fmla="*/ 147 w 163"/>
              <a:gd name="connsiteY35" fmla="*/ 58 h 216"/>
              <a:gd name="connsiteX36" fmla="*/ 152 w 163"/>
              <a:gd name="connsiteY36" fmla="*/ 63 h 216"/>
              <a:gd name="connsiteX37" fmla="*/ 158 w 163"/>
              <a:gd name="connsiteY37" fmla="*/ 63 h 216"/>
              <a:gd name="connsiteX38" fmla="*/ 158 w 163"/>
              <a:gd name="connsiteY38" fmla="*/ 69 h 216"/>
              <a:gd name="connsiteX39" fmla="*/ 163 w 163"/>
              <a:gd name="connsiteY39" fmla="*/ 74 h 216"/>
              <a:gd name="connsiteX40" fmla="*/ 163 w 163"/>
              <a:gd name="connsiteY40" fmla="*/ 74 h 216"/>
              <a:gd name="connsiteX41" fmla="*/ 158 w 163"/>
              <a:gd name="connsiteY41" fmla="*/ 79 h 216"/>
              <a:gd name="connsiteX42" fmla="*/ 152 w 163"/>
              <a:gd name="connsiteY42" fmla="*/ 85 h 216"/>
              <a:gd name="connsiteX43" fmla="*/ 147 w 163"/>
              <a:gd name="connsiteY43" fmla="*/ 90 h 216"/>
              <a:gd name="connsiteX44" fmla="*/ 137 w 163"/>
              <a:gd name="connsiteY44" fmla="*/ 90 h 216"/>
              <a:gd name="connsiteX45" fmla="*/ 131 w 163"/>
              <a:gd name="connsiteY45" fmla="*/ 95 h 216"/>
              <a:gd name="connsiteX46" fmla="*/ 126 w 163"/>
              <a:gd name="connsiteY46" fmla="*/ 106 h 216"/>
              <a:gd name="connsiteX47" fmla="*/ 121 w 163"/>
              <a:gd name="connsiteY47" fmla="*/ 116 h 216"/>
              <a:gd name="connsiteX48" fmla="*/ 116 w 163"/>
              <a:gd name="connsiteY48" fmla="*/ 127 h 216"/>
              <a:gd name="connsiteX49" fmla="*/ 105 w 163"/>
              <a:gd name="connsiteY49" fmla="*/ 148 h 216"/>
              <a:gd name="connsiteX50" fmla="*/ 100 w 163"/>
              <a:gd name="connsiteY50" fmla="*/ 163 h 216"/>
              <a:gd name="connsiteX51" fmla="*/ 89 w 163"/>
              <a:gd name="connsiteY51" fmla="*/ 190 h 216"/>
              <a:gd name="connsiteX52" fmla="*/ 84 w 163"/>
              <a:gd name="connsiteY52" fmla="*/ 216 h 216"/>
              <a:gd name="connsiteX53" fmla="*/ 84 w 163"/>
              <a:gd name="connsiteY53" fmla="*/ 216 h 216"/>
              <a:gd name="connsiteX0" fmla="*/ 68 w 147"/>
              <a:gd name="connsiteY0" fmla="*/ 216 h 216"/>
              <a:gd name="connsiteX1" fmla="*/ 36 w 147"/>
              <a:gd name="connsiteY1" fmla="*/ 216 h 216"/>
              <a:gd name="connsiteX2" fmla="*/ 36 w 147"/>
              <a:gd name="connsiteY2" fmla="*/ 211 h 216"/>
              <a:gd name="connsiteX3" fmla="*/ 36 w 147"/>
              <a:gd name="connsiteY3" fmla="*/ 200 h 216"/>
              <a:gd name="connsiteX4" fmla="*/ 36 w 147"/>
              <a:gd name="connsiteY4" fmla="*/ 195 h 216"/>
              <a:gd name="connsiteX5" fmla="*/ 36 w 147"/>
              <a:gd name="connsiteY5" fmla="*/ 184 h 216"/>
              <a:gd name="connsiteX6" fmla="*/ 36 w 147"/>
              <a:gd name="connsiteY6" fmla="*/ 174 h 216"/>
              <a:gd name="connsiteX7" fmla="*/ 36 w 147"/>
              <a:gd name="connsiteY7" fmla="*/ 163 h 216"/>
              <a:gd name="connsiteX8" fmla="*/ 42 w 147"/>
              <a:gd name="connsiteY8" fmla="*/ 142 h 216"/>
              <a:gd name="connsiteX9" fmla="*/ 42 w 147"/>
              <a:gd name="connsiteY9" fmla="*/ 127 h 216"/>
              <a:gd name="connsiteX10" fmla="*/ 42 w 147"/>
              <a:gd name="connsiteY10" fmla="*/ 116 h 216"/>
              <a:gd name="connsiteX11" fmla="*/ 42 w 147"/>
              <a:gd name="connsiteY11" fmla="*/ 106 h 216"/>
              <a:gd name="connsiteX12" fmla="*/ 42 w 147"/>
              <a:gd name="connsiteY12" fmla="*/ 95 h 216"/>
              <a:gd name="connsiteX13" fmla="*/ 42 w 147"/>
              <a:gd name="connsiteY13" fmla="*/ 90 h 216"/>
              <a:gd name="connsiteX14" fmla="*/ 42 w 147"/>
              <a:gd name="connsiteY14" fmla="*/ 85 h 216"/>
              <a:gd name="connsiteX15" fmla="*/ 42 w 147"/>
              <a:gd name="connsiteY15" fmla="*/ 79 h 216"/>
              <a:gd name="connsiteX16" fmla="*/ 42 w 147"/>
              <a:gd name="connsiteY16" fmla="*/ 79 h 216"/>
              <a:gd name="connsiteX17" fmla="*/ 36 w 147"/>
              <a:gd name="connsiteY17" fmla="*/ 79 h 216"/>
              <a:gd name="connsiteX18" fmla="*/ 31 w 147"/>
              <a:gd name="connsiteY18" fmla="*/ 74 h 216"/>
              <a:gd name="connsiteX19" fmla="*/ 26 w 147"/>
              <a:gd name="connsiteY19" fmla="*/ 74 h 216"/>
              <a:gd name="connsiteX20" fmla="*/ 21 w 147"/>
              <a:gd name="connsiteY20" fmla="*/ 79 h 216"/>
              <a:gd name="connsiteX21" fmla="*/ 10 w 147"/>
              <a:gd name="connsiteY21" fmla="*/ 79 h 216"/>
              <a:gd name="connsiteX22" fmla="*/ 0 w 147"/>
              <a:gd name="connsiteY22" fmla="*/ 79 h 216"/>
              <a:gd name="connsiteX23" fmla="*/ 52 w 147"/>
              <a:gd name="connsiteY23" fmla="*/ 11 h 216"/>
              <a:gd name="connsiteX24" fmla="*/ 57 w 147"/>
              <a:gd name="connsiteY24" fmla="*/ 11 h 216"/>
              <a:gd name="connsiteX25" fmla="*/ 63 w 147"/>
              <a:gd name="connsiteY25" fmla="*/ 11 h 216"/>
              <a:gd name="connsiteX26" fmla="*/ 68 w 147"/>
              <a:gd name="connsiteY26" fmla="*/ 16 h 216"/>
              <a:gd name="connsiteX27" fmla="*/ 79 w 147"/>
              <a:gd name="connsiteY27" fmla="*/ 21 h 216"/>
              <a:gd name="connsiteX28" fmla="*/ 84 w 147"/>
              <a:gd name="connsiteY28" fmla="*/ 27 h 216"/>
              <a:gd name="connsiteX29" fmla="*/ 94 w 147"/>
              <a:gd name="connsiteY29" fmla="*/ 27 h 216"/>
              <a:gd name="connsiteX30" fmla="*/ 100 w 147"/>
              <a:gd name="connsiteY30" fmla="*/ 32 h 216"/>
              <a:gd name="connsiteX31" fmla="*/ 110 w 147"/>
              <a:gd name="connsiteY31" fmla="*/ 37 h 216"/>
              <a:gd name="connsiteX32" fmla="*/ 121 w 147"/>
              <a:gd name="connsiteY32" fmla="*/ 42 h 216"/>
              <a:gd name="connsiteX33" fmla="*/ 126 w 147"/>
              <a:gd name="connsiteY33" fmla="*/ 53 h 216"/>
              <a:gd name="connsiteX34" fmla="*/ 131 w 147"/>
              <a:gd name="connsiteY34" fmla="*/ 58 h 216"/>
              <a:gd name="connsiteX35" fmla="*/ 136 w 147"/>
              <a:gd name="connsiteY35" fmla="*/ 63 h 216"/>
              <a:gd name="connsiteX36" fmla="*/ 142 w 147"/>
              <a:gd name="connsiteY36" fmla="*/ 63 h 216"/>
              <a:gd name="connsiteX37" fmla="*/ 142 w 147"/>
              <a:gd name="connsiteY37" fmla="*/ 69 h 216"/>
              <a:gd name="connsiteX38" fmla="*/ 147 w 147"/>
              <a:gd name="connsiteY38" fmla="*/ 74 h 216"/>
              <a:gd name="connsiteX39" fmla="*/ 147 w 147"/>
              <a:gd name="connsiteY39" fmla="*/ 74 h 216"/>
              <a:gd name="connsiteX40" fmla="*/ 142 w 147"/>
              <a:gd name="connsiteY40" fmla="*/ 79 h 216"/>
              <a:gd name="connsiteX41" fmla="*/ 136 w 147"/>
              <a:gd name="connsiteY41" fmla="*/ 85 h 216"/>
              <a:gd name="connsiteX42" fmla="*/ 131 w 147"/>
              <a:gd name="connsiteY42" fmla="*/ 90 h 216"/>
              <a:gd name="connsiteX43" fmla="*/ 121 w 147"/>
              <a:gd name="connsiteY43" fmla="*/ 90 h 216"/>
              <a:gd name="connsiteX44" fmla="*/ 115 w 147"/>
              <a:gd name="connsiteY44" fmla="*/ 95 h 216"/>
              <a:gd name="connsiteX45" fmla="*/ 110 w 147"/>
              <a:gd name="connsiteY45" fmla="*/ 106 h 216"/>
              <a:gd name="connsiteX46" fmla="*/ 105 w 147"/>
              <a:gd name="connsiteY46" fmla="*/ 116 h 216"/>
              <a:gd name="connsiteX47" fmla="*/ 100 w 147"/>
              <a:gd name="connsiteY47" fmla="*/ 127 h 216"/>
              <a:gd name="connsiteX48" fmla="*/ 89 w 147"/>
              <a:gd name="connsiteY48" fmla="*/ 148 h 216"/>
              <a:gd name="connsiteX49" fmla="*/ 84 w 147"/>
              <a:gd name="connsiteY49" fmla="*/ 163 h 216"/>
              <a:gd name="connsiteX50" fmla="*/ 73 w 147"/>
              <a:gd name="connsiteY50" fmla="*/ 190 h 216"/>
              <a:gd name="connsiteX51" fmla="*/ 68 w 147"/>
              <a:gd name="connsiteY51" fmla="*/ 216 h 216"/>
              <a:gd name="connsiteX52" fmla="*/ 68 w 147"/>
              <a:gd name="connsiteY52" fmla="*/ 216 h 216"/>
              <a:gd name="connsiteX0" fmla="*/ 58 w 137"/>
              <a:gd name="connsiteY0" fmla="*/ 216 h 216"/>
              <a:gd name="connsiteX1" fmla="*/ 26 w 137"/>
              <a:gd name="connsiteY1" fmla="*/ 216 h 216"/>
              <a:gd name="connsiteX2" fmla="*/ 26 w 137"/>
              <a:gd name="connsiteY2" fmla="*/ 211 h 216"/>
              <a:gd name="connsiteX3" fmla="*/ 26 w 137"/>
              <a:gd name="connsiteY3" fmla="*/ 200 h 216"/>
              <a:gd name="connsiteX4" fmla="*/ 26 w 137"/>
              <a:gd name="connsiteY4" fmla="*/ 195 h 216"/>
              <a:gd name="connsiteX5" fmla="*/ 26 w 137"/>
              <a:gd name="connsiteY5" fmla="*/ 184 h 216"/>
              <a:gd name="connsiteX6" fmla="*/ 26 w 137"/>
              <a:gd name="connsiteY6" fmla="*/ 174 h 216"/>
              <a:gd name="connsiteX7" fmla="*/ 26 w 137"/>
              <a:gd name="connsiteY7" fmla="*/ 163 h 216"/>
              <a:gd name="connsiteX8" fmla="*/ 32 w 137"/>
              <a:gd name="connsiteY8" fmla="*/ 142 h 216"/>
              <a:gd name="connsiteX9" fmla="*/ 32 w 137"/>
              <a:gd name="connsiteY9" fmla="*/ 127 h 216"/>
              <a:gd name="connsiteX10" fmla="*/ 32 w 137"/>
              <a:gd name="connsiteY10" fmla="*/ 116 h 216"/>
              <a:gd name="connsiteX11" fmla="*/ 32 w 137"/>
              <a:gd name="connsiteY11" fmla="*/ 106 h 216"/>
              <a:gd name="connsiteX12" fmla="*/ 32 w 137"/>
              <a:gd name="connsiteY12" fmla="*/ 95 h 216"/>
              <a:gd name="connsiteX13" fmla="*/ 32 w 137"/>
              <a:gd name="connsiteY13" fmla="*/ 90 h 216"/>
              <a:gd name="connsiteX14" fmla="*/ 32 w 137"/>
              <a:gd name="connsiteY14" fmla="*/ 85 h 216"/>
              <a:gd name="connsiteX15" fmla="*/ 32 w 137"/>
              <a:gd name="connsiteY15" fmla="*/ 79 h 216"/>
              <a:gd name="connsiteX16" fmla="*/ 32 w 137"/>
              <a:gd name="connsiteY16" fmla="*/ 79 h 216"/>
              <a:gd name="connsiteX17" fmla="*/ 26 w 137"/>
              <a:gd name="connsiteY17" fmla="*/ 79 h 216"/>
              <a:gd name="connsiteX18" fmla="*/ 21 w 137"/>
              <a:gd name="connsiteY18" fmla="*/ 74 h 216"/>
              <a:gd name="connsiteX19" fmla="*/ 16 w 137"/>
              <a:gd name="connsiteY19" fmla="*/ 74 h 216"/>
              <a:gd name="connsiteX20" fmla="*/ 11 w 137"/>
              <a:gd name="connsiteY20" fmla="*/ 79 h 216"/>
              <a:gd name="connsiteX21" fmla="*/ 0 w 137"/>
              <a:gd name="connsiteY21" fmla="*/ 79 h 216"/>
              <a:gd name="connsiteX22" fmla="*/ 42 w 137"/>
              <a:gd name="connsiteY22" fmla="*/ 11 h 216"/>
              <a:gd name="connsiteX23" fmla="*/ 47 w 137"/>
              <a:gd name="connsiteY23" fmla="*/ 11 h 216"/>
              <a:gd name="connsiteX24" fmla="*/ 53 w 137"/>
              <a:gd name="connsiteY24" fmla="*/ 11 h 216"/>
              <a:gd name="connsiteX25" fmla="*/ 58 w 137"/>
              <a:gd name="connsiteY25" fmla="*/ 16 h 216"/>
              <a:gd name="connsiteX26" fmla="*/ 69 w 137"/>
              <a:gd name="connsiteY26" fmla="*/ 21 h 216"/>
              <a:gd name="connsiteX27" fmla="*/ 74 w 137"/>
              <a:gd name="connsiteY27" fmla="*/ 27 h 216"/>
              <a:gd name="connsiteX28" fmla="*/ 84 w 137"/>
              <a:gd name="connsiteY28" fmla="*/ 27 h 216"/>
              <a:gd name="connsiteX29" fmla="*/ 90 w 137"/>
              <a:gd name="connsiteY29" fmla="*/ 32 h 216"/>
              <a:gd name="connsiteX30" fmla="*/ 100 w 137"/>
              <a:gd name="connsiteY30" fmla="*/ 37 h 216"/>
              <a:gd name="connsiteX31" fmla="*/ 111 w 137"/>
              <a:gd name="connsiteY31" fmla="*/ 42 h 216"/>
              <a:gd name="connsiteX32" fmla="*/ 116 w 137"/>
              <a:gd name="connsiteY32" fmla="*/ 53 h 216"/>
              <a:gd name="connsiteX33" fmla="*/ 121 w 137"/>
              <a:gd name="connsiteY33" fmla="*/ 58 h 216"/>
              <a:gd name="connsiteX34" fmla="*/ 126 w 137"/>
              <a:gd name="connsiteY34" fmla="*/ 63 h 216"/>
              <a:gd name="connsiteX35" fmla="*/ 132 w 137"/>
              <a:gd name="connsiteY35" fmla="*/ 63 h 216"/>
              <a:gd name="connsiteX36" fmla="*/ 132 w 137"/>
              <a:gd name="connsiteY36" fmla="*/ 69 h 216"/>
              <a:gd name="connsiteX37" fmla="*/ 137 w 137"/>
              <a:gd name="connsiteY37" fmla="*/ 74 h 216"/>
              <a:gd name="connsiteX38" fmla="*/ 137 w 137"/>
              <a:gd name="connsiteY38" fmla="*/ 74 h 216"/>
              <a:gd name="connsiteX39" fmla="*/ 132 w 137"/>
              <a:gd name="connsiteY39" fmla="*/ 79 h 216"/>
              <a:gd name="connsiteX40" fmla="*/ 126 w 137"/>
              <a:gd name="connsiteY40" fmla="*/ 85 h 216"/>
              <a:gd name="connsiteX41" fmla="*/ 121 w 137"/>
              <a:gd name="connsiteY41" fmla="*/ 90 h 216"/>
              <a:gd name="connsiteX42" fmla="*/ 111 w 137"/>
              <a:gd name="connsiteY42" fmla="*/ 90 h 216"/>
              <a:gd name="connsiteX43" fmla="*/ 105 w 137"/>
              <a:gd name="connsiteY43" fmla="*/ 95 h 216"/>
              <a:gd name="connsiteX44" fmla="*/ 100 w 137"/>
              <a:gd name="connsiteY44" fmla="*/ 106 h 216"/>
              <a:gd name="connsiteX45" fmla="*/ 95 w 137"/>
              <a:gd name="connsiteY45" fmla="*/ 116 h 216"/>
              <a:gd name="connsiteX46" fmla="*/ 90 w 137"/>
              <a:gd name="connsiteY46" fmla="*/ 127 h 216"/>
              <a:gd name="connsiteX47" fmla="*/ 79 w 137"/>
              <a:gd name="connsiteY47" fmla="*/ 148 h 216"/>
              <a:gd name="connsiteX48" fmla="*/ 74 w 137"/>
              <a:gd name="connsiteY48" fmla="*/ 163 h 216"/>
              <a:gd name="connsiteX49" fmla="*/ 63 w 137"/>
              <a:gd name="connsiteY49" fmla="*/ 190 h 216"/>
              <a:gd name="connsiteX50" fmla="*/ 58 w 137"/>
              <a:gd name="connsiteY50" fmla="*/ 216 h 216"/>
              <a:gd name="connsiteX51" fmla="*/ 58 w 137"/>
              <a:gd name="connsiteY51" fmla="*/ 216 h 216"/>
              <a:gd name="connsiteX0" fmla="*/ 47 w 126"/>
              <a:gd name="connsiteY0" fmla="*/ 216 h 216"/>
              <a:gd name="connsiteX1" fmla="*/ 15 w 126"/>
              <a:gd name="connsiteY1" fmla="*/ 216 h 216"/>
              <a:gd name="connsiteX2" fmla="*/ 15 w 126"/>
              <a:gd name="connsiteY2" fmla="*/ 211 h 216"/>
              <a:gd name="connsiteX3" fmla="*/ 15 w 126"/>
              <a:gd name="connsiteY3" fmla="*/ 200 h 216"/>
              <a:gd name="connsiteX4" fmla="*/ 15 w 126"/>
              <a:gd name="connsiteY4" fmla="*/ 195 h 216"/>
              <a:gd name="connsiteX5" fmla="*/ 15 w 126"/>
              <a:gd name="connsiteY5" fmla="*/ 184 h 216"/>
              <a:gd name="connsiteX6" fmla="*/ 15 w 126"/>
              <a:gd name="connsiteY6" fmla="*/ 174 h 216"/>
              <a:gd name="connsiteX7" fmla="*/ 15 w 126"/>
              <a:gd name="connsiteY7" fmla="*/ 163 h 216"/>
              <a:gd name="connsiteX8" fmla="*/ 21 w 126"/>
              <a:gd name="connsiteY8" fmla="*/ 142 h 216"/>
              <a:gd name="connsiteX9" fmla="*/ 21 w 126"/>
              <a:gd name="connsiteY9" fmla="*/ 127 h 216"/>
              <a:gd name="connsiteX10" fmla="*/ 21 w 126"/>
              <a:gd name="connsiteY10" fmla="*/ 116 h 216"/>
              <a:gd name="connsiteX11" fmla="*/ 21 w 126"/>
              <a:gd name="connsiteY11" fmla="*/ 106 h 216"/>
              <a:gd name="connsiteX12" fmla="*/ 21 w 126"/>
              <a:gd name="connsiteY12" fmla="*/ 95 h 216"/>
              <a:gd name="connsiteX13" fmla="*/ 21 w 126"/>
              <a:gd name="connsiteY13" fmla="*/ 90 h 216"/>
              <a:gd name="connsiteX14" fmla="*/ 21 w 126"/>
              <a:gd name="connsiteY14" fmla="*/ 85 h 216"/>
              <a:gd name="connsiteX15" fmla="*/ 21 w 126"/>
              <a:gd name="connsiteY15" fmla="*/ 79 h 216"/>
              <a:gd name="connsiteX16" fmla="*/ 21 w 126"/>
              <a:gd name="connsiteY16" fmla="*/ 79 h 216"/>
              <a:gd name="connsiteX17" fmla="*/ 15 w 126"/>
              <a:gd name="connsiteY17" fmla="*/ 79 h 216"/>
              <a:gd name="connsiteX18" fmla="*/ 10 w 126"/>
              <a:gd name="connsiteY18" fmla="*/ 74 h 216"/>
              <a:gd name="connsiteX19" fmla="*/ 5 w 126"/>
              <a:gd name="connsiteY19" fmla="*/ 74 h 216"/>
              <a:gd name="connsiteX20" fmla="*/ 0 w 126"/>
              <a:gd name="connsiteY20" fmla="*/ 79 h 216"/>
              <a:gd name="connsiteX21" fmla="*/ 31 w 126"/>
              <a:gd name="connsiteY21" fmla="*/ 11 h 216"/>
              <a:gd name="connsiteX22" fmla="*/ 36 w 126"/>
              <a:gd name="connsiteY22" fmla="*/ 11 h 216"/>
              <a:gd name="connsiteX23" fmla="*/ 42 w 126"/>
              <a:gd name="connsiteY23" fmla="*/ 11 h 216"/>
              <a:gd name="connsiteX24" fmla="*/ 47 w 126"/>
              <a:gd name="connsiteY24" fmla="*/ 16 h 216"/>
              <a:gd name="connsiteX25" fmla="*/ 58 w 126"/>
              <a:gd name="connsiteY25" fmla="*/ 21 h 216"/>
              <a:gd name="connsiteX26" fmla="*/ 63 w 126"/>
              <a:gd name="connsiteY26" fmla="*/ 27 h 216"/>
              <a:gd name="connsiteX27" fmla="*/ 73 w 126"/>
              <a:gd name="connsiteY27" fmla="*/ 27 h 216"/>
              <a:gd name="connsiteX28" fmla="*/ 79 w 126"/>
              <a:gd name="connsiteY28" fmla="*/ 32 h 216"/>
              <a:gd name="connsiteX29" fmla="*/ 89 w 126"/>
              <a:gd name="connsiteY29" fmla="*/ 37 h 216"/>
              <a:gd name="connsiteX30" fmla="*/ 100 w 126"/>
              <a:gd name="connsiteY30" fmla="*/ 42 h 216"/>
              <a:gd name="connsiteX31" fmla="*/ 105 w 126"/>
              <a:gd name="connsiteY31" fmla="*/ 53 h 216"/>
              <a:gd name="connsiteX32" fmla="*/ 110 w 126"/>
              <a:gd name="connsiteY32" fmla="*/ 58 h 216"/>
              <a:gd name="connsiteX33" fmla="*/ 115 w 126"/>
              <a:gd name="connsiteY33" fmla="*/ 63 h 216"/>
              <a:gd name="connsiteX34" fmla="*/ 121 w 126"/>
              <a:gd name="connsiteY34" fmla="*/ 63 h 216"/>
              <a:gd name="connsiteX35" fmla="*/ 121 w 126"/>
              <a:gd name="connsiteY35" fmla="*/ 69 h 216"/>
              <a:gd name="connsiteX36" fmla="*/ 126 w 126"/>
              <a:gd name="connsiteY36" fmla="*/ 74 h 216"/>
              <a:gd name="connsiteX37" fmla="*/ 126 w 126"/>
              <a:gd name="connsiteY37" fmla="*/ 74 h 216"/>
              <a:gd name="connsiteX38" fmla="*/ 121 w 126"/>
              <a:gd name="connsiteY38" fmla="*/ 79 h 216"/>
              <a:gd name="connsiteX39" fmla="*/ 115 w 126"/>
              <a:gd name="connsiteY39" fmla="*/ 85 h 216"/>
              <a:gd name="connsiteX40" fmla="*/ 110 w 126"/>
              <a:gd name="connsiteY40" fmla="*/ 90 h 216"/>
              <a:gd name="connsiteX41" fmla="*/ 100 w 126"/>
              <a:gd name="connsiteY41" fmla="*/ 90 h 216"/>
              <a:gd name="connsiteX42" fmla="*/ 94 w 126"/>
              <a:gd name="connsiteY42" fmla="*/ 95 h 216"/>
              <a:gd name="connsiteX43" fmla="*/ 89 w 126"/>
              <a:gd name="connsiteY43" fmla="*/ 106 h 216"/>
              <a:gd name="connsiteX44" fmla="*/ 84 w 126"/>
              <a:gd name="connsiteY44" fmla="*/ 116 h 216"/>
              <a:gd name="connsiteX45" fmla="*/ 79 w 126"/>
              <a:gd name="connsiteY45" fmla="*/ 127 h 216"/>
              <a:gd name="connsiteX46" fmla="*/ 68 w 126"/>
              <a:gd name="connsiteY46" fmla="*/ 148 h 216"/>
              <a:gd name="connsiteX47" fmla="*/ 63 w 126"/>
              <a:gd name="connsiteY47" fmla="*/ 163 h 216"/>
              <a:gd name="connsiteX48" fmla="*/ 52 w 126"/>
              <a:gd name="connsiteY48" fmla="*/ 190 h 216"/>
              <a:gd name="connsiteX49" fmla="*/ 47 w 126"/>
              <a:gd name="connsiteY49" fmla="*/ 216 h 216"/>
              <a:gd name="connsiteX50" fmla="*/ 47 w 126"/>
              <a:gd name="connsiteY50" fmla="*/ 216 h 216"/>
              <a:gd name="connsiteX0" fmla="*/ 42 w 121"/>
              <a:gd name="connsiteY0" fmla="*/ 216 h 216"/>
              <a:gd name="connsiteX1" fmla="*/ 10 w 121"/>
              <a:gd name="connsiteY1" fmla="*/ 216 h 216"/>
              <a:gd name="connsiteX2" fmla="*/ 10 w 121"/>
              <a:gd name="connsiteY2" fmla="*/ 211 h 216"/>
              <a:gd name="connsiteX3" fmla="*/ 10 w 121"/>
              <a:gd name="connsiteY3" fmla="*/ 200 h 216"/>
              <a:gd name="connsiteX4" fmla="*/ 10 w 121"/>
              <a:gd name="connsiteY4" fmla="*/ 195 h 216"/>
              <a:gd name="connsiteX5" fmla="*/ 10 w 121"/>
              <a:gd name="connsiteY5" fmla="*/ 184 h 216"/>
              <a:gd name="connsiteX6" fmla="*/ 10 w 121"/>
              <a:gd name="connsiteY6" fmla="*/ 174 h 216"/>
              <a:gd name="connsiteX7" fmla="*/ 10 w 121"/>
              <a:gd name="connsiteY7" fmla="*/ 163 h 216"/>
              <a:gd name="connsiteX8" fmla="*/ 16 w 121"/>
              <a:gd name="connsiteY8" fmla="*/ 142 h 216"/>
              <a:gd name="connsiteX9" fmla="*/ 16 w 121"/>
              <a:gd name="connsiteY9" fmla="*/ 127 h 216"/>
              <a:gd name="connsiteX10" fmla="*/ 16 w 121"/>
              <a:gd name="connsiteY10" fmla="*/ 116 h 216"/>
              <a:gd name="connsiteX11" fmla="*/ 16 w 121"/>
              <a:gd name="connsiteY11" fmla="*/ 106 h 216"/>
              <a:gd name="connsiteX12" fmla="*/ 16 w 121"/>
              <a:gd name="connsiteY12" fmla="*/ 95 h 216"/>
              <a:gd name="connsiteX13" fmla="*/ 16 w 121"/>
              <a:gd name="connsiteY13" fmla="*/ 90 h 216"/>
              <a:gd name="connsiteX14" fmla="*/ 16 w 121"/>
              <a:gd name="connsiteY14" fmla="*/ 85 h 216"/>
              <a:gd name="connsiteX15" fmla="*/ 16 w 121"/>
              <a:gd name="connsiteY15" fmla="*/ 79 h 216"/>
              <a:gd name="connsiteX16" fmla="*/ 16 w 121"/>
              <a:gd name="connsiteY16" fmla="*/ 79 h 216"/>
              <a:gd name="connsiteX17" fmla="*/ 10 w 121"/>
              <a:gd name="connsiteY17" fmla="*/ 79 h 216"/>
              <a:gd name="connsiteX18" fmla="*/ 5 w 121"/>
              <a:gd name="connsiteY18" fmla="*/ 74 h 216"/>
              <a:gd name="connsiteX19" fmla="*/ 0 w 121"/>
              <a:gd name="connsiteY19" fmla="*/ 74 h 216"/>
              <a:gd name="connsiteX20" fmla="*/ 26 w 121"/>
              <a:gd name="connsiteY20" fmla="*/ 11 h 216"/>
              <a:gd name="connsiteX21" fmla="*/ 31 w 121"/>
              <a:gd name="connsiteY21" fmla="*/ 11 h 216"/>
              <a:gd name="connsiteX22" fmla="*/ 37 w 121"/>
              <a:gd name="connsiteY22" fmla="*/ 11 h 216"/>
              <a:gd name="connsiteX23" fmla="*/ 42 w 121"/>
              <a:gd name="connsiteY23" fmla="*/ 16 h 216"/>
              <a:gd name="connsiteX24" fmla="*/ 53 w 121"/>
              <a:gd name="connsiteY24" fmla="*/ 21 h 216"/>
              <a:gd name="connsiteX25" fmla="*/ 58 w 121"/>
              <a:gd name="connsiteY25" fmla="*/ 27 h 216"/>
              <a:gd name="connsiteX26" fmla="*/ 68 w 121"/>
              <a:gd name="connsiteY26" fmla="*/ 27 h 216"/>
              <a:gd name="connsiteX27" fmla="*/ 74 w 121"/>
              <a:gd name="connsiteY27" fmla="*/ 32 h 216"/>
              <a:gd name="connsiteX28" fmla="*/ 84 w 121"/>
              <a:gd name="connsiteY28" fmla="*/ 37 h 216"/>
              <a:gd name="connsiteX29" fmla="*/ 95 w 121"/>
              <a:gd name="connsiteY29" fmla="*/ 42 h 216"/>
              <a:gd name="connsiteX30" fmla="*/ 100 w 121"/>
              <a:gd name="connsiteY30" fmla="*/ 53 h 216"/>
              <a:gd name="connsiteX31" fmla="*/ 105 w 121"/>
              <a:gd name="connsiteY31" fmla="*/ 58 h 216"/>
              <a:gd name="connsiteX32" fmla="*/ 110 w 121"/>
              <a:gd name="connsiteY32" fmla="*/ 63 h 216"/>
              <a:gd name="connsiteX33" fmla="*/ 116 w 121"/>
              <a:gd name="connsiteY33" fmla="*/ 63 h 216"/>
              <a:gd name="connsiteX34" fmla="*/ 116 w 121"/>
              <a:gd name="connsiteY34" fmla="*/ 69 h 216"/>
              <a:gd name="connsiteX35" fmla="*/ 121 w 121"/>
              <a:gd name="connsiteY35" fmla="*/ 74 h 216"/>
              <a:gd name="connsiteX36" fmla="*/ 121 w 121"/>
              <a:gd name="connsiteY36" fmla="*/ 74 h 216"/>
              <a:gd name="connsiteX37" fmla="*/ 116 w 121"/>
              <a:gd name="connsiteY37" fmla="*/ 79 h 216"/>
              <a:gd name="connsiteX38" fmla="*/ 110 w 121"/>
              <a:gd name="connsiteY38" fmla="*/ 85 h 216"/>
              <a:gd name="connsiteX39" fmla="*/ 105 w 121"/>
              <a:gd name="connsiteY39" fmla="*/ 90 h 216"/>
              <a:gd name="connsiteX40" fmla="*/ 95 w 121"/>
              <a:gd name="connsiteY40" fmla="*/ 90 h 216"/>
              <a:gd name="connsiteX41" fmla="*/ 89 w 121"/>
              <a:gd name="connsiteY41" fmla="*/ 95 h 216"/>
              <a:gd name="connsiteX42" fmla="*/ 84 w 121"/>
              <a:gd name="connsiteY42" fmla="*/ 106 h 216"/>
              <a:gd name="connsiteX43" fmla="*/ 79 w 121"/>
              <a:gd name="connsiteY43" fmla="*/ 116 h 216"/>
              <a:gd name="connsiteX44" fmla="*/ 74 w 121"/>
              <a:gd name="connsiteY44" fmla="*/ 127 h 216"/>
              <a:gd name="connsiteX45" fmla="*/ 63 w 121"/>
              <a:gd name="connsiteY45" fmla="*/ 148 h 216"/>
              <a:gd name="connsiteX46" fmla="*/ 58 w 121"/>
              <a:gd name="connsiteY46" fmla="*/ 163 h 216"/>
              <a:gd name="connsiteX47" fmla="*/ 47 w 121"/>
              <a:gd name="connsiteY47" fmla="*/ 190 h 216"/>
              <a:gd name="connsiteX48" fmla="*/ 42 w 121"/>
              <a:gd name="connsiteY48" fmla="*/ 216 h 216"/>
              <a:gd name="connsiteX49" fmla="*/ 42 w 121"/>
              <a:gd name="connsiteY49" fmla="*/ 216 h 216"/>
              <a:gd name="connsiteX0" fmla="*/ 37 w 116"/>
              <a:gd name="connsiteY0" fmla="*/ 216 h 216"/>
              <a:gd name="connsiteX1" fmla="*/ 5 w 116"/>
              <a:gd name="connsiteY1" fmla="*/ 216 h 216"/>
              <a:gd name="connsiteX2" fmla="*/ 5 w 116"/>
              <a:gd name="connsiteY2" fmla="*/ 211 h 216"/>
              <a:gd name="connsiteX3" fmla="*/ 5 w 116"/>
              <a:gd name="connsiteY3" fmla="*/ 200 h 216"/>
              <a:gd name="connsiteX4" fmla="*/ 5 w 116"/>
              <a:gd name="connsiteY4" fmla="*/ 195 h 216"/>
              <a:gd name="connsiteX5" fmla="*/ 5 w 116"/>
              <a:gd name="connsiteY5" fmla="*/ 184 h 216"/>
              <a:gd name="connsiteX6" fmla="*/ 5 w 116"/>
              <a:gd name="connsiteY6" fmla="*/ 174 h 216"/>
              <a:gd name="connsiteX7" fmla="*/ 5 w 116"/>
              <a:gd name="connsiteY7" fmla="*/ 163 h 216"/>
              <a:gd name="connsiteX8" fmla="*/ 11 w 116"/>
              <a:gd name="connsiteY8" fmla="*/ 142 h 216"/>
              <a:gd name="connsiteX9" fmla="*/ 11 w 116"/>
              <a:gd name="connsiteY9" fmla="*/ 127 h 216"/>
              <a:gd name="connsiteX10" fmla="*/ 11 w 116"/>
              <a:gd name="connsiteY10" fmla="*/ 116 h 216"/>
              <a:gd name="connsiteX11" fmla="*/ 11 w 116"/>
              <a:gd name="connsiteY11" fmla="*/ 106 h 216"/>
              <a:gd name="connsiteX12" fmla="*/ 11 w 116"/>
              <a:gd name="connsiteY12" fmla="*/ 95 h 216"/>
              <a:gd name="connsiteX13" fmla="*/ 11 w 116"/>
              <a:gd name="connsiteY13" fmla="*/ 90 h 216"/>
              <a:gd name="connsiteX14" fmla="*/ 11 w 116"/>
              <a:gd name="connsiteY14" fmla="*/ 85 h 216"/>
              <a:gd name="connsiteX15" fmla="*/ 11 w 116"/>
              <a:gd name="connsiteY15" fmla="*/ 79 h 216"/>
              <a:gd name="connsiteX16" fmla="*/ 11 w 116"/>
              <a:gd name="connsiteY16" fmla="*/ 79 h 216"/>
              <a:gd name="connsiteX17" fmla="*/ 5 w 116"/>
              <a:gd name="connsiteY17" fmla="*/ 79 h 216"/>
              <a:gd name="connsiteX18" fmla="*/ 0 w 116"/>
              <a:gd name="connsiteY18" fmla="*/ 74 h 216"/>
              <a:gd name="connsiteX19" fmla="*/ 21 w 116"/>
              <a:gd name="connsiteY19" fmla="*/ 11 h 216"/>
              <a:gd name="connsiteX20" fmla="*/ 26 w 116"/>
              <a:gd name="connsiteY20" fmla="*/ 11 h 216"/>
              <a:gd name="connsiteX21" fmla="*/ 32 w 116"/>
              <a:gd name="connsiteY21" fmla="*/ 11 h 216"/>
              <a:gd name="connsiteX22" fmla="*/ 37 w 116"/>
              <a:gd name="connsiteY22" fmla="*/ 16 h 216"/>
              <a:gd name="connsiteX23" fmla="*/ 48 w 116"/>
              <a:gd name="connsiteY23" fmla="*/ 21 h 216"/>
              <a:gd name="connsiteX24" fmla="*/ 53 w 116"/>
              <a:gd name="connsiteY24" fmla="*/ 27 h 216"/>
              <a:gd name="connsiteX25" fmla="*/ 63 w 116"/>
              <a:gd name="connsiteY25" fmla="*/ 27 h 216"/>
              <a:gd name="connsiteX26" fmla="*/ 69 w 116"/>
              <a:gd name="connsiteY26" fmla="*/ 32 h 216"/>
              <a:gd name="connsiteX27" fmla="*/ 79 w 116"/>
              <a:gd name="connsiteY27" fmla="*/ 37 h 216"/>
              <a:gd name="connsiteX28" fmla="*/ 90 w 116"/>
              <a:gd name="connsiteY28" fmla="*/ 42 h 216"/>
              <a:gd name="connsiteX29" fmla="*/ 95 w 116"/>
              <a:gd name="connsiteY29" fmla="*/ 53 h 216"/>
              <a:gd name="connsiteX30" fmla="*/ 100 w 116"/>
              <a:gd name="connsiteY30" fmla="*/ 58 h 216"/>
              <a:gd name="connsiteX31" fmla="*/ 105 w 116"/>
              <a:gd name="connsiteY31" fmla="*/ 63 h 216"/>
              <a:gd name="connsiteX32" fmla="*/ 111 w 116"/>
              <a:gd name="connsiteY32" fmla="*/ 63 h 216"/>
              <a:gd name="connsiteX33" fmla="*/ 111 w 116"/>
              <a:gd name="connsiteY33" fmla="*/ 69 h 216"/>
              <a:gd name="connsiteX34" fmla="*/ 116 w 116"/>
              <a:gd name="connsiteY34" fmla="*/ 74 h 216"/>
              <a:gd name="connsiteX35" fmla="*/ 116 w 116"/>
              <a:gd name="connsiteY35" fmla="*/ 74 h 216"/>
              <a:gd name="connsiteX36" fmla="*/ 111 w 116"/>
              <a:gd name="connsiteY36" fmla="*/ 79 h 216"/>
              <a:gd name="connsiteX37" fmla="*/ 105 w 116"/>
              <a:gd name="connsiteY37" fmla="*/ 85 h 216"/>
              <a:gd name="connsiteX38" fmla="*/ 100 w 116"/>
              <a:gd name="connsiteY38" fmla="*/ 90 h 216"/>
              <a:gd name="connsiteX39" fmla="*/ 90 w 116"/>
              <a:gd name="connsiteY39" fmla="*/ 90 h 216"/>
              <a:gd name="connsiteX40" fmla="*/ 84 w 116"/>
              <a:gd name="connsiteY40" fmla="*/ 95 h 216"/>
              <a:gd name="connsiteX41" fmla="*/ 79 w 116"/>
              <a:gd name="connsiteY41" fmla="*/ 106 h 216"/>
              <a:gd name="connsiteX42" fmla="*/ 74 w 116"/>
              <a:gd name="connsiteY42" fmla="*/ 116 h 216"/>
              <a:gd name="connsiteX43" fmla="*/ 69 w 116"/>
              <a:gd name="connsiteY43" fmla="*/ 127 h 216"/>
              <a:gd name="connsiteX44" fmla="*/ 58 w 116"/>
              <a:gd name="connsiteY44" fmla="*/ 148 h 216"/>
              <a:gd name="connsiteX45" fmla="*/ 53 w 116"/>
              <a:gd name="connsiteY45" fmla="*/ 163 h 216"/>
              <a:gd name="connsiteX46" fmla="*/ 42 w 116"/>
              <a:gd name="connsiteY46" fmla="*/ 190 h 216"/>
              <a:gd name="connsiteX47" fmla="*/ 37 w 116"/>
              <a:gd name="connsiteY47" fmla="*/ 216 h 216"/>
              <a:gd name="connsiteX48" fmla="*/ 37 w 116"/>
              <a:gd name="connsiteY48" fmla="*/ 216 h 216"/>
              <a:gd name="connsiteX0" fmla="*/ 32 w 111"/>
              <a:gd name="connsiteY0" fmla="*/ 216 h 216"/>
              <a:gd name="connsiteX1" fmla="*/ 0 w 111"/>
              <a:gd name="connsiteY1" fmla="*/ 216 h 216"/>
              <a:gd name="connsiteX2" fmla="*/ 0 w 111"/>
              <a:gd name="connsiteY2" fmla="*/ 211 h 216"/>
              <a:gd name="connsiteX3" fmla="*/ 0 w 111"/>
              <a:gd name="connsiteY3" fmla="*/ 200 h 216"/>
              <a:gd name="connsiteX4" fmla="*/ 0 w 111"/>
              <a:gd name="connsiteY4" fmla="*/ 195 h 216"/>
              <a:gd name="connsiteX5" fmla="*/ 0 w 111"/>
              <a:gd name="connsiteY5" fmla="*/ 184 h 216"/>
              <a:gd name="connsiteX6" fmla="*/ 0 w 111"/>
              <a:gd name="connsiteY6" fmla="*/ 174 h 216"/>
              <a:gd name="connsiteX7" fmla="*/ 0 w 111"/>
              <a:gd name="connsiteY7" fmla="*/ 163 h 216"/>
              <a:gd name="connsiteX8" fmla="*/ 6 w 111"/>
              <a:gd name="connsiteY8" fmla="*/ 142 h 216"/>
              <a:gd name="connsiteX9" fmla="*/ 6 w 111"/>
              <a:gd name="connsiteY9" fmla="*/ 127 h 216"/>
              <a:gd name="connsiteX10" fmla="*/ 6 w 111"/>
              <a:gd name="connsiteY10" fmla="*/ 116 h 216"/>
              <a:gd name="connsiteX11" fmla="*/ 6 w 111"/>
              <a:gd name="connsiteY11" fmla="*/ 106 h 216"/>
              <a:gd name="connsiteX12" fmla="*/ 6 w 111"/>
              <a:gd name="connsiteY12" fmla="*/ 95 h 216"/>
              <a:gd name="connsiteX13" fmla="*/ 6 w 111"/>
              <a:gd name="connsiteY13" fmla="*/ 90 h 216"/>
              <a:gd name="connsiteX14" fmla="*/ 6 w 111"/>
              <a:gd name="connsiteY14" fmla="*/ 85 h 216"/>
              <a:gd name="connsiteX15" fmla="*/ 6 w 111"/>
              <a:gd name="connsiteY15" fmla="*/ 79 h 216"/>
              <a:gd name="connsiteX16" fmla="*/ 6 w 111"/>
              <a:gd name="connsiteY16" fmla="*/ 79 h 216"/>
              <a:gd name="connsiteX17" fmla="*/ 0 w 111"/>
              <a:gd name="connsiteY17" fmla="*/ 79 h 216"/>
              <a:gd name="connsiteX18" fmla="*/ 16 w 111"/>
              <a:gd name="connsiteY18" fmla="*/ 11 h 216"/>
              <a:gd name="connsiteX19" fmla="*/ 21 w 111"/>
              <a:gd name="connsiteY19" fmla="*/ 11 h 216"/>
              <a:gd name="connsiteX20" fmla="*/ 27 w 111"/>
              <a:gd name="connsiteY20" fmla="*/ 11 h 216"/>
              <a:gd name="connsiteX21" fmla="*/ 32 w 111"/>
              <a:gd name="connsiteY21" fmla="*/ 16 h 216"/>
              <a:gd name="connsiteX22" fmla="*/ 43 w 111"/>
              <a:gd name="connsiteY22" fmla="*/ 21 h 216"/>
              <a:gd name="connsiteX23" fmla="*/ 48 w 111"/>
              <a:gd name="connsiteY23" fmla="*/ 27 h 216"/>
              <a:gd name="connsiteX24" fmla="*/ 58 w 111"/>
              <a:gd name="connsiteY24" fmla="*/ 27 h 216"/>
              <a:gd name="connsiteX25" fmla="*/ 64 w 111"/>
              <a:gd name="connsiteY25" fmla="*/ 32 h 216"/>
              <a:gd name="connsiteX26" fmla="*/ 74 w 111"/>
              <a:gd name="connsiteY26" fmla="*/ 37 h 216"/>
              <a:gd name="connsiteX27" fmla="*/ 85 w 111"/>
              <a:gd name="connsiteY27" fmla="*/ 42 h 216"/>
              <a:gd name="connsiteX28" fmla="*/ 90 w 111"/>
              <a:gd name="connsiteY28" fmla="*/ 53 h 216"/>
              <a:gd name="connsiteX29" fmla="*/ 95 w 111"/>
              <a:gd name="connsiteY29" fmla="*/ 58 h 216"/>
              <a:gd name="connsiteX30" fmla="*/ 100 w 111"/>
              <a:gd name="connsiteY30" fmla="*/ 63 h 216"/>
              <a:gd name="connsiteX31" fmla="*/ 106 w 111"/>
              <a:gd name="connsiteY31" fmla="*/ 63 h 216"/>
              <a:gd name="connsiteX32" fmla="*/ 106 w 111"/>
              <a:gd name="connsiteY32" fmla="*/ 69 h 216"/>
              <a:gd name="connsiteX33" fmla="*/ 111 w 111"/>
              <a:gd name="connsiteY33" fmla="*/ 74 h 216"/>
              <a:gd name="connsiteX34" fmla="*/ 111 w 111"/>
              <a:gd name="connsiteY34" fmla="*/ 74 h 216"/>
              <a:gd name="connsiteX35" fmla="*/ 106 w 111"/>
              <a:gd name="connsiteY35" fmla="*/ 79 h 216"/>
              <a:gd name="connsiteX36" fmla="*/ 100 w 111"/>
              <a:gd name="connsiteY36" fmla="*/ 85 h 216"/>
              <a:gd name="connsiteX37" fmla="*/ 95 w 111"/>
              <a:gd name="connsiteY37" fmla="*/ 90 h 216"/>
              <a:gd name="connsiteX38" fmla="*/ 85 w 111"/>
              <a:gd name="connsiteY38" fmla="*/ 90 h 216"/>
              <a:gd name="connsiteX39" fmla="*/ 79 w 111"/>
              <a:gd name="connsiteY39" fmla="*/ 95 h 216"/>
              <a:gd name="connsiteX40" fmla="*/ 74 w 111"/>
              <a:gd name="connsiteY40" fmla="*/ 106 h 216"/>
              <a:gd name="connsiteX41" fmla="*/ 69 w 111"/>
              <a:gd name="connsiteY41" fmla="*/ 116 h 216"/>
              <a:gd name="connsiteX42" fmla="*/ 64 w 111"/>
              <a:gd name="connsiteY42" fmla="*/ 127 h 216"/>
              <a:gd name="connsiteX43" fmla="*/ 53 w 111"/>
              <a:gd name="connsiteY43" fmla="*/ 148 h 216"/>
              <a:gd name="connsiteX44" fmla="*/ 48 w 111"/>
              <a:gd name="connsiteY44" fmla="*/ 163 h 216"/>
              <a:gd name="connsiteX45" fmla="*/ 37 w 111"/>
              <a:gd name="connsiteY45" fmla="*/ 190 h 216"/>
              <a:gd name="connsiteX46" fmla="*/ 32 w 111"/>
              <a:gd name="connsiteY46" fmla="*/ 216 h 216"/>
              <a:gd name="connsiteX47" fmla="*/ 32 w 111"/>
              <a:gd name="connsiteY47" fmla="*/ 216 h 216"/>
              <a:gd name="connsiteX0" fmla="*/ 32 w 111"/>
              <a:gd name="connsiteY0" fmla="*/ 216 h 216"/>
              <a:gd name="connsiteX1" fmla="*/ 0 w 111"/>
              <a:gd name="connsiteY1" fmla="*/ 216 h 216"/>
              <a:gd name="connsiteX2" fmla="*/ 0 w 111"/>
              <a:gd name="connsiteY2" fmla="*/ 211 h 216"/>
              <a:gd name="connsiteX3" fmla="*/ 0 w 111"/>
              <a:gd name="connsiteY3" fmla="*/ 200 h 216"/>
              <a:gd name="connsiteX4" fmla="*/ 0 w 111"/>
              <a:gd name="connsiteY4" fmla="*/ 195 h 216"/>
              <a:gd name="connsiteX5" fmla="*/ 0 w 111"/>
              <a:gd name="connsiteY5" fmla="*/ 184 h 216"/>
              <a:gd name="connsiteX6" fmla="*/ 0 w 111"/>
              <a:gd name="connsiteY6" fmla="*/ 174 h 216"/>
              <a:gd name="connsiteX7" fmla="*/ 0 w 111"/>
              <a:gd name="connsiteY7" fmla="*/ 163 h 216"/>
              <a:gd name="connsiteX8" fmla="*/ 6 w 111"/>
              <a:gd name="connsiteY8" fmla="*/ 142 h 216"/>
              <a:gd name="connsiteX9" fmla="*/ 6 w 111"/>
              <a:gd name="connsiteY9" fmla="*/ 127 h 216"/>
              <a:gd name="connsiteX10" fmla="*/ 6 w 111"/>
              <a:gd name="connsiteY10" fmla="*/ 116 h 216"/>
              <a:gd name="connsiteX11" fmla="*/ 6 w 111"/>
              <a:gd name="connsiteY11" fmla="*/ 106 h 216"/>
              <a:gd name="connsiteX12" fmla="*/ 6 w 111"/>
              <a:gd name="connsiteY12" fmla="*/ 95 h 216"/>
              <a:gd name="connsiteX13" fmla="*/ 6 w 111"/>
              <a:gd name="connsiteY13" fmla="*/ 90 h 216"/>
              <a:gd name="connsiteX14" fmla="*/ 6 w 111"/>
              <a:gd name="connsiteY14" fmla="*/ 85 h 216"/>
              <a:gd name="connsiteX15" fmla="*/ 6 w 111"/>
              <a:gd name="connsiteY15" fmla="*/ 79 h 216"/>
              <a:gd name="connsiteX16" fmla="*/ 6 w 111"/>
              <a:gd name="connsiteY16" fmla="*/ 79 h 216"/>
              <a:gd name="connsiteX17" fmla="*/ 0 w 111"/>
              <a:gd name="connsiteY17" fmla="*/ 79 h 216"/>
              <a:gd name="connsiteX18" fmla="*/ 16 w 111"/>
              <a:gd name="connsiteY18" fmla="*/ 11 h 216"/>
              <a:gd name="connsiteX19" fmla="*/ 21 w 111"/>
              <a:gd name="connsiteY19" fmla="*/ 11 h 216"/>
              <a:gd name="connsiteX20" fmla="*/ 32 w 111"/>
              <a:gd name="connsiteY20" fmla="*/ 16 h 216"/>
              <a:gd name="connsiteX21" fmla="*/ 43 w 111"/>
              <a:gd name="connsiteY21" fmla="*/ 21 h 216"/>
              <a:gd name="connsiteX22" fmla="*/ 48 w 111"/>
              <a:gd name="connsiteY22" fmla="*/ 27 h 216"/>
              <a:gd name="connsiteX23" fmla="*/ 58 w 111"/>
              <a:gd name="connsiteY23" fmla="*/ 27 h 216"/>
              <a:gd name="connsiteX24" fmla="*/ 64 w 111"/>
              <a:gd name="connsiteY24" fmla="*/ 32 h 216"/>
              <a:gd name="connsiteX25" fmla="*/ 74 w 111"/>
              <a:gd name="connsiteY25" fmla="*/ 37 h 216"/>
              <a:gd name="connsiteX26" fmla="*/ 85 w 111"/>
              <a:gd name="connsiteY26" fmla="*/ 42 h 216"/>
              <a:gd name="connsiteX27" fmla="*/ 90 w 111"/>
              <a:gd name="connsiteY27" fmla="*/ 53 h 216"/>
              <a:gd name="connsiteX28" fmla="*/ 95 w 111"/>
              <a:gd name="connsiteY28" fmla="*/ 58 h 216"/>
              <a:gd name="connsiteX29" fmla="*/ 100 w 111"/>
              <a:gd name="connsiteY29" fmla="*/ 63 h 216"/>
              <a:gd name="connsiteX30" fmla="*/ 106 w 111"/>
              <a:gd name="connsiteY30" fmla="*/ 63 h 216"/>
              <a:gd name="connsiteX31" fmla="*/ 106 w 111"/>
              <a:gd name="connsiteY31" fmla="*/ 69 h 216"/>
              <a:gd name="connsiteX32" fmla="*/ 111 w 111"/>
              <a:gd name="connsiteY32" fmla="*/ 74 h 216"/>
              <a:gd name="connsiteX33" fmla="*/ 111 w 111"/>
              <a:gd name="connsiteY33" fmla="*/ 74 h 216"/>
              <a:gd name="connsiteX34" fmla="*/ 106 w 111"/>
              <a:gd name="connsiteY34" fmla="*/ 79 h 216"/>
              <a:gd name="connsiteX35" fmla="*/ 100 w 111"/>
              <a:gd name="connsiteY35" fmla="*/ 85 h 216"/>
              <a:gd name="connsiteX36" fmla="*/ 95 w 111"/>
              <a:gd name="connsiteY36" fmla="*/ 90 h 216"/>
              <a:gd name="connsiteX37" fmla="*/ 85 w 111"/>
              <a:gd name="connsiteY37" fmla="*/ 90 h 216"/>
              <a:gd name="connsiteX38" fmla="*/ 79 w 111"/>
              <a:gd name="connsiteY38" fmla="*/ 95 h 216"/>
              <a:gd name="connsiteX39" fmla="*/ 74 w 111"/>
              <a:gd name="connsiteY39" fmla="*/ 106 h 216"/>
              <a:gd name="connsiteX40" fmla="*/ 69 w 111"/>
              <a:gd name="connsiteY40" fmla="*/ 116 h 216"/>
              <a:gd name="connsiteX41" fmla="*/ 64 w 111"/>
              <a:gd name="connsiteY41" fmla="*/ 127 h 216"/>
              <a:gd name="connsiteX42" fmla="*/ 53 w 111"/>
              <a:gd name="connsiteY42" fmla="*/ 148 h 216"/>
              <a:gd name="connsiteX43" fmla="*/ 48 w 111"/>
              <a:gd name="connsiteY43" fmla="*/ 163 h 216"/>
              <a:gd name="connsiteX44" fmla="*/ 37 w 111"/>
              <a:gd name="connsiteY44" fmla="*/ 190 h 216"/>
              <a:gd name="connsiteX45" fmla="*/ 32 w 111"/>
              <a:gd name="connsiteY45" fmla="*/ 216 h 216"/>
              <a:gd name="connsiteX46" fmla="*/ 32 w 111"/>
              <a:gd name="connsiteY46" fmla="*/ 216 h 216"/>
              <a:gd name="connsiteX0" fmla="*/ 32 w 111"/>
              <a:gd name="connsiteY0" fmla="*/ 215 h 215"/>
              <a:gd name="connsiteX1" fmla="*/ 0 w 111"/>
              <a:gd name="connsiteY1" fmla="*/ 215 h 215"/>
              <a:gd name="connsiteX2" fmla="*/ 0 w 111"/>
              <a:gd name="connsiteY2" fmla="*/ 210 h 215"/>
              <a:gd name="connsiteX3" fmla="*/ 0 w 111"/>
              <a:gd name="connsiteY3" fmla="*/ 199 h 215"/>
              <a:gd name="connsiteX4" fmla="*/ 0 w 111"/>
              <a:gd name="connsiteY4" fmla="*/ 194 h 215"/>
              <a:gd name="connsiteX5" fmla="*/ 0 w 111"/>
              <a:gd name="connsiteY5" fmla="*/ 183 h 215"/>
              <a:gd name="connsiteX6" fmla="*/ 0 w 111"/>
              <a:gd name="connsiteY6" fmla="*/ 173 h 215"/>
              <a:gd name="connsiteX7" fmla="*/ 0 w 111"/>
              <a:gd name="connsiteY7" fmla="*/ 162 h 215"/>
              <a:gd name="connsiteX8" fmla="*/ 6 w 111"/>
              <a:gd name="connsiteY8" fmla="*/ 141 h 215"/>
              <a:gd name="connsiteX9" fmla="*/ 6 w 111"/>
              <a:gd name="connsiteY9" fmla="*/ 126 h 215"/>
              <a:gd name="connsiteX10" fmla="*/ 6 w 111"/>
              <a:gd name="connsiteY10" fmla="*/ 115 h 215"/>
              <a:gd name="connsiteX11" fmla="*/ 6 w 111"/>
              <a:gd name="connsiteY11" fmla="*/ 105 h 215"/>
              <a:gd name="connsiteX12" fmla="*/ 6 w 111"/>
              <a:gd name="connsiteY12" fmla="*/ 94 h 215"/>
              <a:gd name="connsiteX13" fmla="*/ 6 w 111"/>
              <a:gd name="connsiteY13" fmla="*/ 89 h 215"/>
              <a:gd name="connsiteX14" fmla="*/ 6 w 111"/>
              <a:gd name="connsiteY14" fmla="*/ 84 h 215"/>
              <a:gd name="connsiteX15" fmla="*/ 6 w 111"/>
              <a:gd name="connsiteY15" fmla="*/ 78 h 215"/>
              <a:gd name="connsiteX16" fmla="*/ 6 w 111"/>
              <a:gd name="connsiteY16" fmla="*/ 78 h 215"/>
              <a:gd name="connsiteX17" fmla="*/ 0 w 111"/>
              <a:gd name="connsiteY17" fmla="*/ 78 h 215"/>
              <a:gd name="connsiteX18" fmla="*/ 16 w 111"/>
              <a:gd name="connsiteY18" fmla="*/ 10 h 215"/>
              <a:gd name="connsiteX19" fmla="*/ 32 w 111"/>
              <a:gd name="connsiteY19" fmla="*/ 15 h 215"/>
              <a:gd name="connsiteX20" fmla="*/ 43 w 111"/>
              <a:gd name="connsiteY20" fmla="*/ 20 h 215"/>
              <a:gd name="connsiteX21" fmla="*/ 48 w 111"/>
              <a:gd name="connsiteY21" fmla="*/ 26 h 215"/>
              <a:gd name="connsiteX22" fmla="*/ 58 w 111"/>
              <a:gd name="connsiteY22" fmla="*/ 26 h 215"/>
              <a:gd name="connsiteX23" fmla="*/ 64 w 111"/>
              <a:gd name="connsiteY23" fmla="*/ 31 h 215"/>
              <a:gd name="connsiteX24" fmla="*/ 74 w 111"/>
              <a:gd name="connsiteY24" fmla="*/ 36 h 215"/>
              <a:gd name="connsiteX25" fmla="*/ 85 w 111"/>
              <a:gd name="connsiteY25" fmla="*/ 41 h 215"/>
              <a:gd name="connsiteX26" fmla="*/ 90 w 111"/>
              <a:gd name="connsiteY26" fmla="*/ 52 h 215"/>
              <a:gd name="connsiteX27" fmla="*/ 95 w 111"/>
              <a:gd name="connsiteY27" fmla="*/ 57 h 215"/>
              <a:gd name="connsiteX28" fmla="*/ 100 w 111"/>
              <a:gd name="connsiteY28" fmla="*/ 62 h 215"/>
              <a:gd name="connsiteX29" fmla="*/ 106 w 111"/>
              <a:gd name="connsiteY29" fmla="*/ 62 h 215"/>
              <a:gd name="connsiteX30" fmla="*/ 106 w 111"/>
              <a:gd name="connsiteY30" fmla="*/ 68 h 215"/>
              <a:gd name="connsiteX31" fmla="*/ 111 w 111"/>
              <a:gd name="connsiteY31" fmla="*/ 73 h 215"/>
              <a:gd name="connsiteX32" fmla="*/ 111 w 111"/>
              <a:gd name="connsiteY32" fmla="*/ 73 h 215"/>
              <a:gd name="connsiteX33" fmla="*/ 106 w 111"/>
              <a:gd name="connsiteY33" fmla="*/ 78 h 215"/>
              <a:gd name="connsiteX34" fmla="*/ 100 w 111"/>
              <a:gd name="connsiteY34" fmla="*/ 84 h 215"/>
              <a:gd name="connsiteX35" fmla="*/ 95 w 111"/>
              <a:gd name="connsiteY35" fmla="*/ 89 h 215"/>
              <a:gd name="connsiteX36" fmla="*/ 85 w 111"/>
              <a:gd name="connsiteY36" fmla="*/ 89 h 215"/>
              <a:gd name="connsiteX37" fmla="*/ 79 w 111"/>
              <a:gd name="connsiteY37" fmla="*/ 94 h 215"/>
              <a:gd name="connsiteX38" fmla="*/ 74 w 111"/>
              <a:gd name="connsiteY38" fmla="*/ 105 h 215"/>
              <a:gd name="connsiteX39" fmla="*/ 69 w 111"/>
              <a:gd name="connsiteY39" fmla="*/ 115 h 215"/>
              <a:gd name="connsiteX40" fmla="*/ 64 w 111"/>
              <a:gd name="connsiteY40" fmla="*/ 126 h 215"/>
              <a:gd name="connsiteX41" fmla="*/ 53 w 111"/>
              <a:gd name="connsiteY41" fmla="*/ 147 h 215"/>
              <a:gd name="connsiteX42" fmla="*/ 48 w 111"/>
              <a:gd name="connsiteY42" fmla="*/ 162 h 215"/>
              <a:gd name="connsiteX43" fmla="*/ 37 w 111"/>
              <a:gd name="connsiteY43" fmla="*/ 189 h 215"/>
              <a:gd name="connsiteX44" fmla="*/ 32 w 111"/>
              <a:gd name="connsiteY44" fmla="*/ 215 h 215"/>
              <a:gd name="connsiteX45" fmla="*/ 32 w 111"/>
              <a:gd name="connsiteY45" fmla="*/ 215 h 215"/>
              <a:gd name="connsiteX0" fmla="*/ 32 w 111"/>
              <a:gd name="connsiteY0" fmla="*/ 200 h 200"/>
              <a:gd name="connsiteX1" fmla="*/ 0 w 111"/>
              <a:gd name="connsiteY1" fmla="*/ 200 h 200"/>
              <a:gd name="connsiteX2" fmla="*/ 0 w 111"/>
              <a:gd name="connsiteY2" fmla="*/ 195 h 200"/>
              <a:gd name="connsiteX3" fmla="*/ 0 w 111"/>
              <a:gd name="connsiteY3" fmla="*/ 184 h 200"/>
              <a:gd name="connsiteX4" fmla="*/ 0 w 111"/>
              <a:gd name="connsiteY4" fmla="*/ 179 h 200"/>
              <a:gd name="connsiteX5" fmla="*/ 0 w 111"/>
              <a:gd name="connsiteY5" fmla="*/ 168 h 200"/>
              <a:gd name="connsiteX6" fmla="*/ 0 w 111"/>
              <a:gd name="connsiteY6" fmla="*/ 158 h 200"/>
              <a:gd name="connsiteX7" fmla="*/ 0 w 111"/>
              <a:gd name="connsiteY7" fmla="*/ 147 h 200"/>
              <a:gd name="connsiteX8" fmla="*/ 6 w 111"/>
              <a:gd name="connsiteY8" fmla="*/ 126 h 200"/>
              <a:gd name="connsiteX9" fmla="*/ 6 w 111"/>
              <a:gd name="connsiteY9" fmla="*/ 111 h 200"/>
              <a:gd name="connsiteX10" fmla="*/ 6 w 111"/>
              <a:gd name="connsiteY10" fmla="*/ 100 h 200"/>
              <a:gd name="connsiteX11" fmla="*/ 6 w 111"/>
              <a:gd name="connsiteY11" fmla="*/ 90 h 200"/>
              <a:gd name="connsiteX12" fmla="*/ 6 w 111"/>
              <a:gd name="connsiteY12" fmla="*/ 79 h 200"/>
              <a:gd name="connsiteX13" fmla="*/ 6 w 111"/>
              <a:gd name="connsiteY13" fmla="*/ 74 h 200"/>
              <a:gd name="connsiteX14" fmla="*/ 6 w 111"/>
              <a:gd name="connsiteY14" fmla="*/ 69 h 200"/>
              <a:gd name="connsiteX15" fmla="*/ 6 w 111"/>
              <a:gd name="connsiteY15" fmla="*/ 63 h 200"/>
              <a:gd name="connsiteX16" fmla="*/ 6 w 111"/>
              <a:gd name="connsiteY16" fmla="*/ 63 h 200"/>
              <a:gd name="connsiteX17" fmla="*/ 0 w 111"/>
              <a:gd name="connsiteY17" fmla="*/ 63 h 200"/>
              <a:gd name="connsiteX18" fmla="*/ 32 w 111"/>
              <a:gd name="connsiteY18" fmla="*/ 0 h 200"/>
              <a:gd name="connsiteX19" fmla="*/ 43 w 111"/>
              <a:gd name="connsiteY19" fmla="*/ 5 h 200"/>
              <a:gd name="connsiteX20" fmla="*/ 48 w 111"/>
              <a:gd name="connsiteY20" fmla="*/ 11 h 200"/>
              <a:gd name="connsiteX21" fmla="*/ 58 w 111"/>
              <a:gd name="connsiteY21" fmla="*/ 11 h 200"/>
              <a:gd name="connsiteX22" fmla="*/ 64 w 111"/>
              <a:gd name="connsiteY22" fmla="*/ 16 h 200"/>
              <a:gd name="connsiteX23" fmla="*/ 74 w 111"/>
              <a:gd name="connsiteY23" fmla="*/ 21 h 200"/>
              <a:gd name="connsiteX24" fmla="*/ 85 w 111"/>
              <a:gd name="connsiteY24" fmla="*/ 26 h 200"/>
              <a:gd name="connsiteX25" fmla="*/ 90 w 111"/>
              <a:gd name="connsiteY25" fmla="*/ 37 h 200"/>
              <a:gd name="connsiteX26" fmla="*/ 95 w 111"/>
              <a:gd name="connsiteY26" fmla="*/ 42 h 200"/>
              <a:gd name="connsiteX27" fmla="*/ 100 w 111"/>
              <a:gd name="connsiteY27" fmla="*/ 47 h 200"/>
              <a:gd name="connsiteX28" fmla="*/ 106 w 111"/>
              <a:gd name="connsiteY28" fmla="*/ 47 h 200"/>
              <a:gd name="connsiteX29" fmla="*/ 106 w 111"/>
              <a:gd name="connsiteY29" fmla="*/ 53 h 200"/>
              <a:gd name="connsiteX30" fmla="*/ 111 w 111"/>
              <a:gd name="connsiteY30" fmla="*/ 58 h 200"/>
              <a:gd name="connsiteX31" fmla="*/ 111 w 111"/>
              <a:gd name="connsiteY31" fmla="*/ 58 h 200"/>
              <a:gd name="connsiteX32" fmla="*/ 106 w 111"/>
              <a:gd name="connsiteY32" fmla="*/ 63 h 200"/>
              <a:gd name="connsiteX33" fmla="*/ 100 w 111"/>
              <a:gd name="connsiteY33" fmla="*/ 69 h 200"/>
              <a:gd name="connsiteX34" fmla="*/ 95 w 111"/>
              <a:gd name="connsiteY34" fmla="*/ 74 h 200"/>
              <a:gd name="connsiteX35" fmla="*/ 85 w 111"/>
              <a:gd name="connsiteY35" fmla="*/ 74 h 200"/>
              <a:gd name="connsiteX36" fmla="*/ 79 w 111"/>
              <a:gd name="connsiteY36" fmla="*/ 79 h 200"/>
              <a:gd name="connsiteX37" fmla="*/ 74 w 111"/>
              <a:gd name="connsiteY37" fmla="*/ 90 h 200"/>
              <a:gd name="connsiteX38" fmla="*/ 69 w 111"/>
              <a:gd name="connsiteY38" fmla="*/ 100 h 200"/>
              <a:gd name="connsiteX39" fmla="*/ 64 w 111"/>
              <a:gd name="connsiteY39" fmla="*/ 111 h 200"/>
              <a:gd name="connsiteX40" fmla="*/ 53 w 111"/>
              <a:gd name="connsiteY40" fmla="*/ 132 h 200"/>
              <a:gd name="connsiteX41" fmla="*/ 48 w 111"/>
              <a:gd name="connsiteY41" fmla="*/ 147 h 200"/>
              <a:gd name="connsiteX42" fmla="*/ 37 w 111"/>
              <a:gd name="connsiteY42" fmla="*/ 174 h 200"/>
              <a:gd name="connsiteX43" fmla="*/ 32 w 111"/>
              <a:gd name="connsiteY43" fmla="*/ 200 h 200"/>
              <a:gd name="connsiteX44" fmla="*/ 32 w 111"/>
              <a:gd name="connsiteY44" fmla="*/ 200 h 200"/>
              <a:gd name="connsiteX0" fmla="*/ 32 w 111"/>
              <a:gd name="connsiteY0" fmla="*/ 200 h 200"/>
              <a:gd name="connsiteX1" fmla="*/ 0 w 111"/>
              <a:gd name="connsiteY1" fmla="*/ 200 h 200"/>
              <a:gd name="connsiteX2" fmla="*/ 0 w 111"/>
              <a:gd name="connsiteY2" fmla="*/ 195 h 200"/>
              <a:gd name="connsiteX3" fmla="*/ 0 w 111"/>
              <a:gd name="connsiteY3" fmla="*/ 184 h 200"/>
              <a:gd name="connsiteX4" fmla="*/ 0 w 111"/>
              <a:gd name="connsiteY4" fmla="*/ 179 h 200"/>
              <a:gd name="connsiteX5" fmla="*/ 0 w 111"/>
              <a:gd name="connsiteY5" fmla="*/ 168 h 200"/>
              <a:gd name="connsiteX6" fmla="*/ 0 w 111"/>
              <a:gd name="connsiteY6" fmla="*/ 158 h 200"/>
              <a:gd name="connsiteX7" fmla="*/ 0 w 111"/>
              <a:gd name="connsiteY7" fmla="*/ 147 h 200"/>
              <a:gd name="connsiteX8" fmla="*/ 6 w 111"/>
              <a:gd name="connsiteY8" fmla="*/ 126 h 200"/>
              <a:gd name="connsiteX9" fmla="*/ 6 w 111"/>
              <a:gd name="connsiteY9" fmla="*/ 111 h 200"/>
              <a:gd name="connsiteX10" fmla="*/ 6 w 111"/>
              <a:gd name="connsiteY10" fmla="*/ 100 h 200"/>
              <a:gd name="connsiteX11" fmla="*/ 6 w 111"/>
              <a:gd name="connsiteY11" fmla="*/ 90 h 200"/>
              <a:gd name="connsiteX12" fmla="*/ 6 w 111"/>
              <a:gd name="connsiteY12" fmla="*/ 79 h 200"/>
              <a:gd name="connsiteX13" fmla="*/ 6 w 111"/>
              <a:gd name="connsiteY13" fmla="*/ 74 h 200"/>
              <a:gd name="connsiteX14" fmla="*/ 6 w 111"/>
              <a:gd name="connsiteY14" fmla="*/ 69 h 200"/>
              <a:gd name="connsiteX15" fmla="*/ 6 w 111"/>
              <a:gd name="connsiteY15" fmla="*/ 63 h 200"/>
              <a:gd name="connsiteX16" fmla="*/ 6 w 111"/>
              <a:gd name="connsiteY16" fmla="*/ 63 h 200"/>
              <a:gd name="connsiteX17" fmla="*/ 0 w 111"/>
              <a:gd name="connsiteY17" fmla="*/ 63 h 200"/>
              <a:gd name="connsiteX18" fmla="*/ 32 w 111"/>
              <a:gd name="connsiteY18" fmla="*/ 0 h 200"/>
              <a:gd name="connsiteX19" fmla="*/ 43 w 111"/>
              <a:gd name="connsiteY19" fmla="*/ 5 h 200"/>
              <a:gd name="connsiteX20" fmla="*/ 58 w 111"/>
              <a:gd name="connsiteY20" fmla="*/ 11 h 200"/>
              <a:gd name="connsiteX21" fmla="*/ 64 w 111"/>
              <a:gd name="connsiteY21" fmla="*/ 16 h 200"/>
              <a:gd name="connsiteX22" fmla="*/ 74 w 111"/>
              <a:gd name="connsiteY22" fmla="*/ 21 h 200"/>
              <a:gd name="connsiteX23" fmla="*/ 85 w 111"/>
              <a:gd name="connsiteY23" fmla="*/ 26 h 200"/>
              <a:gd name="connsiteX24" fmla="*/ 90 w 111"/>
              <a:gd name="connsiteY24" fmla="*/ 37 h 200"/>
              <a:gd name="connsiteX25" fmla="*/ 95 w 111"/>
              <a:gd name="connsiteY25" fmla="*/ 42 h 200"/>
              <a:gd name="connsiteX26" fmla="*/ 100 w 111"/>
              <a:gd name="connsiteY26" fmla="*/ 47 h 200"/>
              <a:gd name="connsiteX27" fmla="*/ 106 w 111"/>
              <a:gd name="connsiteY27" fmla="*/ 47 h 200"/>
              <a:gd name="connsiteX28" fmla="*/ 106 w 111"/>
              <a:gd name="connsiteY28" fmla="*/ 53 h 200"/>
              <a:gd name="connsiteX29" fmla="*/ 111 w 111"/>
              <a:gd name="connsiteY29" fmla="*/ 58 h 200"/>
              <a:gd name="connsiteX30" fmla="*/ 111 w 111"/>
              <a:gd name="connsiteY30" fmla="*/ 58 h 200"/>
              <a:gd name="connsiteX31" fmla="*/ 106 w 111"/>
              <a:gd name="connsiteY31" fmla="*/ 63 h 200"/>
              <a:gd name="connsiteX32" fmla="*/ 100 w 111"/>
              <a:gd name="connsiteY32" fmla="*/ 69 h 200"/>
              <a:gd name="connsiteX33" fmla="*/ 95 w 111"/>
              <a:gd name="connsiteY33" fmla="*/ 74 h 200"/>
              <a:gd name="connsiteX34" fmla="*/ 85 w 111"/>
              <a:gd name="connsiteY34" fmla="*/ 74 h 200"/>
              <a:gd name="connsiteX35" fmla="*/ 79 w 111"/>
              <a:gd name="connsiteY35" fmla="*/ 79 h 200"/>
              <a:gd name="connsiteX36" fmla="*/ 74 w 111"/>
              <a:gd name="connsiteY36" fmla="*/ 90 h 200"/>
              <a:gd name="connsiteX37" fmla="*/ 69 w 111"/>
              <a:gd name="connsiteY37" fmla="*/ 100 h 200"/>
              <a:gd name="connsiteX38" fmla="*/ 64 w 111"/>
              <a:gd name="connsiteY38" fmla="*/ 111 h 200"/>
              <a:gd name="connsiteX39" fmla="*/ 53 w 111"/>
              <a:gd name="connsiteY39" fmla="*/ 132 h 200"/>
              <a:gd name="connsiteX40" fmla="*/ 48 w 111"/>
              <a:gd name="connsiteY40" fmla="*/ 147 h 200"/>
              <a:gd name="connsiteX41" fmla="*/ 37 w 111"/>
              <a:gd name="connsiteY41" fmla="*/ 174 h 200"/>
              <a:gd name="connsiteX42" fmla="*/ 32 w 111"/>
              <a:gd name="connsiteY42" fmla="*/ 200 h 200"/>
              <a:gd name="connsiteX43" fmla="*/ 32 w 111"/>
              <a:gd name="connsiteY43" fmla="*/ 200 h 200"/>
              <a:gd name="connsiteX0" fmla="*/ 32 w 111"/>
              <a:gd name="connsiteY0" fmla="*/ 195 h 195"/>
              <a:gd name="connsiteX1" fmla="*/ 0 w 111"/>
              <a:gd name="connsiteY1" fmla="*/ 195 h 195"/>
              <a:gd name="connsiteX2" fmla="*/ 0 w 111"/>
              <a:gd name="connsiteY2" fmla="*/ 190 h 195"/>
              <a:gd name="connsiteX3" fmla="*/ 0 w 111"/>
              <a:gd name="connsiteY3" fmla="*/ 179 h 195"/>
              <a:gd name="connsiteX4" fmla="*/ 0 w 111"/>
              <a:gd name="connsiteY4" fmla="*/ 174 h 195"/>
              <a:gd name="connsiteX5" fmla="*/ 0 w 111"/>
              <a:gd name="connsiteY5" fmla="*/ 163 h 195"/>
              <a:gd name="connsiteX6" fmla="*/ 0 w 111"/>
              <a:gd name="connsiteY6" fmla="*/ 153 h 195"/>
              <a:gd name="connsiteX7" fmla="*/ 0 w 111"/>
              <a:gd name="connsiteY7" fmla="*/ 142 h 195"/>
              <a:gd name="connsiteX8" fmla="*/ 6 w 111"/>
              <a:gd name="connsiteY8" fmla="*/ 121 h 195"/>
              <a:gd name="connsiteX9" fmla="*/ 6 w 111"/>
              <a:gd name="connsiteY9" fmla="*/ 106 h 195"/>
              <a:gd name="connsiteX10" fmla="*/ 6 w 111"/>
              <a:gd name="connsiteY10" fmla="*/ 95 h 195"/>
              <a:gd name="connsiteX11" fmla="*/ 6 w 111"/>
              <a:gd name="connsiteY11" fmla="*/ 85 h 195"/>
              <a:gd name="connsiteX12" fmla="*/ 6 w 111"/>
              <a:gd name="connsiteY12" fmla="*/ 74 h 195"/>
              <a:gd name="connsiteX13" fmla="*/ 6 w 111"/>
              <a:gd name="connsiteY13" fmla="*/ 69 h 195"/>
              <a:gd name="connsiteX14" fmla="*/ 6 w 111"/>
              <a:gd name="connsiteY14" fmla="*/ 64 h 195"/>
              <a:gd name="connsiteX15" fmla="*/ 6 w 111"/>
              <a:gd name="connsiteY15" fmla="*/ 58 h 195"/>
              <a:gd name="connsiteX16" fmla="*/ 6 w 111"/>
              <a:gd name="connsiteY16" fmla="*/ 58 h 195"/>
              <a:gd name="connsiteX17" fmla="*/ 0 w 111"/>
              <a:gd name="connsiteY17" fmla="*/ 58 h 195"/>
              <a:gd name="connsiteX18" fmla="*/ 43 w 111"/>
              <a:gd name="connsiteY18" fmla="*/ 0 h 195"/>
              <a:gd name="connsiteX19" fmla="*/ 58 w 111"/>
              <a:gd name="connsiteY19" fmla="*/ 6 h 195"/>
              <a:gd name="connsiteX20" fmla="*/ 64 w 111"/>
              <a:gd name="connsiteY20" fmla="*/ 11 h 195"/>
              <a:gd name="connsiteX21" fmla="*/ 74 w 111"/>
              <a:gd name="connsiteY21" fmla="*/ 16 h 195"/>
              <a:gd name="connsiteX22" fmla="*/ 85 w 111"/>
              <a:gd name="connsiteY22" fmla="*/ 21 h 195"/>
              <a:gd name="connsiteX23" fmla="*/ 90 w 111"/>
              <a:gd name="connsiteY23" fmla="*/ 32 h 195"/>
              <a:gd name="connsiteX24" fmla="*/ 95 w 111"/>
              <a:gd name="connsiteY24" fmla="*/ 37 h 195"/>
              <a:gd name="connsiteX25" fmla="*/ 100 w 111"/>
              <a:gd name="connsiteY25" fmla="*/ 42 h 195"/>
              <a:gd name="connsiteX26" fmla="*/ 106 w 111"/>
              <a:gd name="connsiteY26" fmla="*/ 42 h 195"/>
              <a:gd name="connsiteX27" fmla="*/ 106 w 111"/>
              <a:gd name="connsiteY27" fmla="*/ 48 h 195"/>
              <a:gd name="connsiteX28" fmla="*/ 111 w 111"/>
              <a:gd name="connsiteY28" fmla="*/ 53 h 195"/>
              <a:gd name="connsiteX29" fmla="*/ 111 w 111"/>
              <a:gd name="connsiteY29" fmla="*/ 53 h 195"/>
              <a:gd name="connsiteX30" fmla="*/ 106 w 111"/>
              <a:gd name="connsiteY30" fmla="*/ 58 h 195"/>
              <a:gd name="connsiteX31" fmla="*/ 100 w 111"/>
              <a:gd name="connsiteY31" fmla="*/ 64 h 195"/>
              <a:gd name="connsiteX32" fmla="*/ 95 w 111"/>
              <a:gd name="connsiteY32" fmla="*/ 69 h 195"/>
              <a:gd name="connsiteX33" fmla="*/ 85 w 111"/>
              <a:gd name="connsiteY33" fmla="*/ 69 h 195"/>
              <a:gd name="connsiteX34" fmla="*/ 79 w 111"/>
              <a:gd name="connsiteY34" fmla="*/ 74 h 195"/>
              <a:gd name="connsiteX35" fmla="*/ 74 w 111"/>
              <a:gd name="connsiteY35" fmla="*/ 85 h 195"/>
              <a:gd name="connsiteX36" fmla="*/ 69 w 111"/>
              <a:gd name="connsiteY36" fmla="*/ 95 h 195"/>
              <a:gd name="connsiteX37" fmla="*/ 64 w 111"/>
              <a:gd name="connsiteY37" fmla="*/ 106 h 195"/>
              <a:gd name="connsiteX38" fmla="*/ 53 w 111"/>
              <a:gd name="connsiteY38" fmla="*/ 127 h 195"/>
              <a:gd name="connsiteX39" fmla="*/ 48 w 111"/>
              <a:gd name="connsiteY39" fmla="*/ 142 h 195"/>
              <a:gd name="connsiteX40" fmla="*/ 37 w 111"/>
              <a:gd name="connsiteY40" fmla="*/ 169 h 195"/>
              <a:gd name="connsiteX41" fmla="*/ 32 w 111"/>
              <a:gd name="connsiteY41" fmla="*/ 195 h 195"/>
              <a:gd name="connsiteX42" fmla="*/ 32 w 111"/>
              <a:gd name="connsiteY42" fmla="*/ 195 h 195"/>
              <a:gd name="connsiteX0" fmla="*/ 32 w 111"/>
              <a:gd name="connsiteY0" fmla="*/ 203 h 203"/>
              <a:gd name="connsiteX1" fmla="*/ 0 w 111"/>
              <a:gd name="connsiteY1" fmla="*/ 203 h 203"/>
              <a:gd name="connsiteX2" fmla="*/ 0 w 111"/>
              <a:gd name="connsiteY2" fmla="*/ 198 h 203"/>
              <a:gd name="connsiteX3" fmla="*/ 0 w 111"/>
              <a:gd name="connsiteY3" fmla="*/ 187 h 203"/>
              <a:gd name="connsiteX4" fmla="*/ 0 w 111"/>
              <a:gd name="connsiteY4" fmla="*/ 182 h 203"/>
              <a:gd name="connsiteX5" fmla="*/ 0 w 111"/>
              <a:gd name="connsiteY5" fmla="*/ 171 h 203"/>
              <a:gd name="connsiteX6" fmla="*/ 0 w 111"/>
              <a:gd name="connsiteY6" fmla="*/ 161 h 203"/>
              <a:gd name="connsiteX7" fmla="*/ 0 w 111"/>
              <a:gd name="connsiteY7" fmla="*/ 150 h 203"/>
              <a:gd name="connsiteX8" fmla="*/ 6 w 111"/>
              <a:gd name="connsiteY8" fmla="*/ 129 h 203"/>
              <a:gd name="connsiteX9" fmla="*/ 6 w 111"/>
              <a:gd name="connsiteY9" fmla="*/ 114 h 203"/>
              <a:gd name="connsiteX10" fmla="*/ 6 w 111"/>
              <a:gd name="connsiteY10" fmla="*/ 103 h 203"/>
              <a:gd name="connsiteX11" fmla="*/ 6 w 111"/>
              <a:gd name="connsiteY11" fmla="*/ 93 h 203"/>
              <a:gd name="connsiteX12" fmla="*/ 6 w 111"/>
              <a:gd name="connsiteY12" fmla="*/ 82 h 203"/>
              <a:gd name="connsiteX13" fmla="*/ 6 w 111"/>
              <a:gd name="connsiteY13" fmla="*/ 77 h 203"/>
              <a:gd name="connsiteX14" fmla="*/ 6 w 111"/>
              <a:gd name="connsiteY14" fmla="*/ 72 h 203"/>
              <a:gd name="connsiteX15" fmla="*/ 6 w 111"/>
              <a:gd name="connsiteY15" fmla="*/ 66 h 203"/>
              <a:gd name="connsiteX16" fmla="*/ 6 w 111"/>
              <a:gd name="connsiteY16" fmla="*/ 66 h 203"/>
              <a:gd name="connsiteX17" fmla="*/ 0 w 111"/>
              <a:gd name="connsiteY17" fmla="*/ 66 h 203"/>
              <a:gd name="connsiteX18" fmla="*/ 43 w 111"/>
              <a:gd name="connsiteY18" fmla="*/ 8 h 203"/>
              <a:gd name="connsiteX19" fmla="*/ 64 w 111"/>
              <a:gd name="connsiteY19" fmla="*/ 19 h 203"/>
              <a:gd name="connsiteX20" fmla="*/ 74 w 111"/>
              <a:gd name="connsiteY20" fmla="*/ 24 h 203"/>
              <a:gd name="connsiteX21" fmla="*/ 85 w 111"/>
              <a:gd name="connsiteY21" fmla="*/ 29 h 203"/>
              <a:gd name="connsiteX22" fmla="*/ 90 w 111"/>
              <a:gd name="connsiteY22" fmla="*/ 40 h 203"/>
              <a:gd name="connsiteX23" fmla="*/ 95 w 111"/>
              <a:gd name="connsiteY23" fmla="*/ 45 h 203"/>
              <a:gd name="connsiteX24" fmla="*/ 100 w 111"/>
              <a:gd name="connsiteY24" fmla="*/ 50 h 203"/>
              <a:gd name="connsiteX25" fmla="*/ 106 w 111"/>
              <a:gd name="connsiteY25" fmla="*/ 50 h 203"/>
              <a:gd name="connsiteX26" fmla="*/ 106 w 111"/>
              <a:gd name="connsiteY26" fmla="*/ 56 h 203"/>
              <a:gd name="connsiteX27" fmla="*/ 111 w 111"/>
              <a:gd name="connsiteY27" fmla="*/ 61 h 203"/>
              <a:gd name="connsiteX28" fmla="*/ 111 w 111"/>
              <a:gd name="connsiteY28" fmla="*/ 61 h 203"/>
              <a:gd name="connsiteX29" fmla="*/ 106 w 111"/>
              <a:gd name="connsiteY29" fmla="*/ 66 h 203"/>
              <a:gd name="connsiteX30" fmla="*/ 100 w 111"/>
              <a:gd name="connsiteY30" fmla="*/ 72 h 203"/>
              <a:gd name="connsiteX31" fmla="*/ 95 w 111"/>
              <a:gd name="connsiteY31" fmla="*/ 77 h 203"/>
              <a:gd name="connsiteX32" fmla="*/ 85 w 111"/>
              <a:gd name="connsiteY32" fmla="*/ 77 h 203"/>
              <a:gd name="connsiteX33" fmla="*/ 79 w 111"/>
              <a:gd name="connsiteY33" fmla="*/ 82 h 203"/>
              <a:gd name="connsiteX34" fmla="*/ 74 w 111"/>
              <a:gd name="connsiteY34" fmla="*/ 93 h 203"/>
              <a:gd name="connsiteX35" fmla="*/ 69 w 111"/>
              <a:gd name="connsiteY35" fmla="*/ 103 h 203"/>
              <a:gd name="connsiteX36" fmla="*/ 64 w 111"/>
              <a:gd name="connsiteY36" fmla="*/ 114 h 203"/>
              <a:gd name="connsiteX37" fmla="*/ 53 w 111"/>
              <a:gd name="connsiteY37" fmla="*/ 135 h 203"/>
              <a:gd name="connsiteX38" fmla="*/ 48 w 111"/>
              <a:gd name="connsiteY38" fmla="*/ 150 h 203"/>
              <a:gd name="connsiteX39" fmla="*/ 37 w 111"/>
              <a:gd name="connsiteY39" fmla="*/ 177 h 203"/>
              <a:gd name="connsiteX40" fmla="*/ 32 w 111"/>
              <a:gd name="connsiteY40" fmla="*/ 203 h 203"/>
              <a:gd name="connsiteX41" fmla="*/ 32 w 111"/>
              <a:gd name="connsiteY41" fmla="*/ 203 h 203"/>
              <a:gd name="connsiteX0" fmla="*/ 32 w 111"/>
              <a:gd name="connsiteY0" fmla="*/ 184 h 184"/>
              <a:gd name="connsiteX1" fmla="*/ 0 w 111"/>
              <a:gd name="connsiteY1" fmla="*/ 184 h 184"/>
              <a:gd name="connsiteX2" fmla="*/ 0 w 111"/>
              <a:gd name="connsiteY2" fmla="*/ 179 h 184"/>
              <a:gd name="connsiteX3" fmla="*/ 0 w 111"/>
              <a:gd name="connsiteY3" fmla="*/ 168 h 184"/>
              <a:gd name="connsiteX4" fmla="*/ 0 w 111"/>
              <a:gd name="connsiteY4" fmla="*/ 163 h 184"/>
              <a:gd name="connsiteX5" fmla="*/ 0 w 111"/>
              <a:gd name="connsiteY5" fmla="*/ 152 h 184"/>
              <a:gd name="connsiteX6" fmla="*/ 0 w 111"/>
              <a:gd name="connsiteY6" fmla="*/ 142 h 184"/>
              <a:gd name="connsiteX7" fmla="*/ 0 w 111"/>
              <a:gd name="connsiteY7" fmla="*/ 131 h 184"/>
              <a:gd name="connsiteX8" fmla="*/ 6 w 111"/>
              <a:gd name="connsiteY8" fmla="*/ 110 h 184"/>
              <a:gd name="connsiteX9" fmla="*/ 6 w 111"/>
              <a:gd name="connsiteY9" fmla="*/ 95 h 184"/>
              <a:gd name="connsiteX10" fmla="*/ 6 w 111"/>
              <a:gd name="connsiteY10" fmla="*/ 84 h 184"/>
              <a:gd name="connsiteX11" fmla="*/ 6 w 111"/>
              <a:gd name="connsiteY11" fmla="*/ 74 h 184"/>
              <a:gd name="connsiteX12" fmla="*/ 6 w 111"/>
              <a:gd name="connsiteY12" fmla="*/ 63 h 184"/>
              <a:gd name="connsiteX13" fmla="*/ 6 w 111"/>
              <a:gd name="connsiteY13" fmla="*/ 58 h 184"/>
              <a:gd name="connsiteX14" fmla="*/ 6 w 111"/>
              <a:gd name="connsiteY14" fmla="*/ 53 h 184"/>
              <a:gd name="connsiteX15" fmla="*/ 6 w 111"/>
              <a:gd name="connsiteY15" fmla="*/ 47 h 184"/>
              <a:gd name="connsiteX16" fmla="*/ 6 w 111"/>
              <a:gd name="connsiteY16" fmla="*/ 47 h 184"/>
              <a:gd name="connsiteX17" fmla="*/ 0 w 111"/>
              <a:gd name="connsiteY17" fmla="*/ 47 h 184"/>
              <a:gd name="connsiteX18" fmla="*/ 64 w 111"/>
              <a:gd name="connsiteY18" fmla="*/ 0 h 184"/>
              <a:gd name="connsiteX19" fmla="*/ 74 w 111"/>
              <a:gd name="connsiteY19" fmla="*/ 5 h 184"/>
              <a:gd name="connsiteX20" fmla="*/ 85 w 111"/>
              <a:gd name="connsiteY20" fmla="*/ 10 h 184"/>
              <a:gd name="connsiteX21" fmla="*/ 90 w 111"/>
              <a:gd name="connsiteY21" fmla="*/ 21 h 184"/>
              <a:gd name="connsiteX22" fmla="*/ 95 w 111"/>
              <a:gd name="connsiteY22" fmla="*/ 26 h 184"/>
              <a:gd name="connsiteX23" fmla="*/ 100 w 111"/>
              <a:gd name="connsiteY23" fmla="*/ 31 h 184"/>
              <a:gd name="connsiteX24" fmla="*/ 106 w 111"/>
              <a:gd name="connsiteY24" fmla="*/ 31 h 184"/>
              <a:gd name="connsiteX25" fmla="*/ 106 w 111"/>
              <a:gd name="connsiteY25" fmla="*/ 37 h 184"/>
              <a:gd name="connsiteX26" fmla="*/ 111 w 111"/>
              <a:gd name="connsiteY26" fmla="*/ 42 h 184"/>
              <a:gd name="connsiteX27" fmla="*/ 111 w 111"/>
              <a:gd name="connsiteY27" fmla="*/ 42 h 184"/>
              <a:gd name="connsiteX28" fmla="*/ 106 w 111"/>
              <a:gd name="connsiteY28" fmla="*/ 47 h 184"/>
              <a:gd name="connsiteX29" fmla="*/ 100 w 111"/>
              <a:gd name="connsiteY29" fmla="*/ 53 h 184"/>
              <a:gd name="connsiteX30" fmla="*/ 95 w 111"/>
              <a:gd name="connsiteY30" fmla="*/ 58 h 184"/>
              <a:gd name="connsiteX31" fmla="*/ 85 w 111"/>
              <a:gd name="connsiteY31" fmla="*/ 58 h 184"/>
              <a:gd name="connsiteX32" fmla="*/ 79 w 111"/>
              <a:gd name="connsiteY32" fmla="*/ 63 h 184"/>
              <a:gd name="connsiteX33" fmla="*/ 74 w 111"/>
              <a:gd name="connsiteY33" fmla="*/ 74 h 184"/>
              <a:gd name="connsiteX34" fmla="*/ 69 w 111"/>
              <a:gd name="connsiteY34" fmla="*/ 84 h 184"/>
              <a:gd name="connsiteX35" fmla="*/ 64 w 111"/>
              <a:gd name="connsiteY35" fmla="*/ 95 h 184"/>
              <a:gd name="connsiteX36" fmla="*/ 53 w 111"/>
              <a:gd name="connsiteY36" fmla="*/ 116 h 184"/>
              <a:gd name="connsiteX37" fmla="*/ 48 w 111"/>
              <a:gd name="connsiteY37" fmla="*/ 131 h 184"/>
              <a:gd name="connsiteX38" fmla="*/ 37 w 111"/>
              <a:gd name="connsiteY38" fmla="*/ 158 h 184"/>
              <a:gd name="connsiteX39" fmla="*/ 32 w 111"/>
              <a:gd name="connsiteY39" fmla="*/ 184 h 184"/>
              <a:gd name="connsiteX40" fmla="*/ 32 w 111"/>
              <a:gd name="connsiteY40" fmla="*/ 184 h 184"/>
              <a:gd name="connsiteX0" fmla="*/ 32 w 111"/>
              <a:gd name="connsiteY0" fmla="*/ 179 h 179"/>
              <a:gd name="connsiteX1" fmla="*/ 0 w 111"/>
              <a:gd name="connsiteY1" fmla="*/ 179 h 179"/>
              <a:gd name="connsiteX2" fmla="*/ 0 w 111"/>
              <a:gd name="connsiteY2" fmla="*/ 174 h 179"/>
              <a:gd name="connsiteX3" fmla="*/ 0 w 111"/>
              <a:gd name="connsiteY3" fmla="*/ 163 h 179"/>
              <a:gd name="connsiteX4" fmla="*/ 0 w 111"/>
              <a:gd name="connsiteY4" fmla="*/ 158 h 179"/>
              <a:gd name="connsiteX5" fmla="*/ 0 w 111"/>
              <a:gd name="connsiteY5" fmla="*/ 147 h 179"/>
              <a:gd name="connsiteX6" fmla="*/ 0 w 111"/>
              <a:gd name="connsiteY6" fmla="*/ 137 h 179"/>
              <a:gd name="connsiteX7" fmla="*/ 0 w 111"/>
              <a:gd name="connsiteY7" fmla="*/ 126 h 179"/>
              <a:gd name="connsiteX8" fmla="*/ 6 w 111"/>
              <a:gd name="connsiteY8" fmla="*/ 105 h 179"/>
              <a:gd name="connsiteX9" fmla="*/ 6 w 111"/>
              <a:gd name="connsiteY9" fmla="*/ 90 h 179"/>
              <a:gd name="connsiteX10" fmla="*/ 6 w 111"/>
              <a:gd name="connsiteY10" fmla="*/ 79 h 179"/>
              <a:gd name="connsiteX11" fmla="*/ 6 w 111"/>
              <a:gd name="connsiteY11" fmla="*/ 69 h 179"/>
              <a:gd name="connsiteX12" fmla="*/ 6 w 111"/>
              <a:gd name="connsiteY12" fmla="*/ 58 h 179"/>
              <a:gd name="connsiteX13" fmla="*/ 6 w 111"/>
              <a:gd name="connsiteY13" fmla="*/ 53 h 179"/>
              <a:gd name="connsiteX14" fmla="*/ 6 w 111"/>
              <a:gd name="connsiteY14" fmla="*/ 48 h 179"/>
              <a:gd name="connsiteX15" fmla="*/ 6 w 111"/>
              <a:gd name="connsiteY15" fmla="*/ 42 h 179"/>
              <a:gd name="connsiteX16" fmla="*/ 6 w 111"/>
              <a:gd name="connsiteY16" fmla="*/ 42 h 179"/>
              <a:gd name="connsiteX17" fmla="*/ 0 w 111"/>
              <a:gd name="connsiteY17" fmla="*/ 42 h 179"/>
              <a:gd name="connsiteX18" fmla="*/ 74 w 111"/>
              <a:gd name="connsiteY18" fmla="*/ 0 h 179"/>
              <a:gd name="connsiteX19" fmla="*/ 85 w 111"/>
              <a:gd name="connsiteY19" fmla="*/ 5 h 179"/>
              <a:gd name="connsiteX20" fmla="*/ 90 w 111"/>
              <a:gd name="connsiteY20" fmla="*/ 16 h 179"/>
              <a:gd name="connsiteX21" fmla="*/ 95 w 111"/>
              <a:gd name="connsiteY21" fmla="*/ 21 h 179"/>
              <a:gd name="connsiteX22" fmla="*/ 100 w 111"/>
              <a:gd name="connsiteY22" fmla="*/ 26 h 179"/>
              <a:gd name="connsiteX23" fmla="*/ 106 w 111"/>
              <a:gd name="connsiteY23" fmla="*/ 26 h 179"/>
              <a:gd name="connsiteX24" fmla="*/ 106 w 111"/>
              <a:gd name="connsiteY24" fmla="*/ 32 h 179"/>
              <a:gd name="connsiteX25" fmla="*/ 111 w 111"/>
              <a:gd name="connsiteY25" fmla="*/ 37 h 179"/>
              <a:gd name="connsiteX26" fmla="*/ 111 w 111"/>
              <a:gd name="connsiteY26" fmla="*/ 37 h 179"/>
              <a:gd name="connsiteX27" fmla="*/ 106 w 111"/>
              <a:gd name="connsiteY27" fmla="*/ 42 h 179"/>
              <a:gd name="connsiteX28" fmla="*/ 100 w 111"/>
              <a:gd name="connsiteY28" fmla="*/ 48 h 179"/>
              <a:gd name="connsiteX29" fmla="*/ 95 w 111"/>
              <a:gd name="connsiteY29" fmla="*/ 53 h 179"/>
              <a:gd name="connsiteX30" fmla="*/ 85 w 111"/>
              <a:gd name="connsiteY30" fmla="*/ 53 h 179"/>
              <a:gd name="connsiteX31" fmla="*/ 79 w 111"/>
              <a:gd name="connsiteY31" fmla="*/ 58 h 179"/>
              <a:gd name="connsiteX32" fmla="*/ 74 w 111"/>
              <a:gd name="connsiteY32" fmla="*/ 69 h 179"/>
              <a:gd name="connsiteX33" fmla="*/ 69 w 111"/>
              <a:gd name="connsiteY33" fmla="*/ 79 h 179"/>
              <a:gd name="connsiteX34" fmla="*/ 64 w 111"/>
              <a:gd name="connsiteY34" fmla="*/ 90 h 179"/>
              <a:gd name="connsiteX35" fmla="*/ 53 w 111"/>
              <a:gd name="connsiteY35" fmla="*/ 111 h 179"/>
              <a:gd name="connsiteX36" fmla="*/ 48 w 111"/>
              <a:gd name="connsiteY36" fmla="*/ 126 h 179"/>
              <a:gd name="connsiteX37" fmla="*/ 37 w 111"/>
              <a:gd name="connsiteY37" fmla="*/ 153 h 179"/>
              <a:gd name="connsiteX38" fmla="*/ 32 w 111"/>
              <a:gd name="connsiteY38" fmla="*/ 179 h 179"/>
              <a:gd name="connsiteX39" fmla="*/ 32 w 111"/>
              <a:gd name="connsiteY39" fmla="*/ 179 h 179"/>
              <a:gd name="connsiteX0" fmla="*/ 32 w 111"/>
              <a:gd name="connsiteY0" fmla="*/ 174 h 174"/>
              <a:gd name="connsiteX1" fmla="*/ 0 w 111"/>
              <a:gd name="connsiteY1" fmla="*/ 174 h 174"/>
              <a:gd name="connsiteX2" fmla="*/ 0 w 111"/>
              <a:gd name="connsiteY2" fmla="*/ 169 h 174"/>
              <a:gd name="connsiteX3" fmla="*/ 0 w 111"/>
              <a:gd name="connsiteY3" fmla="*/ 158 h 174"/>
              <a:gd name="connsiteX4" fmla="*/ 0 w 111"/>
              <a:gd name="connsiteY4" fmla="*/ 153 h 174"/>
              <a:gd name="connsiteX5" fmla="*/ 0 w 111"/>
              <a:gd name="connsiteY5" fmla="*/ 142 h 174"/>
              <a:gd name="connsiteX6" fmla="*/ 0 w 111"/>
              <a:gd name="connsiteY6" fmla="*/ 132 h 174"/>
              <a:gd name="connsiteX7" fmla="*/ 0 w 111"/>
              <a:gd name="connsiteY7" fmla="*/ 121 h 174"/>
              <a:gd name="connsiteX8" fmla="*/ 6 w 111"/>
              <a:gd name="connsiteY8" fmla="*/ 100 h 174"/>
              <a:gd name="connsiteX9" fmla="*/ 6 w 111"/>
              <a:gd name="connsiteY9" fmla="*/ 85 h 174"/>
              <a:gd name="connsiteX10" fmla="*/ 6 w 111"/>
              <a:gd name="connsiteY10" fmla="*/ 74 h 174"/>
              <a:gd name="connsiteX11" fmla="*/ 6 w 111"/>
              <a:gd name="connsiteY11" fmla="*/ 64 h 174"/>
              <a:gd name="connsiteX12" fmla="*/ 6 w 111"/>
              <a:gd name="connsiteY12" fmla="*/ 53 h 174"/>
              <a:gd name="connsiteX13" fmla="*/ 6 w 111"/>
              <a:gd name="connsiteY13" fmla="*/ 48 h 174"/>
              <a:gd name="connsiteX14" fmla="*/ 6 w 111"/>
              <a:gd name="connsiteY14" fmla="*/ 43 h 174"/>
              <a:gd name="connsiteX15" fmla="*/ 6 w 111"/>
              <a:gd name="connsiteY15" fmla="*/ 37 h 174"/>
              <a:gd name="connsiteX16" fmla="*/ 6 w 111"/>
              <a:gd name="connsiteY16" fmla="*/ 37 h 174"/>
              <a:gd name="connsiteX17" fmla="*/ 0 w 111"/>
              <a:gd name="connsiteY17" fmla="*/ 37 h 174"/>
              <a:gd name="connsiteX18" fmla="*/ 85 w 111"/>
              <a:gd name="connsiteY18" fmla="*/ 0 h 174"/>
              <a:gd name="connsiteX19" fmla="*/ 90 w 111"/>
              <a:gd name="connsiteY19" fmla="*/ 11 h 174"/>
              <a:gd name="connsiteX20" fmla="*/ 95 w 111"/>
              <a:gd name="connsiteY20" fmla="*/ 16 h 174"/>
              <a:gd name="connsiteX21" fmla="*/ 100 w 111"/>
              <a:gd name="connsiteY21" fmla="*/ 21 h 174"/>
              <a:gd name="connsiteX22" fmla="*/ 106 w 111"/>
              <a:gd name="connsiteY22" fmla="*/ 21 h 174"/>
              <a:gd name="connsiteX23" fmla="*/ 106 w 111"/>
              <a:gd name="connsiteY23" fmla="*/ 27 h 174"/>
              <a:gd name="connsiteX24" fmla="*/ 111 w 111"/>
              <a:gd name="connsiteY24" fmla="*/ 32 h 174"/>
              <a:gd name="connsiteX25" fmla="*/ 111 w 111"/>
              <a:gd name="connsiteY25" fmla="*/ 32 h 174"/>
              <a:gd name="connsiteX26" fmla="*/ 106 w 111"/>
              <a:gd name="connsiteY26" fmla="*/ 37 h 174"/>
              <a:gd name="connsiteX27" fmla="*/ 100 w 111"/>
              <a:gd name="connsiteY27" fmla="*/ 43 h 174"/>
              <a:gd name="connsiteX28" fmla="*/ 95 w 111"/>
              <a:gd name="connsiteY28" fmla="*/ 48 h 174"/>
              <a:gd name="connsiteX29" fmla="*/ 85 w 111"/>
              <a:gd name="connsiteY29" fmla="*/ 48 h 174"/>
              <a:gd name="connsiteX30" fmla="*/ 79 w 111"/>
              <a:gd name="connsiteY30" fmla="*/ 53 h 174"/>
              <a:gd name="connsiteX31" fmla="*/ 74 w 111"/>
              <a:gd name="connsiteY31" fmla="*/ 64 h 174"/>
              <a:gd name="connsiteX32" fmla="*/ 69 w 111"/>
              <a:gd name="connsiteY32" fmla="*/ 74 h 174"/>
              <a:gd name="connsiteX33" fmla="*/ 64 w 111"/>
              <a:gd name="connsiteY33" fmla="*/ 85 h 174"/>
              <a:gd name="connsiteX34" fmla="*/ 53 w 111"/>
              <a:gd name="connsiteY34" fmla="*/ 106 h 174"/>
              <a:gd name="connsiteX35" fmla="*/ 48 w 111"/>
              <a:gd name="connsiteY35" fmla="*/ 121 h 174"/>
              <a:gd name="connsiteX36" fmla="*/ 37 w 111"/>
              <a:gd name="connsiteY36" fmla="*/ 148 h 174"/>
              <a:gd name="connsiteX37" fmla="*/ 32 w 111"/>
              <a:gd name="connsiteY37" fmla="*/ 174 h 174"/>
              <a:gd name="connsiteX38" fmla="*/ 32 w 111"/>
              <a:gd name="connsiteY38" fmla="*/ 174 h 174"/>
              <a:gd name="connsiteX0" fmla="*/ 32 w 111"/>
              <a:gd name="connsiteY0" fmla="*/ 166 h 166"/>
              <a:gd name="connsiteX1" fmla="*/ 0 w 111"/>
              <a:gd name="connsiteY1" fmla="*/ 166 h 166"/>
              <a:gd name="connsiteX2" fmla="*/ 0 w 111"/>
              <a:gd name="connsiteY2" fmla="*/ 161 h 166"/>
              <a:gd name="connsiteX3" fmla="*/ 0 w 111"/>
              <a:gd name="connsiteY3" fmla="*/ 150 h 166"/>
              <a:gd name="connsiteX4" fmla="*/ 0 w 111"/>
              <a:gd name="connsiteY4" fmla="*/ 145 h 166"/>
              <a:gd name="connsiteX5" fmla="*/ 0 w 111"/>
              <a:gd name="connsiteY5" fmla="*/ 134 h 166"/>
              <a:gd name="connsiteX6" fmla="*/ 0 w 111"/>
              <a:gd name="connsiteY6" fmla="*/ 124 h 166"/>
              <a:gd name="connsiteX7" fmla="*/ 0 w 111"/>
              <a:gd name="connsiteY7" fmla="*/ 113 h 166"/>
              <a:gd name="connsiteX8" fmla="*/ 6 w 111"/>
              <a:gd name="connsiteY8" fmla="*/ 92 h 166"/>
              <a:gd name="connsiteX9" fmla="*/ 6 w 111"/>
              <a:gd name="connsiteY9" fmla="*/ 77 h 166"/>
              <a:gd name="connsiteX10" fmla="*/ 6 w 111"/>
              <a:gd name="connsiteY10" fmla="*/ 66 h 166"/>
              <a:gd name="connsiteX11" fmla="*/ 6 w 111"/>
              <a:gd name="connsiteY11" fmla="*/ 56 h 166"/>
              <a:gd name="connsiteX12" fmla="*/ 6 w 111"/>
              <a:gd name="connsiteY12" fmla="*/ 45 h 166"/>
              <a:gd name="connsiteX13" fmla="*/ 6 w 111"/>
              <a:gd name="connsiteY13" fmla="*/ 40 h 166"/>
              <a:gd name="connsiteX14" fmla="*/ 6 w 111"/>
              <a:gd name="connsiteY14" fmla="*/ 35 h 166"/>
              <a:gd name="connsiteX15" fmla="*/ 6 w 111"/>
              <a:gd name="connsiteY15" fmla="*/ 29 h 166"/>
              <a:gd name="connsiteX16" fmla="*/ 6 w 111"/>
              <a:gd name="connsiteY16" fmla="*/ 29 h 166"/>
              <a:gd name="connsiteX17" fmla="*/ 0 w 111"/>
              <a:gd name="connsiteY17" fmla="*/ 29 h 166"/>
              <a:gd name="connsiteX18" fmla="*/ 90 w 111"/>
              <a:gd name="connsiteY18" fmla="*/ 3 h 166"/>
              <a:gd name="connsiteX19" fmla="*/ 95 w 111"/>
              <a:gd name="connsiteY19" fmla="*/ 8 h 166"/>
              <a:gd name="connsiteX20" fmla="*/ 100 w 111"/>
              <a:gd name="connsiteY20" fmla="*/ 13 h 166"/>
              <a:gd name="connsiteX21" fmla="*/ 106 w 111"/>
              <a:gd name="connsiteY21" fmla="*/ 13 h 166"/>
              <a:gd name="connsiteX22" fmla="*/ 106 w 111"/>
              <a:gd name="connsiteY22" fmla="*/ 19 h 166"/>
              <a:gd name="connsiteX23" fmla="*/ 111 w 111"/>
              <a:gd name="connsiteY23" fmla="*/ 24 h 166"/>
              <a:gd name="connsiteX24" fmla="*/ 111 w 111"/>
              <a:gd name="connsiteY24" fmla="*/ 24 h 166"/>
              <a:gd name="connsiteX25" fmla="*/ 106 w 111"/>
              <a:gd name="connsiteY25" fmla="*/ 29 h 166"/>
              <a:gd name="connsiteX26" fmla="*/ 100 w 111"/>
              <a:gd name="connsiteY26" fmla="*/ 35 h 166"/>
              <a:gd name="connsiteX27" fmla="*/ 95 w 111"/>
              <a:gd name="connsiteY27" fmla="*/ 40 h 166"/>
              <a:gd name="connsiteX28" fmla="*/ 85 w 111"/>
              <a:gd name="connsiteY28" fmla="*/ 40 h 166"/>
              <a:gd name="connsiteX29" fmla="*/ 79 w 111"/>
              <a:gd name="connsiteY29" fmla="*/ 45 h 166"/>
              <a:gd name="connsiteX30" fmla="*/ 74 w 111"/>
              <a:gd name="connsiteY30" fmla="*/ 56 h 166"/>
              <a:gd name="connsiteX31" fmla="*/ 69 w 111"/>
              <a:gd name="connsiteY31" fmla="*/ 66 h 166"/>
              <a:gd name="connsiteX32" fmla="*/ 64 w 111"/>
              <a:gd name="connsiteY32" fmla="*/ 77 h 166"/>
              <a:gd name="connsiteX33" fmla="*/ 53 w 111"/>
              <a:gd name="connsiteY33" fmla="*/ 98 h 166"/>
              <a:gd name="connsiteX34" fmla="*/ 48 w 111"/>
              <a:gd name="connsiteY34" fmla="*/ 113 h 166"/>
              <a:gd name="connsiteX35" fmla="*/ 37 w 111"/>
              <a:gd name="connsiteY35" fmla="*/ 140 h 166"/>
              <a:gd name="connsiteX36" fmla="*/ 32 w 111"/>
              <a:gd name="connsiteY36" fmla="*/ 166 h 166"/>
              <a:gd name="connsiteX37" fmla="*/ 32 w 111"/>
              <a:gd name="connsiteY37" fmla="*/ 166 h 166"/>
              <a:gd name="connsiteX0" fmla="*/ 32 w 111"/>
              <a:gd name="connsiteY0" fmla="*/ 166 h 166"/>
              <a:gd name="connsiteX1" fmla="*/ 0 w 111"/>
              <a:gd name="connsiteY1" fmla="*/ 166 h 166"/>
              <a:gd name="connsiteX2" fmla="*/ 0 w 111"/>
              <a:gd name="connsiteY2" fmla="*/ 161 h 166"/>
              <a:gd name="connsiteX3" fmla="*/ 0 w 111"/>
              <a:gd name="connsiteY3" fmla="*/ 150 h 166"/>
              <a:gd name="connsiteX4" fmla="*/ 0 w 111"/>
              <a:gd name="connsiteY4" fmla="*/ 145 h 166"/>
              <a:gd name="connsiteX5" fmla="*/ 0 w 111"/>
              <a:gd name="connsiteY5" fmla="*/ 134 h 166"/>
              <a:gd name="connsiteX6" fmla="*/ 0 w 111"/>
              <a:gd name="connsiteY6" fmla="*/ 124 h 166"/>
              <a:gd name="connsiteX7" fmla="*/ 0 w 111"/>
              <a:gd name="connsiteY7" fmla="*/ 113 h 166"/>
              <a:gd name="connsiteX8" fmla="*/ 6 w 111"/>
              <a:gd name="connsiteY8" fmla="*/ 92 h 166"/>
              <a:gd name="connsiteX9" fmla="*/ 6 w 111"/>
              <a:gd name="connsiteY9" fmla="*/ 77 h 166"/>
              <a:gd name="connsiteX10" fmla="*/ 6 w 111"/>
              <a:gd name="connsiteY10" fmla="*/ 66 h 166"/>
              <a:gd name="connsiteX11" fmla="*/ 6 w 111"/>
              <a:gd name="connsiteY11" fmla="*/ 56 h 166"/>
              <a:gd name="connsiteX12" fmla="*/ 6 w 111"/>
              <a:gd name="connsiteY12" fmla="*/ 45 h 166"/>
              <a:gd name="connsiteX13" fmla="*/ 6 w 111"/>
              <a:gd name="connsiteY13" fmla="*/ 40 h 166"/>
              <a:gd name="connsiteX14" fmla="*/ 6 w 111"/>
              <a:gd name="connsiteY14" fmla="*/ 35 h 166"/>
              <a:gd name="connsiteX15" fmla="*/ 6 w 111"/>
              <a:gd name="connsiteY15" fmla="*/ 29 h 166"/>
              <a:gd name="connsiteX16" fmla="*/ 6 w 111"/>
              <a:gd name="connsiteY16" fmla="*/ 29 h 166"/>
              <a:gd name="connsiteX17" fmla="*/ 90 w 111"/>
              <a:gd name="connsiteY17" fmla="*/ 3 h 166"/>
              <a:gd name="connsiteX18" fmla="*/ 95 w 111"/>
              <a:gd name="connsiteY18" fmla="*/ 8 h 166"/>
              <a:gd name="connsiteX19" fmla="*/ 100 w 111"/>
              <a:gd name="connsiteY19" fmla="*/ 13 h 166"/>
              <a:gd name="connsiteX20" fmla="*/ 106 w 111"/>
              <a:gd name="connsiteY20" fmla="*/ 13 h 166"/>
              <a:gd name="connsiteX21" fmla="*/ 106 w 111"/>
              <a:gd name="connsiteY21" fmla="*/ 19 h 166"/>
              <a:gd name="connsiteX22" fmla="*/ 111 w 111"/>
              <a:gd name="connsiteY22" fmla="*/ 24 h 166"/>
              <a:gd name="connsiteX23" fmla="*/ 111 w 111"/>
              <a:gd name="connsiteY23" fmla="*/ 24 h 166"/>
              <a:gd name="connsiteX24" fmla="*/ 106 w 111"/>
              <a:gd name="connsiteY24" fmla="*/ 29 h 166"/>
              <a:gd name="connsiteX25" fmla="*/ 100 w 111"/>
              <a:gd name="connsiteY25" fmla="*/ 35 h 166"/>
              <a:gd name="connsiteX26" fmla="*/ 95 w 111"/>
              <a:gd name="connsiteY26" fmla="*/ 40 h 166"/>
              <a:gd name="connsiteX27" fmla="*/ 85 w 111"/>
              <a:gd name="connsiteY27" fmla="*/ 40 h 166"/>
              <a:gd name="connsiteX28" fmla="*/ 79 w 111"/>
              <a:gd name="connsiteY28" fmla="*/ 45 h 166"/>
              <a:gd name="connsiteX29" fmla="*/ 74 w 111"/>
              <a:gd name="connsiteY29" fmla="*/ 56 h 166"/>
              <a:gd name="connsiteX30" fmla="*/ 69 w 111"/>
              <a:gd name="connsiteY30" fmla="*/ 66 h 166"/>
              <a:gd name="connsiteX31" fmla="*/ 64 w 111"/>
              <a:gd name="connsiteY31" fmla="*/ 77 h 166"/>
              <a:gd name="connsiteX32" fmla="*/ 53 w 111"/>
              <a:gd name="connsiteY32" fmla="*/ 98 h 166"/>
              <a:gd name="connsiteX33" fmla="*/ 48 w 111"/>
              <a:gd name="connsiteY33" fmla="*/ 113 h 166"/>
              <a:gd name="connsiteX34" fmla="*/ 37 w 111"/>
              <a:gd name="connsiteY34" fmla="*/ 140 h 166"/>
              <a:gd name="connsiteX35" fmla="*/ 32 w 111"/>
              <a:gd name="connsiteY35" fmla="*/ 166 h 166"/>
              <a:gd name="connsiteX36" fmla="*/ 32 w 111"/>
              <a:gd name="connsiteY36" fmla="*/ 166 h 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1" h="166">
                <a:moveTo>
                  <a:pt x="32" y="166"/>
                </a:moveTo>
                <a:lnTo>
                  <a:pt x="0" y="166"/>
                </a:lnTo>
                <a:lnTo>
                  <a:pt x="0" y="161"/>
                </a:lnTo>
                <a:lnTo>
                  <a:pt x="0" y="150"/>
                </a:lnTo>
                <a:lnTo>
                  <a:pt x="0" y="145"/>
                </a:lnTo>
                <a:lnTo>
                  <a:pt x="0" y="134"/>
                </a:lnTo>
                <a:lnTo>
                  <a:pt x="0" y="124"/>
                </a:lnTo>
                <a:lnTo>
                  <a:pt x="0" y="113"/>
                </a:lnTo>
                <a:lnTo>
                  <a:pt x="6" y="92"/>
                </a:lnTo>
                <a:lnTo>
                  <a:pt x="6" y="77"/>
                </a:lnTo>
                <a:lnTo>
                  <a:pt x="6" y="66"/>
                </a:lnTo>
                <a:lnTo>
                  <a:pt x="6" y="56"/>
                </a:lnTo>
                <a:lnTo>
                  <a:pt x="6" y="45"/>
                </a:lnTo>
                <a:lnTo>
                  <a:pt x="6" y="40"/>
                </a:lnTo>
                <a:lnTo>
                  <a:pt x="6" y="35"/>
                </a:lnTo>
                <a:lnTo>
                  <a:pt x="6" y="29"/>
                </a:lnTo>
                <a:lnTo>
                  <a:pt x="6" y="29"/>
                </a:lnTo>
                <a:cubicBezTo>
                  <a:pt x="34" y="20"/>
                  <a:pt x="62" y="12"/>
                  <a:pt x="90" y="3"/>
                </a:cubicBezTo>
                <a:cubicBezTo>
                  <a:pt x="106" y="0"/>
                  <a:pt x="93" y="6"/>
                  <a:pt x="95" y="8"/>
                </a:cubicBezTo>
                <a:lnTo>
                  <a:pt x="100" y="13"/>
                </a:lnTo>
                <a:lnTo>
                  <a:pt x="106" y="13"/>
                </a:lnTo>
                <a:lnTo>
                  <a:pt x="106" y="19"/>
                </a:lnTo>
                <a:lnTo>
                  <a:pt x="111" y="24"/>
                </a:lnTo>
                <a:lnTo>
                  <a:pt x="111" y="24"/>
                </a:lnTo>
                <a:lnTo>
                  <a:pt x="106" y="29"/>
                </a:lnTo>
                <a:lnTo>
                  <a:pt x="100" y="35"/>
                </a:lnTo>
                <a:lnTo>
                  <a:pt x="95" y="40"/>
                </a:lnTo>
                <a:lnTo>
                  <a:pt x="85" y="40"/>
                </a:lnTo>
                <a:cubicBezTo>
                  <a:pt x="83" y="42"/>
                  <a:pt x="81" y="43"/>
                  <a:pt x="79" y="45"/>
                </a:cubicBezTo>
                <a:cubicBezTo>
                  <a:pt x="77" y="49"/>
                  <a:pt x="76" y="52"/>
                  <a:pt x="74" y="56"/>
                </a:cubicBezTo>
                <a:cubicBezTo>
                  <a:pt x="72" y="59"/>
                  <a:pt x="71" y="63"/>
                  <a:pt x="69" y="66"/>
                </a:cubicBezTo>
                <a:cubicBezTo>
                  <a:pt x="67" y="70"/>
                  <a:pt x="66" y="73"/>
                  <a:pt x="64" y="77"/>
                </a:cubicBezTo>
                <a:cubicBezTo>
                  <a:pt x="60" y="84"/>
                  <a:pt x="57" y="91"/>
                  <a:pt x="53" y="98"/>
                </a:cubicBezTo>
                <a:cubicBezTo>
                  <a:pt x="51" y="103"/>
                  <a:pt x="50" y="108"/>
                  <a:pt x="48" y="113"/>
                </a:cubicBezTo>
                <a:cubicBezTo>
                  <a:pt x="44" y="122"/>
                  <a:pt x="41" y="131"/>
                  <a:pt x="37" y="140"/>
                </a:cubicBezTo>
                <a:cubicBezTo>
                  <a:pt x="35" y="149"/>
                  <a:pt x="34" y="157"/>
                  <a:pt x="32" y="166"/>
                </a:cubicBezTo>
                <a:lnTo>
                  <a:pt x="32" y="166"/>
                </a:lnTo>
              </a:path>
            </a:pathLst>
          </a:custGeom>
          <a:solidFill>
            <a:schemeClr val="accent6">
              <a:lumMod val="75000"/>
            </a:schemeClr>
          </a:solidFill>
          <a:ln w="5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5594" name="Freeform 58"/>
          <p:cNvSpPr>
            <a:spLocks/>
          </p:cNvSpPr>
          <p:nvPr/>
        </p:nvSpPr>
        <p:spPr bwMode="auto">
          <a:xfrm>
            <a:off x="9809163" y="3302000"/>
            <a:ext cx="460375" cy="141288"/>
          </a:xfrm>
          <a:custGeom>
            <a:avLst/>
            <a:gdLst>
              <a:gd name="connsiteX0" fmla="*/ 227 w 306"/>
              <a:gd name="connsiteY0" fmla="*/ 205 h 205"/>
              <a:gd name="connsiteX1" fmla="*/ 195 w 306"/>
              <a:gd name="connsiteY1" fmla="*/ 205 h 205"/>
              <a:gd name="connsiteX2" fmla="*/ 195 w 306"/>
              <a:gd name="connsiteY2" fmla="*/ 200 h 205"/>
              <a:gd name="connsiteX3" fmla="*/ 195 w 306"/>
              <a:gd name="connsiteY3" fmla="*/ 189 h 205"/>
              <a:gd name="connsiteX4" fmla="*/ 195 w 306"/>
              <a:gd name="connsiteY4" fmla="*/ 184 h 205"/>
              <a:gd name="connsiteX5" fmla="*/ 195 w 306"/>
              <a:gd name="connsiteY5" fmla="*/ 173 h 205"/>
              <a:gd name="connsiteX6" fmla="*/ 195 w 306"/>
              <a:gd name="connsiteY6" fmla="*/ 163 h 205"/>
              <a:gd name="connsiteX7" fmla="*/ 195 w 306"/>
              <a:gd name="connsiteY7" fmla="*/ 152 h 205"/>
              <a:gd name="connsiteX8" fmla="*/ 201 w 306"/>
              <a:gd name="connsiteY8" fmla="*/ 131 h 205"/>
              <a:gd name="connsiteX9" fmla="*/ 201 w 306"/>
              <a:gd name="connsiteY9" fmla="*/ 116 h 205"/>
              <a:gd name="connsiteX10" fmla="*/ 201 w 306"/>
              <a:gd name="connsiteY10" fmla="*/ 105 h 205"/>
              <a:gd name="connsiteX11" fmla="*/ 201 w 306"/>
              <a:gd name="connsiteY11" fmla="*/ 95 h 205"/>
              <a:gd name="connsiteX12" fmla="*/ 201 w 306"/>
              <a:gd name="connsiteY12" fmla="*/ 84 h 205"/>
              <a:gd name="connsiteX13" fmla="*/ 201 w 306"/>
              <a:gd name="connsiteY13" fmla="*/ 79 h 205"/>
              <a:gd name="connsiteX14" fmla="*/ 201 w 306"/>
              <a:gd name="connsiteY14" fmla="*/ 74 h 205"/>
              <a:gd name="connsiteX15" fmla="*/ 201 w 306"/>
              <a:gd name="connsiteY15" fmla="*/ 68 h 205"/>
              <a:gd name="connsiteX16" fmla="*/ 201 w 306"/>
              <a:gd name="connsiteY16" fmla="*/ 68 h 205"/>
              <a:gd name="connsiteX17" fmla="*/ 195 w 306"/>
              <a:gd name="connsiteY17" fmla="*/ 68 h 205"/>
              <a:gd name="connsiteX18" fmla="*/ 190 w 306"/>
              <a:gd name="connsiteY18" fmla="*/ 63 h 205"/>
              <a:gd name="connsiteX19" fmla="*/ 185 w 306"/>
              <a:gd name="connsiteY19" fmla="*/ 63 h 205"/>
              <a:gd name="connsiteX20" fmla="*/ 180 w 306"/>
              <a:gd name="connsiteY20" fmla="*/ 68 h 205"/>
              <a:gd name="connsiteX21" fmla="*/ 169 w 306"/>
              <a:gd name="connsiteY21" fmla="*/ 68 h 205"/>
              <a:gd name="connsiteX22" fmla="*/ 159 w 306"/>
              <a:gd name="connsiteY22" fmla="*/ 68 h 205"/>
              <a:gd name="connsiteX23" fmla="*/ 143 w 306"/>
              <a:gd name="connsiteY23" fmla="*/ 68 h 205"/>
              <a:gd name="connsiteX24" fmla="*/ 127 w 306"/>
              <a:gd name="connsiteY24" fmla="*/ 74 h 205"/>
              <a:gd name="connsiteX25" fmla="*/ 95 w 306"/>
              <a:gd name="connsiteY25" fmla="*/ 74 h 205"/>
              <a:gd name="connsiteX26" fmla="*/ 64 w 306"/>
              <a:gd name="connsiteY26" fmla="*/ 79 h 205"/>
              <a:gd name="connsiteX27" fmla="*/ 32 w 306"/>
              <a:gd name="connsiteY27" fmla="*/ 84 h 205"/>
              <a:gd name="connsiteX28" fmla="*/ 0 w 306"/>
              <a:gd name="connsiteY28" fmla="*/ 89 h 205"/>
              <a:gd name="connsiteX29" fmla="*/ 0 w 306"/>
              <a:gd name="connsiteY29" fmla="*/ 52 h 205"/>
              <a:gd name="connsiteX30" fmla="*/ 27 w 306"/>
              <a:gd name="connsiteY30" fmla="*/ 52 h 205"/>
              <a:gd name="connsiteX31" fmla="*/ 58 w 306"/>
              <a:gd name="connsiteY31" fmla="*/ 52 h 205"/>
              <a:gd name="connsiteX32" fmla="*/ 85 w 306"/>
              <a:gd name="connsiteY32" fmla="*/ 47 h 205"/>
              <a:gd name="connsiteX33" fmla="*/ 116 w 306"/>
              <a:gd name="connsiteY33" fmla="*/ 42 h 205"/>
              <a:gd name="connsiteX34" fmla="*/ 132 w 306"/>
              <a:gd name="connsiteY34" fmla="*/ 37 h 205"/>
              <a:gd name="connsiteX35" fmla="*/ 143 w 306"/>
              <a:gd name="connsiteY35" fmla="*/ 31 h 205"/>
              <a:gd name="connsiteX36" fmla="*/ 159 w 306"/>
              <a:gd name="connsiteY36" fmla="*/ 31 h 205"/>
              <a:gd name="connsiteX37" fmla="*/ 169 w 306"/>
              <a:gd name="connsiteY37" fmla="*/ 26 h 205"/>
              <a:gd name="connsiteX38" fmla="*/ 174 w 306"/>
              <a:gd name="connsiteY38" fmla="*/ 21 h 205"/>
              <a:gd name="connsiteX39" fmla="*/ 185 w 306"/>
              <a:gd name="connsiteY39" fmla="*/ 21 h 205"/>
              <a:gd name="connsiteX40" fmla="*/ 190 w 306"/>
              <a:gd name="connsiteY40" fmla="*/ 16 h 205"/>
              <a:gd name="connsiteX41" fmla="*/ 195 w 306"/>
              <a:gd name="connsiteY41" fmla="*/ 10 h 205"/>
              <a:gd name="connsiteX42" fmla="*/ 201 w 306"/>
              <a:gd name="connsiteY42" fmla="*/ 5 h 205"/>
              <a:gd name="connsiteX43" fmla="*/ 211 w 306"/>
              <a:gd name="connsiteY43" fmla="*/ 0 h 205"/>
              <a:gd name="connsiteX44" fmla="*/ 216 w 306"/>
              <a:gd name="connsiteY44" fmla="*/ 0 h 205"/>
              <a:gd name="connsiteX45" fmla="*/ 222 w 306"/>
              <a:gd name="connsiteY45" fmla="*/ 0 h 205"/>
              <a:gd name="connsiteX46" fmla="*/ 227 w 306"/>
              <a:gd name="connsiteY46" fmla="*/ 5 h 205"/>
              <a:gd name="connsiteX47" fmla="*/ 238 w 306"/>
              <a:gd name="connsiteY47" fmla="*/ 10 h 205"/>
              <a:gd name="connsiteX48" fmla="*/ 243 w 306"/>
              <a:gd name="connsiteY48" fmla="*/ 16 h 205"/>
              <a:gd name="connsiteX49" fmla="*/ 253 w 306"/>
              <a:gd name="connsiteY49" fmla="*/ 16 h 205"/>
              <a:gd name="connsiteX50" fmla="*/ 259 w 306"/>
              <a:gd name="connsiteY50" fmla="*/ 21 h 205"/>
              <a:gd name="connsiteX51" fmla="*/ 269 w 306"/>
              <a:gd name="connsiteY51" fmla="*/ 26 h 205"/>
              <a:gd name="connsiteX52" fmla="*/ 280 w 306"/>
              <a:gd name="connsiteY52" fmla="*/ 31 h 205"/>
              <a:gd name="connsiteX53" fmla="*/ 285 w 306"/>
              <a:gd name="connsiteY53" fmla="*/ 42 h 205"/>
              <a:gd name="connsiteX54" fmla="*/ 290 w 306"/>
              <a:gd name="connsiteY54" fmla="*/ 47 h 205"/>
              <a:gd name="connsiteX55" fmla="*/ 295 w 306"/>
              <a:gd name="connsiteY55" fmla="*/ 52 h 205"/>
              <a:gd name="connsiteX56" fmla="*/ 301 w 306"/>
              <a:gd name="connsiteY56" fmla="*/ 52 h 205"/>
              <a:gd name="connsiteX57" fmla="*/ 301 w 306"/>
              <a:gd name="connsiteY57" fmla="*/ 58 h 205"/>
              <a:gd name="connsiteX58" fmla="*/ 306 w 306"/>
              <a:gd name="connsiteY58" fmla="*/ 63 h 205"/>
              <a:gd name="connsiteX59" fmla="*/ 306 w 306"/>
              <a:gd name="connsiteY59" fmla="*/ 63 h 205"/>
              <a:gd name="connsiteX60" fmla="*/ 301 w 306"/>
              <a:gd name="connsiteY60" fmla="*/ 68 h 205"/>
              <a:gd name="connsiteX61" fmla="*/ 295 w 306"/>
              <a:gd name="connsiteY61" fmla="*/ 74 h 205"/>
              <a:gd name="connsiteX62" fmla="*/ 290 w 306"/>
              <a:gd name="connsiteY62" fmla="*/ 79 h 205"/>
              <a:gd name="connsiteX63" fmla="*/ 280 w 306"/>
              <a:gd name="connsiteY63" fmla="*/ 79 h 205"/>
              <a:gd name="connsiteX64" fmla="*/ 274 w 306"/>
              <a:gd name="connsiteY64" fmla="*/ 84 h 205"/>
              <a:gd name="connsiteX65" fmla="*/ 269 w 306"/>
              <a:gd name="connsiteY65" fmla="*/ 95 h 205"/>
              <a:gd name="connsiteX66" fmla="*/ 264 w 306"/>
              <a:gd name="connsiteY66" fmla="*/ 105 h 205"/>
              <a:gd name="connsiteX67" fmla="*/ 259 w 306"/>
              <a:gd name="connsiteY67" fmla="*/ 116 h 205"/>
              <a:gd name="connsiteX68" fmla="*/ 248 w 306"/>
              <a:gd name="connsiteY68" fmla="*/ 137 h 205"/>
              <a:gd name="connsiteX69" fmla="*/ 243 w 306"/>
              <a:gd name="connsiteY69" fmla="*/ 152 h 205"/>
              <a:gd name="connsiteX70" fmla="*/ 232 w 306"/>
              <a:gd name="connsiteY70" fmla="*/ 179 h 205"/>
              <a:gd name="connsiteX71" fmla="*/ 227 w 306"/>
              <a:gd name="connsiteY71" fmla="*/ 205 h 205"/>
              <a:gd name="connsiteX0" fmla="*/ 227 w 306"/>
              <a:gd name="connsiteY0" fmla="*/ 205 h 205"/>
              <a:gd name="connsiteX1" fmla="*/ 195 w 306"/>
              <a:gd name="connsiteY1" fmla="*/ 205 h 205"/>
              <a:gd name="connsiteX2" fmla="*/ 195 w 306"/>
              <a:gd name="connsiteY2" fmla="*/ 200 h 205"/>
              <a:gd name="connsiteX3" fmla="*/ 195 w 306"/>
              <a:gd name="connsiteY3" fmla="*/ 189 h 205"/>
              <a:gd name="connsiteX4" fmla="*/ 195 w 306"/>
              <a:gd name="connsiteY4" fmla="*/ 184 h 205"/>
              <a:gd name="connsiteX5" fmla="*/ 195 w 306"/>
              <a:gd name="connsiteY5" fmla="*/ 173 h 205"/>
              <a:gd name="connsiteX6" fmla="*/ 195 w 306"/>
              <a:gd name="connsiteY6" fmla="*/ 163 h 205"/>
              <a:gd name="connsiteX7" fmla="*/ 195 w 306"/>
              <a:gd name="connsiteY7" fmla="*/ 152 h 205"/>
              <a:gd name="connsiteX8" fmla="*/ 201 w 306"/>
              <a:gd name="connsiteY8" fmla="*/ 131 h 205"/>
              <a:gd name="connsiteX9" fmla="*/ 201 w 306"/>
              <a:gd name="connsiteY9" fmla="*/ 116 h 205"/>
              <a:gd name="connsiteX10" fmla="*/ 201 w 306"/>
              <a:gd name="connsiteY10" fmla="*/ 105 h 205"/>
              <a:gd name="connsiteX11" fmla="*/ 201 w 306"/>
              <a:gd name="connsiteY11" fmla="*/ 95 h 205"/>
              <a:gd name="connsiteX12" fmla="*/ 201 w 306"/>
              <a:gd name="connsiteY12" fmla="*/ 84 h 205"/>
              <a:gd name="connsiteX13" fmla="*/ 201 w 306"/>
              <a:gd name="connsiteY13" fmla="*/ 79 h 205"/>
              <a:gd name="connsiteX14" fmla="*/ 201 w 306"/>
              <a:gd name="connsiteY14" fmla="*/ 74 h 205"/>
              <a:gd name="connsiteX15" fmla="*/ 201 w 306"/>
              <a:gd name="connsiteY15" fmla="*/ 68 h 205"/>
              <a:gd name="connsiteX16" fmla="*/ 201 w 306"/>
              <a:gd name="connsiteY16" fmla="*/ 68 h 205"/>
              <a:gd name="connsiteX17" fmla="*/ 195 w 306"/>
              <a:gd name="connsiteY17" fmla="*/ 68 h 205"/>
              <a:gd name="connsiteX18" fmla="*/ 190 w 306"/>
              <a:gd name="connsiteY18" fmla="*/ 63 h 205"/>
              <a:gd name="connsiteX19" fmla="*/ 185 w 306"/>
              <a:gd name="connsiteY19" fmla="*/ 63 h 205"/>
              <a:gd name="connsiteX20" fmla="*/ 180 w 306"/>
              <a:gd name="connsiteY20" fmla="*/ 68 h 205"/>
              <a:gd name="connsiteX21" fmla="*/ 169 w 306"/>
              <a:gd name="connsiteY21" fmla="*/ 68 h 205"/>
              <a:gd name="connsiteX22" fmla="*/ 159 w 306"/>
              <a:gd name="connsiteY22" fmla="*/ 68 h 205"/>
              <a:gd name="connsiteX23" fmla="*/ 143 w 306"/>
              <a:gd name="connsiteY23" fmla="*/ 68 h 205"/>
              <a:gd name="connsiteX24" fmla="*/ 127 w 306"/>
              <a:gd name="connsiteY24" fmla="*/ 74 h 205"/>
              <a:gd name="connsiteX25" fmla="*/ 95 w 306"/>
              <a:gd name="connsiteY25" fmla="*/ 74 h 205"/>
              <a:gd name="connsiteX26" fmla="*/ 64 w 306"/>
              <a:gd name="connsiteY26" fmla="*/ 79 h 205"/>
              <a:gd name="connsiteX27" fmla="*/ 32 w 306"/>
              <a:gd name="connsiteY27" fmla="*/ 84 h 205"/>
              <a:gd name="connsiteX28" fmla="*/ 0 w 306"/>
              <a:gd name="connsiteY28" fmla="*/ 89 h 205"/>
              <a:gd name="connsiteX29" fmla="*/ 0 w 306"/>
              <a:gd name="connsiteY29" fmla="*/ 52 h 205"/>
              <a:gd name="connsiteX30" fmla="*/ 27 w 306"/>
              <a:gd name="connsiteY30" fmla="*/ 52 h 205"/>
              <a:gd name="connsiteX31" fmla="*/ 58 w 306"/>
              <a:gd name="connsiteY31" fmla="*/ 52 h 205"/>
              <a:gd name="connsiteX32" fmla="*/ 85 w 306"/>
              <a:gd name="connsiteY32" fmla="*/ 47 h 205"/>
              <a:gd name="connsiteX33" fmla="*/ 116 w 306"/>
              <a:gd name="connsiteY33" fmla="*/ 42 h 205"/>
              <a:gd name="connsiteX34" fmla="*/ 132 w 306"/>
              <a:gd name="connsiteY34" fmla="*/ 37 h 205"/>
              <a:gd name="connsiteX35" fmla="*/ 143 w 306"/>
              <a:gd name="connsiteY35" fmla="*/ 31 h 205"/>
              <a:gd name="connsiteX36" fmla="*/ 159 w 306"/>
              <a:gd name="connsiteY36" fmla="*/ 31 h 205"/>
              <a:gd name="connsiteX37" fmla="*/ 169 w 306"/>
              <a:gd name="connsiteY37" fmla="*/ 26 h 205"/>
              <a:gd name="connsiteX38" fmla="*/ 174 w 306"/>
              <a:gd name="connsiteY38" fmla="*/ 21 h 205"/>
              <a:gd name="connsiteX39" fmla="*/ 185 w 306"/>
              <a:gd name="connsiteY39" fmla="*/ 21 h 205"/>
              <a:gd name="connsiteX40" fmla="*/ 190 w 306"/>
              <a:gd name="connsiteY40" fmla="*/ 16 h 205"/>
              <a:gd name="connsiteX41" fmla="*/ 195 w 306"/>
              <a:gd name="connsiteY41" fmla="*/ 10 h 205"/>
              <a:gd name="connsiteX42" fmla="*/ 201 w 306"/>
              <a:gd name="connsiteY42" fmla="*/ 5 h 205"/>
              <a:gd name="connsiteX43" fmla="*/ 211 w 306"/>
              <a:gd name="connsiteY43" fmla="*/ 0 h 205"/>
              <a:gd name="connsiteX44" fmla="*/ 216 w 306"/>
              <a:gd name="connsiteY44" fmla="*/ 0 h 205"/>
              <a:gd name="connsiteX45" fmla="*/ 222 w 306"/>
              <a:gd name="connsiteY45" fmla="*/ 0 h 205"/>
              <a:gd name="connsiteX46" fmla="*/ 227 w 306"/>
              <a:gd name="connsiteY46" fmla="*/ 5 h 205"/>
              <a:gd name="connsiteX47" fmla="*/ 238 w 306"/>
              <a:gd name="connsiteY47" fmla="*/ 10 h 205"/>
              <a:gd name="connsiteX48" fmla="*/ 243 w 306"/>
              <a:gd name="connsiteY48" fmla="*/ 16 h 205"/>
              <a:gd name="connsiteX49" fmla="*/ 253 w 306"/>
              <a:gd name="connsiteY49" fmla="*/ 16 h 205"/>
              <a:gd name="connsiteX50" fmla="*/ 259 w 306"/>
              <a:gd name="connsiteY50" fmla="*/ 21 h 205"/>
              <a:gd name="connsiteX51" fmla="*/ 269 w 306"/>
              <a:gd name="connsiteY51" fmla="*/ 26 h 205"/>
              <a:gd name="connsiteX52" fmla="*/ 280 w 306"/>
              <a:gd name="connsiteY52" fmla="*/ 31 h 205"/>
              <a:gd name="connsiteX53" fmla="*/ 285 w 306"/>
              <a:gd name="connsiteY53" fmla="*/ 42 h 205"/>
              <a:gd name="connsiteX54" fmla="*/ 290 w 306"/>
              <a:gd name="connsiteY54" fmla="*/ 47 h 205"/>
              <a:gd name="connsiteX55" fmla="*/ 295 w 306"/>
              <a:gd name="connsiteY55" fmla="*/ 52 h 205"/>
              <a:gd name="connsiteX56" fmla="*/ 301 w 306"/>
              <a:gd name="connsiteY56" fmla="*/ 52 h 205"/>
              <a:gd name="connsiteX57" fmla="*/ 301 w 306"/>
              <a:gd name="connsiteY57" fmla="*/ 58 h 205"/>
              <a:gd name="connsiteX58" fmla="*/ 306 w 306"/>
              <a:gd name="connsiteY58" fmla="*/ 63 h 205"/>
              <a:gd name="connsiteX59" fmla="*/ 306 w 306"/>
              <a:gd name="connsiteY59" fmla="*/ 63 h 205"/>
              <a:gd name="connsiteX60" fmla="*/ 301 w 306"/>
              <a:gd name="connsiteY60" fmla="*/ 68 h 205"/>
              <a:gd name="connsiteX61" fmla="*/ 295 w 306"/>
              <a:gd name="connsiteY61" fmla="*/ 74 h 205"/>
              <a:gd name="connsiteX62" fmla="*/ 290 w 306"/>
              <a:gd name="connsiteY62" fmla="*/ 79 h 205"/>
              <a:gd name="connsiteX63" fmla="*/ 280 w 306"/>
              <a:gd name="connsiteY63" fmla="*/ 79 h 205"/>
              <a:gd name="connsiteX64" fmla="*/ 274 w 306"/>
              <a:gd name="connsiteY64" fmla="*/ 84 h 205"/>
              <a:gd name="connsiteX65" fmla="*/ 269 w 306"/>
              <a:gd name="connsiteY65" fmla="*/ 95 h 205"/>
              <a:gd name="connsiteX66" fmla="*/ 264 w 306"/>
              <a:gd name="connsiteY66" fmla="*/ 105 h 205"/>
              <a:gd name="connsiteX67" fmla="*/ 259 w 306"/>
              <a:gd name="connsiteY67" fmla="*/ 116 h 205"/>
              <a:gd name="connsiteX68" fmla="*/ 248 w 306"/>
              <a:gd name="connsiteY68" fmla="*/ 137 h 205"/>
              <a:gd name="connsiteX69" fmla="*/ 243 w 306"/>
              <a:gd name="connsiteY69" fmla="*/ 152 h 205"/>
              <a:gd name="connsiteX70" fmla="*/ 232 w 306"/>
              <a:gd name="connsiteY70" fmla="*/ 179 h 205"/>
              <a:gd name="connsiteX0" fmla="*/ 227 w 306"/>
              <a:gd name="connsiteY0" fmla="*/ 205 h 205"/>
              <a:gd name="connsiteX1" fmla="*/ 195 w 306"/>
              <a:gd name="connsiteY1" fmla="*/ 205 h 205"/>
              <a:gd name="connsiteX2" fmla="*/ 195 w 306"/>
              <a:gd name="connsiteY2" fmla="*/ 189 h 205"/>
              <a:gd name="connsiteX3" fmla="*/ 195 w 306"/>
              <a:gd name="connsiteY3" fmla="*/ 184 h 205"/>
              <a:gd name="connsiteX4" fmla="*/ 195 w 306"/>
              <a:gd name="connsiteY4" fmla="*/ 173 h 205"/>
              <a:gd name="connsiteX5" fmla="*/ 195 w 306"/>
              <a:gd name="connsiteY5" fmla="*/ 163 h 205"/>
              <a:gd name="connsiteX6" fmla="*/ 195 w 306"/>
              <a:gd name="connsiteY6" fmla="*/ 152 h 205"/>
              <a:gd name="connsiteX7" fmla="*/ 201 w 306"/>
              <a:gd name="connsiteY7" fmla="*/ 131 h 205"/>
              <a:gd name="connsiteX8" fmla="*/ 201 w 306"/>
              <a:gd name="connsiteY8" fmla="*/ 116 h 205"/>
              <a:gd name="connsiteX9" fmla="*/ 201 w 306"/>
              <a:gd name="connsiteY9" fmla="*/ 105 h 205"/>
              <a:gd name="connsiteX10" fmla="*/ 201 w 306"/>
              <a:gd name="connsiteY10" fmla="*/ 95 h 205"/>
              <a:gd name="connsiteX11" fmla="*/ 201 w 306"/>
              <a:gd name="connsiteY11" fmla="*/ 84 h 205"/>
              <a:gd name="connsiteX12" fmla="*/ 201 w 306"/>
              <a:gd name="connsiteY12" fmla="*/ 79 h 205"/>
              <a:gd name="connsiteX13" fmla="*/ 201 w 306"/>
              <a:gd name="connsiteY13" fmla="*/ 74 h 205"/>
              <a:gd name="connsiteX14" fmla="*/ 201 w 306"/>
              <a:gd name="connsiteY14" fmla="*/ 68 h 205"/>
              <a:gd name="connsiteX15" fmla="*/ 201 w 306"/>
              <a:gd name="connsiteY15" fmla="*/ 68 h 205"/>
              <a:gd name="connsiteX16" fmla="*/ 195 w 306"/>
              <a:gd name="connsiteY16" fmla="*/ 68 h 205"/>
              <a:gd name="connsiteX17" fmla="*/ 190 w 306"/>
              <a:gd name="connsiteY17" fmla="*/ 63 h 205"/>
              <a:gd name="connsiteX18" fmla="*/ 185 w 306"/>
              <a:gd name="connsiteY18" fmla="*/ 63 h 205"/>
              <a:gd name="connsiteX19" fmla="*/ 180 w 306"/>
              <a:gd name="connsiteY19" fmla="*/ 68 h 205"/>
              <a:gd name="connsiteX20" fmla="*/ 169 w 306"/>
              <a:gd name="connsiteY20" fmla="*/ 68 h 205"/>
              <a:gd name="connsiteX21" fmla="*/ 159 w 306"/>
              <a:gd name="connsiteY21" fmla="*/ 68 h 205"/>
              <a:gd name="connsiteX22" fmla="*/ 143 w 306"/>
              <a:gd name="connsiteY22" fmla="*/ 68 h 205"/>
              <a:gd name="connsiteX23" fmla="*/ 127 w 306"/>
              <a:gd name="connsiteY23" fmla="*/ 74 h 205"/>
              <a:gd name="connsiteX24" fmla="*/ 95 w 306"/>
              <a:gd name="connsiteY24" fmla="*/ 74 h 205"/>
              <a:gd name="connsiteX25" fmla="*/ 64 w 306"/>
              <a:gd name="connsiteY25" fmla="*/ 79 h 205"/>
              <a:gd name="connsiteX26" fmla="*/ 32 w 306"/>
              <a:gd name="connsiteY26" fmla="*/ 84 h 205"/>
              <a:gd name="connsiteX27" fmla="*/ 0 w 306"/>
              <a:gd name="connsiteY27" fmla="*/ 89 h 205"/>
              <a:gd name="connsiteX28" fmla="*/ 0 w 306"/>
              <a:gd name="connsiteY28" fmla="*/ 52 h 205"/>
              <a:gd name="connsiteX29" fmla="*/ 27 w 306"/>
              <a:gd name="connsiteY29" fmla="*/ 52 h 205"/>
              <a:gd name="connsiteX30" fmla="*/ 58 w 306"/>
              <a:gd name="connsiteY30" fmla="*/ 52 h 205"/>
              <a:gd name="connsiteX31" fmla="*/ 85 w 306"/>
              <a:gd name="connsiteY31" fmla="*/ 47 h 205"/>
              <a:gd name="connsiteX32" fmla="*/ 116 w 306"/>
              <a:gd name="connsiteY32" fmla="*/ 42 h 205"/>
              <a:gd name="connsiteX33" fmla="*/ 132 w 306"/>
              <a:gd name="connsiteY33" fmla="*/ 37 h 205"/>
              <a:gd name="connsiteX34" fmla="*/ 143 w 306"/>
              <a:gd name="connsiteY34" fmla="*/ 31 h 205"/>
              <a:gd name="connsiteX35" fmla="*/ 159 w 306"/>
              <a:gd name="connsiteY35" fmla="*/ 31 h 205"/>
              <a:gd name="connsiteX36" fmla="*/ 169 w 306"/>
              <a:gd name="connsiteY36" fmla="*/ 26 h 205"/>
              <a:gd name="connsiteX37" fmla="*/ 174 w 306"/>
              <a:gd name="connsiteY37" fmla="*/ 21 h 205"/>
              <a:gd name="connsiteX38" fmla="*/ 185 w 306"/>
              <a:gd name="connsiteY38" fmla="*/ 21 h 205"/>
              <a:gd name="connsiteX39" fmla="*/ 190 w 306"/>
              <a:gd name="connsiteY39" fmla="*/ 16 h 205"/>
              <a:gd name="connsiteX40" fmla="*/ 195 w 306"/>
              <a:gd name="connsiteY40" fmla="*/ 10 h 205"/>
              <a:gd name="connsiteX41" fmla="*/ 201 w 306"/>
              <a:gd name="connsiteY41" fmla="*/ 5 h 205"/>
              <a:gd name="connsiteX42" fmla="*/ 211 w 306"/>
              <a:gd name="connsiteY42" fmla="*/ 0 h 205"/>
              <a:gd name="connsiteX43" fmla="*/ 216 w 306"/>
              <a:gd name="connsiteY43" fmla="*/ 0 h 205"/>
              <a:gd name="connsiteX44" fmla="*/ 222 w 306"/>
              <a:gd name="connsiteY44" fmla="*/ 0 h 205"/>
              <a:gd name="connsiteX45" fmla="*/ 227 w 306"/>
              <a:gd name="connsiteY45" fmla="*/ 5 h 205"/>
              <a:gd name="connsiteX46" fmla="*/ 238 w 306"/>
              <a:gd name="connsiteY46" fmla="*/ 10 h 205"/>
              <a:gd name="connsiteX47" fmla="*/ 243 w 306"/>
              <a:gd name="connsiteY47" fmla="*/ 16 h 205"/>
              <a:gd name="connsiteX48" fmla="*/ 253 w 306"/>
              <a:gd name="connsiteY48" fmla="*/ 16 h 205"/>
              <a:gd name="connsiteX49" fmla="*/ 259 w 306"/>
              <a:gd name="connsiteY49" fmla="*/ 21 h 205"/>
              <a:gd name="connsiteX50" fmla="*/ 269 w 306"/>
              <a:gd name="connsiteY50" fmla="*/ 26 h 205"/>
              <a:gd name="connsiteX51" fmla="*/ 280 w 306"/>
              <a:gd name="connsiteY51" fmla="*/ 31 h 205"/>
              <a:gd name="connsiteX52" fmla="*/ 285 w 306"/>
              <a:gd name="connsiteY52" fmla="*/ 42 h 205"/>
              <a:gd name="connsiteX53" fmla="*/ 290 w 306"/>
              <a:gd name="connsiteY53" fmla="*/ 47 h 205"/>
              <a:gd name="connsiteX54" fmla="*/ 295 w 306"/>
              <a:gd name="connsiteY54" fmla="*/ 52 h 205"/>
              <a:gd name="connsiteX55" fmla="*/ 301 w 306"/>
              <a:gd name="connsiteY55" fmla="*/ 52 h 205"/>
              <a:gd name="connsiteX56" fmla="*/ 301 w 306"/>
              <a:gd name="connsiteY56" fmla="*/ 58 h 205"/>
              <a:gd name="connsiteX57" fmla="*/ 306 w 306"/>
              <a:gd name="connsiteY57" fmla="*/ 63 h 205"/>
              <a:gd name="connsiteX58" fmla="*/ 306 w 306"/>
              <a:gd name="connsiteY58" fmla="*/ 63 h 205"/>
              <a:gd name="connsiteX59" fmla="*/ 301 w 306"/>
              <a:gd name="connsiteY59" fmla="*/ 68 h 205"/>
              <a:gd name="connsiteX60" fmla="*/ 295 w 306"/>
              <a:gd name="connsiteY60" fmla="*/ 74 h 205"/>
              <a:gd name="connsiteX61" fmla="*/ 290 w 306"/>
              <a:gd name="connsiteY61" fmla="*/ 79 h 205"/>
              <a:gd name="connsiteX62" fmla="*/ 280 w 306"/>
              <a:gd name="connsiteY62" fmla="*/ 79 h 205"/>
              <a:gd name="connsiteX63" fmla="*/ 274 w 306"/>
              <a:gd name="connsiteY63" fmla="*/ 84 h 205"/>
              <a:gd name="connsiteX64" fmla="*/ 269 w 306"/>
              <a:gd name="connsiteY64" fmla="*/ 95 h 205"/>
              <a:gd name="connsiteX65" fmla="*/ 264 w 306"/>
              <a:gd name="connsiteY65" fmla="*/ 105 h 205"/>
              <a:gd name="connsiteX66" fmla="*/ 259 w 306"/>
              <a:gd name="connsiteY66" fmla="*/ 116 h 205"/>
              <a:gd name="connsiteX67" fmla="*/ 248 w 306"/>
              <a:gd name="connsiteY67" fmla="*/ 137 h 205"/>
              <a:gd name="connsiteX68" fmla="*/ 243 w 306"/>
              <a:gd name="connsiteY68" fmla="*/ 152 h 205"/>
              <a:gd name="connsiteX69" fmla="*/ 232 w 306"/>
              <a:gd name="connsiteY69" fmla="*/ 179 h 205"/>
              <a:gd name="connsiteX0" fmla="*/ 227 w 306"/>
              <a:gd name="connsiteY0" fmla="*/ 205 h 205"/>
              <a:gd name="connsiteX1" fmla="*/ 195 w 306"/>
              <a:gd name="connsiteY1" fmla="*/ 189 h 205"/>
              <a:gd name="connsiteX2" fmla="*/ 195 w 306"/>
              <a:gd name="connsiteY2" fmla="*/ 184 h 205"/>
              <a:gd name="connsiteX3" fmla="*/ 195 w 306"/>
              <a:gd name="connsiteY3" fmla="*/ 173 h 205"/>
              <a:gd name="connsiteX4" fmla="*/ 195 w 306"/>
              <a:gd name="connsiteY4" fmla="*/ 163 h 205"/>
              <a:gd name="connsiteX5" fmla="*/ 195 w 306"/>
              <a:gd name="connsiteY5" fmla="*/ 152 h 205"/>
              <a:gd name="connsiteX6" fmla="*/ 201 w 306"/>
              <a:gd name="connsiteY6" fmla="*/ 131 h 205"/>
              <a:gd name="connsiteX7" fmla="*/ 201 w 306"/>
              <a:gd name="connsiteY7" fmla="*/ 116 h 205"/>
              <a:gd name="connsiteX8" fmla="*/ 201 w 306"/>
              <a:gd name="connsiteY8" fmla="*/ 105 h 205"/>
              <a:gd name="connsiteX9" fmla="*/ 201 w 306"/>
              <a:gd name="connsiteY9" fmla="*/ 95 h 205"/>
              <a:gd name="connsiteX10" fmla="*/ 201 w 306"/>
              <a:gd name="connsiteY10" fmla="*/ 84 h 205"/>
              <a:gd name="connsiteX11" fmla="*/ 201 w 306"/>
              <a:gd name="connsiteY11" fmla="*/ 79 h 205"/>
              <a:gd name="connsiteX12" fmla="*/ 201 w 306"/>
              <a:gd name="connsiteY12" fmla="*/ 74 h 205"/>
              <a:gd name="connsiteX13" fmla="*/ 201 w 306"/>
              <a:gd name="connsiteY13" fmla="*/ 68 h 205"/>
              <a:gd name="connsiteX14" fmla="*/ 201 w 306"/>
              <a:gd name="connsiteY14" fmla="*/ 68 h 205"/>
              <a:gd name="connsiteX15" fmla="*/ 195 w 306"/>
              <a:gd name="connsiteY15" fmla="*/ 68 h 205"/>
              <a:gd name="connsiteX16" fmla="*/ 190 w 306"/>
              <a:gd name="connsiteY16" fmla="*/ 63 h 205"/>
              <a:gd name="connsiteX17" fmla="*/ 185 w 306"/>
              <a:gd name="connsiteY17" fmla="*/ 63 h 205"/>
              <a:gd name="connsiteX18" fmla="*/ 180 w 306"/>
              <a:gd name="connsiteY18" fmla="*/ 68 h 205"/>
              <a:gd name="connsiteX19" fmla="*/ 169 w 306"/>
              <a:gd name="connsiteY19" fmla="*/ 68 h 205"/>
              <a:gd name="connsiteX20" fmla="*/ 159 w 306"/>
              <a:gd name="connsiteY20" fmla="*/ 68 h 205"/>
              <a:gd name="connsiteX21" fmla="*/ 143 w 306"/>
              <a:gd name="connsiteY21" fmla="*/ 68 h 205"/>
              <a:gd name="connsiteX22" fmla="*/ 127 w 306"/>
              <a:gd name="connsiteY22" fmla="*/ 74 h 205"/>
              <a:gd name="connsiteX23" fmla="*/ 95 w 306"/>
              <a:gd name="connsiteY23" fmla="*/ 74 h 205"/>
              <a:gd name="connsiteX24" fmla="*/ 64 w 306"/>
              <a:gd name="connsiteY24" fmla="*/ 79 h 205"/>
              <a:gd name="connsiteX25" fmla="*/ 32 w 306"/>
              <a:gd name="connsiteY25" fmla="*/ 84 h 205"/>
              <a:gd name="connsiteX26" fmla="*/ 0 w 306"/>
              <a:gd name="connsiteY26" fmla="*/ 89 h 205"/>
              <a:gd name="connsiteX27" fmla="*/ 0 w 306"/>
              <a:gd name="connsiteY27" fmla="*/ 52 h 205"/>
              <a:gd name="connsiteX28" fmla="*/ 27 w 306"/>
              <a:gd name="connsiteY28" fmla="*/ 52 h 205"/>
              <a:gd name="connsiteX29" fmla="*/ 58 w 306"/>
              <a:gd name="connsiteY29" fmla="*/ 52 h 205"/>
              <a:gd name="connsiteX30" fmla="*/ 85 w 306"/>
              <a:gd name="connsiteY30" fmla="*/ 47 h 205"/>
              <a:gd name="connsiteX31" fmla="*/ 116 w 306"/>
              <a:gd name="connsiteY31" fmla="*/ 42 h 205"/>
              <a:gd name="connsiteX32" fmla="*/ 132 w 306"/>
              <a:gd name="connsiteY32" fmla="*/ 37 h 205"/>
              <a:gd name="connsiteX33" fmla="*/ 143 w 306"/>
              <a:gd name="connsiteY33" fmla="*/ 31 h 205"/>
              <a:gd name="connsiteX34" fmla="*/ 159 w 306"/>
              <a:gd name="connsiteY34" fmla="*/ 31 h 205"/>
              <a:gd name="connsiteX35" fmla="*/ 169 w 306"/>
              <a:gd name="connsiteY35" fmla="*/ 26 h 205"/>
              <a:gd name="connsiteX36" fmla="*/ 174 w 306"/>
              <a:gd name="connsiteY36" fmla="*/ 21 h 205"/>
              <a:gd name="connsiteX37" fmla="*/ 185 w 306"/>
              <a:gd name="connsiteY37" fmla="*/ 21 h 205"/>
              <a:gd name="connsiteX38" fmla="*/ 190 w 306"/>
              <a:gd name="connsiteY38" fmla="*/ 16 h 205"/>
              <a:gd name="connsiteX39" fmla="*/ 195 w 306"/>
              <a:gd name="connsiteY39" fmla="*/ 10 h 205"/>
              <a:gd name="connsiteX40" fmla="*/ 201 w 306"/>
              <a:gd name="connsiteY40" fmla="*/ 5 h 205"/>
              <a:gd name="connsiteX41" fmla="*/ 211 w 306"/>
              <a:gd name="connsiteY41" fmla="*/ 0 h 205"/>
              <a:gd name="connsiteX42" fmla="*/ 216 w 306"/>
              <a:gd name="connsiteY42" fmla="*/ 0 h 205"/>
              <a:gd name="connsiteX43" fmla="*/ 222 w 306"/>
              <a:gd name="connsiteY43" fmla="*/ 0 h 205"/>
              <a:gd name="connsiteX44" fmla="*/ 227 w 306"/>
              <a:gd name="connsiteY44" fmla="*/ 5 h 205"/>
              <a:gd name="connsiteX45" fmla="*/ 238 w 306"/>
              <a:gd name="connsiteY45" fmla="*/ 10 h 205"/>
              <a:gd name="connsiteX46" fmla="*/ 243 w 306"/>
              <a:gd name="connsiteY46" fmla="*/ 16 h 205"/>
              <a:gd name="connsiteX47" fmla="*/ 253 w 306"/>
              <a:gd name="connsiteY47" fmla="*/ 16 h 205"/>
              <a:gd name="connsiteX48" fmla="*/ 259 w 306"/>
              <a:gd name="connsiteY48" fmla="*/ 21 h 205"/>
              <a:gd name="connsiteX49" fmla="*/ 269 w 306"/>
              <a:gd name="connsiteY49" fmla="*/ 26 h 205"/>
              <a:gd name="connsiteX50" fmla="*/ 280 w 306"/>
              <a:gd name="connsiteY50" fmla="*/ 31 h 205"/>
              <a:gd name="connsiteX51" fmla="*/ 285 w 306"/>
              <a:gd name="connsiteY51" fmla="*/ 42 h 205"/>
              <a:gd name="connsiteX52" fmla="*/ 290 w 306"/>
              <a:gd name="connsiteY52" fmla="*/ 47 h 205"/>
              <a:gd name="connsiteX53" fmla="*/ 295 w 306"/>
              <a:gd name="connsiteY53" fmla="*/ 52 h 205"/>
              <a:gd name="connsiteX54" fmla="*/ 301 w 306"/>
              <a:gd name="connsiteY54" fmla="*/ 52 h 205"/>
              <a:gd name="connsiteX55" fmla="*/ 301 w 306"/>
              <a:gd name="connsiteY55" fmla="*/ 58 h 205"/>
              <a:gd name="connsiteX56" fmla="*/ 306 w 306"/>
              <a:gd name="connsiteY56" fmla="*/ 63 h 205"/>
              <a:gd name="connsiteX57" fmla="*/ 306 w 306"/>
              <a:gd name="connsiteY57" fmla="*/ 63 h 205"/>
              <a:gd name="connsiteX58" fmla="*/ 301 w 306"/>
              <a:gd name="connsiteY58" fmla="*/ 68 h 205"/>
              <a:gd name="connsiteX59" fmla="*/ 295 w 306"/>
              <a:gd name="connsiteY59" fmla="*/ 74 h 205"/>
              <a:gd name="connsiteX60" fmla="*/ 290 w 306"/>
              <a:gd name="connsiteY60" fmla="*/ 79 h 205"/>
              <a:gd name="connsiteX61" fmla="*/ 280 w 306"/>
              <a:gd name="connsiteY61" fmla="*/ 79 h 205"/>
              <a:gd name="connsiteX62" fmla="*/ 274 w 306"/>
              <a:gd name="connsiteY62" fmla="*/ 84 h 205"/>
              <a:gd name="connsiteX63" fmla="*/ 269 w 306"/>
              <a:gd name="connsiteY63" fmla="*/ 95 h 205"/>
              <a:gd name="connsiteX64" fmla="*/ 264 w 306"/>
              <a:gd name="connsiteY64" fmla="*/ 105 h 205"/>
              <a:gd name="connsiteX65" fmla="*/ 259 w 306"/>
              <a:gd name="connsiteY65" fmla="*/ 116 h 205"/>
              <a:gd name="connsiteX66" fmla="*/ 248 w 306"/>
              <a:gd name="connsiteY66" fmla="*/ 137 h 205"/>
              <a:gd name="connsiteX67" fmla="*/ 243 w 306"/>
              <a:gd name="connsiteY67" fmla="*/ 152 h 205"/>
              <a:gd name="connsiteX68" fmla="*/ 232 w 306"/>
              <a:gd name="connsiteY68" fmla="*/ 179 h 205"/>
              <a:gd name="connsiteX0" fmla="*/ 227 w 306"/>
              <a:gd name="connsiteY0" fmla="*/ 205 h 205"/>
              <a:gd name="connsiteX1" fmla="*/ 195 w 306"/>
              <a:gd name="connsiteY1" fmla="*/ 189 h 205"/>
              <a:gd name="connsiteX2" fmla="*/ 195 w 306"/>
              <a:gd name="connsiteY2" fmla="*/ 173 h 205"/>
              <a:gd name="connsiteX3" fmla="*/ 195 w 306"/>
              <a:gd name="connsiteY3" fmla="*/ 163 h 205"/>
              <a:gd name="connsiteX4" fmla="*/ 195 w 306"/>
              <a:gd name="connsiteY4" fmla="*/ 152 h 205"/>
              <a:gd name="connsiteX5" fmla="*/ 201 w 306"/>
              <a:gd name="connsiteY5" fmla="*/ 131 h 205"/>
              <a:gd name="connsiteX6" fmla="*/ 201 w 306"/>
              <a:gd name="connsiteY6" fmla="*/ 116 h 205"/>
              <a:gd name="connsiteX7" fmla="*/ 201 w 306"/>
              <a:gd name="connsiteY7" fmla="*/ 105 h 205"/>
              <a:gd name="connsiteX8" fmla="*/ 201 w 306"/>
              <a:gd name="connsiteY8" fmla="*/ 95 h 205"/>
              <a:gd name="connsiteX9" fmla="*/ 201 w 306"/>
              <a:gd name="connsiteY9" fmla="*/ 84 h 205"/>
              <a:gd name="connsiteX10" fmla="*/ 201 w 306"/>
              <a:gd name="connsiteY10" fmla="*/ 79 h 205"/>
              <a:gd name="connsiteX11" fmla="*/ 201 w 306"/>
              <a:gd name="connsiteY11" fmla="*/ 74 h 205"/>
              <a:gd name="connsiteX12" fmla="*/ 201 w 306"/>
              <a:gd name="connsiteY12" fmla="*/ 68 h 205"/>
              <a:gd name="connsiteX13" fmla="*/ 201 w 306"/>
              <a:gd name="connsiteY13" fmla="*/ 68 h 205"/>
              <a:gd name="connsiteX14" fmla="*/ 195 w 306"/>
              <a:gd name="connsiteY14" fmla="*/ 68 h 205"/>
              <a:gd name="connsiteX15" fmla="*/ 190 w 306"/>
              <a:gd name="connsiteY15" fmla="*/ 63 h 205"/>
              <a:gd name="connsiteX16" fmla="*/ 185 w 306"/>
              <a:gd name="connsiteY16" fmla="*/ 63 h 205"/>
              <a:gd name="connsiteX17" fmla="*/ 180 w 306"/>
              <a:gd name="connsiteY17" fmla="*/ 68 h 205"/>
              <a:gd name="connsiteX18" fmla="*/ 169 w 306"/>
              <a:gd name="connsiteY18" fmla="*/ 68 h 205"/>
              <a:gd name="connsiteX19" fmla="*/ 159 w 306"/>
              <a:gd name="connsiteY19" fmla="*/ 68 h 205"/>
              <a:gd name="connsiteX20" fmla="*/ 143 w 306"/>
              <a:gd name="connsiteY20" fmla="*/ 68 h 205"/>
              <a:gd name="connsiteX21" fmla="*/ 127 w 306"/>
              <a:gd name="connsiteY21" fmla="*/ 74 h 205"/>
              <a:gd name="connsiteX22" fmla="*/ 95 w 306"/>
              <a:gd name="connsiteY22" fmla="*/ 74 h 205"/>
              <a:gd name="connsiteX23" fmla="*/ 64 w 306"/>
              <a:gd name="connsiteY23" fmla="*/ 79 h 205"/>
              <a:gd name="connsiteX24" fmla="*/ 32 w 306"/>
              <a:gd name="connsiteY24" fmla="*/ 84 h 205"/>
              <a:gd name="connsiteX25" fmla="*/ 0 w 306"/>
              <a:gd name="connsiteY25" fmla="*/ 89 h 205"/>
              <a:gd name="connsiteX26" fmla="*/ 0 w 306"/>
              <a:gd name="connsiteY26" fmla="*/ 52 h 205"/>
              <a:gd name="connsiteX27" fmla="*/ 27 w 306"/>
              <a:gd name="connsiteY27" fmla="*/ 52 h 205"/>
              <a:gd name="connsiteX28" fmla="*/ 58 w 306"/>
              <a:gd name="connsiteY28" fmla="*/ 52 h 205"/>
              <a:gd name="connsiteX29" fmla="*/ 85 w 306"/>
              <a:gd name="connsiteY29" fmla="*/ 47 h 205"/>
              <a:gd name="connsiteX30" fmla="*/ 116 w 306"/>
              <a:gd name="connsiteY30" fmla="*/ 42 h 205"/>
              <a:gd name="connsiteX31" fmla="*/ 132 w 306"/>
              <a:gd name="connsiteY31" fmla="*/ 37 h 205"/>
              <a:gd name="connsiteX32" fmla="*/ 143 w 306"/>
              <a:gd name="connsiteY32" fmla="*/ 31 h 205"/>
              <a:gd name="connsiteX33" fmla="*/ 159 w 306"/>
              <a:gd name="connsiteY33" fmla="*/ 31 h 205"/>
              <a:gd name="connsiteX34" fmla="*/ 169 w 306"/>
              <a:gd name="connsiteY34" fmla="*/ 26 h 205"/>
              <a:gd name="connsiteX35" fmla="*/ 174 w 306"/>
              <a:gd name="connsiteY35" fmla="*/ 21 h 205"/>
              <a:gd name="connsiteX36" fmla="*/ 185 w 306"/>
              <a:gd name="connsiteY36" fmla="*/ 21 h 205"/>
              <a:gd name="connsiteX37" fmla="*/ 190 w 306"/>
              <a:gd name="connsiteY37" fmla="*/ 16 h 205"/>
              <a:gd name="connsiteX38" fmla="*/ 195 w 306"/>
              <a:gd name="connsiteY38" fmla="*/ 10 h 205"/>
              <a:gd name="connsiteX39" fmla="*/ 201 w 306"/>
              <a:gd name="connsiteY39" fmla="*/ 5 h 205"/>
              <a:gd name="connsiteX40" fmla="*/ 211 w 306"/>
              <a:gd name="connsiteY40" fmla="*/ 0 h 205"/>
              <a:gd name="connsiteX41" fmla="*/ 216 w 306"/>
              <a:gd name="connsiteY41" fmla="*/ 0 h 205"/>
              <a:gd name="connsiteX42" fmla="*/ 222 w 306"/>
              <a:gd name="connsiteY42" fmla="*/ 0 h 205"/>
              <a:gd name="connsiteX43" fmla="*/ 227 w 306"/>
              <a:gd name="connsiteY43" fmla="*/ 5 h 205"/>
              <a:gd name="connsiteX44" fmla="*/ 238 w 306"/>
              <a:gd name="connsiteY44" fmla="*/ 10 h 205"/>
              <a:gd name="connsiteX45" fmla="*/ 243 w 306"/>
              <a:gd name="connsiteY45" fmla="*/ 16 h 205"/>
              <a:gd name="connsiteX46" fmla="*/ 253 w 306"/>
              <a:gd name="connsiteY46" fmla="*/ 16 h 205"/>
              <a:gd name="connsiteX47" fmla="*/ 259 w 306"/>
              <a:gd name="connsiteY47" fmla="*/ 21 h 205"/>
              <a:gd name="connsiteX48" fmla="*/ 269 w 306"/>
              <a:gd name="connsiteY48" fmla="*/ 26 h 205"/>
              <a:gd name="connsiteX49" fmla="*/ 280 w 306"/>
              <a:gd name="connsiteY49" fmla="*/ 31 h 205"/>
              <a:gd name="connsiteX50" fmla="*/ 285 w 306"/>
              <a:gd name="connsiteY50" fmla="*/ 42 h 205"/>
              <a:gd name="connsiteX51" fmla="*/ 290 w 306"/>
              <a:gd name="connsiteY51" fmla="*/ 47 h 205"/>
              <a:gd name="connsiteX52" fmla="*/ 295 w 306"/>
              <a:gd name="connsiteY52" fmla="*/ 52 h 205"/>
              <a:gd name="connsiteX53" fmla="*/ 301 w 306"/>
              <a:gd name="connsiteY53" fmla="*/ 52 h 205"/>
              <a:gd name="connsiteX54" fmla="*/ 301 w 306"/>
              <a:gd name="connsiteY54" fmla="*/ 58 h 205"/>
              <a:gd name="connsiteX55" fmla="*/ 306 w 306"/>
              <a:gd name="connsiteY55" fmla="*/ 63 h 205"/>
              <a:gd name="connsiteX56" fmla="*/ 306 w 306"/>
              <a:gd name="connsiteY56" fmla="*/ 63 h 205"/>
              <a:gd name="connsiteX57" fmla="*/ 301 w 306"/>
              <a:gd name="connsiteY57" fmla="*/ 68 h 205"/>
              <a:gd name="connsiteX58" fmla="*/ 295 w 306"/>
              <a:gd name="connsiteY58" fmla="*/ 74 h 205"/>
              <a:gd name="connsiteX59" fmla="*/ 290 w 306"/>
              <a:gd name="connsiteY59" fmla="*/ 79 h 205"/>
              <a:gd name="connsiteX60" fmla="*/ 280 w 306"/>
              <a:gd name="connsiteY60" fmla="*/ 79 h 205"/>
              <a:gd name="connsiteX61" fmla="*/ 274 w 306"/>
              <a:gd name="connsiteY61" fmla="*/ 84 h 205"/>
              <a:gd name="connsiteX62" fmla="*/ 269 w 306"/>
              <a:gd name="connsiteY62" fmla="*/ 95 h 205"/>
              <a:gd name="connsiteX63" fmla="*/ 264 w 306"/>
              <a:gd name="connsiteY63" fmla="*/ 105 h 205"/>
              <a:gd name="connsiteX64" fmla="*/ 259 w 306"/>
              <a:gd name="connsiteY64" fmla="*/ 116 h 205"/>
              <a:gd name="connsiteX65" fmla="*/ 248 w 306"/>
              <a:gd name="connsiteY65" fmla="*/ 137 h 205"/>
              <a:gd name="connsiteX66" fmla="*/ 243 w 306"/>
              <a:gd name="connsiteY66" fmla="*/ 152 h 205"/>
              <a:gd name="connsiteX67" fmla="*/ 232 w 306"/>
              <a:gd name="connsiteY67" fmla="*/ 179 h 205"/>
              <a:gd name="connsiteX0" fmla="*/ 227 w 306"/>
              <a:gd name="connsiteY0" fmla="*/ 205 h 205"/>
              <a:gd name="connsiteX1" fmla="*/ 195 w 306"/>
              <a:gd name="connsiteY1" fmla="*/ 189 h 205"/>
              <a:gd name="connsiteX2" fmla="*/ 195 w 306"/>
              <a:gd name="connsiteY2" fmla="*/ 163 h 205"/>
              <a:gd name="connsiteX3" fmla="*/ 195 w 306"/>
              <a:gd name="connsiteY3" fmla="*/ 152 h 205"/>
              <a:gd name="connsiteX4" fmla="*/ 201 w 306"/>
              <a:gd name="connsiteY4" fmla="*/ 131 h 205"/>
              <a:gd name="connsiteX5" fmla="*/ 201 w 306"/>
              <a:gd name="connsiteY5" fmla="*/ 116 h 205"/>
              <a:gd name="connsiteX6" fmla="*/ 201 w 306"/>
              <a:gd name="connsiteY6" fmla="*/ 105 h 205"/>
              <a:gd name="connsiteX7" fmla="*/ 201 w 306"/>
              <a:gd name="connsiteY7" fmla="*/ 95 h 205"/>
              <a:gd name="connsiteX8" fmla="*/ 201 w 306"/>
              <a:gd name="connsiteY8" fmla="*/ 84 h 205"/>
              <a:gd name="connsiteX9" fmla="*/ 201 w 306"/>
              <a:gd name="connsiteY9" fmla="*/ 79 h 205"/>
              <a:gd name="connsiteX10" fmla="*/ 201 w 306"/>
              <a:gd name="connsiteY10" fmla="*/ 74 h 205"/>
              <a:gd name="connsiteX11" fmla="*/ 201 w 306"/>
              <a:gd name="connsiteY11" fmla="*/ 68 h 205"/>
              <a:gd name="connsiteX12" fmla="*/ 201 w 306"/>
              <a:gd name="connsiteY12" fmla="*/ 68 h 205"/>
              <a:gd name="connsiteX13" fmla="*/ 195 w 306"/>
              <a:gd name="connsiteY13" fmla="*/ 68 h 205"/>
              <a:gd name="connsiteX14" fmla="*/ 190 w 306"/>
              <a:gd name="connsiteY14" fmla="*/ 63 h 205"/>
              <a:gd name="connsiteX15" fmla="*/ 185 w 306"/>
              <a:gd name="connsiteY15" fmla="*/ 63 h 205"/>
              <a:gd name="connsiteX16" fmla="*/ 180 w 306"/>
              <a:gd name="connsiteY16" fmla="*/ 68 h 205"/>
              <a:gd name="connsiteX17" fmla="*/ 169 w 306"/>
              <a:gd name="connsiteY17" fmla="*/ 68 h 205"/>
              <a:gd name="connsiteX18" fmla="*/ 159 w 306"/>
              <a:gd name="connsiteY18" fmla="*/ 68 h 205"/>
              <a:gd name="connsiteX19" fmla="*/ 143 w 306"/>
              <a:gd name="connsiteY19" fmla="*/ 68 h 205"/>
              <a:gd name="connsiteX20" fmla="*/ 127 w 306"/>
              <a:gd name="connsiteY20" fmla="*/ 74 h 205"/>
              <a:gd name="connsiteX21" fmla="*/ 95 w 306"/>
              <a:gd name="connsiteY21" fmla="*/ 74 h 205"/>
              <a:gd name="connsiteX22" fmla="*/ 64 w 306"/>
              <a:gd name="connsiteY22" fmla="*/ 79 h 205"/>
              <a:gd name="connsiteX23" fmla="*/ 32 w 306"/>
              <a:gd name="connsiteY23" fmla="*/ 84 h 205"/>
              <a:gd name="connsiteX24" fmla="*/ 0 w 306"/>
              <a:gd name="connsiteY24" fmla="*/ 89 h 205"/>
              <a:gd name="connsiteX25" fmla="*/ 0 w 306"/>
              <a:gd name="connsiteY25" fmla="*/ 52 h 205"/>
              <a:gd name="connsiteX26" fmla="*/ 27 w 306"/>
              <a:gd name="connsiteY26" fmla="*/ 52 h 205"/>
              <a:gd name="connsiteX27" fmla="*/ 58 w 306"/>
              <a:gd name="connsiteY27" fmla="*/ 52 h 205"/>
              <a:gd name="connsiteX28" fmla="*/ 85 w 306"/>
              <a:gd name="connsiteY28" fmla="*/ 47 h 205"/>
              <a:gd name="connsiteX29" fmla="*/ 116 w 306"/>
              <a:gd name="connsiteY29" fmla="*/ 42 h 205"/>
              <a:gd name="connsiteX30" fmla="*/ 132 w 306"/>
              <a:gd name="connsiteY30" fmla="*/ 37 h 205"/>
              <a:gd name="connsiteX31" fmla="*/ 143 w 306"/>
              <a:gd name="connsiteY31" fmla="*/ 31 h 205"/>
              <a:gd name="connsiteX32" fmla="*/ 159 w 306"/>
              <a:gd name="connsiteY32" fmla="*/ 31 h 205"/>
              <a:gd name="connsiteX33" fmla="*/ 169 w 306"/>
              <a:gd name="connsiteY33" fmla="*/ 26 h 205"/>
              <a:gd name="connsiteX34" fmla="*/ 174 w 306"/>
              <a:gd name="connsiteY34" fmla="*/ 21 h 205"/>
              <a:gd name="connsiteX35" fmla="*/ 185 w 306"/>
              <a:gd name="connsiteY35" fmla="*/ 21 h 205"/>
              <a:gd name="connsiteX36" fmla="*/ 190 w 306"/>
              <a:gd name="connsiteY36" fmla="*/ 16 h 205"/>
              <a:gd name="connsiteX37" fmla="*/ 195 w 306"/>
              <a:gd name="connsiteY37" fmla="*/ 10 h 205"/>
              <a:gd name="connsiteX38" fmla="*/ 201 w 306"/>
              <a:gd name="connsiteY38" fmla="*/ 5 h 205"/>
              <a:gd name="connsiteX39" fmla="*/ 211 w 306"/>
              <a:gd name="connsiteY39" fmla="*/ 0 h 205"/>
              <a:gd name="connsiteX40" fmla="*/ 216 w 306"/>
              <a:gd name="connsiteY40" fmla="*/ 0 h 205"/>
              <a:gd name="connsiteX41" fmla="*/ 222 w 306"/>
              <a:gd name="connsiteY41" fmla="*/ 0 h 205"/>
              <a:gd name="connsiteX42" fmla="*/ 227 w 306"/>
              <a:gd name="connsiteY42" fmla="*/ 5 h 205"/>
              <a:gd name="connsiteX43" fmla="*/ 238 w 306"/>
              <a:gd name="connsiteY43" fmla="*/ 10 h 205"/>
              <a:gd name="connsiteX44" fmla="*/ 243 w 306"/>
              <a:gd name="connsiteY44" fmla="*/ 16 h 205"/>
              <a:gd name="connsiteX45" fmla="*/ 253 w 306"/>
              <a:gd name="connsiteY45" fmla="*/ 16 h 205"/>
              <a:gd name="connsiteX46" fmla="*/ 259 w 306"/>
              <a:gd name="connsiteY46" fmla="*/ 21 h 205"/>
              <a:gd name="connsiteX47" fmla="*/ 269 w 306"/>
              <a:gd name="connsiteY47" fmla="*/ 26 h 205"/>
              <a:gd name="connsiteX48" fmla="*/ 280 w 306"/>
              <a:gd name="connsiteY48" fmla="*/ 31 h 205"/>
              <a:gd name="connsiteX49" fmla="*/ 285 w 306"/>
              <a:gd name="connsiteY49" fmla="*/ 42 h 205"/>
              <a:gd name="connsiteX50" fmla="*/ 290 w 306"/>
              <a:gd name="connsiteY50" fmla="*/ 47 h 205"/>
              <a:gd name="connsiteX51" fmla="*/ 295 w 306"/>
              <a:gd name="connsiteY51" fmla="*/ 52 h 205"/>
              <a:gd name="connsiteX52" fmla="*/ 301 w 306"/>
              <a:gd name="connsiteY52" fmla="*/ 52 h 205"/>
              <a:gd name="connsiteX53" fmla="*/ 301 w 306"/>
              <a:gd name="connsiteY53" fmla="*/ 58 h 205"/>
              <a:gd name="connsiteX54" fmla="*/ 306 w 306"/>
              <a:gd name="connsiteY54" fmla="*/ 63 h 205"/>
              <a:gd name="connsiteX55" fmla="*/ 306 w 306"/>
              <a:gd name="connsiteY55" fmla="*/ 63 h 205"/>
              <a:gd name="connsiteX56" fmla="*/ 301 w 306"/>
              <a:gd name="connsiteY56" fmla="*/ 68 h 205"/>
              <a:gd name="connsiteX57" fmla="*/ 295 w 306"/>
              <a:gd name="connsiteY57" fmla="*/ 74 h 205"/>
              <a:gd name="connsiteX58" fmla="*/ 290 w 306"/>
              <a:gd name="connsiteY58" fmla="*/ 79 h 205"/>
              <a:gd name="connsiteX59" fmla="*/ 280 w 306"/>
              <a:gd name="connsiteY59" fmla="*/ 79 h 205"/>
              <a:gd name="connsiteX60" fmla="*/ 274 w 306"/>
              <a:gd name="connsiteY60" fmla="*/ 84 h 205"/>
              <a:gd name="connsiteX61" fmla="*/ 269 w 306"/>
              <a:gd name="connsiteY61" fmla="*/ 95 h 205"/>
              <a:gd name="connsiteX62" fmla="*/ 264 w 306"/>
              <a:gd name="connsiteY62" fmla="*/ 105 h 205"/>
              <a:gd name="connsiteX63" fmla="*/ 259 w 306"/>
              <a:gd name="connsiteY63" fmla="*/ 116 h 205"/>
              <a:gd name="connsiteX64" fmla="*/ 248 w 306"/>
              <a:gd name="connsiteY64" fmla="*/ 137 h 205"/>
              <a:gd name="connsiteX65" fmla="*/ 243 w 306"/>
              <a:gd name="connsiteY65" fmla="*/ 152 h 205"/>
              <a:gd name="connsiteX66" fmla="*/ 232 w 306"/>
              <a:gd name="connsiteY66" fmla="*/ 179 h 205"/>
              <a:gd name="connsiteX0" fmla="*/ 227 w 306"/>
              <a:gd name="connsiteY0" fmla="*/ 205 h 205"/>
              <a:gd name="connsiteX1" fmla="*/ 195 w 306"/>
              <a:gd name="connsiteY1" fmla="*/ 163 h 205"/>
              <a:gd name="connsiteX2" fmla="*/ 195 w 306"/>
              <a:gd name="connsiteY2" fmla="*/ 152 h 205"/>
              <a:gd name="connsiteX3" fmla="*/ 201 w 306"/>
              <a:gd name="connsiteY3" fmla="*/ 131 h 205"/>
              <a:gd name="connsiteX4" fmla="*/ 201 w 306"/>
              <a:gd name="connsiteY4" fmla="*/ 116 h 205"/>
              <a:gd name="connsiteX5" fmla="*/ 201 w 306"/>
              <a:gd name="connsiteY5" fmla="*/ 105 h 205"/>
              <a:gd name="connsiteX6" fmla="*/ 201 w 306"/>
              <a:gd name="connsiteY6" fmla="*/ 95 h 205"/>
              <a:gd name="connsiteX7" fmla="*/ 201 w 306"/>
              <a:gd name="connsiteY7" fmla="*/ 84 h 205"/>
              <a:gd name="connsiteX8" fmla="*/ 201 w 306"/>
              <a:gd name="connsiteY8" fmla="*/ 79 h 205"/>
              <a:gd name="connsiteX9" fmla="*/ 201 w 306"/>
              <a:gd name="connsiteY9" fmla="*/ 74 h 205"/>
              <a:gd name="connsiteX10" fmla="*/ 201 w 306"/>
              <a:gd name="connsiteY10" fmla="*/ 68 h 205"/>
              <a:gd name="connsiteX11" fmla="*/ 201 w 306"/>
              <a:gd name="connsiteY11" fmla="*/ 68 h 205"/>
              <a:gd name="connsiteX12" fmla="*/ 195 w 306"/>
              <a:gd name="connsiteY12" fmla="*/ 68 h 205"/>
              <a:gd name="connsiteX13" fmla="*/ 190 w 306"/>
              <a:gd name="connsiteY13" fmla="*/ 63 h 205"/>
              <a:gd name="connsiteX14" fmla="*/ 185 w 306"/>
              <a:gd name="connsiteY14" fmla="*/ 63 h 205"/>
              <a:gd name="connsiteX15" fmla="*/ 180 w 306"/>
              <a:gd name="connsiteY15" fmla="*/ 68 h 205"/>
              <a:gd name="connsiteX16" fmla="*/ 169 w 306"/>
              <a:gd name="connsiteY16" fmla="*/ 68 h 205"/>
              <a:gd name="connsiteX17" fmla="*/ 159 w 306"/>
              <a:gd name="connsiteY17" fmla="*/ 68 h 205"/>
              <a:gd name="connsiteX18" fmla="*/ 143 w 306"/>
              <a:gd name="connsiteY18" fmla="*/ 68 h 205"/>
              <a:gd name="connsiteX19" fmla="*/ 127 w 306"/>
              <a:gd name="connsiteY19" fmla="*/ 74 h 205"/>
              <a:gd name="connsiteX20" fmla="*/ 95 w 306"/>
              <a:gd name="connsiteY20" fmla="*/ 74 h 205"/>
              <a:gd name="connsiteX21" fmla="*/ 64 w 306"/>
              <a:gd name="connsiteY21" fmla="*/ 79 h 205"/>
              <a:gd name="connsiteX22" fmla="*/ 32 w 306"/>
              <a:gd name="connsiteY22" fmla="*/ 84 h 205"/>
              <a:gd name="connsiteX23" fmla="*/ 0 w 306"/>
              <a:gd name="connsiteY23" fmla="*/ 89 h 205"/>
              <a:gd name="connsiteX24" fmla="*/ 0 w 306"/>
              <a:gd name="connsiteY24" fmla="*/ 52 h 205"/>
              <a:gd name="connsiteX25" fmla="*/ 27 w 306"/>
              <a:gd name="connsiteY25" fmla="*/ 52 h 205"/>
              <a:gd name="connsiteX26" fmla="*/ 58 w 306"/>
              <a:gd name="connsiteY26" fmla="*/ 52 h 205"/>
              <a:gd name="connsiteX27" fmla="*/ 85 w 306"/>
              <a:gd name="connsiteY27" fmla="*/ 47 h 205"/>
              <a:gd name="connsiteX28" fmla="*/ 116 w 306"/>
              <a:gd name="connsiteY28" fmla="*/ 42 h 205"/>
              <a:gd name="connsiteX29" fmla="*/ 132 w 306"/>
              <a:gd name="connsiteY29" fmla="*/ 37 h 205"/>
              <a:gd name="connsiteX30" fmla="*/ 143 w 306"/>
              <a:gd name="connsiteY30" fmla="*/ 31 h 205"/>
              <a:gd name="connsiteX31" fmla="*/ 159 w 306"/>
              <a:gd name="connsiteY31" fmla="*/ 31 h 205"/>
              <a:gd name="connsiteX32" fmla="*/ 169 w 306"/>
              <a:gd name="connsiteY32" fmla="*/ 26 h 205"/>
              <a:gd name="connsiteX33" fmla="*/ 174 w 306"/>
              <a:gd name="connsiteY33" fmla="*/ 21 h 205"/>
              <a:gd name="connsiteX34" fmla="*/ 185 w 306"/>
              <a:gd name="connsiteY34" fmla="*/ 21 h 205"/>
              <a:gd name="connsiteX35" fmla="*/ 190 w 306"/>
              <a:gd name="connsiteY35" fmla="*/ 16 h 205"/>
              <a:gd name="connsiteX36" fmla="*/ 195 w 306"/>
              <a:gd name="connsiteY36" fmla="*/ 10 h 205"/>
              <a:gd name="connsiteX37" fmla="*/ 201 w 306"/>
              <a:gd name="connsiteY37" fmla="*/ 5 h 205"/>
              <a:gd name="connsiteX38" fmla="*/ 211 w 306"/>
              <a:gd name="connsiteY38" fmla="*/ 0 h 205"/>
              <a:gd name="connsiteX39" fmla="*/ 216 w 306"/>
              <a:gd name="connsiteY39" fmla="*/ 0 h 205"/>
              <a:gd name="connsiteX40" fmla="*/ 222 w 306"/>
              <a:gd name="connsiteY40" fmla="*/ 0 h 205"/>
              <a:gd name="connsiteX41" fmla="*/ 227 w 306"/>
              <a:gd name="connsiteY41" fmla="*/ 5 h 205"/>
              <a:gd name="connsiteX42" fmla="*/ 238 w 306"/>
              <a:gd name="connsiteY42" fmla="*/ 10 h 205"/>
              <a:gd name="connsiteX43" fmla="*/ 243 w 306"/>
              <a:gd name="connsiteY43" fmla="*/ 16 h 205"/>
              <a:gd name="connsiteX44" fmla="*/ 253 w 306"/>
              <a:gd name="connsiteY44" fmla="*/ 16 h 205"/>
              <a:gd name="connsiteX45" fmla="*/ 259 w 306"/>
              <a:gd name="connsiteY45" fmla="*/ 21 h 205"/>
              <a:gd name="connsiteX46" fmla="*/ 269 w 306"/>
              <a:gd name="connsiteY46" fmla="*/ 26 h 205"/>
              <a:gd name="connsiteX47" fmla="*/ 280 w 306"/>
              <a:gd name="connsiteY47" fmla="*/ 31 h 205"/>
              <a:gd name="connsiteX48" fmla="*/ 285 w 306"/>
              <a:gd name="connsiteY48" fmla="*/ 42 h 205"/>
              <a:gd name="connsiteX49" fmla="*/ 290 w 306"/>
              <a:gd name="connsiteY49" fmla="*/ 47 h 205"/>
              <a:gd name="connsiteX50" fmla="*/ 295 w 306"/>
              <a:gd name="connsiteY50" fmla="*/ 52 h 205"/>
              <a:gd name="connsiteX51" fmla="*/ 301 w 306"/>
              <a:gd name="connsiteY51" fmla="*/ 52 h 205"/>
              <a:gd name="connsiteX52" fmla="*/ 301 w 306"/>
              <a:gd name="connsiteY52" fmla="*/ 58 h 205"/>
              <a:gd name="connsiteX53" fmla="*/ 306 w 306"/>
              <a:gd name="connsiteY53" fmla="*/ 63 h 205"/>
              <a:gd name="connsiteX54" fmla="*/ 306 w 306"/>
              <a:gd name="connsiteY54" fmla="*/ 63 h 205"/>
              <a:gd name="connsiteX55" fmla="*/ 301 w 306"/>
              <a:gd name="connsiteY55" fmla="*/ 68 h 205"/>
              <a:gd name="connsiteX56" fmla="*/ 295 w 306"/>
              <a:gd name="connsiteY56" fmla="*/ 74 h 205"/>
              <a:gd name="connsiteX57" fmla="*/ 290 w 306"/>
              <a:gd name="connsiteY57" fmla="*/ 79 h 205"/>
              <a:gd name="connsiteX58" fmla="*/ 280 w 306"/>
              <a:gd name="connsiteY58" fmla="*/ 79 h 205"/>
              <a:gd name="connsiteX59" fmla="*/ 274 w 306"/>
              <a:gd name="connsiteY59" fmla="*/ 84 h 205"/>
              <a:gd name="connsiteX60" fmla="*/ 269 w 306"/>
              <a:gd name="connsiteY60" fmla="*/ 95 h 205"/>
              <a:gd name="connsiteX61" fmla="*/ 264 w 306"/>
              <a:gd name="connsiteY61" fmla="*/ 105 h 205"/>
              <a:gd name="connsiteX62" fmla="*/ 259 w 306"/>
              <a:gd name="connsiteY62" fmla="*/ 116 h 205"/>
              <a:gd name="connsiteX63" fmla="*/ 248 w 306"/>
              <a:gd name="connsiteY63" fmla="*/ 137 h 205"/>
              <a:gd name="connsiteX64" fmla="*/ 243 w 306"/>
              <a:gd name="connsiteY64" fmla="*/ 152 h 205"/>
              <a:gd name="connsiteX65" fmla="*/ 232 w 306"/>
              <a:gd name="connsiteY65" fmla="*/ 179 h 205"/>
              <a:gd name="connsiteX0" fmla="*/ 227 w 306"/>
              <a:gd name="connsiteY0" fmla="*/ 205 h 205"/>
              <a:gd name="connsiteX1" fmla="*/ 195 w 306"/>
              <a:gd name="connsiteY1" fmla="*/ 152 h 205"/>
              <a:gd name="connsiteX2" fmla="*/ 201 w 306"/>
              <a:gd name="connsiteY2" fmla="*/ 131 h 205"/>
              <a:gd name="connsiteX3" fmla="*/ 201 w 306"/>
              <a:gd name="connsiteY3" fmla="*/ 116 h 205"/>
              <a:gd name="connsiteX4" fmla="*/ 201 w 306"/>
              <a:gd name="connsiteY4" fmla="*/ 105 h 205"/>
              <a:gd name="connsiteX5" fmla="*/ 201 w 306"/>
              <a:gd name="connsiteY5" fmla="*/ 95 h 205"/>
              <a:gd name="connsiteX6" fmla="*/ 201 w 306"/>
              <a:gd name="connsiteY6" fmla="*/ 84 h 205"/>
              <a:gd name="connsiteX7" fmla="*/ 201 w 306"/>
              <a:gd name="connsiteY7" fmla="*/ 79 h 205"/>
              <a:gd name="connsiteX8" fmla="*/ 201 w 306"/>
              <a:gd name="connsiteY8" fmla="*/ 74 h 205"/>
              <a:gd name="connsiteX9" fmla="*/ 201 w 306"/>
              <a:gd name="connsiteY9" fmla="*/ 68 h 205"/>
              <a:gd name="connsiteX10" fmla="*/ 201 w 306"/>
              <a:gd name="connsiteY10" fmla="*/ 68 h 205"/>
              <a:gd name="connsiteX11" fmla="*/ 195 w 306"/>
              <a:gd name="connsiteY11" fmla="*/ 68 h 205"/>
              <a:gd name="connsiteX12" fmla="*/ 190 w 306"/>
              <a:gd name="connsiteY12" fmla="*/ 63 h 205"/>
              <a:gd name="connsiteX13" fmla="*/ 185 w 306"/>
              <a:gd name="connsiteY13" fmla="*/ 63 h 205"/>
              <a:gd name="connsiteX14" fmla="*/ 180 w 306"/>
              <a:gd name="connsiteY14" fmla="*/ 68 h 205"/>
              <a:gd name="connsiteX15" fmla="*/ 169 w 306"/>
              <a:gd name="connsiteY15" fmla="*/ 68 h 205"/>
              <a:gd name="connsiteX16" fmla="*/ 159 w 306"/>
              <a:gd name="connsiteY16" fmla="*/ 68 h 205"/>
              <a:gd name="connsiteX17" fmla="*/ 143 w 306"/>
              <a:gd name="connsiteY17" fmla="*/ 68 h 205"/>
              <a:gd name="connsiteX18" fmla="*/ 127 w 306"/>
              <a:gd name="connsiteY18" fmla="*/ 74 h 205"/>
              <a:gd name="connsiteX19" fmla="*/ 95 w 306"/>
              <a:gd name="connsiteY19" fmla="*/ 74 h 205"/>
              <a:gd name="connsiteX20" fmla="*/ 64 w 306"/>
              <a:gd name="connsiteY20" fmla="*/ 79 h 205"/>
              <a:gd name="connsiteX21" fmla="*/ 32 w 306"/>
              <a:gd name="connsiteY21" fmla="*/ 84 h 205"/>
              <a:gd name="connsiteX22" fmla="*/ 0 w 306"/>
              <a:gd name="connsiteY22" fmla="*/ 89 h 205"/>
              <a:gd name="connsiteX23" fmla="*/ 0 w 306"/>
              <a:gd name="connsiteY23" fmla="*/ 52 h 205"/>
              <a:gd name="connsiteX24" fmla="*/ 27 w 306"/>
              <a:gd name="connsiteY24" fmla="*/ 52 h 205"/>
              <a:gd name="connsiteX25" fmla="*/ 58 w 306"/>
              <a:gd name="connsiteY25" fmla="*/ 52 h 205"/>
              <a:gd name="connsiteX26" fmla="*/ 85 w 306"/>
              <a:gd name="connsiteY26" fmla="*/ 47 h 205"/>
              <a:gd name="connsiteX27" fmla="*/ 116 w 306"/>
              <a:gd name="connsiteY27" fmla="*/ 42 h 205"/>
              <a:gd name="connsiteX28" fmla="*/ 132 w 306"/>
              <a:gd name="connsiteY28" fmla="*/ 37 h 205"/>
              <a:gd name="connsiteX29" fmla="*/ 143 w 306"/>
              <a:gd name="connsiteY29" fmla="*/ 31 h 205"/>
              <a:gd name="connsiteX30" fmla="*/ 159 w 306"/>
              <a:gd name="connsiteY30" fmla="*/ 31 h 205"/>
              <a:gd name="connsiteX31" fmla="*/ 169 w 306"/>
              <a:gd name="connsiteY31" fmla="*/ 26 h 205"/>
              <a:gd name="connsiteX32" fmla="*/ 174 w 306"/>
              <a:gd name="connsiteY32" fmla="*/ 21 h 205"/>
              <a:gd name="connsiteX33" fmla="*/ 185 w 306"/>
              <a:gd name="connsiteY33" fmla="*/ 21 h 205"/>
              <a:gd name="connsiteX34" fmla="*/ 190 w 306"/>
              <a:gd name="connsiteY34" fmla="*/ 16 h 205"/>
              <a:gd name="connsiteX35" fmla="*/ 195 w 306"/>
              <a:gd name="connsiteY35" fmla="*/ 10 h 205"/>
              <a:gd name="connsiteX36" fmla="*/ 201 w 306"/>
              <a:gd name="connsiteY36" fmla="*/ 5 h 205"/>
              <a:gd name="connsiteX37" fmla="*/ 211 w 306"/>
              <a:gd name="connsiteY37" fmla="*/ 0 h 205"/>
              <a:gd name="connsiteX38" fmla="*/ 216 w 306"/>
              <a:gd name="connsiteY38" fmla="*/ 0 h 205"/>
              <a:gd name="connsiteX39" fmla="*/ 222 w 306"/>
              <a:gd name="connsiteY39" fmla="*/ 0 h 205"/>
              <a:gd name="connsiteX40" fmla="*/ 227 w 306"/>
              <a:gd name="connsiteY40" fmla="*/ 5 h 205"/>
              <a:gd name="connsiteX41" fmla="*/ 238 w 306"/>
              <a:gd name="connsiteY41" fmla="*/ 10 h 205"/>
              <a:gd name="connsiteX42" fmla="*/ 243 w 306"/>
              <a:gd name="connsiteY42" fmla="*/ 16 h 205"/>
              <a:gd name="connsiteX43" fmla="*/ 253 w 306"/>
              <a:gd name="connsiteY43" fmla="*/ 16 h 205"/>
              <a:gd name="connsiteX44" fmla="*/ 259 w 306"/>
              <a:gd name="connsiteY44" fmla="*/ 21 h 205"/>
              <a:gd name="connsiteX45" fmla="*/ 269 w 306"/>
              <a:gd name="connsiteY45" fmla="*/ 26 h 205"/>
              <a:gd name="connsiteX46" fmla="*/ 280 w 306"/>
              <a:gd name="connsiteY46" fmla="*/ 31 h 205"/>
              <a:gd name="connsiteX47" fmla="*/ 285 w 306"/>
              <a:gd name="connsiteY47" fmla="*/ 42 h 205"/>
              <a:gd name="connsiteX48" fmla="*/ 290 w 306"/>
              <a:gd name="connsiteY48" fmla="*/ 47 h 205"/>
              <a:gd name="connsiteX49" fmla="*/ 295 w 306"/>
              <a:gd name="connsiteY49" fmla="*/ 52 h 205"/>
              <a:gd name="connsiteX50" fmla="*/ 301 w 306"/>
              <a:gd name="connsiteY50" fmla="*/ 52 h 205"/>
              <a:gd name="connsiteX51" fmla="*/ 301 w 306"/>
              <a:gd name="connsiteY51" fmla="*/ 58 h 205"/>
              <a:gd name="connsiteX52" fmla="*/ 306 w 306"/>
              <a:gd name="connsiteY52" fmla="*/ 63 h 205"/>
              <a:gd name="connsiteX53" fmla="*/ 306 w 306"/>
              <a:gd name="connsiteY53" fmla="*/ 63 h 205"/>
              <a:gd name="connsiteX54" fmla="*/ 301 w 306"/>
              <a:gd name="connsiteY54" fmla="*/ 68 h 205"/>
              <a:gd name="connsiteX55" fmla="*/ 295 w 306"/>
              <a:gd name="connsiteY55" fmla="*/ 74 h 205"/>
              <a:gd name="connsiteX56" fmla="*/ 290 w 306"/>
              <a:gd name="connsiteY56" fmla="*/ 79 h 205"/>
              <a:gd name="connsiteX57" fmla="*/ 280 w 306"/>
              <a:gd name="connsiteY57" fmla="*/ 79 h 205"/>
              <a:gd name="connsiteX58" fmla="*/ 274 w 306"/>
              <a:gd name="connsiteY58" fmla="*/ 84 h 205"/>
              <a:gd name="connsiteX59" fmla="*/ 269 w 306"/>
              <a:gd name="connsiteY59" fmla="*/ 95 h 205"/>
              <a:gd name="connsiteX60" fmla="*/ 264 w 306"/>
              <a:gd name="connsiteY60" fmla="*/ 105 h 205"/>
              <a:gd name="connsiteX61" fmla="*/ 259 w 306"/>
              <a:gd name="connsiteY61" fmla="*/ 116 h 205"/>
              <a:gd name="connsiteX62" fmla="*/ 248 w 306"/>
              <a:gd name="connsiteY62" fmla="*/ 137 h 205"/>
              <a:gd name="connsiteX63" fmla="*/ 243 w 306"/>
              <a:gd name="connsiteY63" fmla="*/ 152 h 205"/>
              <a:gd name="connsiteX64" fmla="*/ 232 w 306"/>
              <a:gd name="connsiteY64" fmla="*/ 179 h 205"/>
              <a:gd name="connsiteX0" fmla="*/ 227 w 306"/>
              <a:gd name="connsiteY0" fmla="*/ 205 h 205"/>
              <a:gd name="connsiteX1" fmla="*/ 201 w 306"/>
              <a:gd name="connsiteY1" fmla="*/ 131 h 205"/>
              <a:gd name="connsiteX2" fmla="*/ 201 w 306"/>
              <a:gd name="connsiteY2" fmla="*/ 116 h 205"/>
              <a:gd name="connsiteX3" fmla="*/ 201 w 306"/>
              <a:gd name="connsiteY3" fmla="*/ 105 h 205"/>
              <a:gd name="connsiteX4" fmla="*/ 201 w 306"/>
              <a:gd name="connsiteY4" fmla="*/ 95 h 205"/>
              <a:gd name="connsiteX5" fmla="*/ 201 w 306"/>
              <a:gd name="connsiteY5" fmla="*/ 84 h 205"/>
              <a:gd name="connsiteX6" fmla="*/ 201 w 306"/>
              <a:gd name="connsiteY6" fmla="*/ 79 h 205"/>
              <a:gd name="connsiteX7" fmla="*/ 201 w 306"/>
              <a:gd name="connsiteY7" fmla="*/ 74 h 205"/>
              <a:gd name="connsiteX8" fmla="*/ 201 w 306"/>
              <a:gd name="connsiteY8" fmla="*/ 68 h 205"/>
              <a:gd name="connsiteX9" fmla="*/ 201 w 306"/>
              <a:gd name="connsiteY9" fmla="*/ 68 h 205"/>
              <a:gd name="connsiteX10" fmla="*/ 195 w 306"/>
              <a:gd name="connsiteY10" fmla="*/ 68 h 205"/>
              <a:gd name="connsiteX11" fmla="*/ 190 w 306"/>
              <a:gd name="connsiteY11" fmla="*/ 63 h 205"/>
              <a:gd name="connsiteX12" fmla="*/ 185 w 306"/>
              <a:gd name="connsiteY12" fmla="*/ 63 h 205"/>
              <a:gd name="connsiteX13" fmla="*/ 180 w 306"/>
              <a:gd name="connsiteY13" fmla="*/ 68 h 205"/>
              <a:gd name="connsiteX14" fmla="*/ 169 w 306"/>
              <a:gd name="connsiteY14" fmla="*/ 68 h 205"/>
              <a:gd name="connsiteX15" fmla="*/ 159 w 306"/>
              <a:gd name="connsiteY15" fmla="*/ 68 h 205"/>
              <a:gd name="connsiteX16" fmla="*/ 143 w 306"/>
              <a:gd name="connsiteY16" fmla="*/ 68 h 205"/>
              <a:gd name="connsiteX17" fmla="*/ 127 w 306"/>
              <a:gd name="connsiteY17" fmla="*/ 74 h 205"/>
              <a:gd name="connsiteX18" fmla="*/ 95 w 306"/>
              <a:gd name="connsiteY18" fmla="*/ 74 h 205"/>
              <a:gd name="connsiteX19" fmla="*/ 64 w 306"/>
              <a:gd name="connsiteY19" fmla="*/ 79 h 205"/>
              <a:gd name="connsiteX20" fmla="*/ 32 w 306"/>
              <a:gd name="connsiteY20" fmla="*/ 84 h 205"/>
              <a:gd name="connsiteX21" fmla="*/ 0 w 306"/>
              <a:gd name="connsiteY21" fmla="*/ 89 h 205"/>
              <a:gd name="connsiteX22" fmla="*/ 0 w 306"/>
              <a:gd name="connsiteY22" fmla="*/ 52 h 205"/>
              <a:gd name="connsiteX23" fmla="*/ 27 w 306"/>
              <a:gd name="connsiteY23" fmla="*/ 52 h 205"/>
              <a:gd name="connsiteX24" fmla="*/ 58 w 306"/>
              <a:gd name="connsiteY24" fmla="*/ 52 h 205"/>
              <a:gd name="connsiteX25" fmla="*/ 85 w 306"/>
              <a:gd name="connsiteY25" fmla="*/ 47 h 205"/>
              <a:gd name="connsiteX26" fmla="*/ 116 w 306"/>
              <a:gd name="connsiteY26" fmla="*/ 42 h 205"/>
              <a:gd name="connsiteX27" fmla="*/ 132 w 306"/>
              <a:gd name="connsiteY27" fmla="*/ 37 h 205"/>
              <a:gd name="connsiteX28" fmla="*/ 143 w 306"/>
              <a:gd name="connsiteY28" fmla="*/ 31 h 205"/>
              <a:gd name="connsiteX29" fmla="*/ 159 w 306"/>
              <a:gd name="connsiteY29" fmla="*/ 31 h 205"/>
              <a:gd name="connsiteX30" fmla="*/ 169 w 306"/>
              <a:gd name="connsiteY30" fmla="*/ 26 h 205"/>
              <a:gd name="connsiteX31" fmla="*/ 174 w 306"/>
              <a:gd name="connsiteY31" fmla="*/ 21 h 205"/>
              <a:gd name="connsiteX32" fmla="*/ 185 w 306"/>
              <a:gd name="connsiteY32" fmla="*/ 21 h 205"/>
              <a:gd name="connsiteX33" fmla="*/ 190 w 306"/>
              <a:gd name="connsiteY33" fmla="*/ 16 h 205"/>
              <a:gd name="connsiteX34" fmla="*/ 195 w 306"/>
              <a:gd name="connsiteY34" fmla="*/ 10 h 205"/>
              <a:gd name="connsiteX35" fmla="*/ 201 w 306"/>
              <a:gd name="connsiteY35" fmla="*/ 5 h 205"/>
              <a:gd name="connsiteX36" fmla="*/ 211 w 306"/>
              <a:gd name="connsiteY36" fmla="*/ 0 h 205"/>
              <a:gd name="connsiteX37" fmla="*/ 216 w 306"/>
              <a:gd name="connsiteY37" fmla="*/ 0 h 205"/>
              <a:gd name="connsiteX38" fmla="*/ 222 w 306"/>
              <a:gd name="connsiteY38" fmla="*/ 0 h 205"/>
              <a:gd name="connsiteX39" fmla="*/ 227 w 306"/>
              <a:gd name="connsiteY39" fmla="*/ 5 h 205"/>
              <a:gd name="connsiteX40" fmla="*/ 238 w 306"/>
              <a:gd name="connsiteY40" fmla="*/ 10 h 205"/>
              <a:gd name="connsiteX41" fmla="*/ 243 w 306"/>
              <a:gd name="connsiteY41" fmla="*/ 16 h 205"/>
              <a:gd name="connsiteX42" fmla="*/ 253 w 306"/>
              <a:gd name="connsiteY42" fmla="*/ 16 h 205"/>
              <a:gd name="connsiteX43" fmla="*/ 259 w 306"/>
              <a:gd name="connsiteY43" fmla="*/ 21 h 205"/>
              <a:gd name="connsiteX44" fmla="*/ 269 w 306"/>
              <a:gd name="connsiteY44" fmla="*/ 26 h 205"/>
              <a:gd name="connsiteX45" fmla="*/ 280 w 306"/>
              <a:gd name="connsiteY45" fmla="*/ 31 h 205"/>
              <a:gd name="connsiteX46" fmla="*/ 285 w 306"/>
              <a:gd name="connsiteY46" fmla="*/ 42 h 205"/>
              <a:gd name="connsiteX47" fmla="*/ 290 w 306"/>
              <a:gd name="connsiteY47" fmla="*/ 47 h 205"/>
              <a:gd name="connsiteX48" fmla="*/ 295 w 306"/>
              <a:gd name="connsiteY48" fmla="*/ 52 h 205"/>
              <a:gd name="connsiteX49" fmla="*/ 301 w 306"/>
              <a:gd name="connsiteY49" fmla="*/ 52 h 205"/>
              <a:gd name="connsiteX50" fmla="*/ 301 w 306"/>
              <a:gd name="connsiteY50" fmla="*/ 58 h 205"/>
              <a:gd name="connsiteX51" fmla="*/ 306 w 306"/>
              <a:gd name="connsiteY51" fmla="*/ 63 h 205"/>
              <a:gd name="connsiteX52" fmla="*/ 306 w 306"/>
              <a:gd name="connsiteY52" fmla="*/ 63 h 205"/>
              <a:gd name="connsiteX53" fmla="*/ 301 w 306"/>
              <a:gd name="connsiteY53" fmla="*/ 68 h 205"/>
              <a:gd name="connsiteX54" fmla="*/ 295 w 306"/>
              <a:gd name="connsiteY54" fmla="*/ 74 h 205"/>
              <a:gd name="connsiteX55" fmla="*/ 290 w 306"/>
              <a:gd name="connsiteY55" fmla="*/ 79 h 205"/>
              <a:gd name="connsiteX56" fmla="*/ 280 w 306"/>
              <a:gd name="connsiteY56" fmla="*/ 79 h 205"/>
              <a:gd name="connsiteX57" fmla="*/ 274 w 306"/>
              <a:gd name="connsiteY57" fmla="*/ 84 h 205"/>
              <a:gd name="connsiteX58" fmla="*/ 269 w 306"/>
              <a:gd name="connsiteY58" fmla="*/ 95 h 205"/>
              <a:gd name="connsiteX59" fmla="*/ 264 w 306"/>
              <a:gd name="connsiteY59" fmla="*/ 105 h 205"/>
              <a:gd name="connsiteX60" fmla="*/ 259 w 306"/>
              <a:gd name="connsiteY60" fmla="*/ 116 h 205"/>
              <a:gd name="connsiteX61" fmla="*/ 248 w 306"/>
              <a:gd name="connsiteY61" fmla="*/ 137 h 205"/>
              <a:gd name="connsiteX62" fmla="*/ 243 w 306"/>
              <a:gd name="connsiteY62" fmla="*/ 152 h 205"/>
              <a:gd name="connsiteX63" fmla="*/ 232 w 306"/>
              <a:gd name="connsiteY63" fmla="*/ 179 h 205"/>
              <a:gd name="connsiteX0" fmla="*/ 201 w 306"/>
              <a:gd name="connsiteY0" fmla="*/ 131 h 179"/>
              <a:gd name="connsiteX1" fmla="*/ 201 w 306"/>
              <a:gd name="connsiteY1" fmla="*/ 116 h 179"/>
              <a:gd name="connsiteX2" fmla="*/ 201 w 306"/>
              <a:gd name="connsiteY2" fmla="*/ 105 h 179"/>
              <a:gd name="connsiteX3" fmla="*/ 201 w 306"/>
              <a:gd name="connsiteY3" fmla="*/ 95 h 179"/>
              <a:gd name="connsiteX4" fmla="*/ 201 w 306"/>
              <a:gd name="connsiteY4" fmla="*/ 84 h 179"/>
              <a:gd name="connsiteX5" fmla="*/ 201 w 306"/>
              <a:gd name="connsiteY5" fmla="*/ 79 h 179"/>
              <a:gd name="connsiteX6" fmla="*/ 201 w 306"/>
              <a:gd name="connsiteY6" fmla="*/ 74 h 179"/>
              <a:gd name="connsiteX7" fmla="*/ 201 w 306"/>
              <a:gd name="connsiteY7" fmla="*/ 68 h 179"/>
              <a:gd name="connsiteX8" fmla="*/ 201 w 306"/>
              <a:gd name="connsiteY8" fmla="*/ 68 h 179"/>
              <a:gd name="connsiteX9" fmla="*/ 195 w 306"/>
              <a:gd name="connsiteY9" fmla="*/ 68 h 179"/>
              <a:gd name="connsiteX10" fmla="*/ 190 w 306"/>
              <a:gd name="connsiteY10" fmla="*/ 63 h 179"/>
              <a:gd name="connsiteX11" fmla="*/ 185 w 306"/>
              <a:gd name="connsiteY11" fmla="*/ 63 h 179"/>
              <a:gd name="connsiteX12" fmla="*/ 180 w 306"/>
              <a:gd name="connsiteY12" fmla="*/ 68 h 179"/>
              <a:gd name="connsiteX13" fmla="*/ 169 w 306"/>
              <a:gd name="connsiteY13" fmla="*/ 68 h 179"/>
              <a:gd name="connsiteX14" fmla="*/ 159 w 306"/>
              <a:gd name="connsiteY14" fmla="*/ 68 h 179"/>
              <a:gd name="connsiteX15" fmla="*/ 143 w 306"/>
              <a:gd name="connsiteY15" fmla="*/ 68 h 179"/>
              <a:gd name="connsiteX16" fmla="*/ 127 w 306"/>
              <a:gd name="connsiteY16" fmla="*/ 74 h 179"/>
              <a:gd name="connsiteX17" fmla="*/ 95 w 306"/>
              <a:gd name="connsiteY17" fmla="*/ 74 h 179"/>
              <a:gd name="connsiteX18" fmla="*/ 64 w 306"/>
              <a:gd name="connsiteY18" fmla="*/ 79 h 179"/>
              <a:gd name="connsiteX19" fmla="*/ 32 w 306"/>
              <a:gd name="connsiteY19" fmla="*/ 84 h 179"/>
              <a:gd name="connsiteX20" fmla="*/ 0 w 306"/>
              <a:gd name="connsiteY20" fmla="*/ 89 h 179"/>
              <a:gd name="connsiteX21" fmla="*/ 0 w 306"/>
              <a:gd name="connsiteY21" fmla="*/ 52 h 179"/>
              <a:gd name="connsiteX22" fmla="*/ 27 w 306"/>
              <a:gd name="connsiteY22" fmla="*/ 52 h 179"/>
              <a:gd name="connsiteX23" fmla="*/ 58 w 306"/>
              <a:gd name="connsiteY23" fmla="*/ 52 h 179"/>
              <a:gd name="connsiteX24" fmla="*/ 85 w 306"/>
              <a:gd name="connsiteY24" fmla="*/ 47 h 179"/>
              <a:gd name="connsiteX25" fmla="*/ 116 w 306"/>
              <a:gd name="connsiteY25" fmla="*/ 42 h 179"/>
              <a:gd name="connsiteX26" fmla="*/ 132 w 306"/>
              <a:gd name="connsiteY26" fmla="*/ 37 h 179"/>
              <a:gd name="connsiteX27" fmla="*/ 143 w 306"/>
              <a:gd name="connsiteY27" fmla="*/ 31 h 179"/>
              <a:gd name="connsiteX28" fmla="*/ 159 w 306"/>
              <a:gd name="connsiteY28" fmla="*/ 31 h 179"/>
              <a:gd name="connsiteX29" fmla="*/ 169 w 306"/>
              <a:gd name="connsiteY29" fmla="*/ 26 h 179"/>
              <a:gd name="connsiteX30" fmla="*/ 174 w 306"/>
              <a:gd name="connsiteY30" fmla="*/ 21 h 179"/>
              <a:gd name="connsiteX31" fmla="*/ 185 w 306"/>
              <a:gd name="connsiteY31" fmla="*/ 21 h 179"/>
              <a:gd name="connsiteX32" fmla="*/ 190 w 306"/>
              <a:gd name="connsiteY32" fmla="*/ 16 h 179"/>
              <a:gd name="connsiteX33" fmla="*/ 195 w 306"/>
              <a:gd name="connsiteY33" fmla="*/ 10 h 179"/>
              <a:gd name="connsiteX34" fmla="*/ 201 w 306"/>
              <a:gd name="connsiteY34" fmla="*/ 5 h 179"/>
              <a:gd name="connsiteX35" fmla="*/ 211 w 306"/>
              <a:gd name="connsiteY35" fmla="*/ 0 h 179"/>
              <a:gd name="connsiteX36" fmla="*/ 216 w 306"/>
              <a:gd name="connsiteY36" fmla="*/ 0 h 179"/>
              <a:gd name="connsiteX37" fmla="*/ 222 w 306"/>
              <a:gd name="connsiteY37" fmla="*/ 0 h 179"/>
              <a:gd name="connsiteX38" fmla="*/ 227 w 306"/>
              <a:gd name="connsiteY38" fmla="*/ 5 h 179"/>
              <a:gd name="connsiteX39" fmla="*/ 238 w 306"/>
              <a:gd name="connsiteY39" fmla="*/ 10 h 179"/>
              <a:gd name="connsiteX40" fmla="*/ 243 w 306"/>
              <a:gd name="connsiteY40" fmla="*/ 16 h 179"/>
              <a:gd name="connsiteX41" fmla="*/ 253 w 306"/>
              <a:gd name="connsiteY41" fmla="*/ 16 h 179"/>
              <a:gd name="connsiteX42" fmla="*/ 259 w 306"/>
              <a:gd name="connsiteY42" fmla="*/ 21 h 179"/>
              <a:gd name="connsiteX43" fmla="*/ 269 w 306"/>
              <a:gd name="connsiteY43" fmla="*/ 26 h 179"/>
              <a:gd name="connsiteX44" fmla="*/ 280 w 306"/>
              <a:gd name="connsiteY44" fmla="*/ 31 h 179"/>
              <a:gd name="connsiteX45" fmla="*/ 285 w 306"/>
              <a:gd name="connsiteY45" fmla="*/ 42 h 179"/>
              <a:gd name="connsiteX46" fmla="*/ 290 w 306"/>
              <a:gd name="connsiteY46" fmla="*/ 47 h 179"/>
              <a:gd name="connsiteX47" fmla="*/ 295 w 306"/>
              <a:gd name="connsiteY47" fmla="*/ 52 h 179"/>
              <a:gd name="connsiteX48" fmla="*/ 301 w 306"/>
              <a:gd name="connsiteY48" fmla="*/ 52 h 179"/>
              <a:gd name="connsiteX49" fmla="*/ 301 w 306"/>
              <a:gd name="connsiteY49" fmla="*/ 58 h 179"/>
              <a:gd name="connsiteX50" fmla="*/ 306 w 306"/>
              <a:gd name="connsiteY50" fmla="*/ 63 h 179"/>
              <a:gd name="connsiteX51" fmla="*/ 306 w 306"/>
              <a:gd name="connsiteY51" fmla="*/ 63 h 179"/>
              <a:gd name="connsiteX52" fmla="*/ 301 w 306"/>
              <a:gd name="connsiteY52" fmla="*/ 68 h 179"/>
              <a:gd name="connsiteX53" fmla="*/ 295 w 306"/>
              <a:gd name="connsiteY53" fmla="*/ 74 h 179"/>
              <a:gd name="connsiteX54" fmla="*/ 290 w 306"/>
              <a:gd name="connsiteY54" fmla="*/ 79 h 179"/>
              <a:gd name="connsiteX55" fmla="*/ 280 w 306"/>
              <a:gd name="connsiteY55" fmla="*/ 79 h 179"/>
              <a:gd name="connsiteX56" fmla="*/ 274 w 306"/>
              <a:gd name="connsiteY56" fmla="*/ 84 h 179"/>
              <a:gd name="connsiteX57" fmla="*/ 269 w 306"/>
              <a:gd name="connsiteY57" fmla="*/ 95 h 179"/>
              <a:gd name="connsiteX58" fmla="*/ 264 w 306"/>
              <a:gd name="connsiteY58" fmla="*/ 105 h 179"/>
              <a:gd name="connsiteX59" fmla="*/ 259 w 306"/>
              <a:gd name="connsiteY59" fmla="*/ 116 h 179"/>
              <a:gd name="connsiteX60" fmla="*/ 248 w 306"/>
              <a:gd name="connsiteY60" fmla="*/ 137 h 179"/>
              <a:gd name="connsiteX61" fmla="*/ 243 w 306"/>
              <a:gd name="connsiteY61" fmla="*/ 152 h 179"/>
              <a:gd name="connsiteX62" fmla="*/ 232 w 306"/>
              <a:gd name="connsiteY62" fmla="*/ 179 h 179"/>
              <a:gd name="connsiteX0" fmla="*/ 201 w 306"/>
              <a:gd name="connsiteY0" fmla="*/ 131 h 152"/>
              <a:gd name="connsiteX1" fmla="*/ 201 w 306"/>
              <a:gd name="connsiteY1" fmla="*/ 116 h 152"/>
              <a:gd name="connsiteX2" fmla="*/ 201 w 306"/>
              <a:gd name="connsiteY2" fmla="*/ 105 h 152"/>
              <a:gd name="connsiteX3" fmla="*/ 201 w 306"/>
              <a:gd name="connsiteY3" fmla="*/ 95 h 152"/>
              <a:gd name="connsiteX4" fmla="*/ 201 w 306"/>
              <a:gd name="connsiteY4" fmla="*/ 84 h 152"/>
              <a:gd name="connsiteX5" fmla="*/ 201 w 306"/>
              <a:gd name="connsiteY5" fmla="*/ 79 h 152"/>
              <a:gd name="connsiteX6" fmla="*/ 201 w 306"/>
              <a:gd name="connsiteY6" fmla="*/ 74 h 152"/>
              <a:gd name="connsiteX7" fmla="*/ 201 w 306"/>
              <a:gd name="connsiteY7" fmla="*/ 68 h 152"/>
              <a:gd name="connsiteX8" fmla="*/ 201 w 306"/>
              <a:gd name="connsiteY8" fmla="*/ 68 h 152"/>
              <a:gd name="connsiteX9" fmla="*/ 195 w 306"/>
              <a:gd name="connsiteY9" fmla="*/ 68 h 152"/>
              <a:gd name="connsiteX10" fmla="*/ 190 w 306"/>
              <a:gd name="connsiteY10" fmla="*/ 63 h 152"/>
              <a:gd name="connsiteX11" fmla="*/ 185 w 306"/>
              <a:gd name="connsiteY11" fmla="*/ 63 h 152"/>
              <a:gd name="connsiteX12" fmla="*/ 180 w 306"/>
              <a:gd name="connsiteY12" fmla="*/ 68 h 152"/>
              <a:gd name="connsiteX13" fmla="*/ 169 w 306"/>
              <a:gd name="connsiteY13" fmla="*/ 68 h 152"/>
              <a:gd name="connsiteX14" fmla="*/ 159 w 306"/>
              <a:gd name="connsiteY14" fmla="*/ 68 h 152"/>
              <a:gd name="connsiteX15" fmla="*/ 143 w 306"/>
              <a:gd name="connsiteY15" fmla="*/ 68 h 152"/>
              <a:gd name="connsiteX16" fmla="*/ 127 w 306"/>
              <a:gd name="connsiteY16" fmla="*/ 74 h 152"/>
              <a:gd name="connsiteX17" fmla="*/ 95 w 306"/>
              <a:gd name="connsiteY17" fmla="*/ 74 h 152"/>
              <a:gd name="connsiteX18" fmla="*/ 64 w 306"/>
              <a:gd name="connsiteY18" fmla="*/ 79 h 152"/>
              <a:gd name="connsiteX19" fmla="*/ 32 w 306"/>
              <a:gd name="connsiteY19" fmla="*/ 84 h 152"/>
              <a:gd name="connsiteX20" fmla="*/ 0 w 306"/>
              <a:gd name="connsiteY20" fmla="*/ 89 h 152"/>
              <a:gd name="connsiteX21" fmla="*/ 0 w 306"/>
              <a:gd name="connsiteY21" fmla="*/ 52 h 152"/>
              <a:gd name="connsiteX22" fmla="*/ 27 w 306"/>
              <a:gd name="connsiteY22" fmla="*/ 52 h 152"/>
              <a:gd name="connsiteX23" fmla="*/ 58 w 306"/>
              <a:gd name="connsiteY23" fmla="*/ 52 h 152"/>
              <a:gd name="connsiteX24" fmla="*/ 85 w 306"/>
              <a:gd name="connsiteY24" fmla="*/ 47 h 152"/>
              <a:gd name="connsiteX25" fmla="*/ 116 w 306"/>
              <a:gd name="connsiteY25" fmla="*/ 42 h 152"/>
              <a:gd name="connsiteX26" fmla="*/ 132 w 306"/>
              <a:gd name="connsiteY26" fmla="*/ 37 h 152"/>
              <a:gd name="connsiteX27" fmla="*/ 143 w 306"/>
              <a:gd name="connsiteY27" fmla="*/ 31 h 152"/>
              <a:gd name="connsiteX28" fmla="*/ 159 w 306"/>
              <a:gd name="connsiteY28" fmla="*/ 31 h 152"/>
              <a:gd name="connsiteX29" fmla="*/ 169 w 306"/>
              <a:gd name="connsiteY29" fmla="*/ 26 h 152"/>
              <a:gd name="connsiteX30" fmla="*/ 174 w 306"/>
              <a:gd name="connsiteY30" fmla="*/ 21 h 152"/>
              <a:gd name="connsiteX31" fmla="*/ 185 w 306"/>
              <a:gd name="connsiteY31" fmla="*/ 21 h 152"/>
              <a:gd name="connsiteX32" fmla="*/ 190 w 306"/>
              <a:gd name="connsiteY32" fmla="*/ 16 h 152"/>
              <a:gd name="connsiteX33" fmla="*/ 195 w 306"/>
              <a:gd name="connsiteY33" fmla="*/ 10 h 152"/>
              <a:gd name="connsiteX34" fmla="*/ 201 w 306"/>
              <a:gd name="connsiteY34" fmla="*/ 5 h 152"/>
              <a:gd name="connsiteX35" fmla="*/ 211 w 306"/>
              <a:gd name="connsiteY35" fmla="*/ 0 h 152"/>
              <a:gd name="connsiteX36" fmla="*/ 216 w 306"/>
              <a:gd name="connsiteY36" fmla="*/ 0 h 152"/>
              <a:gd name="connsiteX37" fmla="*/ 222 w 306"/>
              <a:gd name="connsiteY37" fmla="*/ 0 h 152"/>
              <a:gd name="connsiteX38" fmla="*/ 227 w 306"/>
              <a:gd name="connsiteY38" fmla="*/ 5 h 152"/>
              <a:gd name="connsiteX39" fmla="*/ 238 w 306"/>
              <a:gd name="connsiteY39" fmla="*/ 10 h 152"/>
              <a:gd name="connsiteX40" fmla="*/ 243 w 306"/>
              <a:gd name="connsiteY40" fmla="*/ 16 h 152"/>
              <a:gd name="connsiteX41" fmla="*/ 253 w 306"/>
              <a:gd name="connsiteY41" fmla="*/ 16 h 152"/>
              <a:gd name="connsiteX42" fmla="*/ 259 w 306"/>
              <a:gd name="connsiteY42" fmla="*/ 21 h 152"/>
              <a:gd name="connsiteX43" fmla="*/ 269 w 306"/>
              <a:gd name="connsiteY43" fmla="*/ 26 h 152"/>
              <a:gd name="connsiteX44" fmla="*/ 280 w 306"/>
              <a:gd name="connsiteY44" fmla="*/ 31 h 152"/>
              <a:gd name="connsiteX45" fmla="*/ 285 w 306"/>
              <a:gd name="connsiteY45" fmla="*/ 42 h 152"/>
              <a:gd name="connsiteX46" fmla="*/ 290 w 306"/>
              <a:gd name="connsiteY46" fmla="*/ 47 h 152"/>
              <a:gd name="connsiteX47" fmla="*/ 295 w 306"/>
              <a:gd name="connsiteY47" fmla="*/ 52 h 152"/>
              <a:gd name="connsiteX48" fmla="*/ 301 w 306"/>
              <a:gd name="connsiteY48" fmla="*/ 52 h 152"/>
              <a:gd name="connsiteX49" fmla="*/ 301 w 306"/>
              <a:gd name="connsiteY49" fmla="*/ 58 h 152"/>
              <a:gd name="connsiteX50" fmla="*/ 306 w 306"/>
              <a:gd name="connsiteY50" fmla="*/ 63 h 152"/>
              <a:gd name="connsiteX51" fmla="*/ 306 w 306"/>
              <a:gd name="connsiteY51" fmla="*/ 63 h 152"/>
              <a:gd name="connsiteX52" fmla="*/ 301 w 306"/>
              <a:gd name="connsiteY52" fmla="*/ 68 h 152"/>
              <a:gd name="connsiteX53" fmla="*/ 295 w 306"/>
              <a:gd name="connsiteY53" fmla="*/ 74 h 152"/>
              <a:gd name="connsiteX54" fmla="*/ 290 w 306"/>
              <a:gd name="connsiteY54" fmla="*/ 79 h 152"/>
              <a:gd name="connsiteX55" fmla="*/ 280 w 306"/>
              <a:gd name="connsiteY55" fmla="*/ 79 h 152"/>
              <a:gd name="connsiteX56" fmla="*/ 274 w 306"/>
              <a:gd name="connsiteY56" fmla="*/ 84 h 152"/>
              <a:gd name="connsiteX57" fmla="*/ 269 w 306"/>
              <a:gd name="connsiteY57" fmla="*/ 95 h 152"/>
              <a:gd name="connsiteX58" fmla="*/ 264 w 306"/>
              <a:gd name="connsiteY58" fmla="*/ 105 h 152"/>
              <a:gd name="connsiteX59" fmla="*/ 259 w 306"/>
              <a:gd name="connsiteY59" fmla="*/ 116 h 152"/>
              <a:gd name="connsiteX60" fmla="*/ 248 w 306"/>
              <a:gd name="connsiteY60" fmla="*/ 137 h 152"/>
              <a:gd name="connsiteX61" fmla="*/ 243 w 306"/>
              <a:gd name="connsiteY61" fmla="*/ 152 h 152"/>
              <a:gd name="connsiteX0" fmla="*/ 201 w 306"/>
              <a:gd name="connsiteY0" fmla="*/ 131 h 137"/>
              <a:gd name="connsiteX1" fmla="*/ 201 w 306"/>
              <a:gd name="connsiteY1" fmla="*/ 116 h 137"/>
              <a:gd name="connsiteX2" fmla="*/ 201 w 306"/>
              <a:gd name="connsiteY2" fmla="*/ 105 h 137"/>
              <a:gd name="connsiteX3" fmla="*/ 201 w 306"/>
              <a:gd name="connsiteY3" fmla="*/ 95 h 137"/>
              <a:gd name="connsiteX4" fmla="*/ 201 w 306"/>
              <a:gd name="connsiteY4" fmla="*/ 84 h 137"/>
              <a:gd name="connsiteX5" fmla="*/ 201 w 306"/>
              <a:gd name="connsiteY5" fmla="*/ 79 h 137"/>
              <a:gd name="connsiteX6" fmla="*/ 201 w 306"/>
              <a:gd name="connsiteY6" fmla="*/ 74 h 137"/>
              <a:gd name="connsiteX7" fmla="*/ 201 w 306"/>
              <a:gd name="connsiteY7" fmla="*/ 68 h 137"/>
              <a:gd name="connsiteX8" fmla="*/ 201 w 306"/>
              <a:gd name="connsiteY8" fmla="*/ 68 h 137"/>
              <a:gd name="connsiteX9" fmla="*/ 195 w 306"/>
              <a:gd name="connsiteY9" fmla="*/ 68 h 137"/>
              <a:gd name="connsiteX10" fmla="*/ 190 w 306"/>
              <a:gd name="connsiteY10" fmla="*/ 63 h 137"/>
              <a:gd name="connsiteX11" fmla="*/ 185 w 306"/>
              <a:gd name="connsiteY11" fmla="*/ 63 h 137"/>
              <a:gd name="connsiteX12" fmla="*/ 180 w 306"/>
              <a:gd name="connsiteY12" fmla="*/ 68 h 137"/>
              <a:gd name="connsiteX13" fmla="*/ 169 w 306"/>
              <a:gd name="connsiteY13" fmla="*/ 68 h 137"/>
              <a:gd name="connsiteX14" fmla="*/ 159 w 306"/>
              <a:gd name="connsiteY14" fmla="*/ 68 h 137"/>
              <a:gd name="connsiteX15" fmla="*/ 143 w 306"/>
              <a:gd name="connsiteY15" fmla="*/ 68 h 137"/>
              <a:gd name="connsiteX16" fmla="*/ 127 w 306"/>
              <a:gd name="connsiteY16" fmla="*/ 74 h 137"/>
              <a:gd name="connsiteX17" fmla="*/ 95 w 306"/>
              <a:gd name="connsiteY17" fmla="*/ 74 h 137"/>
              <a:gd name="connsiteX18" fmla="*/ 64 w 306"/>
              <a:gd name="connsiteY18" fmla="*/ 79 h 137"/>
              <a:gd name="connsiteX19" fmla="*/ 32 w 306"/>
              <a:gd name="connsiteY19" fmla="*/ 84 h 137"/>
              <a:gd name="connsiteX20" fmla="*/ 0 w 306"/>
              <a:gd name="connsiteY20" fmla="*/ 89 h 137"/>
              <a:gd name="connsiteX21" fmla="*/ 0 w 306"/>
              <a:gd name="connsiteY21" fmla="*/ 52 h 137"/>
              <a:gd name="connsiteX22" fmla="*/ 27 w 306"/>
              <a:gd name="connsiteY22" fmla="*/ 52 h 137"/>
              <a:gd name="connsiteX23" fmla="*/ 58 w 306"/>
              <a:gd name="connsiteY23" fmla="*/ 52 h 137"/>
              <a:gd name="connsiteX24" fmla="*/ 85 w 306"/>
              <a:gd name="connsiteY24" fmla="*/ 47 h 137"/>
              <a:gd name="connsiteX25" fmla="*/ 116 w 306"/>
              <a:gd name="connsiteY25" fmla="*/ 42 h 137"/>
              <a:gd name="connsiteX26" fmla="*/ 132 w 306"/>
              <a:gd name="connsiteY26" fmla="*/ 37 h 137"/>
              <a:gd name="connsiteX27" fmla="*/ 143 w 306"/>
              <a:gd name="connsiteY27" fmla="*/ 31 h 137"/>
              <a:gd name="connsiteX28" fmla="*/ 159 w 306"/>
              <a:gd name="connsiteY28" fmla="*/ 31 h 137"/>
              <a:gd name="connsiteX29" fmla="*/ 169 w 306"/>
              <a:gd name="connsiteY29" fmla="*/ 26 h 137"/>
              <a:gd name="connsiteX30" fmla="*/ 174 w 306"/>
              <a:gd name="connsiteY30" fmla="*/ 21 h 137"/>
              <a:gd name="connsiteX31" fmla="*/ 185 w 306"/>
              <a:gd name="connsiteY31" fmla="*/ 21 h 137"/>
              <a:gd name="connsiteX32" fmla="*/ 190 w 306"/>
              <a:gd name="connsiteY32" fmla="*/ 16 h 137"/>
              <a:gd name="connsiteX33" fmla="*/ 195 w 306"/>
              <a:gd name="connsiteY33" fmla="*/ 10 h 137"/>
              <a:gd name="connsiteX34" fmla="*/ 201 w 306"/>
              <a:gd name="connsiteY34" fmla="*/ 5 h 137"/>
              <a:gd name="connsiteX35" fmla="*/ 211 w 306"/>
              <a:gd name="connsiteY35" fmla="*/ 0 h 137"/>
              <a:gd name="connsiteX36" fmla="*/ 216 w 306"/>
              <a:gd name="connsiteY36" fmla="*/ 0 h 137"/>
              <a:gd name="connsiteX37" fmla="*/ 222 w 306"/>
              <a:gd name="connsiteY37" fmla="*/ 0 h 137"/>
              <a:gd name="connsiteX38" fmla="*/ 227 w 306"/>
              <a:gd name="connsiteY38" fmla="*/ 5 h 137"/>
              <a:gd name="connsiteX39" fmla="*/ 238 w 306"/>
              <a:gd name="connsiteY39" fmla="*/ 10 h 137"/>
              <a:gd name="connsiteX40" fmla="*/ 243 w 306"/>
              <a:gd name="connsiteY40" fmla="*/ 16 h 137"/>
              <a:gd name="connsiteX41" fmla="*/ 253 w 306"/>
              <a:gd name="connsiteY41" fmla="*/ 16 h 137"/>
              <a:gd name="connsiteX42" fmla="*/ 259 w 306"/>
              <a:gd name="connsiteY42" fmla="*/ 21 h 137"/>
              <a:gd name="connsiteX43" fmla="*/ 269 w 306"/>
              <a:gd name="connsiteY43" fmla="*/ 26 h 137"/>
              <a:gd name="connsiteX44" fmla="*/ 280 w 306"/>
              <a:gd name="connsiteY44" fmla="*/ 31 h 137"/>
              <a:gd name="connsiteX45" fmla="*/ 285 w 306"/>
              <a:gd name="connsiteY45" fmla="*/ 42 h 137"/>
              <a:gd name="connsiteX46" fmla="*/ 290 w 306"/>
              <a:gd name="connsiteY46" fmla="*/ 47 h 137"/>
              <a:gd name="connsiteX47" fmla="*/ 295 w 306"/>
              <a:gd name="connsiteY47" fmla="*/ 52 h 137"/>
              <a:gd name="connsiteX48" fmla="*/ 301 w 306"/>
              <a:gd name="connsiteY48" fmla="*/ 52 h 137"/>
              <a:gd name="connsiteX49" fmla="*/ 301 w 306"/>
              <a:gd name="connsiteY49" fmla="*/ 58 h 137"/>
              <a:gd name="connsiteX50" fmla="*/ 306 w 306"/>
              <a:gd name="connsiteY50" fmla="*/ 63 h 137"/>
              <a:gd name="connsiteX51" fmla="*/ 306 w 306"/>
              <a:gd name="connsiteY51" fmla="*/ 63 h 137"/>
              <a:gd name="connsiteX52" fmla="*/ 301 w 306"/>
              <a:gd name="connsiteY52" fmla="*/ 68 h 137"/>
              <a:gd name="connsiteX53" fmla="*/ 295 w 306"/>
              <a:gd name="connsiteY53" fmla="*/ 74 h 137"/>
              <a:gd name="connsiteX54" fmla="*/ 290 w 306"/>
              <a:gd name="connsiteY54" fmla="*/ 79 h 137"/>
              <a:gd name="connsiteX55" fmla="*/ 280 w 306"/>
              <a:gd name="connsiteY55" fmla="*/ 79 h 137"/>
              <a:gd name="connsiteX56" fmla="*/ 274 w 306"/>
              <a:gd name="connsiteY56" fmla="*/ 84 h 137"/>
              <a:gd name="connsiteX57" fmla="*/ 269 w 306"/>
              <a:gd name="connsiteY57" fmla="*/ 95 h 137"/>
              <a:gd name="connsiteX58" fmla="*/ 264 w 306"/>
              <a:gd name="connsiteY58" fmla="*/ 105 h 137"/>
              <a:gd name="connsiteX59" fmla="*/ 259 w 306"/>
              <a:gd name="connsiteY59" fmla="*/ 116 h 137"/>
              <a:gd name="connsiteX60" fmla="*/ 248 w 306"/>
              <a:gd name="connsiteY60" fmla="*/ 137 h 137"/>
              <a:gd name="connsiteX0" fmla="*/ 201 w 306"/>
              <a:gd name="connsiteY0" fmla="*/ 131 h 131"/>
              <a:gd name="connsiteX1" fmla="*/ 201 w 306"/>
              <a:gd name="connsiteY1" fmla="*/ 116 h 131"/>
              <a:gd name="connsiteX2" fmla="*/ 201 w 306"/>
              <a:gd name="connsiteY2" fmla="*/ 105 h 131"/>
              <a:gd name="connsiteX3" fmla="*/ 201 w 306"/>
              <a:gd name="connsiteY3" fmla="*/ 95 h 131"/>
              <a:gd name="connsiteX4" fmla="*/ 201 w 306"/>
              <a:gd name="connsiteY4" fmla="*/ 84 h 131"/>
              <a:gd name="connsiteX5" fmla="*/ 201 w 306"/>
              <a:gd name="connsiteY5" fmla="*/ 79 h 131"/>
              <a:gd name="connsiteX6" fmla="*/ 201 w 306"/>
              <a:gd name="connsiteY6" fmla="*/ 74 h 131"/>
              <a:gd name="connsiteX7" fmla="*/ 201 w 306"/>
              <a:gd name="connsiteY7" fmla="*/ 68 h 131"/>
              <a:gd name="connsiteX8" fmla="*/ 201 w 306"/>
              <a:gd name="connsiteY8" fmla="*/ 68 h 131"/>
              <a:gd name="connsiteX9" fmla="*/ 195 w 306"/>
              <a:gd name="connsiteY9" fmla="*/ 68 h 131"/>
              <a:gd name="connsiteX10" fmla="*/ 190 w 306"/>
              <a:gd name="connsiteY10" fmla="*/ 63 h 131"/>
              <a:gd name="connsiteX11" fmla="*/ 185 w 306"/>
              <a:gd name="connsiteY11" fmla="*/ 63 h 131"/>
              <a:gd name="connsiteX12" fmla="*/ 180 w 306"/>
              <a:gd name="connsiteY12" fmla="*/ 68 h 131"/>
              <a:gd name="connsiteX13" fmla="*/ 169 w 306"/>
              <a:gd name="connsiteY13" fmla="*/ 68 h 131"/>
              <a:gd name="connsiteX14" fmla="*/ 159 w 306"/>
              <a:gd name="connsiteY14" fmla="*/ 68 h 131"/>
              <a:gd name="connsiteX15" fmla="*/ 143 w 306"/>
              <a:gd name="connsiteY15" fmla="*/ 68 h 131"/>
              <a:gd name="connsiteX16" fmla="*/ 127 w 306"/>
              <a:gd name="connsiteY16" fmla="*/ 74 h 131"/>
              <a:gd name="connsiteX17" fmla="*/ 95 w 306"/>
              <a:gd name="connsiteY17" fmla="*/ 74 h 131"/>
              <a:gd name="connsiteX18" fmla="*/ 64 w 306"/>
              <a:gd name="connsiteY18" fmla="*/ 79 h 131"/>
              <a:gd name="connsiteX19" fmla="*/ 32 w 306"/>
              <a:gd name="connsiteY19" fmla="*/ 84 h 131"/>
              <a:gd name="connsiteX20" fmla="*/ 0 w 306"/>
              <a:gd name="connsiteY20" fmla="*/ 89 h 131"/>
              <a:gd name="connsiteX21" fmla="*/ 0 w 306"/>
              <a:gd name="connsiteY21" fmla="*/ 52 h 131"/>
              <a:gd name="connsiteX22" fmla="*/ 27 w 306"/>
              <a:gd name="connsiteY22" fmla="*/ 52 h 131"/>
              <a:gd name="connsiteX23" fmla="*/ 58 w 306"/>
              <a:gd name="connsiteY23" fmla="*/ 52 h 131"/>
              <a:gd name="connsiteX24" fmla="*/ 85 w 306"/>
              <a:gd name="connsiteY24" fmla="*/ 47 h 131"/>
              <a:gd name="connsiteX25" fmla="*/ 116 w 306"/>
              <a:gd name="connsiteY25" fmla="*/ 42 h 131"/>
              <a:gd name="connsiteX26" fmla="*/ 132 w 306"/>
              <a:gd name="connsiteY26" fmla="*/ 37 h 131"/>
              <a:gd name="connsiteX27" fmla="*/ 143 w 306"/>
              <a:gd name="connsiteY27" fmla="*/ 31 h 131"/>
              <a:gd name="connsiteX28" fmla="*/ 159 w 306"/>
              <a:gd name="connsiteY28" fmla="*/ 31 h 131"/>
              <a:gd name="connsiteX29" fmla="*/ 169 w 306"/>
              <a:gd name="connsiteY29" fmla="*/ 26 h 131"/>
              <a:gd name="connsiteX30" fmla="*/ 174 w 306"/>
              <a:gd name="connsiteY30" fmla="*/ 21 h 131"/>
              <a:gd name="connsiteX31" fmla="*/ 185 w 306"/>
              <a:gd name="connsiteY31" fmla="*/ 21 h 131"/>
              <a:gd name="connsiteX32" fmla="*/ 190 w 306"/>
              <a:gd name="connsiteY32" fmla="*/ 16 h 131"/>
              <a:gd name="connsiteX33" fmla="*/ 195 w 306"/>
              <a:gd name="connsiteY33" fmla="*/ 10 h 131"/>
              <a:gd name="connsiteX34" fmla="*/ 201 w 306"/>
              <a:gd name="connsiteY34" fmla="*/ 5 h 131"/>
              <a:gd name="connsiteX35" fmla="*/ 211 w 306"/>
              <a:gd name="connsiteY35" fmla="*/ 0 h 131"/>
              <a:gd name="connsiteX36" fmla="*/ 216 w 306"/>
              <a:gd name="connsiteY36" fmla="*/ 0 h 131"/>
              <a:gd name="connsiteX37" fmla="*/ 222 w 306"/>
              <a:gd name="connsiteY37" fmla="*/ 0 h 131"/>
              <a:gd name="connsiteX38" fmla="*/ 227 w 306"/>
              <a:gd name="connsiteY38" fmla="*/ 5 h 131"/>
              <a:gd name="connsiteX39" fmla="*/ 238 w 306"/>
              <a:gd name="connsiteY39" fmla="*/ 10 h 131"/>
              <a:gd name="connsiteX40" fmla="*/ 243 w 306"/>
              <a:gd name="connsiteY40" fmla="*/ 16 h 131"/>
              <a:gd name="connsiteX41" fmla="*/ 253 w 306"/>
              <a:gd name="connsiteY41" fmla="*/ 16 h 131"/>
              <a:gd name="connsiteX42" fmla="*/ 259 w 306"/>
              <a:gd name="connsiteY42" fmla="*/ 21 h 131"/>
              <a:gd name="connsiteX43" fmla="*/ 269 w 306"/>
              <a:gd name="connsiteY43" fmla="*/ 26 h 131"/>
              <a:gd name="connsiteX44" fmla="*/ 280 w 306"/>
              <a:gd name="connsiteY44" fmla="*/ 31 h 131"/>
              <a:gd name="connsiteX45" fmla="*/ 285 w 306"/>
              <a:gd name="connsiteY45" fmla="*/ 42 h 131"/>
              <a:gd name="connsiteX46" fmla="*/ 290 w 306"/>
              <a:gd name="connsiteY46" fmla="*/ 47 h 131"/>
              <a:gd name="connsiteX47" fmla="*/ 295 w 306"/>
              <a:gd name="connsiteY47" fmla="*/ 52 h 131"/>
              <a:gd name="connsiteX48" fmla="*/ 301 w 306"/>
              <a:gd name="connsiteY48" fmla="*/ 52 h 131"/>
              <a:gd name="connsiteX49" fmla="*/ 301 w 306"/>
              <a:gd name="connsiteY49" fmla="*/ 58 h 131"/>
              <a:gd name="connsiteX50" fmla="*/ 306 w 306"/>
              <a:gd name="connsiteY50" fmla="*/ 63 h 131"/>
              <a:gd name="connsiteX51" fmla="*/ 306 w 306"/>
              <a:gd name="connsiteY51" fmla="*/ 63 h 131"/>
              <a:gd name="connsiteX52" fmla="*/ 301 w 306"/>
              <a:gd name="connsiteY52" fmla="*/ 68 h 131"/>
              <a:gd name="connsiteX53" fmla="*/ 295 w 306"/>
              <a:gd name="connsiteY53" fmla="*/ 74 h 131"/>
              <a:gd name="connsiteX54" fmla="*/ 290 w 306"/>
              <a:gd name="connsiteY54" fmla="*/ 79 h 131"/>
              <a:gd name="connsiteX55" fmla="*/ 280 w 306"/>
              <a:gd name="connsiteY55" fmla="*/ 79 h 131"/>
              <a:gd name="connsiteX56" fmla="*/ 274 w 306"/>
              <a:gd name="connsiteY56" fmla="*/ 84 h 131"/>
              <a:gd name="connsiteX57" fmla="*/ 269 w 306"/>
              <a:gd name="connsiteY57" fmla="*/ 95 h 131"/>
              <a:gd name="connsiteX58" fmla="*/ 264 w 306"/>
              <a:gd name="connsiteY58" fmla="*/ 105 h 131"/>
              <a:gd name="connsiteX59" fmla="*/ 259 w 306"/>
              <a:gd name="connsiteY59" fmla="*/ 116 h 131"/>
              <a:gd name="connsiteX0" fmla="*/ 201 w 306"/>
              <a:gd name="connsiteY0" fmla="*/ 131 h 131"/>
              <a:gd name="connsiteX1" fmla="*/ 201 w 306"/>
              <a:gd name="connsiteY1" fmla="*/ 116 h 131"/>
              <a:gd name="connsiteX2" fmla="*/ 201 w 306"/>
              <a:gd name="connsiteY2" fmla="*/ 105 h 131"/>
              <a:gd name="connsiteX3" fmla="*/ 201 w 306"/>
              <a:gd name="connsiteY3" fmla="*/ 95 h 131"/>
              <a:gd name="connsiteX4" fmla="*/ 201 w 306"/>
              <a:gd name="connsiteY4" fmla="*/ 84 h 131"/>
              <a:gd name="connsiteX5" fmla="*/ 201 w 306"/>
              <a:gd name="connsiteY5" fmla="*/ 79 h 131"/>
              <a:gd name="connsiteX6" fmla="*/ 201 w 306"/>
              <a:gd name="connsiteY6" fmla="*/ 74 h 131"/>
              <a:gd name="connsiteX7" fmla="*/ 201 w 306"/>
              <a:gd name="connsiteY7" fmla="*/ 68 h 131"/>
              <a:gd name="connsiteX8" fmla="*/ 201 w 306"/>
              <a:gd name="connsiteY8" fmla="*/ 68 h 131"/>
              <a:gd name="connsiteX9" fmla="*/ 195 w 306"/>
              <a:gd name="connsiteY9" fmla="*/ 68 h 131"/>
              <a:gd name="connsiteX10" fmla="*/ 190 w 306"/>
              <a:gd name="connsiteY10" fmla="*/ 63 h 131"/>
              <a:gd name="connsiteX11" fmla="*/ 185 w 306"/>
              <a:gd name="connsiteY11" fmla="*/ 63 h 131"/>
              <a:gd name="connsiteX12" fmla="*/ 180 w 306"/>
              <a:gd name="connsiteY12" fmla="*/ 68 h 131"/>
              <a:gd name="connsiteX13" fmla="*/ 169 w 306"/>
              <a:gd name="connsiteY13" fmla="*/ 68 h 131"/>
              <a:gd name="connsiteX14" fmla="*/ 159 w 306"/>
              <a:gd name="connsiteY14" fmla="*/ 68 h 131"/>
              <a:gd name="connsiteX15" fmla="*/ 143 w 306"/>
              <a:gd name="connsiteY15" fmla="*/ 68 h 131"/>
              <a:gd name="connsiteX16" fmla="*/ 127 w 306"/>
              <a:gd name="connsiteY16" fmla="*/ 74 h 131"/>
              <a:gd name="connsiteX17" fmla="*/ 95 w 306"/>
              <a:gd name="connsiteY17" fmla="*/ 74 h 131"/>
              <a:gd name="connsiteX18" fmla="*/ 64 w 306"/>
              <a:gd name="connsiteY18" fmla="*/ 79 h 131"/>
              <a:gd name="connsiteX19" fmla="*/ 32 w 306"/>
              <a:gd name="connsiteY19" fmla="*/ 84 h 131"/>
              <a:gd name="connsiteX20" fmla="*/ 0 w 306"/>
              <a:gd name="connsiteY20" fmla="*/ 89 h 131"/>
              <a:gd name="connsiteX21" fmla="*/ 0 w 306"/>
              <a:gd name="connsiteY21" fmla="*/ 52 h 131"/>
              <a:gd name="connsiteX22" fmla="*/ 27 w 306"/>
              <a:gd name="connsiteY22" fmla="*/ 52 h 131"/>
              <a:gd name="connsiteX23" fmla="*/ 58 w 306"/>
              <a:gd name="connsiteY23" fmla="*/ 52 h 131"/>
              <a:gd name="connsiteX24" fmla="*/ 85 w 306"/>
              <a:gd name="connsiteY24" fmla="*/ 47 h 131"/>
              <a:gd name="connsiteX25" fmla="*/ 116 w 306"/>
              <a:gd name="connsiteY25" fmla="*/ 42 h 131"/>
              <a:gd name="connsiteX26" fmla="*/ 132 w 306"/>
              <a:gd name="connsiteY26" fmla="*/ 37 h 131"/>
              <a:gd name="connsiteX27" fmla="*/ 143 w 306"/>
              <a:gd name="connsiteY27" fmla="*/ 31 h 131"/>
              <a:gd name="connsiteX28" fmla="*/ 159 w 306"/>
              <a:gd name="connsiteY28" fmla="*/ 31 h 131"/>
              <a:gd name="connsiteX29" fmla="*/ 169 w 306"/>
              <a:gd name="connsiteY29" fmla="*/ 26 h 131"/>
              <a:gd name="connsiteX30" fmla="*/ 174 w 306"/>
              <a:gd name="connsiteY30" fmla="*/ 21 h 131"/>
              <a:gd name="connsiteX31" fmla="*/ 185 w 306"/>
              <a:gd name="connsiteY31" fmla="*/ 21 h 131"/>
              <a:gd name="connsiteX32" fmla="*/ 190 w 306"/>
              <a:gd name="connsiteY32" fmla="*/ 16 h 131"/>
              <a:gd name="connsiteX33" fmla="*/ 195 w 306"/>
              <a:gd name="connsiteY33" fmla="*/ 10 h 131"/>
              <a:gd name="connsiteX34" fmla="*/ 201 w 306"/>
              <a:gd name="connsiteY34" fmla="*/ 5 h 131"/>
              <a:gd name="connsiteX35" fmla="*/ 211 w 306"/>
              <a:gd name="connsiteY35" fmla="*/ 0 h 131"/>
              <a:gd name="connsiteX36" fmla="*/ 216 w 306"/>
              <a:gd name="connsiteY36" fmla="*/ 0 h 131"/>
              <a:gd name="connsiteX37" fmla="*/ 222 w 306"/>
              <a:gd name="connsiteY37" fmla="*/ 0 h 131"/>
              <a:gd name="connsiteX38" fmla="*/ 227 w 306"/>
              <a:gd name="connsiteY38" fmla="*/ 5 h 131"/>
              <a:gd name="connsiteX39" fmla="*/ 238 w 306"/>
              <a:gd name="connsiteY39" fmla="*/ 10 h 131"/>
              <a:gd name="connsiteX40" fmla="*/ 243 w 306"/>
              <a:gd name="connsiteY40" fmla="*/ 16 h 131"/>
              <a:gd name="connsiteX41" fmla="*/ 253 w 306"/>
              <a:gd name="connsiteY41" fmla="*/ 16 h 131"/>
              <a:gd name="connsiteX42" fmla="*/ 259 w 306"/>
              <a:gd name="connsiteY42" fmla="*/ 21 h 131"/>
              <a:gd name="connsiteX43" fmla="*/ 269 w 306"/>
              <a:gd name="connsiteY43" fmla="*/ 26 h 131"/>
              <a:gd name="connsiteX44" fmla="*/ 280 w 306"/>
              <a:gd name="connsiteY44" fmla="*/ 31 h 131"/>
              <a:gd name="connsiteX45" fmla="*/ 285 w 306"/>
              <a:gd name="connsiteY45" fmla="*/ 42 h 131"/>
              <a:gd name="connsiteX46" fmla="*/ 290 w 306"/>
              <a:gd name="connsiteY46" fmla="*/ 47 h 131"/>
              <a:gd name="connsiteX47" fmla="*/ 295 w 306"/>
              <a:gd name="connsiteY47" fmla="*/ 52 h 131"/>
              <a:gd name="connsiteX48" fmla="*/ 301 w 306"/>
              <a:gd name="connsiteY48" fmla="*/ 52 h 131"/>
              <a:gd name="connsiteX49" fmla="*/ 301 w 306"/>
              <a:gd name="connsiteY49" fmla="*/ 58 h 131"/>
              <a:gd name="connsiteX50" fmla="*/ 306 w 306"/>
              <a:gd name="connsiteY50" fmla="*/ 63 h 131"/>
              <a:gd name="connsiteX51" fmla="*/ 306 w 306"/>
              <a:gd name="connsiteY51" fmla="*/ 63 h 131"/>
              <a:gd name="connsiteX52" fmla="*/ 301 w 306"/>
              <a:gd name="connsiteY52" fmla="*/ 68 h 131"/>
              <a:gd name="connsiteX53" fmla="*/ 295 w 306"/>
              <a:gd name="connsiteY53" fmla="*/ 74 h 131"/>
              <a:gd name="connsiteX54" fmla="*/ 290 w 306"/>
              <a:gd name="connsiteY54" fmla="*/ 79 h 131"/>
              <a:gd name="connsiteX55" fmla="*/ 280 w 306"/>
              <a:gd name="connsiteY55" fmla="*/ 79 h 131"/>
              <a:gd name="connsiteX56" fmla="*/ 274 w 306"/>
              <a:gd name="connsiteY56" fmla="*/ 84 h 131"/>
              <a:gd name="connsiteX57" fmla="*/ 269 w 306"/>
              <a:gd name="connsiteY57" fmla="*/ 95 h 131"/>
              <a:gd name="connsiteX58" fmla="*/ 264 w 306"/>
              <a:gd name="connsiteY58" fmla="*/ 105 h 131"/>
              <a:gd name="connsiteX0" fmla="*/ 201 w 306"/>
              <a:gd name="connsiteY0" fmla="*/ 131 h 131"/>
              <a:gd name="connsiteX1" fmla="*/ 201 w 306"/>
              <a:gd name="connsiteY1" fmla="*/ 116 h 131"/>
              <a:gd name="connsiteX2" fmla="*/ 201 w 306"/>
              <a:gd name="connsiteY2" fmla="*/ 105 h 131"/>
              <a:gd name="connsiteX3" fmla="*/ 201 w 306"/>
              <a:gd name="connsiteY3" fmla="*/ 95 h 131"/>
              <a:gd name="connsiteX4" fmla="*/ 201 w 306"/>
              <a:gd name="connsiteY4" fmla="*/ 84 h 131"/>
              <a:gd name="connsiteX5" fmla="*/ 201 w 306"/>
              <a:gd name="connsiteY5" fmla="*/ 79 h 131"/>
              <a:gd name="connsiteX6" fmla="*/ 201 w 306"/>
              <a:gd name="connsiteY6" fmla="*/ 74 h 131"/>
              <a:gd name="connsiteX7" fmla="*/ 201 w 306"/>
              <a:gd name="connsiteY7" fmla="*/ 68 h 131"/>
              <a:gd name="connsiteX8" fmla="*/ 201 w 306"/>
              <a:gd name="connsiteY8" fmla="*/ 68 h 131"/>
              <a:gd name="connsiteX9" fmla="*/ 195 w 306"/>
              <a:gd name="connsiteY9" fmla="*/ 68 h 131"/>
              <a:gd name="connsiteX10" fmla="*/ 190 w 306"/>
              <a:gd name="connsiteY10" fmla="*/ 63 h 131"/>
              <a:gd name="connsiteX11" fmla="*/ 185 w 306"/>
              <a:gd name="connsiteY11" fmla="*/ 63 h 131"/>
              <a:gd name="connsiteX12" fmla="*/ 180 w 306"/>
              <a:gd name="connsiteY12" fmla="*/ 68 h 131"/>
              <a:gd name="connsiteX13" fmla="*/ 169 w 306"/>
              <a:gd name="connsiteY13" fmla="*/ 68 h 131"/>
              <a:gd name="connsiteX14" fmla="*/ 159 w 306"/>
              <a:gd name="connsiteY14" fmla="*/ 68 h 131"/>
              <a:gd name="connsiteX15" fmla="*/ 143 w 306"/>
              <a:gd name="connsiteY15" fmla="*/ 68 h 131"/>
              <a:gd name="connsiteX16" fmla="*/ 127 w 306"/>
              <a:gd name="connsiteY16" fmla="*/ 74 h 131"/>
              <a:gd name="connsiteX17" fmla="*/ 95 w 306"/>
              <a:gd name="connsiteY17" fmla="*/ 74 h 131"/>
              <a:gd name="connsiteX18" fmla="*/ 64 w 306"/>
              <a:gd name="connsiteY18" fmla="*/ 79 h 131"/>
              <a:gd name="connsiteX19" fmla="*/ 32 w 306"/>
              <a:gd name="connsiteY19" fmla="*/ 84 h 131"/>
              <a:gd name="connsiteX20" fmla="*/ 0 w 306"/>
              <a:gd name="connsiteY20" fmla="*/ 89 h 131"/>
              <a:gd name="connsiteX21" fmla="*/ 0 w 306"/>
              <a:gd name="connsiteY21" fmla="*/ 52 h 131"/>
              <a:gd name="connsiteX22" fmla="*/ 27 w 306"/>
              <a:gd name="connsiteY22" fmla="*/ 52 h 131"/>
              <a:gd name="connsiteX23" fmla="*/ 58 w 306"/>
              <a:gd name="connsiteY23" fmla="*/ 52 h 131"/>
              <a:gd name="connsiteX24" fmla="*/ 85 w 306"/>
              <a:gd name="connsiteY24" fmla="*/ 47 h 131"/>
              <a:gd name="connsiteX25" fmla="*/ 116 w 306"/>
              <a:gd name="connsiteY25" fmla="*/ 42 h 131"/>
              <a:gd name="connsiteX26" fmla="*/ 132 w 306"/>
              <a:gd name="connsiteY26" fmla="*/ 37 h 131"/>
              <a:gd name="connsiteX27" fmla="*/ 143 w 306"/>
              <a:gd name="connsiteY27" fmla="*/ 31 h 131"/>
              <a:gd name="connsiteX28" fmla="*/ 159 w 306"/>
              <a:gd name="connsiteY28" fmla="*/ 31 h 131"/>
              <a:gd name="connsiteX29" fmla="*/ 169 w 306"/>
              <a:gd name="connsiteY29" fmla="*/ 26 h 131"/>
              <a:gd name="connsiteX30" fmla="*/ 174 w 306"/>
              <a:gd name="connsiteY30" fmla="*/ 21 h 131"/>
              <a:gd name="connsiteX31" fmla="*/ 185 w 306"/>
              <a:gd name="connsiteY31" fmla="*/ 21 h 131"/>
              <a:gd name="connsiteX32" fmla="*/ 190 w 306"/>
              <a:gd name="connsiteY32" fmla="*/ 16 h 131"/>
              <a:gd name="connsiteX33" fmla="*/ 195 w 306"/>
              <a:gd name="connsiteY33" fmla="*/ 10 h 131"/>
              <a:gd name="connsiteX34" fmla="*/ 201 w 306"/>
              <a:gd name="connsiteY34" fmla="*/ 5 h 131"/>
              <a:gd name="connsiteX35" fmla="*/ 211 w 306"/>
              <a:gd name="connsiteY35" fmla="*/ 0 h 131"/>
              <a:gd name="connsiteX36" fmla="*/ 216 w 306"/>
              <a:gd name="connsiteY36" fmla="*/ 0 h 131"/>
              <a:gd name="connsiteX37" fmla="*/ 222 w 306"/>
              <a:gd name="connsiteY37" fmla="*/ 0 h 131"/>
              <a:gd name="connsiteX38" fmla="*/ 227 w 306"/>
              <a:gd name="connsiteY38" fmla="*/ 5 h 131"/>
              <a:gd name="connsiteX39" fmla="*/ 238 w 306"/>
              <a:gd name="connsiteY39" fmla="*/ 10 h 131"/>
              <a:gd name="connsiteX40" fmla="*/ 243 w 306"/>
              <a:gd name="connsiteY40" fmla="*/ 16 h 131"/>
              <a:gd name="connsiteX41" fmla="*/ 253 w 306"/>
              <a:gd name="connsiteY41" fmla="*/ 16 h 131"/>
              <a:gd name="connsiteX42" fmla="*/ 259 w 306"/>
              <a:gd name="connsiteY42" fmla="*/ 21 h 131"/>
              <a:gd name="connsiteX43" fmla="*/ 269 w 306"/>
              <a:gd name="connsiteY43" fmla="*/ 26 h 131"/>
              <a:gd name="connsiteX44" fmla="*/ 280 w 306"/>
              <a:gd name="connsiteY44" fmla="*/ 31 h 131"/>
              <a:gd name="connsiteX45" fmla="*/ 285 w 306"/>
              <a:gd name="connsiteY45" fmla="*/ 42 h 131"/>
              <a:gd name="connsiteX46" fmla="*/ 290 w 306"/>
              <a:gd name="connsiteY46" fmla="*/ 47 h 131"/>
              <a:gd name="connsiteX47" fmla="*/ 295 w 306"/>
              <a:gd name="connsiteY47" fmla="*/ 52 h 131"/>
              <a:gd name="connsiteX48" fmla="*/ 301 w 306"/>
              <a:gd name="connsiteY48" fmla="*/ 52 h 131"/>
              <a:gd name="connsiteX49" fmla="*/ 301 w 306"/>
              <a:gd name="connsiteY49" fmla="*/ 58 h 131"/>
              <a:gd name="connsiteX50" fmla="*/ 306 w 306"/>
              <a:gd name="connsiteY50" fmla="*/ 63 h 131"/>
              <a:gd name="connsiteX51" fmla="*/ 306 w 306"/>
              <a:gd name="connsiteY51" fmla="*/ 63 h 131"/>
              <a:gd name="connsiteX52" fmla="*/ 301 w 306"/>
              <a:gd name="connsiteY52" fmla="*/ 68 h 131"/>
              <a:gd name="connsiteX53" fmla="*/ 295 w 306"/>
              <a:gd name="connsiteY53" fmla="*/ 74 h 131"/>
              <a:gd name="connsiteX54" fmla="*/ 290 w 306"/>
              <a:gd name="connsiteY54" fmla="*/ 79 h 131"/>
              <a:gd name="connsiteX55" fmla="*/ 280 w 306"/>
              <a:gd name="connsiteY55" fmla="*/ 79 h 131"/>
              <a:gd name="connsiteX56" fmla="*/ 274 w 306"/>
              <a:gd name="connsiteY56" fmla="*/ 84 h 131"/>
              <a:gd name="connsiteX57" fmla="*/ 269 w 306"/>
              <a:gd name="connsiteY57" fmla="*/ 95 h 131"/>
              <a:gd name="connsiteX0" fmla="*/ 201 w 306"/>
              <a:gd name="connsiteY0" fmla="*/ 131 h 131"/>
              <a:gd name="connsiteX1" fmla="*/ 201 w 306"/>
              <a:gd name="connsiteY1" fmla="*/ 116 h 131"/>
              <a:gd name="connsiteX2" fmla="*/ 201 w 306"/>
              <a:gd name="connsiteY2" fmla="*/ 105 h 131"/>
              <a:gd name="connsiteX3" fmla="*/ 201 w 306"/>
              <a:gd name="connsiteY3" fmla="*/ 95 h 131"/>
              <a:gd name="connsiteX4" fmla="*/ 201 w 306"/>
              <a:gd name="connsiteY4" fmla="*/ 84 h 131"/>
              <a:gd name="connsiteX5" fmla="*/ 201 w 306"/>
              <a:gd name="connsiteY5" fmla="*/ 79 h 131"/>
              <a:gd name="connsiteX6" fmla="*/ 201 w 306"/>
              <a:gd name="connsiteY6" fmla="*/ 74 h 131"/>
              <a:gd name="connsiteX7" fmla="*/ 201 w 306"/>
              <a:gd name="connsiteY7" fmla="*/ 68 h 131"/>
              <a:gd name="connsiteX8" fmla="*/ 201 w 306"/>
              <a:gd name="connsiteY8" fmla="*/ 68 h 131"/>
              <a:gd name="connsiteX9" fmla="*/ 195 w 306"/>
              <a:gd name="connsiteY9" fmla="*/ 68 h 131"/>
              <a:gd name="connsiteX10" fmla="*/ 190 w 306"/>
              <a:gd name="connsiteY10" fmla="*/ 63 h 131"/>
              <a:gd name="connsiteX11" fmla="*/ 185 w 306"/>
              <a:gd name="connsiteY11" fmla="*/ 63 h 131"/>
              <a:gd name="connsiteX12" fmla="*/ 180 w 306"/>
              <a:gd name="connsiteY12" fmla="*/ 68 h 131"/>
              <a:gd name="connsiteX13" fmla="*/ 169 w 306"/>
              <a:gd name="connsiteY13" fmla="*/ 68 h 131"/>
              <a:gd name="connsiteX14" fmla="*/ 159 w 306"/>
              <a:gd name="connsiteY14" fmla="*/ 68 h 131"/>
              <a:gd name="connsiteX15" fmla="*/ 143 w 306"/>
              <a:gd name="connsiteY15" fmla="*/ 68 h 131"/>
              <a:gd name="connsiteX16" fmla="*/ 127 w 306"/>
              <a:gd name="connsiteY16" fmla="*/ 74 h 131"/>
              <a:gd name="connsiteX17" fmla="*/ 95 w 306"/>
              <a:gd name="connsiteY17" fmla="*/ 74 h 131"/>
              <a:gd name="connsiteX18" fmla="*/ 64 w 306"/>
              <a:gd name="connsiteY18" fmla="*/ 79 h 131"/>
              <a:gd name="connsiteX19" fmla="*/ 32 w 306"/>
              <a:gd name="connsiteY19" fmla="*/ 84 h 131"/>
              <a:gd name="connsiteX20" fmla="*/ 0 w 306"/>
              <a:gd name="connsiteY20" fmla="*/ 89 h 131"/>
              <a:gd name="connsiteX21" fmla="*/ 0 w 306"/>
              <a:gd name="connsiteY21" fmla="*/ 52 h 131"/>
              <a:gd name="connsiteX22" fmla="*/ 27 w 306"/>
              <a:gd name="connsiteY22" fmla="*/ 52 h 131"/>
              <a:gd name="connsiteX23" fmla="*/ 58 w 306"/>
              <a:gd name="connsiteY23" fmla="*/ 52 h 131"/>
              <a:gd name="connsiteX24" fmla="*/ 85 w 306"/>
              <a:gd name="connsiteY24" fmla="*/ 47 h 131"/>
              <a:gd name="connsiteX25" fmla="*/ 116 w 306"/>
              <a:gd name="connsiteY25" fmla="*/ 42 h 131"/>
              <a:gd name="connsiteX26" fmla="*/ 132 w 306"/>
              <a:gd name="connsiteY26" fmla="*/ 37 h 131"/>
              <a:gd name="connsiteX27" fmla="*/ 143 w 306"/>
              <a:gd name="connsiteY27" fmla="*/ 31 h 131"/>
              <a:gd name="connsiteX28" fmla="*/ 159 w 306"/>
              <a:gd name="connsiteY28" fmla="*/ 31 h 131"/>
              <a:gd name="connsiteX29" fmla="*/ 169 w 306"/>
              <a:gd name="connsiteY29" fmla="*/ 26 h 131"/>
              <a:gd name="connsiteX30" fmla="*/ 174 w 306"/>
              <a:gd name="connsiteY30" fmla="*/ 21 h 131"/>
              <a:gd name="connsiteX31" fmla="*/ 185 w 306"/>
              <a:gd name="connsiteY31" fmla="*/ 21 h 131"/>
              <a:gd name="connsiteX32" fmla="*/ 190 w 306"/>
              <a:gd name="connsiteY32" fmla="*/ 16 h 131"/>
              <a:gd name="connsiteX33" fmla="*/ 195 w 306"/>
              <a:gd name="connsiteY33" fmla="*/ 10 h 131"/>
              <a:gd name="connsiteX34" fmla="*/ 201 w 306"/>
              <a:gd name="connsiteY34" fmla="*/ 5 h 131"/>
              <a:gd name="connsiteX35" fmla="*/ 211 w 306"/>
              <a:gd name="connsiteY35" fmla="*/ 0 h 131"/>
              <a:gd name="connsiteX36" fmla="*/ 216 w 306"/>
              <a:gd name="connsiteY36" fmla="*/ 0 h 131"/>
              <a:gd name="connsiteX37" fmla="*/ 222 w 306"/>
              <a:gd name="connsiteY37" fmla="*/ 0 h 131"/>
              <a:gd name="connsiteX38" fmla="*/ 227 w 306"/>
              <a:gd name="connsiteY38" fmla="*/ 5 h 131"/>
              <a:gd name="connsiteX39" fmla="*/ 238 w 306"/>
              <a:gd name="connsiteY39" fmla="*/ 10 h 131"/>
              <a:gd name="connsiteX40" fmla="*/ 243 w 306"/>
              <a:gd name="connsiteY40" fmla="*/ 16 h 131"/>
              <a:gd name="connsiteX41" fmla="*/ 253 w 306"/>
              <a:gd name="connsiteY41" fmla="*/ 16 h 131"/>
              <a:gd name="connsiteX42" fmla="*/ 259 w 306"/>
              <a:gd name="connsiteY42" fmla="*/ 21 h 131"/>
              <a:gd name="connsiteX43" fmla="*/ 269 w 306"/>
              <a:gd name="connsiteY43" fmla="*/ 26 h 131"/>
              <a:gd name="connsiteX44" fmla="*/ 280 w 306"/>
              <a:gd name="connsiteY44" fmla="*/ 31 h 131"/>
              <a:gd name="connsiteX45" fmla="*/ 285 w 306"/>
              <a:gd name="connsiteY45" fmla="*/ 42 h 131"/>
              <a:gd name="connsiteX46" fmla="*/ 290 w 306"/>
              <a:gd name="connsiteY46" fmla="*/ 47 h 131"/>
              <a:gd name="connsiteX47" fmla="*/ 295 w 306"/>
              <a:gd name="connsiteY47" fmla="*/ 52 h 131"/>
              <a:gd name="connsiteX48" fmla="*/ 301 w 306"/>
              <a:gd name="connsiteY48" fmla="*/ 52 h 131"/>
              <a:gd name="connsiteX49" fmla="*/ 301 w 306"/>
              <a:gd name="connsiteY49" fmla="*/ 58 h 131"/>
              <a:gd name="connsiteX50" fmla="*/ 306 w 306"/>
              <a:gd name="connsiteY50" fmla="*/ 63 h 131"/>
              <a:gd name="connsiteX51" fmla="*/ 306 w 306"/>
              <a:gd name="connsiteY51" fmla="*/ 63 h 131"/>
              <a:gd name="connsiteX52" fmla="*/ 301 w 306"/>
              <a:gd name="connsiteY52" fmla="*/ 68 h 131"/>
              <a:gd name="connsiteX53" fmla="*/ 295 w 306"/>
              <a:gd name="connsiteY53" fmla="*/ 74 h 131"/>
              <a:gd name="connsiteX54" fmla="*/ 290 w 306"/>
              <a:gd name="connsiteY54" fmla="*/ 79 h 131"/>
              <a:gd name="connsiteX55" fmla="*/ 280 w 306"/>
              <a:gd name="connsiteY55" fmla="*/ 79 h 131"/>
              <a:gd name="connsiteX56" fmla="*/ 274 w 306"/>
              <a:gd name="connsiteY56" fmla="*/ 84 h 131"/>
              <a:gd name="connsiteX0" fmla="*/ 201 w 306"/>
              <a:gd name="connsiteY0" fmla="*/ 131 h 131"/>
              <a:gd name="connsiteX1" fmla="*/ 201 w 306"/>
              <a:gd name="connsiteY1" fmla="*/ 116 h 131"/>
              <a:gd name="connsiteX2" fmla="*/ 201 w 306"/>
              <a:gd name="connsiteY2" fmla="*/ 105 h 131"/>
              <a:gd name="connsiteX3" fmla="*/ 201 w 306"/>
              <a:gd name="connsiteY3" fmla="*/ 95 h 131"/>
              <a:gd name="connsiteX4" fmla="*/ 201 w 306"/>
              <a:gd name="connsiteY4" fmla="*/ 84 h 131"/>
              <a:gd name="connsiteX5" fmla="*/ 201 w 306"/>
              <a:gd name="connsiteY5" fmla="*/ 79 h 131"/>
              <a:gd name="connsiteX6" fmla="*/ 201 w 306"/>
              <a:gd name="connsiteY6" fmla="*/ 74 h 131"/>
              <a:gd name="connsiteX7" fmla="*/ 201 w 306"/>
              <a:gd name="connsiteY7" fmla="*/ 68 h 131"/>
              <a:gd name="connsiteX8" fmla="*/ 201 w 306"/>
              <a:gd name="connsiteY8" fmla="*/ 68 h 131"/>
              <a:gd name="connsiteX9" fmla="*/ 195 w 306"/>
              <a:gd name="connsiteY9" fmla="*/ 68 h 131"/>
              <a:gd name="connsiteX10" fmla="*/ 190 w 306"/>
              <a:gd name="connsiteY10" fmla="*/ 63 h 131"/>
              <a:gd name="connsiteX11" fmla="*/ 185 w 306"/>
              <a:gd name="connsiteY11" fmla="*/ 63 h 131"/>
              <a:gd name="connsiteX12" fmla="*/ 180 w 306"/>
              <a:gd name="connsiteY12" fmla="*/ 68 h 131"/>
              <a:gd name="connsiteX13" fmla="*/ 169 w 306"/>
              <a:gd name="connsiteY13" fmla="*/ 68 h 131"/>
              <a:gd name="connsiteX14" fmla="*/ 159 w 306"/>
              <a:gd name="connsiteY14" fmla="*/ 68 h 131"/>
              <a:gd name="connsiteX15" fmla="*/ 143 w 306"/>
              <a:gd name="connsiteY15" fmla="*/ 68 h 131"/>
              <a:gd name="connsiteX16" fmla="*/ 127 w 306"/>
              <a:gd name="connsiteY16" fmla="*/ 74 h 131"/>
              <a:gd name="connsiteX17" fmla="*/ 95 w 306"/>
              <a:gd name="connsiteY17" fmla="*/ 74 h 131"/>
              <a:gd name="connsiteX18" fmla="*/ 64 w 306"/>
              <a:gd name="connsiteY18" fmla="*/ 79 h 131"/>
              <a:gd name="connsiteX19" fmla="*/ 32 w 306"/>
              <a:gd name="connsiteY19" fmla="*/ 84 h 131"/>
              <a:gd name="connsiteX20" fmla="*/ 0 w 306"/>
              <a:gd name="connsiteY20" fmla="*/ 89 h 131"/>
              <a:gd name="connsiteX21" fmla="*/ 0 w 306"/>
              <a:gd name="connsiteY21" fmla="*/ 52 h 131"/>
              <a:gd name="connsiteX22" fmla="*/ 27 w 306"/>
              <a:gd name="connsiteY22" fmla="*/ 52 h 131"/>
              <a:gd name="connsiteX23" fmla="*/ 58 w 306"/>
              <a:gd name="connsiteY23" fmla="*/ 52 h 131"/>
              <a:gd name="connsiteX24" fmla="*/ 85 w 306"/>
              <a:gd name="connsiteY24" fmla="*/ 47 h 131"/>
              <a:gd name="connsiteX25" fmla="*/ 116 w 306"/>
              <a:gd name="connsiteY25" fmla="*/ 42 h 131"/>
              <a:gd name="connsiteX26" fmla="*/ 132 w 306"/>
              <a:gd name="connsiteY26" fmla="*/ 37 h 131"/>
              <a:gd name="connsiteX27" fmla="*/ 143 w 306"/>
              <a:gd name="connsiteY27" fmla="*/ 31 h 131"/>
              <a:gd name="connsiteX28" fmla="*/ 159 w 306"/>
              <a:gd name="connsiteY28" fmla="*/ 31 h 131"/>
              <a:gd name="connsiteX29" fmla="*/ 169 w 306"/>
              <a:gd name="connsiteY29" fmla="*/ 26 h 131"/>
              <a:gd name="connsiteX30" fmla="*/ 174 w 306"/>
              <a:gd name="connsiteY30" fmla="*/ 21 h 131"/>
              <a:gd name="connsiteX31" fmla="*/ 185 w 306"/>
              <a:gd name="connsiteY31" fmla="*/ 21 h 131"/>
              <a:gd name="connsiteX32" fmla="*/ 190 w 306"/>
              <a:gd name="connsiteY32" fmla="*/ 16 h 131"/>
              <a:gd name="connsiteX33" fmla="*/ 195 w 306"/>
              <a:gd name="connsiteY33" fmla="*/ 10 h 131"/>
              <a:gd name="connsiteX34" fmla="*/ 201 w 306"/>
              <a:gd name="connsiteY34" fmla="*/ 5 h 131"/>
              <a:gd name="connsiteX35" fmla="*/ 211 w 306"/>
              <a:gd name="connsiteY35" fmla="*/ 0 h 131"/>
              <a:gd name="connsiteX36" fmla="*/ 216 w 306"/>
              <a:gd name="connsiteY36" fmla="*/ 0 h 131"/>
              <a:gd name="connsiteX37" fmla="*/ 222 w 306"/>
              <a:gd name="connsiteY37" fmla="*/ 0 h 131"/>
              <a:gd name="connsiteX38" fmla="*/ 227 w 306"/>
              <a:gd name="connsiteY38" fmla="*/ 5 h 131"/>
              <a:gd name="connsiteX39" fmla="*/ 238 w 306"/>
              <a:gd name="connsiteY39" fmla="*/ 10 h 131"/>
              <a:gd name="connsiteX40" fmla="*/ 243 w 306"/>
              <a:gd name="connsiteY40" fmla="*/ 16 h 131"/>
              <a:gd name="connsiteX41" fmla="*/ 253 w 306"/>
              <a:gd name="connsiteY41" fmla="*/ 16 h 131"/>
              <a:gd name="connsiteX42" fmla="*/ 259 w 306"/>
              <a:gd name="connsiteY42" fmla="*/ 21 h 131"/>
              <a:gd name="connsiteX43" fmla="*/ 269 w 306"/>
              <a:gd name="connsiteY43" fmla="*/ 26 h 131"/>
              <a:gd name="connsiteX44" fmla="*/ 280 w 306"/>
              <a:gd name="connsiteY44" fmla="*/ 31 h 131"/>
              <a:gd name="connsiteX45" fmla="*/ 285 w 306"/>
              <a:gd name="connsiteY45" fmla="*/ 42 h 131"/>
              <a:gd name="connsiteX46" fmla="*/ 290 w 306"/>
              <a:gd name="connsiteY46" fmla="*/ 47 h 131"/>
              <a:gd name="connsiteX47" fmla="*/ 295 w 306"/>
              <a:gd name="connsiteY47" fmla="*/ 52 h 131"/>
              <a:gd name="connsiteX48" fmla="*/ 301 w 306"/>
              <a:gd name="connsiteY48" fmla="*/ 52 h 131"/>
              <a:gd name="connsiteX49" fmla="*/ 301 w 306"/>
              <a:gd name="connsiteY49" fmla="*/ 58 h 131"/>
              <a:gd name="connsiteX50" fmla="*/ 306 w 306"/>
              <a:gd name="connsiteY50" fmla="*/ 63 h 131"/>
              <a:gd name="connsiteX51" fmla="*/ 306 w 306"/>
              <a:gd name="connsiteY51" fmla="*/ 63 h 131"/>
              <a:gd name="connsiteX52" fmla="*/ 301 w 306"/>
              <a:gd name="connsiteY52" fmla="*/ 68 h 131"/>
              <a:gd name="connsiteX53" fmla="*/ 295 w 306"/>
              <a:gd name="connsiteY53" fmla="*/ 74 h 131"/>
              <a:gd name="connsiteX54" fmla="*/ 290 w 306"/>
              <a:gd name="connsiteY54" fmla="*/ 79 h 131"/>
              <a:gd name="connsiteX55" fmla="*/ 280 w 306"/>
              <a:gd name="connsiteY55" fmla="*/ 79 h 131"/>
              <a:gd name="connsiteX0" fmla="*/ 201 w 306"/>
              <a:gd name="connsiteY0" fmla="*/ 131 h 131"/>
              <a:gd name="connsiteX1" fmla="*/ 201 w 306"/>
              <a:gd name="connsiteY1" fmla="*/ 116 h 131"/>
              <a:gd name="connsiteX2" fmla="*/ 201 w 306"/>
              <a:gd name="connsiteY2" fmla="*/ 105 h 131"/>
              <a:gd name="connsiteX3" fmla="*/ 201 w 306"/>
              <a:gd name="connsiteY3" fmla="*/ 95 h 131"/>
              <a:gd name="connsiteX4" fmla="*/ 201 w 306"/>
              <a:gd name="connsiteY4" fmla="*/ 84 h 131"/>
              <a:gd name="connsiteX5" fmla="*/ 201 w 306"/>
              <a:gd name="connsiteY5" fmla="*/ 79 h 131"/>
              <a:gd name="connsiteX6" fmla="*/ 201 w 306"/>
              <a:gd name="connsiteY6" fmla="*/ 74 h 131"/>
              <a:gd name="connsiteX7" fmla="*/ 201 w 306"/>
              <a:gd name="connsiteY7" fmla="*/ 68 h 131"/>
              <a:gd name="connsiteX8" fmla="*/ 201 w 306"/>
              <a:gd name="connsiteY8" fmla="*/ 68 h 131"/>
              <a:gd name="connsiteX9" fmla="*/ 195 w 306"/>
              <a:gd name="connsiteY9" fmla="*/ 68 h 131"/>
              <a:gd name="connsiteX10" fmla="*/ 190 w 306"/>
              <a:gd name="connsiteY10" fmla="*/ 63 h 131"/>
              <a:gd name="connsiteX11" fmla="*/ 185 w 306"/>
              <a:gd name="connsiteY11" fmla="*/ 63 h 131"/>
              <a:gd name="connsiteX12" fmla="*/ 180 w 306"/>
              <a:gd name="connsiteY12" fmla="*/ 68 h 131"/>
              <a:gd name="connsiteX13" fmla="*/ 169 w 306"/>
              <a:gd name="connsiteY13" fmla="*/ 68 h 131"/>
              <a:gd name="connsiteX14" fmla="*/ 159 w 306"/>
              <a:gd name="connsiteY14" fmla="*/ 68 h 131"/>
              <a:gd name="connsiteX15" fmla="*/ 143 w 306"/>
              <a:gd name="connsiteY15" fmla="*/ 68 h 131"/>
              <a:gd name="connsiteX16" fmla="*/ 127 w 306"/>
              <a:gd name="connsiteY16" fmla="*/ 74 h 131"/>
              <a:gd name="connsiteX17" fmla="*/ 95 w 306"/>
              <a:gd name="connsiteY17" fmla="*/ 74 h 131"/>
              <a:gd name="connsiteX18" fmla="*/ 64 w 306"/>
              <a:gd name="connsiteY18" fmla="*/ 79 h 131"/>
              <a:gd name="connsiteX19" fmla="*/ 32 w 306"/>
              <a:gd name="connsiteY19" fmla="*/ 84 h 131"/>
              <a:gd name="connsiteX20" fmla="*/ 0 w 306"/>
              <a:gd name="connsiteY20" fmla="*/ 89 h 131"/>
              <a:gd name="connsiteX21" fmla="*/ 0 w 306"/>
              <a:gd name="connsiteY21" fmla="*/ 52 h 131"/>
              <a:gd name="connsiteX22" fmla="*/ 27 w 306"/>
              <a:gd name="connsiteY22" fmla="*/ 52 h 131"/>
              <a:gd name="connsiteX23" fmla="*/ 58 w 306"/>
              <a:gd name="connsiteY23" fmla="*/ 52 h 131"/>
              <a:gd name="connsiteX24" fmla="*/ 85 w 306"/>
              <a:gd name="connsiteY24" fmla="*/ 47 h 131"/>
              <a:gd name="connsiteX25" fmla="*/ 116 w 306"/>
              <a:gd name="connsiteY25" fmla="*/ 42 h 131"/>
              <a:gd name="connsiteX26" fmla="*/ 132 w 306"/>
              <a:gd name="connsiteY26" fmla="*/ 37 h 131"/>
              <a:gd name="connsiteX27" fmla="*/ 143 w 306"/>
              <a:gd name="connsiteY27" fmla="*/ 31 h 131"/>
              <a:gd name="connsiteX28" fmla="*/ 159 w 306"/>
              <a:gd name="connsiteY28" fmla="*/ 31 h 131"/>
              <a:gd name="connsiteX29" fmla="*/ 169 w 306"/>
              <a:gd name="connsiteY29" fmla="*/ 26 h 131"/>
              <a:gd name="connsiteX30" fmla="*/ 174 w 306"/>
              <a:gd name="connsiteY30" fmla="*/ 21 h 131"/>
              <a:gd name="connsiteX31" fmla="*/ 185 w 306"/>
              <a:gd name="connsiteY31" fmla="*/ 21 h 131"/>
              <a:gd name="connsiteX32" fmla="*/ 190 w 306"/>
              <a:gd name="connsiteY32" fmla="*/ 16 h 131"/>
              <a:gd name="connsiteX33" fmla="*/ 195 w 306"/>
              <a:gd name="connsiteY33" fmla="*/ 10 h 131"/>
              <a:gd name="connsiteX34" fmla="*/ 201 w 306"/>
              <a:gd name="connsiteY34" fmla="*/ 5 h 131"/>
              <a:gd name="connsiteX35" fmla="*/ 211 w 306"/>
              <a:gd name="connsiteY35" fmla="*/ 0 h 131"/>
              <a:gd name="connsiteX36" fmla="*/ 216 w 306"/>
              <a:gd name="connsiteY36" fmla="*/ 0 h 131"/>
              <a:gd name="connsiteX37" fmla="*/ 222 w 306"/>
              <a:gd name="connsiteY37" fmla="*/ 0 h 131"/>
              <a:gd name="connsiteX38" fmla="*/ 227 w 306"/>
              <a:gd name="connsiteY38" fmla="*/ 5 h 131"/>
              <a:gd name="connsiteX39" fmla="*/ 238 w 306"/>
              <a:gd name="connsiteY39" fmla="*/ 10 h 131"/>
              <a:gd name="connsiteX40" fmla="*/ 243 w 306"/>
              <a:gd name="connsiteY40" fmla="*/ 16 h 131"/>
              <a:gd name="connsiteX41" fmla="*/ 253 w 306"/>
              <a:gd name="connsiteY41" fmla="*/ 16 h 131"/>
              <a:gd name="connsiteX42" fmla="*/ 259 w 306"/>
              <a:gd name="connsiteY42" fmla="*/ 21 h 131"/>
              <a:gd name="connsiteX43" fmla="*/ 269 w 306"/>
              <a:gd name="connsiteY43" fmla="*/ 26 h 131"/>
              <a:gd name="connsiteX44" fmla="*/ 280 w 306"/>
              <a:gd name="connsiteY44" fmla="*/ 31 h 131"/>
              <a:gd name="connsiteX45" fmla="*/ 285 w 306"/>
              <a:gd name="connsiteY45" fmla="*/ 42 h 131"/>
              <a:gd name="connsiteX46" fmla="*/ 290 w 306"/>
              <a:gd name="connsiteY46" fmla="*/ 47 h 131"/>
              <a:gd name="connsiteX47" fmla="*/ 295 w 306"/>
              <a:gd name="connsiteY47" fmla="*/ 52 h 131"/>
              <a:gd name="connsiteX48" fmla="*/ 301 w 306"/>
              <a:gd name="connsiteY48" fmla="*/ 52 h 131"/>
              <a:gd name="connsiteX49" fmla="*/ 301 w 306"/>
              <a:gd name="connsiteY49" fmla="*/ 58 h 131"/>
              <a:gd name="connsiteX50" fmla="*/ 306 w 306"/>
              <a:gd name="connsiteY50" fmla="*/ 63 h 131"/>
              <a:gd name="connsiteX51" fmla="*/ 306 w 306"/>
              <a:gd name="connsiteY51" fmla="*/ 63 h 131"/>
              <a:gd name="connsiteX52" fmla="*/ 301 w 306"/>
              <a:gd name="connsiteY52" fmla="*/ 68 h 131"/>
              <a:gd name="connsiteX53" fmla="*/ 295 w 306"/>
              <a:gd name="connsiteY53" fmla="*/ 74 h 131"/>
              <a:gd name="connsiteX54" fmla="*/ 290 w 306"/>
              <a:gd name="connsiteY54" fmla="*/ 79 h 131"/>
              <a:gd name="connsiteX0" fmla="*/ 201 w 306"/>
              <a:gd name="connsiteY0" fmla="*/ 131 h 131"/>
              <a:gd name="connsiteX1" fmla="*/ 201 w 306"/>
              <a:gd name="connsiteY1" fmla="*/ 116 h 131"/>
              <a:gd name="connsiteX2" fmla="*/ 201 w 306"/>
              <a:gd name="connsiteY2" fmla="*/ 105 h 131"/>
              <a:gd name="connsiteX3" fmla="*/ 201 w 306"/>
              <a:gd name="connsiteY3" fmla="*/ 95 h 131"/>
              <a:gd name="connsiteX4" fmla="*/ 201 w 306"/>
              <a:gd name="connsiteY4" fmla="*/ 84 h 131"/>
              <a:gd name="connsiteX5" fmla="*/ 201 w 306"/>
              <a:gd name="connsiteY5" fmla="*/ 79 h 131"/>
              <a:gd name="connsiteX6" fmla="*/ 201 w 306"/>
              <a:gd name="connsiteY6" fmla="*/ 74 h 131"/>
              <a:gd name="connsiteX7" fmla="*/ 201 w 306"/>
              <a:gd name="connsiteY7" fmla="*/ 68 h 131"/>
              <a:gd name="connsiteX8" fmla="*/ 201 w 306"/>
              <a:gd name="connsiteY8" fmla="*/ 68 h 131"/>
              <a:gd name="connsiteX9" fmla="*/ 195 w 306"/>
              <a:gd name="connsiteY9" fmla="*/ 68 h 131"/>
              <a:gd name="connsiteX10" fmla="*/ 190 w 306"/>
              <a:gd name="connsiteY10" fmla="*/ 63 h 131"/>
              <a:gd name="connsiteX11" fmla="*/ 185 w 306"/>
              <a:gd name="connsiteY11" fmla="*/ 63 h 131"/>
              <a:gd name="connsiteX12" fmla="*/ 180 w 306"/>
              <a:gd name="connsiteY12" fmla="*/ 68 h 131"/>
              <a:gd name="connsiteX13" fmla="*/ 169 w 306"/>
              <a:gd name="connsiteY13" fmla="*/ 68 h 131"/>
              <a:gd name="connsiteX14" fmla="*/ 159 w 306"/>
              <a:gd name="connsiteY14" fmla="*/ 68 h 131"/>
              <a:gd name="connsiteX15" fmla="*/ 143 w 306"/>
              <a:gd name="connsiteY15" fmla="*/ 68 h 131"/>
              <a:gd name="connsiteX16" fmla="*/ 127 w 306"/>
              <a:gd name="connsiteY16" fmla="*/ 74 h 131"/>
              <a:gd name="connsiteX17" fmla="*/ 95 w 306"/>
              <a:gd name="connsiteY17" fmla="*/ 74 h 131"/>
              <a:gd name="connsiteX18" fmla="*/ 64 w 306"/>
              <a:gd name="connsiteY18" fmla="*/ 79 h 131"/>
              <a:gd name="connsiteX19" fmla="*/ 32 w 306"/>
              <a:gd name="connsiteY19" fmla="*/ 84 h 131"/>
              <a:gd name="connsiteX20" fmla="*/ 0 w 306"/>
              <a:gd name="connsiteY20" fmla="*/ 89 h 131"/>
              <a:gd name="connsiteX21" fmla="*/ 0 w 306"/>
              <a:gd name="connsiteY21" fmla="*/ 52 h 131"/>
              <a:gd name="connsiteX22" fmla="*/ 27 w 306"/>
              <a:gd name="connsiteY22" fmla="*/ 52 h 131"/>
              <a:gd name="connsiteX23" fmla="*/ 58 w 306"/>
              <a:gd name="connsiteY23" fmla="*/ 52 h 131"/>
              <a:gd name="connsiteX24" fmla="*/ 85 w 306"/>
              <a:gd name="connsiteY24" fmla="*/ 47 h 131"/>
              <a:gd name="connsiteX25" fmla="*/ 116 w 306"/>
              <a:gd name="connsiteY25" fmla="*/ 42 h 131"/>
              <a:gd name="connsiteX26" fmla="*/ 132 w 306"/>
              <a:gd name="connsiteY26" fmla="*/ 37 h 131"/>
              <a:gd name="connsiteX27" fmla="*/ 143 w 306"/>
              <a:gd name="connsiteY27" fmla="*/ 31 h 131"/>
              <a:gd name="connsiteX28" fmla="*/ 159 w 306"/>
              <a:gd name="connsiteY28" fmla="*/ 31 h 131"/>
              <a:gd name="connsiteX29" fmla="*/ 169 w 306"/>
              <a:gd name="connsiteY29" fmla="*/ 26 h 131"/>
              <a:gd name="connsiteX30" fmla="*/ 174 w 306"/>
              <a:gd name="connsiteY30" fmla="*/ 21 h 131"/>
              <a:gd name="connsiteX31" fmla="*/ 185 w 306"/>
              <a:gd name="connsiteY31" fmla="*/ 21 h 131"/>
              <a:gd name="connsiteX32" fmla="*/ 190 w 306"/>
              <a:gd name="connsiteY32" fmla="*/ 16 h 131"/>
              <a:gd name="connsiteX33" fmla="*/ 195 w 306"/>
              <a:gd name="connsiteY33" fmla="*/ 10 h 131"/>
              <a:gd name="connsiteX34" fmla="*/ 201 w 306"/>
              <a:gd name="connsiteY34" fmla="*/ 5 h 131"/>
              <a:gd name="connsiteX35" fmla="*/ 211 w 306"/>
              <a:gd name="connsiteY35" fmla="*/ 0 h 131"/>
              <a:gd name="connsiteX36" fmla="*/ 216 w 306"/>
              <a:gd name="connsiteY36" fmla="*/ 0 h 131"/>
              <a:gd name="connsiteX37" fmla="*/ 222 w 306"/>
              <a:gd name="connsiteY37" fmla="*/ 0 h 131"/>
              <a:gd name="connsiteX38" fmla="*/ 227 w 306"/>
              <a:gd name="connsiteY38" fmla="*/ 5 h 131"/>
              <a:gd name="connsiteX39" fmla="*/ 238 w 306"/>
              <a:gd name="connsiteY39" fmla="*/ 10 h 131"/>
              <a:gd name="connsiteX40" fmla="*/ 243 w 306"/>
              <a:gd name="connsiteY40" fmla="*/ 16 h 131"/>
              <a:gd name="connsiteX41" fmla="*/ 253 w 306"/>
              <a:gd name="connsiteY41" fmla="*/ 16 h 131"/>
              <a:gd name="connsiteX42" fmla="*/ 259 w 306"/>
              <a:gd name="connsiteY42" fmla="*/ 21 h 131"/>
              <a:gd name="connsiteX43" fmla="*/ 269 w 306"/>
              <a:gd name="connsiteY43" fmla="*/ 26 h 131"/>
              <a:gd name="connsiteX44" fmla="*/ 280 w 306"/>
              <a:gd name="connsiteY44" fmla="*/ 31 h 131"/>
              <a:gd name="connsiteX45" fmla="*/ 285 w 306"/>
              <a:gd name="connsiteY45" fmla="*/ 42 h 131"/>
              <a:gd name="connsiteX46" fmla="*/ 290 w 306"/>
              <a:gd name="connsiteY46" fmla="*/ 47 h 131"/>
              <a:gd name="connsiteX47" fmla="*/ 295 w 306"/>
              <a:gd name="connsiteY47" fmla="*/ 52 h 131"/>
              <a:gd name="connsiteX48" fmla="*/ 301 w 306"/>
              <a:gd name="connsiteY48" fmla="*/ 52 h 131"/>
              <a:gd name="connsiteX49" fmla="*/ 301 w 306"/>
              <a:gd name="connsiteY49" fmla="*/ 58 h 131"/>
              <a:gd name="connsiteX50" fmla="*/ 306 w 306"/>
              <a:gd name="connsiteY50" fmla="*/ 63 h 131"/>
              <a:gd name="connsiteX51" fmla="*/ 306 w 306"/>
              <a:gd name="connsiteY51" fmla="*/ 63 h 131"/>
              <a:gd name="connsiteX52" fmla="*/ 301 w 306"/>
              <a:gd name="connsiteY52" fmla="*/ 68 h 131"/>
              <a:gd name="connsiteX53" fmla="*/ 295 w 306"/>
              <a:gd name="connsiteY53" fmla="*/ 74 h 131"/>
              <a:gd name="connsiteX0" fmla="*/ 201 w 306"/>
              <a:gd name="connsiteY0" fmla="*/ 131 h 131"/>
              <a:gd name="connsiteX1" fmla="*/ 201 w 306"/>
              <a:gd name="connsiteY1" fmla="*/ 116 h 131"/>
              <a:gd name="connsiteX2" fmla="*/ 201 w 306"/>
              <a:gd name="connsiteY2" fmla="*/ 105 h 131"/>
              <a:gd name="connsiteX3" fmla="*/ 201 w 306"/>
              <a:gd name="connsiteY3" fmla="*/ 95 h 131"/>
              <a:gd name="connsiteX4" fmla="*/ 201 w 306"/>
              <a:gd name="connsiteY4" fmla="*/ 84 h 131"/>
              <a:gd name="connsiteX5" fmla="*/ 201 w 306"/>
              <a:gd name="connsiteY5" fmla="*/ 79 h 131"/>
              <a:gd name="connsiteX6" fmla="*/ 201 w 306"/>
              <a:gd name="connsiteY6" fmla="*/ 74 h 131"/>
              <a:gd name="connsiteX7" fmla="*/ 201 w 306"/>
              <a:gd name="connsiteY7" fmla="*/ 68 h 131"/>
              <a:gd name="connsiteX8" fmla="*/ 201 w 306"/>
              <a:gd name="connsiteY8" fmla="*/ 68 h 131"/>
              <a:gd name="connsiteX9" fmla="*/ 195 w 306"/>
              <a:gd name="connsiteY9" fmla="*/ 68 h 131"/>
              <a:gd name="connsiteX10" fmla="*/ 190 w 306"/>
              <a:gd name="connsiteY10" fmla="*/ 63 h 131"/>
              <a:gd name="connsiteX11" fmla="*/ 185 w 306"/>
              <a:gd name="connsiteY11" fmla="*/ 63 h 131"/>
              <a:gd name="connsiteX12" fmla="*/ 180 w 306"/>
              <a:gd name="connsiteY12" fmla="*/ 68 h 131"/>
              <a:gd name="connsiteX13" fmla="*/ 169 w 306"/>
              <a:gd name="connsiteY13" fmla="*/ 68 h 131"/>
              <a:gd name="connsiteX14" fmla="*/ 159 w 306"/>
              <a:gd name="connsiteY14" fmla="*/ 68 h 131"/>
              <a:gd name="connsiteX15" fmla="*/ 143 w 306"/>
              <a:gd name="connsiteY15" fmla="*/ 68 h 131"/>
              <a:gd name="connsiteX16" fmla="*/ 127 w 306"/>
              <a:gd name="connsiteY16" fmla="*/ 74 h 131"/>
              <a:gd name="connsiteX17" fmla="*/ 95 w 306"/>
              <a:gd name="connsiteY17" fmla="*/ 74 h 131"/>
              <a:gd name="connsiteX18" fmla="*/ 64 w 306"/>
              <a:gd name="connsiteY18" fmla="*/ 79 h 131"/>
              <a:gd name="connsiteX19" fmla="*/ 32 w 306"/>
              <a:gd name="connsiteY19" fmla="*/ 84 h 131"/>
              <a:gd name="connsiteX20" fmla="*/ 0 w 306"/>
              <a:gd name="connsiteY20" fmla="*/ 89 h 131"/>
              <a:gd name="connsiteX21" fmla="*/ 0 w 306"/>
              <a:gd name="connsiteY21" fmla="*/ 52 h 131"/>
              <a:gd name="connsiteX22" fmla="*/ 27 w 306"/>
              <a:gd name="connsiteY22" fmla="*/ 52 h 131"/>
              <a:gd name="connsiteX23" fmla="*/ 58 w 306"/>
              <a:gd name="connsiteY23" fmla="*/ 52 h 131"/>
              <a:gd name="connsiteX24" fmla="*/ 85 w 306"/>
              <a:gd name="connsiteY24" fmla="*/ 47 h 131"/>
              <a:gd name="connsiteX25" fmla="*/ 116 w 306"/>
              <a:gd name="connsiteY25" fmla="*/ 42 h 131"/>
              <a:gd name="connsiteX26" fmla="*/ 132 w 306"/>
              <a:gd name="connsiteY26" fmla="*/ 37 h 131"/>
              <a:gd name="connsiteX27" fmla="*/ 143 w 306"/>
              <a:gd name="connsiteY27" fmla="*/ 31 h 131"/>
              <a:gd name="connsiteX28" fmla="*/ 159 w 306"/>
              <a:gd name="connsiteY28" fmla="*/ 31 h 131"/>
              <a:gd name="connsiteX29" fmla="*/ 169 w 306"/>
              <a:gd name="connsiteY29" fmla="*/ 26 h 131"/>
              <a:gd name="connsiteX30" fmla="*/ 174 w 306"/>
              <a:gd name="connsiteY30" fmla="*/ 21 h 131"/>
              <a:gd name="connsiteX31" fmla="*/ 185 w 306"/>
              <a:gd name="connsiteY31" fmla="*/ 21 h 131"/>
              <a:gd name="connsiteX32" fmla="*/ 190 w 306"/>
              <a:gd name="connsiteY32" fmla="*/ 16 h 131"/>
              <a:gd name="connsiteX33" fmla="*/ 195 w 306"/>
              <a:gd name="connsiteY33" fmla="*/ 10 h 131"/>
              <a:gd name="connsiteX34" fmla="*/ 201 w 306"/>
              <a:gd name="connsiteY34" fmla="*/ 5 h 131"/>
              <a:gd name="connsiteX35" fmla="*/ 211 w 306"/>
              <a:gd name="connsiteY35" fmla="*/ 0 h 131"/>
              <a:gd name="connsiteX36" fmla="*/ 216 w 306"/>
              <a:gd name="connsiteY36" fmla="*/ 0 h 131"/>
              <a:gd name="connsiteX37" fmla="*/ 222 w 306"/>
              <a:gd name="connsiteY37" fmla="*/ 0 h 131"/>
              <a:gd name="connsiteX38" fmla="*/ 227 w 306"/>
              <a:gd name="connsiteY38" fmla="*/ 5 h 131"/>
              <a:gd name="connsiteX39" fmla="*/ 238 w 306"/>
              <a:gd name="connsiteY39" fmla="*/ 10 h 131"/>
              <a:gd name="connsiteX40" fmla="*/ 243 w 306"/>
              <a:gd name="connsiteY40" fmla="*/ 16 h 131"/>
              <a:gd name="connsiteX41" fmla="*/ 253 w 306"/>
              <a:gd name="connsiteY41" fmla="*/ 16 h 131"/>
              <a:gd name="connsiteX42" fmla="*/ 259 w 306"/>
              <a:gd name="connsiteY42" fmla="*/ 21 h 131"/>
              <a:gd name="connsiteX43" fmla="*/ 269 w 306"/>
              <a:gd name="connsiteY43" fmla="*/ 26 h 131"/>
              <a:gd name="connsiteX44" fmla="*/ 280 w 306"/>
              <a:gd name="connsiteY44" fmla="*/ 31 h 131"/>
              <a:gd name="connsiteX45" fmla="*/ 285 w 306"/>
              <a:gd name="connsiteY45" fmla="*/ 42 h 131"/>
              <a:gd name="connsiteX46" fmla="*/ 290 w 306"/>
              <a:gd name="connsiteY46" fmla="*/ 47 h 131"/>
              <a:gd name="connsiteX47" fmla="*/ 295 w 306"/>
              <a:gd name="connsiteY47" fmla="*/ 52 h 131"/>
              <a:gd name="connsiteX48" fmla="*/ 301 w 306"/>
              <a:gd name="connsiteY48" fmla="*/ 52 h 131"/>
              <a:gd name="connsiteX49" fmla="*/ 301 w 306"/>
              <a:gd name="connsiteY49" fmla="*/ 58 h 131"/>
              <a:gd name="connsiteX50" fmla="*/ 306 w 306"/>
              <a:gd name="connsiteY50" fmla="*/ 63 h 131"/>
              <a:gd name="connsiteX51" fmla="*/ 306 w 306"/>
              <a:gd name="connsiteY51" fmla="*/ 63 h 131"/>
              <a:gd name="connsiteX52" fmla="*/ 301 w 306"/>
              <a:gd name="connsiteY52" fmla="*/ 68 h 131"/>
              <a:gd name="connsiteX0" fmla="*/ 201 w 306"/>
              <a:gd name="connsiteY0" fmla="*/ 131 h 131"/>
              <a:gd name="connsiteX1" fmla="*/ 201 w 306"/>
              <a:gd name="connsiteY1" fmla="*/ 116 h 131"/>
              <a:gd name="connsiteX2" fmla="*/ 201 w 306"/>
              <a:gd name="connsiteY2" fmla="*/ 105 h 131"/>
              <a:gd name="connsiteX3" fmla="*/ 201 w 306"/>
              <a:gd name="connsiteY3" fmla="*/ 95 h 131"/>
              <a:gd name="connsiteX4" fmla="*/ 201 w 306"/>
              <a:gd name="connsiteY4" fmla="*/ 84 h 131"/>
              <a:gd name="connsiteX5" fmla="*/ 201 w 306"/>
              <a:gd name="connsiteY5" fmla="*/ 79 h 131"/>
              <a:gd name="connsiteX6" fmla="*/ 201 w 306"/>
              <a:gd name="connsiteY6" fmla="*/ 74 h 131"/>
              <a:gd name="connsiteX7" fmla="*/ 201 w 306"/>
              <a:gd name="connsiteY7" fmla="*/ 68 h 131"/>
              <a:gd name="connsiteX8" fmla="*/ 201 w 306"/>
              <a:gd name="connsiteY8" fmla="*/ 68 h 131"/>
              <a:gd name="connsiteX9" fmla="*/ 195 w 306"/>
              <a:gd name="connsiteY9" fmla="*/ 68 h 131"/>
              <a:gd name="connsiteX10" fmla="*/ 190 w 306"/>
              <a:gd name="connsiteY10" fmla="*/ 63 h 131"/>
              <a:gd name="connsiteX11" fmla="*/ 185 w 306"/>
              <a:gd name="connsiteY11" fmla="*/ 63 h 131"/>
              <a:gd name="connsiteX12" fmla="*/ 180 w 306"/>
              <a:gd name="connsiteY12" fmla="*/ 68 h 131"/>
              <a:gd name="connsiteX13" fmla="*/ 169 w 306"/>
              <a:gd name="connsiteY13" fmla="*/ 68 h 131"/>
              <a:gd name="connsiteX14" fmla="*/ 159 w 306"/>
              <a:gd name="connsiteY14" fmla="*/ 68 h 131"/>
              <a:gd name="connsiteX15" fmla="*/ 143 w 306"/>
              <a:gd name="connsiteY15" fmla="*/ 68 h 131"/>
              <a:gd name="connsiteX16" fmla="*/ 127 w 306"/>
              <a:gd name="connsiteY16" fmla="*/ 74 h 131"/>
              <a:gd name="connsiteX17" fmla="*/ 95 w 306"/>
              <a:gd name="connsiteY17" fmla="*/ 74 h 131"/>
              <a:gd name="connsiteX18" fmla="*/ 64 w 306"/>
              <a:gd name="connsiteY18" fmla="*/ 79 h 131"/>
              <a:gd name="connsiteX19" fmla="*/ 32 w 306"/>
              <a:gd name="connsiteY19" fmla="*/ 84 h 131"/>
              <a:gd name="connsiteX20" fmla="*/ 0 w 306"/>
              <a:gd name="connsiteY20" fmla="*/ 89 h 131"/>
              <a:gd name="connsiteX21" fmla="*/ 0 w 306"/>
              <a:gd name="connsiteY21" fmla="*/ 52 h 131"/>
              <a:gd name="connsiteX22" fmla="*/ 27 w 306"/>
              <a:gd name="connsiteY22" fmla="*/ 52 h 131"/>
              <a:gd name="connsiteX23" fmla="*/ 58 w 306"/>
              <a:gd name="connsiteY23" fmla="*/ 52 h 131"/>
              <a:gd name="connsiteX24" fmla="*/ 85 w 306"/>
              <a:gd name="connsiteY24" fmla="*/ 47 h 131"/>
              <a:gd name="connsiteX25" fmla="*/ 116 w 306"/>
              <a:gd name="connsiteY25" fmla="*/ 42 h 131"/>
              <a:gd name="connsiteX26" fmla="*/ 132 w 306"/>
              <a:gd name="connsiteY26" fmla="*/ 37 h 131"/>
              <a:gd name="connsiteX27" fmla="*/ 143 w 306"/>
              <a:gd name="connsiteY27" fmla="*/ 31 h 131"/>
              <a:gd name="connsiteX28" fmla="*/ 159 w 306"/>
              <a:gd name="connsiteY28" fmla="*/ 31 h 131"/>
              <a:gd name="connsiteX29" fmla="*/ 169 w 306"/>
              <a:gd name="connsiteY29" fmla="*/ 26 h 131"/>
              <a:gd name="connsiteX30" fmla="*/ 174 w 306"/>
              <a:gd name="connsiteY30" fmla="*/ 21 h 131"/>
              <a:gd name="connsiteX31" fmla="*/ 185 w 306"/>
              <a:gd name="connsiteY31" fmla="*/ 21 h 131"/>
              <a:gd name="connsiteX32" fmla="*/ 190 w 306"/>
              <a:gd name="connsiteY32" fmla="*/ 16 h 131"/>
              <a:gd name="connsiteX33" fmla="*/ 195 w 306"/>
              <a:gd name="connsiteY33" fmla="*/ 10 h 131"/>
              <a:gd name="connsiteX34" fmla="*/ 201 w 306"/>
              <a:gd name="connsiteY34" fmla="*/ 5 h 131"/>
              <a:gd name="connsiteX35" fmla="*/ 211 w 306"/>
              <a:gd name="connsiteY35" fmla="*/ 0 h 131"/>
              <a:gd name="connsiteX36" fmla="*/ 216 w 306"/>
              <a:gd name="connsiteY36" fmla="*/ 0 h 131"/>
              <a:gd name="connsiteX37" fmla="*/ 222 w 306"/>
              <a:gd name="connsiteY37" fmla="*/ 0 h 131"/>
              <a:gd name="connsiteX38" fmla="*/ 227 w 306"/>
              <a:gd name="connsiteY38" fmla="*/ 5 h 131"/>
              <a:gd name="connsiteX39" fmla="*/ 238 w 306"/>
              <a:gd name="connsiteY39" fmla="*/ 10 h 131"/>
              <a:gd name="connsiteX40" fmla="*/ 243 w 306"/>
              <a:gd name="connsiteY40" fmla="*/ 16 h 131"/>
              <a:gd name="connsiteX41" fmla="*/ 253 w 306"/>
              <a:gd name="connsiteY41" fmla="*/ 16 h 131"/>
              <a:gd name="connsiteX42" fmla="*/ 259 w 306"/>
              <a:gd name="connsiteY42" fmla="*/ 21 h 131"/>
              <a:gd name="connsiteX43" fmla="*/ 269 w 306"/>
              <a:gd name="connsiteY43" fmla="*/ 26 h 131"/>
              <a:gd name="connsiteX44" fmla="*/ 280 w 306"/>
              <a:gd name="connsiteY44" fmla="*/ 31 h 131"/>
              <a:gd name="connsiteX45" fmla="*/ 285 w 306"/>
              <a:gd name="connsiteY45" fmla="*/ 42 h 131"/>
              <a:gd name="connsiteX46" fmla="*/ 290 w 306"/>
              <a:gd name="connsiteY46" fmla="*/ 47 h 131"/>
              <a:gd name="connsiteX47" fmla="*/ 295 w 306"/>
              <a:gd name="connsiteY47" fmla="*/ 52 h 131"/>
              <a:gd name="connsiteX48" fmla="*/ 301 w 306"/>
              <a:gd name="connsiteY48" fmla="*/ 52 h 131"/>
              <a:gd name="connsiteX49" fmla="*/ 301 w 306"/>
              <a:gd name="connsiteY49" fmla="*/ 58 h 131"/>
              <a:gd name="connsiteX50" fmla="*/ 306 w 306"/>
              <a:gd name="connsiteY50" fmla="*/ 63 h 131"/>
              <a:gd name="connsiteX51" fmla="*/ 306 w 306"/>
              <a:gd name="connsiteY51" fmla="*/ 63 h 131"/>
              <a:gd name="connsiteX0" fmla="*/ 201 w 306"/>
              <a:gd name="connsiteY0" fmla="*/ 131 h 131"/>
              <a:gd name="connsiteX1" fmla="*/ 201 w 306"/>
              <a:gd name="connsiteY1" fmla="*/ 116 h 131"/>
              <a:gd name="connsiteX2" fmla="*/ 201 w 306"/>
              <a:gd name="connsiteY2" fmla="*/ 105 h 131"/>
              <a:gd name="connsiteX3" fmla="*/ 201 w 306"/>
              <a:gd name="connsiteY3" fmla="*/ 95 h 131"/>
              <a:gd name="connsiteX4" fmla="*/ 201 w 306"/>
              <a:gd name="connsiteY4" fmla="*/ 84 h 131"/>
              <a:gd name="connsiteX5" fmla="*/ 201 w 306"/>
              <a:gd name="connsiteY5" fmla="*/ 79 h 131"/>
              <a:gd name="connsiteX6" fmla="*/ 201 w 306"/>
              <a:gd name="connsiteY6" fmla="*/ 74 h 131"/>
              <a:gd name="connsiteX7" fmla="*/ 201 w 306"/>
              <a:gd name="connsiteY7" fmla="*/ 68 h 131"/>
              <a:gd name="connsiteX8" fmla="*/ 201 w 306"/>
              <a:gd name="connsiteY8" fmla="*/ 68 h 131"/>
              <a:gd name="connsiteX9" fmla="*/ 195 w 306"/>
              <a:gd name="connsiteY9" fmla="*/ 68 h 131"/>
              <a:gd name="connsiteX10" fmla="*/ 190 w 306"/>
              <a:gd name="connsiteY10" fmla="*/ 63 h 131"/>
              <a:gd name="connsiteX11" fmla="*/ 185 w 306"/>
              <a:gd name="connsiteY11" fmla="*/ 63 h 131"/>
              <a:gd name="connsiteX12" fmla="*/ 180 w 306"/>
              <a:gd name="connsiteY12" fmla="*/ 68 h 131"/>
              <a:gd name="connsiteX13" fmla="*/ 169 w 306"/>
              <a:gd name="connsiteY13" fmla="*/ 68 h 131"/>
              <a:gd name="connsiteX14" fmla="*/ 159 w 306"/>
              <a:gd name="connsiteY14" fmla="*/ 68 h 131"/>
              <a:gd name="connsiteX15" fmla="*/ 143 w 306"/>
              <a:gd name="connsiteY15" fmla="*/ 68 h 131"/>
              <a:gd name="connsiteX16" fmla="*/ 127 w 306"/>
              <a:gd name="connsiteY16" fmla="*/ 74 h 131"/>
              <a:gd name="connsiteX17" fmla="*/ 95 w 306"/>
              <a:gd name="connsiteY17" fmla="*/ 74 h 131"/>
              <a:gd name="connsiteX18" fmla="*/ 64 w 306"/>
              <a:gd name="connsiteY18" fmla="*/ 79 h 131"/>
              <a:gd name="connsiteX19" fmla="*/ 32 w 306"/>
              <a:gd name="connsiteY19" fmla="*/ 84 h 131"/>
              <a:gd name="connsiteX20" fmla="*/ 0 w 306"/>
              <a:gd name="connsiteY20" fmla="*/ 89 h 131"/>
              <a:gd name="connsiteX21" fmla="*/ 0 w 306"/>
              <a:gd name="connsiteY21" fmla="*/ 52 h 131"/>
              <a:gd name="connsiteX22" fmla="*/ 27 w 306"/>
              <a:gd name="connsiteY22" fmla="*/ 52 h 131"/>
              <a:gd name="connsiteX23" fmla="*/ 58 w 306"/>
              <a:gd name="connsiteY23" fmla="*/ 52 h 131"/>
              <a:gd name="connsiteX24" fmla="*/ 85 w 306"/>
              <a:gd name="connsiteY24" fmla="*/ 47 h 131"/>
              <a:gd name="connsiteX25" fmla="*/ 116 w 306"/>
              <a:gd name="connsiteY25" fmla="*/ 42 h 131"/>
              <a:gd name="connsiteX26" fmla="*/ 132 w 306"/>
              <a:gd name="connsiteY26" fmla="*/ 37 h 131"/>
              <a:gd name="connsiteX27" fmla="*/ 143 w 306"/>
              <a:gd name="connsiteY27" fmla="*/ 31 h 131"/>
              <a:gd name="connsiteX28" fmla="*/ 159 w 306"/>
              <a:gd name="connsiteY28" fmla="*/ 31 h 131"/>
              <a:gd name="connsiteX29" fmla="*/ 169 w 306"/>
              <a:gd name="connsiteY29" fmla="*/ 26 h 131"/>
              <a:gd name="connsiteX30" fmla="*/ 174 w 306"/>
              <a:gd name="connsiteY30" fmla="*/ 21 h 131"/>
              <a:gd name="connsiteX31" fmla="*/ 185 w 306"/>
              <a:gd name="connsiteY31" fmla="*/ 21 h 131"/>
              <a:gd name="connsiteX32" fmla="*/ 190 w 306"/>
              <a:gd name="connsiteY32" fmla="*/ 16 h 131"/>
              <a:gd name="connsiteX33" fmla="*/ 195 w 306"/>
              <a:gd name="connsiteY33" fmla="*/ 10 h 131"/>
              <a:gd name="connsiteX34" fmla="*/ 201 w 306"/>
              <a:gd name="connsiteY34" fmla="*/ 5 h 131"/>
              <a:gd name="connsiteX35" fmla="*/ 211 w 306"/>
              <a:gd name="connsiteY35" fmla="*/ 0 h 131"/>
              <a:gd name="connsiteX36" fmla="*/ 216 w 306"/>
              <a:gd name="connsiteY36" fmla="*/ 0 h 131"/>
              <a:gd name="connsiteX37" fmla="*/ 222 w 306"/>
              <a:gd name="connsiteY37" fmla="*/ 0 h 131"/>
              <a:gd name="connsiteX38" fmla="*/ 227 w 306"/>
              <a:gd name="connsiteY38" fmla="*/ 5 h 131"/>
              <a:gd name="connsiteX39" fmla="*/ 238 w 306"/>
              <a:gd name="connsiteY39" fmla="*/ 10 h 131"/>
              <a:gd name="connsiteX40" fmla="*/ 243 w 306"/>
              <a:gd name="connsiteY40" fmla="*/ 16 h 131"/>
              <a:gd name="connsiteX41" fmla="*/ 253 w 306"/>
              <a:gd name="connsiteY41" fmla="*/ 16 h 131"/>
              <a:gd name="connsiteX42" fmla="*/ 259 w 306"/>
              <a:gd name="connsiteY42" fmla="*/ 21 h 131"/>
              <a:gd name="connsiteX43" fmla="*/ 269 w 306"/>
              <a:gd name="connsiteY43" fmla="*/ 26 h 131"/>
              <a:gd name="connsiteX44" fmla="*/ 280 w 306"/>
              <a:gd name="connsiteY44" fmla="*/ 31 h 131"/>
              <a:gd name="connsiteX45" fmla="*/ 285 w 306"/>
              <a:gd name="connsiteY45" fmla="*/ 42 h 131"/>
              <a:gd name="connsiteX46" fmla="*/ 290 w 306"/>
              <a:gd name="connsiteY46" fmla="*/ 47 h 131"/>
              <a:gd name="connsiteX47" fmla="*/ 295 w 306"/>
              <a:gd name="connsiteY47" fmla="*/ 52 h 131"/>
              <a:gd name="connsiteX48" fmla="*/ 301 w 306"/>
              <a:gd name="connsiteY48" fmla="*/ 52 h 131"/>
              <a:gd name="connsiteX49" fmla="*/ 301 w 306"/>
              <a:gd name="connsiteY49" fmla="*/ 58 h 131"/>
              <a:gd name="connsiteX50" fmla="*/ 306 w 306"/>
              <a:gd name="connsiteY50" fmla="*/ 63 h 131"/>
              <a:gd name="connsiteX0" fmla="*/ 201 w 301"/>
              <a:gd name="connsiteY0" fmla="*/ 131 h 131"/>
              <a:gd name="connsiteX1" fmla="*/ 201 w 301"/>
              <a:gd name="connsiteY1" fmla="*/ 116 h 131"/>
              <a:gd name="connsiteX2" fmla="*/ 201 w 301"/>
              <a:gd name="connsiteY2" fmla="*/ 105 h 131"/>
              <a:gd name="connsiteX3" fmla="*/ 201 w 301"/>
              <a:gd name="connsiteY3" fmla="*/ 95 h 131"/>
              <a:gd name="connsiteX4" fmla="*/ 201 w 301"/>
              <a:gd name="connsiteY4" fmla="*/ 84 h 131"/>
              <a:gd name="connsiteX5" fmla="*/ 201 w 301"/>
              <a:gd name="connsiteY5" fmla="*/ 79 h 131"/>
              <a:gd name="connsiteX6" fmla="*/ 201 w 301"/>
              <a:gd name="connsiteY6" fmla="*/ 74 h 131"/>
              <a:gd name="connsiteX7" fmla="*/ 201 w 301"/>
              <a:gd name="connsiteY7" fmla="*/ 68 h 131"/>
              <a:gd name="connsiteX8" fmla="*/ 201 w 301"/>
              <a:gd name="connsiteY8" fmla="*/ 68 h 131"/>
              <a:gd name="connsiteX9" fmla="*/ 195 w 301"/>
              <a:gd name="connsiteY9" fmla="*/ 68 h 131"/>
              <a:gd name="connsiteX10" fmla="*/ 190 w 301"/>
              <a:gd name="connsiteY10" fmla="*/ 63 h 131"/>
              <a:gd name="connsiteX11" fmla="*/ 185 w 301"/>
              <a:gd name="connsiteY11" fmla="*/ 63 h 131"/>
              <a:gd name="connsiteX12" fmla="*/ 180 w 301"/>
              <a:gd name="connsiteY12" fmla="*/ 68 h 131"/>
              <a:gd name="connsiteX13" fmla="*/ 169 w 301"/>
              <a:gd name="connsiteY13" fmla="*/ 68 h 131"/>
              <a:gd name="connsiteX14" fmla="*/ 159 w 301"/>
              <a:gd name="connsiteY14" fmla="*/ 68 h 131"/>
              <a:gd name="connsiteX15" fmla="*/ 143 w 301"/>
              <a:gd name="connsiteY15" fmla="*/ 68 h 131"/>
              <a:gd name="connsiteX16" fmla="*/ 127 w 301"/>
              <a:gd name="connsiteY16" fmla="*/ 74 h 131"/>
              <a:gd name="connsiteX17" fmla="*/ 95 w 301"/>
              <a:gd name="connsiteY17" fmla="*/ 74 h 131"/>
              <a:gd name="connsiteX18" fmla="*/ 64 w 301"/>
              <a:gd name="connsiteY18" fmla="*/ 79 h 131"/>
              <a:gd name="connsiteX19" fmla="*/ 32 w 301"/>
              <a:gd name="connsiteY19" fmla="*/ 84 h 131"/>
              <a:gd name="connsiteX20" fmla="*/ 0 w 301"/>
              <a:gd name="connsiteY20" fmla="*/ 89 h 131"/>
              <a:gd name="connsiteX21" fmla="*/ 0 w 301"/>
              <a:gd name="connsiteY21" fmla="*/ 52 h 131"/>
              <a:gd name="connsiteX22" fmla="*/ 27 w 301"/>
              <a:gd name="connsiteY22" fmla="*/ 52 h 131"/>
              <a:gd name="connsiteX23" fmla="*/ 58 w 301"/>
              <a:gd name="connsiteY23" fmla="*/ 52 h 131"/>
              <a:gd name="connsiteX24" fmla="*/ 85 w 301"/>
              <a:gd name="connsiteY24" fmla="*/ 47 h 131"/>
              <a:gd name="connsiteX25" fmla="*/ 116 w 301"/>
              <a:gd name="connsiteY25" fmla="*/ 42 h 131"/>
              <a:gd name="connsiteX26" fmla="*/ 132 w 301"/>
              <a:gd name="connsiteY26" fmla="*/ 37 h 131"/>
              <a:gd name="connsiteX27" fmla="*/ 143 w 301"/>
              <a:gd name="connsiteY27" fmla="*/ 31 h 131"/>
              <a:gd name="connsiteX28" fmla="*/ 159 w 301"/>
              <a:gd name="connsiteY28" fmla="*/ 31 h 131"/>
              <a:gd name="connsiteX29" fmla="*/ 169 w 301"/>
              <a:gd name="connsiteY29" fmla="*/ 26 h 131"/>
              <a:gd name="connsiteX30" fmla="*/ 174 w 301"/>
              <a:gd name="connsiteY30" fmla="*/ 21 h 131"/>
              <a:gd name="connsiteX31" fmla="*/ 185 w 301"/>
              <a:gd name="connsiteY31" fmla="*/ 21 h 131"/>
              <a:gd name="connsiteX32" fmla="*/ 190 w 301"/>
              <a:gd name="connsiteY32" fmla="*/ 16 h 131"/>
              <a:gd name="connsiteX33" fmla="*/ 195 w 301"/>
              <a:gd name="connsiteY33" fmla="*/ 10 h 131"/>
              <a:gd name="connsiteX34" fmla="*/ 201 w 301"/>
              <a:gd name="connsiteY34" fmla="*/ 5 h 131"/>
              <a:gd name="connsiteX35" fmla="*/ 211 w 301"/>
              <a:gd name="connsiteY35" fmla="*/ 0 h 131"/>
              <a:gd name="connsiteX36" fmla="*/ 216 w 301"/>
              <a:gd name="connsiteY36" fmla="*/ 0 h 131"/>
              <a:gd name="connsiteX37" fmla="*/ 222 w 301"/>
              <a:gd name="connsiteY37" fmla="*/ 0 h 131"/>
              <a:gd name="connsiteX38" fmla="*/ 227 w 301"/>
              <a:gd name="connsiteY38" fmla="*/ 5 h 131"/>
              <a:gd name="connsiteX39" fmla="*/ 238 w 301"/>
              <a:gd name="connsiteY39" fmla="*/ 10 h 131"/>
              <a:gd name="connsiteX40" fmla="*/ 243 w 301"/>
              <a:gd name="connsiteY40" fmla="*/ 16 h 131"/>
              <a:gd name="connsiteX41" fmla="*/ 253 w 301"/>
              <a:gd name="connsiteY41" fmla="*/ 16 h 131"/>
              <a:gd name="connsiteX42" fmla="*/ 259 w 301"/>
              <a:gd name="connsiteY42" fmla="*/ 21 h 131"/>
              <a:gd name="connsiteX43" fmla="*/ 269 w 301"/>
              <a:gd name="connsiteY43" fmla="*/ 26 h 131"/>
              <a:gd name="connsiteX44" fmla="*/ 280 w 301"/>
              <a:gd name="connsiteY44" fmla="*/ 31 h 131"/>
              <a:gd name="connsiteX45" fmla="*/ 285 w 301"/>
              <a:gd name="connsiteY45" fmla="*/ 42 h 131"/>
              <a:gd name="connsiteX46" fmla="*/ 290 w 301"/>
              <a:gd name="connsiteY46" fmla="*/ 47 h 131"/>
              <a:gd name="connsiteX47" fmla="*/ 295 w 301"/>
              <a:gd name="connsiteY47" fmla="*/ 52 h 131"/>
              <a:gd name="connsiteX48" fmla="*/ 301 w 301"/>
              <a:gd name="connsiteY48" fmla="*/ 52 h 131"/>
              <a:gd name="connsiteX49" fmla="*/ 301 w 301"/>
              <a:gd name="connsiteY49" fmla="*/ 58 h 131"/>
              <a:gd name="connsiteX0" fmla="*/ 201 w 301"/>
              <a:gd name="connsiteY0" fmla="*/ 116 h 116"/>
              <a:gd name="connsiteX1" fmla="*/ 201 w 301"/>
              <a:gd name="connsiteY1" fmla="*/ 105 h 116"/>
              <a:gd name="connsiteX2" fmla="*/ 201 w 301"/>
              <a:gd name="connsiteY2" fmla="*/ 95 h 116"/>
              <a:gd name="connsiteX3" fmla="*/ 201 w 301"/>
              <a:gd name="connsiteY3" fmla="*/ 84 h 116"/>
              <a:gd name="connsiteX4" fmla="*/ 201 w 301"/>
              <a:gd name="connsiteY4" fmla="*/ 79 h 116"/>
              <a:gd name="connsiteX5" fmla="*/ 201 w 301"/>
              <a:gd name="connsiteY5" fmla="*/ 74 h 116"/>
              <a:gd name="connsiteX6" fmla="*/ 201 w 301"/>
              <a:gd name="connsiteY6" fmla="*/ 68 h 116"/>
              <a:gd name="connsiteX7" fmla="*/ 201 w 301"/>
              <a:gd name="connsiteY7" fmla="*/ 68 h 116"/>
              <a:gd name="connsiteX8" fmla="*/ 195 w 301"/>
              <a:gd name="connsiteY8" fmla="*/ 68 h 116"/>
              <a:gd name="connsiteX9" fmla="*/ 190 w 301"/>
              <a:gd name="connsiteY9" fmla="*/ 63 h 116"/>
              <a:gd name="connsiteX10" fmla="*/ 185 w 301"/>
              <a:gd name="connsiteY10" fmla="*/ 63 h 116"/>
              <a:gd name="connsiteX11" fmla="*/ 180 w 301"/>
              <a:gd name="connsiteY11" fmla="*/ 68 h 116"/>
              <a:gd name="connsiteX12" fmla="*/ 169 w 301"/>
              <a:gd name="connsiteY12" fmla="*/ 68 h 116"/>
              <a:gd name="connsiteX13" fmla="*/ 159 w 301"/>
              <a:gd name="connsiteY13" fmla="*/ 68 h 116"/>
              <a:gd name="connsiteX14" fmla="*/ 143 w 301"/>
              <a:gd name="connsiteY14" fmla="*/ 68 h 116"/>
              <a:gd name="connsiteX15" fmla="*/ 127 w 301"/>
              <a:gd name="connsiteY15" fmla="*/ 74 h 116"/>
              <a:gd name="connsiteX16" fmla="*/ 95 w 301"/>
              <a:gd name="connsiteY16" fmla="*/ 74 h 116"/>
              <a:gd name="connsiteX17" fmla="*/ 64 w 301"/>
              <a:gd name="connsiteY17" fmla="*/ 79 h 116"/>
              <a:gd name="connsiteX18" fmla="*/ 32 w 301"/>
              <a:gd name="connsiteY18" fmla="*/ 84 h 116"/>
              <a:gd name="connsiteX19" fmla="*/ 0 w 301"/>
              <a:gd name="connsiteY19" fmla="*/ 89 h 116"/>
              <a:gd name="connsiteX20" fmla="*/ 0 w 301"/>
              <a:gd name="connsiteY20" fmla="*/ 52 h 116"/>
              <a:gd name="connsiteX21" fmla="*/ 27 w 301"/>
              <a:gd name="connsiteY21" fmla="*/ 52 h 116"/>
              <a:gd name="connsiteX22" fmla="*/ 58 w 301"/>
              <a:gd name="connsiteY22" fmla="*/ 52 h 116"/>
              <a:gd name="connsiteX23" fmla="*/ 85 w 301"/>
              <a:gd name="connsiteY23" fmla="*/ 47 h 116"/>
              <a:gd name="connsiteX24" fmla="*/ 116 w 301"/>
              <a:gd name="connsiteY24" fmla="*/ 42 h 116"/>
              <a:gd name="connsiteX25" fmla="*/ 132 w 301"/>
              <a:gd name="connsiteY25" fmla="*/ 37 h 116"/>
              <a:gd name="connsiteX26" fmla="*/ 143 w 301"/>
              <a:gd name="connsiteY26" fmla="*/ 31 h 116"/>
              <a:gd name="connsiteX27" fmla="*/ 159 w 301"/>
              <a:gd name="connsiteY27" fmla="*/ 31 h 116"/>
              <a:gd name="connsiteX28" fmla="*/ 169 w 301"/>
              <a:gd name="connsiteY28" fmla="*/ 26 h 116"/>
              <a:gd name="connsiteX29" fmla="*/ 174 w 301"/>
              <a:gd name="connsiteY29" fmla="*/ 21 h 116"/>
              <a:gd name="connsiteX30" fmla="*/ 185 w 301"/>
              <a:gd name="connsiteY30" fmla="*/ 21 h 116"/>
              <a:gd name="connsiteX31" fmla="*/ 190 w 301"/>
              <a:gd name="connsiteY31" fmla="*/ 16 h 116"/>
              <a:gd name="connsiteX32" fmla="*/ 195 w 301"/>
              <a:gd name="connsiteY32" fmla="*/ 10 h 116"/>
              <a:gd name="connsiteX33" fmla="*/ 201 w 301"/>
              <a:gd name="connsiteY33" fmla="*/ 5 h 116"/>
              <a:gd name="connsiteX34" fmla="*/ 211 w 301"/>
              <a:gd name="connsiteY34" fmla="*/ 0 h 116"/>
              <a:gd name="connsiteX35" fmla="*/ 216 w 301"/>
              <a:gd name="connsiteY35" fmla="*/ 0 h 116"/>
              <a:gd name="connsiteX36" fmla="*/ 222 w 301"/>
              <a:gd name="connsiteY36" fmla="*/ 0 h 116"/>
              <a:gd name="connsiteX37" fmla="*/ 227 w 301"/>
              <a:gd name="connsiteY37" fmla="*/ 5 h 116"/>
              <a:gd name="connsiteX38" fmla="*/ 238 w 301"/>
              <a:gd name="connsiteY38" fmla="*/ 10 h 116"/>
              <a:gd name="connsiteX39" fmla="*/ 243 w 301"/>
              <a:gd name="connsiteY39" fmla="*/ 16 h 116"/>
              <a:gd name="connsiteX40" fmla="*/ 253 w 301"/>
              <a:gd name="connsiteY40" fmla="*/ 16 h 116"/>
              <a:gd name="connsiteX41" fmla="*/ 259 w 301"/>
              <a:gd name="connsiteY41" fmla="*/ 21 h 116"/>
              <a:gd name="connsiteX42" fmla="*/ 269 w 301"/>
              <a:gd name="connsiteY42" fmla="*/ 26 h 116"/>
              <a:gd name="connsiteX43" fmla="*/ 280 w 301"/>
              <a:gd name="connsiteY43" fmla="*/ 31 h 116"/>
              <a:gd name="connsiteX44" fmla="*/ 285 w 301"/>
              <a:gd name="connsiteY44" fmla="*/ 42 h 116"/>
              <a:gd name="connsiteX45" fmla="*/ 290 w 301"/>
              <a:gd name="connsiteY45" fmla="*/ 47 h 116"/>
              <a:gd name="connsiteX46" fmla="*/ 295 w 301"/>
              <a:gd name="connsiteY46" fmla="*/ 52 h 116"/>
              <a:gd name="connsiteX47" fmla="*/ 301 w 301"/>
              <a:gd name="connsiteY47" fmla="*/ 52 h 116"/>
              <a:gd name="connsiteX48" fmla="*/ 301 w 301"/>
              <a:gd name="connsiteY48" fmla="*/ 58 h 116"/>
              <a:gd name="connsiteX0" fmla="*/ 201 w 301"/>
              <a:gd name="connsiteY0" fmla="*/ 105 h 105"/>
              <a:gd name="connsiteX1" fmla="*/ 201 w 301"/>
              <a:gd name="connsiteY1" fmla="*/ 95 h 105"/>
              <a:gd name="connsiteX2" fmla="*/ 201 w 301"/>
              <a:gd name="connsiteY2" fmla="*/ 84 h 105"/>
              <a:gd name="connsiteX3" fmla="*/ 201 w 301"/>
              <a:gd name="connsiteY3" fmla="*/ 79 h 105"/>
              <a:gd name="connsiteX4" fmla="*/ 201 w 301"/>
              <a:gd name="connsiteY4" fmla="*/ 74 h 105"/>
              <a:gd name="connsiteX5" fmla="*/ 201 w 301"/>
              <a:gd name="connsiteY5" fmla="*/ 68 h 105"/>
              <a:gd name="connsiteX6" fmla="*/ 201 w 301"/>
              <a:gd name="connsiteY6" fmla="*/ 68 h 105"/>
              <a:gd name="connsiteX7" fmla="*/ 195 w 301"/>
              <a:gd name="connsiteY7" fmla="*/ 68 h 105"/>
              <a:gd name="connsiteX8" fmla="*/ 190 w 301"/>
              <a:gd name="connsiteY8" fmla="*/ 63 h 105"/>
              <a:gd name="connsiteX9" fmla="*/ 185 w 301"/>
              <a:gd name="connsiteY9" fmla="*/ 63 h 105"/>
              <a:gd name="connsiteX10" fmla="*/ 180 w 301"/>
              <a:gd name="connsiteY10" fmla="*/ 68 h 105"/>
              <a:gd name="connsiteX11" fmla="*/ 169 w 301"/>
              <a:gd name="connsiteY11" fmla="*/ 68 h 105"/>
              <a:gd name="connsiteX12" fmla="*/ 159 w 301"/>
              <a:gd name="connsiteY12" fmla="*/ 68 h 105"/>
              <a:gd name="connsiteX13" fmla="*/ 143 w 301"/>
              <a:gd name="connsiteY13" fmla="*/ 68 h 105"/>
              <a:gd name="connsiteX14" fmla="*/ 127 w 301"/>
              <a:gd name="connsiteY14" fmla="*/ 74 h 105"/>
              <a:gd name="connsiteX15" fmla="*/ 95 w 301"/>
              <a:gd name="connsiteY15" fmla="*/ 74 h 105"/>
              <a:gd name="connsiteX16" fmla="*/ 64 w 301"/>
              <a:gd name="connsiteY16" fmla="*/ 79 h 105"/>
              <a:gd name="connsiteX17" fmla="*/ 32 w 301"/>
              <a:gd name="connsiteY17" fmla="*/ 84 h 105"/>
              <a:gd name="connsiteX18" fmla="*/ 0 w 301"/>
              <a:gd name="connsiteY18" fmla="*/ 89 h 105"/>
              <a:gd name="connsiteX19" fmla="*/ 0 w 301"/>
              <a:gd name="connsiteY19" fmla="*/ 52 h 105"/>
              <a:gd name="connsiteX20" fmla="*/ 27 w 301"/>
              <a:gd name="connsiteY20" fmla="*/ 52 h 105"/>
              <a:gd name="connsiteX21" fmla="*/ 58 w 301"/>
              <a:gd name="connsiteY21" fmla="*/ 52 h 105"/>
              <a:gd name="connsiteX22" fmla="*/ 85 w 301"/>
              <a:gd name="connsiteY22" fmla="*/ 47 h 105"/>
              <a:gd name="connsiteX23" fmla="*/ 116 w 301"/>
              <a:gd name="connsiteY23" fmla="*/ 42 h 105"/>
              <a:gd name="connsiteX24" fmla="*/ 132 w 301"/>
              <a:gd name="connsiteY24" fmla="*/ 37 h 105"/>
              <a:gd name="connsiteX25" fmla="*/ 143 w 301"/>
              <a:gd name="connsiteY25" fmla="*/ 31 h 105"/>
              <a:gd name="connsiteX26" fmla="*/ 159 w 301"/>
              <a:gd name="connsiteY26" fmla="*/ 31 h 105"/>
              <a:gd name="connsiteX27" fmla="*/ 169 w 301"/>
              <a:gd name="connsiteY27" fmla="*/ 26 h 105"/>
              <a:gd name="connsiteX28" fmla="*/ 174 w 301"/>
              <a:gd name="connsiteY28" fmla="*/ 21 h 105"/>
              <a:gd name="connsiteX29" fmla="*/ 185 w 301"/>
              <a:gd name="connsiteY29" fmla="*/ 21 h 105"/>
              <a:gd name="connsiteX30" fmla="*/ 190 w 301"/>
              <a:gd name="connsiteY30" fmla="*/ 16 h 105"/>
              <a:gd name="connsiteX31" fmla="*/ 195 w 301"/>
              <a:gd name="connsiteY31" fmla="*/ 10 h 105"/>
              <a:gd name="connsiteX32" fmla="*/ 201 w 301"/>
              <a:gd name="connsiteY32" fmla="*/ 5 h 105"/>
              <a:gd name="connsiteX33" fmla="*/ 211 w 301"/>
              <a:gd name="connsiteY33" fmla="*/ 0 h 105"/>
              <a:gd name="connsiteX34" fmla="*/ 216 w 301"/>
              <a:gd name="connsiteY34" fmla="*/ 0 h 105"/>
              <a:gd name="connsiteX35" fmla="*/ 222 w 301"/>
              <a:gd name="connsiteY35" fmla="*/ 0 h 105"/>
              <a:gd name="connsiteX36" fmla="*/ 227 w 301"/>
              <a:gd name="connsiteY36" fmla="*/ 5 h 105"/>
              <a:gd name="connsiteX37" fmla="*/ 238 w 301"/>
              <a:gd name="connsiteY37" fmla="*/ 10 h 105"/>
              <a:gd name="connsiteX38" fmla="*/ 243 w 301"/>
              <a:gd name="connsiteY38" fmla="*/ 16 h 105"/>
              <a:gd name="connsiteX39" fmla="*/ 253 w 301"/>
              <a:gd name="connsiteY39" fmla="*/ 16 h 105"/>
              <a:gd name="connsiteX40" fmla="*/ 259 w 301"/>
              <a:gd name="connsiteY40" fmla="*/ 21 h 105"/>
              <a:gd name="connsiteX41" fmla="*/ 269 w 301"/>
              <a:gd name="connsiteY41" fmla="*/ 26 h 105"/>
              <a:gd name="connsiteX42" fmla="*/ 280 w 301"/>
              <a:gd name="connsiteY42" fmla="*/ 31 h 105"/>
              <a:gd name="connsiteX43" fmla="*/ 285 w 301"/>
              <a:gd name="connsiteY43" fmla="*/ 42 h 105"/>
              <a:gd name="connsiteX44" fmla="*/ 290 w 301"/>
              <a:gd name="connsiteY44" fmla="*/ 47 h 105"/>
              <a:gd name="connsiteX45" fmla="*/ 295 w 301"/>
              <a:gd name="connsiteY45" fmla="*/ 52 h 105"/>
              <a:gd name="connsiteX46" fmla="*/ 301 w 301"/>
              <a:gd name="connsiteY46" fmla="*/ 52 h 105"/>
              <a:gd name="connsiteX47" fmla="*/ 301 w 301"/>
              <a:gd name="connsiteY47" fmla="*/ 58 h 105"/>
              <a:gd name="connsiteX0" fmla="*/ 201 w 301"/>
              <a:gd name="connsiteY0" fmla="*/ 95 h 95"/>
              <a:gd name="connsiteX1" fmla="*/ 201 w 301"/>
              <a:gd name="connsiteY1" fmla="*/ 84 h 95"/>
              <a:gd name="connsiteX2" fmla="*/ 201 w 301"/>
              <a:gd name="connsiteY2" fmla="*/ 79 h 95"/>
              <a:gd name="connsiteX3" fmla="*/ 201 w 301"/>
              <a:gd name="connsiteY3" fmla="*/ 74 h 95"/>
              <a:gd name="connsiteX4" fmla="*/ 201 w 301"/>
              <a:gd name="connsiteY4" fmla="*/ 68 h 95"/>
              <a:gd name="connsiteX5" fmla="*/ 201 w 301"/>
              <a:gd name="connsiteY5" fmla="*/ 68 h 95"/>
              <a:gd name="connsiteX6" fmla="*/ 195 w 301"/>
              <a:gd name="connsiteY6" fmla="*/ 68 h 95"/>
              <a:gd name="connsiteX7" fmla="*/ 190 w 301"/>
              <a:gd name="connsiteY7" fmla="*/ 63 h 95"/>
              <a:gd name="connsiteX8" fmla="*/ 185 w 301"/>
              <a:gd name="connsiteY8" fmla="*/ 63 h 95"/>
              <a:gd name="connsiteX9" fmla="*/ 180 w 301"/>
              <a:gd name="connsiteY9" fmla="*/ 68 h 95"/>
              <a:gd name="connsiteX10" fmla="*/ 169 w 301"/>
              <a:gd name="connsiteY10" fmla="*/ 68 h 95"/>
              <a:gd name="connsiteX11" fmla="*/ 159 w 301"/>
              <a:gd name="connsiteY11" fmla="*/ 68 h 95"/>
              <a:gd name="connsiteX12" fmla="*/ 143 w 301"/>
              <a:gd name="connsiteY12" fmla="*/ 68 h 95"/>
              <a:gd name="connsiteX13" fmla="*/ 127 w 301"/>
              <a:gd name="connsiteY13" fmla="*/ 74 h 95"/>
              <a:gd name="connsiteX14" fmla="*/ 95 w 301"/>
              <a:gd name="connsiteY14" fmla="*/ 74 h 95"/>
              <a:gd name="connsiteX15" fmla="*/ 64 w 301"/>
              <a:gd name="connsiteY15" fmla="*/ 79 h 95"/>
              <a:gd name="connsiteX16" fmla="*/ 32 w 301"/>
              <a:gd name="connsiteY16" fmla="*/ 84 h 95"/>
              <a:gd name="connsiteX17" fmla="*/ 0 w 301"/>
              <a:gd name="connsiteY17" fmla="*/ 89 h 95"/>
              <a:gd name="connsiteX18" fmla="*/ 0 w 301"/>
              <a:gd name="connsiteY18" fmla="*/ 52 h 95"/>
              <a:gd name="connsiteX19" fmla="*/ 27 w 301"/>
              <a:gd name="connsiteY19" fmla="*/ 52 h 95"/>
              <a:gd name="connsiteX20" fmla="*/ 58 w 301"/>
              <a:gd name="connsiteY20" fmla="*/ 52 h 95"/>
              <a:gd name="connsiteX21" fmla="*/ 85 w 301"/>
              <a:gd name="connsiteY21" fmla="*/ 47 h 95"/>
              <a:gd name="connsiteX22" fmla="*/ 116 w 301"/>
              <a:gd name="connsiteY22" fmla="*/ 42 h 95"/>
              <a:gd name="connsiteX23" fmla="*/ 132 w 301"/>
              <a:gd name="connsiteY23" fmla="*/ 37 h 95"/>
              <a:gd name="connsiteX24" fmla="*/ 143 w 301"/>
              <a:gd name="connsiteY24" fmla="*/ 31 h 95"/>
              <a:gd name="connsiteX25" fmla="*/ 159 w 301"/>
              <a:gd name="connsiteY25" fmla="*/ 31 h 95"/>
              <a:gd name="connsiteX26" fmla="*/ 169 w 301"/>
              <a:gd name="connsiteY26" fmla="*/ 26 h 95"/>
              <a:gd name="connsiteX27" fmla="*/ 174 w 301"/>
              <a:gd name="connsiteY27" fmla="*/ 21 h 95"/>
              <a:gd name="connsiteX28" fmla="*/ 185 w 301"/>
              <a:gd name="connsiteY28" fmla="*/ 21 h 95"/>
              <a:gd name="connsiteX29" fmla="*/ 190 w 301"/>
              <a:gd name="connsiteY29" fmla="*/ 16 h 95"/>
              <a:gd name="connsiteX30" fmla="*/ 195 w 301"/>
              <a:gd name="connsiteY30" fmla="*/ 10 h 95"/>
              <a:gd name="connsiteX31" fmla="*/ 201 w 301"/>
              <a:gd name="connsiteY31" fmla="*/ 5 h 95"/>
              <a:gd name="connsiteX32" fmla="*/ 211 w 301"/>
              <a:gd name="connsiteY32" fmla="*/ 0 h 95"/>
              <a:gd name="connsiteX33" fmla="*/ 216 w 301"/>
              <a:gd name="connsiteY33" fmla="*/ 0 h 95"/>
              <a:gd name="connsiteX34" fmla="*/ 222 w 301"/>
              <a:gd name="connsiteY34" fmla="*/ 0 h 95"/>
              <a:gd name="connsiteX35" fmla="*/ 227 w 301"/>
              <a:gd name="connsiteY35" fmla="*/ 5 h 95"/>
              <a:gd name="connsiteX36" fmla="*/ 238 w 301"/>
              <a:gd name="connsiteY36" fmla="*/ 10 h 95"/>
              <a:gd name="connsiteX37" fmla="*/ 243 w 301"/>
              <a:gd name="connsiteY37" fmla="*/ 16 h 95"/>
              <a:gd name="connsiteX38" fmla="*/ 253 w 301"/>
              <a:gd name="connsiteY38" fmla="*/ 16 h 95"/>
              <a:gd name="connsiteX39" fmla="*/ 259 w 301"/>
              <a:gd name="connsiteY39" fmla="*/ 21 h 95"/>
              <a:gd name="connsiteX40" fmla="*/ 269 w 301"/>
              <a:gd name="connsiteY40" fmla="*/ 26 h 95"/>
              <a:gd name="connsiteX41" fmla="*/ 280 w 301"/>
              <a:gd name="connsiteY41" fmla="*/ 31 h 95"/>
              <a:gd name="connsiteX42" fmla="*/ 285 w 301"/>
              <a:gd name="connsiteY42" fmla="*/ 42 h 95"/>
              <a:gd name="connsiteX43" fmla="*/ 290 w 301"/>
              <a:gd name="connsiteY43" fmla="*/ 47 h 95"/>
              <a:gd name="connsiteX44" fmla="*/ 295 w 301"/>
              <a:gd name="connsiteY44" fmla="*/ 52 h 95"/>
              <a:gd name="connsiteX45" fmla="*/ 301 w 301"/>
              <a:gd name="connsiteY45" fmla="*/ 52 h 95"/>
              <a:gd name="connsiteX46" fmla="*/ 301 w 301"/>
              <a:gd name="connsiteY46" fmla="*/ 58 h 95"/>
              <a:gd name="connsiteX0" fmla="*/ 201 w 301"/>
              <a:gd name="connsiteY0" fmla="*/ 84 h 89"/>
              <a:gd name="connsiteX1" fmla="*/ 201 w 301"/>
              <a:gd name="connsiteY1" fmla="*/ 79 h 89"/>
              <a:gd name="connsiteX2" fmla="*/ 201 w 301"/>
              <a:gd name="connsiteY2" fmla="*/ 74 h 89"/>
              <a:gd name="connsiteX3" fmla="*/ 201 w 301"/>
              <a:gd name="connsiteY3" fmla="*/ 68 h 89"/>
              <a:gd name="connsiteX4" fmla="*/ 201 w 301"/>
              <a:gd name="connsiteY4" fmla="*/ 68 h 89"/>
              <a:gd name="connsiteX5" fmla="*/ 195 w 301"/>
              <a:gd name="connsiteY5" fmla="*/ 68 h 89"/>
              <a:gd name="connsiteX6" fmla="*/ 190 w 301"/>
              <a:gd name="connsiteY6" fmla="*/ 63 h 89"/>
              <a:gd name="connsiteX7" fmla="*/ 185 w 301"/>
              <a:gd name="connsiteY7" fmla="*/ 63 h 89"/>
              <a:gd name="connsiteX8" fmla="*/ 180 w 301"/>
              <a:gd name="connsiteY8" fmla="*/ 68 h 89"/>
              <a:gd name="connsiteX9" fmla="*/ 169 w 301"/>
              <a:gd name="connsiteY9" fmla="*/ 68 h 89"/>
              <a:gd name="connsiteX10" fmla="*/ 159 w 301"/>
              <a:gd name="connsiteY10" fmla="*/ 68 h 89"/>
              <a:gd name="connsiteX11" fmla="*/ 143 w 301"/>
              <a:gd name="connsiteY11" fmla="*/ 68 h 89"/>
              <a:gd name="connsiteX12" fmla="*/ 127 w 301"/>
              <a:gd name="connsiteY12" fmla="*/ 74 h 89"/>
              <a:gd name="connsiteX13" fmla="*/ 95 w 301"/>
              <a:gd name="connsiteY13" fmla="*/ 74 h 89"/>
              <a:gd name="connsiteX14" fmla="*/ 64 w 301"/>
              <a:gd name="connsiteY14" fmla="*/ 79 h 89"/>
              <a:gd name="connsiteX15" fmla="*/ 32 w 301"/>
              <a:gd name="connsiteY15" fmla="*/ 84 h 89"/>
              <a:gd name="connsiteX16" fmla="*/ 0 w 301"/>
              <a:gd name="connsiteY16" fmla="*/ 89 h 89"/>
              <a:gd name="connsiteX17" fmla="*/ 0 w 301"/>
              <a:gd name="connsiteY17" fmla="*/ 52 h 89"/>
              <a:gd name="connsiteX18" fmla="*/ 27 w 301"/>
              <a:gd name="connsiteY18" fmla="*/ 52 h 89"/>
              <a:gd name="connsiteX19" fmla="*/ 58 w 301"/>
              <a:gd name="connsiteY19" fmla="*/ 52 h 89"/>
              <a:gd name="connsiteX20" fmla="*/ 85 w 301"/>
              <a:gd name="connsiteY20" fmla="*/ 47 h 89"/>
              <a:gd name="connsiteX21" fmla="*/ 116 w 301"/>
              <a:gd name="connsiteY21" fmla="*/ 42 h 89"/>
              <a:gd name="connsiteX22" fmla="*/ 132 w 301"/>
              <a:gd name="connsiteY22" fmla="*/ 37 h 89"/>
              <a:gd name="connsiteX23" fmla="*/ 143 w 301"/>
              <a:gd name="connsiteY23" fmla="*/ 31 h 89"/>
              <a:gd name="connsiteX24" fmla="*/ 159 w 301"/>
              <a:gd name="connsiteY24" fmla="*/ 31 h 89"/>
              <a:gd name="connsiteX25" fmla="*/ 169 w 301"/>
              <a:gd name="connsiteY25" fmla="*/ 26 h 89"/>
              <a:gd name="connsiteX26" fmla="*/ 174 w 301"/>
              <a:gd name="connsiteY26" fmla="*/ 21 h 89"/>
              <a:gd name="connsiteX27" fmla="*/ 185 w 301"/>
              <a:gd name="connsiteY27" fmla="*/ 21 h 89"/>
              <a:gd name="connsiteX28" fmla="*/ 190 w 301"/>
              <a:gd name="connsiteY28" fmla="*/ 16 h 89"/>
              <a:gd name="connsiteX29" fmla="*/ 195 w 301"/>
              <a:gd name="connsiteY29" fmla="*/ 10 h 89"/>
              <a:gd name="connsiteX30" fmla="*/ 201 w 301"/>
              <a:gd name="connsiteY30" fmla="*/ 5 h 89"/>
              <a:gd name="connsiteX31" fmla="*/ 211 w 301"/>
              <a:gd name="connsiteY31" fmla="*/ 0 h 89"/>
              <a:gd name="connsiteX32" fmla="*/ 216 w 301"/>
              <a:gd name="connsiteY32" fmla="*/ 0 h 89"/>
              <a:gd name="connsiteX33" fmla="*/ 222 w 301"/>
              <a:gd name="connsiteY33" fmla="*/ 0 h 89"/>
              <a:gd name="connsiteX34" fmla="*/ 227 w 301"/>
              <a:gd name="connsiteY34" fmla="*/ 5 h 89"/>
              <a:gd name="connsiteX35" fmla="*/ 238 w 301"/>
              <a:gd name="connsiteY35" fmla="*/ 10 h 89"/>
              <a:gd name="connsiteX36" fmla="*/ 243 w 301"/>
              <a:gd name="connsiteY36" fmla="*/ 16 h 89"/>
              <a:gd name="connsiteX37" fmla="*/ 253 w 301"/>
              <a:gd name="connsiteY37" fmla="*/ 16 h 89"/>
              <a:gd name="connsiteX38" fmla="*/ 259 w 301"/>
              <a:gd name="connsiteY38" fmla="*/ 21 h 89"/>
              <a:gd name="connsiteX39" fmla="*/ 269 w 301"/>
              <a:gd name="connsiteY39" fmla="*/ 26 h 89"/>
              <a:gd name="connsiteX40" fmla="*/ 280 w 301"/>
              <a:gd name="connsiteY40" fmla="*/ 31 h 89"/>
              <a:gd name="connsiteX41" fmla="*/ 285 w 301"/>
              <a:gd name="connsiteY41" fmla="*/ 42 h 89"/>
              <a:gd name="connsiteX42" fmla="*/ 290 w 301"/>
              <a:gd name="connsiteY42" fmla="*/ 47 h 89"/>
              <a:gd name="connsiteX43" fmla="*/ 295 w 301"/>
              <a:gd name="connsiteY43" fmla="*/ 52 h 89"/>
              <a:gd name="connsiteX44" fmla="*/ 301 w 301"/>
              <a:gd name="connsiteY44" fmla="*/ 52 h 89"/>
              <a:gd name="connsiteX45" fmla="*/ 301 w 301"/>
              <a:gd name="connsiteY45" fmla="*/ 58 h 89"/>
              <a:gd name="connsiteX0" fmla="*/ 201 w 301"/>
              <a:gd name="connsiteY0" fmla="*/ 84 h 89"/>
              <a:gd name="connsiteX1" fmla="*/ 201 w 301"/>
              <a:gd name="connsiteY1" fmla="*/ 74 h 89"/>
              <a:gd name="connsiteX2" fmla="*/ 201 w 301"/>
              <a:gd name="connsiteY2" fmla="*/ 68 h 89"/>
              <a:gd name="connsiteX3" fmla="*/ 201 w 301"/>
              <a:gd name="connsiteY3" fmla="*/ 68 h 89"/>
              <a:gd name="connsiteX4" fmla="*/ 195 w 301"/>
              <a:gd name="connsiteY4" fmla="*/ 68 h 89"/>
              <a:gd name="connsiteX5" fmla="*/ 190 w 301"/>
              <a:gd name="connsiteY5" fmla="*/ 63 h 89"/>
              <a:gd name="connsiteX6" fmla="*/ 185 w 301"/>
              <a:gd name="connsiteY6" fmla="*/ 63 h 89"/>
              <a:gd name="connsiteX7" fmla="*/ 180 w 301"/>
              <a:gd name="connsiteY7" fmla="*/ 68 h 89"/>
              <a:gd name="connsiteX8" fmla="*/ 169 w 301"/>
              <a:gd name="connsiteY8" fmla="*/ 68 h 89"/>
              <a:gd name="connsiteX9" fmla="*/ 159 w 301"/>
              <a:gd name="connsiteY9" fmla="*/ 68 h 89"/>
              <a:gd name="connsiteX10" fmla="*/ 143 w 301"/>
              <a:gd name="connsiteY10" fmla="*/ 68 h 89"/>
              <a:gd name="connsiteX11" fmla="*/ 127 w 301"/>
              <a:gd name="connsiteY11" fmla="*/ 74 h 89"/>
              <a:gd name="connsiteX12" fmla="*/ 95 w 301"/>
              <a:gd name="connsiteY12" fmla="*/ 74 h 89"/>
              <a:gd name="connsiteX13" fmla="*/ 64 w 301"/>
              <a:gd name="connsiteY13" fmla="*/ 79 h 89"/>
              <a:gd name="connsiteX14" fmla="*/ 32 w 301"/>
              <a:gd name="connsiteY14" fmla="*/ 84 h 89"/>
              <a:gd name="connsiteX15" fmla="*/ 0 w 301"/>
              <a:gd name="connsiteY15" fmla="*/ 89 h 89"/>
              <a:gd name="connsiteX16" fmla="*/ 0 w 301"/>
              <a:gd name="connsiteY16" fmla="*/ 52 h 89"/>
              <a:gd name="connsiteX17" fmla="*/ 27 w 301"/>
              <a:gd name="connsiteY17" fmla="*/ 52 h 89"/>
              <a:gd name="connsiteX18" fmla="*/ 58 w 301"/>
              <a:gd name="connsiteY18" fmla="*/ 52 h 89"/>
              <a:gd name="connsiteX19" fmla="*/ 85 w 301"/>
              <a:gd name="connsiteY19" fmla="*/ 47 h 89"/>
              <a:gd name="connsiteX20" fmla="*/ 116 w 301"/>
              <a:gd name="connsiteY20" fmla="*/ 42 h 89"/>
              <a:gd name="connsiteX21" fmla="*/ 132 w 301"/>
              <a:gd name="connsiteY21" fmla="*/ 37 h 89"/>
              <a:gd name="connsiteX22" fmla="*/ 143 w 301"/>
              <a:gd name="connsiteY22" fmla="*/ 31 h 89"/>
              <a:gd name="connsiteX23" fmla="*/ 159 w 301"/>
              <a:gd name="connsiteY23" fmla="*/ 31 h 89"/>
              <a:gd name="connsiteX24" fmla="*/ 169 w 301"/>
              <a:gd name="connsiteY24" fmla="*/ 26 h 89"/>
              <a:gd name="connsiteX25" fmla="*/ 174 w 301"/>
              <a:gd name="connsiteY25" fmla="*/ 21 h 89"/>
              <a:gd name="connsiteX26" fmla="*/ 185 w 301"/>
              <a:gd name="connsiteY26" fmla="*/ 21 h 89"/>
              <a:gd name="connsiteX27" fmla="*/ 190 w 301"/>
              <a:gd name="connsiteY27" fmla="*/ 16 h 89"/>
              <a:gd name="connsiteX28" fmla="*/ 195 w 301"/>
              <a:gd name="connsiteY28" fmla="*/ 10 h 89"/>
              <a:gd name="connsiteX29" fmla="*/ 201 w 301"/>
              <a:gd name="connsiteY29" fmla="*/ 5 h 89"/>
              <a:gd name="connsiteX30" fmla="*/ 211 w 301"/>
              <a:gd name="connsiteY30" fmla="*/ 0 h 89"/>
              <a:gd name="connsiteX31" fmla="*/ 216 w 301"/>
              <a:gd name="connsiteY31" fmla="*/ 0 h 89"/>
              <a:gd name="connsiteX32" fmla="*/ 222 w 301"/>
              <a:gd name="connsiteY32" fmla="*/ 0 h 89"/>
              <a:gd name="connsiteX33" fmla="*/ 227 w 301"/>
              <a:gd name="connsiteY33" fmla="*/ 5 h 89"/>
              <a:gd name="connsiteX34" fmla="*/ 238 w 301"/>
              <a:gd name="connsiteY34" fmla="*/ 10 h 89"/>
              <a:gd name="connsiteX35" fmla="*/ 243 w 301"/>
              <a:gd name="connsiteY35" fmla="*/ 16 h 89"/>
              <a:gd name="connsiteX36" fmla="*/ 253 w 301"/>
              <a:gd name="connsiteY36" fmla="*/ 16 h 89"/>
              <a:gd name="connsiteX37" fmla="*/ 259 w 301"/>
              <a:gd name="connsiteY37" fmla="*/ 21 h 89"/>
              <a:gd name="connsiteX38" fmla="*/ 269 w 301"/>
              <a:gd name="connsiteY38" fmla="*/ 26 h 89"/>
              <a:gd name="connsiteX39" fmla="*/ 280 w 301"/>
              <a:gd name="connsiteY39" fmla="*/ 31 h 89"/>
              <a:gd name="connsiteX40" fmla="*/ 285 w 301"/>
              <a:gd name="connsiteY40" fmla="*/ 42 h 89"/>
              <a:gd name="connsiteX41" fmla="*/ 290 w 301"/>
              <a:gd name="connsiteY41" fmla="*/ 47 h 89"/>
              <a:gd name="connsiteX42" fmla="*/ 295 w 301"/>
              <a:gd name="connsiteY42" fmla="*/ 52 h 89"/>
              <a:gd name="connsiteX43" fmla="*/ 301 w 301"/>
              <a:gd name="connsiteY43" fmla="*/ 52 h 89"/>
              <a:gd name="connsiteX44" fmla="*/ 301 w 301"/>
              <a:gd name="connsiteY44" fmla="*/ 58 h 89"/>
              <a:gd name="connsiteX0" fmla="*/ 201 w 301"/>
              <a:gd name="connsiteY0" fmla="*/ 74 h 89"/>
              <a:gd name="connsiteX1" fmla="*/ 201 w 301"/>
              <a:gd name="connsiteY1" fmla="*/ 68 h 89"/>
              <a:gd name="connsiteX2" fmla="*/ 201 w 301"/>
              <a:gd name="connsiteY2" fmla="*/ 68 h 89"/>
              <a:gd name="connsiteX3" fmla="*/ 195 w 301"/>
              <a:gd name="connsiteY3" fmla="*/ 68 h 89"/>
              <a:gd name="connsiteX4" fmla="*/ 190 w 301"/>
              <a:gd name="connsiteY4" fmla="*/ 63 h 89"/>
              <a:gd name="connsiteX5" fmla="*/ 185 w 301"/>
              <a:gd name="connsiteY5" fmla="*/ 63 h 89"/>
              <a:gd name="connsiteX6" fmla="*/ 180 w 301"/>
              <a:gd name="connsiteY6" fmla="*/ 68 h 89"/>
              <a:gd name="connsiteX7" fmla="*/ 169 w 301"/>
              <a:gd name="connsiteY7" fmla="*/ 68 h 89"/>
              <a:gd name="connsiteX8" fmla="*/ 159 w 301"/>
              <a:gd name="connsiteY8" fmla="*/ 68 h 89"/>
              <a:gd name="connsiteX9" fmla="*/ 143 w 301"/>
              <a:gd name="connsiteY9" fmla="*/ 68 h 89"/>
              <a:gd name="connsiteX10" fmla="*/ 127 w 301"/>
              <a:gd name="connsiteY10" fmla="*/ 74 h 89"/>
              <a:gd name="connsiteX11" fmla="*/ 95 w 301"/>
              <a:gd name="connsiteY11" fmla="*/ 74 h 89"/>
              <a:gd name="connsiteX12" fmla="*/ 64 w 301"/>
              <a:gd name="connsiteY12" fmla="*/ 79 h 89"/>
              <a:gd name="connsiteX13" fmla="*/ 32 w 301"/>
              <a:gd name="connsiteY13" fmla="*/ 84 h 89"/>
              <a:gd name="connsiteX14" fmla="*/ 0 w 301"/>
              <a:gd name="connsiteY14" fmla="*/ 89 h 89"/>
              <a:gd name="connsiteX15" fmla="*/ 0 w 301"/>
              <a:gd name="connsiteY15" fmla="*/ 52 h 89"/>
              <a:gd name="connsiteX16" fmla="*/ 27 w 301"/>
              <a:gd name="connsiteY16" fmla="*/ 52 h 89"/>
              <a:gd name="connsiteX17" fmla="*/ 58 w 301"/>
              <a:gd name="connsiteY17" fmla="*/ 52 h 89"/>
              <a:gd name="connsiteX18" fmla="*/ 85 w 301"/>
              <a:gd name="connsiteY18" fmla="*/ 47 h 89"/>
              <a:gd name="connsiteX19" fmla="*/ 116 w 301"/>
              <a:gd name="connsiteY19" fmla="*/ 42 h 89"/>
              <a:gd name="connsiteX20" fmla="*/ 132 w 301"/>
              <a:gd name="connsiteY20" fmla="*/ 37 h 89"/>
              <a:gd name="connsiteX21" fmla="*/ 143 w 301"/>
              <a:gd name="connsiteY21" fmla="*/ 31 h 89"/>
              <a:gd name="connsiteX22" fmla="*/ 159 w 301"/>
              <a:gd name="connsiteY22" fmla="*/ 31 h 89"/>
              <a:gd name="connsiteX23" fmla="*/ 169 w 301"/>
              <a:gd name="connsiteY23" fmla="*/ 26 h 89"/>
              <a:gd name="connsiteX24" fmla="*/ 174 w 301"/>
              <a:gd name="connsiteY24" fmla="*/ 21 h 89"/>
              <a:gd name="connsiteX25" fmla="*/ 185 w 301"/>
              <a:gd name="connsiteY25" fmla="*/ 21 h 89"/>
              <a:gd name="connsiteX26" fmla="*/ 190 w 301"/>
              <a:gd name="connsiteY26" fmla="*/ 16 h 89"/>
              <a:gd name="connsiteX27" fmla="*/ 195 w 301"/>
              <a:gd name="connsiteY27" fmla="*/ 10 h 89"/>
              <a:gd name="connsiteX28" fmla="*/ 201 w 301"/>
              <a:gd name="connsiteY28" fmla="*/ 5 h 89"/>
              <a:gd name="connsiteX29" fmla="*/ 211 w 301"/>
              <a:gd name="connsiteY29" fmla="*/ 0 h 89"/>
              <a:gd name="connsiteX30" fmla="*/ 216 w 301"/>
              <a:gd name="connsiteY30" fmla="*/ 0 h 89"/>
              <a:gd name="connsiteX31" fmla="*/ 222 w 301"/>
              <a:gd name="connsiteY31" fmla="*/ 0 h 89"/>
              <a:gd name="connsiteX32" fmla="*/ 227 w 301"/>
              <a:gd name="connsiteY32" fmla="*/ 5 h 89"/>
              <a:gd name="connsiteX33" fmla="*/ 238 w 301"/>
              <a:gd name="connsiteY33" fmla="*/ 10 h 89"/>
              <a:gd name="connsiteX34" fmla="*/ 243 w 301"/>
              <a:gd name="connsiteY34" fmla="*/ 16 h 89"/>
              <a:gd name="connsiteX35" fmla="*/ 253 w 301"/>
              <a:gd name="connsiteY35" fmla="*/ 16 h 89"/>
              <a:gd name="connsiteX36" fmla="*/ 259 w 301"/>
              <a:gd name="connsiteY36" fmla="*/ 21 h 89"/>
              <a:gd name="connsiteX37" fmla="*/ 269 w 301"/>
              <a:gd name="connsiteY37" fmla="*/ 26 h 89"/>
              <a:gd name="connsiteX38" fmla="*/ 280 w 301"/>
              <a:gd name="connsiteY38" fmla="*/ 31 h 89"/>
              <a:gd name="connsiteX39" fmla="*/ 285 w 301"/>
              <a:gd name="connsiteY39" fmla="*/ 42 h 89"/>
              <a:gd name="connsiteX40" fmla="*/ 290 w 301"/>
              <a:gd name="connsiteY40" fmla="*/ 47 h 89"/>
              <a:gd name="connsiteX41" fmla="*/ 295 w 301"/>
              <a:gd name="connsiteY41" fmla="*/ 52 h 89"/>
              <a:gd name="connsiteX42" fmla="*/ 301 w 301"/>
              <a:gd name="connsiteY42" fmla="*/ 52 h 89"/>
              <a:gd name="connsiteX43" fmla="*/ 301 w 301"/>
              <a:gd name="connsiteY43" fmla="*/ 58 h 89"/>
              <a:gd name="connsiteX0" fmla="*/ 201 w 301"/>
              <a:gd name="connsiteY0" fmla="*/ 68 h 89"/>
              <a:gd name="connsiteX1" fmla="*/ 201 w 301"/>
              <a:gd name="connsiteY1" fmla="*/ 68 h 89"/>
              <a:gd name="connsiteX2" fmla="*/ 195 w 301"/>
              <a:gd name="connsiteY2" fmla="*/ 68 h 89"/>
              <a:gd name="connsiteX3" fmla="*/ 190 w 301"/>
              <a:gd name="connsiteY3" fmla="*/ 63 h 89"/>
              <a:gd name="connsiteX4" fmla="*/ 185 w 301"/>
              <a:gd name="connsiteY4" fmla="*/ 63 h 89"/>
              <a:gd name="connsiteX5" fmla="*/ 180 w 301"/>
              <a:gd name="connsiteY5" fmla="*/ 68 h 89"/>
              <a:gd name="connsiteX6" fmla="*/ 169 w 301"/>
              <a:gd name="connsiteY6" fmla="*/ 68 h 89"/>
              <a:gd name="connsiteX7" fmla="*/ 159 w 301"/>
              <a:gd name="connsiteY7" fmla="*/ 68 h 89"/>
              <a:gd name="connsiteX8" fmla="*/ 143 w 301"/>
              <a:gd name="connsiteY8" fmla="*/ 68 h 89"/>
              <a:gd name="connsiteX9" fmla="*/ 127 w 301"/>
              <a:gd name="connsiteY9" fmla="*/ 74 h 89"/>
              <a:gd name="connsiteX10" fmla="*/ 95 w 301"/>
              <a:gd name="connsiteY10" fmla="*/ 74 h 89"/>
              <a:gd name="connsiteX11" fmla="*/ 64 w 301"/>
              <a:gd name="connsiteY11" fmla="*/ 79 h 89"/>
              <a:gd name="connsiteX12" fmla="*/ 32 w 301"/>
              <a:gd name="connsiteY12" fmla="*/ 84 h 89"/>
              <a:gd name="connsiteX13" fmla="*/ 0 w 301"/>
              <a:gd name="connsiteY13" fmla="*/ 89 h 89"/>
              <a:gd name="connsiteX14" fmla="*/ 0 w 301"/>
              <a:gd name="connsiteY14" fmla="*/ 52 h 89"/>
              <a:gd name="connsiteX15" fmla="*/ 27 w 301"/>
              <a:gd name="connsiteY15" fmla="*/ 52 h 89"/>
              <a:gd name="connsiteX16" fmla="*/ 58 w 301"/>
              <a:gd name="connsiteY16" fmla="*/ 52 h 89"/>
              <a:gd name="connsiteX17" fmla="*/ 85 w 301"/>
              <a:gd name="connsiteY17" fmla="*/ 47 h 89"/>
              <a:gd name="connsiteX18" fmla="*/ 116 w 301"/>
              <a:gd name="connsiteY18" fmla="*/ 42 h 89"/>
              <a:gd name="connsiteX19" fmla="*/ 132 w 301"/>
              <a:gd name="connsiteY19" fmla="*/ 37 h 89"/>
              <a:gd name="connsiteX20" fmla="*/ 143 w 301"/>
              <a:gd name="connsiteY20" fmla="*/ 31 h 89"/>
              <a:gd name="connsiteX21" fmla="*/ 159 w 301"/>
              <a:gd name="connsiteY21" fmla="*/ 31 h 89"/>
              <a:gd name="connsiteX22" fmla="*/ 169 w 301"/>
              <a:gd name="connsiteY22" fmla="*/ 26 h 89"/>
              <a:gd name="connsiteX23" fmla="*/ 174 w 301"/>
              <a:gd name="connsiteY23" fmla="*/ 21 h 89"/>
              <a:gd name="connsiteX24" fmla="*/ 185 w 301"/>
              <a:gd name="connsiteY24" fmla="*/ 21 h 89"/>
              <a:gd name="connsiteX25" fmla="*/ 190 w 301"/>
              <a:gd name="connsiteY25" fmla="*/ 16 h 89"/>
              <a:gd name="connsiteX26" fmla="*/ 195 w 301"/>
              <a:gd name="connsiteY26" fmla="*/ 10 h 89"/>
              <a:gd name="connsiteX27" fmla="*/ 201 w 301"/>
              <a:gd name="connsiteY27" fmla="*/ 5 h 89"/>
              <a:gd name="connsiteX28" fmla="*/ 211 w 301"/>
              <a:gd name="connsiteY28" fmla="*/ 0 h 89"/>
              <a:gd name="connsiteX29" fmla="*/ 216 w 301"/>
              <a:gd name="connsiteY29" fmla="*/ 0 h 89"/>
              <a:gd name="connsiteX30" fmla="*/ 222 w 301"/>
              <a:gd name="connsiteY30" fmla="*/ 0 h 89"/>
              <a:gd name="connsiteX31" fmla="*/ 227 w 301"/>
              <a:gd name="connsiteY31" fmla="*/ 5 h 89"/>
              <a:gd name="connsiteX32" fmla="*/ 238 w 301"/>
              <a:gd name="connsiteY32" fmla="*/ 10 h 89"/>
              <a:gd name="connsiteX33" fmla="*/ 243 w 301"/>
              <a:gd name="connsiteY33" fmla="*/ 16 h 89"/>
              <a:gd name="connsiteX34" fmla="*/ 253 w 301"/>
              <a:gd name="connsiteY34" fmla="*/ 16 h 89"/>
              <a:gd name="connsiteX35" fmla="*/ 259 w 301"/>
              <a:gd name="connsiteY35" fmla="*/ 21 h 89"/>
              <a:gd name="connsiteX36" fmla="*/ 269 w 301"/>
              <a:gd name="connsiteY36" fmla="*/ 26 h 89"/>
              <a:gd name="connsiteX37" fmla="*/ 280 w 301"/>
              <a:gd name="connsiteY37" fmla="*/ 31 h 89"/>
              <a:gd name="connsiteX38" fmla="*/ 285 w 301"/>
              <a:gd name="connsiteY38" fmla="*/ 42 h 89"/>
              <a:gd name="connsiteX39" fmla="*/ 290 w 301"/>
              <a:gd name="connsiteY39" fmla="*/ 47 h 89"/>
              <a:gd name="connsiteX40" fmla="*/ 295 w 301"/>
              <a:gd name="connsiteY40" fmla="*/ 52 h 89"/>
              <a:gd name="connsiteX41" fmla="*/ 301 w 301"/>
              <a:gd name="connsiteY41" fmla="*/ 52 h 89"/>
              <a:gd name="connsiteX42" fmla="*/ 301 w 301"/>
              <a:gd name="connsiteY42" fmla="*/ 58 h 89"/>
              <a:gd name="connsiteX0" fmla="*/ 201 w 301"/>
              <a:gd name="connsiteY0" fmla="*/ 68 h 89"/>
              <a:gd name="connsiteX1" fmla="*/ 201 w 301"/>
              <a:gd name="connsiteY1" fmla="*/ 68 h 89"/>
              <a:gd name="connsiteX2" fmla="*/ 195 w 301"/>
              <a:gd name="connsiteY2" fmla="*/ 68 h 89"/>
              <a:gd name="connsiteX3" fmla="*/ 190 w 301"/>
              <a:gd name="connsiteY3" fmla="*/ 63 h 89"/>
              <a:gd name="connsiteX4" fmla="*/ 185 w 301"/>
              <a:gd name="connsiteY4" fmla="*/ 63 h 89"/>
              <a:gd name="connsiteX5" fmla="*/ 180 w 301"/>
              <a:gd name="connsiteY5" fmla="*/ 68 h 89"/>
              <a:gd name="connsiteX6" fmla="*/ 169 w 301"/>
              <a:gd name="connsiteY6" fmla="*/ 68 h 89"/>
              <a:gd name="connsiteX7" fmla="*/ 159 w 301"/>
              <a:gd name="connsiteY7" fmla="*/ 68 h 89"/>
              <a:gd name="connsiteX8" fmla="*/ 143 w 301"/>
              <a:gd name="connsiteY8" fmla="*/ 68 h 89"/>
              <a:gd name="connsiteX9" fmla="*/ 127 w 301"/>
              <a:gd name="connsiteY9" fmla="*/ 74 h 89"/>
              <a:gd name="connsiteX10" fmla="*/ 95 w 301"/>
              <a:gd name="connsiteY10" fmla="*/ 74 h 89"/>
              <a:gd name="connsiteX11" fmla="*/ 64 w 301"/>
              <a:gd name="connsiteY11" fmla="*/ 79 h 89"/>
              <a:gd name="connsiteX12" fmla="*/ 32 w 301"/>
              <a:gd name="connsiteY12" fmla="*/ 84 h 89"/>
              <a:gd name="connsiteX13" fmla="*/ 0 w 301"/>
              <a:gd name="connsiteY13" fmla="*/ 89 h 89"/>
              <a:gd name="connsiteX14" fmla="*/ 0 w 301"/>
              <a:gd name="connsiteY14" fmla="*/ 52 h 89"/>
              <a:gd name="connsiteX15" fmla="*/ 27 w 301"/>
              <a:gd name="connsiteY15" fmla="*/ 52 h 89"/>
              <a:gd name="connsiteX16" fmla="*/ 58 w 301"/>
              <a:gd name="connsiteY16" fmla="*/ 52 h 89"/>
              <a:gd name="connsiteX17" fmla="*/ 85 w 301"/>
              <a:gd name="connsiteY17" fmla="*/ 47 h 89"/>
              <a:gd name="connsiteX18" fmla="*/ 116 w 301"/>
              <a:gd name="connsiteY18" fmla="*/ 42 h 89"/>
              <a:gd name="connsiteX19" fmla="*/ 132 w 301"/>
              <a:gd name="connsiteY19" fmla="*/ 37 h 89"/>
              <a:gd name="connsiteX20" fmla="*/ 143 w 301"/>
              <a:gd name="connsiteY20" fmla="*/ 31 h 89"/>
              <a:gd name="connsiteX21" fmla="*/ 159 w 301"/>
              <a:gd name="connsiteY21" fmla="*/ 31 h 89"/>
              <a:gd name="connsiteX22" fmla="*/ 169 w 301"/>
              <a:gd name="connsiteY22" fmla="*/ 26 h 89"/>
              <a:gd name="connsiteX23" fmla="*/ 174 w 301"/>
              <a:gd name="connsiteY23" fmla="*/ 21 h 89"/>
              <a:gd name="connsiteX24" fmla="*/ 185 w 301"/>
              <a:gd name="connsiteY24" fmla="*/ 21 h 89"/>
              <a:gd name="connsiteX25" fmla="*/ 190 w 301"/>
              <a:gd name="connsiteY25" fmla="*/ 16 h 89"/>
              <a:gd name="connsiteX26" fmla="*/ 195 w 301"/>
              <a:gd name="connsiteY26" fmla="*/ 10 h 89"/>
              <a:gd name="connsiteX27" fmla="*/ 201 w 301"/>
              <a:gd name="connsiteY27" fmla="*/ 5 h 89"/>
              <a:gd name="connsiteX28" fmla="*/ 211 w 301"/>
              <a:gd name="connsiteY28" fmla="*/ 0 h 89"/>
              <a:gd name="connsiteX29" fmla="*/ 216 w 301"/>
              <a:gd name="connsiteY29" fmla="*/ 0 h 89"/>
              <a:gd name="connsiteX30" fmla="*/ 222 w 301"/>
              <a:gd name="connsiteY30" fmla="*/ 0 h 89"/>
              <a:gd name="connsiteX31" fmla="*/ 227 w 301"/>
              <a:gd name="connsiteY31" fmla="*/ 5 h 89"/>
              <a:gd name="connsiteX32" fmla="*/ 238 w 301"/>
              <a:gd name="connsiteY32" fmla="*/ 10 h 89"/>
              <a:gd name="connsiteX33" fmla="*/ 243 w 301"/>
              <a:gd name="connsiteY33" fmla="*/ 16 h 89"/>
              <a:gd name="connsiteX34" fmla="*/ 253 w 301"/>
              <a:gd name="connsiteY34" fmla="*/ 16 h 89"/>
              <a:gd name="connsiteX35" fmla="*/ 259 w 301"/>
              <a:gd name="connsiteY35" fmla="*/ 21 h 89"/>
              <a:gd name="connsiteX36" fmla="*/ 269 w 301"/>
              <a:gd name="connsiteY36" fmla="*/ 26 h 89"/>
              <a:gd name="connsiteX37" fmla="*/ 280 w 301"/>
              <a:gd name="connsiteY37" fmla="*/ 31 h 89"/>
              <a:gd name="connsiteX38" fmla="*/ 285 w 301"/>
              <a:gd name="connsiteY38" fmla="*/ 42 h 89"/>
              <a:gd name="connsiteX39" fmla="*/ 290 w 301"/>
              <a:gd name="connsiteY39" fmla="*/ 47 h 89"/>
              <a:gd name="connsiteX40" fmla="*/ 295 w 301"/>
              <a:gd name="connsiteY40" fmla="*/ 52 h 89"/>
              <a:gd name="connsiteX41" fmla="*/ 301 w 301"/>
              <a:gd name="connsiteY41" fmla="*/ 52 h 89"/>
              <a:gd name="connsiteX0" fmla="*/ 201 w 295"/>
              <a:gd name="connsiteY0" fmla="*/ 68 h 89"/>
              <a:gd name="connsiteX1" fmla="*/ 201 w 295"/>
              <a:gd name="connsiteY1" fmla="*/ 68 h 89"/>
              <a:gd name="connsiteX2" fmla="*/ 195 w 295"/>
              <a:gd name="connsiteY2" fmla="*/ 68 h 89"/>
              <a:gd name="connsiteX3" fmla="*/ 190 w 295"/>
              <a:gd name="connsiteY3" fmla="*/ 63 h 89"/>
              <a:gd name="connsiteX4" fmla="*/ 185 w 295"/>
              <a:gd name="connsiteY4" fmla="*/ 63 h 89"/>
              <a:gd name="connsiteX5" fmla="*/ 180 w 295"/>
              <a:gd name="connsiteY5" fmla="*/ 68 h 89"/>
              <a:gd name="connsiteX6" fmla="*/ 169 w 295"/>
              <a:gd name="connsiteY6" fmla="*/ 68 h 89"/>
              <a:gd name="connsiteX7" fmla="*/ 159 w 295"/>
              <a:gd name="connsiteY7" fmla="*/ 68 h 89"/>
              <a:gd name="connsiteX8" fmla="*/ 143 w 295"/>
              <a:gd name="connsiteY8" fmla="*/ 68 h 89"/>
              <a:gd name="connsiteX9" fmla="*/ 127 w 295"/>
              <a:gd name="connsiteY9" fmla="*/ 74 h 89"/>
              <a:gd name="connsiteX10" fmla="*/ 95 w 295"/>
              <a:gd name="connsiteY10" fmla="*/ 74 h 89"/>
              <a:gd name="connsiteX11" fmla="*/ 64 w 295"/>
              <a:gd name="connsiteY11" fmla="*/ 79 h 89"/>
              <a:gd name="connsiteX12" fmla="*/ 32 w 295"/>
              <a:gd name="connsiteY12" fmla="*/ 84 h 89"/>
              <a:gd name="connsiteX13" fmla="*/ 0 w 295"/>
              <a:gd name="connsiteY13" fmla="*/ 89 h 89"/>
              <a:gd name="connsiteX14" fmla="*/ 0 w 295"/>
              <a:gd name="connsiteY14" fmla="*/ 52 h 89"/>
              <a:gd name="connsiteX15" fmla="*/ 27 w 295"/>
              <a:gd name="connsiteY15" fmla="*/ 52 h 89"/>
              <a:gd name="connsiteX16" fmla="*/ 58 w 295"/>
              <a:gd name="connsiteY16" fmla="*/ 52 h 89"/>
              <a:gd name="connsiteX17" fmla="*/ 85 w 295"/>
              <a:gd name="connsiteY17" fmla="*/ 47 h 89"/>
              <a:gd name="connsiteX18" fmla="*/ 116 w 295"/>
              <a:gd name="connsiteY18" fmla="*/ 42 h 89"/>
              <a:gd name="connsiteX19" fmla="*/ 132 w 295"/>
              <a:gd name="connsiteY19" fmla="*/ 37 h 89"/>
              <a:gd name="connsiteX20" fmla="*/ 143 w 295"/>
              <a:gd name="connsiteY20" fmla="*/ 31 h 89"/>
              <a:gd name="connsiteX21" fmla="*/ 159 w 295"/>
              <a:gd name="connsiteY21" fmla="*/ 31 h 89"/>
              <a:gd name="connsiteX22" fmla="*/ 169 w 295"/>
              <a:gd name="connsiteY22" fmla="*/ 26 h 89"/>
              <a:gd name="connsiteX23" fmla="*/ 174 w 295"/>
              <a:gd name="connsiteY23" fmla="*/ 21 h 89"/>
              <a:gd name="connsiteX24" fmla="*/ 185 w 295"/>
              <a:gd name="connsiteY24" fmla="*/ 21 h 89"/>
              <a:gd name="connsiteX25" fmla="*/ 190 w 295"/>
              <a:gd name="connsiteY25" fmla="*/ 16 h 89"/>
              <a:gd name="connsiteX26" fmla="*/ 195 w 295"/>
              <a:gd name="connsiteY26" fmla="*/ 10 h 89"/>
              <a:gd name="connsiteX27" fmla="*/ 201 w 295"/>
              <a:gd name="connsiteY27" fmla="*/ 5 h 89"/>
              <a:gd name="connsiteX28" fmla="*/ 211 w 295"/>
              <a:gd name="connsiteY28" fmla="*/ 0 h 89"/>
              <a:gd name="connsiteX29" fmla="*/ 216 w 295"/>
              <a:gd name="connsiteY29" fmla="*/ 0 h 89"/>
              <a:gd name="connsiteX30" fmla="*/ 222 w 295"/>
              <a:gd name="connsiteY30" fmla="*/ 0 h 89"/>
              <a:gd name="connsiteX31" fmla="*/ 227 w 295"/>
              <a:gd name="connsiteY31" fmla="*/ 5 h 89"/>
              <a:gd name="connsiteX32" fmla="*/ 238 w 295"/>
              <a:gd name="connsiteY32" fmla="*/ 10 h 89"/>
              <a:gd name="connsiteX33" fmla="*/ 243 w 295"/>
              <a:gd name="connsiteY33" fmla="*/ 16 h 89"/>
              <a:gd name="connsiteX34" fmla="*/ 253 w 295"/>
              <a:gd name="connsiteY34" fmla="*/ 16 h 89"/>
              <a:gd name="connsiteX35" fmla="*/ 259 w 295"/>
              <a:gd name="connsiteY35" fmla="*/ 21 h 89"/>
              <a:gd name="connsiteX36" fmla="*/ 269 w 295"/>
              <a:gd name="connsiteY36" fmla="*/ 26 h 89"/>
              <a:gd name="connsiteX37" fmla="*/ 280 w 295"/>
              <a:gd name="connsiteY37" fmla="*/ 31 h 89"/>
              <a:gd name="connsiteX38" fmla="*/ 285 w 295"/>
              <a:gd name="connsiteY38" fmla="*/ 42 h 89"/>
              <a:gd name="connsiteX39" fmla="*/ 290 w 295"/>
              <a:gd name="connsiteY39" fmla="*/ 47 h 89"/>
              <a:gd name="connsiteX40" fmla="*/ 295 w 295"/>
              <a:gd name="connsiteY40" fmla="*/ 52 h 89"/>
              <a:gd name="connsiteX0" fmla="*/ 201 w 290"/>
              <a:gd name="connsiteY0" fmla="*/ 68 h 89"/>
              <a:gd name="connsiteX1" fmla="*/ 201 w 290"/>
              <a:gd name="connsiteY1" fmla="*/ 68 h 89"/>
              <a:gd name="connsiteX2" fmla="*/ 195 w 290"/>
              <a:gd name="connsiteY2" fmla="*/ 68 h 89"/>
              <a:gd name="connsiteX3" fmla="*/ 190 w 290"/>
              <a:gd name="connsiteY3" fmla="*/ 63 h 89"/>
              <a:gd name="connsiteX4" fmla="*/ 185 w 290"/>
              <a:gd name="connsiteY4" fmla="*/ 63 h 89"/>
              <a:gd name="connsiteX5" fmla="*/ 180 w 290"/>
              <a:gd name="connsiteY5" fmla="*/ 68 h 89"/>
              <a:gd name="connsiteX6" fmla="*/ 169 w 290"/>
              <a:gd name="connsiteY6" fmla="*/ 68 h 89"/>
              <a:gd name="connsiteX7" fmla="*/ 159 w 290"/>
              <a:gd name="connsiteY7" fmla="*/ 68 h 89"/>
              <a:gd name="connsiteX8" fmla="*/ 143 w 290"/>
              <a:gd name="connsiteY8" fmla="*/ 68 h 89"/>
              <a:gd name="connsiteX9" fmla="*/ 127 w 290"/>
              <a:gd name="connsiteY9" fmla="*/ 74 h 89"/>
              <a:gd name="connsiteX10" fmla="*/ 95 w 290"/>
              <a:gd name="connsiteY10" fmla="*/ 74 h 89"/>
              <a:gd name="connsiteX11" fmla="*/ 64 w 290"/>
              <a:gd name="connsiteY11" fmla="*/ 79 h 89"/>
              <a:gd name="connsiteX12" fmla="*/ 32 w 290"/>
              <a:gd name="connsiteY12" fmla="*/ 84 h 89"/>
              <a:gd name="connsiteX13" fmla="*/ 0 w 290"/>
              <a:gd name="connsiteY13" fmla="*/ 89 h 89"/>
              <a:gd name="connsiteX14" fmla="*/ 0 w 290"/>
              <a:gd name="connsiteY14" fmla="*/ 52 h 89"/>
              <a:gd name="connsiteX15" fmla="*/ 27 w 290"/>
              <a:gd name="connsiteY15" fmla="*/ 52 h 89"/>
              <a:gd name="connsiteX16" fmla="*/ 58 w 290"/>
              <a:gd name="connsiteY16" fmla="*/ 52 h 89"/>
              <a:gd name="connsiteX17" fmla="*/ 85 w 290"/>
              <a:gd name="connsiteY17" fmla="*/ 47 h 89"/>
              <a:gd name="connsiteX18" fmla="*/ 116 w 290"/>
              <a:gd name="connsiteY18" fmla="*/ 42 h 89"/>
              <a:gd name="connsiteX19" fmla="*/ 132 w 290"/>
              <a:gd name="connsiteY19" fmla="*/ 37 h 89"/>
              <a:gd name="connsiteX20" fmla="*/ 143 w 290"/>
              <a:gd name="connsiteY20" fmla="*/ 31 h 89"/>
              <a:gd name="connsiteX21" fmla="*/ 159 w 290"/>
              <a:gd name="connsiteY21" fmla="*/ 31 h 89"/>
              <a:gd name="connsiteX22" fmla="*/ 169 w 290"/>
              <a:gd name="connsiteY22" fmla="*/ 26 h 89"/>
              <a:gd name="connsiteX23" fmla="*/ 174 w 290"/>
              <a:gd name="connsiteY23" fmla="*/ 21 h 89"/>
              <a:gd name="connsiteX24" fmla="*/ 185 w 290"/>
              <a:gd name="connsiteY24" fmla="*/ 21 h 89"/>
              <a:gd name="connsiteX25" fmla="*/ 190 w 290"/>
              <a:gd name="connsiteY25" fmla="*/ 16 h 89"/>
              <a:gd name="connsiteX26" fmla="*/ 195 w 290"/>
              <a:gd name="connsiteY26" fmla="*/ 10 h 89"/>
              <a:gd name="connsiteX27" fmla="*/ 201 w 290"/>
              <a:gd name="connsiteY27" fmla="*/ 5 h 89"/>
              <a:gd name="connsiteX28" fmla="*/ 211 w 290"/>
              <a:gd name="connsiteY28" fmla="*/ 0 h 89"/>
              <a:gd name="connsiteX29" fmla="*/ 216 w 290"/>
              <a:gd name="connsiteY29" fmla="*/ 0 h 89"/>
              <a:gd name="connsiteX30" fmla="*/ 222 w 290"/>
              <a:gd name="connsiteY30" fmla="*/ 0 h 89"/>
              <a:gd name="connsiteX31" fmla="*/ 227 w 290"/>
              <a:gd name="connsiteY31" fmla="*/ 5 h 89"/>
              <a:gd name="connsiteX32" fmla="*/ 238 w 290"/>
              <a:gd name="connsiteY32" fmla="*/ 10 h 89"/>
              <a:gd name="connsiteX33" fmla="*/ 243 w 290"/>
              <a:gd name="connsiteY33" fmla="*/ 16 h 89"/>
              <a:gd name="connsiteX34" fmla="*/ 253 w 290"/>
              <a:gd name="connsiteY34" fmla="*/ 16 h 89"/>
              <a:gd name="connsiteX35" fmla="*/ 259 w 290"/>
              <a:gd name="connsiteY35" fmla="*/ 21 h 89"/>
              <a:gd name="connsiteX36" fmla="*/ 269 w 290"/>
              <a:gd name="connsiteY36" fmla="*/ 26 h 89"/>
              <a:gd name="connsiteX37" fmla="*/ 280 w 290"/>
              <a:gd name="connsiteY37" fmla="*/ 31 h 89"/>
              <a:gd name="connsiteX38" fmla="*/ 285 w 290"/>
              <a:gd name="connsiteY38" fmla="*/ 42 h 89"/>
              <a:gd name="connsiteX39" fmla="*/ 290 w 290"/>
              <a:gd name="connsiteY39" fmla="*/ 47 h 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90" h="89">
                <a:moveTo>
                  <a:pt x="201" y="68"/>
                </a:moveTo>
                <a:lnTo>
                  <a:pt x="201" y="68"/>
                </a:lnTo>
                <a:lnTo>
                  <a:pt x="195" y="68"/>
                </a:lnTo>
                <a:lnTo>
                  <a:pt x="190" y="63"/>
                </a:lnTo>
                <a:lnTo>
                  <a:pt x="185" y="63"/>
                </a:lnTo>
                <a:lnTo>
                  <a:pt x="180" y="68"/>
                </a:lnTo>
                <a:lnTo>
                  <a:pt x="169" y="68"/>
                </a:lnTo>
                <a:lnTo>
                  <a:pt x="159" y="68"/>
                </a:lnTo>
                <a:lnTo>
                  <a:pt x="143" y="68"/>
                </a:lnTo>
                <a:cubicBezTo>
                  <a:pt x="138" y="70"/>
                  <a:pt x="132" y="72"/>
                  <a:pt x="127" y="74"/>
                </a:cubicBezTo>
                <a:lnTo>
                  <a:pt x="95" y="74"/>
                </a:lnTo>
                <a:cubicBezTo>
                  <a:pt x="85" y="76"/>
                  <a:pt x="74" y="77"/>
                  <a:pt x="64" y="79"/>
                </a:cubicBezTo>
                <a:cubicBezTo>
                  <a:pt x="53" y="81"/>
                  <a:pt x="43" y="82"/>
                  <a:pt x="32" y="84"/>
                </a:cubicBezTo>
                <a:cubicBezTo>
                  <a:pt x="21" y="86"/>
                  <a:pt x="11" y="87"/>
                  <a:pt x="0" y="89"/>
                </a:cubicBezTo>
                <a:lnTo>
                  <a:pt x="0" y="52"/>
                </a:lnTo>
                <a:lnTo>
                  <a:pt x="27" y="52"/>
                </a:lnTo>
                <a:lnTo>
                  <a:pt x="58" y="52"/>
                </a:lnTo>
                <a:cubicBezTo>
                  <a:pt x="67" y="50"/>
                  <a:pt x="76" y="49"/>
                  <a:pt x="85" y="47"/>
                </a:cubicBezTo>
                <a:cubicBezTo>
                  <a:pt x="95" y="45"/>
                  <a:pt x="106" y="44"/>
                  <a:pt x="116" y="42"/>
                </a:cubicBezTo>
                <a:cubicBezTo>
                  <a:pt x="121" y="40"/>
                  <a:pt x="127" y="39"/>
                  <a:pt x="132" y="37"/>
                </a:cubicBezTo>
                <a:cubicBezTo>
                  <a:pt x="136" y="35"/>
                  <a:pt x="139" y="33"/>
                  <a:pt x="143" y="31"/>
                </a:cubicBezTo>
                <a:lnTo>
                  <a:pt x="159" y="31"/>
                </a:lnTo>
                <a:cubicBezTo>
                  <a:pt x="162" y="29"/>
                  <a:pt x="166" y="28"/>
                  <a:pt x="169" y="26"/>
                </a:cubicBezTo>
                <a:lnTo>
                  <a:pt x="174" y="21"/>
                </a:lnTo>
                <a:lnTo>
                  <a:pt x="185" y="21"/>
                </a:lnTo>
                <a:lnTo>
                  <a:pt x="190" y="16"/>
                </a:lnTo>
                <a:cubicBezTo>
                  <a:pt x="192" y="14"/>
                  <a:pt x="193" y="12"/>
                  <a:pt x="195" y="10"/>
                </a:cubicBezTo>
                <a:cubicBezTo>
                  <a:pt x="197" y="8"/>
                  <a:pt x="199" y="7"/>
                  <a:pt x="201" y="5"/>
                </a:cubicBezTo>
                <a:cubicBezTo>
                  <a:pt x="204" y="3"/>
                  <a:pt x="208" y="2"/>
                  <a:pt x="211" y="0"/>
                </a:cubicBezTo>
                <a:lnTo>
                  <a:pt x="216" y="0"/>
                </a:lnTo>
                <a:lnTo>
                  <a:pt x="222" y="0"/>
                </a:lnTo>
                <a:lnTo>
                  <a:pt x="227" y="5"/>
                </a:lnTo>
                <a:cubicBezTo>
                  <a:pt x="231" y="7"/>
                  <a:pt x="234" y="8"/>
                  <a:pt x="238" y="10"/>
                </a:cubicBezTo>
                <a:cubicBezTo>
                  <a:pt x="240" y="12"/>
                  <a:pt x="241" y="14"/>
                  <a:pt x="243" y="16"/>
                </a:cubicBezTo>
                <a:lnTo>
                  <a:pt x="253" y="16"/>
                </a:lnTo>
                <a:cubicBezTo>
                  <a:pt x="255" y="18"/>
                  <a:pt x="257" y="19"/>
                  <a:pt x="259" y="21"/>
                </a:cubicBezTo>
                <a:cubicBezTo>
                  <a:pt x="262" y="23"/>
                  <a:pt x="266" y="24"/>
                  <a:pt x="269" y="26"/>
                </a:cubicBezTo>
                <a:cubicBezTo>
                  <a:pt x="273" y="28"/>
                  <a:pt x="276" y="29"/>
                  <a:pt x="280" y="31"/>
                </a:cubicBezTo>
                <a:cubicBezTo>
                  <a:pt x="282" y="35"/>
                  <a:pt x="283" y="38"/>
                  <a:pt x="285" y="42"/>
                </a:cubicBezTo>
                <a:lnTo>
                  <a:pt x="290" y="47"/>
                </a:lnTo>
              </a:path>
            </a:pathLst>
          </a:custGeom>
          <a:solidFill>
            <a:schemeClr val="accent6">
              <a:lumMod val="75000"/>
            </a:schemeClr>
          </a:solidFill>
          <a:ln w="5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5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5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5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5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5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5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65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5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65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5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65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5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u=334862388,2597563798&amp;fm=23&amp;gp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4234" y="2636839"/>
            <a:ext cx="691303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7"/>
          <p:cNvSpPr>
            <a:spLocks/>
          </p:cNvSpPr>
          <p:nvPr/>
        </p:nvSpPr>
        <p:spPr bwMode="auto">
          <a:xfrm>
            <a:off x="1007534" y="188913"/>
            <a:ext cx="104775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Where are you going?</a:t>
            </a:r>
            <a:b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540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sp>
        <p:nvSpPr>
          <p:cNvPr id="34820" name="Text Box 9"/>
          <p:cNvSpPr txBox="1">
            <a:spLocks noChangeArrowheads="1"/>
          </p:cNvSpPr>
          <p:nvPr/>
        </p:nvSpPr>
        <p:spPr bwMode="auto">
          <a:xfrm>
            <a:off x="6191251" y="5851526"/>
            <a:ext cx="181398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altLang="zh-CN" sz="2800" b="1"/>
              <a:t>Wǒ</a:t>
            </a:r>
            <a:r>
              <a:rPr lang="en-US" altLang="zh-CN" sz="2800"/>
              <a:t> qù</a:t>
            </a:r>
            <a:r>
              <a:rPr lang="en-US" altLang="zh-CN"/>
              <a:t> </a:t>
            </a:r>
            <a:endParaRPr lang="zh-CN" altLang="en-US" sz="3200" b="1"/>
          </a:p>
          <a:p>
            <a:pPr eaLnBrk="1" hangingPunct="1"/>
            <a:r>
              <a:rPr lang="zh-CN" altLang="en-US" sz="3200" b="1"/>
              <a:t>我 去</a:t>
            </a:r>
          </a:p>
        </p:txBody>
      </p:sp>
      <p:sp>
        <p:nvSpPr>
          <p:cNvPr id="34821" name="Rectangle 9"/>
          <p:cNvSpPr>
            <a:spLocks noChangeArrowheads="1"/>
          </p:cNvSpPr>
          <p:nvPr/>
        </p:nvSpPr>
        <p:spPr bwMode="auto">
          <a:xfrm>
            <a:off x="3695700" y="1196975"/>
            <a:ext cx="411691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3200" b="1" dirty="0" err="1"/>
              <a:t>Nǐ</a:t>
            </a:r>
            <a:r>
              <a:rPr lang="en-US" altLang="zh-CN" sz="3200" b="1" dirty="0"/>
              <a:t> </a:t>
            </a:r>
            <a:r>
              <a:rPr lang="en-US" altLang="zh-CN" sz="3200" b="1" dirty="0" err="1"/>
              <a:t>qù</a:t>
            </a:r>
            <a:r>
              <a:rPr lang="en-US" altLang="zh-CN" sz="3200" b="1" dirty="0"/>
              <a:t>  </a:t>
            </a:r>
            <a:r>
              <a:rPr lang="en-US" altLang="zh-CN" sz="3200" b="1" dirty="0" err="1"/>
              <a:t>nǎr</a:t>
            </a:r>
            <a:r>
              <a:rPr lang="en-US" altLang="zh-CN" sz="3200" b="1" dirty="0"/>
              <a:t> ?</a:t>
            </a:r>
            <a:br>
              <a:rPr lang="en-US" altLang="zh-CN" sz="3200" b="1" dirty="0"/>
            </a:br>
            <a:r>
              <a:rPr lang="zh-CN" altLang="en-US" sz="3200" b="1" dirty="0"/>
              <a:t>你 去   哪儿</a:t>
            </a:r>
            <a:r>
              <a:rPr lang="en-US" altLang="zh-CN" sz="3200" b="1" dirty="0"/>
              <a:t>?</a:t>
            </a:r>
            <a:endParaRPr lang="zh-CN" altLang="en-US" sz="3200" b="1" dirty="0"/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8401051" y="5915025"/>
            <a:ext cx="18421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altLang="zh-CN" sz="3200"/>
              <a:t>fàn guǎn</a:t>
            </a:r>
            <a:r>
              <a:rPr lang="en-US" altLang="zh-CN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/>
          </p:cNvSpPr>
          <p:nvPr>
            <p:ph type="title" idx="4294967295"/>
          </p:nvPr>
        </p:nvSpPr>
        <p:spPr>
          <a:xfrm>
            <a:off x="5211234" y="5715001"/>
            <a:ext cx="5666973" cy="1143000"/>
          </a:xfrm>
        </p:spPr>
        <p:txBody>
          <a:bodyPr/>
          <a:lstStyle/>
          <a:p>
            <a:r>
              <a:rPr lang="en-GB" altLang="zh-CN" dirty="0" err="1" smtClean="0"/>
              <a:t>shāng</a:t>
            </a:r>
            <a:r>
              <a:rPr lang="en-GB" altLang="zh-CN" dirty="0" smtClean="0"/>
              <a:t> </a:t>
            </a:r>
            <a:r>
              <a:rPr lang="en-GB" altLang="zh-CN" dirty="0" err="1" smtClean="0"/>
              <a:t>diàn</a:t>
            </a:r>
            <a:r>
              <a:rPr lang="en-GB" altLang="zh-CN" dirty="0" smtClean="0"/>
              <a:t> </a:t>
            </a:r>
            <a:endParaRPr lang="zh-CN" altLang="en-US" dirty="0" smtClean="0"/>
          </a:p>
        </p:txBody>
      </p:sp>
      <p:sp>
        <p:nvSpPr>
          <p:cNvPr id="35843" name="Rectangle 5"/>
          <p:cNvSpPr>
            <a:spLocks/>
          </p:cNvSpPr>
          <p:nvPr/>
        </p:nvSpPr>
        <p:spPr bwMode="auto">
          <a:xfrm>
            <a:off x="1102785" y="1"/>
            <a:ext cx="104775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Where are you going?</a:t>
            </a:r>
            <a:b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540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sp>
        <p:nvSpPr>
          <p:cNvPr id="35844" name="Rectangle 6"/>
          <p:cNvSpPr>
            <a:spLocks/>
          </p:cNvSpPr>
          <p:nvPr/>
        </p:nvSpPr>
        <p:spPr bwMode="auto">
          <a:xfrm>
            <a:off x="1521885" y="1125539"/>
            <a:ext cx="10670116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Nǐ qù  nǎr? </a:t>
            </a:r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r>
              <a:rPr lang="zh-CN" altLang="en-US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你 去   哪儿</a:t>
            </a:r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?</a:t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400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2446867" y="5667376"/>
            <a:ext cx="24003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altLang="zh-CN" sz="3600" b="1"/>
              <a:t>Wǒ</a:t>
            </a:r>
            <a:r>
              <a:rPr lang="en-US" altLang="zh-CN" sz="3600"/>
              <a:t> qù </a:t>
            </a:r>
            <a:endParaRPr lang="zh-CN" altLang="en-US" sz="3600" b="1"/>
          </a:p>
          <a:p>
            <a:pPr eaLnBrk="1" hangingPunct="1"/>
            <a:r>
              <a:rPr lang="zh-CN" altLang="en-US" sz="3600" b="1"/>
              <a:t>我 去</a:t>
            </a:r>
          </a:p>
        </p:txBody>
      </p:sp>
      <p:pic>
        <p:nvPicPr>
          <p:cNvPr id="35846" name="Picture 6" descr="u=2488104019,2415518259&amp;fm=21&amp;gp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9517" y="2133600"/>
            <a:ext cx="8103476" cy="353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/>
          </p:cNvSpPr>
          <p:nvPr>
            <p:ph type="title" idx="4294967295"/>
          </p:nvPr>
        </p:nvSpPr>
        <p:spPr>
          <a:xfrm>
            <a:off x="6802529" y="5715000"/>
            <a:ext cx="5389472" cy="1143000"/>
          </a:xfrm>
        </p:spPr>
        <p:txBody>
          <a:bodyPr/>
          <a:lstStyle/>
          <a:p>
            <a:r>
              <a:rPr lang="en-GB" altLang="zh-CN" dirty="0" err="1" smtClean="0"/>
              <a:t>yī</a:t>
            </a:r>
            <a:r>
              <a:rPr lang="en-GB" altLang="zh-CN" dirty="0" smtClean="0"/>
              <a:t> </a:t>
            </a:r>
            <a:r>
              <a:rPr lang="en-GB" altLang="zh-CN" dirty="0" err="1" smtClean="0"/>
              <a:t>yuàn</a:t>
            </a:r>
            <a:r>
              <a:rPr lang="en-GB" altLang="zh-CN" dirty="0" smtClean="0"/>
              <a:t> </a:t>
            </a:r>
            <a:endParaRPr lang="zh-CN" altLang="en-US" dirty="0" smtClean="0"/>
          </a:p>
        </p:txBody>
      </p:sp>
      <p:sp>
        <p:nvSpPr>
          <p:cNvPr id="36867" name="Rectangle 5"/>
          <p:cNvSpPr>
            <a:spLocks/>
          </p:cNvSpPr>
          <p:nvPr/>
        </p:nvSpPr>
        <p:spPr bwMode="auto">
          <a:xfrm>
            <a:off x="1102785" y="1"/>
            <a:ext cx="104775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Where are you going?</a:t>
            </a:r>
            <a:b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540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sp>
        <p:nvSpPr>
          <p:cNvPr id="36868" name="Rectangle 6"/>
          <p:cNvSpPr>
            <a:spLocks/>
          </p:cNvSpPr>
          <p:nvPr/>
        </p:nvSpPr>
        <p:spPr bwMode="auto">
          <a:xfrm>
            <a:off x="1521885" y="1125539"/>
            <a:ext cx="10670116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Nǐ qù  nǎr </a:t>
            </a:r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r>
              <a:rPr lang="zh-CN" altLang="en-US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你 去   哪儿</a:t>
            </a:r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?</a:t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400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3743361" y="5715000"/>
            <a:ext cx="2207684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altLang="zh-CN" sz="3600" b="1" dirty="0" err="1"/>
              <a:t>Wǒ</a:t>
            </a:r>
            <a:r>
              <a:rPr lang="en-US" altLang="zh-CN" sz="3600" dirty="0"/>
              <a:t> </a:t>
            </a:r>
            <a:r>
              <a:rPr lang="en-US" altLang="zh-CN" sz="3600" dirty="0" err="1"/>
              <a:t>qù</a:t>
            </a:r>
            <a:r>
              <a:rPr lang="en-US" altLang="zh-CN" sz="3600" dirty="0"/>
              <a:t> </a:t>
            </a:r>
            <a:endParaRPr lang="zh-CN" altLang="en-US" sz="3600" b="1" dirty="0"/>
          </a:p>
          <a:p>
            <a:pPr eaLnBrk="1" hangingPunct="1"/>
            <a:r>
              <a:rPr lang="zh-CN" altLang="en-US" sz="3600" b="1" dirty="0"/>
              <a:t>我 去</a:t>
            </a:r>
          </a:p>
        </p:txBody>
      </p:sp>
      <p:pic>
        <p:nvPicPr>
          <p:cNvPr id="36870" name="Picture 6" descr="u=933034581,946723071&amp;fm=23&amp;gp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9485" y="2276475"/>
            <a:ext cx="7105649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/>
          </p:cNvSpPr>
          <p:nvPr>
            <p:ph type="title" idx="4294967295"/>
          </p:nvPr>
        </p:nvSpPr>
        <p:spPr>
          <a:xfrm>
            <a:off x="5612524" y="5715000"/>
            <a:ext cx="5667194" cy="1143000"/>
          </a:xfrm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37891" name="Rectangle 5"/>
          <p:cNvSpPr>
            <a:spLocks/>
          </p:cNvSpPr>
          <p:nvPr/>
        </p:nvSpPr>
        <p:spPr bwMode="auto">
          <a:xfrm>
            <a:off x="1102785" y="1"/>
            <a:ext cx="104775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Where are you going?</a:t>
            </a:r>
            <a:br>
              <a:rPr lang="en-US" altLang="zh-CN" sz="5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540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sp>
        <p:nvSpPr>
          <p:cNvPr id="37892" name="Rectangle 6"/>
          <p:cNvSpPr>
            <a:spLocks/>
          </p:cNvSpPr>
          <p:nvPr/>
        </p:nvSpPr>
        <p:spPr bwMode="auto">
          <a:xfrm>
            <a:off x="1521885" y="1125539"/>
            <a:ext cx="10670116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44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Nǐ qù  nǎr? </a:t>
            </a:r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/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r>
              <a:rPr lang="zh-CN" altLang="en-US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你 去   哪儿</a:t>
            </a:r>
            <a: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  <a:t>?</a:t>
            </a:r>
            <a:br>
              <a:rPr lang="en-US" altLang="zh-CN" sz="4000">
                <a:solidFill>
                  <a:schemeClr val="tx2"/>
                </a:solidFill>
                <a:latin typeface="Franklin Gothic Medium" pitchFamily="34" charset="0"/>
                <a:ea typeface="微软雅黑" pitchFamily="34" charset="-122"/>
              </a:rPr>
            </a:br>
            <a:endParaRPr lang="en-US" altLang="zh-CN" sz="4000">
              <a:solidFill>
                <a:schemeClr val="tx2"/>
              </a:solidFill>
              <a:latin typeface="Franklin Gothic Medium" pitchFamily="34" charset="0"/>
              <a:ea typeface="微软雅黑" pitchFamily="34" charset="-122"/>
            </a:endParaRPr>
          </a:p>
        </p:txBody>
      </p:sp>
      <p:pic>
        <p:nvPicPr>
          <p:cNvPr id="3789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4197" y="2492376"/>
            <a:ext cx="9863667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894" name="Text Box 7"/>
          <p:cNvSpPr txBox="1">
            <a:spLocks noChangeArrowheads="1"/>
          </p:cNvSpPr>
          <p:nvPr/>
        </p:nvSpPr>
        <p:spPr bwMode="auto">
          <a:xfrm>
            <a:off x="3021724" y="5445126"/>
            <a:ext cx="2590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altLang="zh-CN" sz="3600" b="1" dirty="0" err="1"/>
              <a:t>Wǒ</a:t>
            </a:r>
            <a:r>
              <a:rPr lang="en-US" altLang="zh-CN" sz="3600" dirty="0"/>
              <a:t> </a:t>
            </a:r>
            <a:r>
              <a:rPr lang="en-US" altLang="zh-CN" sz="3600" dirty="0" err="1"/>
              <a:t>qù</a:t>
            </a:r>
            <a:r>
              <a:rPr lang="en-US" altLang="zh-CN" sz="3600" dirty="0"/>
              <a:t> </a:t>
            </a:r>
            <a:endParaRPr lang="zh-CN" altLang="en-US" sz="3600" b="1" dirty="0"/>
          </a:p>
          <a:p>
            <a:pPr eaLnBrk="1" hangingPunct="1"/>
            <a:r>
              <a:rPr lang="zh-CN" altLang="en-US" sz="3600" b="1" dirty="0"/>
              <a:t>我 去</a:t>
            </a:r>
          </a:p>
        </p:txBody>
      </p:sp>
      <p:sp>
        <p:nvSpPr>
          <p:cNvPr id="2" name="Rectangle 1"/>
          <p:cNvSpPr/>
          <p:nvPr/>
        </p:nvSpPr>
        <p:spPr>
          <a:xfrm>
            <a:off x="6206068" y="5876927"/>
            <a:ext cx="5374217" cy="792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ß"/>
              <a:defRPr sz="320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Þ"/>
              <a:defRPr sz="280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"/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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altLang="en-US" sz="1800" smtClean="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335184" y="5876927"/>
            <a:ext cx="32496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en-US" sz="3600" dirty="0" err="1" smtClean="0"/>
              <a:t>huǒ</a:t>
            </a:r>
            <a:r>
              <a:rPr lang="en-GB" altLang="en-US" sz="3600" dirty="0" smtClean="0"/>
              <a:t> </a:t>
            </a:r>
            <a:r>
              <a:rPr lang="en-GB" altLang="en-US" sz="3600" dirty="0" err="1"/>
              <a:t>chē</a:t>
            </a:r>
            <a:r>
              <a:rPr lang="en-GB" altLang="en-US" sz="3600" dirty="0"/>
              <a:t> </a:t>
            </a:r>
            <a:r>
              <a:rPr lang="en-GB" altLang="en-US" sz="3600" dirty="0" err="1"/>
              <a:t>zhàn</a:t>
            </a:r>
            <a:r>
              <a:rPr lang="en-GB" altLang="en-US" dirty="0"/>
              <a:t>　 </a:t>
            </a:r>
          </a:p>
        </p:txBody>
      </p:sp>
      <p:sp>
        <p:nvSpPr>
          <p:cNvPr id="9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507788" y="6165850"/>
            <a:ext cx="684212" cy="692150"/>
          </a:xfrm>
          <a:prstGeom prst="actionButtonBeginning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874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cxnSp>
        <p:nvCxnSpPr>
          <p:cNvPr id="44" name="直接连接符 43"/>
          <p:cNvCxnSpPr/>
          <p:nvPr/>
        </p:nvCxnSpPr>
        <p:spPr bwMode="auto">
          <a:xfrm>
            <a:off x="307975" y="652463"/>
            <a:ext cx="2724150" cy="1587"/>
          </a:xfrm>
          <a:prstGeom prst="line">
            <a:avLst/>
          </a:prstGeom>
          <a:ln w="69850" cmpd="thickThin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28613" y="6350"/>
            <a:ext cx="5419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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 sz="2000"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语言点</a:t>
            </a:r>
            <a:r>
              <a:rPr lang="en-US" altLang="zh-CN" sz="3600" b="1" i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Language Points</a:t>
            </a:r>
            <a:endParaRPr lang="zh-CN" altLang="en-US" sz="3600" b="1" i="1" dirty="0">
              <a:solidFill>
                <a:srgbClr val="D09E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225" y="812800"/>
            <a:ext cx="94805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b="1" dirty="0">
                <a:latin typeface="+mn-ea"/>
                <a:ea typeface="+mn-ea"/>
              </a:rPr>
              <a:t>1.</a:t>
            </a:r>
            <a:r>
              <a:rPr lang="zh-CN" altLang="en-US" sz="2800" b="1" dirty="0">
                <a:latin typeface="+mn-ea"/>
                <a:ea typeface="+mn-ea"/>
              </a:rPr>
              <a:t>“了”表发生或完成 </a:t>
            </a:r>
            <a:r>
              <a:rPr lang="zh-CN" altLang="en-US" dirty="0">
                <a:latin typeface="+mn-ea"/>
                <a:ea typeface="+mn-ea"/>
              </a:rPr>
              <a:t>“了”</a:t>
            </a:r>
            <a:r>
              <a:rPr lang="en-US" altLang="zh-CN" dirty="0">
                <a:latin typeface="+mn-ea"/>
                <a:ea typeface="+mn-ea"/>
              </a:rPr>
              <a:t>Indicating Occurrence or Completion</a:t>
            </a:r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6280" y="1518899"/>
            <a:ext cx="5013444" cy="461665"/>
          </a:xfrm>
          <a:prstGeom prst="rect">
            <a:avLst/>
          </a:prstGeom>
          <a:solidFill>
            <a:srgbClr val="C198E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 smtClean="0">
                <a:latin typeface="华文细黑" pitchFamily="2" charset="-122"/>
                <a:ea typeface="华文细黑" pitchFamily="2" charset="-122"/>
              </a:rPr>
              <a:t>subject+ verb+</a:t>
            </a:r>
            <a:r>
              <a:rPr lang="zh-CN" altLang="en-US" sz="2400" b="1" dirty="0" smtClean="0"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2400" b="1" dirty="0" smtClean="0">
                <a:latin typeface="华文细黑" pitchFamily="2" charset="-122"/>
                <a:ea typeface="华文细黑" pitchFamily="2" charset="-122"/>
              </a:rPr>
              <a:t>object</a:t>
            </a:r>
            <a:r>
              <a:rPr lang="zh-CN" altLang="en-US" sz="2400" b="1" dirty="0" smtClean="0">
                <a:latin typeface="华文细黑" pitchFamily="2" charset="-122"/>
                <a:ea typeface="华文细黑" pitchFamily="2" charset="-122"/>
              </a:rPr>
              <a:t>）</a:t>
            </a:r>
            <a:r>
              <a:rPr lang="en-US" altLang="zh-CN" sz="2400" b="1" dirty="0">
                <a:latin typeface="华文细黑" pitchFamily="2" charset="-122"/>
                <a:ea typeface="华文细黑" pitchFamily="2" charset="-122"/>
              </a:rPr>
              <a:t>+</a:t>
            </a:r>
            <a:r>
              <a:rPr lang="zh-CN" altLang="en-US" sz="2400" b="1" dirty="0" smtClean="0">
                <a:latin typeface="华文细黑" pitchFamily="2" charset="-122"/>
                <a:ea typeface="华文细黑" pitchFamily="2" charset="-122"/>
              </a:rPr>
              <a:t>了</a:t>
            </a:r>
            <a:r>
              <a:rPr lang="en-US" altLang="zh-CN" sz="2400" b="1" dirty="0" smtClean="0">
                <a:latin typeface="华文细黑" pitchFamily="2" charset="-122"/>
                <a:ea typeface="华文细黑" pitchFamily="2" charset="-122"/>
              </a:rPr>
              <a:t>le</a:t>
            </a:r>
            <a:r>
              <a:rPr lang="zh-CN" altLang="en-US" sz="2400" b="1" dirty="0" smtClean="0">
                <a:latin typeface="华文细黑" pitchFamily="2" charset="-122"/>
                <a:ea typeface="华文细黑" pitchFamily="2" charset="-122"/>
              </a:rPr>
              <a:t>。</a:t>
            </a:r>
            <a:endParaRPr lang="zh-CN" altLang="en-US" sz="2400" b="1" dirty="0">
              <a:latin typeface="华文细黑" pitchFamily="2" charset="-122"/>
              <a:ea typeface="华文细黑" pitchFamily="2" charset="-122"/>
            </a:endParaRPr>
          </a:p>
        </p:txBody>
      </p:sp>
      <p:graphicFrame>
        <p:nvGraphicFramePr>
          <p:cNvPr id="17" name="表格 16"/>
          <p:cNvGraphicFramePr>
            <a:graphicFrameLocks noGrp="1"/>
          </p:cNvGraphicFramePr>
          <p:nvPr/>
        </p:nvGraphicFramePr>
        <p:xfrm>
          <a:off x="1611313" y="2552700"/>
          <a:ext cx="9093802" cy="2575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5184"/>
                <a:gridCol w="3436882"/>
                <a:gridCol w="2191736"/>
              </a:tblGrid>
              <a:tr h="9294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>
                          <a:solidFill>
                            <a:schemeClr val="bg1"/>
                          </a:solidFill>
                          <a:latin typeface="黑体" pitchFamily="49" charset="-122"/>
                          <a:ea typeface="黑体" pitchFamily="49" charset="-122"/>
                        </a:rPr>
                        <a:t>Subject</a:t>
                      </a:r>
                      <a:endParaRPr lang="zh-CN" altLang="en-US" sz="2400" b="1" dirty="0" smtClean="0">
                        <a:solidFill>
                          <a:schemeClr val="bg1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E75B6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Predicate</a:t>
                      </a:r>
                      <a:endParaRPr lang="zh-CN" altLang="en-US" sz="24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E75B6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dirty="0" smtClean="0">
                          <a:solidFill>
                            <a:schemeClr val="bg1"/>
                          </a:solidFill>
                          <a:latin typeface="黑体" pitchFamily="49" charset="-122"/>
                          <a:ea typeface="黑体" pitchFamily="49" charset="-122"/>
                        </a:rPr>
                        <a:t>了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E75B6">
                        <a:alpha val="85098"/>
                      </a:srgbClr>
                    </a:solidFill>
                  </a:tcPr>
                </a:tc>
              </a:tr>
              <a:tr h="604621"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我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去商店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了。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你</a:t>
                      </a:r>
                      <a:endParaRPr lang="zh-CN" altLang="en-US" sz="2400" b="1" dirty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买什么</a:t>
                      </a:r>
                      <a:endParaRPr lang="zh-CN" altLang="en-US" sz="2400" b="1" dirty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了？</a:t>
                      </a:r>
                      <a:endParaRPr lang="zh-CN" altLang="en-US" sz="2400" b="1" dirty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3032125" y="3429000"/>
            <a:ext cx="80667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chemeClr val="dk1"/>
                </a:solidFill>
              </a:rPr>
              <a:t>Wǒ</a:t>
            </a:r>
            <a:r>
              <a:rPr lang="en-US" sz="2800" b="1" dirty="0" smtClean="0">
                <a:solidFill>
                  <a:schemeClr val="dk1"/>
                </a:solidFill>
              </a:rPr>
              <a:t>                          </a:t>
            </a:r>
            <a:r>
              <a:rPr lang="en-US" sz="2800" b="1" dirty="0" err="1" smtClean="0">
                <a:solidFill>
                  <a:schemeClr val="dk1"/>
                </a:solidFill>
              </a:rPr>
              <a:t>qù</a:t>
            </a:r>
            <a:r>
              <a:rPr lang="en-US" sz="2800" b="1" dirty="0" smtClean="0">
                <a:solidFill>
                  <a:schemeClr val="dk1"/>
                </a:solidFill>
              </a:rPr>
              <a:t> </a:t>
            </a:r>
            <a:r>
              <a:rPr lang="en-US" sz="2800" b="1" dirty="0" err="1" smtClean="0">
                <a:solidFill>
                  <a:schemeClr val="dk1"/>
                </a:solidFill>
              </a:rPr>
              <a:t>shāngdiàn</a:t>
            </a:r>
            <a:r>
              <a:rPr lang="en-US" sz="2800" b="1" dirty="0" smtClean="0">
                <a:solidFill>
                  <a:schemeClr val="dk1"/>
                </a:solidFill>
              </a:rPr>
              <a:t>        le</a:t>
            </a:r>
            <a:endParaRPr lang="en-US" altLang="zh-CN" sz="28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32125" y="4288221"/>
            <a:ext cx="80667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/>
              <a:t>Nǐ</a:t>
            </a:r>
            <a:r>
              <a:rPr lang="en-US" sz="2800" b="1" dirty="0" smtClean="0"/>
              <a:t>                           </a:t>
            </a:r>
            <a:r>
              <a:rPr lang="en-US" sz="2800" b="1" dirty="0" err="1" smtClean="0"/>
              <a:t>mǎi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shénme</a:t>
            </a:r>
            <a:r>
              <a:rPr lang="en-US" sz="2800" b="1" dirty="0" smtClean="0"/>
              <a:t>             le</a:t>
            </a:r>
            <a:endParaRPr lang="zh-CN" altLang="en-US" sz="28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40" name="Picture 6" descr="C:\Documents and Settings\Administrator.CAOFAN\桌面\hsk一级\2课\2-06钟-微图mf829727（18）.jpg"/>
          <p:cNvPicPr preferRelativeResize="0"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328738" y="5213350"/>
            <a:ext cx="2160587" cy="1368425"/>
          </a:xfrm>
          <a:prstGeom prst="rect">
            <a:avLst/>
          </a:prstGeom>
          <a:noFill/>
          <a:ln w="38100" cap="sq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7" name="Picture 5" descr="C:\Documents and Settings\Administrator.CAOFAN\桌面\hsk一级\2课\2-05山-前图43956478（20）.jpg"/>
          <p:cNvPicPr preferRelativeResize="0">
            <a:picLocks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308100" y="3475038"/>
            <a:ext cx="2160588" cy="1368425"/>
          </a:xfrm>
          <a:prstGeom prst="rect">
            <a:avLst/>
          </a:prstGeom>
          <a:noFill/>
          <a:ln w="38100" cap="sq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9" descr="C:\Documents and Settings\Administrator.CAOFAN\桌面\hsk一级\2课\2-09菜-前图22657124（20）.jpg"/>
          <p:cNvPicPr preferRelativeResize="0">
            <a:picLocks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602163" y="3460750"/>
            <a:ext cx="2159000" cy="1368425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8613" name="组合 8"/>
          <p:cNvGrpSpPr>
            <a:grpSpLocks/>
          </p:cNvGrpSpPr>
          <p:nvPr/>
        </p:nvGrpSpPr>
        <p:grpSpPr bwMode="auto">
          <a:xfrm>
            <a:off x="307975" y="6350"/>
            <a:ext cx="3248025" cy="646113"/>
            <a:chOff x="308629" y="6819"/>
            <a:chExt cx="3246908" cy="646549"/>
          </a:xfrm>
        </p:grpSpPr>
        <p:sp>
          <p:nvSpPr>
            <p:cNvPr id="3" name="Text Box 4"/>
            <p:cNvSpPr txBox="1">
              <a:spLocks noChangeArrowheads="1"/>
            </p:cNvSpPr>
            <p:nvPr/>
          </p:nvSpPr>
          <p:spPr bwMode="auto">
            <a:xfrm>
              <a:off x="329260" y="6819"/>
              <a:ext cx="3226277" cy="6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热身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warm-up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08629" y="653368"/>
              <a:ext cx="3246908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 bwMode="auto">
          <a:xfrm>
            <a:off x="538163" y="749300"/>
            <a:ext cx="6100762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buFont typeface="Arial" pitchFamily="34" charset="0"/>
              <a:buChar char="•"/>
              <a:defRPr/>
            </a:pPr>
            <a:r>
              <a:rPr lang="zh-CN" altLang="en-US" sz="2400" b="1" dirty="0"/>
              <a:t> </a:t>
            </a:r>
            <a:r>
              <a:rPr lang="zh-CN" altLang="en-US" sz="2000" b="1" dirty="0"/>
              <a:t>给下面的词语选择对的图片</a:t>
            </a:r>
            <a:endParaRPr lang="en-US" altLang="zh-CN" sz="2400" b="1" dirty="0"/>
          </a:p>
          <a:p>
            <a:pPr eaLnBrk="0" hangingPunct="0">
              <a:defRPr/>
            </a:pPr>
            <a:r>
              <a:rPr lang="en-US" altLang="zh-CN" sz="2000" dirty="0">
                <a:latin typeface="+mn-ea"/>
                <a:ea typeface="+mn-ea"/>
              </a:rPr>
              <a:t>Match the pictures with the words/phrases.</a:t>
            </a:r>
            <a:endParaRPr lang="zh-CN" altLang="en-US" sz="1400" dirty="0">
              <a:latin typeface="+mn-ea"/>
              <a:ea typeface="+mn-ea"/>
            </a:endParaRPr>
          </a:p>
        </p:txBody>
      </p:sp>
      <p:sp>
        <p:nvSpPr>
          <p:cNvPr id="68615" name="TextBox 23"/>
          <p:cNvSpPr txBox="1">
            <a:spLocks noChangeArrowheads="1"/>
          </p:cNvSpPr>
          <p:nvPr/>
        </p:nvSpPr>
        <p:spPr bwMode="auto">
          <a:xfrm>
            <a:off x="7840663" y="5029200"/>
            <a:ext cx="37973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00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  </a:t>
            </a:r>
            <a:r>
              <a:rPr lang="en-US" altLang="zh-CN" sz="2000">
                <a:latin typeface="GB Pinyinok-D" pitchFamily="2" charset="-122"/>
                <a:ea typeface="GB Pinyinok-D" pitchFamily="2" charset="-122"/>
              </a:rPr>
              <a:t>shūdiàn</a:t>
            </a:r>
            <a:endParaRPr lang="en-US" altLang="zh-CN" sz="2000">
              <a:latin typeface="GB Pinyinok-D" pitchFamily="2" charset="-122"/>
              <a:ea typeface="GB Pinyinok-D" pitchFamily="2" charset="-122"/>
              <a:sym typeface="宋体" pitchFamily="2" charset="-122"/>
            </a:endParaRPr>
          </a:p>
          <a:p>
            <a:pPr eaLnBrk="0" hangingPunct="0"/>
            <a:r>
              <a:rPr lang="zh-CN" altLang="en-US" sz="2400" b="1">
                <a:latin typeface="华文楷体" pitchFamily="2" charset="-122"/>
                <a:ea typeface="华文楷体" pitchFamily="2" charset="-122"/>
              </a:rPr>
              <a:t>⑤书店</a:t>
            </a:r>
            <a:r>
              <a:rPr lang="en-US" altLang="zh-CN" sz="2400" b="1">
                <a:latin typeface="华文楷体" pitchFamily="2" charset="-122"/>
                <a:ea typeface="华文楷体" pitchFamily="2" charset="-122"/>
              </a:rPr>
              <a:t>______ </a:t>
            </a:r>
            <a:endParaRPr lang="zh-CN" altLang="en-US" sz="2400" b="1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68616" name="TextBox 24"/>
          <p:cNvSpPr txBox="1">
            <a:spLocks noChangeArrowheads="1"/>
          </p:cNvSpPr>
          <p:nvPr/>
        </p:nvSpPr>
        <p:spPr bwMode="auto">
          <a:xfrm>
            <a:off x="7821613" y="5897563"/>
            <a:ext cx="42481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00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  </a:t>
            </a:r>
            <a:r>
              <a:rPr lang="en-US" altLang="zh-CN" sz="2000">
                <a:latin typeface="GB Pinyinok-D" pitchFamily="2" charset="-122"/>
                <a:ea typeface="GB Pinyinok-D" pitchFamily="2" charset="-122"/>
              </a:rPr>
              <a:t>Yīnɡyǔ</a:t>
            </a:r>
            <a:r>
              <a:rPr lang="en-US" altLang="zh-CN" sz="2000"/>
              <a:t> </a:t>
            </a:r>
            <a:r>
              <a:rPr lang="en-US" altLang="zh-CN" sz="2000">
                <a:latin typeface="GB Pinyinok-D" pitchFamily="2" charset="-122"/>
                <a:ea typeface="GB Pinyinok-D" pitchFamily="2" charset="-122"/>
              </a:rPr>
              <a:t>shū</a:t>
            </a:r>
            <a:r>
              <a:rPr lang="en-US" altLang="zh-CN" sz="2000"/>
              <a:t>  </a:t>
            </a:r>
          </a:p>
          <a:p>
            <a:pPr eaLnBrk="0" hangingPunct="0"/>
            <a:r>
              <a:rPr lang="zh-CN" altLang="en-US" sz="2400" b="1">
                <a:latin typeface="华文楷体" pitchFamily="2" charset="-122"/>
                <a:ea typeface="华文楷体" pitchFamily="2" charset="-122"/>
              </a:rPr>
              <a:t>⑥英语  书</a:t>
            </a:r>
            <a:r>
              <a:rPr lang="en-US" altLang="zh-CN" sz="2400" b="1">
                <a:latin typeface="华文楷体" pitchFamily="2" charset="-122"/>
                <a:ea typeface="华文楷体" pitchFamily="2" charset="-122"/>
              </a:rPr>
              <a:t>_______</a:t>
            </a:r>
            <a:r>
              <a:rPr lang="zh-CN" altLang="en-US" sz="2400" b="1">
                <a:latin typeface="华文楷体" pitchFamily="2" charset="-122"/>
                <a:ea typeface="华文楷体" pitchFamily="2" charset="-122"/>
              </a:rPr>
              <a:t> </a:t>
            </a:r>
          </a:p>
        </p:txBody>
      </p:sp>
      <p:sp>
        <p:nvSpPr>
          <p:cNvPr id="68617" name="TextBox 25"/>
          <p:cNvSpPr txBox="1">
            <a:spLocks noChangeArrowheads="1"/>
          </p:cNvSpPr>
          <p:nvPr/>
        </p:nvSpPr>
        <p:spPr bwMode="auto">
          <a:xfrm>
            <a:off x="7821613" y="2233613"/>
            <a:ext cx="40386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000" dirty="0">
                <a:latin typeface="GB Pinyinok-D" pitchFamily="2" charset="-122"/>
                <a:ea typeface="GB Pinyinok-D" pitchFamily="2" charset="-122"/>
              </a:rPr>
              <a:t>   </a:t>
            </a:r>
            <a:r>
              <a:rPr lang="en-US" altLang="zh-CN" sz="2000" dirty="0" smtClean="0">
                <a:latin typeface="GB Pinyinok-D" pitchFamily="2" charset="-122"/>
                <a:ea typeface="GB Pinyinok-D" pitchFamily="2" charset="-122"/>
              </a:rPr>
              <a:t>  </a:t>
            </a:r>
            <a:r>
              <a:rPr lang="en-US" altLang="zh-CN" sz="2000" dirty="0" err="1">
                <a:latin typeface="GB Pinyinok-D" pitchFamily="2" charset="-122"/>
                <a:ea typeface="GB Pinyinok-D" pitchFamily="2" charset="-122"/>
              </a:rPr>
              <a:t>chē</a:t>
            </a:r>
            <a:endParaRPr lang="en-US" altLang="zh-CN" sz="2000" dirty="0">
              <a:latin typeface="GB Pinyinok-D" pitchFamily="2" charset="-122"/>
              <a:ea typeface="GB Pinyinok-D" pitchFamily="2" charset="-122"/>
            </a:endParaRPr>
          </a:p>
          <a:p>
            <a:pPr eaLnBrk="0" hangingPunct="0"/>
            <a:r>
              <a:rPr lang="zh-CN" altLang="en-US" sz="2400" b="1" dirty="0"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②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车</a:t>
            </a:r>
            <a:r>
              <a:rPr lang="en-US" altLang="zh-CN" sz="2400" b="1" dirty="0">
                <a:latin typeface="华文楷体" pitchFamily="2" charset="-122"/>
                <a:ea typeface="华文楷体" pitchFamily="2" charset="-122"/>
              </a:rPr>
              <a:t>_______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 </a:t>
            </a:r>
          </a:p>
        </p:txBody>
      </p:sp>
      <p:sp>
        <p:nvSpPr>
          <p:cNvPr id="68618" name="TextBox 27"/>
          <p:cNvSpPr txBox="1">
            <a:spLocks noChangeArrowheads="1"/>
          </p:cNvSpPr>
          <p:nvPr/>
        </p:nvSpPr>
        <p:spPr bwMode="auto">
          <a:xfrm>
            <a:off x="7829550" y="4137025"/>
            <a:ext cx="46275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00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  </a:t>
            </a:r>
            <a:r>
              <a:rPr lang="en-US" altLang="zh-CN" sz="2000">
                <a:latin typeface="GB Pinyinok-D" pitchFamily="2" charset="-122"/>
                <a:ea typeface="GB Pinyinok-D" pitchFamily="2" charset="-122"/>
              </a:rPr>
              <a:t>shānɡdiàn</a:t>
            </a:r>
            <a:endParaRPr lang="en-US" altLang="zh-CN" sz="2000">
              <a:latin typeface="GB Pinyinok-D" pitchFamily="2" charset="-122"/>
              <a:ea typeface="GB Pinyinok-D" pitchFamily="2" charset="-122"/>
              <a:sym typeface="宋体" pitchFamily="2" charset="-122"/>
            </a:endParaRPr>
          </a:p>
          <a:p>
            <a:pPr eaLnBrk="0" hangingPunct="0"/>
            <a:r>
              <a:rPr lang="zh-CN" altLang="en-US" sz="2400" b="1"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④商店</a:t>
            </a:r>
            <a:r>
              <a:rPr lang="en-US" altLang="zh-CN" sz="2400" b="1"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_______</a:t>
            </a:r>
            <a:r>
              <a:rPr lang="zh-CN" altLang="en-US" sz="2400" b="1"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 </a:t>
            </a:r>
          </a:p>
        </p:txBody>
      </p:sp>
      <p:sp>
        <p:nvSpPr>
          <p:cNvPr id="68619" name="TextBox 28"/>
          <p:cNvSpPr txBox="1">
            <a:spLocks noChangeArrowheads="1"/>
          </p:cNvSpPr>
          <p:nvPr/>
        </p:nvSpPr>
        <p:spPr bwMode="auto">
          <a:xfrm>
            <a:off x="7821613" y="1416050"/>
            <a:ext cx="40386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000">
                <a:latin typeface="GB Pinyinok-D" pitchFamily="2" charset="-122"/>
                <a:ea typeface="GB Pinyinok-D" pitchFamily="2" charset="-122"/>
              </a:rPr>
              <a:t>    pínɡɡuǒ </a:t>
            </a:r>
          </a:p>
          <a:p>
            <a:pPr eaLnBrk="0" hangingPunct="0"/>
            <a:r>
              <a:rPr lang="zh-CN" altLang="en-US" sz="2400" b="1">
                <a:latin typeface="华文楷体" pitchFamily="2" charset="-122"/>
                <a:ea typeface="华文楷体" pitchFamily="2" charset="-122"/>
              </a:rPr>
              <a:t>①苹果</a:t>
            </a:r>
            <a:r>
              <a:rPr lang="en-US" altLang="zh-CN" sz="2400" b="1">
                <a:latin typeface="华文楷体" pitchFamily="2" charset="-122"/>
                <a:ea typeface="华文楷体" pitchFamily="2" charset="-122"/>
              </a:rPr>
              <a:t>_______</a:t>
            </a:r>
            <a:r>
              <a:rPr lang="zh-CN" altLang="en-US" sz="2400" b="1">
                <a:latin typeface="华文楷体" pitchFamily="2" charset="-122"/>
                <a:ea typeface="华文楷体" pitchFamily="2" charset="-122"/>
              </a:rPr>
              <a:t>   </a:t>
            </a:r>
          </a:p>
        </p:txBody>
      </p:sp>
      <p:sp>
        <p:nvSpPr>
          <p:cNvPr id="68620" name="TextBox 29"/>
          <p:cNvSpPr txBox="1">
            <a:spLocks noChangeArrowheads="1"/>
          </p:cNvSpPr>
          <p:nvPr/>
        </p:nvSpPr>
        <p:spPr bwMode="auto">
          <a:xfrm>
            <a:off x="7840663" y="3230563"/>
            <a:ext cx="42291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000" dirty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   </a:t>
            </a:r>
            <a:r>
              <a:rPr lang="en-US" altLang="zh-CN" sz="2000" dirty="0" smtClean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000" dirty="0" err="1" smtClean="0">
                <a:latin typeface="GB Pinyinok-D" pitchFamily="2" charset="-122"/>
                <a:ea typeface="GB Pinyinok-D" pitchFamily="2" charset="-122"/>
              </a:rPr>
              <a:t>yīfu</a:t>
            </a:r>
            <a:r>
              <a:rPr lang="en-US" altLang="zh-CN" sz="2000" dirty="0" smtClean="0"/>
              <a:t> </a:t>
            </a:r>
            <a:r>
              <a:rPr lang="en-US" altLang="zh-CN" sz="2000" dirty="0" smtClean="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endParaRPr lang="en-US" altLang="zh-CN" sz="2000" dirty="0">
              <a:solidFill>
                <a:srgbClr val="000000"/>
              </a:solidFill>
              <a:latin typeface="GB Pinyinok-D" pitchFamily="2" charset="-122"/>
              <a:ea typeface="GB Pinyinok-D" pitchFamily="2" charset="-122"/>
              <a:sym typeface="宋体" pitchFamily="2" charset="-122"/>
            </a:endParaRPr>
          </a:p>
          <a:p>
            <a:pPr eaLnBrk="0" hangingPunct="0"/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③衣服</a:t>
            </a:r>
            <a:r>
              <a:rPr lang="en-US" altLang="zh-CN" sz="2400" b="1" dirty="0">
                <a:latin typeface="华文楷体" pitchFamily="2" charset="-122"/>
                <a:ea typeface="华文楷体" pitchFamily="2" charset="-122"/>
              </a:rPr>
              <a:t>______</a:t>
            </a:r>
            <a:r>
              <a:rPr lang="zh-CN" altLang="en-US" sz="2400" b="1" dirty="0">
                <a:latin typeface="华文楷体" pitchFamily="2" charset="-122"/>
                <a:ea typeface="华文楷体" pitchFamily="2" charset="-122"/>
              </a:rPr>
              <a:t> </a:t>
            </a:r>
          </a:p>
        </p:txBody>
      </p:sp>
      <p:cxnSp>
        <p:nvCxnSpPr>
          <p:cNvPr id="68621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pic>
        <p:nvPicPr>
          <p:cNvPr id="9" name="Picture 4" descr="C:\Documents and Settings\Administrator.CAOFAN\桌面\hsk一级\2课\2-04三-前图46358923（20）.jpg"/>
          <p:cNvPicPr preferRelativeResize="0">
            <a:picLocks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327150" y="1741488"/>
            <a:ext cx="2160588" cy="1368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8623" name="TextBox 27"/>
          <p:cNvSpPr txBox="1">
            <a:spLocks/>
          </p:cNvSpPr>
          <p:nvPr/>
        </p:nvSpPr>
        <p:spPr bwMode="auto">
          <a:xfrm>
            <a:off x="1316038" y="1722438"/>
            <a:ext cx="431800" cy="4556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A</a:t>
            </a:r>
            <a:endParaRPr lang="zh-CN" altLang="en-US" sz="2400" b="1"/>
          </a:p>
        </p:txBody>
      </p:sp>
      <p:pic>
        <p:nvPicPr>
          <p:cNvPr id="14" name="Picture 8" descr="C:\Documents and Settings\Administrator.CAOFAN\桌面\hsk一级\2课\2-08零-前图48346217（20）.jpg"/>
          <p:cNvPicPr preferRelativeResize="0">
            <a:picLocks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597400" y="1725613"/>
            <a:ext cx="2159000" cy="1368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8625" name="TextBox 30"/>
          <p:cNvSpPr txBox="1">
            <a:spLocks/>
          </p:cNvSpPr>
          <p:nvPr/>
        </p:nvSpPr>
        <p:spPr bwMode="auto">
          <a:xfrm>
            <a:off x="4583113" y="1703388"/>
            <a:ext cx="403225" cy="4556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D</a:t>
            </a:r>
            <a:endParaRPr lang="zh-CN" altLang="en-US" sz="2400" b="1"/>
          </a:p>
        </p:txBody>
      </p:sp>
      <p:sp>
        <p:nvSpPr>
          <p:cNvPr id="68626" name="TextBox 31"/>
          <p:cNvSpPr txBox="1">
            <a:spLocks/>
          </p:cNvSpPr>
          <p:nvPr/>
        </p:nvSpPr>
        <p:spPr bwMode="auto">
          <a:xfrm>
            <a:off x="4589463" y="3451225"/>
            <a:ext cx="398462" cy="4619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E</a:t>
            </a:r>
            <a:endParaRPr lang="zh-CN" altLang="en-US" sz="2400" b="1"/>
          </a:p>
        </p:txBody>
      </p:sp>
      <p:pic>
        <p:nvPicPr>
          <p:cNvPr id="13" name="Picture 7" descr="C:\Documents and Settings\Administrator.CAOFAN\桌面\hsk一级\2课\2-07羊-前图7629013（20）.jpg"/>
          <p:cNvPicPr preferRelativeResize="0">
            <a:picLocks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613275" y="5202238"/>
            <a:ext cx="2160588" cy="1368425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8628" name="TextBox 32"/>
          <p:cNvSpPr txBox="1">
            <a:spLocks/>
          </p:cNvSpPr>
          <p:nvPr/>
        </p:nvSpPr>
        <p:spPr bwMode="auto">
          <a:xfrm>
            <a:off x="4597400" y="5187950"/>
            <a:ext cx="404813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F</a:t>
            </a:r>
            <a:endParaRPr lang="zh-CN" altLang="en-US" sz="2400" b="1"/>
          </a:p>
        </p:txBody>
      </p:sp>
      <p:sp>
        <p:nvSpPr>
          <p:cNvPr id="25" name="TextBox 27"/>
          <p:cNvSpPr txBox="1">
            <a:spLocks/>
          </p:cNvSpPr>
          <p:nvPr/>
        </p:nvSpPr>
        <p:spPr bwMode="auto">
          <a:xfrm>
            <a:off x="9204325" y="5313363"/>
            <a:ext cx="1541463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E</a:t>
            </a:r>
            <a:endParaRPr lang="zh-CN" altLang="en-US" sz="2400" b="1"/>
          </a:p>
        </p:txBody>
      </p:sp>
      <p:sp>
        <p:nvSpPr>
          <p:cNvPr id="26" name="TextBox 28"/>
          <p:cNvSpPr txBox="1">
            <a:spLocks/>
          </p:cNvSpPr>
          <p:nvPr/>
        </p:nvSpPr>
        <p:spPr bwMode="auto">
          <a:xfrm flipH="1">
            <a:off x="9701213" y="6169025"/>
            <a:ext cx="839787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C</a:t>
            </a:r>
            <a:endParaRPr lang="zh-CN" altLang="en-US" sz="2400" b="1"/>
          </a:p>
        </p:txBody>
      </p:sp>
      <p:sp>
        <p:nvSpPr>
          <p:cNvPr id="27" name="TextBox 32"/>
          <p:cNvSpPr txBox="1">
            <a:spLocks/>
          </p:cNvSpPr>
          <p:nvPr/>
        </p:nvSpPr>
        <p:spPr bwMode="auto">
          <a:xfrm>
            <a:off x="9126538" y="3524250"/>
            <a:ext cx="1320800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B</a:t>
            </a:r>
            <a:endParaRPr lang="zh-CN" altLang="en-US" sz="2400" b="1"/>
          </a:p>
        </p:txBody>
      </p:sp>
      <p:sp>
        <p:nvSpPr>
          <p:cNvPr id="28" name="TextBox 29"/>
          <p:cNvSpPr txBox="1">
            <a:spLocks/>
          </p:cNvSpPr>
          <p:nvPr/>
        </p:nvSpPr>
        <p:spPr bwMode="auto">
          <a:xfrm>
            <a:off x="9170988" y="1708150"/>
            <a:ext cx="132397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D</a:t>
            </a:r>
            <a:endParaRPr lang="zh-CN" altLang="en-US" sz="2400" b="1"/>
          </a:p>
        </p:txBody>
      </p:sp>
      <p:sp>
        <p:nvSpPr>
          <p:cNvPr id="29" name="TextBox 30"/>
          <p:cNvSpPr txBox="1">
            <a:spLocks/>
          </p:cNvSpPr>
          <p:nvPr/>
        </p:nvSpPr>
        <p:spPr bwMode="auto">
          <a:xfrm>
            <a:off x="8902700" y="2524125"/>
            <a:ext cx="119697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A</a:t>
            </a:r>
            <a:endParaRPr lang="zh-CN" altLang="en-US" sz="2400" b="1"/>
          </a:p>
        </p:txBody>
      </p:sp>
      <p:sp>
        <p:nvSpPr>
          <p:cNvPr id="30" name="TextBox 31"/>
          <p:cNvSpPr txBox="1">
            <a:spLocks/>
          </p:cNvSpPr>
          <p:nvPr/>
        </p:nvSpPr>
        <p:spPr bwMode="auto">
          <a:xfrm>
            <a:off x="9170988" y="4411663"/>
            <a:ext cx="1320800" cy="461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 F</a:t>
            </a:r>
            <a:endParaRPr lang="zh-CN" altLang="en-US" sz="2400" b="1"/>
          </a:p>
        </p:txBody>
      </p:sp>
      <p:sp>
        <p:nvSpPr>
          <p:cNvPr id="68635" name="TextBox 28"/>
          <p:cNvSpPr txBox="1">
            <a:spLocks/>
          </p:cNvSpPr>
          <p:nvPr/>
        </p:nvSpPr>
        <p:spPr bwMode="auto">
          <a:xfrm>
            <a:off x="1290638" y="3455988"/>
            <a:ext cx="400050" cy="4619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B</a:t>
            </a:r>
            <a:endParaRPr lang="zh-CN" altLang="en-US" sz="2400" b="1"/>
          </a:p>
        </p:txBody>
      </p:sp>
      <p:sp>
        <p:nvSpPr>
          <p:cNvPr id="68636" name="TextBox 29"/>
          <p:cNvSpPr txBox="1">
            <a:spLocks/>
          </p:cNvSpPr>
          <p:nvPr/>
        </p:nvSpPr>
        <p:spPr bwMode="auto">
          <a:xfrm>
            <a:off x="1317625" y="5207000"/>
            <a:ext cx="400050" cy="4619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/>
              <a:t>C</a:t>
            </a:r>
            <a:endParaRPr lang="zh-CN" altLang="en-US" sz="2400" b="1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动词 </a:t>
            </a:r>
            <a:r>
              <a:rPr lang="en-US" altLang="zh-CN" dirty="0" smtClean="0"/>
              <a:t>verbs</a:t>
            </a:r>
            <a:endParaRPr lang="zh-CN" altLang="en-US" dirty="0"/>
          </a:p>
        </p:txBody>
      </p:sp>
      <p:sp>
        <p:nvSpPr>
          <p:cNvPr id="138241" name="Rectangle 1"/>
          <p:cNvSpPr>
            <a:spLocks noChangeArrowheads="1"/>
          </p:cNvSpPr>
          <p:nvPr/>
        </p:nvSpPr>
        <p:spPr bwMode="auto">
          <a:xfrm>
            <a:off x="838200" y="2183642"/>
            <a:ext cx="382137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说汉语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Shuō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hànyǔ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endParaRPr kumimoji="0" lang="en-US" altLang="zh-C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读英语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zàidú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yīngyǔ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endParaRPr kumimoji="0" lang="en-US" altLang="zh-C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写汉字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xiě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hànzì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endParaRPr kumimoji="0" lang="en-US" altLang="zh-C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吃饭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chīfàn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endParaRPr kumimoji="0" lang="en-US" altLang="zh-C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喝水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hē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shuǐ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endParaRPr kumimoji="0" lang="en-US" altLang="zh-C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38242" name="Rectangle 2"/>
          <p:cNvSpPr>
            <a:spLocks noChangeArrowheads="1"/>
          </p:cNvSpPr>
          <p:nvPr/>
        </p:nvSpPr>
        <p:spPr bwMode="auto">
          <a:xfrm>
            <a:off x="6387152" y="2183642"/>
            <a:ext cx="399879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睡觉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shuìjiào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endParaRPr kumimoji="0" lang="en-US" altLang="zh-C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打电话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dǎ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diànhuà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endParaRPr kumimoji="0" lang="en-US" altLang="zh-C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做中国菜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zuò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zhōngguó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cài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endParaRPr kumimoji="0" lang="en-US" altLang="zh-C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工作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gōngzuò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endParaRPr kumimoji="0" lang="en-US" altLang="zh-C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买书</a:t>
            </a:r>
            <a:r>
              <a:rPr kumimoji="0" lang="en-US" altLang="zh-CN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mǎishū</a:t>
            </a:r>
            <a:r>
              <a:rPr kumimoji="0" lang="en-US" altLang="zh-CN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endParaRPr kumimoji="0" lang="en-US" altLang="zh-C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http://www.hanban.org/image/attachement/jpg/site2/20100915/002185d06ffe0dfa664402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38200" y="2265528"/>
            <a:ext cx="3583675" cy="369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5191990" y="2497540"/>
            <a:ext cx="3182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说汉语</a:t>
            </a:r>
            <a:r>
              <a:rPr lang="en-US" sz="2800" dirty="0" err="1" smtClean="0"/>
              <a:t>Shuō</a:t>
            </a:r>
            <a:r>
              <a:rPr lang="en-US" sz="2800" dirty="0" smtClean="0"/>
              <a:t> </a:t>
            </a:r>
            <a:r>
              <a:rPr lang="en-US" sz="2800" dirty="0" err="1" smtClean="0"/>
              <a:t>hànyǔ</a:t>
            </a:r>
            <a:endParaRPr lang="en-US" altLang="zh-CN" sz="2800" dirty="0" smtClean="0"/>
          </a:p>
        </p:txBody>
      </p:sp>
      <p:sp>
        <p:nvSpPr>
          <p:cNvPr id="6" name="矩形 5"/>
          <p:cNvSpPr/>
          <p:nvPr/>
        </p:nvSpPr>
        <p:spPr>
          <a:xfrm>
            <a:off x="5041865" y="3244334"/>
            <a:ext cx="6611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他们说汉语</a:t>
            </a:r>
            <a:r>
              <a:rPr lang="zh-CN" altLang="en-US" sz="2800" dirty="0" smtClean="0">
                <a:solidFill>
                  <a:srgbClr val="FF0000"/>
                </a:solidFill>
              </a:rPr>
              <a:t>了</a:t>
            </a:r>
            <a:r>
              <a:rPr lang="zh-CN" altLang="en-US" sz="2800" dirty="0" smtClean="0"/>
              <a:t>。</a:t>
            </a:r>
            <a:r>
              <a:rPr lang="en-US" sz="2800" dirty="0" smtClean="0"/>
              <a:t> </a:t>
            </a:r>
            <a:r>
              <a:rPr lang="en-US" sz="2800" dirty="0" err="1" smtClean="0"/>
              <a:t>Tāmen</a:t>
            </a:r>
            <a:r>
              <a:rPr lang="en-US" sz="2800" dirty="0" smtClean="0"/>
              <a:t> </a:t>
            </a:r>
            <a:r>
              <a:rPr lang="en-US" sz="2800" dirty="0" err="1" smtClean="0"/>
              <a:t>shuō</a:t>
            </a:r>
            <a:r>
              <a:rPr lang="en-US" sz="2800" dirty="0" smtClean="0"/>
              <a:t> </a:t>
            </a:r>
            <a:r>
              <a:rPr lang="en-US" sz="2800" dirty="0" err="1" smtClean="0"/>
              <a:t>hànyǔ</a:t>
            </a:r>
            <a:r>
              <a:rPr lang="en-US" sz="2800" dirty="0" smtClean="0"/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le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</p:txBody>
      </p:sp>
      <p:sp>
        <p:nvSpPr>
          <p:cNvPr id="7" name="矩形 6"/>
          <p:cNvSpPr/>
          <p:nvPr/>
        </p:nvSpPr>
        <p:spPr>
          <a:xfrm>
            <a:off x="5191990" y="4240924"/>
            <a:ext cx="67104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他们说</a:t>
            </a:r>
            <a:r>
              <a:rPr lang="zh-CN" altLang="en-US" sz="2800" dirty="0" smtClean="0">
                <a:solidFill>
                  <a:srgbClr val="FF0000"/>
                </a:solidFill>
              </a:rPr>
              <a:t>了</a:t>
            </a:r>
            <a:r>
              <a:rPr lang="zh-CN" altLang="en-US" sz="2800" dirty="0" smtClean="0"/>
              <a:t>汉语。</a:t>
            </a:r>
            <a:r>
              <a:rPr lang="en-US" sz="2800" dirty="0" smtClean="0"/>
              <a:t> </a:t>
            </a:r>
            <a:r>
              <a:rPr lang="en-US" sz="2800" dirty="0" err="1" smtClean="0"/>
              <a:t>Tāmen</a:t>
            </a:r>
            <a:r>
              <a:rPr lang="en-US" sz="2800" dirty="0" smtClean="0"/>
              <a:t> </a:t>
            </a:r>
            <a:r>
              <a:rPr lang="en-US" sz="2800" dirty="0" err="1" smtClean="0"/>
              <a:t>shuō</a:t>
            </a:r>
            <a:r>
              <a:rPr lang="en-US" sz="2800" dirty="0" smtClean="0"/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le</a:t>
            </a:r>
            <a:r>
              <a:rPr lang="en-US" sz="2800" dirty="0" smtClean="0"/>
              <a:t> </a:t>
            </a:r>
            <a:r>
              <a:rPr lang="en-US" sz="2800" dirty="0" err="1" smtClean="0"/>
              <a:t>hànyǔ</a:t>
            </a:r>
            <a:r>
              <a:rPr lang="en-US" sz="2800" dirty="0" smtClean="0"/>
              <a:t> 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http://pic1.ooopic.com/uploadfilepic/shiliang/2009-09-04/OOOPIC_lhp841228_20090904365ae2c2fbb67a3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690688"/>
            <a:ext cx="4724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6426523" y="3429000"/>
            <a:ext cx="5330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她读英语</a:t>
            </a:r>
            <a:r>
              <a:rPr lang="zh-CN" altLang="en-US" sz="2800" dirty="0" smtClean="0">
                <a:solidFill>
                  <a:srgbClr val="FF0000"/>
                </a:solidFill>
              </a:rPr>
              <a:t>了</a:t>
            </a:r>
            <a:r>
              <a:rPr lang="zh-CN" altLang="en-US" sz="2800" dirty="0" smtClean="0"/>
              <a:t>。 </a:t>
            </a:r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dú</a:t>
            </a:r>
            <a:r>
              <a:rPr lang="en-US" sz="2800" dirty="0" smtClean="0"/>
              <a:t> </a:t>
            </a:r>
            <a:r>
              <a:rPr lang="en-US" sz="2800" dirty="0" err="1" smtClean="0"/>
              <a:t>yīngyǔ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le</a:t>
            </a:r>
            <a:r>
              <a:rPr lang="zh-CN" altLang="en-US" sz="2800" dirty="0" smtClean="0"/>
              <a:t>。</a:t>
            </a:r>
            <a:endParaRPr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6994899" y="2513491"/>
            <a:ext cx="3281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读英语</a:t>
            </a:r>
            <a:r>
              <a:rPr lang="en-US" sz="2800" dirty="0" err="1" smtClean="0"/>
              <a:t>zàidú</a:t>
            </a:r>
            <a:r>
              <a:rPr lang="en-US" sz="2800" dirty="0" smtClean="0"/>
              <a:t> </a:t>
            </a:r>
            <a:r>
              <a:rPr lang="en-US" sz="2800" dirty="0" err="1" smtClean="0"/>
              <a:t>yīngyǔ</a:t>
            </a:r>
            <a:endParaRPr lang="zh-CN" altLang="en-US" sz="2800" dirty="0"/>
          </a:p>
        </p:txBody>
      </p:sp>
      <p:sp>
        <p:nvSpPr>
          <p:cNvPr id="6" name="矩形 5"/>
          <p:cNvSpPr/>
          <p:nvPr/>
        </p:nvSpPr>
        <p:spPr>
          <a:xfrm>
            <a:off x="6578923" y="4508938"/>
            <a:ext cx="53494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她读</a:t>
            </a:r>
            <a:r>
              <a:rPr lang="zh-CN" altLang="en-US" sz="2800" dirty="0" smtClean="0">
                <a:solidFill>
                  <a:srgbClr val="FF0000"/>
                </a:solidFill>
              </a:rPr>
              <a:t>了</a:t>
            </a:r>
            <a:r>
              <a:rPr lang="zh-CN" altLang="en-US" sz="2800" dirty="0" smtClean="0"/>
              <a:t>英语。 </a:t>
            </a:r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dú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le</a:t>
            </a:r>
            <a:r>
              <a:rPr lang="en-US" sz="2800" dirty="0" smtClean="0"/>
              <a:t> </a:t>
            </a:r>
            <a:r>
              <a:rPr lang="en-US" sz="2800" dirty="0" err="1" smtClean="0"/>
              <a:t>yīngyǔ</a:t>
            </a:r>
            <a:r>
              <a:rPr lang="en-US" sz="2800" dirty="0" smtClean="0"/>
              <a:t> </a:t>
            </a:r>
            <a:r>
              <a:rPr lang="zh-CN" altLang="en-US" sz="2800" dirty="0" smtClean="0"/>
              <a:t>。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http://cimg.163.com/catchpic/F/F4/F4F0489DF89E2E1359003C96FBEDF45A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40808" y="1884042"/>
            <a:ext cx="3358487" cy="414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5195753" y="3244334"/>
            <a:ext cx="27013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写汉字</a:t>
            </a:r>
            <a:r>
              <a:rPr lang="en-US" sz="2800" dirty="0" err="1" smtClean="0"/>
              <a:t>xiě</a:t>
            </a:r>
            <a:r>
              <a:rPr lang="en-US" sz="2800" dirty="0" smtClean="0"/>
              <a:t> </a:t>
            </a:r>
            <a:r>
              <a:rPr lang="en-US" sz="2800" dirty="0" err="1" smtClean="0"/>
              <a:t>hànzì</a:t>
            </a:r>
            <a:endParaRPr lang="en-US" altLang="zh-CN" sz="2800" dirty="0" smtClean="0"/>
          </a:p>
        </p:txBody>
      </p:sp>
      <p:sp>
        <p:nvSpPr>
          <p:cNvPr id="6" name="矩形 5"/>
          <p:cNvSpPr/>
          <p:nvPr/>
        </p:nvSpPr>
        <p:spPr>
          <a:xfrm>
            <a:off x="5195753" y="4203510"/>
            <a:ext cx="48701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她写汉字</a:t>
            </a:r>
            <a:r>
              <a:rPr lang="zh-CN" altLang="en-US" sz="2800" dirty="0" smtClean="0">
                <a:solidFill>
                  <a:srgbClr val="FF0000"/>
                </a:solidFill>
              </a:rPr>
              <a:t>了</a:t>
            </a:r>
            <a:r>
              <a:rPr lang="zh-CN" altLang="en-US" sz="2800" dirty="0" smtClean="0"/>
              <a:t>。 </a:t>
            </a:r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xiě</a:t>
            </a:r>
            <a:r>
              <a:rPr lang="en-US" sz="2800" dirty="0" smtClean="0"/>
              <a:t> </a:t>
            </a:r>
            <a:r>
              <a:rPr lang="en-US" sz="2800" dirty="0" err="1" smtClean="0"/>
              <a:t>hànzì</a:t>
            </a:r>
            <a:r>
              <a:rPr lang="en-US" sz="2800" dirty="0" smtClean="0"/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le</a:t>
            </a:r>
            <a:r>
              <a:rPr lang="en-US" sz="2800" dirty="0" smtClean="0"/>
              <a:t>.</a:t>
            </a:r>
            <a:endParaRPr lang="zh-CN" altLang="en-US" sz="2800" dirty="0"/>
          </a:p>
        </p:txBody>
      </p:sp>
      <p:sp>
        <p:nvSpPr>
          <p:cNvPr id="7" name="矩形 6"/>
          <p:cNvSpPr/>
          <p:nvPr/>
        </p:nvSpPr>
        <p:spPr>
          <a:xfrm>
            <a:off x="5195753" y="5171090"/>
            <a:ext cx="48701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她写</a:t>
            </a:r>
            <a:r>
              <a:rPr lang="zh-CN" altLang="en-US" sz="2800" dirty="0" smtClean="0">
                <a:solidFill>
                  <a:srgbClr val="FF0000"/>
                </a:solidFill>
              </a:rPr>
              <a:t>了</a:t>
            </a:r>
            <a:r>
              <a:rPr lang="zh-CN" altLang="en-US" sz="2800" dirty="0" smtClean="0"/>
              <a:t>汉字。 </a:t>
            </a:r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xiě</a:t>
            </a:r>
            <a:r>
              <a:rPr lang="en-US" sz="2800" dirty="0" smtClean="0"/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le </a:t>
            </a:r>
            <a:r>
              <a:rPr lang="en-US" sz="2800" dirty="0" err="1" smtClean="0"/>
              <a:t>hànzì</a:t>
            </a:r>
            <a:r>
              <a:rPr lang="en-US" sz="2800" dirty="0" smtClean="0"/>
              <a:t>.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http://www.zgjm.org/uploads/allimg/140627/1_140627180323_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2231634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6472671" y="2416300"/>
            <a:ext cx="1882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吃饭</a:t>
            </a:r>
            <a:r>
              <a:rPr lang="en-US" sz="2800" dirty="0" err="1" smtClean="0"/>
              <a:t>chīfàn</a:t>
            </a:r>
            <a:endParaRPr lang="en-US" altLang="zh-CN" sz="2800" dirty="0" smtClean="0"/>
          </a:p>
        </p:txBody>
      </p:sp>
      <p:sp>
        <p:nvSpPr>
          <p:cNvPr id="6" name="矩形 5"/>
          <p:cNvSpPr/>
          <p:nvPr/>
        </p:nvSpPr>
        <p:spPr>
          <a:xfrm>
            <a:off x="5343230" y="3244334"/>
            <a:ext cx="3951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他吃饭</a:t>
            </a:r>
            <a:r>
              <a:rPr lang="zh-CN" altLang="en-US" sz="2800" dirty="0" smtClean="0">
                <a:solidFill>
                  <a:srgbClr val="FF0000"/>
                </a:solidFill>
              </a:rPr>
              <a:t>了</a:t>
            </a:r>
            <a:r>
              <a:rPr lang="zh-CN" altLang="en-US" sz="2800" dirty="0" smtClean="0"/>
              <a:t>。 </a:t>
            </a:r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chīfàn</a:t>
            </a:r>
            <a:r>
              <a:rPr lang="en-US" sz="2800" dirty="0" smtClean="0"/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le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495630" y="4430110"/>
            <a:ext cx="4051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他吃</a:t>
            </a:r>
            <a:r>
              <a:rPr lang="zh-CN" altLang="en-US" sz="2800" dirty="0" smtClean="0">
                <a:solidFill>
                  <a:srgbClr val="FF0000"/>
                </a:solidFill>
              </a:rPr>
              <a:t>了</a:t>
            </a:r>
            <a:r>
              <a:rPr lang="zh-CN" altLang="en-US" sz="2800" dirty="0" smtClean="0"/>
              <a:t>饭。 </a:t>
            </a:r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chī</a:t>
            </a:r>
            <a:r>
              <a:rPr lang="en-US" sz="2800" dirty="0" smtClean="0"/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le </a:t>
            </a:r>
            <a:r>
              <a:rPr lang="en-US" sz="2800" dirty="0" err="1" smtClean="0"/>
              <a:t>fàn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http://s8.sinaimg.cn/mw690/004kDBkvgy6Tv4yXCjZ77&amp;690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65746" y="1978925"/>
            <a:ext cx="337895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5592007" y="2429301"/>
            <a:ext cx="2063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喝水</a:t>
            </a:r>
            <a:r>
              <a:rPr lang="en-US" sz="2800" dirty="0" err="1" smtClean="0"/>
              <a:t>hē</a:t>
            </a:r>
            <a:r>
              <a:rPr lang="en-US" sz="2800" dirty="0" smtClean="0"/>
              <a:t> </a:t>
            </a:r>
            <a:r>
              <a:rPr lang="en-US" sz="2800" dirty="0" err="1" smtClean="0"/>
              <a:t>shuǐ</a:t>
            </a:r>
            <a:endParaRPr lang="en-US" altLang="zh-CN" sz="2800" dirty="0" smtClean="0"/>
          </a:p>
        </p:txBody>
      </p:sp>
      <p:sp>
        <p:nvSpPr>
          <p:cNvPr id="6" name="矩形 5"/>
          <p:cNvSpPr/>
          <p:nvPr/>
        </p:nvSpPr>
        <p:spPr>
          <a:xfrm>
            <a:off x="5426586" y="3244334"/>
            <a:ext cx="4232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她喝水</a:t>
            </a:r>
            <a:r>
              <a:rPr lang="zh-CN" altLang="en-US" sz="2800" dirty="0" smtClean="0">
                <a:solidFill>
                  <a:srgbClr val="FF0000"/>
                </a:solidFill>
              </a:rPr>
              <a:t>了</a:t>
            </a:r>
            <a:r>
              <a:rPr lang="zh-CN" altLang="en-US" sz="2800" dirty="0" smtClean="0"/>
              <a:t>。</a:t>
            </a:r>
            <a:r>
              <a:rPr lang="en-US" sz="2800" dirty="0" smtClean="0"/>
              <a:t> </a:t>
            </a:r>
            <a:r>
              <a:rPr lang="en-US" sz="2800" dirty="0" err="1" smtClean="0"/>
              <a:t>Tā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/>
              <a:t>hē</a:t>
            </a:r>
            <a:r>
              <a:rPr lang="en-US" sz="2800" dirty="0" smtClean="0"/>
              <a:t> </a:t>
            </a:r>
            <a:r>
              <a:rPr lang="en-US" sz="2800" dirty="0" err="1" smtClean="0"/>
              <a:t>shuǐ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le</a:t>
            </a:r>
            <a:r>
              <a:rPr lang="en-US" sz="2800" dirty="0" smtClean="0"/>
              <a:t>.</a:t>
            </a:r>
            <a:endParaRPr lang="zh-CN" altLang="en-US" sz="2800" dirty="0"/>
          </a:p>
        </p:txBody>
      </p:sp>
      <p:sp>
        <p:nvSpPr>
          <p:cNvPr id="7" name="矩形 6"/>
          <p:cNvSpPr/>
          <p:nvPr/>
        </p:nvSpPr>
        <p:spPr>
          <a:xfrm>
            <a:off x="5539300" y="4130566"/>
            <a:ext cx="4232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她喝</a:t>
            </a:r>
            <a:r>
              <a:rPr lang="zh-CN" altLang="en-US" sz="2800" dirty="0" smtClean="0">
                <a:solidFill>
                  <a:srgbClr val="FF0000"/>
                </a:solidFill>
              </a:rPr>
              <a:t>了</a:t>
            </a:r>
            <a:r>
              <a:rPr lang="zh-CN" altLang="en-US" sz="2800" dirty="0" smtClean="0"/>
              <a:t>水。</a:t>
            </a:r>
            <a:r>
              <a:rPr lang="en-US" sz="2800" dirty="0" smtClean="0"/>
              <a:t> </a:t>
            </a:r>
            <a:r>
              <a:rPr lang="en-US" sz="2800" dirty="0" err="1" smtClean="0"/>
              <a:t>Tā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/>
              <a:t>hē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le</a:t>
            </a:r>
            <a:r>
              <a:rPr lang="en-US" sz="2800" dirty="0" smtClean="0"/>
              <a:t> </a:t>
            </a:r>
            <a:r>
              <a:rPr lang="en-US" sz="2800" dirty="0" err="1" smtClean="0"/>
              <a:t>shuǐ</a:t>
            </a:r>
            <a:r>
              <a:rPr lang="en-US" sz="2800" dirty="0" smtClean="0"/>
              <a:t>.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 descr="http://img.secretchina.com/dat/media/25/2015/12/08/2015120818465355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515" y="2030341"/>
            <a:ext cx="4645680" cy="3974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5375290" y="2721114"/>
            <a:ext cx="21435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睡觉</a:t>
            </a:r>
            <a:r>
              <a:rPr lang="en-US" sz="2800" dirty="0" err="1" smtClean="0"/>
              <a:t>shuìjiào</a:t>
            </a:r>
            <a:endParaRPr lang="en-US" altLang="zh-CN" sz="2800" dirty="0" smtClean="0"/>
          </a:p>
        </p:txBody>
      </p:sp>
      <p:sp>
        <p:nvSpPr>
          <p:cNvPr id="6" name="矩形 5"/>
          <p:cNvSpPr/>
          <p:nvPr/>
        </p:nvSpPr>
        <p:spPr>
          <a:xfrm>
            <a:off x="5426586" y="3780430"/>
            <a:ext cx="431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他睡觉</a:t>
            </a:r>
            <a:r>
              <a:rPr lang="zh-CN" altLang="en-US" sz="2800" dirty="0" smtClean="0">
                <a:solidFill>
                  <a:srgbClr val="FF0000"/>
                </a:solidFill>
              </a:rPr>
              <a:t>了</a:t>
            </a:r>
            <a:r>
              <a:rPr lang="zh-CN" altLang="en-US" sz="2800" dirty="0" smtClean="0"/>
              <a:t>。</a:t>
            </a:r>
            <a:r>
              <a:rPr lang="en-US" sz="2800" dirty="0" smtClean="0"/>
              <a:t> </a:t>
            </a:r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shuìjiào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le</a:t>
            </a:r>
            <a:r>
              <a:rPr lang="en-US" sz="2800" dirty="0" smtClean="0"/>
              <a:t>.</a:t>
            </a:r>
            <a:endParaRPr lang="zh-CN" altLang="en-US" sz="2800" dirty="0"/>
          </a:p>
        </p:txBody>
      </p:sp>
      <p:sp>
        <p:nvSpPr>
          <p:cNvPr id="7" name="矩形 6"/>
          <p:cNvSpPr/>
          <p:nvPr/>
        </p:nvSpPr>
        <p:spPr>
          <a:xfrm>
            <a:off x="5578986" y="4729655"/>
            <a:ext cx="4411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他睡</a:t>
            </a:r>
            <a:r>
              <a:rPr lang="zh-CN" altLang="en-US" sz="2800" dirty="0" smtClean="0">
                <a:solidFill>
                  <a:srgbClr val="FF0000"/>
                </a:solidFill>
              </a:rPr>
              <a:t>了</a:t>
            </a:r>
            <a:r>
              <a:rPr lang="zh-CN" altLang="en-US" sz="2800" dirty="0" smtClean="0"/>
              <a:t>觉。</a:t>
            </a:r>
            <a:r>
              <a:rPr lang="en-US" sz="2800" dirty="0" smtClean="0"/>
              <a:t> </a:t>
            </a:r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shuì</a:t>
            </a:r>
            <a:r>
              <a:rPr lang="en-US" sz="2800" dirty="0" smtClean="0"/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le </a:t>
            </a:r>
            <a:r>
              <a:rPr lang="en-US" sz="2800" dirty="0" err="1" smtClean="0"/>
              <a:t>jiào</a:t>
            </a:r>
            <a:r>
              <a:rPr lang="en-US" sz="2800" dirty="0" smtClean="0"/>
              <a:t>.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https://encrypted-tbn3.gstatic.com/images?q=tbn:ANd9GcQ5FpIKlf8jM2yAR5050eTWMU6e0gQ7wRXktN1FgFS9FUaYcDWj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965431"/>
            <a:ext cx="3419901" cy="397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5086749" y="2470245"/>
            <a:ext cx="3044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打电话</a:t>
            </a:r>
            <a:r>
              <a:rPr lang="en-US" sz="2800" dirty="0" err="1" smtClean="0"/>
              <a:t>dǎ</a:t>
            </a:r>
            <a:r>
              <a:rPr lang="en-US" sz="2800" dirty="0" smtClean="0"/>
              <a:t> </a:t>
            </a:r>
            <a:r>
              <a:rPr lang="en-US" sz="2800" dirty="0" err="1" smtClean="0"/>
              <a:t>diànhuà</a:t>
            </a:r>
            <a:endParaRPr lang="en-US" altLang="zh-CN" sz="2800" dirty="0" smtClean="0"/>
          </a:p>
        </p:txBody>
      </p:sp>
      <p:sp>
        <p:nvSpPr>
          <p:cNvPr id="6" name="矩形 5"/>
          <p:cNvSpPr/>
          <p:nvPr/>
        </p:nvSpPr>
        <p:spPr>
          <a:xfrm>
            <a:off x="5086749" y="3244334"/>
            <a:ext cx="5213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她打电话</a:t>
            </a:r>
            <a:r>
              <a:rPr lang="zh-CN" altLang="en-US" sz="2800" dirty="0" smtClean="0">
                <a:solidFill>
                  <a:srgbClr val="FF0000"/>
                </a:solidFill>
              </a:rPr>
              <a:t>了</a:t>
            </a:r>
            <a:r>
              <a:rPr lang="zh-CN" altLang="en-US" sz="2800" dirty="0" smtClean="0"/>
              <a:t>。</a:t>
            </a:r>
            <a:r>
              <a:rPr lang="en-US" sz="2800" dirty="0" smtClean="0"/>
              <a:t> </a:t>
            </a:r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dǎ</a:t>
            </a:r>
            <a:r>
              <a:rPr lang="en-US" sz="2800" dirty="0" smtClean="0"/>
              <a:t> </a:t>
            </a:r>
            <a:r>
              <a:rPr lang="en-US" sz="2800" dirty="0" err="1" smtClean="0"/>
              <a:t>diànhuà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le</a:t>
            </a:r>
            <a:r>
              <a:rPr lang="en-US" sz="2800" dirty="0" smtClean="0"/>
              <a:t>.</a:t>
            </a:r>
            <a:endParaRPr lang="zh-CN" altLang="en-US" sz="2800" dirty="0"/>
          </a:p>
        </p:txBody>
      </p:sp>
      <p:sp>
        <p:nvSpPr>
          <p:cNvPr id="7" name="矩形 6"/>
          <p:cNvSpPr/>
          <p:nvPr/>
        </p:nvSpPr>
        <p:spPr>
          <a:xfrm>
            <a:off x="5086749" y="4445876"/>
            <a:ext cx="5213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她打</a:t>
            </a:r>
            <a:r>
              <a:rPr lang="zh-CN" altLang="en-US" sz="2800" dirty="0" smtClean="0">
                <a:solidFill>
                  <a:srgbClr val="FF0000"/>
                </a:solidFill>
              </a:rPr>
              <a:t>了</a:t>
            </a:r>
            <a:r>
              <a:rPr lang="zh-CN" altLang="en-US" sz="2800" dirty="0" smtClean="0"/>
              <a:t>电话。</a:t>
            </a:r>
            <a:r>
              <a:rPr lang="en-US" sz="2800" dirty="0" smtClean="0"/>
              <a:t> </a:t>
            </a:r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dǎ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le</a:t>
            </a:r>
            <a:r>
              <a:rPr lang="en-US" sz="2800" dirty="0" smtClean="0"/>
              <a:t> </a:t>
            </a:r>
            <a:r>
              <a:rPr lang="en-US" sz="2800" dirty="0" err="1" smtClean="0"/>
              <a:t>diànhuà</a:t>
            </a:r>
            <a:r>
              <a:rPr lang="en-US" sz="2800" dirty="0" smtClean="0"/>
              <a:t>.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http://www.polus.edu.cn/wp-content/uploads/2013/10/0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825625"/>
            <a:ext cx="5576248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7203687" y="2265528"/>
            <a:ext cx="4442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做中国菜</a:t>
            </a:r>
            <a:r>
              <a:rPr lang="en-US" sz="2800" dirty="0" err="1" smtClean="0"/>
              <a:t>zuò</a:t>
            </a:r>
            <a:r>
              <a:rPr lang="en-US" sz="2800" dirty="0" smtClean="0"/>
              <a:t> </a:t>
            </a:r>
            <a:r>
              <a:rPr lang="en-US" sz="2800" dirty="0" err="1" smtClean="0"/>
              <a:t>zhōngguó</a:t>
            </a:r>
            <a:r>
              <a:rPr lang="en-US" sz="2800" dirty="0" smtClean="0"/>
              <a:t> </a:t>
            </a:r>
            <a:r>
              <a:rPr lang="en-US" sz="2800" dirty="0" err="1" smtClean="0"/>
              <a:t>cài</a:t>
            </a:r>
            <a:endParaRPr lang="en-US" altLang="zh-CN" sz="2800" dirty="0" smtClean="0"/>
          </a:p>
        </p:txBody>
      </p:sp>
      <p:sp>
        <p:nvSpPr>
          <p:cNvPr id="6" name="矩形 5"/>
          <p:cNvSpPr/>
          <p:nvPr/>
        </p:nvSpPr>
        <p:spPr>
          <a:xfrm>
            <a:off x="7461770" y="3429000"/>
            <a:ext cx="400462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他做中国菜</a:t>
            </a:r>
            <a:r>
              <a:rPr lang="zh-CN" altLang="en-US" sz="2800" dirty="0" smtClean="0">
                <a:solidFill>
                  <a:srgbClr val="FF0000"/>
                </a:solidFill>
              </a:rPr>
              <a:t>了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  <a:p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zuò</a:t>
            </a:r>
            <a:r>
              <a:rPr lang="en-US" sz="2800" dirty="0" smtClean="0"/>
              <a:t> </a:t>
            </a:r>
            <a:r>
              <a:rPr lang="en-US" sz="2800" dirty="0" err="1" smtClean="0"/>
              <a:t>zhōngguó</a:t>
            </a:r>
            <a:r>
              <a:rPr lang="en-US" sz="2800" dirty="0" smtClean="0"/>
              <a:t> </a:t>
            </a:r>
            <a:r>
              <a:rPr lang="en-US" sz="2800" dirty="0" err="1" smtClean="0"/>
              <a:t>cài</a:t>
            </a:r>
            <a:r>
              <a:rPr lang="en-US" sz="2800" dirty="0" smtClean="0">
                <a:solidFill>
                  <a:srgbClr val="FF0000"/>
                </a:solidFill>
              </a:rPr>
              <a:t> le</a:t>
            </a:r>
            <a:r>
              <a:rPr lang="en-US" sz="2800" dirty="0" smtClean="0"/>
              <a:t>.</a:t>
            </a:r>
            <a:endParaRPr lang="zh-CN" altLang="en-US" sz="2800" dirty="0"/>
          </a:p>
        </p:txBody>
      </p:sp>
      <p:sp>
        <p:nvSpPr>
          <p:cNvPr id="7" name="矩形 6"/>
          <p:cNvSpPr/>
          <p:nvPr/>
        </p:nvSpPr>
        <p:spPr>
          <a:xfrm>
            <a:off x="7461770" y="4535507"/>
            <a:ext cx="400462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他做</a:t>
            </a:r>
            <a:r>
              <a:rPr lang="zh-CN" altLang="en-US" sz="2800" dirty="0" smtClean="0">
                <a:solidFill>
                  <a:srgbClr val="FF0000"/>
                </a:solidFill>
              </a:rPr>
              <a:t>了</a:t>
            </a:r>
            <a:r>
              <a:rPr lang="zh-CN" altLang="en-US" sz="2800" dirty="0" smtClean="0"/>
              <a:t>中国菜。</a:t>
            </a:r>
            <a:endParaRPr lang="en-US" altLang="zh-CN" sz="2800" dirty="0" smtClean="0"/>
          </a:p>
          <a:p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zuò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le </a:t>
            </a:r>
            <a:r>
              <a:rPr lang="en-US" sz="2800" dirty="0" err="1" smtClean="0"/>
              <a:t>zhōngguó</a:t>
            </a:r>
            <a:r>
              <a:rPr lang="en-US" sz="2800" dirty="0" smtClean="0"/>
              <a:t> </a:t>
            </a:r>
            <a:r>
              <a:rPr lang="en-US" sz="2800" dirty="0" err="1" smtClean="0"/>
              <a:t>cài</a:t>
            </a:r>
            <a:r>
              <a:rPr lang="en-US" sz="2800" dirty="0" smtClean="0"/>
              <a:t>.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34747"/>
            <a:ext cx="10515600" cy="1325563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6640591" y="2006221"/>
            <a:ext cx="2284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工作</a:t>
            </a:r>
            <a:r>
              <a:rPr lang="en-US" altLang="zh-CN" sz="2800" dirty="0" err="1" smtClean="0"/>
              <a:t>g</a:t>
            </a:r>
            <a:r>
              <a:rPr lang="en-US" sz="2800" dirty="0" err="1" smtClean="0"/>
              <a:t>ōngzuò</a:t>
            </a:r>
            <a:endParaRPr lang="en-US" altLang="zh-CN" sz="2800" dirty="0" smtClean="0"/>
          </a:p>
        </p:txBody>
      </p:sp>
      <p:pic>
        <p:nvPicPr>
          <p:cNvPr id="5" name="图片 4" descr="http://img.ivsky.com/img/tupian/pre/201107/07/gongzuo_nanxing_katong_shiliang-00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860" y="2006221"/>
            <a:ext cx="5274310" cy="408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6608723" y="3244334"/>
            <a:ext cx="4453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他工作</a:t>
            </a:r>
            <a:r>
              <a:rPr lang="zh-CN" altLang="en-US" sz="2800" dirty="0" smtClean="0">
                <a:solidFill>
                  <a:srgbClr val="FF0000"/>
                </a:solidFill>
              </a:rPr>
              <a:t>了</a:t>
            </a:r>
            <a:r>
              <a:rPr lang="zh-CN" altLang="en-US" sz="2800" dirty="0" smtClean="0"/>
              <a:t>。</a:t>
            </a:r>
            <a:r>
              <a:rPr lang="en-US" sz="2800" dirty="0" smtClean="0"/>
              <a:t> </a:t>
            </a:r>
            <a:r>
              <a:rPr lang="en-US" sz="2800" dirty="0" err="1" smtClean="0"/>
              <a:t>Tā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/>
              <a:t>gōngzuò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le</a:t>
            </a:r>
            <a:r>
              <a:rPr lang="en-US" sz="2800" dirty="0" smtClean="0"/>
              <a:t>.</a:t>
            </a:r>
            <a:endParaRPr lang="zh-CN" altLang="en-US" sz="2800" dirty="0"/>
          </a:p>
        </p:txBody>
      </p:sp>
      <p:sp>
        <p:nvSpPr>
          <p:cNvPr id="7" name="矩形 6"/>
          <p:cNvSpPr/>
          <p:nvPr/>
        </p:nvSpPr>
        <p:spPr>
          <a:xfrm>
            <a:off x="6698491" y="4398579"/>
            <a:ext cx="4453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他工作</a:t>
            </a:r>
            <a:r>
              <a:rPr lang="zh-CN" altLang="en-US" sz="2800" dirty="0" smtClean="0">
                <a:solidFill>
                  <a:srgbClr val="FF0000"/>
                </a:solidFill>
              </a:rPr>
              <a:t>了</a:t>
            </a:r>
            <a:r>
              <a:rPr lang="zh-CN" altLang="en-US" sz="2800" dirty="0" smtClean="0"/>
              <a:t>。</a:t>
            </a:r>
            <a:r>
              <a:rPr lang="en-US" sz="2800" dirty="0" smtClean="0"/>
              <a:t> </a:t>
            </a:r>
            <a:r>
              <a:rPr lang="en-US" sz="2800" dirty="0" err="1" smtClean="0"/>
              <a:t>Tā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/>
              <a:t>gōngzuò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le</a:t>
            </a:r>
            <a:r>
              <a:rPr lang="en-US" sz="2800" dirty="0" smtClean="0"/>
              <a:t>.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042" name="AutoShape 4"/>
          <p:cNvCxnSpPr>
            <a:cxnSpLocks noChangeShapeType="1"/>
          </p:cNvCxnSpPr>
          <p:nvPr/>
        </p:nvCxnSpPr>
        <p:spPr bwMode="auto">
          <a:xfrm flipH="1" flipV="1">
            <a:off x="11906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003399"/>
            </a:solidFill>
            <a:round/>
            <a:headEnd/>
            <a:tailEnd/>
          </a:ln>
        </p:spPr>
      </p:cxnSp>
      <p:grpSp>
        <p:nvGrpSpPr>
          <p:cNvPr id="87043" name="组合 8"/>
          <p:cNvGrpSpPr>
            <a:grpSpLocks/>
          </p:cNvGrpSpPr>
          <p:nvPr/>
        </p:nvGrpSpPr>
        <p:grpSpPr bwMode="auto">
          <a:xfrm>
            <a:off x="307975" y="6350"/>
            <a:ext cx="2525713" cy="646113"/>
            <a:chOff x="308629" y="6819"/>
            <a:chExt cx="2524299" cy="646331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29255" y="6819"/>
              <a:ext cx="250367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课文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Text 1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08629" y="653150"/>
              <a:ext cx="2524299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044" name="Rectangle 2"/>
          <p:cNvSpPr>
            <a:spLocks noChangeArrowheads="1"/>
          </p:cNvSpPr>
          <p:nvPr/>
        </p:nvSpPr>
        <p:spPr bwMode="auto">
          <a:xfrm>
            <a:off x="1057275" y="1636713"/>
            <a:ext cx="9774238" cy="4668837"/>
          </a:xfrm>
          <a:prstGeom prst="rect">
            <a:avLst/>
          </a:prstGeom>
          <a:solidFill>
            <a:srgbClr val="0000FF">
              <a:alpha val="14902"/>
            </a:srgbClr>
          </a:solidFill>
          <a:ln w="12700">
            <a:solidFill>
              <a:srgbClr val="0000FF"/>
            </a:solidFill>
            <a:prstDash val="dash"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endParaRPr lang="zh-CN" altLang="en-US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720850" y="1708150"/>
            <a:ext cx="7323138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  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Zuótiān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shànɡwǔ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nǐ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qù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nǎr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  le 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latin typeface="+mn-ea"/>
                <a:ea typeface="+mn-ea"/>
                <a:sym typeface="宋体" panose="02010600030101010101" pitchFamily="2" charset="-122"/>
              </a:rPr>
              <a:t>A</a:t>
            </a:r>
            <a:r>
              <a:rPr lang="zh-CN" altLang="en-US" sz="2400" b="1" dirty="0" smtClean="0">
                <a:latin typeface="+mn-ea"/>
                <a:ea typeface="+mn-ea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昨天      上午   你 </a:t>
            </a:r>
            <a:r>
              <a:rPr lang="zh-CN" altLang="en-US" sz="2800" b="1" dirty="0" smtClean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2" action="ppaction://hlinksldjump"/>
              </a:rPr>
              <a:t>去 哪儿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3" action="ppaction://hlinksldjump"/>
              </a:rPr>
              <a:t>了</a:t>
            </a:r>
            <a:r>
              <a:rPr lang="en-US" altLang="zh-CN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2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？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    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Wǒ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qù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shānɡdiàn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mǎi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dōnɡxi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le 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sym typeface="宋体" panose="02010600030101010101" pitchFamily="2" charset="-122"/>
              </a:rPr>
              <a:t>B</a:t>
            </a:r>
            <a:r>
              <a:rPr lang="zh-CN" altLang="en-US" sz="2400" b="1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我  去    商店     买   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4" action="ppaction://hlinksldjump"/>
              </a:rPr>
              <a:t>东西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4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了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。</a:t>
            </a:r>
            <a:endParaRPr lang="en-US" altLang="zh-CN" sz="2800" b="1" dirty="0" smtClean="0">
              <a:solidFill>
                <a:schemeClr val="bg1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   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Nǐ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mǎi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shénme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le 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latin typeface="+mn-ea"/>
                <a:ea typeface="+mn-ea"/>
                <a:sym typeface="宋体" panose="02010600030101010101" pitchFamily="2" charset="-122"/>
              </a:rPr>
              <a:t>A</a:t>
            </a:r>
            <a:r>
              <a:rPr lang="zh-CN" altLang="en-US" sz="2400" b="1" dirty="0" smtClean="0">
                <a:latin typeface="+mn-ea"/>
                <a:ea typeface="+mn-ea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你 买   什么   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了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？</a:t>
            </a:r>
            <a:endParaRPr lang="en-US" altLang="zh-CN" sz="2800" b="1" dirty="0" smtClean="0"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   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Wǒ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mǎi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le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yìdiǎnr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pínɡɡuǒ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sym typeface="宋体" panose="02010600030101010101" pitchFamily="2" charset="-122"/>
              </a:rPr>
              <a:t>B</a:t>
            </a:r>
            <a:r>
              <a:rPr lang="zh-CN" altLang="en-US" sz="2400" b="1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5" action="ppaction://hlinksldjump"/>
              </a:rPr>
              <a:t>我  买 了一点儿  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5" action="ppaction://hlinksldjump"/>
              </a:rPr>
              <a:t>苹果</a:t>
            </a:r>
            <a:r>
              <a:rPr lang="en-US" altLang="zh-CN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7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。</a:t>
            </a:r>
          </a:p>
        </p:txBody>
      </p:sp>
      <p:sp>
        <p:nvSpPr>
          <p:cNvPr id="87046" name="TextBox 8"/>
          <p:cNvSpPr txBox="1">
            <a:spLocks noChangeArrowheads="1"/>
          </p:cNvSpPr>
          <p:nvPr/>
        </p:nvSpPr>
        <p:spPr bwMode="auto">
          <a:xfrm>
            <a:off x="1057275" y="1071563"/>
            <a:ext cx="46974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在宿舍 </a:t>
            </a:r>
            <a:r>
              <a:rPr lang="en-US" altLang="zh-CN" sz="2400" b="1">
                <a:latin typeface="方正舒体" pitchFamily="2" charset="-122"/>
                <a:ea typeface="方正舒体" pitchFamily="2" charset="-122"/>
              </a:rPr>
              <a:t>In the dorm</a:t>
            </a:r>
            <a:endParaRPr lang="zh-CN" altLang="en-US" sz="2400" b="1">
              <a:latin typeface="方正舒体" pitchFamily="2" charset="-122"/>
              <a:ea typeface="方正舒体" pitchFamily="2" charset="-122"/>
            </a:endParaRPr>
          </a:p>
        </p:txBody>
      </p:sp>
      <p:pic>
        <p:nvPicPr>
          <p:cNvPr id="9" name="Picture 2"/>
          <p:cNvPicPr>
            <a:picLocks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8234363" y="1995488"/>
            <a:ext cx="1981200" cy="252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 descr="http://himg2.huanqiu.com/attachment2010/2012/1126/20121126093403767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2197290"/>
            <a:ext cx="3842982" cy="357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5728484" y="2552131"/>
            <a:ext cx="2063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买书</a:t>
            </a:r>
            <a:r>
              <a:rPr lang="en-US" sz="2800" dirty="0" err="1" smtClean="0"/>
              <a:t>mǎishū</a:t>
            </a:r>
            <a:endParaRPr lang="en-US" altLang="zh-CN" sz="2800" dirty="0" smtClean="0"/>
          </a:p>
        </p:txBody>
      </p:sp>
      <p:sp>
        <p:nvSpPr>
          <p:cNvPr id="6" name="矩形 5"/>
          <p:cNvSpPr/>
          <p:nvPr/>
        </p:nvSpPr>
        <p:spPr>
          <a:xfrm>
            <a:off x="5426586" y="3244334"/>
            <a:ext cx="4196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他买书</a:t>
            </a:r>
            <a:r>
              <a:rPr lang="zh-CN" altLang="en-US" sz="2800" dirty="0" smtClean="0">
                <a:solidFill>
                  <a:srgbClr val="FF0000"/>
                </a:solidFill>
              </a:rPr>
              <a:t>了</a:t>
            </a:r>
            <a:r>
              <a:rPr lang="zh-CN" altLang="en-US" sz="2800" dirty="0" smtClean="0"/>
              <a:t>。</a:t>
            </a:r>
            <a:r>
              <a:rPr lang="en-US" sz="2800" dirty="0" smtClean="0"/>
              <a:t> </a:t>
            </a:r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mǎishū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le</a:t>
            </a:r>
            <a:r>
              <a:rPr lang="en-US" dirty="0" smtClean="0"/>
              <a:t>.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5426586" y="4398579"/>
            <a:ext cx="4296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他买</a:t>
            </a:r>
            <a:r>
              <a:rPr lang="zh-CN" altLang="en-US" sz="2800" dirty="0" smtClean="0">
                <a:solidFill>
                  <a:srgbClr val="FF0000"/>
                </a:solidFill>
              </a:rPr>
              <a:t>了</a:t>
            </a:r>
            <a:r>
              <a:rPr lang="zh-CN" altLang="en-US" sz="2800" dirty="0" smtClean="0"/>
              <a:t>书。</a:t>
            </a:r>
            <a:r>
              <a:rPr lang="en-US" sz="2800" dirty="0" smtClean="0"/>
              <a:t> </a:t>
            </a:r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mǎi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le </a:t>
            </a:r>
            <a:r>
              <a:rPr lang="en-US" sz="2800" dirty="0" err="1" smtClean="0"/>
              <a:t>shū</a:t>
            </a:r>
            <a:r>
              <a:rPr lang="en-US" dirty="0" smtClean="0"/>
              <a:t>.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922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cxnSp>
        <p:nvCxnSpPr>
          <p:cNvPr id="44" name="直接连接符 43"/>
          <p:cNvCxnSpPr/>
          <p:nvPr/>
        </p:nvCxnSpPr>
        <p:spPr bwMode="auto">
          <a:xfrm>
            <a:off x="307975" y="652463"/>
            <a:ext cx="2724150" cy="1587"/>
          </a:xfrm>
          <a:prstGeom prst="line">
            <a:avLst/>
          </a:prstGeom>
          <a:ln w="69850" cmpd="thickThin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28613" y="6350"/>
            <a:ext cx="5419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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 sz="2000"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语言点</a:t>
            </a:r>
            <a:r>
              <a:rPr lang="en-US" altLang="zh-CN" sz="3600" b="1" i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Language Points</a:t>
            </a:r>
            <a:endParaRPr lang="zh-CN" altLang="en-US" sz="3600" b="1" i="1" dirty="0">
              <a:solidFill>
                <a:srgbClr val="D09E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225" y="812800"/>
            <a:ext cx="94805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b="1" dirty="0">
                <a:latin typeface="+mn-ea"/>
                <a:ea typeface="+mn-ea"/>
              </a:rPr>
              <a:t>1.</a:t>
            </a:r>
            <a:r>
              <a:rPr lang="zh-CN" altLang="en-US" sz="2800" b="1" dirty="0">
                <a:latin typeface="+mn-ea"/>
                <a:ea typeface="+mn-ea"/>
              </a:rPr>
              <a:t>“了”表发生或完成 </a:t>
            </a:r>
            <a:r>
              <a:rPr lang="zh-CN" altLang="en-US" dirty="0">
                <a:latin typeface="+mn-ea"/>
                <a:ea typeface="+mn-ea"/>
              </a:rPr>
              <a:t>“了”</a:t>
            </a:r>
            <a:r>
              <a:rPr lang="en-US" altLang="zh-CN" dirty="0">
                <a:latin typeface="+mn-ea"/>
                <a:ea typeface="+mn-ea"/>
              </a:rPr>
              <a:t>Indicating Occurrence or Completion</a:t>
            </a:r>
            <a:endParaRPr lang="zh-CN" altLang="en-US" dirty="0">
              <a:latin typeface="+mn-ea"/>
              <a:ea typeface="+mn-ea"/>
            </a:endParaRPr>
          </a:p>
        </p:txBody>
      </p:sp>
      <p:graphicFrame>
        <p:nvGraphicFramePr>
          <p:cNvPr id="17" name="表格 16"/>
          <p:cNvGraphicFramePr>
            <a:graphicFrameLocks noGrp="1"/>
          </p:cNvGraphicFramePr>
          <p:nvPr/>
        </p:nvGraphicFramePr>
        <p:xfrm>
          <a:off x="1611313" y="2709863"/>
          <a:ext cx="9093802" cy="2659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6908"/>
                <a:gridCol w="2743200"/>
                <a:gridCol w="3673694"/>
              </a:tblGrid>
              <a:tr h="6481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>
                          <a:solidFill>
                            <a:schemeClr val="bg1"/>
                          </a:solidFill>
                          <a:latin typeface="黑体" pitchFamily="49" charset="-122"/>
                          <a:ea typeface="黑体" pitchFamily="49" charset="-122"/>
                        </a:rPr>
                        <a:t>Subject</a:t>
                      </a:r>
                      <a:endParaRPr lang="zh-CN" altLang="en-US" sz="2400" b="1" dirty="0" smtClean="0">
                        <a:solidFill>
                          <a:schemeClr val="bg1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E75B6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E75B6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Predicate</a:t>
                      </a:r>
                      <a:endParaRPr lang="zh-CN" altLang="en-US" sz="24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E75B6">
                        <a:alpha val="85098"/>
                      </a:srgbClr>
                    </a:solidFill>
                  </a:tcPr>
                </a:tc>
              </a:tr>
              <a:tr h="60462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她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没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去商店</a:t>
                      </a:r>
                      <a:endParaRPr lang="en-US" altLang="zh-CN" sz="2400" b="1" dirty="0" smtClean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endParaRPr lang="en-US" altLang="zh-CN" sz="2400" b="1" dirty="0" smtClean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71729"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我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没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买。</a:t>
                      </a:r>
                      <a:endParaRPr lang="en-US" altLang="zh-CN" sz="2400" b="1" dirty="0" smtClean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56280" y="1518899"/>
            <a:ext cx="5108037" cy="461665"/>
          </a:xfrm>
          <a:prstGeom prst="rect">
            <a:avLst/>
          </a:prstGeom>
          <a:solidFill>
            <a:srgbClr val="C198E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 smtClean="0">
                <a:latin typeface="华文细黑" pitchFamily="2" charset="-122"/>
                <a:ea typeface="华文细黑" pitchFamily="2" charset="-122"/>
              </a:rPr>
              <a:t>Subject+</a:t>
            </a:r>
            <a:r>
              <a:rPr lang="zh-CN" altLang="en-US" sz="2400" b="1" dirty="0" smtClean="0">
                <a:latin typeface="华文细黑" pitchFamily="2" charset="-122"/>
                <a:ea typeface="华文细黑" pitchFamily="2" charset="-122"/>
              </a:rPr>
              <a:t>没</a:t>
            </a:r>
            <a:r>
              <a:rPr lang="en-US" altLang="zh-CN" sz="2400" b="1" dirty="0" err="1" smtClean="0">
                <a:latin typeface="华文细黑" pitchFamily="2" charset="-122"/>
                <a:ea typeface="华文细黑" pitchFamily="2" charset="-122"/>
              </a:rPr>
              <a:t>m</a:t>
            </a:r>
            <a:r>
              <a:rPr lang="en-US" sz="2400" dirty="0" err="1" smtClean="0"/>
              <a:t>éi</a:t>
            </a:r>
            <a:r>
              <a:rPr lang="en-US" sz="2400" dirty="0" smtClean="0"/>
              <a:t> </a:t>
            </a:r>
            <a:r>
              <a:rPr lang="en-US" altLang="zh-CN" sz="2400" b="1" dirty="0" smtClean="0">
                <a:latin typeface="华文细黑" pitchFamily="2" charset="-122"/>
                <a:ea typeface="华文细黑" pitchFamily="2" charset="-122"/>
              </a:rPr>
              <a:t>+verb+</a:t>
            </a:r>
            <a:r>
              <a:rPr lang="zh-CN" altLang="en-US" sz="2400" b="1" dirty="0" smtClean="0"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2400" b="1" dirty="0" smtClean="0">
                <a:latin typeface="华文细黑" pitchFamily="2" charset="-122"/>
                <a:ea typeface="华文细黑" pitchFamily="2" charset="-122"/>
              </a:rPr>
              <a:t>object</a:t>
            </a:r>
            <a:r>
              <a:rPr lang="zh-CN" altLang="en-US" sz="2400" b="1" dirty="0" smtClean="0">
                <a:latin typeface="华文细黑" pitchFamily="2" charset="-122"/>
                <a:ea typeface="华文细黑" pitchFamily="2" charset="-122"/>
              </a:rPr>
              <a:t>）</a:t>
            </a:r>
            <a:r>
              <a:rPr lang="zh-CN" altLang="en-US" sz="2400" b="1" dirty="0">
                <a:latin typeface="华文细黑" pitchFamily="2" charset="-122"/>
                <a:ea typeface="华文细黑" pitchFamily="2" charset="-122"/>
              </a:rPr>
              <a:t>。</a:t>
            </a:r>
          </a:p>
        </p:txBody>
      </p:sp>
      <p:sp>
        <p:nvSpPr>
          <p:cNvPr id="10" name="矩形 9"/>
          <p:cNvSpPr/>
          <p:nvPr/>
        </p:nvSpPr>
        <p:spPr>
          <a:xfrm>
            <a:off x="2601310" y="3244334"/>
            <a:ext cx="81038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/>
              <a:t>Tā</a:t>
            </a:r>
            <a:r>
              <a:rPr lang="en-US" sz="2800" b="1" dirty="0" smtClean="0"/>
              <a:t>                        </a:t>
            </a:r>
            <a:r>
              <a:rPr lang="en-US" sz="2800" b="1" dirty="0" err="1" smtClean="0"/>
              <a:t>méi</a:t>
            </a:r>
            <a:r>
              <a:rPr lang="en-US" sz="2800" b="1" dirty="0" smtClean="0"/>
              <a:t>              </a:t>
            </a:r>
            <a:r>
              <a:rPr lang="en-US" sz="2800" b="1" dirty="0" err="1" smtClean="0"/>
              <a:t>qù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shāngdiàn</a:t>
            </a:r>
            <a:endParaRPr lang="zh-CN" altLang="en-US" sz="2800" b="1" dirty="0"/>
          </a:p>
        </p:txBody>
      </p:sp>
      <p:sp>
        <p:nvSpPr>
          <p:cNvPr id="11" name="矩形 10"/>
          <p:cNvSpPr/>
          <p:nvPr/>
        </p:nvSpPr>
        <p:spPr>
          <a:xfrm>
            <a:off x="2601310" y="4162097"/>
            <a:ext cx="81038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/>
              <a:t>Wǒ</a:t>
            </a:r>
            <a:r>
              <a:rPr lang="en-US" sz="2800" b="1" dirty="0" smtClean="0"/>
              <a:t>                      </a:t>
            </a:r>
            <a:r>
              <a:rPr lang="en-US" sz="2800" b="1" dirty="0" err="1" smtClean="0"/>
              <a:t>méi</a:t>
            </a:r>
            <a:r>
              <a:rPr lang="en-US" sz="2800" b="1" dirty="0" smtClean="0"/>
              <a:t>                          </a:t>
            </a:r>
            <a:r>
              <a:rPr lang="en-US" sz="2800" b="1" dirty="0" err="1" smtClean="0"/>
              <a:t>mǎi</a:t>
            </a:r>
            <a:endParaRPr lang="zh-CN" altLang="en-US" sz="28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smtClean="0"/>
              <a:t>Negative</a:t>
            </a:r>
            <a:endParaRPr lang="zh-CN" altLang="en-US" dirty="0"/>
          </a:p>
        </p:txBody>
      </p:sp>
      <p:pic>
        <p:nvPicPr>
          <p:cNvPr id="4" name="内容占位符 3" descr="http://www.hanban.org/image/attachement/jpg/site2/20100915/002185d06ffe0dfa664402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38200" y="2265528"/>
            <a:ext cx="3583675" cy="369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5191990" y="2497540"/>
            <a:ext cx="3182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说汉语</a:t>
            </a:r>
            <a:r>
              <a:rPr lang="en-US" sz="2800" dirty="0" err="1" smtClean="0"/>
              <a:t>Shuō</a:t>
            </a:r>
            <a:r>
              <a:rPr lang="en-US" sz="2800" dirty="0" smtClean="0"/>
              <a:t> </a:t>
            </a:r>
            <a:r>
              <a:rPr lang="en-US" sz="2800" dirty="0" err="1" smtClean="0"/>
              <a:t>hànyǔ</a:t>
            </a:r>
            <a:endParaRPr lang="en-US" altLang="zh-CN" sz="2800" dirty="0" smtClean="0"/>
          </a:p>
        </p:txBody>
      </p:sp>
      <p:sp>
        <p:nvSpPr>
          <p:cNvPr id="6" name="矩形 5"/>
          <p:cNvSpPr/>
          <p:nvPr/>
        </p:nvSpPr>
        <p:spPr>
          <a:xfrm>
            <a:off x="5041865" y="3244334"/>
            <a:ext cx="435728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他们</a:t>
            </a:r>
            <a:r>
              <a:rPr lang="zh-CN" altLang="en-US" sz="2800" dirty="0" smtClean="0">
                <a:solidFill>
                  <a:srgbClr val="FF0000"/>
                </a:solidFill>
              </a:rPr>
              <a:t>没</a:t>
            </a:r>
            <a:r>
              <a:rPr lang="zh-CN" altLang="en-US" sz="2800" dirty="0" smtClean="0"/>
              <a:t>说汉语。</a:t>
            </a:r>
            <a:r>
              <a:rPr lang="en-US" sz="2800" dirty="0" smtClean="0"/>
              <a:t> </a:t>
            </a:r>
          </a:p>
          <a:p>
            <a:r>
              <a:rPr lang="en-US" sz="2800" dirty="0" err="1" smtClean="0"/>
              <a:t>Tāmen</a:t>
            </a:r>
            <a:r>
              <a:rPr lang="en-US" sz="2800" dirty="0" smtClean="0"/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m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éi</a:t>
            </a:r>
            <a:r>
              <a:rPr lang="en-US" altLang="zh-CN" sz="2800" b="1" dirty="0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  <a:sym typeface="宋体" pitchFamily="2" charset="-122"/>
              </a:rPr>
              <a:t> </a:t>
            </a:r>
            <a:r>
              <a:rPr lang="en-US" sz="2800" dirty="0" err="1" smtClean="0"/>
              <a:t>shuō</a:t>
            </a:r>
            <a:r>
              <a:rPr lang="en-US" sz="2800" dirty="0" smtClean="0"/>
              <a:t> </a:t>
            </a:r>
            <a:r>
              <a:rPr lang="en-US" sz="2800" dirty="0" err="1" smtClean="0"/>
              <a:t>hànyǔ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</p:txBody>
      </p:sp>
      <p:pic>
        <p:nvPicPr>
          <p:cNvPr id="7" name="图片 6" descr="http://www.iconpng.com/png/rrze/false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6659" y="2497540"/>
            <a:ext cx="23907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smtClean="0"/>
              <a:t>Negative</a:t>
            </a:r>
            <a:endParaRPr lang="zh-CN" altLang="en-US" dirty="0"/>
          </a:p>
        </p:txBody>
      </p:sp>
      <p:pic>
        <p:nvPicPr>
          <p:cNvPr id="4" name="图片 3" descr="http://pic1.ooopic.com/uploadfilepic/shiliang/2009-09-04/OOOPIC_lhp841228_20090904365ae2c2fbb67a3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690688"/>
            <a:ext cx="4724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6129186" y="3690610"/>
            <a:ext cx="56027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她</a:t>
            </a:r>
            <a:r>
              <a:rPr lang="zh-CN" altLang="en-US" sz="2800" dirty="0" smtClean="0">
                <a:solidFill>
                  <a:srgbClr val="FF0000"/>
                </a:solidFill>
              </a:rPr>
              <a:t>没</a:t>
            </a:r>
            <a:r>
              <a:rPr lang="zh-CN" altLang="en-US" sz="2800" dirty="0" smtClean="0"/>
              <a:t>读英语。 </a:t>
            </a:r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m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éi</a:t>
            </a:r>
            <a:r>
              <a:rPr lang="en-US" altLang="en-US" sz="2800" b="1" dirty="0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 </a:t>
            </a:r>
            <a:r>
              <a:rPr lang="en-US" sz="2800" dirty="0" err="1" smtClean="0"/>
              <a:t>dú</a:t>
            </a:r>
            <a:r>
              <a:rPr lang="en-US" sz="2800" dirty="0" smtClean="0"/>
              <a:t> </a:t>
            </a:r>
            <a:r>
              <a:rPr lang="en-US" sz="2800" dirty="0" err="1" smtClean="0"/>
              <a:t>yīngyǔ</a:t>
            </a:r>
            <a:r>
              <a:rPr lang="zh-CN" altLang="en-US" sz="2800" dirty="0" smtClean="0"/>
              <a:t>。</a:t>
            </a:r>
            <a:endParaRPr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6994899" y="2513491"/>
            <a:ext cx="3281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读英语</a:t>
            </a:r>
            <a:r>
              <a:rPr lang="en-US" sz="2800" dirty="0" err="1" smtClean="0"/>
              <a:t>zàidú</a:t>
            </a:r>
            <a:r>
              <a:rPr lang="en-US" sz="2800" dirty="0" smtClean="0"/>
              <a:t> </a:t>
            </a:r>
            <a:r>
              <a:rPr lang="en-US" sz="2800" dirty="0" err="1" smtClean="0"/>
              <a:t>yīngyǔ</a:t>
            </a:r>
            <a:endParaRPr lang="zh-CN" altLang="en-US" sz="2800" dirty="0"/>
          </a:p>
        </p:txBody>
      </p:sp>
      <p:pic>
        <p:nvPicPr>
          <p:cNvPr id="6" name="图片 5" descr="http://www.iconpng.com/png/rrze/false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0269" y="3036711"/>
            <a:ext cx="23907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Negative</a:t>
            </a:r>
            <a:endParaRPr lang="zh-CN" altLang="en-US" dirty="0"/>
          </a:p>
        </p:txBody>
      </p:sp>
      <p:pic>
        <p:nvPicPr>
          <p:cNvPr id="4" name="内容占位符 3" descr="http://cimg.163.com/catchpic/F/F4/F4F0489DF89E2E1359003C96FBEDF45A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40808" y="1884042"/>
            <a:ext cx="3358487" cy="414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5195753" y="3244334"/>
            <a:ext cx="27013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写汉字</a:t>
            </a:r>
            <a:r>
              <a:rPr lang="en-US" sz="2800" dirty="0" err="1" smtClean="0"/>
              <a:t>xiě</a:t>
            </a:r>
            <a:r>
              <a:rPr lang="en-US" sz="2800" dirty="0" smtClean="0"/>
              <a:t> </a:t>
            </a:r>
            <a:r>
              <a:rPr lang="en-US" sz="2800" dirty="0" err="1" smtClean="0"/>
              <a:t>hànzì</a:t>
            </a:r>
            <a:endParaRPr lang="en-US" altLang="zh-CN" sz="2800" dirty="0" smtClean="0"/>
          </a:p>
        </p:txBody>
      </p:sp>
      <p:sp>
        <p:nvSpPr>
          <p:cNvPr id="6" name="矩形 5"/>
          <p:cNvSpPr/>
          <p:nvPr/>
        </p:nvSpPr>
        <p:spPr>
          <a:xfrm>
            <a:off x="5195753" y="4203510"/>
            <a:ext cx="52324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她</a:t>
            </a:r>
            <a:r>
              <a:rPr lang="zh-CN" altLang="en-US" sz="2800" dirty="0" smtClean="0">
                <a:solidFill>
                  <a:srgbClr val="FF0000"/>
                </a:solidFill>
              </a:rPr>
              <a:t>没</a:t>
            </a:r>
            <a:r>
              <a:rPr lang="zh-CN" altLang="en-US" sz="2800" dirty="0" smtClean="0"/>
              <a:t>写汉字。 </a:t>
            </a:r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m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éi</a:t>
            </a:r>
            <a:r>
              <a:rPr lang="en-US" sz="2800" dirty="0" smtClean="0"/>
              <a:t> </a:t>
            </a:r>
            <a:r>
              <a:rPr lang="en-US" sz="2800" dirty="0" err="1" smtClean="0"/>
              <a:t>xiě</a:t>
            </a:r>
            <a:r>
              <a:rPr lang="en-US" sz="2800" dirty="0" smtClean="0"/>
              <a:t> </a:t>
            </a:r>
            <a:r>
              <a:rPr lang="en-US" sz="2800" dirty="0" err="1" smtClean="0"/>
              <a:t>hànzì</a:t>
            </a:r>
            <a:r>
              <a:rPr lang="en-US" sz="2800" dirty="0" smtClean="0"/>
              <a:t>.</a:t>
            </a:r>
            <a:endParaRPr lang="zh-CN" altLang="en-US" sz="2800" dirty="0"/>
          </a:p>
        </p:txBody>
      </p:sp>
      <p:pic>
        <p:nvPicPr>
          <p:cNvPr id="7" name="图片 6" descr="http://www.iconpng.com/png/rrze/false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5967" y="4203510"/>
            <a:ext cx="23907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Negative</a:t>
            </a:r>
            <a:endParaRPr lang="zh-CN" altLang="en-US" dirty="0"/>
          </a:p>
        </p:txBody>
      </p:sp>
      <p:pic>
        <p:nvPicPr>
          <p:cNvPr id="4" name="内容占位符 3" descr="http://www.zgjm.org/uploads/allimg/140627/1_140627180323_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2231634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6472671" y="2416300"/>
            <a:ext cx="1882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吃饭</a:t>
            </a:r>
            <a:r>
              <a:rPr lang="en-US" sz="2800" dirty="0" err="1" smtClean="0"/>
              <a:t>chīfàn</a:t>
            </a:r>
            <a:endParaRPr lang="en-US" altLang="zh-CN" sz="2800" dirty="0" smtClean="0"/>
          </a:p>
        </p:txBody>
      </p:sp>
      <p:sp>
        <p:nvSpPr>
          <p:cNvPr id="6" name="矩形 5"/>
          <p:cNvSpPr/>
          <p:nvPr/>
        </p:nvSpPr>
        <p:spPr>
          <a:xfrm>
            <a:off x="5343230" y="3244334"/>
            <a:ext cx="4304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他</a:t>
            </a:r>
            <a:r>
              <a:rPr lang="zh-CN" altLang="en-US" sz="2800" dirty="0" smtClean="0">
                <a:solidFill>
                  <a:srgbClr val="FF0000"/>
                </a:solidFill>
              </a:rPr>
              <a:t>没</a:t>
            </a:r>
            <a:r>
              <a:rPr lang="zh-CN" altLang="en-US" sz="2800" dirty="0" smtClean="0"/>
              <a:t>吃饭。 </a:t>
            </a:r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m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éi</a:t>
            </a:r>
            <a:r>
              <a:rPr lang="en-US" altLang="en-US" sz="2800" b="1" dirty="0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 </a:t>
            </a:r>
            <a:r>
              <a:rPr lang="en-US" sz="2800" dirty="0" err="1" smtClean="0"/>
              <a:t>chīfàn</a:t>
            </a:r>
            <a:endParaRPr lang="zh-CN" altLang="en-US" sz="2800" dirty="0"/>
          </a:p>
        </p:txBody>
      </p:sp>
      <p:pic>
        <p:nvPicPr>
          <p:cNvPr id="7" name="图片 6" descr="http://www.iconpng.com/png/rrze/false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5400" y="2993634"/>
            <a:ext cx="23907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Negative</a:t>
            </a:r>
            <a:endParaRPr lang="zh-CN" altLang="en-US" dirty="0"/>
          </a:p>
        </p:txBody>
      </p:sp>
      <p:pic>
        <p:nvPicPr>
          <p:cNvPr id="4" name="内容占位符 3" descr="http://s8.sinaimg.cn/mw690/004kDBkvgy6Tv4yXCjZ77&amp;690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65746" y="1978925"/>
            <a:ext cx="337895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5592007" y="2429301"/>
            <a:ext cx="2063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喝水</a:t>
            </a:r>
            <a:r>
              <a:rPr lang="en-US" sz="2800" dirty="0" err="1" smtClean="0"/>
              <a:t>hē</a:t>
            </a:r>
            <a:r>
              <a:rPr lang="en-US" sz="2800" dirty="0" smtClean="0"/>
              <a:t> </a:t>
            </a:r>
            <a:r>
              <a:rPr lang="en-US" sz="2800" dirty="0" err="1" smtClean="0"/>
              <a:t>shuǐ</a:t>
            </a:r>
            <a:endParaRPr lang="en-US" altLang="zh-CN" sz="2800" dirty="0" smtClean="0"/>
          </a:p>
        </p:txBody>
      </p:sp>
      <p:sp>
        <p:nvSpPr>
          <p:cNvPr id="6" name="矩形 5"/>
          <p:cNvSpPr/>
          <p:nvPr/>
        </p:nvSpPr>
        <p:spPr>
          <a:xfrm>
            <a:off x="5426586" y="3244334"/>
            <a:ext cx="45848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她</a:t>
            </a:r>
            <a:r>
              <a:rPr lang="zh-CN" altLang="en-US" sz="2800" dirty="0" smtClean="0">
                <a:solidFill>
                  <a:srgbClr val="FF0000"/>
                </a:solidFill>
              </a:rPr>
              <a:t>没</a:t>
            </a:r>
            <a:r>
              <a:rPr lang="zh-CN" altLang="en-US" sz="2800" dirty="0" smtClean="0"/>
              <a:t>喝水。</a:t>
            </a:r>
            <a:r>
              <a:rPr lang="en-US" sz="2800" dirty="0" smtClean="0"/>
              <a:t> </a:t>
            </a:r>
            <a:r>
              <a:rPr lang="en-US" sz="2800" dirty="0" err="1" smtClean="0"/>
              <a:t>Tā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m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éi</a:t>
            </a:r>
            <a:r>
              <a:rPr lang="en-US" altLang="en-US" sz="2800" b="1" dirty="0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 </a:t>
            </a:r>
            <a:r>
              <a:rPr lang="en-US" sz="2800" dirty="0" err="1" smtClean="0"/>
              <a:t>hē</a:t>
            </a:r>
            <a:r>
              <a:rPr lang="en-US" sz="2800" dirty="0" smtClean="0"/>
              <a:t> </a:t>
            </a:r>
            <a:r>
              <a:rPr lang="en-US" sz="2800" dirty="0" err="1" smtClean="0"/>
              <a:t>shuǐ</a:t>
            </a:r>
            <a:r>
              <a:rPr lang="en-US" sz="2800" dirty="0" smtClean="0"/>
              <a:t>.</a:t>
            </a:r>
            <a:endParaRPr lang="zh-CN" altLang="en-US" sz="2800" dirty="0"/>
          </a:p>
        </p:txBody>
      </p:sp>
      <p:pic>
        <p:nvPicPr>
          <p:cNvPr id="7" name="图片 6" descr="http://www.iconpng.com/png/rrze/false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3138" y="2952521"/>
            <a:ext cx="23907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Negative</a:t>
            </a:r>
            <a:endParaRPr lang="zh-CN" altLang="en-US" dirty="0"/>
          </a:p>
        </p:txBody>
      </p:sp>
      <p:pic>
        <p:nvPicPr>
          <p:cNvPr id="4" name="内容占位符 3" descr="http://img.secretchina.com/dat/media/25/2015/12/08/2015120818465355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515" y="2030341"/>
            <a:ext cx="4645680" cy="3974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5375290" y="2721114"/>
            <a:ext cx="21435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睡觉</a:t>
            </a:r>
            <a:r>
              <a:rPr lang="en-US" sz="2800" dirty="0" err="1" smtClean="0"/>
              <a:t>shuìjiào</a:t>
            </a:r>
            <a:endParaRPr lang="en-US" altLang="zh-CN" sz="2800" dirty="0" smtClean="0"/>
          </a:p>
        </p:txBody>
      </p:sp>
      <p:sp>
        <p:nvSpPr>
          <p:cNvPr id="6" name="矩形 5"/>
          <p:cNvSpPr/>
          <p:nvPr/>
        </p:nvSpPr>
        <p:spPr>
          <a:xfrm>
            <a:off x="5426586" y="3780430"/>
            <a:ext cx="4674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他</a:t>
            </a:r>
            <a:r>
              <a:rPr lang="zh-CN" altLang="en-US" sz="2800" dirty="0" smtClean="0">
                <a:solidFill>
                  <a:srgbClr val="FF0000"/>
                </a:solidFill>
              </a:rPr>
              <a:t>没</a:t>
            </a:r>
            <a:r>
              <a:rPr lang="zh-CN" altLang="en-US" sz="2800" dirty="0" smtClean="0"/>
              <a:t>睡觉。</a:t>
            </a:r>
            <a:r>
              <a:rPr lang="en-US" sz="2800" dirty="0" smtClean="0"/>
              <a:t> </a:t>
            </a:r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m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éi</a:t>
            </a:r>
            <a:r>
              <a:rPr lang="en-US" sz="2800" dirty="0" smtClean="0"/>
              <a:t> </a:t>
            </a:r>
            <a:r>
              <a:rPr lang="en-US" sz="2800" dirty="0" err="1" smtClean="0"/>
              <a:t>shuìjiào</a:t>
            </a:r>
            <a:r>
              <a:rPr lang="en-US" sz="2800" dirty="0" smtClean="0"/>
              <a:t>.</a:t>
            </a:r>
            <a:endParaRPr lang="zh-CN" altLang="en-US" sz="2800" dirty="0"/>
          </a:p>
        </p:txBody>
      </p:sp>
      <p:pic>
        <p:nvPicPr>
          <p:cNvPr id="7" name="图片 6" descr="http://www.iconpng.com/png/rrze/false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5274" y="3160650"/>
            <a:ext cx="23907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Negative</a:t>
            </a:r>
            <a:endParaRPr lang="zh-CN" altLang="en-US" dirty="0"/>
          </a:p>
        </p:txBody>
      </p:sp>
      <p:pic>
        <p:nvPicPr>
          <p:cNvPr id="4" name="内容占位符 3" descr="https://encrypted-tbn3.gstatic.com/images?q=tbn:ANd9GcQ5FpIKlf8jM2yAR5050eTWMU6e0gQ7wRXktN1FgFS9FUaYcDWj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965431"/>
            <a:ext cx="3419901" cy="397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5086749" y="2470245"/>
            <a:ext cx="3044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打电话</a:t>
            </a:r>
            <a:r>
              <a:rPr lang="en-US" sz="2800" dirty="0" err="1" smtClean="0"/>
              <a:t>dǎ</a:t>
            </a:r>
            <a:r>
              <a:rPr lang="en-US" sz="2800" dirty="0" smtClean="0"/>
              <a:t> </a:t>
            </a:r>
            <a:r>
              <a:rPr lang="en-US" sz="2800" dirty="0" err="1" smtClean="0"/>
              <a:t>diànhuà</a:t>
            </a:r>
            <a:endParaRPr lang="en-US" altLang="zh-CN" sz="2800" dirty="0" smtClean="0"/>
          </a:p>
        </p:txBody>
      </p:sp>
      <p:sp>
        <p:nvSpPr>
          <p:cNvPr id="6" name="矩形 5"/>
          <p:cNvSpPr/>
          <p:nvPr/>
        </p:nvSpPr>
        <p:spPr>
          <a:xfrm>
            <a:off x="5086749" y="3244334"/>
            <a:ext cx="5575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她</a:t>
            </a:r>
            <a:r>
              <a:rPr lang="zh-CN" altLang="en-US" sz="2800" dirty="0" smtClean="0">
                <a:solidFill>
                  <a:srgbClr val="FF0000"/>
                </a:solidFill>
              </a:rPr>
              <a:t>没</a:t>
            </a:r>
            <a:r>
              <a:rPr lang="zh-CN" altLang="en-US" sz="2800" dirty="0" smtClean="0"/>
              <a:t>打电话。</a:t>
            </a:r>
            <a:r>
              <a:rPr lang="en-US" sz="2800" dirty="0" smtClean="0"/>
              <a:t> </a:t>
            </a:r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m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éi</a:t>
            </a:r>
            <a:r>
              <a:rPr lang="en-US" sz="2800" dirty="0" smtClean="0"/>
              <a:t> </a:t>
            </a:r>
            <a:r>
              <a:rPr lang="en-US" sz="2800" dirty="0" err="1" smtClean="0"/>
              <a:t>dǎ</a:t>
            </a:r>
            <a:r>
              <a:rPr lang="en-US" sz="2800" dirty="0" smtClean="0"/>
              <a:t> </a:t>
            </a:r>
            <a:r>
              <a:rPr lang="en-US" sz="2800" dirty="0" err="1" smtClean="0"/>
              <a:t>diànhuà</a:t>
            </a:r>
            <a:r>
              <a:rPr lang="en-US" sz="2800" dirty="0" smtClean="0"/>
              <a:t>.</a:t>
            </a:r>
            <a:endParaRPr lang="zh-CN" altLang="en-US" sz="2800" dirty="0"/>
          </a:p>
        </p:txBody>
      </p:sp>
      <p:pic>
        <p:nvPicPr>
          <p:cNvPr id="7" name="图片 6" descr="http://www.iconpng.com/png/rrze/false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67326" y="2296236"/>
            <a:ext cx="23907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Negative</a:t>
            </a:r>
            <a:endParaRPr lang="zh-CN" altLang="en-US" dirty="0"/>
          </a:p>
        </p:txBody>
      </p:sp>
      <p:pic>
        <p:nvPicPr>
          <p:cNvPr id="4" name="内容占位符 3" descr="http://www.polus.edu.cn/wp-content/uploads/2013/10/0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825625"/>
            <a:ext cx="5576248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7203687" y="2265528"/>
            <a:ext cx="4442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做中国菜</a:t>
            </a:r>
            <a:r>
              <a:rPr lang="en-US" sz="2800" dirty="0" err="1" smtClean="0"/>
              <a:t>zuò</a:t>
            </a:r>
            <a:r>
              <a:rPr lang="en-US" sz="2800" dirty="0" smtClean="0"/>
              <a:t> </a:t>
            </a:r>
            <a:r>
              <a:rPr lang="en-US" sz="2800" dirty="0" err="1" smtClean="0"/>
              <a:t>zhōngguó</a:t>
            </a:r>
            <a:r>
              <a:rPr lang="en-US" sz="2800" dirty="0" smtClean="0"/>
              <a:t> </a:t>
            </a:r>
            <a:r>
              <a:rPr lang="en-US" sz="2800" dirty="0" err="1" smtClean="0"/>
              <a:t>cài</a:t>
            </a:r>
            <a:endParaRPr lang="en-US" altLang="zh-CN" sz="2800" dirty="0" smtClean="0"/>
          </a:p>
        </p:txBody>
      </p:sp>
      <p:sp>
        <p:nvSpPr>
          <p:cNvPr id="6" name="矩形 5"/>
          <p:cNvSpPr/>
          <p:nvPr/>
        </p:nvSpPr>
        <p:spPr>
          <a:xfrm>
            <a:off x="7461770" y="3429000"/>
            <a:ext cx="435728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他</a:t>
            </a:r>
            <a:r>
              <a:rPr lang="zh-CN" altLang="en-US" sz="2800" dirty="0" smtClean="0">
                <a:solidFill>
                  <a:srgbClr val="FF0000"/>
                </a:solidFill>
              </a:rPr>
              <a:t>没</a:t>
            </a:r>
            <a:r>
              <a:rPr lang="zh-CN" altLang="en-US" sz="2800" dirty="0" smtClean="0"/>
              <a:t>做中国菜。</a:t>
            </a:r>
            <a:endParaRPr lang="en-US" altLang="zh-CN" sz="2800" dirty="0" smtClean="0"/>
          </a:p>
          <a:p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m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éi</a:t>
            </a:r>
            <a:r>
              <a:rPr lang="en-US" altLang="en-US" sz="2800" b="1" dirty="0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 </a:t>
            </a:r>
            <a:r>
              <a:rPr lang="en-US" sz="2800" dirty="0" err="1" smtClean="0"/>
              <a:t>zuò</a:t>
            </a:r>
            <a:r>
              <a:rPr lang="en-US" sz="2800" dirty="0" smtClean="0"/>
              <a:t> </a:t>
            </a:r>
            <a:r>
              <a:rPr lang="en-US" sz="2800" dirty="0" err="1" smtClean="0"/>
              <a:t>zhōngguó</a:t>
            </a:r>
            <a:r>
              <a:rPr lang="en-US" sz="2800" dirty="0" smtClean="0"/>
              <a:t> </a:t>
            </a:r>
            <a:r>
              <a:rPr lang="en-US" sz="2800" dirty="0" err="1" smtClean="0"/>
              <a:t>cài</a:t>
            </a:r>
            <a:r>
              <a:rPr lang="en-US" sz="2800" dirty="0" smtClean="0"/>
              <a:t>.</a:t>
            </a:r>
            <a:endParaRPr lang="zh-CN" altLang="en-US" sz="2800" dirty="0"/>
          </a:p>
        </p:txBody>
      </p:sp>
      <p:pic>
        <p:nvPicPr>
          <p:cNvPr id="7" name="图片 6" descr="http://www.iconpng.com/png/rrze/false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2947" y="3890963"/>
            <a:ext cx="23907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090" name="AutoShape 4"/>
          <p:cNvCxnSpPr>
            <a:cxnSpLocks noChangeShapeType="1"/>
          </p:cNvCxnSpPr>
          <p:nvPr/>
        </p:nvCxnSpPr>
        <p:spPr bwMode="auto">
          <a:xfrm flipH="1" flipV="1">
            <a:off x="11906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003399"/>
            </a:solidFill>
            <a:round/>
            <a:headEnd/>
            <a:tailEnd/>
          </a:ln>
        </p:spPr>
      </p:cxnSp>
      <p:grpSp>
        <p:nvGrpSpPr>
          <p:cNvPr id="89091" name="组合 8"/>
          <p:cNvGrpSpPr>
            <a:grpSpLocks/>
          </p:cNvGrpSpPr>
          <p:nvPr/>
        </p:nvGrpSpPr>
        <p:grpSpPr bwMode="auto">
          <a:xfrm>
            <a:off x="307975" y="6350"/>
            <a:ext cx="2525713" cy="646113"/>
            <a:chOff x="308629" y="6819"/>
            <a:chExt cx="2524299" cy="646331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29255" y="6819"/>
              <a:ext cx="250367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课文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Text 2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08629" y="653150"/>
              <a:ext cx="2524299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092" name="Rectangle 2"/>
          <p:cNvSpPr>
            <a:spLocks noChangeArrowheads="1"/>
          </p:cNvSpPr>
          <p:nvPr/>
        </p:nvSpPr>
        <p:spPr bwMode="auto">
          <a:xfrm>
            <a:off x="1039813" y="1620838"/>
            <a:ext cx="10374312" cy="4654550"/>
          </a:xfrm>
          <a:prstGeom prst="rect">
            <a:avLst/>
          </a:prstGeom>
          <a:solidFill>
            <a:srgbClr val="C00000">
              <a:alpha val="14902"/>
            </a:srgbClr>
          </a:solidFill>
          <a:ln w="12700">
            <a:solidFill>
              <a:srgbClr val="288149"/>
            </a:solidFill>
            <a:prstDash val="dash"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endParaRPr lang="zh-CN" altLang="en-US">
              <a:solidFill>
                <a:srgbClr val="99FF99"/>
              </a:solidFill>
            </a:endParaRPr>
          </a:p>
        </p:txBody>
      </p:sp>
      <p:sp>
        <p:nvSpPr>
          <p:cNvPr id="89093" name="TextBox 8"/>
          <p:cNvSpPr txBox="1">
            <a:spLocks noChangeArrowheads="1"/>
          </p:cNvSpPr>
          <p:nvPr/>
        </p:nvSpPr>
        <p:spPr bwMode="auto">
          <a:xfrm>
            <a:off x="1057275" y="1071563"/>
            <a:ext cx="46974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在公司</a:t>
            </a:r>
            <a:r>
              <a:rPr lang="zh-CN" altLang="en-US" sz="2400" b="1">
                <a:latin typeface="方正舒体" pitchFamily="2" charset="-122"/>
                <a:ea typeface="方正舒体" pitchFamily="2" charset="-122"/>
              </a:rPr>
              <a:t> </a:t>
            </a:r>
            <a:r>
              <a:rPr lang="en-US" altLang="zh-CN" sz="2400" b="1">
                <a:latin typeface="方正舒体" pitchFamily="2" charset="-122"/>
                <a:ea typeface="方正舒体" pitchFamily="2" charset="-122"/>
              </a:rPr>
              <a:t>In the company</a:t>
            </a:r>
            <a:endParaRPr lang="zh-CN" altLang="en-US" sz="2400" b="1">
              <a:latin typeface="方正舒体" pitchFamily="2" charset="-122"/>
              <a:ea typeface="方正舒体" pitchFamily="2" charset="-122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547813" y="1687513"/>
            <a:ext cx="7323137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latin typeface="GB Pinyinok-D"/>
                <a:ea typeface="GB Pinyinok-D"/>
                <a:cs typeface="GB Pinyinok-D"/>
                <a:sym typeface="宋体" pitchFamily="2" charset="-122"/>
              </a:rPr>
              <a:t>       </a:t>
            </a:r>
            <a:r>
              <a:rPr lang="en-US" altLang="zh-CN" sz="2400" dirty="0" err="1" smtClean="0">
                <a:latin typeface="GB Pinyinok-D"/>
                <a:ea typeface="GB Pinyinok-D"/>
                <a:cs typeface="GB Pinyinok-D"/>
                <a:sym typeface="宋体" pitchFamily="2" charset="-122"/>
              </a:rPr>
              <a:t>N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ǐ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kànjiàn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Zhānɡ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xiānshenɡ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le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mɑ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A</a:t>
            </a:r>
            <a:r>
              <a:rPr lang="zh-CN" altLang="en-US" sz="28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你   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看见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     张      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先生</a:t>
            </a:r>
            <a:r>
              <a:rPr lang="en-US" altLang="zh-CN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1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   了 吗？</a:t>
            </a:r>
            <a:r>
              <a:rPr lang="en-US" altLang="zh-CN" sz="2800" b="1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5</a:t>
            </a:r>
            <a:endParaRPr lang="zh-CN" altLang="en-US" sz="2800" b="1" dirty="0" smtClean="0"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    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Kànjiàn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le    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tā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qù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xué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kāi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chē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le 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B</a:t>
            </a:r>
            <a:r>
              <a:rPr lang="zh-CN" altLang="en-US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看 见 了，他去  学  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开 车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 了。</a:t>
            </a:r>
            <a:endParaRPr lang="en-US" altLang="zh-CN" sz="2800" b="1" dirty="0" smtClean="0">
              <a:solidFill>
                <a:schemeClr val="bg1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   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Tā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shénme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shíhou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nénɡ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huílai</a:t>
            </a:r>
            <a:endParaRPr lang="en-US" altLang="zh-CN" sz="2400" dirty="0" smtClean="0">
              <a:latin typeface="GB Pinyinok-D" pitchFamily="2" charset="-122"/>
              <a:ea typeface="GB Pinyinok-D" pitchFamily="2" charset="-122"/>
              <a:sym typeface="宋体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A</a:t>
            </a:r>
            <a:r>
              <a:rPr lang="zh-CN" altLang="en-US" sz="28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他  </a:t>
            </a:r>
            <a:r>
              <a:rPr lang="zh-CN" altLang="en-US" sz="2800" b="1" dirty="0" smtClean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什么   时候   能 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 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2" action="ppaction://hlinksldjump"/>
              </a:rPr>
              <a:t>回来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？</a:t>
            </a:r>
            <a:endParaRPr lang="en-US" altLang="zh-CN" sz="2800" b="1" dirty="0" smtClean="0"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   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Sìshí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fēnzhōnɡ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hòu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huíai</a:t>
            </a:r>
            <a:endParaRPr lang="en-US" altLang="zh-CN" sz="2400" dirty="0" smtClean="0">
              <a:solidFill>
                <a:schemeClr val="bg1">
                  <a:lumMod val="50000"/>
                </a:schemeClr>
              </a:solidFill>
              <a:latin typeface="GB Pinyinok-D" pitchFamily="2" charset="-122"/>
              <a:ea typeface="GB Pinyinok-D" pitchFamily="2" charset="-122"/>
              <a:sym typeface="宋体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B</a:t>
            </a:r>
            <a:r>
              <a:rPr lang="zh-CN" altLang="en-US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en-US" altLang="zh-CN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3" action="ppaction://hlinksldjump"/>
              </a:rPr>
              <a:t>40      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3" action="ppaction://hlinksldjump"/>
              </a:rPr>
              <a:t>分钟     后 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回来。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194675" y="2100263"/>
            <a:ext cx="2693988" cy="1795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34747"/>
            <a:ext cx="10515600" cy="1325563"/>
          </a:xfrm>
        </p:spPr>
        <p:txBody>
          <a:bodyPr/>
          <a:lstStyle/>
          <a:p>
            <a:r>
              <a:rPr lang="en-US" altLang="zh-CN" dirty="0" smtClean="0"/>
              <a:t>Negative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6640591" y="2006221"/>
            <a:ext cx="2284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工作</a:t>
            </a:r>
            <a:r>
              <a:rPr lang="en-US" altLang="zh-CN" sz="2800" dirty="0" err="1" smtClean="0"/>
              <a:t>g</a:t>
            </a:r>
            <a:r>
              <a:rPr lang="en-US" sz="2800" dirty="0" err="1" smtClean="0"/>
              <a:t>ōngzuò</a:t>
            </a:r>
            <a:endParaRPr lang="en-US" altLang="zh-CN" sz="2800" dirty="0" smtClean="0"/>
          </a:p>
        </p:txBody>
      </p:sp>
      <p:pic>
        <p:nvPicPr>
          <p:cNvPr id="5" name="图片 4" descr="http://img.ivsky.com/img/tupian/pre/201107/07/gongzuo_nanxing_katong_shiliang-00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860" y="2006221"/>
            <a:ext cx="5274310" cy="408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6608723" y="3244334"/>
            <a:ext cx="48156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他</a:t>
            </a:r>
            <a:r>
              <a:rPr lang="zh-CN" altLang="en-US" sz="2800" dirty="0" smtClean="0">
                <a:solidFill>
                  <a:srgbClr val="FF0000"/>
                </a:solidFill>
              </a:rPr>
              <a:t>没</a:t>
            </a:r>
            <a:r>
              <a:rPr lang="zh-CN" altLang="en-US" sz="2800" dirty="0" smtClean="0"/>
              <a:t>工作。</a:t>
            </a:r>
            <a:r>
              <a:rPr lang="en-US" sz="2800" dirty="0" smtClean="0"/>
              <a:t> </a:t>
            </a:r>
            <a:r>
              <a:rPr lang="en-US" sz="2800" dirty="0" err="1" smtClean="0"/>
              <a:t>Tā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m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éi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/>
              <a:t>gōngzuò</a:t>
            </a:r>
            <a:r>
              <a:rPr lang="en-US" sz="2800" dirty="0" smtClean="0"/>
              <a:t>.</a:t>
            </a:r>
            <a:endParaRPr lang="zh-CN" altLang="en-US" sz="2800" dirty="0"/>
          </a:p>
        </p:txBody>
      </p:sp>
      <p:pic>
        <p:nvPicPr>
          <p:cNvPr id="7" name="图片 6" descr="http://www.iconpng.com/png/rrze/false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3514" y="2529441"/>
            <a:ext cx="23907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Negative</a:t>
            </a:r>
            <a:endParaRPr lang="zh-CN" altLang="en-US" dirty="0"/>
          </a:p>
        </p:txBody>
      </p:sp>
      <p:pic>
        <p:nvPicPr>
          <p:cNvPr id="4" name="内容占位符 3" descr="http://himg2.huanqiu.com/attachment2010/2012/1126/20121126093403767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2197290"/>
            <a:ext cx="3842982" cy="357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5728484" y="2552131"/>
            <a:ext cx="2063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买书</a:t>
            </a:r>
            <a:r>
              <a:rPr lang="en-US" sz="2800" dirty="0" err="1" smtClean="0"/>
              <a:t>mǎishū</a:t>
            </a:r>
            <a:endParaRPr lang="en-US" altLang="zh-CN" sz="2800" dirty="0" smtClean="0"/>
          </a:p>
        </p:txBody>
      </p:sp>
      <p:sp>
        <p:nvSpPr>
          <p:cNvPr id="6" name="矩形 5"/>
          <p:cNvSpPr/>
          <p:nvPr/>
        </p:nvSpPr>
        <p:spPr>
          <a:xfrm>
            <a:off x="5426586" y="3244334"/>
            <a:ext cx="45495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他</a:t>
            </a:r>
            <a:r>
              <a:rPr lang="zh-CN" altLang="en-US" sz="2800" dirty="0" smtClean="0">
                <a:solidFill>
                  <a:srgbClr val="FF0000"/>
                </a:solidFill>
              </a:rPr>
              <a:t>没</a:t>
            </a:r>
            <a:r>
              <a:rPr lang="zh-CN" altLang="en-US" sz="2800" dirty="0" smtClean="0"/>
              <a:t>买书。</a:t>
            </a:r>
            <a:r>
              <a:rPr lang="en-US" sz="2800" dirty="0" smtClean="0"/>
              <a:t> </a:t>
            </a:r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m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éi</a:t>
            </a:r>
            <a:r>
              <a:rPr lang="en-US" altLang="en-US" sz="2800" b="1" dirty="0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 </a:t>
            </a:r>
            <a:r>
              <a:rPr lang="en-US" sz="2800" dirty="0" err="1" smtClean="0"/>
              <a:t>mǎishū</a:t>
            </a:r>
            <a:r>
              <a:rPr lang="en-US" dirty="0" smtClean="0"/>
              <a:t>.</a:t>
            </a:r>
            <a:endParaRPr lang="zh-CN" altLang="en-US" dirty="0"/>
          </a:p>
        </p:txBody>
      </p:sp>
      <p:pic>
        <p:nvPicPr>
          <p:cNvPr id="7" name="图片 6" descr="http://www.iconpng.com/png/rrze/false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1000" y="2794800"/>
            <a:ext cx="23907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4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507788" y="6165850"/>
            <a:ext cx="684212" cy="692150"/>
          </a:xfrm>
          <a:prstGeom prst="actionButtonBeginning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898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cxnSp>
        <p:nvCxnSpPr>
          <p:cNvPr id="44" name="直接连接符 43"/>
          <p:cNvCxnSpPr/>
          <p:nvPr/>
        </p:nvCxnSpPr>
        <p:spPr bwMode="auto">
          <a:xfrm>
            <a:off x="307975" y="652463"/>
            <a:ext cx="2724150" cy="1587"/>
          </a:xfrm>
          <a:prstGeom prst="line">
            <a:avLst/>
          </a:prstGeom>
          <a:ln w="69850" cmpd="thickThin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28613" y="6350"/>
            <a:ext cx="5419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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 sz="2000"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语言点</a:t>
            </a:r>
            <a:r>
              <a:rPr lang="en-US" altLang="zh-CN" sz="3600" b="1" i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Language Points</a:t>
            </a:r>
            <a:endParaRPr lang="zh-CN" altLang="en-US" sz="3600" b="1" i="1" dirty="0">
              <a:solidFill>
                <a:srgbClr val="D09E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225" y="812800"/>
            <a:ext cx="94805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b="1" dirty="0">
                <a:latin typeface="+mn-ea"/>
                <a:ea typeface="+mn-ea"/>
              </a:rPr>
              <a:t>1.</a:t>
            </a:r>
            <a:r>
              <a:rPr lang="zh-CN" altLang="en-US" sz="2800" b="1" dirty="0">
                <a:latin typeface="+mn-ea"/>
                <a:ea typeface="+mn-ea"/>
              </a:rPr>
              <a:t>“了”表发生或完成 </a:t>
            </a:r>
            <a:r>
              <a:rPr lang="zh-CN" altLang="en-US" dirty="0">
                <a:latin typeface="+mn-ea"/>
                <a:ea typeface="+mn-ea"/>
              </a:rPr>
              <a:t>“了”</a:t>
            </a:r>
            <a:r>
              <a:rPr lang="en-US" altLang="zh-CN" dirty="0">
                <a:latin typeface="+mn-ea"/>
                <a:ea typeface="+mn-ea"/>
              </a:rPr>
              <a:t>Indicating Occurrence or Completion</a:t>
            </a:r>
            <a:endParaRPr lang="zh-CN" altLang="en-US" dirty="0">
              <a:latin typeface="+mn-ea"/>
              <a:ea typeface="+mn-ea"/>
            </a:endParaRPr>
          </a:p>
        </p:txBody>
      </p:sp>
      <p:graphicFrame>
        <p:nvGraphicFramePr>
          <p:cNvPr id="17" name="表格 16"/>
          <p:cNvGraphicFramePr>
            <a:graphicFrameLocks noGrp="1"/>
          </p:cNvGraphicFramePr>
          <p:nvPr/>
        </p:nvGraphicFramePr>
        <p:xfrm>
          <a:off x="1611313" y="2630488"/>
          <a:ext cx="9093802" cy="3665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8728"/>
                <a:gridCol w="1213945"/>
                <a:gridCol w="772511"/>
                <a:gridCol w="4083269"/>
                <a:gridCol w="1545349"/>
              </a:tblGrid>
              <a:tr h="464710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>
                          <a:solidFill>
                            <a:schemeClr val="bg1"/>
                          </a:solidFill>
                          <a:latin typeface="黑体" pitchFamily="49" charset="-122"/>
                          <a:ea typeface="黑体" pitchFamily="49" charset="-122"/>
                        </a:rPr>
                        <a:t>Subject</a:t>
                      </a:r>
                      <a:endParaRPr lang="zh-CN" altLang="en-US" sz="2400" b="1" dirty="0" smtClean="0">
                        <a:solidFill>
                          <a:schemeClr val="bg1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E75B6">
                        <a:alpha val="85098"/>
                      </a:srgb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Predicate</a:t>
                      </a:r>
                      <a:endParaRPr lang="zh-CN" altLang="en-US" sz="24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>
                        <a:alpha val="8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4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>
                        <a:alpha val="8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400" b="1" dirty="0" smtClean="0">
                        <a:solidFill>
                          <a:schemeClr val="bg1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5B6">
                        <a:alpha val="85098"/>
                      </a:srgbClr>
                    </a:solidFill>
                  </a:tcPr>
                </a:tc>
              </a:tr>
              <a:tr h="46471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>
                          <a:solidFill>
                            <a:schemeClr val="bg1"/>
                          </a:solidFill>
                          <a:latin typeface="黑体" pitchFamily="49" charset="-122"/>
                          <a:ea typeface="黑体" pitchFamily="49" charset="-122"/>
                        </a:rPr>
                        <a:t>Verb</a:t>
                      </a:r>
                      <a:endParaRPr lang="zh-CN" altLang="en-US" sz="2400" b="1" dirty="0" smtClean="0">
                        <a:solidFill>
                          <a:schemeClr val="bg1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E75B6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了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E75B6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Number-measure Word/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Adject</a:t>
                      </a:r>
                      <a:r>
                        <a:rPr lang="en-US" altLang="zh-CN" sz="2400" b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ive/Pronoun</a:t>
                      </a:r>
                      <a:endParaRPr lang="zh-CN" altLang="en-US" sz="24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E75B6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>
                          <a:solidFill>
                            <a:schemeClr val="bg1"/>
                          </a:solidFill>
                          <a:latin typeface="黑体" pitchFamily="49" charset="-122"/>
                          <a:ea typeface="黑体" pitchFamily="49" charset="-122"/>
                        </a:rPr>
                        <a:t>Object</a:t>
                      </a:r>
                      <a:endParaRPr lang="zh-CN" altLang="en-US" sz="2400" b="1" dirty="0" smtClean="0">
                        <a:solidFill>
                          <a:schemeClr val="bg1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E75B6">
                        <a:alpha val="85098"/>
                      </a:srgbClr>
                    </a:solidFill>
                  </a:tcPr>
                </a:tc>
              </a:tr>
              <a:tr h="604621"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endParaRPr lang="en-US" altLang="zh-CN" sz="2400" b="1" dirty="0" smtClean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她</a:t>
                      </a:r>
                      <a:endParaRPr lang="zh-CN" altLang="en-US" sz="2400" b="1" dirty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endParaRPr lang="en-US" altLang="zh-CN" sz="2400" b="1" dirty="0" smtClean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买</a:t>
                      </a:r>
                      <a:endParaRPr lang="zh-CN" altLang="en-US" sz="2400" b="1" dirty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endParaRPr lang="en-US" altLang="zh-CN" sz="2400" b="1" dirty="0" smtClean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了</a:t>
                      </a:r>
                      <a:endParaRPr lang="zh-CN" altLang="en-US" sz="2400" b="1" dirty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endParaRPr lang="en-US" altLang="zh-CN" sz="2400" b="1" dirty="0" smtClean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一点儿</a:t>
                      </a:r>
                      <a:endParaRPr lang="zh-CN" altLang="en-US" sz="2400" b="1" dirty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endParaRPr lang="en-US" altLang="zh-CN" sz="2400" b="1" dirty="0" smtClean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苹果。</a:t>
                      </a:r>
                      <a:endParaRPr lang="zh-CN" altLang="en-US" sz="2400" b="1" dirty="0">
                        <a:solidFill>
                          <a:srgbClr val="C00000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endParaRPr lang="en-US" altLang="zh-CN" sz="2400" b="1" dirty="0" smtClean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你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endParaRPr lang="en-US" altLang="zh-CN" sz="2400" b="1" dirty="0" smtClean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看见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endParaRPr lang="en-US" altLang="zh-CN" sz="2400" b="1" dirty="0" smtClean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了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endParaRPr lang="en-US" altLang="zh-CN" sz="2400" b="1" dirty="0" smtClean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几个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endParaRPr lang="en-US" altLang="zh-CN" sz="2400" b="1" dirty="0" smtClean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人？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1954924" y="3900487"/>
            <a:ext cx="9159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/>
              <a:t>Tā</a:t>
            </a:r>
            <a:r>
              <a:rPr lang="en-US" sz="2800" b="1" dirty="0" smtClean="0"/>
              <a:t>           </a:t>
            </a:r>
            <a:r>
              <a:rPr lang="en-US" sz="2800" b="1" dirty="0" err="1" smtClean="0"/>
              <a:t>mǎi</a:t>
            </a:r>
            <a:r>
              <a:rPr lang="en-US" sz="2800" b="1" dirty="0" smtClean="0"/>
              <a:t>   le                    </a:t>
            </a:r>
            <a:r>
              <a:rPr lang="en-US" sz="2800" b="1" dirty="0" err="1" smtClean="0"/>
              <a:t>yīdiǎner</a:t>
            </a:r>
            <a:r>
              <a:rPr lang="en-US" sz="2800" b="1" dirty="0" smtClean="0"/>
              <a:t>           </a:t>
            </a:r>
            <a:r>
              <a:rPr lang="en-US" sz="2800" b="1" dirty="0" err="1" smtClean="0"/>
              <a:t>píngguǒ</a:t>
            </a:r>
            <a:endParaRPr lang="zh-CN" altLang="en-US" sz="2800" b="1" dirty="0"/>
          </a:p>
        </p:txBody>
      </p:sp>
      <p:sp>
        <p:nvSpPr>
          <p:cNvPr id="11" name="矩形 10"/>
          <p:cNvSpPr/>
          <p:nvPr/>
        </p:nvSpPr>
        <p:spPr>
          <a:xfrm>
            <a:off x="1954923" y="5186855"/>
            <a:ext cx="8750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/>
              <a:t>Nǐ</a:t>
            </a:r>
            <a:r>
              <a:rPr lang="en-US" sz="2800" b="1" dirty="0" smtClean="0"/>
              <a:t>         </a:t>
            </a:r>
            <a:r>
              <a:rPr lang="en-US" sz="2800" b="1" dirty="0" err="1" smtClean="0"/>
              <a:t>kànjiàn</a:t>
            </a:r>
            <a:r>
              <a:rPr lang="en-US" sz="2800" b="1" dirty="0" smtClean="0"/>
              <a:t> le                   </a:t>
            </a:r>
            <a:r>
              <a:rPr lang="en-US" sz="2800" b="1" dirty="0" err="1" smtClean="0"/>
              <a:t>jǐ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gè</a:t>
            </a:r>
            <a:r>
              <a:rPr lang="en-US" sz="2800" b="1" dirty="0" smtClean="0"/>
              <a:t>                   </a:t>
            </a:r>
            <a:r>
              <a:rPr lang="en-US" sz="2800" b="1" dirty="0" err="1" smtClean="0"/>
              <a:t>rén</a:t>
            </a:r>
            <a:endParaRPr lang="zh-CN" altLang="en-US" sz="28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圆角矩形 32"/>
          <p:cNvSpPr>
            <a:spLocks noChangeArrowheads="1"/>
          </p:cNvSpPr>
          <p:nvPr/>
        </p:nvSpPr>
        <p:spPr bwMode="auto">
          <a:xfrm>
            <a:off x="1319213" y="2651125"/>
            <a:ext cx="1338262" cy="530225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46" name="AutoShape 25"/>
          <p:cNvSpPr>
            <a:spLocks noChangeArrowheads="1"/>
          </p:cNvSpPr>
          <p:nvPr/>
        </p:nvSpPr>
        <p:spPr bwMode="auto">
          <a:xfrm>
            <a:off x="2862263" y="2670175"/>
            <a:ext cx="4708525" cy="969963"/>
          </a:xfrm>
          <a:prstGeom prst="wedgeRoundRectCallout">
            <a:avLst>
              <a:gd name="adj1" fmla="val -52898"/>
              <a:gd name="adj2" fmla="val -31991"/>
              <a:gd name="adj3" fmla="val 16667"/>
            </a:avLst>
          </a:prstGeom>
          <a:solidFill>
            <a:schemeClr val="bg1"/>
          </a:solidFill>
          <a:ln w="28575">
            <a:solidFill>
              <a:srgbClr val="CC99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cxnSp>
        <p:nvCxnSpPr>
          <p:cNvPr id="71684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sp>
        <p:nvSpPr>
          <p:cNvPr id="71685" name="文本框 88"/>
          <p:cNvSpPr>
            <a:spLocks noChangeArrowheads="1"/>
          </p:cNvSpPr>
          <p:nvPr/>
        </p:nvSpPr>
        <p:spPr bwMode="auto">
          <a:xfrm>
            <a:off x="1517650" y="1081088"/>
            <a:ext cx="90487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东西</a:t>
            </a:r>
          </a:p>
        </p:txBody>
      </p:sp>
      <p:sp>
        <p:nvSpPr>
          <p:cNvPr id="71686" name="文本框 107"/>
          <p:cNvSpPr>
            <a:spLocks noChangeArrowheads="1"/>
          </p:cNvSpPr>
          <p:nvPr/>
        </p:nvSpPr>
        <p:spPr bwMode="auto">
          <a:xfrm>
            <a:off x="1530350" y="3733800"/>
            <a:ext cx="903288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开</a:t>
            </a:r>
          </a:p>
        </p:txBody>
      </p:sp>
      <p:sp>
        <p:nvSpPr>
          <p:cNvPr id="71687" name="文本框 88"/>
          <p:cNvSpPr>
            <a:spLocks noChangeArrowheads="1"/>
          </p:cNvSpPr>
          <p:nvPr/>
        </p:nvSpPr>
        <p:spPr bwMode="auto">
          <a:xfrm>
            <a:off x="1276350" y="2662238"/>
            <a:ext cx="1363663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一点儿</a:t>
            </a:r>
          </a:p>
        </p:txBody>
      </p:sp>
      <p:sp>
        <p:nvSpPr>
          <p:cNvPr id="71688" name="文本框 107"/>
          <p:cNvSpPr>
            <a:spLocks noChangeArrowheads="1"/>
          </p:cNvSpPr>
          <p:nvPr/>
        </p:nvSpPr>
        <p:spPr bwMode="auto">
          <a:xfrm>
            <a:off x="1512888" y="4886325"/>
            <a:ext cx="903287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170" tIns="46990" rIns="90170" bIns="46990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回来</a:t>
            </a:r>
          </a:p>
        </p:txBody>
      </p:sp>
      <p:grpSp>
        <p:nvGrpSpPr>
          <p:cNvPr id="71689" name="组合 8"/>
          <p:cNvGrpSpPr>
            <a:grpSpLocks/>
          </p:cNvGrpSpPr>
          <p:nvPr/>
        </p:nvGrpSpPr>
        <p:grpSpPr bwMode="auto">
          <a:xfrm>
            <a:off x="307975" y="6350"/>
            <a:ext cx="3833813" cy="646113"/>
            <a:chOff x="308629" y="6819"/>
            <a:chExt cx="3833696" cy="646331"/>
          </a:xfrm>
        </p:grpSpPr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329266" y="6819"/>
              <a:ext cx="38130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生词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New Words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08629" y="653150"/>
              <a:ext cx="3833696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690" name="文本框 152"/>
          <p:cNvSpPr>
            <a:spLocks noChangeArrowheads="1"/>
          </p:cNvSpPr>
          <p:nvPr/>
        </p:nvSpPr>
        <p:spPr bwMode="auto">
          <a:xfrm>
            <a:off x="3055938" y="1114425"/>
            <a:ext cx="1416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什么东西</a:t>
            </a:r>
          </a:p>
        </p:txBody>
      </p:sp>
      <p:sp>
        <p:nvSpPr>
          <p:cNvPr id="71691" name="文本框 152"/>
          <p:cNvSpPr>
            <a:spLocks noChangeArrowheads="1"/>
          </p:cNvSpPr>
          <p:nvPr/>
        </p:nvSpPr>
        <p:spPr bwMode="auto">
          <a:xfrm>
            <a:off x="5230813" y="1114425"/>
            <a:ext cx="2339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这是什么东西？</a:t>
            </a:r>
          </a:p>
        </p:txBody>
      </p:sp>
      <p:sp>
        <p:nvSpPr>
          <p:cNvPr id="71692" name="文本框 152"/>
          <p:cNvSpPr>
            <a:spLocks noChangeArrowheads="1"/>
          </p:cNvSpPr>
          <p:nvPr/>
        </p:nvSpPr>
        <p:spPr bwMode="auto">
          <a:xfrm>
            <a:off x="3035300" y="1590675"/>
            <a:ext cx="1416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我的东西</a:t>
            </a:r>
          </a:p>
        </p:txBody>
      </p:sp>
      <p:sp>
        <p:nvSpPr>
          <p:cNvPr id="71693" name="文本框 152"/>
          <p:cNvSpPr>
            <a:spLocks noChangeArrowheads="1"/>
          </p:cNvSpPr>
          <p:nvPr/>
        </p:nvSpPr>
        <p:spPr bwMode="auto">
          <a:xfrm>
            <a:off x="5226050" y="1590675"/>
            <a:ext cx="1724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老师的东西</a:t>
            </a:r>
          </a:p>
        </p:txBody>
      </p:sp>
      <p:sp>
        <p:nvSpPr>
          <p:cNvPr id="71694" name="文本框 152"/>
          <p:cNvSpPr>
            <a:spLocks noChangeArrowheads="1"/>
          </p:cNvSpPr>
          <p:nvPr/>
        </p:nvSpPr>
        <p:spPr bwMode="auto">
          <a:xfrm>
            <a:off x="7791450" y="1590675"/>
            <a:ext cx="1416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谁的东西</a:t>
            </a:r>
          </a:p>
        </p:txBody>
      </p:sp>
      <p:sp>
        <p:nvSpPr>
          <p:cNvPr id="71695" name="文本框 152"/>
          <p:cNvSpPr>
            <a:spLocks noChangeArrowheads="1"/>
          </p:cNvSpPr>
          <p:nvPr/>
        </p:nvSpPr>
        <p:spPr bwMode="auto">
          <a:xfrm>
            <a:off x="3046413" y="2089150"/>
            <a:ext cx="1108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买东西</a:t>
            </a:r>
          </a:p>
        </p:txBody>
      </p:sp>
      <p:sp>
        <p:nvSpPr>
          <p:cNvPr id="71696" name="文本框 152"/>
          <p:cNvSpPr>
            <a:spLocks noChangeArrowheads="1"/>
          </p:cNvSpPr>
          <p:nvPr/>
        </p:nvSpPr>
        <p:spPr bwMode="auto">
          <a:xfrm>
            <a:off x="5221288" y="2089150"/>
            <a:ext cx="17224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买什么东西</a:t>
            </a:r>
          </a:p>
        </p:txBody>
      </p:sp>
      <p:sp>
        <p:nvSpPr>
          <p:cNvPr id="71697" name="文本框 152"/>
          <p:cNvSpPr>
            <a:spLocks noChangeArrowheads="1"/>
          </p:cNvSpPr>
          <p:nvPr/>
        </p:nvSpPr>
        <p:spPr bwMode="auto">
          <a:xfrm>
            <a:off x="7800975" y="2089150"/>
            <a:ext cx="2647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你想买什么东西？</a:t>
            </a:r>
          </a:p>
        </p:txBody>
      </p:sp>
      <p:sp>
        <p:nvSpPr>
          <p:cNvPr id="23" name="文本框 152"/>
          <p:cNvSpPr>
            <a:spLocks noChangeArrowheads="1"/>
          </p:cNvSpPr>
          <p:nvPr/>
        </p:nvSpPr>
        <p:spPr bwMode="auto">
          <a:xfrm>
            <a:off x="3040063" y="2678113"/>
            <a:ext cx="1724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一点儿东西</a:t>
            </a:r>
          </a:p>
        </p:txBody>
      </p:sp>
      <p:sp>
        <p:nvSpPr>
          <p:cNvPr id="27" name="文本框 152"/>
          <p:cNvSpPr>
            <a:spLocks noChangeArrowheads="1"/>
          </p:cNvSpPr>
          <p:nvPr/>
        </p:nvSpPr>
        <p:spPr bwMode="auto">
          <a:xfrm>
            <a:off x="5262563" y="2678113"/>
            <a:ext cx="1416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一点儿茶</a:t>
            </a:r>
          </a:p>
        </p:txBody>
      </p:sp>
      <p:sp>
        <p:nvSpPr>
          <p:cNvPr id="28" name="文本框 152"/>
          <p:cNvSpPr>
            <a:spLocks noChangeArrowheads="1"/>
          </p:cNvSpPr>
          <p:nvPr/>
        </p:nvSpPr>
        <p:spPr bwMode="auto">
          <a:xfrm>
            <a:off x="3051175" y="3178175"/>
            <a:ext cx="203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买一点儿东西</a:t>
            </a:r>
          </a:p>
        </p:txBody>
      </p:sp>
      <p:sp>
        <p:nvSpPr>
          <p:cNvPr id="29" name="文本框 152"/>
          <p:cNvSpPr>
            <a:spLocks noChangeArrowheads="1"/>
          </p:cNvSpPr>
          <p:nvPr/>
        </p:nvSpPr>
        <p:spPr bwMode="auto">
          <a:xfrm>
            <a:off x="5257800" y="3178175"/>
            <a:ext cx="1800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喝一点儿茶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949599" y="2551540"/>
            <a:ext cx="2257309" cy="461665"/>
          </a:xfrm>
          <a:prstGeom prst="rect">
            <a:avLst/>
          </a:prstGeom>
          <a:solidFill>
            <a:srgbClr val="C198E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华文细黑" pitchFamily="2" charset="-122"/>
                <a:ea typeface="华文细黑" pitchFamily="2" charset="-122"/>
              </a:rPr>
              <a:t>一点儿</a:t>
            </a:r>
            <a:r>
              <a:rPr lang="en-US" altLang="zh-CN" sz="2400" b="1" dirty="0">
                <a:latin typeface="华文细黑" pitchFamily="2" charset="-122"/>
                <a:ea typeface="华文细黑" pitchFamily="2" charset="-122"/>
              </a:rPr>
              <a:t>+</a:t>
            </a:r>
            <a:r>
              <a:rPr lang="zh-CN" altLang="en-US" sz="2400" b="1" dirty="0">
                <a:latin typeface="华文细黑" pitchFamily="2" charset="-122"/>
                <a:ea typeface="华文细黑" pitchFamily="2" charset="-122"/>
              </a:rPr>
              <a:t>名词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23" grpId="0"/>
      <p:bldP spid="27" grpId="0"/>
      <p:bldP spid="28" grpId="0"/>
      <p:bldP spid="2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http://www.hanban.org/image/attachement/jpg/site2/20100915/002185d06ffe0dfa664402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38200" y="2265528"/>
            <a:ext cx="3583675" cy="369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5191990" y="2497540"/>
            <a:ext cx="44198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说汉语</a:t>
            </a:r>
            <a:r>
              <a:rPr lang="en-US" sz="2800" dirty="0" err="1" smtClean="0"/>
              <a:t>Shuō</a:t>
            </a:r>
            <a:r>
              <a:rPr lang="en-US" sz="2800" dirty="0" smtClean="0"/>
              <a:t> </a:t>
            </a:r>
            <a:r>
              <a:rPr lang="en-US" sz="2800" dirty="0" err="1" smtClean="0"/>
              <a:t>hànyǔ</a:t>
            </a:r>
            <a:r>
              <a:rPr lang="en-US" sz="2800" dirty="0" smtClean="0"/>
              <a:t>   </a:t>
            </a:r>
            <a:r>
              <a:rPr lang="en-US" altLang="zh-CN" sz="2800" dirty="0" smtClean="0"/>
              <a:t>a little</a:t>
            </a:r>
          </a:p>
        </p:txBody>
      </p:sp>
      <p:sp>
        <p:nvSpPr>
          <p:cNvPr id="6" name="矩形 5"/>
          <p:cNvSpPr/>
          <p:nvPr/>
        </p:nvSpPr>
        <p:spPr>
          <a:xfrm>
            <a:off x="5019057" y="4606489"/>
            <a:ext cx="7172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/>
              <a:t>他们说汉语</a:t>
            </a:r>
            <a:r>
              <a:rPr lang="zh-CN" altLang="en-US" sz="2800" dirty="0" smtClean="0">
                <a:solidFill>
                  <a:srgbClr val="FF0000"/>
                </a:solidFill>
              </a:rPr>
              <a:t>了</a:t>
            </a:r>
            <a:r>
              <a:rPr lang="zh-CN" altLang="en-US" sz="2800" dirty="0" smtClean="0"/>
              <a:t>。</a:t>
            </a:r>
            <a:r>
              <a:rPr lang="en-US" sz="2800" dirty="0" smtClean="0"/>
              <a:t> </a:t>
            </a:r>
            <a:r>
              <a:rPr lang="en-US" sz="2800" dirty="0" err="1" smtClean="0"/>
              <a:t>Tāmen</a:t>
            </a:r>
            <a:r>
              <a:rPr lang="en-US" sz="2800" dirty="0" smtClean="0"/>
              <a:t> </a:t>
            </a:r>
            <a:r>
              <a:rPr lang="en-US" sz="2800" dirty="0" err="1" smtClean="0"/>
              <a:t>shuō</a:t>
            </a:r>
            <a:r>
              <a:rPr lang="en-US" sz="2800" dirty="0" smtClean="0"/>
              <a:t> </a:t>
            </a:r>
            <a:r>
              <a:rPr lang="en-US" sz="2800" dirty="0" err="1" smtClean="0"/>
              <a:t>hànyǔ</a:t>
            </a:r>
            <a:r>
              <a:rPr lang="en-US" sz="2800" dirty="0" smtClean="0"/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le</a:t>
            </a:r>
            <a:r>
              <a:rPr lang="zh-CN" altLang="en-US" sz="2800" dirty="0" smtClean="0"/>
              <a:t>。</a:t>
            </a:r>
            <a:r>
              <a:rPr lang="en-US" altLang="zh-CN" sz="2800" b="1" dirty="0" smtClean="0"/>
              <a:t>×</a:t>
            </a:r>
            <a:endParaRPr lang="zh-CN" altLang="en-US" sz="2800" dirty="0" smtClean="0"/>
          </a:p>
        </p:txBody>
      </p:sp>
      <p:sp>
        <p:nvSpPr>
          <p:cNvPr id="7" name="矩形 6"/>
          <p:cNvSpPr/>
          <p:nvPr/>
        </p:nvSpPr>
        <p:spPr>
          <a:xfrm>
            <a:off x="5019056" y="3231931"/>
            <a:ext cx="58749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/>
              <a:t>他们说</a:t>
            </a:r>
            <a:r>
              <a:rPr lang="zh-CN" altLang="en-US" sz="2800" dirty="0" smtClean="0">
                <a:solidFill>
                  <a:srgbClr val="FF0000"/>
                </a:solidFill>
              </a:rPr>
              <a:t>了一点儿</a:t>
            </a:r>
            <a:r>
              <a:rPr lang="zh-CN" altLang="en-US" sz="2800" dirty="0" smtClean="0"/>
              <a:t>汉语。</a:t>
            </a:r>
            <a:r>
              <a:rPr lang="en-US" sz="2800" dirty="0" smtClean="0"/>
              <a:t> </a:t>
            </a:r>
          </a:p>
          <a:p>
            <a:r>
              <a:rPr lang="en-US" sz="2800" dirty="0" err="1" smtClean="0"/>
              <a:t>Tāmen</a:t>
            </a:r>
            <a:r>
              <a:rPr lang="en-US" sz="2800" dirty="0" smtClean="0"/>
              <a:t> </a:t>
            </a:r>
            <a:r>
              <a:rPr lang="en-US" sz="2800" dirty="0" err="1" smtClean="0"/>
              <a:t>shuō</a:t>
            </a:r>
            <a:r>
              <a:rPr lang="en-US" sz="2800" dirty="0" smtClean="0"/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le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</a:rPr>
              <a:t>y</a:t>
            </a:r>
            <a:r>
              <a:rPr lang="en-US" sz="2800" dirty="0" err="1" smtClean="0">
                <a:solidFill>
                  <a:srgbClr val="FF0000"/>
                </a:solidFill>
              </a:rPr>
              <a:t>īdiǎnr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/>
              <a:t>hànyǔ</a:t>
            </a:r>
            <a:r>
              <a:rPr lang="en-US" sz="2800" dirty="0" smtClean="0"/>
              <a:t> 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http://cimg.163.com/catchpic/F/F4/F4F0489DF89E2E1359003C96FBEDF45A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40808" y="1884042"/>
            <a:ext cx="3358487" cy="414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5195752" y="3244334"/>
            <a:ext cx="61580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/>
              <a:t>写汉字</a:t>
            </a:r>
            <a:r>
              <a:rPr lang="en-US" sz="2800" dirty="0" err="1" smtClean="0"/>
              <a:t>xiě</a:t>
            </a:r>
            <a:r>
              <a:rPr lang="en-US" sz="2800" dirty="0" smtClean="0"/>
              <a:t> </a:t>
            </a:r>
            <a:r>
              <a:rPr lang="en-US" sz="2800" dirty="0" err="1" smtClean="0"/>
              <a:t>hànzì</a:t>
            </a:r>
            <a:r>
              <a:rPr lang="en-US" sz="2800" dirty="0" smtClean="0"/>
              <a:t>        a character</a:t>
            </a:r>
            <a:endParaRPr lang="en-US" altLang="zh-CN" sz="2800" dirty="0" smtClean="0"/>
          </a:p>
        </p:txBody>
      </p:sp>
      <p:sp>
        <p:nvSpPr>
          <p:cNvPr id="6" name="矩形 5"/>
          <p:cNvSpPr/>
          <p:nvPr/>
        </p:nvSpPr>
        <p:spPr>
          <a:xfrm>
            <a:off x="5195753" y="4726730"/>
            <a:ext cx="57297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/>
              <a:t>她写汉字</a:t>
            </a:r>
            <a:r>
              <a:rPr lang="zh-CN" altLang="en-US" sz="2800" dirty="0" smtClean="0">
                <a:solidFill>
                  <a:srgbClr val="FF0000"/>
                </a:solidFill>
              </a:rPr>
              <a:t>了</a:t>
            </a:r>
            <a:r>
              <a:rPr lang="zh-CN" altLang="en-US" sz="2800" dirty="0" smtClean="0"/>
              <a:t>。 </a:t>
            </a:r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xiě</a:t>
            </a:r>
            <a:r>
              <a:rPr lang="en-US" sz="2800" dirty="0" smtClean="0"/>
              <a:t> </a:t>
            </a:r>
            <a:r>
              <a:rPr lang="en-US" sz="2800" dirty="0" err="1" smtClean="0"/>
              <a:t>hànzì</a:t>
            </a:r>
            <a:r>
              <a:rPr lang="en-US" sz="2800" dirty="0" smtClean="0"/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le</a:t>
            </a:r>
            <a:r>
              <a:rPr lang="en-US" sz="2800" dirty="0" smtClean="0"/>
              <a:t>.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×</a:t>
            </a:r>
            <a:endParaRPr lang="zh-CN" altLang="en-US" sz="2800" dirty="0" smtClean="0"/>
          </a:p>
        </p:txBody>
      </p:sp>
      <p:sp>
        <p:nvSpPr>
          <p:cNvPr id="7" name="矩形 6"/>
          <p:cNvSpPr/>
          <p:nvPr/>
        </p:nvSpPr>
        <p:spPr>
          <a:xfrm>
            <a:off x="5195753" y="3941900"/>
            <a:ext cx="63673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她写</a:t>
            </a:r>
            <a:r>
              <a:rPr lang="zh-CN" altLang="en-US" sz="2800" dirty="0" smtClean="0">
                <a:solidFill>
                  <a:srgbClr val="FF0000"/>
                </a:solidFill>
              </a:rPr>
              <a:t>了一个</a:t>
            </a:r>
            <a:r>
              <a:rPr lang="zh-CN" altLang="en-US" sz="2800" dirty="0" smtClean="0"/>
              <a:t>汉字。 </a:t>
            </a:r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xiě</a:t>
            </a:r>
            <a:r>
              <a:rPr lang="en-US" sz="2800" dirty="0" smtClean="0"/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le </a:t>
            </a:r>
            <a:r>
              <a:rPr lang="en-US" altLang="zh-CN" sz="2800" dirty="0" err="1" smtClean="0">
                <a:solidFill>
                  <a:srgbClr val="FF0000"/>
                </a:solidFill>
              </a:rPr>
              <a:t>yīgè</a:t>
            </a:r>
            <a:r>
              <a:rPr lang="en-US" altLang="zh-CN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/>
              <a:t>hànzì</a:t>
            </a:r>
            <a:r>
              <a:rPr lang="en-US" sz="2800" dirty="0" smtClean="0"/>
              <a:t>.</a:t>
            </a:r>
            <a:endParaRPr lang="zh-CN" altLang="en-US" sz="2800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×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×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×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http://www.zgjm.org/uploads/allimg/140627/1_140627180323_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2231634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6472671" y="2416300"/>
            <a:ext cx="3869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/>
              <a:t>吃饭</a:t>
            </a:r>
            <a:r>
              <a:rPr lang="en-US" sz="2800" dirty="0" err="1" smtClean="0"/>
              <a:t>chīfàn</a:t>
            </a:r>
            <a:r>
              <a:rPr lang="en-US" sz="2800" dirty="0" smtClean="0"/>
              <a:t>   some</a:t>
            </a:r>
            <a:endParaRPr lang="en-US" altLang="zh-CN" sz="2800" dirty="0" smtClean="0"/>
          </a:p>
        </p:txBody>
      </p:sp>
      <p:sp>
        <p:nvSpPr>
          <p:cNvPr id="6" name="矩形 5"/>
          <p:cNvSpPr/>
          <p:nvPr/>
        </p:nvSpPr>
        <p:spPr>
          <a:xfrm>
            <a:off x="5595016" y="4430110"/>
            <a:ext cx="4511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他吃饭</a:t>
            </a:r>
            <a:r>
              <a:rPr lang="zh-CN" altLang="en-US" sz="2800" dirty="0" smtClean="0">
                <a:solidFill>
                  <a:srgbClr val="FF0000"/>
                </a:solidFill>
              </a:rPr>
              <a:t>了</a:t>
            </a:r>
            <a:r>
              <a:rPr lang="zh-CN" altLang="en-US" sz="2800" dirty="0" smtClean="0"/>
              <a:t>。 </a:t>
            </a:r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chīfàn</a:t>
            </a:r>
            <a:r>
              <a:rPr lang="en-US" sz="2800" dirty="0" smtClean="0"/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le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×</a:t>
            </a:r>
            <a:r>
              <a:rPr lang="en-US" altLang="zh-CN" sz="2800" dirty="0" smtClean="0">
                <a:solidFill>
                  <a:srgbClr val="FF0000"/>
                </a:solidFill>
              </a:rPr>
              <a:t> 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495630" y="3383670"/>
            <a:ext cx="56075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他吃</a:t>
            </a:r>
            <a:r>
              <a:rPr lang="zh-CN" altLang="en-US" sz="2800" dirty="0" smtClean="0">
                <a:solidFill>
                  <a:srgbClr val="FF0000"/>
                </a:solidFill>
              </a:rPr>
              <a:t>了一些</a:t>
            </a:r>
            <a:r>
              <a:rPr lang="zh-CN" altLang="en-US" sz="2800" dirty="0" smtClean="0"/>
              <a:t>饭。 </a:t>
            </a:r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chī</a:t>
            </a:r>
            <a:r>
              <a:rPr lang="en-US" sz="2800" dirty="0" smtClean="0"/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le</a:t>
            </a:r>
            <a:r>
              <a:rPr lang="en-US" sz="2800" dirty="0" smtClean="0"/>
              <a:t> </a:t>
            </a:r>
            <a:r>
              <a:rPr lang="en-US" altLang="zh-CN" sz="2800" dirty="0" err="1" smtClean="0">
                <a:solidFill>
                  <a:srgbClr val="FF0000"/>
                </a:solidFill>
              </a:rPr>
              <a:t>y</a:t>
            </a:r>
            <a:r>
              <a:rPr lang="en-US" sz="2800" dirty="0" err="1" smtClean="0">
                <a:solidFill>
                  <a:srgbClr val="FF0000"/>
                </a:solidFill>
              </a:rPr>
              <a:t>īxiē</a:t>
            </a:r>
            <a:r>
              <a:rPr lang="en-US" altLang="zh-CN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/>
              <a:t>fàn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http://s8.sinaimg.cn/mw690/004kDBkvgy6Tv4yXCjZ77&amp;690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65746" y="1978925"/>
            <a:ext cx="337895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5592007" y="2429301"/>
            <a:ext cx="4009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/>
              <a:t>喝水</a:t>
            </a:r>
            <a:r>
              <a:rPr lang="en-US" sz="2800" dirty="0" err="1" smtClean="0"/>
              <a:t>hē</a:t>
            </a:r>
            <a:r>
              <a:rPr lang="en-US" sz="2800" dirty="0" smtClean="0"/>
              <a:t> </a:t>
            </a:r>
            <a:r>
              <a:rPr lang="en-US" sz="2800" dirty="0" err="1" smtClean="0"/>
              <a:t>shuǐ</a:t>
            </a:r>
            <a:r>
              <a:rPr lang="en-US" sz="2800" dirty="0" smtClean="0"/>
              <a:t>      some</a:t>
            </a:r>
            <a:endParaRPr lang="en-US" altLang="zh-CN" sz="2800" dirty="0" smtClean="0"/>
          </a:p>
        </p:txBody>
      </p:sp>
      <p:sp>
        <p:nvSpPr>
          <p:cNvPr id="6" name="矩形 5"/>
          <p:cNvSpPr/>
          <p:nvPr/>
        </p:nvSpPr>
        <p:spPr>
          <a:xfrm>
            <a:off x="5426586" y="4653786"/>
            <a:ext cx="469224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她喝水</a:t>
            </a:r>
            <a:r>
              <a:rPr lang="zh-CN" altLang="en-US" sz="2800" dirty="0" smtClean="0">
                <a:solidFill>
                  <a:srgbClr val="FF0000"/>
                </a:solidFill>
              </a:rPr>
              <a:t>了</a:t>
            </a:r>
            <a:r>
              <a:rPr lang="zh-CN" altLang="en-US" sz="2800" dirty="0" smtClean="0"/>
              <a:t>。</a:t>
            </a:r>
            <a:r>
              <a:rPr lang="en-US" sz="2800" dirty="0" smtClean="0"/>
              <a:t> </a:t>
            </a:r>
            <a:r>
              <a:rPr lang="en-US" sz="2800" dirty="0" err="1" smtClean="0"/>
              <a:t>Tā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/>
              <a:t>hē</a:t>
            </a:r>
            <a:r>
              <a:rPr lang="en-US" sz="2800" dirty="0" smtClean="0"/>
              <a:t> </a:t>
            </a:r>
            <a:r>
              <a:rPr lang="en-US" sz="2800" dirty="0" err="1" smtClean="0"/>
              <a:t>shuǐ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le</a:t>
            </a:r>
            <a:r>
              <a:rPr lang="en-US" sz="2800" dirty="0" smtClean="0"/>
              <a:t>.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×</a:t>
            </a:r>
            <a:endParaRPr lang="zh-CN" altLang="en-US" sz="2800" dirty="0" smtClean="0"/>
          </a:p>
          <a:p>
            <a:endParaRPr lang="zh-CN" altLang="en-US" sz="2800" dirty="0"/>
          </a:p>
        </p:txBody>
      </p:sp>
      <p:sp>
        <p:nvSpPr>
          <p:cNvPr id="7" name="矩形 6"/>
          <p:cNvSpPr/>
          <p:nvPr/>
        </p:nvSpPr>
        <p:spPr>
          <a:xfrm>
            <a:off x="5592006" y="3342290"/>
            <a:ext cx="6599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/>
              <a:t>她喝</a:t>
            </a:r>
            <a:r>
              <a:rPr lang="zh-CN" altLang="en-US" sz="2800" dirty="0" smtClean="0">
                <a:solidFill>
                  <a:srgbClr val="FF0000"/>
                </a:solidFill>
              </a:rPr>
              <a:t>了一些</a:t>
            </a:r>
            <a:r>
              <a:rPr lang="zh-CN" altLang="en-US" sz="2800" dirty="0" smtClean="0"/>
              <a:t>水。</a:t>
            </a:r>
            <a:r>
              <a:rPr lang="en-US" sz="2800" dirty="0" smtClean="0"/>
              <a:t> </a:t>
            </a:r>
            <a:r>
              <a:rPr lang="en-US" sz="2800" dirty="0" err="1" smtClean="0"/>
              <a:t>Tā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/>
              <a:t>hē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le</a:t>
            </a:r>
            <a:r>
              <a:rPr lang="en-US" sz="2800" b="1" dirty="0" smtClean="0"/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yīxiē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/>
              <a:t>shuǐ</a:t>
            </a:r>
            <a:r>
              <a:rPr lang="en-US" sz="2800" dirty="0" smtClean="0"/>
              <a:t>.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https://encrypted-tbn3.gstatic.com/images?q=tbn:ANd9GcQ5FpIKlf8jM2yAR5050eTWMU6e0gQ7wRXktN1FgFS9FUaYcDWj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965431"/>
            <a:ext cx="3419901" cy="397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5086749" y="2470245"/>
            <a:ext cx="4480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打电话</a:t>
            </a:r>
            <a:r>
              <a:rPr lang="en-US" sz="2800" dirty="0" err="1" smtClean="0"/>
              <a:t>dǎ</a:t>
            </a:r>
            <a:r>
              <a:rPr lang="en-US" sz="2800" dirty="0" smtClean="0"/>
              <a:t> </a:t>
            </a:r>
            <a:r>
              <a:rPr lang="en-US" sz="2800" dirty="0" err="1" smtClean="0"/>
              <a:t>diànhuà</a:t>
            </a:r>
            <a:r>
              <a:rPr lang="en-US" sz="2800" dirty="0" smtClean="0"/>
              <a:t>      a call</a:t>
            </a:r>
            <a:endParaRPr lang="en-US" altLang="zh-CN" sz="2800" dirty="0" smtClean="0"/>
          </a:p>
        </p:txBody>
      </p:sp>
      <p:sp>
        <p:nvSpPr>
          <p:cNvPr id="6" name="矩形 5"/>
          <p:cNvSpPr/>
          <p:nvPr/>
        </p:nvSpPr>
        <p:spPr>
          <a:xfrm>
            <a:off x="5086749" y="4445876"/>
            <a:ext cx="56732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她打电话</a:t>
            </a:r>
            <a:r>
              <a:rPr lang="zh-CN" altLang="en-US" sz="2800" dirty="0" smtClean="0">
                <a:solidFill>
                  <a:srgbClr val="FF0000"/>
                </a:solidFill>
              </a:rPr>
              <a:t>了</a:t>
            </a:r>
            <a:r>
              <a:rPr lang="zh-CN" altLang="en-US" sz="2800" dirty="0" smtClean="0"/>
              <a:t>。</a:t>
            </a:r>
            <a:r>
              <a:rPr lang="en-US" sz="2800" dirty="0" smtClean="0"/>
              <a:t> </a:t>
            </a:r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dǎ</a:t>
            </a:r>
            <a:r>
              <a:rPr lang="en-US" sz="2800" dirty="0" smtClean="0"/>
              <a:t> </a:t>
            </a:r>
            <a:r>
              <a:rPr lang="en-US" sz="2800" dirty="0" err="1" smtClean="0"/>
              <a:t>diànhuà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le</a:t>
            </a:r>
            <a:r>
              <a:rPr lang="en-US" sz="2800" dirty="0" smtClean="0"/>
              <a:t>.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×</a:t>
            </a:r>
            <a:endParaRPr lang="zh-CN" altLang="en-US" sz="2800" dirty="0" smtClean="0"/>
          </a:p>
          <a:p>
            <a:endParaRPr lang="zh-CN" altLang="en-US" sz="2800" dirty="0"/>
          </a:p>
        </p:txBody>
      </p:sp>
      <p:sp>
        <p:nvSpPr>
          <p:cNvPr id="7" name="矩形 6"/>
          <p:cNvSpPr/>
          <p:nvPr/>
        </p:nvSpPr>
        <p:spPr>
          <a:xfrm>
            <a:off x="5086749" y="3468414"/>
            <a:ext cx="67104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她打</a:t>
            </a:r>
            <a:r>
              <a:rPr lang="zh-CN" altLang="en-US" sz="2800" dirty="0" smtClean="0">
                <a:solidFill>
                  <a:srgbClr val="FF0000"/>
                </a:solidFill>
              </a:rPr>
              <a:t>了一个</a:t>
            </a:r>
            <a:r>
              <a:rPr lang="zh-CN" altLang="en-US" sz="2800" dirty="0" smtClean="0"/>
              <a:t>电话。</a:t>
            </a:r>
            <a:r>
              <a:rPr lang="en-US" sz="2800" dirty="0" smtClean="0"/>
              <a:t> </a:t>
            </a:r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dǎ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le</a:t>
            </a:r>
            <a:r>
              <a:rPr lang="en-US" altLang="zh-CN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</a:rPr>
              <a:t>yīgè</a:t>
            </a:r>
            <a:r>
              <a:rPr lang="en-US" sz="2800" dirty="0" smtClean="0"/>
              <a:t> </a:t>
            </a:r>
            <a:r>
              <a:rPr lang="en-US" sz="2800" dirty="0" err="1" smtClean="0"/>
              <a:t>diànhuà</a:t>
            </a:r>
            <a:r>
              <a:rPr lang="en-US" sz="2800" dirty="0" smtClean="0"/>
              <a:t>.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 descr="http://www.polus.edu.cn/wp-content/uploads/2013/10/0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825625"/>
            <a:ext cx="5576248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6653048" y="2265528"/>
            <a:ext cx="49503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/>
              <a:t>做中国菜</a:t>
            </a:r>
            <a:r>
              <a:rPr lang="en-US" sz="2800" dirty="0" err="1" smtClean="0"/>
              <a:t>zuò</a:t>
            </a:r>
            <a:r>
              <a:rPr lang="en-US" sz="2800" dirty="0" smtClean="0"/>
              <a:t> </a:t>
            </a:r>
            <a:r>
              <a:rPr lang="en-US" sz="2800" dirty="0" err="1" smtClean="0"/>
              <a:t>zhōngguó</a:t>
            </a:r>
            <a:r>
              <a:rPr lang="en-US" sz="2800" dirty="0" smtClean="0"/>
              <a:t> </a:t>
            </a:r>
            <a:r>
              <a:rPr lang="en-US" sz="2800" dirty="0" err="1" smtClean="0"/>
              <a:t>cài</a:t>
            </a:r>
            <a:r>
              <a:rPr lang="en-US" sz="2800" dirty="0" smtClean="0"/>
              <a:t>   some</a:t>
            </a:r>
            <a:endParaRPr lang="en-US" altLang="zh-CN" sz="2800" dirty="0" smtClean="0"/>
          </a:p>
        </p:txBody>
      </p:sp>
      <p:sp>
        <p:nvSpPr>
          <p:cNvPr id="6" name="矩形 5"/>
          <p:cNvSpPr/>
          <p:nvPr/>
        </p:nvSpPr>
        <p:spPr>
          <a:xfrm>
            <a:off x="7641307" y="4383107"/>
            <a:ext cx="446468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他做中国菜</a:t>
            </a:r>
            <a:r>
              <a:rPr lang="zh-CN" altLang="en-US" sz="2800" dirty="0" smtClean="0">
                <a:solidFill>
                  <a:srgbClr val="FF0000"/>
                </a:solidFill>
              </a:rPr>
              <a:t>了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  <a:p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zuò</a:t>
            </a:r>
            <a:r>
              <a:rPr lang="en-US" sz="2800" dirty="0" smtClean="0"/>
              <a:t> </a:t>
            </a:r>
            <a:r>
              <a:rPr lang="en-US" sz="2800" dirty="0" err="1" smtClean="0"/>
              <a:t>zhōngguó</a:t>
            </a:r>
            <a:r>
              <a:rPr lang="en-US" sz="2800" dirty="0" smtClean="0"/>
              <a:t> </a:t>
            </a:r>
            <a:r>
              <a:rPr lang="en-US" sz="2800" dirty="0" err="1" smtClean="0"/>
              <a:t>cài</a:t>
            </a:r>
            <a:r>
              <a:rPr lang="en-US" sz="2800" dirty="0" smtClean="0">
                <a:solidFill>
                  <a:srgbClr val="FF0000"/>
                </a:solidFill>
              </a:rPr>
              <a:t> le</a:t>
            </a:r>
            <a:r>
              <a:rPr lang="en-US" sz="2800" dirty="0" smtClean="0"/>
              <a:t>.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×</a:t>
            </a:r>
            <a:endParaRPr lang="zh-CN" altLang="en-US" sz="2800" dirty="0" smtClean="0"/>
          </a:p>
          <a:p>
            <a:endParaRPr lang="zh-CN" altLang="en-US" sz="2800" dirty="0"/>
          </a:p>
        </p:txBody>
      </p:sp>
      <p:sp>
        <p:nvSpPr>
          <p:cNvPr id="7" name="矩形 6"/>
          <p:cNvSpPr/>
          <p:nvPr/>
        </p:nvSpPr>
        <p:spPr>
          <a:xfrm>
            <a:off x="7203686" y="2951946"/>
            <a:ext cx="49883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/>
              <a:t>他做</a:t>
            </a:r>
            <a:r>
              <a:rPr lang="zh-CN" altLang="en-US" sz="2800" dirty="0" smtClean="0">
                <a:solidFill>
                  <a:srgbClr val="FF0000"/>
                </a:solidFill>
              </a:rPr>
              <a:t>了一些</a:t>
            </a:r>
            <a:r>
              <a:rPr lang="zh-CN" altLang="en-US" sz="2800" dirty="0" smtClean="0"/>
              <a:t>中国菜。</a:t>
            </a:r>
            <a:endParaRPr lang="en-US" altLang="zh-CN" sz="2800" dirty="0" smtClean="0"/>
          </a:p>
          <a:p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zuò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le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yīxiē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/>
              <a:t>zhōngguó</a:t>
            </a:r>
            <a:r>
              <a:rPr lang="en-US" sz="2800" dirty="0" smtClean="0"/>
              <a:t> </a:t>
            </a:r>
            <a:r>
              <a:rPr lang="en-US" sz="2800" dirty="0" err="1" smtClean="0"/>
              <a:t>cài</a:t>
            </a:r>
            <a:r>
              <a:rPr lang="en-US" sz="2800" dirty="0" smtClean="0"/>
              <a:t>.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138" name="AutoShape 4"/>
          <p:cNvCxnSpPr>
            <a:cxnSpLocks noChangeShapeType="1"/>
          </p:cNvCxnSpPr>
          <p:nvPr/>
        </p:nvCxnSpPr>
        <p:spPr bwMode="auto">
          <a:xfrm flipH="1" flipV="1">
            <a:off x="11906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003399"/>
            </a:solidFill>
            <a:round/>
            <a:headEnd/>
            <a:tailEnd/>
          </a:ln>
        </p:spPr>
      </p:cxnSp>
      <p:grpSp>
        <p:nvGrpSpPr>
          <p:cNvPr id="91139" name="组合 8"/>
          <p:cNvGrpSpPr>
            <a:grpSpLocks/>
          </p:cNvGrpSpPr>
          <p:nvPr/>
        </p:nvGrpSpPr>
        <p:grpSpPr bwMode="auto">
          <a:xfrm>
            <a:off x="307975" y="6350"/>
            <a:ext cx="2525713" cy="646113"/>
            <a:chOff x="308629" y="6819"/>
            <a:chExt cx="2524299" cy="646331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29255" y="6819"/>
              <a:ext cx="250367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课文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Text 3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08629" y="653150"/>
              <a:ext cx="2524299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057275" y="1636713"/>
            <a:ext cx="10356850" cy="4652962"/>
          </a:xfrm>
          <a:prstGeom prst="rect">
            <a:avLst/>
          </a:prstGeom>
          <a:solidFill>
            <a:schemeClr val="accent4">
              <a:alpha val="14902"/>
            </a:schemeClr>
          </a:solidFill>
          <a:ln w="12700">
            <a:solidFill>
              <a:schemeClr val="accent4"/>
            </a:solidFill>
            <a:prstDash val="dash"/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en-US" altLang="zh-CN" sz="1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260475" y="1584325"/>
            <a:ext cx="8639175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 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Wáng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fāng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de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yīfu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tài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piāoliang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le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A</a:t>
            </a:r>
            <a:r>
              <a:rPr lang="zh-CN" altLang="en-US" sz="24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王     方   的 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衣服</a:t>
            </a:r>
            <a:r>
              <a:rPr lang="en-US" altLang="zh-CN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5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 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2" action="ppaction://hlinksldjump"/>
              </a:rPr>
              <a:t>太  漂亮 </a:t>
            </a:r>
            <a:r>
              <a:rPr lang="en-US" altLang="zh-CN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2" action="ppaction://hlinksldjump"/>
              </a:rPr>
              <a:t>3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2" action="ppaction://hlinksldjump"/>
              </a:rPr>
              <a:t>  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了！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   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Shì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ā     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tā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mǎi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le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bù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shǎo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yīfu</a:t>
            </a:r>
            <a:endParaRPr lang="en-US" altLang="zh-CN" sz="2400" dirty="0" smtClean="0">
              <a:solidFill>
                <a:schemeClr val="bg1">
                  <a:lumMod val="50000"/>
                </a:schemeClr>
              </a:solidFill>
              <a:latin typeface="GB Pinyinok-D" pitchFamily="2" charset="-122"/>
              <a:ea typeface="GB Pinyinok-D" pitchFamily="2" charset="-122"/>
              <a:sym typeface="宋体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B</a:t>
            </a:r>
            <a:r>
              <a:rPr lang="zh-CN" altLang="en-US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是 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啊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，她 买了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3" action="ppaction://hlinksldjump"/>
              </a:rPr>
              <a:t>不  少</a:t>
            </a:r>
            <a:r>
              <a:rPr lang="en-US" altLang="zh-CN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3" action="ppaction://hlinksldjump"/>
              </a:rPr>
              <a:t>2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3" action="ppaction://hlinksldjump"/>
              </a:rPr>
              <a:t>  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衣服。</a:t>
            </a:r>
            <a:endParaRPr lang="en-US" altLang="zh-CN" sz="2800" b="1" dirty="0" smtClean="0">
              <a:solidFill>
                <a:schemeClr val="bg1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   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Nǐ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mǎi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shénme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le 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A</a:t>
            </a:r>
            <a:r>
              <a:rPr lang="zh-CN" altLang="en-US" sz="24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你 买   什么  了？</a:t>
            </a:r>
            <a:endParaRPr lang="en-US" altLang="zh-CN" sz="2800" b="1" dirty="0" smtClean="0"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    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Wǒ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méi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mǎi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, 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zhèxiē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dōu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shì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Wáng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Fāng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de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dōngxi</a:t>
            </a:r>
            <a:endParaRPr lang="en-US" altLang="zh-CN" sz="2400" dirty="0" smtClean="0">
              <a:solidFill>
                <a:schemeClr val="bg1">
                  <a:lumMod val="50000"/>
                </a:schemeClr>
              </a:solidFill>
              <a:latin typeface="GB Pinyinok-D" pitchFamily="2" charset="-122"/>
              <a:ea typeface="GB Pinyinok-D" pitchFamily="2" charset="-122"/>
              <a:sym typeface="宋体" pitchFamily="2" charset="-12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B</a:t>
            </a:r>
            <a:r>
              <a:rPr lang="zh-CN" altLang="en-US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我  没  买，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  <a:hlinkClick r:id="rId4" action="ppaction://hlinksldjump"/>
              </a:rPr>
              <a:t>这些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  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都 </a:t>
            </a:r>
            <a:r>
              <a:rPr lang="en-US" altLang="zh-CN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1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 是   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王     方   的 东西。</a:t>
            </a:r>
          </a:p>
        </p:txBody>
      </p:sp>
      <p:sp>
        <p:nvSpPr>
          <p:cNvPr id="91142" name="TextBox 8"/>
          <p:cNvSpPr txBox="1">
            <a:spLocks noChangeArrowheads="1"/>
          </p:cNvSpPr>
          <p:nvPr/>
        </p:nvSpPr>
        <p:spPr bwMode="auto">
          <a:xfrm>
            <a:off x="1057275" y="1071563"/>
            <a:ext cx="62261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在商店门口</a:t>
            </a:r>
            <a:r>
              <a:rPr lang="zh-CN" altLang="en-US" sz="2400" b="1">
                <a:latin typeface="方正舒体" pitchFamily="2" charset="-122"/>
                <a:ea typeface="方正舒体" pitchFamily="2" charset="-122"/>
              </a:rPr>
              <a:t> </a:t>
            </a:r>
            <a:r>
              <a:rPr lang="en-US" altLang="zh-CN" sz="2400" b="1">
                <a:latin typeface="方正舒体" pitchFamily="2" charset="-122"/>
                <a:ea typeface="方正舒体" pitchFamily="2" charset="-122"/>
              </a:rPr>
              <a:t>Outside a store</a:t>
            </a:r>
            <a:endParaRPr lang="zh-CN" altLang="en-US" sz="2400" b="1">
              <a:latin typeface="方正舒体" pitchFamily="2" charset="-122"/>
              <a:ea typeface="方正舒体" pitchFamily="2" charset="-122"/>
            </a:endParaRPr>
          </a:p>
        </p:txBody>
      </p:sp>
      <p:pic>
        <p:nvPicPr>
          <p:cNvPr id="14" name="Picture 2"/>
          <p:cNvPicPr>
            <a:picLocks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758238" y="1981200"/>
            <a:ext cx="1979612" cy="252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 descr="http://himg2.huanqiu.com/attachment2010/2012/1126/20121126093403767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2197290"/>
            <a:ext cx="3842982" cy="357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5728484" y="2552131"/>
            <a:ext cx="56253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/>
              <a:t>买书</a:t>
            </a:r>
            <a:r>
              <a:rPr lang="en-US" sz="2800" dirty="0" err="1" smtClean="0"/>
              <a:t>mǎishū</a:t>
            </a:r>
            <a:r>
              <a:rPr lang="en-US" sz="2800" dirty="0" smtClean="0"/>
              <a:t>     some</a:t>
            </a:r>
            <a:endParaRPr lang="en-US" altLang="zh-CN" sz="2800" dirty="0" smtClean="0"/>
          </a:p>
        </p:txBody>
      </p:sp>
      <p:sp>
        <p:nvSpPr>
          <p:cNvPr id="6" name="矩形 5"/>
          <p:cNvSpPr/>
          <p:nvPr/>
        </p:nvSpPr>
        <p:spPr>
          <a:xfrm>
            <a:off x="5426585" y="4477407"/>
            <a:ext cx="518360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/>
              <a:t>他买书</a:t>
            </a:r>
            <a:r>
              <a:rPr lang="zh-CN" altLang="en-US" sz="2800" dirty="0" smtClean="0">
                <a:solidFill>
                  <a:srgbClr val="FF0000"/>
                </a:solidFill>
              </a:rPr>
              <a:t>了</a:t>
            </a:r>
            <a:r>
              <a:rPr lang="zh-CN" altLang="en-US" sz="2800" dirty="0" smtClean="0"/>
              <a:t>。</a:t>
            </a:r>
            <a:r>
              <a:rPr lang="en-US" sz="2800" dirty="0" smtClean="0"/>
              <a:t> </a:t>
            </a:r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mǎishū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le</a:t>
            </a:r>
            <a:r>
              <a:rPr lang="en-US" sz="2800" dirty="0" smtClean="0"/>
              <a:t>.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×</a:t>
            </a:r>
            <a:endParaRPr lang="zh-CN" altLang="en-US" sz="2800" dirty="0" smtClean="0"/>
          </a:p>
          <a:p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5426586" y="3515710"/>
            <a:ext cx="5927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/>
              <a:t>他买</a:t>
            </a:r>
            <a:r>
              <a:rPr lang="zh-CN" altLang="en-US" sz="2800" dirty="0" smtClean="0">
                <a:solidFill>
                  <a:srgbClr val="FF0000"/>
                </a:solidFill>
              </a:rPr>
              <a:t>了一些</a:t>
            </a:r>
            <a:r>
              <a:rPr lang="zh-CN" altLang="en-US" sz="2800" dirty="0" smtClean="0"/>
              <a:t>书。</a:t>
            </a:r>
            <a:r>
              <a:rPr lang="en-US" sz="2800" dirty="0" smtClean="0"/>
              <a:t> </a:t>
            </a:r>
            <a:r>
              <a:rPr lang="en-US" sz="2800" dirty="0" err="1" smtClean="0"/>
              <a:t>Tā</a:t>
            </a:r>
            <a:r>
              <a:rPr lang="en-US" sz="2800" dirty="0" smtClean="0"/>
              <a:t> </a:t>
            </a:r>
            <a:r>
              <a:rPr lang="en-US" sz="2800" dirty="0" err="1" smtClean="0"/>
              <a:t>mǎi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le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yīxiē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/>
              <a:t>shū</a:t>
            </a:r>
            <a:r>
              <a:rPr lang="en-US" dirty="0" smtClean="0"/>
              <a:t>.</a:t>
            </a:r>
            <a:endParaRPr lang="zh-CN" altLang="en-US" dirty="0"/>
          </a:p>
        </p:txBody>
      </p:sp>
      <p:sp>
        <p:nvSpPr>
          <p:cNvPr id="8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507788" y="6165850"/>
            <a:ext cx="684212" cy="692150"/>
          </a:xfrm>
          <a:prstGeom prst="actionButtonBeginning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×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946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grpSp>
        <p:nvGrpSpPr>
          <p:cNvPr id="82947" name="组合 8"/>
          <p:cNvGrpSpPr>
            <a:grpSpLocks/>
          </p:cNvGrpSpPr>
          <p:nvPr/>
        </p:nvGrpSpPr>
        <p:grpSpPr bwMode="auto">
          <a:xfrm>
            <a:off x="307975" y="6350"/>
            <a:ext cx="5440363" cy="646113"/>
            <a:chOff x="308629" y="6819"/>
            <a:chExt cx="5439649" cy="646549"/>
          </a:xfrm>
        </p:grpSpPr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329264" y="6819"/>
              <a:ext cx="5419014" cy="6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语言点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Language Points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08629" y="653368"/>
              <a:ext cx="5439649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474663" y="914400"/>
            <a:ext cx="7944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altLang="zh-CN" sz="2800" b="1" dirty="0">
                <a:latin typeface="+mn-ea"/>
                <a:ea typeface="+mn-ea"/>
              </a:rPr>
              <a:t>2</a:t>
            </a:r>
            <a:r>
              <a:rPr lang="en-US" altLang="zh-CN" sz="2800" b="1" dirty="0" smtClean="0">
                <a:latin typeface="+mn-ea"/>
                <a:ea typeface="+mn-ea"/>
              </a:rPr>
              <a:t>.</a:t>
            </a:r>
            <a:r>
              <a:rPr lang="zh-CN" altLang="en-US" sz="2800" b="1" dirty="0" smtClean="0">
                <a:latin typeface="+mn-ea"/>
                <a:ea typeface="+mn-ea"/>
              </a:rPr>
              <a:t> </a:t>
            </a:r>
            <a:r>
              <a:rPr lang="en-US" altLang="zh-CN" dirty="0" smtClean="0">
                <a:latin typeface="+mn-ea"/>
                <a:ea typeface="+mn-ea"/>
              </a:rPr>
              <a:t>The </a:t>
            </a:r>
            <a:r>
              <a:rPr lang="en-US" altLang="zh-CN" dirty="0">
                <a:latin typeface="+mn-ea"/>
                <a:ea typeface="+mn-ea"/>
              </a:rPr>
              <a:t>Noun </a:t>
            </a:r>
            <a:r>
              <a:rPr lang="zh-CN" altLang="en-US" dirty="0" smtClean="0">
                <a:latin typeface="+mn-ea"/>
                <a:ea typeface="+mn-ea"/>
              </a:rPr>
              <a:t>“后” </a:t>
            </a:r>
            <a:r>
              <a:rPr lang="en-US" altLang="zh-CN" dirty="0" smtClean="0">
                <a:latin typeface="+mn-ea"/>
                <a:ea typeface="+mn-ea"/>
              </a:rPr>
              <a:t>in +a period of time/after+ a time</a:t>
            </a:r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739900" y="2325688"/>
            <a:ext cx="7578725" cy="3714750"/>
          </a:xfrm>
          <a:prstGeom prst="roundRect">
            <a:avLst/>
          </a:prstGeom>
          <a:noFill/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39900" y="2522483"/>
            <a:ext cx="740218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2800" b="1" dirty="0"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</a:rPr>
              <a:t>）</a:t>
            </a:r>
            <a:r>
              <a:rPr lang="en-US" sz="2800" dirty="0" smtClean="0"/>
              <a:t> </a:t>
            </a:r>
            <a:r>
              <a:rPr lang="en-US" sz="2400" dirty="0" err="1" smtClean="0"/>
              <a:t>wǔ</a:t>
            </a:r>
            <a:r>
              <a:rPr lang="en-US" sz="2400" dirty="0" smtClean="0"/>
              <a:t> </a:t>
            </a:r>
            <a:r>
              <a:rPr lang="en-US" sz="2400" dirty="0" err="1" smtClean="0"/>
              <a:t>diǎn</a:t>
            </a:r>
            <a:r>
              <a:rPr lang="en-US" sz="2400" dirty="0" smtClean="0"/>
              <a:t> </a:t>
            </a:r>
            <a:r>
              <a:rPr lang="en-US" sz="2400" dirty="0" err="1" smtClean="0"/>
              <a:t>hòu</a:t>
            </a:r>
            <a:r>
              <a:rPr lang="en-US" sz="2400" dirty="0" smtClean="0"/>
              <a:t> 40 </a:t>
            </a:r>
            <a:r>
              <a:rPr lang="en-US" sz="2400" dirty="0" err="1" smtClean="0"/>
              <a:t>fēnzhōng</a:t>
            </a:r>
            <a:r>
              <a:rPr lang="en-US" sz="2400" dirty="0" smtClean="0"/>
              <a:t> </a:t>
            </a:r>
            <a:r>
              <a:rPr lang="en-US" sz="2400" dirty="0" err="1" smtClean="0"/>
              <a:t>hòu</a:t>
            </a:r>
            <a:r>
              <a:rPr lang="en-US" sz="2400" dirty="0" smtClean="0"/>
              <a:t> </a:t>
            </a:r>
            <a:r>
              <a:rPr lang="en-US" sz="2400" dirty="0" err="1" smtClean="0"/>
              <a:t>xīngqísān</a:t>
            </a:r>
            <a:r>
              <a:rPr lang="en-US" sz="2400" dirty="0" smtClean="0"/>
              <a:t> </a:t>
            </a:r>
            <a:r>
              <a:rPr lang="en-US" sz="2800" dirty="0" err="1" smtClean="0"/>
              <a:t>hòu</a:t>
            </a:r>
            <a:endParaRPr lang="en-US" sz="2800" dirty="0" smtClean="0"/>
          </a:p>
          <a:p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</a:rPr>
              <a:t>             五</a:t>
            </a:r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点后  </a:t>
            </a: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</a:rPr>
              <a:t>    </a:t>
            </a:r>
            <a:r>
              <a:rPr lang="en-US" altLang="zh-CN" sz="2800" b="1" dirty="0" smtClean="0">
                <a:latin typeface="华文楷体" pitchFamily="2" charset="-122"/>
                <a:ea typeface="华文楷体" pitchFamily="2" charset="-122"/>
              </a:rPr>
              <a:t>40 </a:t>
            </a: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</a:rPr>
              <a:t>分 钟     后    星期三   后</a:t>
            </a:r>
            <a:endParaRPr lang="en-US" altLang="zh-CN" sz="28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739900" y="3944937"/>
            <a:ext cx="726149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2800" b="1" dirty="0">
                <a:latin typeface="华文楷体" pitchFamily="2" charset="-122"/>
                <a:ea typeface="华文楷体" pitchFamily="2" charset="-122"/>
              </a:rPr>
              <a:t>4</a:t>
            </a:r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）</a:t>
            </a:r>
            <a:r>
              <a:rPr lang="en-US" altLang="zh-CN" sz="2800" b="1" dirty="0">
                <a:latin typeface="华文楷体" pitchFamily="2" charset="-122"/>
                <a:ea typeface="华文楷体" pitchFamily="2" charset="-122"/>
              </a:rPr>
              <a:t>A: </a:t>
            </a:r>
            <a:r>
              <a:rPr lang="en-US" altLang="en-US" sz="2800" b="1" dirty="0" err="1" smtClean="0">
                <a:latin typeface="华文楷体" pitchFamily="2" charset="-122"/>
                <a:ea typeface="华文楷体" pitchFamily="2" charset="-122"/>
              </a:rPr>
              <a:t>Tā</a:t>
            </a:r>
            <a:r>
              <a:rPr lang="en-US" altLang="en-US" sz="2800" b="1" dirty="0" smtClean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en-US" sz="2800" b="1" dirty="0" err="1" smtClean="0">
                <a:latin typeface="华文楷体" pitchFamily="2" charset="-122"/>
                <a:ea typeface="华文楷体" pitchFamily="2" charset="-122"/>
              </a:rPr>
              <a:t>shénme</a:t>
            </a:r>
            <a:r>
              <a:rPr lang="en-US" altLang="en-US" sz="2800" b="1" dirty="0" smtClean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en-US" sz="2800" b="1" dirty="0" err="1" smtClean="0">
                <a:latin typeface="华文楷体" pitchFamily="2" charset="-122"/>
                <a:ea typeface="华文楷体" pitchFamily="2" charset="-122"/>
              </a:rPr>
              <a:t>shíhòu</a:t>
            </a:r>
            <a:r>
              <a:rPr lang="en-US" altLang="en-US" sz="2800" b="1" dirty="0" smtClean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en-US" sz="2800" b="1" dirty="0" err="1" smtClean="0">
                <a:latin typeface="华文楷体" pitchFamily="2" charset="-122"/>
                <a:ea typeface="华文楷体" pitchFamily="2" charset="-122"/>
              </a:rPr>
              <a:t>néng</a:t>
            </a:r>
            <a:r>
              <a:rPr lang="en-US" altLang="en-US" sz="2800" b="1" dirty="0" smtClean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en-US" sz="2800" b="1" dirty="0" err="1" smtClean="0">
                <a:latin typeface="华文楷体" pitchFamily="2" charset="-122"/>
                <a:ea typeface="华文楷体" pitchFamily="2" charset="-122"/>
              </a:rPr>
              <a:t>huílái</a:t>
            </a:r>
            <a:r>
              <a:rPr lang="en-US" altLang="en-US" sz="2800" b="1" dirty="0" smtClean="0">
                <a:latin typeface="华文楷体" pitchFamily="2" charset="-122"/>
                <a:ea typeface="华文楷体" pitchFamily="2" charset="-122"/>
              </a:rPr>
              <a:t>?                                        </a:t>
            </a:r>
          </a:p>
          <a:p>
            <a:r>
              <a:rPr lang="en-US" altLang="zh-CN" sz="2800" b="1" dirty="0" smtClean="0">
                <a:latin typeface="华文楷体" pitchFamily="2" charset="-122"/>
                <a:ea typeface="华文楷体" pitchFamily="2" charset="-122"/>
              </a:rPr>
              <a:t>                 </a:t>
            </a: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</a:rPr>
              <a:t>他什么   时候     能    回来？</a:t>
            </a:r>
            <a:r>
              <a:rPr lang="en-US" altLang="zh-CN" sz="2800" b="1" dirty="0" smtClean="0">
                <a:latin typeface="华文楷体" pitchFamily="2" charset="-122"/>
                <a:ea typeface="华文楷体" pitchFamily="2" charset="-122"/>
              </a:rPr>
              <a:t>      </a:t>
            </a:r>
          </a:p>
          <a:p>
            <a:r>
              <a:rPr lang="en-US" altLang="zh-CN" sz="2800" b="1" dirty="0" smtClean="0">
                <a:latin typeface="华文楷体" pitchFamily="2" charset="-122"/>
                <a:ea typeface="华文楷体" pitchFamily="2" charset="-122"/>
              </a:rPr>
              <a:t>         B</a:t>
            </a:r>
            <a:r>
              <a:rPr lang="en-US" altLang="zh-CN" sz="2800" b="1" dirty="0">
                <a:latin typeface="华文楷体" pitchFamily="2" charset="-122"/>
                <a:ea typeface="华文楷体" pitchFamily="2" charset="-122"/>
              </a:rPr>
              <a:t>: </a:t>
            </a:r>
            <a:r>
              <a:rPr lang="en-US" sz="2800" dirty="0" smtClean="0"/>
              <a:t>40 </a:t>
            </a:r>
            <a:r>
              <a:rPr lang="en-US" sz="2800" dirty="0" err="1" smtClean="0"/>
              <a:t>fēnzhōng</a:t>
            </a:r>
            <a:r>
              <a:rPr lang="en-US" sz="2800" dirty="0" smtClean="0"/>
              <a:t> </a:t>
            </a:r>
            <a:r>
              <a:rPr lang="en-US" sz="2800" dirty="0" err="1" smtClean="0"/>
              <a:t>hòu</a:t>
            </a:r>
            <a:r>
              <a:rPr lang="en-US" sz="2800" dirty="0" smtClean="0"/>
              <a:t> </a:t>
            </a:r>
            <a:r>
              <a:rPr lang="en-US" sz="2800" dirty="0" err="1" smtClean="0"/>
              <a:t>huílái</a:t>
            </a:r>
            <a:endParaRPr lang="en-US" altLang="zh-CN" sz="2800" b="1" dirty="0" smtClean="0">
              <a:latin typeface="华文楷体" pitchFamily="2" charset="-122"/>
              <a:ea typeface="华文楷体" pitchFamily="2" charset="-122"/>
            </a:endParaRPr>
          </a:p>
          <a:p>
            <a:r>
              <a:rPr lang="en-US" altLang="zh-CN" sz="2800" b="1" dirty="0" smtClean="0">
                <a:latin typeface="华文楷体" pitchFamily="2" charset="-122"/>
                <a:ea typeface="华文楷体" pitchFamily="2" charset="-122"/>
              </a:rPr>
              <a:t>               40</a:t>
            </a: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</a:rPr>
              <a:t>分钟          后     回来</a:t>
            </a:r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。</a:t>
            </a:r>
          </a:p>
        </p:txBody>
      </p:sp>
      <p:sp>
        <p:nvSpPr>
          <p:cNvPr id="16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507788" y="6165850"/>
            <a:ext cx="684212" cy="692150"/>
          </a:xfrm>
          <a:prstGeom prst="actionButtonBeginning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eaLnBrk="1" hangingPunct="1"/>
            <a:endParaRPr lang="en-GB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970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cxnSp>
        <p:nvCxnSpPr>
          <p:cNvPr id="44" name="直接连接符 43"/>
          <p:cNvCxnSpPr/>
          <p:nvPr/>
        </p:nvCxnSpPr>
        <p:spPr bwMode="auto">
          <a:xfrm>
            <a:off x="307975" y="652463"/>
            <a:ext cx="2724150" cy="1587"/>
          </a:xfrm>
          <a:prstGeom prst="line">
            <a:avLst/>
          </a:prstGeom>
          <a:ln w="69850" cmpd="thickThin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28613" y="6350"/>
            <a:ext cx="5419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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 sz="2000"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语言点</a:t>
            </a:r>
            <a:r>
              <a:rPr lang="en-US" altLang="zh-CN" sz="3600" b="1" i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Language Points</a:t>
            </a:r>
            <a:endParaRPr lang="zh-CN" altLang="en-US" sz="3600" b="1" i="1" dirty="0">
              <a:solidFill>
                <a:srgbClr val="D09E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225" y="812800"/>
            <a:ext cx="83137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b="1" dirty="0">
                <a:latin typeface="+mn-ea"/>
                <a:ea typeface="+mn-ea"/>
              </a:rPr>
              <a:t>3.</a:t>
            </a:r>
            <a:r>
              <a:rPr lang="zh-CN" altLang="en-US" sz="2800" b="1" dirty="0">
                <a:latin typeface="+mn-ea"/>
                <a:ea typeface="+mn-ea"/>
              </a:rPr>
              <a:t>语气助词“啊”</a:t>
            </a:r>
            <a:r>
              <a:rPr lang="en-US" altLang="zh-CN" dirty="0">
                <a:latin typeface="+mn-ea"/>
                <a:ea typeface="+mn-ea"/>
              </a:rPr>
              <a:t>The Modal Particle</a:t>
            </a:r>
            <a:r>
              <a:rPr lang="zh-CN" altLang="en-US" dirty="0">
                <a:latin typeface="+mn-ea"/>
                <a:ea typeface="+mn-ea"/>
              </a:rPr>
              <a:t>“啊”</a:t>
            </a:r>
          </a:p>
        </p:txBody>
      </p:sp>
      <p:grpSp>
        <p:nvGrpSpPr>
          <p:cNvPr id="83974" name="组合 12"/>
          <p:cNvGrpSpPr>
            <a:grpSpLocks/>
          </p:cNvGrpSpPr>
          <p:nvPr/>
        </p:nvGrpSpPr>
        <p:grpSpPr bwMode="auto">
          <a:xfrm>
            <a:off x="1398588" y="1697038"/>
            <a:ext cx="4308475" cy="3824287"/>
            <a:chOff x="3099460" y="2303809"/>
            <a:chExt cx="5866410" cy="3823858"/>
          </a:xfrm>
        </p:grpSpPr>
        <p:sp>
          <p:nvSpPr>
            <p:cNvPr id="28" name="矩形 27"/>
            <p:cNvSpPr/>
            <p:nvPr/>
          </p:nvSpPr>
          <p:spPr>
            <a:xfrm>
              <a:off x="3099460" y="2695877"/>
              <a:ext cx="5866410" cy="3431790"/>
            </a:xfrm>
            <a:prstGeom prst="rect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9460" y="2303809"/>
              <a:ext cx="5866410" cy="400005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CN" sz="2000" b="1" dirty="0">
                  <a:latin typeface="微软雅黑" pitchFamily="34" charset="-122"/>
                  <a:ea typeface="微软雅黑" pitchFamily="34" charset="-122"/>
                </a:rPr>
                <a:t>The Final of Syllable before It</a:t>
              </a:r>
              <a:endParaRPr lang="zh-CN" altLang="en-US" sz="2000" dirty="0"/>
            </a:p>
          </p:txBody>
        </p:sp>
      </p:grp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852613" y="2195513"/>
            <a:ext cx="233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>
                <a:latin typeface="GB Pinyinok-D" pitchFamily="2" charset="-122"/>
                <a:ea typeface="GB Pinyinok-D" pitchFamily="2" charset="-122"/>
              </a:rPr>
              <a:t>a</a:t>
            </a:r>
            <a:endParaRPr lang="zh-CN" altLang="en-US" sz="240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630613" y="2187575"/>
            <a:ext cx="349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>
                <a:latin typeface="GB Pinyinok-D" pitchFamily="2" charset="-122"/>
                <a:ea typeface="GB Pinyinok-D" pitchFamily="2" charset="-122"/>
              </a:rPr>
              <a:t>o</a:t>
            </a:r>
            <a:endParaRPr lang="zh-CN" altLang="en-US" sz="240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425700" y="2187575"/>
            <a:ext cx="349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>
                <a:latin typeface="GB Pinyinok-D" pitchFamily="2" charset="-122"/>
                <a:ea typeface="GB Pinyinok-D" pitchFamily="2" charset="-122"/>
              </a:rPr>
              <a:t>e</a:t>
            </a:r>
            <a:endParaRPr lang="zh-CN" altLang="en-US" sz="240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1828800" y="4337050"/>
            <a:ext cx="2679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dirty="0">
                <a:latin typeface="GB Pinyinok-D" pitchFamily="2" charset="-122"/>
                <a:ea typeface="GB Pinyinok-D" pitchFamily="2" charset="-122"/>
              </a:rPr>
              <a:t>-</a:t>
            </a:r>
            <a:r>
              <a:rPr lang="en-US" altLang="zh-CN" sz="2400" dirty="0" err="1">
                <a:latin typeface="GB Pinyinok-D" pitchFamily="2" charset="-122"/>
                <a:ea typeface="GB Pinyinok-D" pitchFamily="2" charset="-122"/>
              </a:rPr>
              <a:t>i</a:t>
            </a:r>
            <a:r>
              <a:rPr lang="zh-CN" altLang="en-US" sz="2400" dirty="0">
                <a:latin typeface="GB Pinyinok-D" pitchFamily="2" charset="-122"/>
                <a:ea typeface="GB Pinyinok-D" pitchFamily="2" charset="-122"/>
              </a:rPr>
              <a:t>（</a:t>
            </a:r>
            <a:r>
              <a:rPr lang="en-US" altLang="zh-CN" sz="2400" dirty="0" err="1">
                <a:latin typeface="GB Pinyinok-D" pitchFamily="2" charset="-122"/>
                <a:ea typeface="GB Pinyinok-D" pitchFamily="2" charset="-122"/>
              </a:rPr>
              <a:t>zi,ci,si</a:t>
            </a:r>
            <a:r>
              <a:rPr lang="zh-CN" altLang="en-US" sz="2400" dirty="0">
                <a:latin typeface="GB Pinyinok-D" pitchFamily="2" charset="-122"/>
                <a:ea typeface="GB Pinyinok-D" pitchFamily="2" charset="-122"/>
              </a:rPr>
              <a:t>中）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2447925" y="2706688"/>
            <a:ext cx="6651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dirty="0" err="1">
                <a:latin typeface="GB Pinyinok-D" pitchFamily="2" charset="-122"/>
                <a:ea typeface="GB Pinyinok-D" pitchFamily="2" charset="-122"/>
              </a:rPr>
              <a:t>ao</a:t>
            </a:r>
            <a:endParaRPr lang="zh-CN" altLang="en-US" sz="2400" dirty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3019425" y="2190750"/>
            <a:ext cx="6588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>
                <a:latin typeface="GB Pinyinok-D" pitchFamily="2" charset="-122"/>
                <a:ea typeface="GB Pinyinok-D" pitchFamily="2" charset="-122"/>
              </a:rPr>
              <a:t>i</a:t>
            </a:r>
            <a:endParaRPr lang="zh-CN" altLang="en-US" sz="240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4183063" y="2195513"/>
            <a:ext cx="3254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>
                <a:latin typeface="GB Pinyinok-D" pitchFamily="2" charset="-122"/>
                <a:ea typeface="GB Pinyinok-D" pitchFamily="2" charset="-122"/>
              </a:rPr>
              <a:t>ü</a:t>
            </a:r>
            <a:endParaRPr lang="zh-CN" altLang="en-US" sz="240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1852613" y="2708275"/>
            <a:ext cx="428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>
                <a:latin typeface="GB Pinyinok-D" pitchFamily="2" charset="-122"/>
                <a:ea typeface="GB Pinyinok-D" pitchFamily="2" charset="-122"/>
              </a:rPr>
              <a:t>u</a:t>
            </a:r>
            <a:endParaRPr lang="zh-CN" altLang="en-US" sz="240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3160713" y="2698750"/>
            <a:ext cx="7000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400">
                <a:latin typeface="GB Pinyinok-D" pitchFamily="2" charset="-122"/>
                <a:ea typeface="GB Pinyinok-D" pitchFamily="2" charset="-122"/>
              </a:rPr>
              <a:t>ou</a:t>
            </a:r>
            <a:endParaRPr lang="zh-CN" altLang="en-US" sz="240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1828800" y="3225800"/>
            <a:ext cx="581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>
                <a:latin typeface="GB Pinyinok-D" pitchFamily="2" charset="-122"/>
                <a:ea typeface="GB Pinyinok-D" pitchFamily="2" charset="-122"/>
              </a:rPr>
              <a:t>-n</a:t>
            </a:r>
            <a:endParaRPr lang="zh-CN" altLang="en-US" sz="240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1830388" y="3748088"/>
            <a:ext cx="1025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400">
                <a:latin typeface="GB Pinyinok-D" pitchFamily="2" charset="-122"/>
                <a:ea typeface="GB Pinyinok-D" pitchFamily="2" charset="-122"/>
              </a:rPr>
              <a:t>-nɡ</a:t>
            </a:r>
            <a:endParaRPr lang="zh-CN" altLang="en-US" sz="240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1839913" y="4914900"/>
            <a:ext cx="3362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dirty="0">
                <a:latin typeface="GB Pinyinok-D" pitchFamily="2" charset="-122"/>
                <a:ea typeface="GB Pinyinok-D" pitchFamily="2" charset="-122"/>
              </a:rPr>
              <a:t>-</a:t>
            </a:r>
            <a:r>
              <a:rPr lang="en-US" altLang="zh-CN" sz="2400" dirty="0" err="1">
                <a:latin typeface="GB Pinyinok-D" pitchFamily="2" charset="-122"/>
                <a:ea typeface="GB Pinyinok-D" pitchFamily="2" charset="-122"/>
              </a:rPr>
              <a:t>i</a:t>
            </a:r>
            <a:r>
              <a:rPr lang="zh-CN" altLang="en-US" sz="2400" dirty="0">
                <a:latin typeface="GB Pinyinok-D" pitchFamily="2" charset="-122"/>
                <a:ea typeface="GB Pinyinok-D" pitchFamily="2" charset="-122"/>
              </a:rPr>
              <a:t>（</a:t>
            </a:r>
            <a:r>
              <a:rPr lang="en-US" altLang="zh-CN" sz="2400" dirty="0" err="1">
                <a:latin typeface="GB Pinyinok-D" pitchFamily="2" charset="-122"/>
                <a:ea typeface="GB Pinyinok-D" pitchFamily="2" charset="-122"/>
              </a:rPr>
              <a:t>zhi,chi,shi</a:t>
            </a:r>
            <a:r>
              <a:rPr lang="zh-CN" altLang="en-US" sz="2400" dirty="0">
                <a:latin typeface="GB Pinyinok-D" pitchFamily="2" charset="-122"/>
                <a:ea typeface="GB Pinyinok-D" pitchFamily="2" charset="-122"/>
              </a:rPr>
              <a:t>中）</a:t>
            </a:r>
          </a:p>
        </p:txBody>
      </p:sp>
      <p:grpSp>
        <p:nvGrpSpPr>
          <p:cNvPr id="83987" name="组合 12"/>
          <p:cNvGrpSpPr>
            <a:grpSpLocks/>
          </p:cNvGrpSpPr>
          <p:nvPr/>
        </p:nvGrpSpPr>
        <p:grpSpPr bwMode="auto">
          <a:xfrm>
            <a:off x="6788150" y="1681163"/>
            <a:ext cx="3727450" cy="3824287"/>
            <a:chOff x="3099460" y="2303809"/>
            <a:chExt cx="5866410" cy="3823858"/>
          </a:xfrm>
        </p:grpSpPr>
        <p:sp>
          <p:nvSpPr>
            <p:cNvPr id="59" name="矩形 58"/>
            <p:cNvSpPr/>
            <p:nvPr/>
          </p:nvSpPr>
          <p:spPr>
            <a:xfrm>
              <a:off x="3099460" y="2695877"/>
              <a:ext cx="5866410" cy="3431790"/>
            </a:xfrm>
            <a:prstGeom prst="rect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099460" y="2303809"/>
              <a:ext cx="5866410" cy="400005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CN" sz="2000" b="1" dirty="0">
                  <a:latin typeface="微软雅黑" pitchFamily="34" charset="-122"/>
                  <a:ea typeface="微软雅黑" pitchFamily="34" charset="-122"/>
                </a:rPr>
                <a:t>The Pronunciation of </a:t>
              </a:r>
              <a:r>
                <a:rPr lang="zh-CN" altLang="en-US" sz="2000" b="1" dirty="0">
                  <a:latin typeface="微软雅黑" pitchFamily="34" charset="-122"/>
                  <a:ea typeface="微软雅黑" pitchFamily="34" charset="-122"/>
                </a:rPr>
                <a:t>“啊”</a:t>
              </a:r>
              <a:endParaRPr lang="zh-CN" altLang="en-US" sz="2000" dirty="0"/>
            </a:p>
          </p:txBody>
        </p:sp>
      </p:grp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7448550" y="2211388"/>
            <a:ext cx="2333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>
                <a:latin typeface="GB Pinyinok-D" pitchFamily="2" charset="-122"/>
                <a:ea typeface="GB Pinyinok-D" pitchFamily="2" charset="-122"/>
              </a:rPr>
              <a:t>a</a:t>
            </a:r>
            <a:endParaRPr lang="zh-CN" altLang="en-US" sz="240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7442200" y="2714625"/>
            <a:ext cx="2349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>
                <a:latin typeface="GB Pinyinok-D" pitchFamily="2" charset="-122"/>
                <a:ea typeface="GB Pinyinok-D" pitchFamily="2" charset="-122"/>
              </a:rPr>
              <a:t>a</a:t>
            </a:r>
            <a:endParaRPr lang="zh-CN" altLang="en-US" sz="240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7448550" y="3238500"/>
            <a:ext cx="234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>
                <a:latin typeface="GB Pinyinok-D" pitchFamily="2" charset="-122"/>
                <a:ea typeface="GB Pinyinok-D" pitchFamily="2" charset="-122"/>
              </a:rPr>
              <a:t>a</a:t>
            </a:r>
            <a:endParaRPr lang="zh-CN" altLang="en-US" sz="240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7440613" y="3732213"/>
            <a:ext cx="234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>
                <a:latin typeface="GB Pinyinok-D" pitchFamily="2" charset="-122"/>
                <a:ea typeface="GB Pinyinok-D" pitchFamily="2" charset="-122"/>
              </a:rPr>
              <a:t>a</a:t>
            </a:r>
            <a:endParaRPr lang="zh-CN" altLang="en-US" sz="240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7439025" y="4230688"/>
            <a:ext cx="234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>
                <a:latin typeface="GB Pinyinok-D" pitchFamily="2" charset="-122"/>
                <a:ea typeface="GB Pinyinok-D" pitchFamily="2" charset="-122"/>
              </a:rPr>
              <a:t>a</a:t>
            </a:r>
            <a:endParaRPr lang="zh-CN" altLang="en-US" sz="240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7448550" y="4733925"/>
            <a:ext cx="3857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>
                <a:latin typeface="GB Pinyinok-D" pitchFamily="2" charset="-122"/>
                <a:ea typeface="GB Pinyinok-D" pitchFamily="2" charset="-122"/>
              </a:rPr>
              <a:t>a</a:t>
            </a:r>
            <a:endParaRPr lang="zh-CN" altLang="en-US" sz="2400">
              <a:latin typeface="GB Pinyinok-D" pitchFamily="2" charset="-122"/>
              <a:ea typeface="GB Pinyinok-D" pitchFamily="2" charset="-122"/>
            </a:endParaRPr>
          </a:p>
        </p:txBody>
      </p:sp>
      <p:cxnSp>
        <p:nvCxnSpPr>
          <p:cNvPr id="67" name="直接箭头连接符 66"/>
          <p:cNvCxnSpPr/>
          <p:nvPr/>
        </p:nvCxnSpPr>
        <p:spPr>
          <a:xfrm>
            <a:off x="7945438" y="2484438"/>
            <a:ext cx="488950" cy="158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箭头连接符 67"/>
          <p:cNvCxnSpPr/>
          <p:nvPr/>
        </p:nvCxnSpPr>
        <p:spPr>
          <a:xfrm>
            <a:off x="7945438" y="3013075"/>
            <a:ext cx="488950" cy="158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箭头连接符 68"/>
          <p:cNvCxnSpPr/>
          <p:nvPr/>
        </p:nvCxnSpPr>
        <p:spPr>
          <a:xfrm>
            <a:off x="7942263" y="3530600"/>
            <a:ext cx="488950" cy="158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箭头连接符 69"/>
          <p:cNvCxnSpPr/>
          <p:nvPr/>
        </p:nvCxnSpPr>
        <p:spPr>
          <a:xfrm>
            <a:off x="7947025" y="4035425"/>
            <a:ext cx="488950" cy="158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70"/>
          <p:cNvCxnSpPr/>
          <p:nvPr/>
        </p:nvCxnSpPr>
        <p:spPr>
          <a:xfrm>
            <a:off x="7947025" y="4508500"/>
            <a:ext cx="488950" cy="158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箭头连接符 71"/>
          <p:cNvCxnSpPr/>
          <p:nvPr/>
        </p:nvCxnSpPr>
        <p:spPr>
          <a:xfrm>
            <a:off x="7945438" y="5021263"/>
            <a:ext cx="488950" cy="158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8848725" y="3732213"/>
            <a:ext cx="873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dirty="0" err="1">
                <a:latin typeface="GB Pinyinok-D" pitchFamily="2" charset="-122"/>
                <a:ea typeface="GB Pinyinok-D" pitchFamily="2" charset="-122"/>
              </a:rPr>
              <a:t>nga</a:t>
            </a:r>
            <a:endParaRPr lang="zh-CN" altLang="en-US" sz="2400" dirty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8812213" y="2703513"/>
            <a:ext cx="9255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>
                <a:latin typeface="GB Pinyinok-D" pitchFamily="2" charset="-122"/>
                <a:ea typeface="GB Pinyinok-D" pitchFamily="2" charset="-122"/>
              </a:rPr>
              <a:t>ua</a:t>
            </a:r>
            <a:endParaRPr lang="zh-CN" altLang="en-US" sz="240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8826500" y="4211638"/>
            <a:ext cx="7064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>
                <a:latin typeface="GB Pinyinok-D" pitchFamily="2" charset="-122"/>
                <a:ea typeface="GB Pinyinok-D" pitchFamily="2" charset="-122"/>
              </a:rPr>
              <a:t>za</a:t>
            </a:r>
            <a:endParaRPr lang="zh-CN" altLang="en-US" sz="240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8832850" y="3233738"/>
            <a:ext cx="7080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>
                <a:latin typeface="GB Pinyinok-D" pitchFamily="2" charset="-122"/>
                <a:ea typeface="GB Pinyinok-D" pitchFamily="2" charset="-122"/>
              </a:rPr>
              <a:t>na</a:t>
            </a:r>
            <a:endParaRPr lang="zh-CN" altLang="en-US" sz="240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8796338" y="2195513"/>
            <a:ext cx="6651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>
                <a:latin typeface="GB Pinyinok-D" pitchFamily="2" charset="-122"/>
                <a:ea typeface="GB Pinyinok-D" pitchFamily="2" charset="-122"/>
              </a:rPr>
              <a:t>ia</a:t>
            </a:r>
            <a:endParaRPr lang="zh-CN" altLang="en-US" sz="240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8848725" y="4725988"/>
            <a:ext cx="7064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>
                <a:latin typeface="GB Pinyinok-D" pitchFamily="2" charset="-122"/>
                <a:ea typeface="GB Pinyinok-D" pitchFamily="2" charset="-122"/>
              </a:rPr>
              <a:t>ra</a:t>
            </a:r>
            <a:endParaRPr lang="zh-CN" altLang="en-US" sz="2400">
              <a:latin typeface="GB Pinyinok-D" pitchFamily="2" charset="-122"/>
              <a:ea typeface="GB Pinyinok-D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46" grpId="0"/>
      <p:bldP spid="47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61" grpId="0"/>
      <p:bldP spid="62" grpId="0"/>
      <p:bldP spid="63" grpId="0"/>
      <p:bldP spid="64" grpId="0"/>
      <p:bldP spid="65" grpId="0"/>
      <p:bldP spid="66" grpId="0"/>
      <p:bldP spid="73" grpId="0"/>
      <p:bldP spid="74" grpId="0"/>
      <p:bldP spid="75" grpId="0"/>
      <p:bldP spid="76" grpId="0"/>
      <p:bldP spid="77" grpId="0"/>
      <p:bldP spid="7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018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cxnSp>
        <p:nvCxnSpPr>
          <p:cNvPr id="44" name="直接连接符 43"/>
          <p:cNvCxnSpPr/>
          <p:nvPr/>
        </p:nvCxnSpPr>
        <p:spPr bwMode="auto">
          <a:xfrm>
            <a:off x="307975" y="652463"/>
            <a:ext cx="2724150" cy="1587"/>
          </a:xfrm>
          <a:prstGeom prst="line">
            <a:avLst/>
          </a:prstGeom>
          <a:ln w="69850" cmpd="thickThin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28613" y="6350"/>
            <a:ext cx="5419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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 sz="2000"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语言点</a:t>
            </a:r>
            <a:r>
              <a:rPr lang="en-US" altLang="zh-CN" sz="3600" b="1" i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Language Points</a:t>
            </a:r>
            <a:endParaRPr lang="zh-CN" altLang="en-US" sz="3600" b="1" i="1" dirty="0">
              <a:solidFill>
                <a:srgbClr val="D09E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225" y="812800"/>
            <a:ext cx="83137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b="1" dirty="0">
                <a:latin typeface="+mn-ea"/>
                <a:ea typeface="+mn-ea"/>
              </a:rPr>
              <a:t>4.</a:t>
            </a:r>
            <a:r>
              <a:rPr lang="zh-CN" altLang="en-US" sz="2800" b="1" dirty="0">
                <a:latin typeface="+mn-ea"/>
                <a:ea typeface="+mn-ea"/>
              </a:rPr>
              <a:t>副词“都”</a:t>
            </a:r>
            <a:r>
              <a:rPr lang="en-US" altLang="zh-CN" dirty="0">
                <a:latin typeface="+mn-ea"/>
                <a:ea typeface="+mn-ea"/>
              </a:rPr>
              <a:t>The 	Adverb</a:t>
            </a:r>
            <a:r>
              <a:rPr lang="zh-CN" altLang="en-US" dirty="0">
                <a:latin typeface="+mn-ea"/>
                <a:ea typeface="+mn-ea"/>
              </a:rPr>
              <a:t>“都”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2401888" y="2444750"/>
            <a:ext cx="7058025" cy="2584450"/>
          </a:xfrm>
          <a:prstGeom prst="roundRect">
            <a:avLst/>
          </a:prstGeom>
          <a:noFill/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228975" y="2651125"/>
            <a:ext cx="7273925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2800" b="1"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）我们都是中国人。</a:t>
            </a:r>
            <a:endParaRPr lang="zh-CN" altLang="en-US" sz="2000">
              <a:latin typeface="GB Pinyinok-D" pitchFamily="2" charset="-122"/>
              <a:ea typeface="GB Pinyinok-D" pitchFamily="2" charset="-122"/>
              <a:sym typeface="宋体" pitchFamily="2" charset="-122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213100" y="3413125"/>
            <a:ext cx="9131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2800" b="1"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2800" b="1">
                <a:latin typeface="华文楷体" pitchFamily="2" charset="-122"/>
                <a:ea typeface="华文楷体" pitchFamily="2" charset="-122"/>
              </a:rPr>
              <a:t>）我们都喜欢喝茶。</a:t>
            </a:r>
            <a:endParaRPr lang="en-US" altLang="zh-CN" sz="2000">
              <a:latin typeface="GB Pinyinok-D" pitchFamily="2" charset="-122"/>
              <a:ea typeface="GB Pinyinok-D" pitchFamily="2" charset="-122"/>
              <a:sym typeface="宋体" pitchFamily="2" charset="-122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228975" y="4030663"/>
            <a:ext cx="46624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28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3</a:t>
            </a:r>
            <a:r>
              <a:rPr lang="zh-CN" altLang="en-US" sz="2800" b="1">
                <a:solidFill>
                  <a:srgbClr val="C00000"/>
                </a:solidFill>
                <a:latin typeface="华文楷体" pitchFamily="2" charset="-122"/>
                <a:ea typeface="华文楷体" pitchFamily="2" charset="-122"/>
              </a:rPr>
              <a:t>）这些都是王方的东西。</a:t>
            </a:r>
            <a:endParaRPr lang="zh-CN" altLang="en-US" sz="2000">
              <a:solidFill>
                <a:srgbClr val="C00000"/>
              </a:solidFill>
              <a:latin typeface="GB Pinyinok-D" pitchFamily="2" charset="-122"/>
              <a:ea typeface="GB Pinyinok-D" pitchFamily="2" charset="-122"/>
              <a:sym typeface="宋体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2057" y="1455835"/>
            <a:ext cx="2538247" cy="461665"/>
          </a:xfrm>
          <a:prstGeom prst="rect">
            <a:avLst/>
          </a:prstGeom>
          <a:solidFill>
            <a:srgbClr val="C198E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华文细黑" pitchFamily="2" charset="-122"/>
                <a:ea typeface="华文细黑" pitchFamily="2" charset="-122"/>
              </a:rPr>
              <a:t>主语</a:t>
            </a:r>
            <a:r>
              <a:rPr lang="en-US" altLang="zh-CN" sz="2400" b="1" dirty="0">
                <a:latin typeface="华文细黑" pitchFamily="2" charset="-122"/>
                <a:ea typeface="华文细黑" pitchFamily="2" charset="-122"/>
              </a:rPr>
              <a:t>+</a:t>
            </a:r>
            <a:r>
              <a:rPr lang="zh-CN" altLang="en-US" sz="2400" b="1" dirty="0">
                <a:latin typeface="华文细黑" pitchFamily="2" charset="-122"/>
                <a:ea typeface="华文细黑" pitchFamily="2" charset="-122"/>
              </a:rPr>
              <a:t>都</a:t>
            </a:r>
            <a:r>
              <a:rPr lang="en-US" altLang="zh-CN" sz="2400" b="1" dirty="0">
                <a:latin typeface="华文细黑" pitchFamily="2" charset="-122"/>
                <a:ea typeface="华文细黑" pitchFamily="2" charset="-122"/>
              </a:rPr>
              <a:t>+</a:t>
            </a:r>
            <a:r>
              <a:rPr lang="zh-CN" altLang="en-US" sz="2400" b="1" dirty="0">
                <a:latin typeface="华文细黑" pitchFamily="2" charset="-122"/>
                <a:ea typeface="华文细黑" pitchFamily="2" charset="-122"/>
              </a:rPr>
              <a:t>动词。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圆角矩形 32"/>
          <p:cNvSpPr>
            <a:spLocks noChangeArrowheads="1"/>
          </p:cNvSpPr>
          <p:nvPr/>
        </p:nvSpPr>
        <p:spPr bwMode="auto">
          <a:xfrm>
            <a:off x="1319213" y="1074738"/>
            <a:ext cx="1338262" cy="530225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46" name="AutoShape 25"/>
          <p:cNvSpPr>
            <a:spLocks noChangeArrowheads="1"/>
          </p:cNvSpPr>
          <p:nvPr/>
        </p:nvSpPr>
        <p:spPr bwMode="auto">
          <a:xfrm>
            <a:off x="2862263" y="1093788"/>
            <a:ext cx="7586662" cy="1457325"/>
          </a:xfrm>
          <a:prstGeom prst="wedgeRoundRectCallout">
            <a:avLst>
              <a:gd name="adj1" fmla="val -52898"/>
              <a:gd name="adj2" fmla="val -31991"/>
              <a:gd name="adj3" fmla="val 16667"/>
            </a:avLst>
          </a:prstGeom>
          <a:solidFill>
            <a:schemeClr val="bg1"/>
          </a:solidFill>
          <a:ln w="28575">
            <a:solidFill>
              <a:srgbClr val="CC99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cxnSp>
        <p:nvCxnSpPr>
          <p:cNvPr id="70660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sp>
        <p:nvSpPr>
          <p:cNvPr id="70661" name="文本框 88"/>
          <p:cNvSpPr>
            <a:spLocks noChangeArrowheads="1"/>
          </p:cNvSpPr>
          <p:nvPr/>
        </p:nvSpPr>
        <p:spPr bwMode="auto">
          <a:xfrm>
            <a:off x="1517650" y="1081088"/>
            <a:ext cx="90487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东西</a:t>
            </a:r>
          </a:p>
        </p:txBody>
      </p:sp>
      <p:sp>
        <p:nvSpPr>
          <p:cNvPr id="70662" name="文本框 107"/>
          <p:cNvSpPr>
            <a:spLocks noChangeArrowheads="1"/>
          </p:cNvSpPr>
          <p:nvPr/>
        </p:nvSpPr>
        <p:spPr bwMode="auto">
          <a:xfrm>
            <a:off x="1530350" y="3733800"/>
            <a:ext cx="903288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开</a:t>
            </a:r>
          </a:p>
        </p:txBody>
      </p:sp>
      <p:sp>
        <p:nvSpPr>
          <p:cNvPr id="70663" name="文本框 88"/>
          <p:cNvSpPr>
            <a:spLocks noChangeArrowheads="1"/>
          </p:cNvSpPr>
          <p:nvPr/>
        </p:nvSpPr>
        <p:spPr bwMode="auto">
          <a:xfrm>
            <a:off x="1276350" y="2662238"/>
            <a:ext cx="1363663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一点儿</a:t>
            </a:r>
          </a:p>
        </p:txBody>
      </p:sp>
      <p:sp>
        <p:nvSpPr>
          <p:cNvPr id="70664" name="文本框 107"/>
          <p:cNvSpPr>
            <a:spLocks noChangeArrowheads="1"/>
          </p:cNvSpPr>
          <p:nvPr/>
        </p:nvSpPr>
        <p:spPr bwMode="auto">
          <a:xfrm>
            <a:off x="1512888" y="4886325"/>
            <a:ext cx="903287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170" tIns="46990" rIns="90170" bIns="46990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回来</a:t>
            </a:r>
          </a:p>
        </p:txBody>
      </p:sp>
      <p:grpSp>
        <p:nvGrpSpPr>
          <p:cNvPr id="70665" name="组合 8"/>
          <p:cNvGrpSpPr>
            <a:grpSpLocks/>
          </p:cNvGrpSpPr>
          <p:nvPr/>
        </p:nvGrpSpPr>
        <p:grpSpPr bwMode="auto">
          <a:xfrm>
            <a:off x="307975" y="6350"/>
            <a:ext cx="3833813" cy="646113"/>
            <a:chOff x="308629" y="6819"/>
            <a:chExt cx="3833696" cy="646331"/>
          </a:xfrm>
        </p:grpSpPr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329266" y="6819"/>
              <a:ext cx="38130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生词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New Words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08629" y="653150"/>
              <a:ext cx="3833696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152"/>
          <p:cNvSpPr>
            <a:spLocks noChangeArrowheads="1"/>
          </p:cNvSpPr>
          <p:nvPr/>
        </p:nvSpPr>
        <p:spPr bwMode="auto">
          <a:xfrm>
            <a:off x="3055938" y="1114425"/>
            <a:ext cx="1416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什么东西</a:t>
            </a:r>
          </a:p>
        </p:txBody>
      </p:sp>
      <p:sp>
        <p:nvSpPr>
          <p:cNvPr id="22" name="文本框 152"/>
          <p:cNvSpPr>
            <a:spLocks noChangeArrowheads="1"/>
          </p:cNvSpPr>
          <p:nvPr/>
        </p:nvSpPr>
        <p:spPr bwMode="auto">
          <a:xfrm>
            <a:off x="5230813" y="1114425"/>
            <a:ext cx="2339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这是什么东西？</a:t>
            </a:r>
          </a:p>
        </p:txBody>
      </p:sp>
      <p:sp>
        <p:nvSpPr>
          <p:cNvPr id="18" name="文本框 152"/>
          <p:cNvSpPr>
            <a:spLocks noChangeArrowheads="1"/>
          </p:cNvSpPr>
          <p:nvPr/>
        </p:nvSpPr>
        <p:spPr bwMode="auto">
          <a:xfrm>
            <a:off x="3035300" y="1590675"/>
            <a:ext cx="1416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我的东西</a:t>
            </a:r>
          </a:p>
        </p:txBody>
      </p:sp>
      <p:sp>
        <p:nvSpPr>
          <p:cNvPr id="19" name="文本框 152"/>
          <p:cNvSpPr>
            <a:spLocks noChangeArrowheads="1"/>
          </p:cNvSpPr>
          <p:nvPr/>
        </p:nvSpPr>
        <p:spPr bwMode="auto">
          <a:xfrm>
            <a:off x="5226050" y="1590675"/>
            <a:ext cx="1724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老师的东西</a:t>
            </a:r>
          </a:p>
        </p:txBody>
      </p:sp>
      <p:sp>
        <p:nvSpPr>
          <p:cNvPr id="21" name="文本框 152"/>
          <p:cNvSpPr>
            <a:spLocks noChangeArrowheads="1"/>
          </p:cNvSpPr>
          <p:nvPr/>
        </p:nvSpPr>
        <p:spPr bwMode="auto">
          <a:xfrm>
            <a:off x="7791450" y="1590675"/>
            <a:ext cx="1416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谁的东西</a:t>
            </a:r>
          </a:p>
        </p:txBody>
      </p:sp>
      <p:sp>
        <p:nvSpPr>
          <p:cNvPr id="24" name="文本框 152"/>
          <p:cNvSpPr>
            <a:spLocks noChangeArrowheads="1"/>
          </p:cNvSpPr>
          <p:nvPr/>
        </p:nvSpPr>
        <p:spPr bwMode="auto">
          <a:xfrm>
            <a:off x="3046413" y="2089150"/>
            <a:ext cx="1108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买东西</a:t>
            </a:r>
          </a:p>
        </p:txBody>
      </p:sp>
      <p:sp>
        <p:nvSpPr>
          <p:cNvPr id="25" name="文本框 152"/>
          <p:cNvSpPr>
            <a:spLocks noChangeArrowheads="1"/>
          </p:cNvSpPr>
          <p:nvPr/>
        </p:nvSpPr>
        <p:spPr bwMode="auto">
          <a:xfrm>
            <a:off x="5221288" y="2089150"/>
            <a:ext cx="17224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买什么东西</a:t>
            </a:r>
          </a:p>
        </p:txBody>
      </p:sp>
      <p:sp>
        <p:nvSpPr>
          <p:cNvPr id="26" name="文本框 152"/>
          <p:cNvSpPr>
            <a:spLocks noChangeArrowheads="1"/>
          </p:cNvSpPr>
          <p:nvPr/>
        </p:nvSpPr>
        <p:spPr bwMode="auto">
          <a:xfrm>
            <a:off x="7800975" y="2089150"/>
            <a:ext cx="2647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你想买什么东西？</a:t>
            </a:r>
          </a:p>
        </p:txBody>
      </p:sp>
      <p:sp>
        <p:nvSpPr>
          <p:cNvPr id="23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507788" y="6165850"/>
            <a:ext cx="684212" cy="692150"/>
          </a:xfrm>
          <a:prstGeom prst="actionButtonBeginning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20" grpId="0"/>
      <p:bldP spid="22" grpId="0"/>
      <p:bldP spid="18" grpId="0"/>
      <p:bldP spid="19" grpId="0"/>
      <p:bldP spid="21" grpId="0"/>
      <p:bldP spid="24" grpId="0"/>
      <p:bldP spid="25" grpId="0"/>
      <p:bldP spid="2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圆角矩形 32"/>
          <p:cNvSpPr>
            <a:spLocks noChangeArrowheads="1"/>
          </p:cNvSpPr>
          <p:nvPr/>
        </p:nvSpPr>
        <p:spPr bwMode="auto">
          <a:xfrm>
            <a:off x="1319213" y="1184275"/>
            <a:ext cx="1338262" cy="530225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46" name="AutoShape 25"/>
          <p:cNvSpPr>
            <a:spLocks noChangeArrowheads="1"/>
          </p:cNvSpPr>
          <p:nvPr/>
        </p:nvSpPr>
        <p:spPr bwMode="auto">
          <a:xfrm>
            <a:off x="2862263" y="1171575"/>
            <a:ext cx="4327525" cy="990600"/>
          </a:xfrm>
          <a:prstGeom prst="wedgeRoundRectCallout">
            <a:avLst>
              <a:gd name="adj1" fmla="val -52898"/>
              <a:gd name="adj2" fmla="val -31991"/>
              <a:gd name="adj3" fmla="val 16667"/>
            </a:avLst>
          </a:prstGeom>
          <a:solidFill>
            <a:schemeClr val="bg1"/>
          </a:solidFill>
          <a:ln w="28575">
            <a:solidFill>
              <a:srgbClr val="CC99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cxnSp>
        <p:nvCxnSpPr>
          <p:cNvPr id="75780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sp>
        <p:nvSpPr>
          <p:cNvPr id="75781" name="文本框 88"/>
          <p:cNvSpPr>
            <a:spLocks noChangeArrowheads="1"/>
          </p:cNvSpPr>
          <p:nvPr/>
        </p:nvSpPr>
        <p:spPr bwMode="auto">
          <a:xfrm>
            <a:off x="1517650" y="1190625"/>
            <a:ext cx="9048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漂亮</a:t>
            </a:r>
          </a:p>
        </p:txBody>
      </p:sp>
      <p:grpSp>
        <p:nvGrpSpPr>
          <p:cNvPr id="75782" name="组合 8"/>
          <p:cNvGrpSpPr>
            <a:grpSpLocks/>
          </p:cNvGrpSpPr>
          <p:nvPr/>
        </p:nvGrpSpPr>
        <p:grpSpPr bwMode="auto">
          <a:xfrm>
            <a:off x="307975" y="6350"/>
            <a:ext cx="3833813" cy="646113"/>
            <a:chOff x="308629" y="6819"/>
            <a:chExt cx="3833696" cy="646331"/>
          </a:xfrm>
        </p:grpSpPr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329266" y="6819"/>
              <a:ext cx="38130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生词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New Words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08629" y="653150"/>
              <a:ext cx="3833696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152"/>
          <p:cNvSpPr>
            <a:spLocks noChangeArrowheads="1"/>
          </p:cNvSpPr>
          <p:nvPr/>
        </p:nvSpPr>
        <p:spPr bwMode="auto">
          <a:xfrm>
            <a:off x="3055938" y="1192213"/>
            <a:ext cx="1108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很漂亮</a:t>
            </a:r>
          </a:p>
        </p:txBody>
      </p:sp>
      <p:sp>
        <p:nvSpPr>
          <p:cNvPr id="22" name="文本框 152"/>
          <p:cNvSpPr>
            <a:spLocks noChangeArrowheads="1"/>
          </p:cNvSpPr>
          <p:nvPr/>
        </p:nvSpPr>
        <p:spPr bwMode="auto">
          <a:xfrm>
            <a:off x="5230813" y="1192213"/>
            <a:ext cx="1416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太漂亮了</a:t>
            </a:r>
          </a:p>
        </p:txBody>
      </p:sp>
      <p:sp>
        <p:nvSpPr>
          <p:cNvPr id="18" name="文本框 152"/>
          <p:cNvSpPr>
            <a:spLocks noChangeArrowheads="1"/>
          </p:cNvSpPr>
          <p:nvPr/>
        </p:nvSpPr>
        <p:spPr bwMode="auto">
          <a:xfrm>
            <a:off x="3035300" y="1670050"/>
            <a:ext cx="17240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漂亮的衣服</a:t>
            </a:r>
          </a:p>
        </p:txBody>
      </p:sp>
      <p:sp>
        <p:nvSpPr>
          <p:cNvPr id="19" name="文本框 152"/>
          <p:cNvSpPr>
            <a:spLocks noChangeArrowheads="1"/>
          </p:cNvSpPr>
          <p:nvPr/>
        </p:nvSpPr>
        <p:spPr bwMode="auto">
          <a:xfrm>
            <a:off x="5226050" y="1670050"/>
            <a:ext cx="17240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漂亮的杯子</a:t>
            </a:r>
          </a:p>
        </p:txBody>
      </p:sp>
      <p:sp>
        <p:nvSpPr>
          <p:cNvPr id="75787" name="文本框 107"/>
          <p:cNvSpPr>
            <a:spLocks noChangeArrowheads="1"/>
          </p:cNvSpPr>
          <p:nvPr/>
        </p:nvSpPr>
        <p:spPr bwMode="auto">
          <a:xfrm>
            <a:off x="1530350" y="4144963"/>
            <a:ext cx="903288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这些</a:t>
            </a:r>
          </a:p>
        </p:txBody>
      </p:sp>
      <p:sp>
        <p:nvSpPr>
          <p:cNvPr id="75788" name="文本框 88"/>
          <p:cNvSpPr>
            <a:spLocks noChangeArrowheads="1"/>
          </p:cNvSpPr>
          <p:nvPr/>
        </p:nvSpPr>
        <p:spPr bwMode="auto">
          <a:xfrm>
            <a:off x="1639888" y="2662238"/>
            <a:ext cx="661987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少</a:t>
            </a:r>
          </a:p>
        </p:txBody>
      </p:sp>
      <p:sp>
        <p:nvSpPr>
          <p:cNvPr id="15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507788" y="6165850"/>
            <a:ext cx="684212" cy="692150"/>
          </a:xfrm>
          <a:prstGeom prst="actionButtonBeginning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20" grpId="0"/>
      <p:bldP spid="22" grpId="0"/>
      <p:bldP spid="18" grpId="0"/>
      <p:bldP spid="1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圆角矩形 32"/>
          <p:cNvSpPr>
            <a:spLocks noChangeArrowheads="1"/>
          </p:cNvSpPr>
          <p:nvPr/>
        </p:nvSpPr>
        <p:spPr bwMode="auto">
          <a:xfrm>
            <a:off x="1303338" y="2651125"/>
            <a:ext cx="1338262" cy="530225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46" name="AutoShape 25"/>
          <p:cNvSpPr>
            <a:spLocks noChangeArrowheads="1"/>
          </p:cNvSpPr>
          <p:nvPr/>
        </p:nvSpPr>
        <p:spPr bwMode="auto">
          <a:xfrm>
            <a:off x="2846388" y="2638425"/>
            <a:ext cx="4103687" cy="990600"/>
          </a:xfrm>
          <a:prstGeom prst="wedgeRoundRectCallout">
            <a:avLst>
              <a:gd name="adj1" fmla="val -52898"/>
              <a:gd name="adj2" fmla="val -31991"/>
              <a:gd name="adj3" fmla="val 16667"/>
            </a:avLst>
          </a:prstGeom>
          <a:solidFill>
            <a:schemeClr val="bg1"/>
          </a:solidFill>
          <a:ln w="28575">
            <a:solidFill>
              <a:srgbClr val="CC99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cxnSp>
        <p:nvCxnSpPr>
          <p:cNvPr id="76804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sp>
        <p:nvSpPr>
          <p:cNvPr id="76805" name="文本框 88"/>
          <p:cNvSpPr>
            <a:spLocks noChangeArrowheads="1"/>
          </p:cNvSpPr>
          <p:nvPr/>
        </p:nvSpPr>
        <p:spPr bwMode="auto">
          <a:xfrm>
            <a:off x="1517650" y="1190625"/>
            <a:ext cx="9048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漂亮</a:t>
            </a:r>
          </a:p>
        </p:txBody>
      </p:sp>
      <p:sp>
        <p:nvSpPr>
          <p:cNvPr id="76806" name="文本框 107"/>
          <p:cNvSpPr>
            <a:spLocks noChangeArrowheads="1"/>
          </p:cNvSpPr>
          <p:nvPr/>
        </p:nvSpPr>
        <p:spPr bwMode="auto">
          <a:xfrm>
            <a:off x="1530350" y="4144963"/>
            <a:ext cx="903288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这些</a:t>
            </a:r>
          </a:p>
        </p:txBody>
      </p:sp>
      <p:grpSp>
        <p:nvGrpSpPr>
          <p:cNvPr id="76807" name="组合 8"/>
          <p:cNvGrpSpPr>
            <a:grpSpLocks/>
          </p:cNvGrpSpPr>
          <p:nvPr/>
        </p:nvGrpSpPr>
        <p:grpSpPr bwMode="auto">
          <a:xfrm>
            <a:off x="307975" y="6350"/>
            <a:ext cx="3833813" cy="646113"/>
            <a:chOff x="308629" y="6819"/>
            <a:chExt cx="3833696" cy="646331"/>
          </a:xfrm>
        </p:grpSpPr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329266" y="6819"/>
              <a:ext cx="38130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生词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New Words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08629" y="653150"/>
              <a:ext cx="3833696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808" name="文本框 152"/>
          <p:cNvSpPr>
            <a:spLocks noChangeArrowheads="1"/>
          </p:cNvSpPr>
          <p:nvPr/>
        </p:nvSpPr>
        <p:spPr bwMode="auto">
          <a:xfrm>
            <a:off x="3055938" y="1192213"/>
            <a:ext cx="1108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很漂亮</a:t>
            </a:r>
          </a:p>
        </p:txBody>
      </p:sp>
      <p:sp>
        <p:nvSpPr>
          <p:cNvPr id="76809" name="文本框 152"/>
          <p:cNvSpPr>
            <a:spLocks noChangeArrowheads="1"/>
          </p:cNvSpPr>
          <p:nvPr/>
        </p:nvSpPr>
        <p:spPr bwMode="auto">
          <a:xfrm>
            <a:off x="5230813" y="1192213"/>
            <a:ext cx="1416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太漂亮了</a:t>
            </a:r>
          </a:p>
        </p:txBody>
      </p:sp>
      <p:sp>
        <p:nvSpPr>
          <p:cNvPr id="76810" name="文本框 152"/>
          <p:cNvSpPr>
            <a:spLocks noChangeArrowheads="1"/>
          </p:cNvSpPr>
          <p:nvPr/>
        </p:nvSpPr>
        <p:spPr bwMode="auto">
          <a:xfrm>
            <a:off x="3035300" y="1670050"/>
            <a:ext cx="17240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漂亮的衣服</a:t>
            </a:r>
          </a:p>
        </p:txBody>
      </p:sp>
      <p:sp>
        <p:nvSpPr>
          <p:cNvPr id="76811" name="文本框 152"/>
          <p:cNvSpPr>
            <a:spLocks noChangeArrowheads="1"/>
          </p:cNvSpPr>
          <p:nvPr/>
        </p:nvSpPr>
        <p:spPr bwMode="auto">
          <a:xfrm>
            <a:off x="5226050" y="1670050"/>
            <a:ext cx="17240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漂亮的杯子</a:t>
            </a:r>
          </a:p>
        </p:txBody>
      </p:sp>
      <p:sp>
        <p:nvSpPr>
          <p:cNvPr id="15" name="文本框 152"/>
          <p:cNvSpPr>
            <a:spLocks noChangeArrowheads="1"/>
          </p:cNvSpPr>
          <p:nvPr/>
        </p:nvSpPr>
        <p:spPr bwMode="auto">
          <a:xfrm>
            <a:off x="3082925" y="2640013"/>
            <a:ext cx="800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很少</a:t>
            </a:r>
          </a:p>
        </p:txBody>
      </p:sp>
      <p:sp>
        <p:nvSpPr>
          <p:cNvPr id="16" name="文本框 152"/>
          <p:cNvSpPr>
            <a:spLocks noChangeArrowheads="1"/>
          </p:cNvSpPr>
          <p:nvPr/>
        </p:nvSpPr>
        <p:spPr bwMode="auto">
          <a:xfrm>
            <a:off x="5257800" y="2640013"/>
            <a:ext cx="800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不少</a:t>
            </a:r>
          </a:p>
        </p:txBody>
      </p:sp>
      <p:sp>
        <p:nvSpPr>
          <p:cNvPr id="17" name="文本框 152"/>
          <p:cNvSpPr>
            <a:spLocks noChangeArrowheads="1"/>
          </p:cNvSpPr>
          <p:nvPr/>
        </p:nvSpPr>
        <p:spPr bwMode="auto">
          <a:xfrm>
            <a:off x="3062288" y="3117850"/>
            <a:ext cx="14144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不少衣服</a:t>
            </a:r>
          </a:p>
        </p:txBody>
      </p:sp>
      <p:sp>
        <p:nvSpPr>
          <p:cNvPr id="21" name="文本框 152"/>
          <p:cNvSpPr>
            <a:spLocks noChangeArrowheads="1"/>
          </p:cNvSpPr>
          <p:nvPr/>
        </p:nvSpPr>
        <p:spPr bwMode="auto">
          <a:xfrm>
            <a:off x="5253038" y="3117850"/>
            <a:ext cx="14144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不少学生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57801" y="2320707"/>
            <a:ext cx="2257309" cy="461665"/>
          </a:xfrm>
          <a:prstGeom prst="rect">
            <a:avLst/>
          </a:prstGeom>
          <a:solidFill>
            <a:srgbClr val="C198E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华文细黑" pitchFamily="2" charset="-122"/>
                <a:ea typeface="华文细黑" pitchFamily="2" charset="-122"/>
              </a:rPr>
              <a:t>不少</a:t>
            </a:r>
            <a:r>
              <a:rPr lang="en-US" altLang="zh-CN" sz="2400" b="1" dirty="0">
                <a:latin typeface="华文细黑" pitchFamily="2" charset="-122"/>
                <a:ea typeface="华文细黑" pitchFamily="2" charset="-122"/>
              </a:rPr>
              <a:t>+</a:t>
            </a:r>
            <a:r>
              <a:rPr lang="zh-CN" altLang="en-US" sz="2400" b="1" dirty="0">
                <a:latin typeface="华文细黑" pitchFamily="2" charset="-122"/>
                <a:ea typeface="华文细黑" pitchFamily="2" charset="-122"/>
              </a:rPr>
              <a:t>名词</a:t>
            </a:r>
          </a:p>
        </p:txBody>
      </p:sp>
      <p:sp>
        <p:nvSpPr>
          <p:cNvPr id="76819" name="文本框 88"/>
          <p:cNvSpPr>
            <a:spLocks noChangeArrowheads="1"/>
          </p:cNvSpPr>
          <p:nvPr/>
        </p:nvSpPr>
        <p:spPr bwMode="auto">
          <a:xfrm>
            <a:off x="1639888" y="2662238"/>
            <a:ext cx="661987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少</a:t>
            </a:r>
          </a:p>
        </p:txBody>
      </p:sp>
      <p:sp>
        <p:nvSpPr>
          <p:cNvPr id="20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507788" y="6165850"/>
            <a:ext cx="684212" cy="692150"/>
          </a:xfrm>
          <a:prstGeom prst="actionButtonBeginning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15" grpId="0"/>
      <p:bldP spid="16" grpId="0"/>
      <p:bldP spid="17" grpId="0"/>
      <p:bldP spid="2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圆角矩形 32"/>
          <p:cNvSpPr>
            <a:spLocks noChangeArrowheads="1"/>
          </p:cNvSpPr>
          <p:nvPr/>
        </p:nvSpPr>
        <p:spPr bwMode="auto">
          <a:xfrm>
            <a:off x="1303338" y="4116388"/>
            <a:ext cx="1338262" cy="530225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46" name="AutoShape 25"/>
          <p:cNvSpPr>
            <a:spLocks noChangeArrowheads="1"/>
          </p:cNvSpPr>
          <p:nvPr/>
        </p:nvSpPr>
        <p:spPr bwMode="auto">
          <a:xfrm>
            <a:off x="2846388" y="4105275"/>
            <a:ext cx="4103687" cy="990600"/>
          </a:xfrm>
          <a:prstGeom prst="wedgeRoundRectCallout">
            <a:avLst>
              <a:gd name="adj1" fmla="val -52898"/>
              <a:gd name="adj2" fmla="val -31991"/>
              <a:gd name="adj3" fmla="val 16667"/>
            </a:avLst>
          </a:prstGeom>
          <a:solidFill>
            <a:schemeClr val="bg1"/>
          </a:solidFill>
          <a:ln w="28575">
            <a:solidFill>
              <a:srgbClr val="CC99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cxnSp>
        <p:nvCxnSpPr>
          <p:cNvPr id="77828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sp>
        <p:nvSpPr>
          <p:cNvPr id="77829" name="文本框 88"/>
          <p:cNvSpPr>
            <a:spLocks noChangeArrowheads="1"/>
          </p:cNvSpPr>
          <p:nvPr/>
        </p:nvSpPr>
        <p:spPr bwMode="auto">
          <a:xfrm>
            <a:off x="1517650" y="1190625"/>
            <a:ext cx="9048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漂亮</a:t>
            </a:r>
          </a:p>
        </p:txBody>
      </p:sp>
      <p:sp>
        <p:nvSpPr>
          <p:cNvPr id="77830" name="文本框 107"/>
          <p:cNvSpPr>
            <a:spLocks noChangeArrowheads="1"/>
          </p:cNvSpPr>
          <p:nvPr/>
        </p:nvSpPr>
        <p:spPr bwMode="auto">
          <a:xfrm>
            <a:off x="1530350" y="4144963"/>
            <a:ext cx="903288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这些</a:t>
            </a:r>
          </a:p>
        </p:txBody>
      </p:sp>
      <p:sp>
        <p:nvSpPr>
          <p:cNvPr id="77831" name="文本框 88"/>
          <p:cNvSpPr>
            <a:spLocks noChangeArrowheads="1"/>
          </p:cNvSpPr>
          <p:nvPr/>
        </p:nvSpPr>
        <p:spPr bwMode="auto">
          <a:xfrm>
            <a:off x="1639888" y="2662238"/>
            <a:ext cx="661987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少</a:t>
            </a:r>
          </a:p>
        </p:txBody>
      </p:sp>
      <p:grpSp>
        <p:nvGrpSpPr>
          <p:cNvPr id="77832" name="组合 8"/>
          <p:cNvGrpSpPr>
            <a:grpSpLocks/>
          </p:cNvGrpSpPr>
          <p:nvPr/>
        </p:nvGrpSpPr>
        <p:grpSpPr bwMode="auto">
          <a:xfrm>
            <a:off x="307975" y="6350"/>
            <a:ext cx="3833813" cy="646113"/>
            <a:chOff x="308629" y="6819"/>
            <a:chExt cx="3833696" cy="646331"/>
          </a:xfrm>
        </p:grpSpPr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329266" y="6819"/>
              <a:ext cx="38130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生词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New Words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08629" y="653150"/>
              <a:ext cx="3833696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833" name="文本框 152"/>
          <p:cNvSpPr>
            <a:spLocks noChangeArrowheads="1"/>
          </p:cNvSpPr>
          <p:nvPr/>
        </p:nvSpPr>
        <p:spPr bwMode="auto">
          <a:xfrm>
            <a:off x="3055938" y="1192213"/>
            <a:ext cx="1108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很漂亮</a:t>
            </a:r>
          </a:p>
        </p:txBody>
      </p:sp>
      <p:sp>
        <p:nvSpPr>
          <p:cNvPr id="77834" name="文本框 152"/>
          <p:cNvSpPr>
            <a:spLocks noChangeArrowheads="1"/>
          </p:cNvSpPr>
          <p:nvPr/>
        </p:nvSpPr>
        <p:spPr bwMode="auto">
          <a:xfrm>
            <a:off x="5230813" y="1192213"/>
            <a:ext cx="1416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太漂亮了</a:t>
            </a:r>
          </a:p>
        </p:txBody>
      </p:sp>
      <p:sp>
        <p:nvSpPr>
          <p:cNvPr id="77835" name="文本框 152"/>
          <p:cNvSpPr>
            <a:spLocks noChangeArrowheads="1"/>
          </p:cNvSpPr>
          <p:nvPr/>
        </p:nvSpPr>
        <p:spPr bwMode="auto">
          <a:xfrm>
            <a:off x="3035300" y="1670050"/>
            <a:ext cx="17240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漂亮的衣服</a:t>
            </a:r>
          </a:p>
        </p:txBody>
      </p:sp>
      <p:sp>
        <p:nvSpPr>
          <p:cNvPr id="77836" name="文本框 152"/>
          <p:cNvSpPr>
            <a:spLocks noChangeArrowheads="1"/>
          </p:cNvSpPr>
          <p:nvPr/>
        </p:nvSpPr>
        <p:spPr bwMode="auto">
          <a:xfrm>
            <a:off x="5226050" y="1670050"/>
            <a:ext cx="17240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漂亮的杯子</a:t>
            </a:r>
          </a:p>
        </p:txBody>
      </p:sp>
      <p:sp>
        <p:nvSpPr>
          <p:cNvPr id="77837" name="文本框 152"/>
          <p:cNvSpPr>
            <a:spLocks noChangeArrowheads="1"/>
          </p:cNvSpPr>
          <p:nvPr/>
        </p:nvSpPr>
        <p:spPr bwMode="auto">
          <a:xfrm>
            <a:off x="3082925" y="2640013"/>
            <a:ext cx="800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很少</a:t>
            </a:r>
          </a:p>
        </p:txBody>
      </p:sp>
      <p:sp>
        <p:nvSpPr>
          <p:cNvPr id="77838" name="文本框 152"/>
          <p:cNvSpPr>
            <a:spLocks noChangeArrowheads="1"/>
          </p:cNvSpPr>
          <p:nvPr/>
        </p:nvSpPr>
        <p:spPr bwMode="auto">
          <a:xfrm>
            <a:off x="5257800" y="2640013"/>
            <a:ext cx="800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不少</a:t>
            </a:r>
          </a:p>
        </p:txBody>
      </p:sp>
      <p:sp>
        <p:nvSpPr>
          <p:cNvPr id="77839" name="文本框 152"/>
          <p:cNvSpPr>
            <a:spLocks noChangeArrowheads="1"/>
          </p:cNvSpPr>
          <p:nvPr/>
        </p:nvSpPr>
        <p:spPr bwMode="auto">
          <a:xfrm>
            <a:off x="3062288" y="3117850"/>
            <a:ext cx="14144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不少衣服</a:t>
            </a:r>
          </a:p>
        </p:txBody>
      </p:sp>
      <p:sp>
        <p:nvSpPr>
          <p:cNvPr id="77840" name="文本框 152"/>
          <p:cNvSpPr>
            <a:spLocks noChangeArrowheads="1"/>
          </p:cNvSpPr>
          <p:nvPr/>
        </p:nvSpPr>
        <p:spPr bwMode="auto">
          <a:xfrm>
            <a:off x="5253038" y="3117850"/>
            <a:ext cx="14144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不少学生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57801" y="2320707"/>
            <a:ext cx="2257309" cy="461665"/>
          </a:xfrm>
          <a:prstGeom prst="rect">
            <a:avLst/>
          </a:prstGeom>
          <a:solidFill>
            <a:srgbClr val="C198E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华文细黑" pitchFamily="2" charset="-122"/>
                <a:ea typeface="华文细黑" pitchFamily="2" charset="-122"/>
              </a:rPr>
              <a:t>不少</a:t>
            </a:r>
            <a:r>
              <a:rPr lang="en-US" altLang="zh-CN" sz="2400" b="1" dirty="0">
                <a:latin typeface="华文细黑" pitchFamily="2" charset="-122"/>
                <a:ea typeface="华文细黑" pitchFamily="2" charset="-122"/>
              </a:rPr>
              <a:t>+</a:t>
            </a:r>
            <a:r>
              <a:rPr lang="zh-CN" altLang="en-US" sz="2400" b="1" dirty="0">
                <a:latin typeface="华文细黑" pitchFamily="2" charset="-122"/>
                <a:ea typeface="华文细黑" pitchFamily="2" charset="-122"/>
              </a:rPr>
              <a:t>名词</a:t>
            </a:r>
          </a:p>
        </p:txBody>
      </p:sp>
      <p:sp>
        <p:nvSpPr>
          <p:cNvPr id="24" name="文本框 152"/>
          <p:cNvSpPr>
            <a:spLocks noChangeArrowheads="1"/>
          </p:cNvSpPr>
          <p:nvPr/>
        </p:nvSpPr>
        <p:spPr bwMode="auto">
          <a:xfrm>
            <a:off x="3082925" y="4122738"/>
            <a:ext cx="1416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这些衣服</a:t>
            </a:r>
          </a:p>
        </p:txBody>
      </p:sp>
      <p:sp>
        <p:nvSpPr>
          <p:cNvPr id="25" name="文本框 152"/>
          <p:cNvSpPr>
            <a:spLocks noChangeArrowheads="1"/>
          </p:cNvSpPr>
          <p:nvPr/>
        </p:nvSpPr>
        <p:spPr bwMode="auto">
          <a:xfrm>
            <a:off x="5257800" y="4122738"/>
            <a:ext cx="1416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这些苹果</a:t>
            </a:r>
          </a:p>
        </p:txBody>
      </p:sp>
      <p:sp>
        <p:nvSpPr>
          <p:cNvPr id="26" name="文本框 152"/>
          <p:cNvSpPr>
            <a:spLocks noChangeArrowheads="1"/>
          </p:cNvSpPr>
          <p:nvPr/>
        </p:nvSpPr>
        <p:spPr bwMode="auto">
          <a:xfrm>
            <a:off x="3228975" y="4600575"/>
            <a:ext cx="8001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那些</a:t>
            </a:r>
          </a:p>
        </p:txBody>
      </p:sp>
      <p:sp>
        <p:nvSpPr>
          <p:cNvPr id="27" name="文本框 152"/>
          <p:cNvSpPr>
            <a:spLocks noChangeArrowheads="1"/>
          </p:cNvSpPr>
          <p:nvPr/>
        </p:nvSpPr>
        <p:spPr bwMode="auto">
          <a:xfrm>
            <a:off x="4356100" y="4610100"/>
            <a:ext cx="8001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哪些</a:t>
            </a:r>
          </a:p>
        </p:txBody>
      </p:sp>
      <p:cxnSp>
        <p:nvCxnSpPr>
          <p:cNvPr id="28" name="直接箭头连接符 27"/>
          <p:cNvCxnSpPr/>
          <p:nvPr/>
        </p:nvCxnSpPr>
        <p:spPr bwMode="auto">
          <a:xfrm>
            <a:off x="2943225" y="4833938"/>
            <a:ext cx="333375" cy="1587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 bwMode="auto">
          <a:xfrm>
            <a:off x="4016375" y="4833938"/>
            <a:ext cx="333375" cy="1587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507788" y="6165850"/>
            <a:ext cx="684212" cy="692150"/>
          </a:xfrm>
          <a:prstGeom prst="actionButtonBeginning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24" grpId="0"/>
      <p:bldP spid="25" grpId="0"/>
      <p:bldP spid="2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圆角矩形 32"/>
          <p:cNvSpPr>
            <a:spLocks noChangeArrowheads="1"/>
          </p:cNvSpPr>
          <p:nvPr/>
        </p:nvSpPr>
        <p:spPr bwMode="auto">
          <a:xfrm>
            <a:off x="1303338" y="2651125"/>
            <a:ext cx="1338262" cy="530225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78851" name="圆角矩形 32"/>
          <p:cNvSpPr>
            <a:spLocks noChangeArrowheads="1"/>
          </p:cNvSpPr>
          <p:nvPr/>
        </p:nvSpPr>
        <p:spPr bwMode="auto">
          <a:xfrm>
            <a:off x="1319213" y="1184275"/>
            <a:ext cx="1338262" cy="530225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78852" name="圆角矩形 32"/>
          <p:cNvSpPr>
            <a:spLocks noChangeArrowheads="1"/>
          </p:cNvSpPr>
          <p:nvPr/>
        </p:nvSpPr>
        <p:spPr bwMode="auto">
          <a:xfrm>
            <a:off x="1303338" y="4116388"/>
            <a:ext cx="1338262" cy="530225"/>
          </a:xfrm>
          <a:prstGeom prst="roundRect">
            <a:avLst>
              <a:gd name="adj" fmla="val 16667"/>
            </a:avLst>
          </a:prstGeom>
          <a:solidFill>
            <a:srgbClr val="CC99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buFont typeface="Arial" pitchFamily="34" charset="0"/>
              <a:buNone/>
            </a:pPr>
            <a:endParaRPr lang="zh-CN" altLang="en-US"/>
          </a:p>
        </p:txBody>
      </p:sp>
      <p:cxnSp>
        <p:nvCxnSpPr>
          <p:cNvPr id="78853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sp>
        <p:nvSpPr>
          <p:cNvPr id="78854" name="文本框 88"/>
          <p:cNvSpPr>
            <a:spLocks noChangeArrowheads="1"/>
          </p:cNvSpPr>
          <p:nvPr/>
        </p:nvSpPr>
        <p:spPr bwMode="auto">
          <a:xfrm>
            <a:off x="1517650" y="1190625"/>
            <a:ext cx="9048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漂亮</a:t>
            </a:r>
          </a:p>
        </p:txBody>
      </p:sp>
      <p:sp>
        <p:nvSpPr>
          <p:cNvPr id="78855" name="文本框 107"/>
          <p:cNvSpPr>
            <a:spLocks noChangeArrowheads="1"/>
          </p:cNvSpPr>
          <p:nvPr/>
        </p:nvSpPr>
        <p:spPr bwMode="auto">
          <a:xfrm>
            <a:off x="1530350" y="4144963"/>
            <a:ext cx="903288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这些</a:t>
            </a:r>
          </a:p>
        </p:txBody>
      </p:sp>
      <p:sp>
        <p:nvSpPr>
          <p:cNvPr id="78856" name="文本框 88"/>
          <p:cNvSpPr>
            <a:spLocks noChangeArrowheads="1"/>
          </p:cNvSpPr>
          <p:nvPr/>
        </p:nvSpPr>
        <p:spPr bwMode="auto">
          <a:xfrm>
            <a:off x="1639888" y="2662238"/>
            <a:ext cx="661987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/>
          <a:p>
            <a:pPr algn="ctr"/>
            <a:r>
              <a:rPr lang="zh-CN" altLang="en-US" sz="2800" b="1">
                <a:solidFill>
                  <a:srgbClr val="000000"/>
                </a:solidFill>
                <a:latin typeface="Calibri" pitchFamily="34" charset="0"/>
                <a:sym typeface="宋体" pitchFamily="2" charset="-122"/>
              </a:rPr>
              <a:t>少</a:t>
            </a:r>
          </a:p>
        </p:txBody>
      </p:sp>
      <p:grpSp>
        <p:nvGrpSpPr>
          <p:cNvPr id="78857" name="组合 8"/>
          <p:cNvGrpSpPr>
            <a:grpSpLocks/>
          </p:cNvGrpSpPr>
          <p:nvPr/>
        </p:nvGrpSpPr>
        <p:grpSpPr bwMode="auto">
          <a:xfrm>
            <a:off x="307975" y="6350"/>
            <a:ext cx="3833813" cy="646113"/>
            <a:chOff x="308629" y="6819"/>
            <a:chExt cx="3833696" cy="646331"/>
          </a:xfrm>
        </p:grpSpPr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329266" y="6819"/>
              <a:ext cx="38130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生词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New Words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08629" y="653150"/>
              <a:ext cx="3833696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858" name="文本框 152"/>
          <p:cNvSpPr>
            <a:spLocks noChangeArrowheads="1"/>
          </p:cNvSpPr>
          <p:nvPr/>
        </p:nvSpPr>
        <p:spPr bwMode="auto">
          <a:xfrm>
            <a:off x="3055938" y="1192213"/>
            <a:ext cx="1108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很漂亮</a:t>
            </a:r>
          </a:p>
        </p:txBody>
      </p:sp>
      <p:sp>
        <p:nvSpPr>
          <p:cNvPr id="78859" name="文本框 152"/>
          <p:cNvSpPr>
            <a:spLocks noChangeArrowheads="1"/>
          </p:cNvSpPr>
          <p:nvPr/>
        </p:nvSpPr>
        <p:spPr bwMode="auto">
          <a:xfrm>
            <a:off x="5230813" y="1192213"/>
            <a:ext cx="1416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太漂亮了</a:t>
            </a:r>
          </a:p>
        </p:txBody>
      </p:sp>
      <p:sp>
        <p:nvSpPr>
          <p:cNvPr id="78860" name="文本框 152"/>
          <p:cNvSpPr>
            <a:spLocks noChangeArrowheads="1"/>
          </p:cNvSpPr>
          <p:nvPr/>
        </p:nvSpPr>
        <p:spPr bwMode="auto">
          <a:xfrm>
            <a:off x="3035300" y="1670050"/>
            <a:ext cx="17240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漂亮的衣服</a:t>
            </a:r>
          </a:p>
        </p:txBody>
      </p:sp>
      <p:sp>
        <p:nvSpPr>
          <p:cNvPr id="78861" name="文本框 152"/>
          <p:cNvSpPr>
            <a:spLocks noChangeArrowheads="1"/>
          </p:cNvSpPr>
          <p:nvPr/>
        </p:nvSpPr>
        <p:spPr bwMode="auto">
          <a:xfrm>
            <a:off x="5226050" y="1670050"/>
            <a:ext cx="17240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漂亮的杯子</a:t>
            </a:r>
          </a:p>
        </p:txBody>
      </p:sp>
      <p:sp>
        <p:nvSpPr>
          <p:cNvPr id="78862" name="文本框 152"/>
          <p:cNvSpPr>
            <a:spLocks noChangeArrowheads="1"/>
          </p:cNvSpPr>
          <p:nvPr/>
        </p:nvSpPr>
        <p:spPr bwMode="auto">
          <a:xfrm>
            <a:off x="3082925" y="2640013"/>
            <a:ext cx="800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很少</a:t>
            </a:r>
          </a:p>
        </p:txBody>
      </p:sp>
      <p:sp>
        <p:nvSpPr>
          <p:cNvPr id="78863" name="文本框 152"/>
          <p:cNvSpPr>
            <a:spLocks noChangeArrowheads="1"/>
          </p:cNvSpPr>
          <p:nvPr/>
        </p:nvSpPr>
        <p:spPr bwMode="auto">
          <a:xfrm>
            <a:off x="5257800" y="2640013"/>
            <a:ext cx="800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不少</a:t>
            </a:r>
          </a:p>
        </p:txBody>
      </p:sp>
      <p:sp>
        <p:nvSpPr>
          <p:cNvPr id="78864" name="文本框 152"/>
          <p:cNvSpPr>
            <a:spLocks noChangeArrowheads="1"/>
          </p:cNvSpPr>
          <p:nvPr/>
        </p:nvSpPr>
        <p:spPr bwMode="auto">
          <a:xfrm>
            <a:off x="3062288" y="3117850"/>
            <a:ext cx="14144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不少衣服</a:t>
            </a:r>
          </a:p>
        </p:txBody>
      </p:sp>
      <p:sp>
        <p:nvSpPr>
          <p:cNvPr id="78865" name="文本框 152"/>
          <p:cNvSpPr>
            <a:spLocks noChangeArrowheads="1"/>
          </p:cNvSpPr>
          <p:nvPr/>
        </p:nvSpPr>
        <p:spPr bwMode="auto">
          <a:xfrm>
            <a:off x="5253038" y="3117850"/>
            <a:ext cx="14144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不少学生</a:t>
            </a:r>
          </a:p>
        </p:txBody>
      </p:sp>
      <p:sp>
        <p:nvSpPr>
          <p:cNvPr id="78866" name="文本框 152"/>
          <p:cNvSpPr>
            <a:spLocks noChangeArrowheads="1"/>
          </p:cNvSpPr>
          <p:nvPr/>
        </p:nvSpPr>
        <p:spPr bwMode="auto">
          <a:xfrm>
            <a:off x="3082925" y="4122738"/>
            <a:ext cx="1416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这些衣服</a:t>
            </a:r>
          </a:p>
        </p:txBody>
      </p:sp>
      <p:sp>
        <p:nvSpPr>
          <p:cNvPr id="78867" name="文本框 152"/>
          <p:cNvSpPr>
            <a:spLocks noChangeArrowheads="1"/>
          </p:cNvSpPr>
          <p:nvPr/>
        </p:nvSpPr>
        <p:spPr bwMode="auto">
          <a:xfrm>
            <a:off x="5257800" y="4122738"/>
            <a:ext cx="14160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这些苹果</a:t>
            </a:r>
          </a:p>
        </p:txBody>
      </p:sp>
      <p:sp>
        <p:nvSpPr>
          <p:cNvPr id="78868" name="文本框 152"/>
          <p:cNvSpPr>
            <a:spLocks noChangeArrowheads="1"/>
          </p:cNvSpPr>
          <p:nvPr/>
        </p:nvSpPr>
        <p:spPr bwMode="auto">
          <a:xfrm>
            <a:off x="3228975" y="4600575"/>
            <a:ext cx="8001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那些</a:t>
            </a:r>
          </a:p>
        </p:txBody>
      </p:sp>
      <p:sp>
        <p:nvSpPr>
          <p:cNvPr id="78869" name="文本框 152"/>
          <p:cNvSpPr>
            <a:spLocks noChangeArrowheads="1"/>
          </p:cNvSpPr>
          <p:nvPr/>
        </p:nvSpPr>
        <p:spPr bwMode="auto">
          <a:xfrm>
            <a:off x="4356100" y="4610100"/>
            <a:ext cx="8001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哪些</a:t>
            </a:r>
          </a:p>
        </p:txBody>
      </p:sp>
      <p:cxnSp>
        <p:nvCxnSpPr>
          <p:cNvPr id="28" name="直接箭头连接符 27"/>
          <p:cNvCxnSpPr/>
          <p:nvPr/>
        </p:nvCxnSpPr>
        <p:spPr bwMode="auto">
          <a:xfrm>
            <a:off x="2943225" y="4833938"/>
            <a:ext cx="333375" cy="1587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 bwMode="auto">
          <a:xfrm>
            <a:off x="4016375" y="4833938"/>
            <a:ext cx="333375" cy="1587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3228975" y="5070475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Nàxiē</a:t>
            </a:r>
            <a:endParaRPr lang="zh-CN" altLang="en-US" dirty="0"/>
          </a:p>
        </p:txBody>
      </p:sp>
      <p:sp>
        <p:nvSpPr>
          <p:cNvPr id="27" name="矩形 26"/>
          <p:cNvSpPr/>
          <p:nvPr/>
        </p:nvSpPr>
        <p:spPr>
          <a:xfrm>
            <a:off x="4349750" y="5070475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Nǎxiē</a:t>
            </a:r>
            <a:endParaRPr lang="zh-CN" altLang="en-US" dirty="0"/>
          </a:p>
        </p:txBody>
      </p:sp>
      <p:sp>
        <p:nvSpPr>
          <p:cNvPr id="30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507788" y="6165850"/>
            <a:ext cx="684212" cy="692150"/>
          </a:xfrm>
          <a:prstGeom prst="actionButtonBeginning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1" name="文本框 142"/>
          <p:cNvSpPr>
            <a:spLocks noChangeArrowheads="1"/>
          </p:cNvSpPr>
          <p:nvPr/>
        </p:nvSpPr>
        <p:spPr bwMode="auto">
          <a:xfrm>
            <a:off x="2282825" y="1463675"/>
            <a:ext cx="1246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b="1">
                <a:latin typeface="GB Pinyinok-D" pitchFamily="2" charset="-122"/>
                <a:ea typeface="GB Pinyinok-D" pitchFamily="2" charset="-122"/>
              </a:rPr>
              <a:t>dōnɡxi</a:t>
            </a:r>
            <a:endParaRPr lang="en-US" altLang="zh-CN" sz="2800" b="1">
              <a:latin typeface="GB Pinyinok-D" pitchFamily="2" charset="-122"/>
              <a:ea typeface="GB Pinyinok-D" pitchFamily="2" charset="-122"/>
              <a:sym typeface="Times New Roman" pitchFamily="18" charset="0"/>
            </a:endParaRPr>
          </a:p>
        </p:txBody>
      </p:sp>
      <p:sp>
        <p:nvSpPr>
          <p:cNvPr id="5148" name="文本框 148"/>
          <p:cNvSpPr>
            <a:spLocks noChangeArrowheads="1"/>
          </p:cNvSpPr>
          <p:nvPr/>
        </p:nvSpPr>
        <p:spPr bwMode="auto">
          <a:xfrm>
            <a:off x="2305050" y="2354263"/>
            <a:ext cx="1327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b="1" dirty="0" err="1">
                <a:latin typeface="GB Pinyinok-D" pitchFamily="2" charset="-122"/>
                <a:ea typeface="GB Pinyinok-D" pitchFamily="2" charset="-122"/>
              </a:rPr>
              <a:t>kànjiàn</a:t>
            </a:r>
            <a:endParaRPr lang="en-US" altLang="zh-CN" sz="2800" b="1" dirty="0">
              <a:latin typeface="GB Pinyinok-D" pitchFamily="2" charset="-122"/>
              <a:ea typeface="GB Pinyinok-D" pitchFamily="2" charset="-122"/>
              <a:sym typeface="Times New Roman" pitchFamily="18" charset="0"/>
            </a:endParaRPr>
          </a:p>
        </p:txBody>
      </p:sp>
      <p:sp>
        <p:nvSpPr>
          <p:cNvPr id="5149" name="文本框 149"/>
          <p:cNvSpPr>
            <a:spLocks noChangeArrowheads="1"/>
          </p:cNvSpPr>
          <p:nvPr/>
        </p:nvSpPr>
        <p:spPr bwMode="auto">
          <a:xfrm>
            <a:off x="2278063" y="3175000"/>
            <a:ext cx="765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b="1">
                <a:latin typeface="GB Pinyinok-D" pitchFamily="2" charset="-122"/>
                <a:ea typeface="GB Pinyinok-D" pitchFamily="2" charset="-122"/>
              </a:rPr>
              <a:t>chē</a:t>
            </a:r>
            <a:endParaRPr lang="en-US" altLang="zh-CN" sz="2800" b="1">
              <a:latin typeface="GB Pinyinok-D" pitchFamily="2" charset="-122"/>
              <a:ea typeface="GB Pinyinok-D" pitchFamily="2" charset="-122"/>
              <a:sym typeface="Times New Roman" pitchFamily="18" charset="0"/>
            </a:endParaRPr>
          </a:p>
        </p:txBody>
      </p:sp>
      <p:cxnSp>
        <p:nvCxnSpPr>
          <p:cNvPr id="69637" name="AutoShape 4"/>
          <p:cNvCxnSpPr>
            <a:cxnSpLocks noChangeShapeType="1"/>
          </p:cNvCxnSpPr>
          <p:nvPr/>
        </p:nvCxnSpPr>
        <p:spPr bwMode="auto">
          <a:xfrm flipH="1" flipV="1">
            <a:off x="10001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</p:spPr>
      </p:cxnSp>
      <p:grpSp>
        <p:nvGrpSpPr>
          <p:cNvPr id="2" name="组合 5"/>
          <p:cNvGrpSpPr>
            <a:grpSpLocks/>
          </p:cNvGrpSpPr>
          <p:nvPr/>
        </p:nvGrpSpPr>
        <p:grpSpPr bwMode="auto">
          <a:xfrm>
            <a:off x="814388" y="1463675"/>
            <a:ext cx="1338262" cy="546100"/>
            <a:chOff x="682668" y="3939837"/>
            <a:chExt cx="1338943" cy="545230"/>
          </a:xfrm>
        </p:grpSpPr>
        <p:sp>
          <p:nvSpPr>
            <p:cNvPr id="69692" name="圆角矩形 32"/>
            <p:cNvSpPr>
              <a:spLocks noChangeArrowheads="1"/>
            </p:cNvSpPr>
            <p:nvPr/>
          </p:nvSpPr>
          <p:spPr bwMode="auto">
            <a:xfrm>
              <a:off x="682668" y="3939837"/>
              <a:ext cx="1338943" cy="529187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pitchFamily="34" charset="0"/>
                <a:buNone/>
              </a:pPr>
              <a:endParaRPr lang="zh-CN" altLang="en-US"/>
            </a:p>
          </p:txBody>
        </p:sp>
        <p:sp>
          <p:nvSpPr>
            <p:cNvPr id="69693" name="文本框 88"/>
            <p:cNvSpPr>
              <a:spLocks noChangeArrowheads="1"/>
            </p:cNvSpPr>
            <p:nvPr/>
          </p:nvSpPr>
          <p:spPr bwMode="auto">
            <a:xfrm>
              <a:off x="879756" y="3959851"/>
              <a:ext cx="905498" cy="525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170" tIns="46990" rIns="90170" bIns="46990">
              <a:spAutoFit/>
            </a:bodyPr>
            <a:lstStyle/>
            <a:p>
              <a:pPr algn="ctr"/>
              <a:r>
                <a:rPr lang="zh-CN" altLang="en-US" sz="2800" b="1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rPr>
                <a:t>东西</a:t>
              </a:r>
            </a:p>
          </p:txBody>
        </p:sp>
      </p:grpSp>
      <p:grpSp>
        <p:nvGrpSpPr>
          <p:cNvPr id="3" name="组合 83"/>
          <p:cNvGrpSpPr>
            <a:grpSpLocks/>
          </p:cNvGrpSpPr>
          <p:nvPr/>
        </p:nvGrpSpPr>
        <p:grpSpPr bwMode="auto">
          <a:xfrm>
            <a:off x="814388" y="2316163"/>
            <a:ext cx="1335087" cy="533400"/>
            <a:chOff x="955178" y="2316013"/>
            <a:chExt cx="1583066" cy="533763"/>
          </a:xfrm>
        </p:grpSpPr>
        <p:sp>
          <p:nvSpPr>
            <p:cNvPr id="69690" name="圆角矩形 31"/>
            <p:cNvSpPr>
              <a:spLocks noChangeArrowheads="1"/>
            </p:cNvSpPr>
            <p:nvPr/>
          </p:nvSpPr>
          <p:spPr bwMode="auto">
            <a:xfrm>
              <a:off x="955178" y="2316013"/>
              <a:ext cx="1583066" cy="528787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pitchFamily="34" charset="0"/>
                <a:buNone/>
              </a:pPr>
              <a:endParaRPr lang="zh-CN" altLang="en-US"/>
            </a:p>
          </p:txBody>
        </p:sp>
        <p:sp>
          <p:nvSpPr>
            <p:cNvPr id="69691" name="文本框 107"/>
            <p:cNvSpPr>
              <a:spLocks noChangeArrowheads="1"/>
            </p:cNvSpPr>
            <p:nvPr/>
          </p:nvSpPr>
          <p:spPr bwMode="auto">
            <a:xfrm>
              <a:off x="1027624" y="2323991"/>
              <a:ext cx="1510620" cy="525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170" tIns="46990" rIns="90170" bIns="46990">
              <a:spAutoFit/>
            </a:bodyPr>
            <a:lstStyle/>
            <a:p>
              <a:pPr algn="ctr"/>
              <a:r>
                <a:rPr lang="zh-CN" altLang="en-US" sz="2800" b="1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rPr>
                <a:t>看见</a:t>
              </a:r>
            </a:p>
          </p:txBody>
        </p:sp>
      </p:grpSp>
      <p:grpSp>
        <p:nvGrpSpPr>
          <p:cNvPr id="4" name="组合 7"/>
          <p:cNvGrpSpPr>
            <a:grpSpLocks/>
          </p:cNvGrpSpPr>
          <p:nvPr/>
        </p:nvGrpSpPr>
        <p:grpSpPr bwMode="auto">
          <a:xfrm>
            <a:off x="815975" y="3170238"/>
            <a:ext cx="1338263" cy="530225"/>
            <a:chOff x="683984" y="5619216"/>
            <a:chExt cx="1338943" cy="529187"/>
          </a:xfrm>
        </p:grpSpPr>
        <p:sp>
          <p:nvSpPr>
            <p:cNvPr id="69688" name="圆角矩形 30"/>
            <p:cNvSpPr>
              <a:spLocks noChangeArrowheads="1"/>
            </p:cNvSpPr>
            <p:nvPr/>
          </p:nvSpPr>
          <p:spPr bwMode="auto">
            <a:xfrm>
              <a:off x="683984" y="5619216"/>
              <a:ext cx="1338943" cy="529187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pitchFamily="34" charset="0"/>
                <a:buNone/>
              </a:pPr>
              <a:endParaRPr lang="zh-CN" altLang="en-US"/>
            </a:p>
          </p:txBody>
        </p:sp>
        <p:sp>
          <p:nvSpPr>
            <p:cNvPr id="69689" name="文本框 110"/>
            <p:cNvSpPr>
              <a:spLocks noChangeArrowheads="1"/>
            </p:cNvSpPr>
            <p:nvPr/>
          </p:nvSpPr>
          <p:spPr bwMode="auto">
            <a:xfrm>
              <a:off x="1075028" y="5622652"/>
              <a:ext cx="543053" cy="524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170" tIns="46990" rIns="90170" bIns="46990" anchor="ctr">
              <a:spAutoFit/>
            </a:bodyPr>
            <a:lstStyle/>
            <a:p>
              <a:r>
                <a:rPr lang="zh-CN" altLang="en-US" sz="2800" b="1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rPr>
                <a:t>车</a:t>
              </a:r>
            </a:p>
          </p:txBody>
        </p:sp>
      </p:grpSp>
      <p:grpSp>
        <p:nvGrpSpPr>
          <p:cNvPr id="69641" name="组合 8"/>
          <p:cNvGrpSpPr>
            <a:grpSpLocks/>
          </p:cNvGrpSpPr>
          <p:nvPr/>
        </p:nvGrpSpPr>
        <p:grpSpPr bwMode="auto">
          <a:xfrm>
            <a:off x="307975" y="6350"/>
            <a:ext cx="3833813" cy="646113"/>
            <a:chOff x="308629" y="6819"/>
            <a:chExt cx="3833696" cy="646331"/>
          </a:xfrm>
        </p:grpSpPr>
        <p:sp>
          <p:nvSpPr>
            <p:cNvPr id="32" name="Text Box 4"/>
            <p:cNvSpPr txBox="1">
              <a:spLocks noChangeArrowheads="1"/>
            </p:cNvSpPr>
            <p:nvPr/>
          </p:nvSpPr>
          <p:spPr bwMode="auto">
            <a:xfrm>
              <a:off x="329266" y="6819"/>
              <a:ext cx="38130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生词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New Words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308629" y="653150"/>
              <a:ext cx="3833696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文本框 142"/>
          <p:cNvSpPr>
            <a:spLocks noChangeArrowheads="1"/>
          </p:cNvSpPr>
          <p:nvPr/>
        </p:nvSpPr>
        <p:spPr bwMode="auto">
          <a:xfrm>
            <a:off x="5803900" y="1484313"/>
            <a:ext cx="24844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>
                <a:latin typeface="GB Pinyinok-D" pitchFamily="2" charset="-122"/>
                <a:ea typeface="GB Pinyinok-D" pitchFamily="2" charset="-122"/>
              </a:rPr>
              <a:t>yìdiǎnr</a:t>
            </a:r>
            <a:endParaRPr lang="en-US" altLang="zh-CN" sz="2800" b="1">
              <a:latin typeface="GB Pinyinok-D" pitchFamily="2" charset="-122"/>
              <a:ea typeface="GB Pinyinok-D" pitchFamily="2" charset="-122"/>
              <a:sym typeface="Times New Roman" pitchFamily="18" charset="0"/>
            </a:endParaRPr>
          </a:p>
        </p:txBody>
      </p:sp>
      <p:sp>
        <p:nvSpPr>
          <p:cNvPr id="37" name="文本框 148"/>
          <p:cNvSpPr>
            <a:spLocks noChangeArrowheads="1"/>
          </p:cNvSpPr>
          <p:nvPr/>
        </p:nvSpPr>
        <p:spPr bwMode="auto">
          <a:xfrm>
            <a:off x="5843588" y="2352675"/>
            <a:ext cx="1739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b="1">
                <a:latin typeface="GB Pinyinok-D" pitchFamily="2" charset="-122"/>
                <a:ea typeface="GB Pinyinok-D" pitchFamily="2" charset="-122"/>
              </a:rPr>
              <a:t>xiānshenɡ</a:t>
            </a:r>
            <a:endParaRPr lang="en-US" altLang="zh-CN" sz="2800" b="1">
              <a:latin typeface="GB Pinyinok-D" pitchFamily="2" charset="-122"/>
              <a:ea typeface="GB Pinyinok-D" pitchFamily="2" charset="-122"/>
              <a:sym typeface="Times New Roman" pitchFamily="18" charset="0"/>
            </a:endParaRPr>
          </a:p>
        </p:txBody>
      </p:sp>
      <p:sp>
        <p:nvSpPr>
          <p:cNvPr id="38" name="文本框 149"/>
          <p:cNvSpPr>
            <a:spLocks noChangeArrowheads="1"/>
          </p:cNvSpPr>
          <p:nvPr/>
        </p:nvSpPr>
        <p:spPr bwMode="auto">
          <a:xfrm>
            <a:off x="5843588" y="3195638"/>
            <a:ext cx="784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b="1">
                <a:latin typeface="GB Pinyinok-D" pitchFamily="2" charset="-122"/>
                <a:ea typeface="GB Pinyinok-D" pitchFamily="2" charset="-122"/>
              </a:rPr>
              <a:t>yīfu</a:t>
            </a:r>
            <a:endParaRPr lang="en-US" altLang="zh-CN" sz="2800" b="1">
              <a:latin typeface="GB Pinyinok-D" pitchFamily="2" charset="-122"/>
              <a:ea typeface="GB Pinyinok-D" pitchFamily="2" charset="-122"/>
              <a:sym typeface="Times New Roman" pitchFamily="18" charset="0"/>
            </a:endParaRPr>
          </a:p>
        </p:txBody>
      </p:sp>
      <p:grpSp>
        <p:nvGrpSpPr>
          <p:cNvPr id="6" name="组合 38"/>
          <p:cNvGrpSpPr>
            <a:grpSpLocks/>
          </p:cNvGrpSpPr>
          <p:nvPr/>
        </p:nvGrpSpPr>
        <p:grpSpPr bwMode="auto">
          <a:xfrm>
            <a:off x="4237038" y="1484313"/>
            <a:ext cx="1579562" cy="530225"/>
            <a:chOff x="565470" y="3939837"/>
            <a:chExt cx="1579308" cy="529323"/>
          </a:xfrm>
        </p:grpSpPr>
        <p:sp>
          <p:nvSpPr>
            <p:cNvPr id="69684" name="圆角矩形 32"/>
            <p:cNvSpPr>
              <a:spLocks noChangeArrowheads="1"/>
            </p:cNvSpPr>
            <p:nvPr/>
          </p:nvSpPr>
          <p:spPr bwMode="auto">
            <a:xfrm>
              <a:off x="682668" y="3939837"/>
              <a:ext cx="1338943" cy="529187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pitchFamily="34" charset="0"/>
                <a:buNone/>
              </a:pPr>
              <a:endParaRPr lang="zh-CN" altLang="en-US"/>
            </a:p>
          </p:txBody>
        </p:sp>
        <p:sp>
          <p:nvSpPr>
            <p:cNvPr id="69685" name="文本框 88"/>
            <p:cNvSpPr>
              <a:spLocks noChangeArrowheads="1"/>
            </p:cNvSpPr>
            <p:nvPr/>
          </p:nvSpPr>
          <p:spPr bwMode="auto">
            <a:xfrm>
              <a:off x="565470" y="3944108"/>
              <a:ext cx="1579308" cy="525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170" tIns="46990" rIns="90170" bIns="46990">
              <a:spAutoFit/>
            </a:bodyPr>
            <a:lstStyle/>
            <a:p>
              <a:pPr algn="ctr"/>
              <a:r>
                <a:rPr lang="zh-CN" altLang="en-US" sz="2800" b="1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rPr>
                <a:t>一点儿</a:t>
              </a:r>
            </a:p>
          </p:txBody>
        </p:sp>
      </p:grpSp>
      <p:grpSp>
        <p:nvGrpSpPr>
          <p:cNvPr id="7" name="组合 41"/>
          <p:cNvGrpSpPr>
            <a:grpSpLocks/>
          </p:cNvGrpSpPr>
          <p:nvPr/>
        </p:nvGrpSpPr>
        <p:grpSpPr bwMode="auto">
          <a:xfrm>
            <a:off x="4354513" y="2328863"/>
            <a:ext cx="1338262" cy="536575"/>
            <a:chOff x="682668" y="4792841"/>
            <a:chExt cx="1338943" cy="536981"/>
          </a:xfrm>
        </p:grpSpPr>
        <p:sp>
          <p:nvSpPr>
            <p:cNvPr id="69682" name="圆角矩形 31"/>
            <p:cNvSpPr>
              <a:spLocks noChangeArrowheads="1"/>
            </p:cNvSpPr>
            <p:nvPr/>
          </p:nvSpPr>
          <p:spPr bwMode="auto">
            <a:xfrm>
              <a:off x="682668" y="4800635"/>
              <a:ext cx="1338943" cy="529187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pitchFamily="34" charset="0"/>
                <a:buNone/>
              </a:pPr>
              <a:endParaRPr lang="zh-CN" altLang="en-US"/>
            </a:p>
          </p:txBody>
        </p:sp>
        <p:sp>
          <p:nvSpPr>
            <p:cNvPr id="69683" name="文本框 107"/>
            <p:cNvSpPr>
              <a:spLocks noChangeArrowheads="1"/>
            </p:cNvSpPr>
            <p:nvPr/>
          </p:nvSpPr>
          <p:spPr bwMode="auto">
            <a:xfrm>
              <a:off x="858581" y="4792841"/>
              <a:ext cx="903912" cy="526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170" tIns="46990" rIns="90170" bIns="46990">
              <a:spAutoFit/>
            </a:bodyPr>
            <a:lstStyle/>
            <a:p>
              <a:r>
                <a:rPr lang="zh-CN" altLang="en-US" sz="2800" b="1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rPr>
                <a:t>先生</a:t>
              </a:r>
            </a:p>
          </p:txBody>
        </p:sp>
      </p:grpSp>
      <p:grpSp>
        <p:nvGrpSpPr>
          <p:cNvPr id="8" name="组合 44"/>
          <p:cNvGrpSpPr>
            <a:grpSpLocks/>
          </p:cNvGrpSpPr>
          <p:nvPr/>
        </p:nvGrpSpPr>
        <p:grpSpPr bwMode="auto">
          <a:xfrm>
            <a:off x="4356100" y="3190875"/>
            <a:ext cx="1338263" cy="528638"/>
            <a:chOff x="683984" y="5619216"/>
            <a:chExt cx="1338943" cy="533380"/>
          </a:xfrm>
        </p:grpSpPr>
        <p:sp>
          <p:nvSpPr>
            <p:cNvPr id="69680" name="圆角矩形 30"/>
            <p:cNvSpPr>
              <a:spLocks noChangeArrowheads="1"/>
            </p:cNvSpPr>
            <p:nvPr/>
          </p:nvSpPr>
          <p:spPr bwMode="auto">
            <a:xfrm>
              <a:off x="683984" y="5619216"/>
              <a:ext cx="1338943" cy="529187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pitchFamily="34" charset="0"/>
                <a:buNone/>
              </a:pPr>
              <a:endParaRPr lang="zh-CN" altLang="en-US"/>
            </a:p>
          </p:txBody>
        </p:sp>
        <p:sp>
          <p:nvSpPr>
            <p:cNvPr id="69681" name="文本框 110"/>
            <p:cNvSpPr>
              <a:spLocks noChangeArrowheads="1"/>
            </p:cNvSpPr>
            <p:nvPr/>
          </p:nvSpPr>
          <p:spPr bwMode="auto">
            <a:xfrm>
              <a:off x="881385" y="5622652"/>
              <a:ext cx="903911" cy="529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170" tIns="46990" rIns="90170" bIns="46990">
              <a:spAutoFit/>
            </a:bodyPr>
            <a:lstStyle/>
            <a:p>
              <a:pPr algn="ctr"/>
              <a:r>
                <a:rPr lang="zh-CN" altLang="en-US" sz="2800" b="1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rPr>
                <a:t>衣服</a:t>
              </a:r>
            </a:p>
          </p:txBody>
        </p:sp>
      </p:grpSp>
      <p:sp>
        <p:nvSpPr>
          <p:cNvPr id="30" name="文本框 149"/>
          <p:cNvSpPr>
            <a:spLocks noChangeArrowheads="1"/>
          </p:cNvSpPr>
          <p:nvPr/>
        </p:nvSpPr>
        <p:spPr bwMode="auto">
          <a:xfrm>
            <a:off x="2298700" y="4068763"/>
            <a:ext cx="38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b="1">
                <a:latin typeface="GB Pinyinok-D" pitchFamily="2" charset="-122"/>
                <a:ea typeface="GB Pinyinok-D" pitchFamily="2" charset="-122"/>
                <a:sym typeface="Times New Roman" pitchFamily="18" charset="0"/>
              </a:rPr>
              <a:t>a</a:t>
            </a:r>
          </a:p>
        </p:txBody>
      </p:sp>
      <p:grpSp>
        <p:nvGrpSpPr>
          <p:cNvPr id="9" name="组合 7"/>
          <p:cNvGrpSpPr>
            <a:grpSpLocks/>
          </p:cNvGrpSpPr>
          <p:nvPr/>
        </p:nvGrpSpPr>
        <p:grpSpPr bwMode="auto">
          <a:xfrm>
            <a:off x="811213" y="4064000"/>
            <a:ext cx="1338262" cy="528638"/>
            <a:chOff x="683984" y="5619216"/>
            <a:chExt cx="1338943" cy="533384"/>
          </a:xfrm>
        </p:grpSpPr>
        <p:sp>
          <p:nvSpPr>
            <p:cNvPr id="69678" name="圆角矩形 30"/>
            <p:cNvSpPr>
              <a:spLocks noChangeArrowheads="1"/>
            </p:cNvSpPr>
            <p:nvPr/>
          </p:nvSpPr>
          <p:spPr bwMode="auto">
            <a:xfrm>
              <a:off x="683984" y="5619216"/>
              <a:ext cx="1338943" cy="529187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pitchFamily="34" charset="0"/>
                <a:buNone/>
              </a:pPr>
              <a:endParaRPr lang="zh-CN" altLang="en-US"/>
            </a:p>
          </p:txBody>
        </p:sp>
        <p:sp>
          <p:nvSpPr>
            <p:cNvPr id="69679" name="文本框 110"/>
            <p:cNvSpPr>
              <a:spLocks noChangeArrowheads="1"/>
            </p:cNvSpPr>
            <p:nvPr/>
          </p:nvSpPr>
          <p:spPr bwMode="auto">
            <a:xfrm>
              <a:off x="963350" y="5622652"/>
              <a:ext cx="722682" cy="529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170" tIns="46990" rIns="90170" bIns="46990">
              <a:spAutoFit/>
            </a:bodyPr>
            <a:lstStyle/>
            <a:p>
              <a:r>
                <a:rPr lang="zh-CN" altLang="en-US" sz="2800" b="1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rPr>
                <a:t>*啊</a:t>
              </a:r>
            </a:p>
          </p:txBody>
        </p:sp>
      </p:grpSp>
      <p:sp>
        <p:nvSpPr>
          <p:cNvPr id="39" name="文本框 149"/>
          <p:cNvSpPr>
            <a:spLocks noChangeArrowheads="1"/>
          </p:cNvSpPr>
          <p:nvPr/>
        </p:nvSpPr>
        <p:spPr bwMode="auto">
          <a:xfrm>
            <a:off x="5838825" y="4089400"/>
            <a:ext cx="9223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b="1" dirty="0" err="1">
                <a:latin typeface="GB Pinyinok-D" pitchFamily="2" charset="-122"/>
                <a:ea typeface="GB Pinyinok-D" pitchFamily="2" charset="-122"/>
              </a:rPr>
              <a:t>shǎo</a:t>
            </a:r>
            <a:endParaRPr lang="en-US" altLang="zh-CN" sz="2800" b="1" dirty="0">
              <a:latin typeface="GB Pinyinok-D" pitchFamily="2" charset="-122"/>
              <a:ea typeface="GB Pinyinok-D" pitchFamily="2" charset="-122"/>
              <a:sym typeface="Times New Roman" pitchFamily="18" charset="0"/>
            </a:endParaRPr>
          </a:p>
        </p:txBody>
      </p:sp>
      <p:grpSp>
        <p:nvGrpSpPr>
          <p:cNvPr id="10" name="组合 44"/>
          <p:cNvGrpSpPr>
            <a:grpSpLocks/>
          </p:cNvGrpSpPr>
          <p:nvPr/>
        </p:nvGrpSpPr>
        <p:grpSpPr bwMode="auto">
          <a:xfrm>
            <a:off x="4351338" y="4084638"/>
            <a:ext cx="1338262" cy="544512"/>
            <a:chOff x="683984" y="5619216"/>
            <a:chExt cx="1338943" cy="547943"/>
          </a:xfrm>
        </p:grpSpPr>
        <p:sp>
          <p:nvSpPr>
            <p:cNvPr id="69676" name="圆角矩形 30"/>
            <p:cNvSpPr>
              <a:spLocks noChangeArrowheads="1"/>
            </p:cNvSpPr>
            <p:nvPr/>
          </p:nvSpPr>
          <p:spPr bwMode="auto">
            <a:xfrm>
              <a:off x="683984" y="5619216"/>
              <a:ext cx="1338943" cy="529187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pitchFamily="34" charset="0"/>
                <a:buNone/>
              </a:pPr>
              <a:endParaRPr lang="zh-CN" altLang="en-US"/>
            </a:p>
          </p:txBody>
        </p:sp>
        <p:sp>
          <p:nvSpPr>
            <p:cNvPr id="69677" name="文本框 110"/>
            <p:cNvSpPr>
              <a:spLocks noChangeArrowheads="1"/>
            </p:cNvSpPr>
            <p:nvPr/>
          </p:nvSpPr>
          <p:spPr bwMode="auto">
            <a:xfrm>
              <a:off x="1072239" y="5638441"/>
              <a:ext cx="543053" cy="528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170" tIns="46990" rIns="90170" bIns="46990">
              <a:spAutoFit/>
            </a:bodyPr>
            <a:lstStyle/>
            <a:p>
              <a:r>
                <a:rPr lang="zh-CN" altLang="en-US" sz="2800" b="1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rPr>
                <a:t>少</a:t>
              </a:r>
            </a:p>
          </p:txBody>
        </p:sp>
      </p:grpSp>
      <p:grpSp>
        <p:nvGrpSpPr>
          <p:cNvPr id="11" name="组合 7"/>
          <p:cNvGrpSpPr>
            <a:grpSpLocks/>
          </p:cNvGrpSpPr>
          <p:nvPr/>
        </p:nvGrpSpPr>
        <p:grpSpPr bwMode="auto">
          <a:xfrm>
            <a:off x="827088" y="4946650"/>
            <a:ext cx="1322387" cy="547688"/>
            <a:chOff x="683984" y="5619216"/>
            <a:chExt cx="1338943" cy="547205"/>
          </a:xfrm>
        </p:grpSpPr>
        <p:sp>
          <p:nvSpPr>
            <p:cNvPr id="69674" name="圆角矩形 30"/>
            <p:cNvSpPr>
              <a:spLocks noChangeArrowheads="1"/>
            </p:cNvSpPr>
            <p:nvPr/>
          </p:nvSpPr>
          <p:spPr bwMode="auto">
            <a:xfrm>
              <a:off x="683984" y="5619216"/>
              <a:ext cx="1338943" cy="529187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pitchFamily="34" charset="0"/>
                <a:buNone/>
              </a:pPr>
              <a:endParaRPr lang="zh-CN" altLang="en-US"/>
            </a:p>
          </p:txBody>
        </p:sp>
        <p:sp>
          <p:nvSpPr>
            <p:cNvPr id="69675" name="文本框 110"/>
            <p:cNvSpPr>
              <a:spLocks noChangeArrowheads="1"/>
            </p:cNvSpPr>
            <p:nvPr/>
          </p:nvSpPr>
          <p:spPr bwMode="auto">
            <a:xfrm>
              <a:off x="910892" y="5641665"/>
              <a:ext cx="830968" cy="524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170" tIns="46990" rIns="90170" bIns="46990">
              <a:spAutoFit/>
            </a:bodyPr>
            <a:lstStyle/>
            <a:p>
              <a:r>
                <a:rPr lang="zh-CN" altLang="en-US" sz="2800" b="1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rPr>
                <a:t>这些</a:t>
              </a:r>
            </a:p>
          </p:txBody>
        </p:sp>
      </p:grpSp>
      <p:sp>
        <p:nvSpPr>
          <p:cNvPr id="55" name="文本框 149"/>
          <p:cNvSpPr>
            <a:spLocks noChangeArrowheads="1"/>
          </p:cNvSpPr>
          <p:nvPr/>
        </p:nvSpPr>
        <p:spPr bwMode="auto">
          <a:xfrm>
            <a:off x="2271713" y="4937125"/>
            <a:ext cx="11636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b="1">
                <a:latin typeface="GB Pinyinok-D" pitchFamily="2" charset="-122"/>
                <a:ea typeface="GB Pinyinok-D" pitchFamily="2" charset="-122"/>
              </a:rPr>
              <a:t>zhèxiē</a:t>
            </a:r>
            <a:endParaRPr lang="en-US" altLang="zh-CN" sz="2800" b="1">
              <a:latin typeface="GB Pinyinok-D" pitchFamily="2" charset="-122"/>
              <a:ea typeface="GB Pinyinok-D" pitchFamily="2" charset="-122"/>
              <a:sym typeface="Times New Roman" pitchFamily="18" charset="0"/>
            </a:endParaRPr>
          </a:p>
        </p:txBody>
      </p:sp>
      <p:sp>
        <p:nvSpPr>
          <p:cNvPr id="71" name="文本框 149"/>
          <p:cNvSpPr>
            <a:spLocks noChangeArrowheads="1"/>
          </p:cNvSpPr>
          <p:nvPr/>
        </p:nvSpPr>
        <p:spPr bwMode="auto">
          <a:xfrm>
            <a:off x="5834063" y="4951413"/>
            <a:ext cx="7858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b="1">
                <a:latin typeface="GB Pinyinok-D" pitchFamily="2" charset="-122"/>
                <a:ea typeface="GB Pinyinok-D" pitchFamily="2" charset="-122"/>
              </a:rPr>
              <a:t>dōu</a:t>
            </a:r>
            <a:endParaRPr lang="en-US" altLang="zh-CN" sz="2800" b="1">
              <a:latin typeface="GB Pinyinok-D" pitchFamily="2" charset="-122"/>
              <a:ea typeface="GB Pinyinok-D" pitchFamily="2" charset="-122"/>
              <a:sym typeface="Times New Roman" pitchFamily="18" charset="0"/>
            </a:endParaRPr>
          </a:p>
        </p:txBody>
      </p:sp>
      <p:grpSp>
        <p:nvGrpSpPr>
          <p:cNvPr id="12" name="组合 44"/>
          <p:cNvGrpSpPr>
            <a:grpSpLocks/>
          </p:cNvGrpSpPr>
          <p:nvPr/>
        </p:nvGrpSpPr>
        <p:grpSpPr bwMode="auto">
          <a:xfrm>
            <a:off x="4346575" y="4946650"/>
            <a:ext cx="1338263" cy="544513"/>
            <a:chOff x="683984" y="5619216"/>
            <a:chExt cx="1338943" cy="547941"/>
          </a:xfrm>
        </p:grpSpPr>
        <p:sp>
          <p:nvSpPr>
            <p:cNvPr id="69672" name="圆角矩形 30"/>
            <p:cNvSpPr>
              <a:spLocks noChangeArrowheads="1"/>
            </p:cNvSpPr>
            <p:nvPr/>
          </p:nvSpPr>
          <p:spPr bwMode="auto">
            <a:xfrm>
              <a:off x="683984" y="5619216"/>
              <a:ext cx="1338943" cy="529187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pitchFamily="34" charset="0"/>
                <a:buNone/>
              </a:pPr>
              <a:endParaRPr lang="zh-CN" altLang="en-US"/>
            </a:p>
          </p:txBody>
        </p:sp>
        <p:sp>
          <p:nvSpPr>
            <p:cNvPr id="69673" name="文本框 110"/>
            <p:cNvSpPr>
              <a:spLocks noChangeArrowheads="1"/>
            </p:cNvSpPr>
            <p:nvPr/>
          </p:nvSpPr>
          <p:spPr bwMode="auto">
            <a:xfrm>
              <a:off x="1092251" y="5638441"/>
              <a:ext cx="543053" cy="5287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170" tIns="46990" rIns="90170" bIns="46990">
              <a:spAutoFit/>
            </a:bodyPr>
            <a:lstStyle/>
            <a:p>
              <a:r>
                <a:rPr lang="zh-CN" altLang="en-US" sz="2800" b="1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rPr>
                <a:t>都</a:t>
              </a:r>
            </a:p>
          </p:txBody>
        </p:sp>
      </p:grpSp>
      <p:sp>
        <p:nvSpPr>
          <p:cNvPr id="46" name="文本框 148"/>
          <p:cNvSpPr>
            <a:spLocks noChangeArrowheads="1"/>
          </p:cNvSpPr>
          <p:nvPr/>
        </p:nvSpPr>
        <p:spPr bwMode="auto">
          <a:xfrm>
            <a:off x="9736138" y="2333625"/>
            <a:ext cx="644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b="1">
                <a:latin typeface="GB Pinyinok-D" pitchFamily="2" charset="-122"/>
                <a:ea typeface="GB Pinyinok-D" pitchFamily="2" charset="-122"/>
              </a:rPr>
              <a:t>kāi</a:t>
            </a:r>
            <a:endParaRPr lang="en-US" altLang="zh-CN" sz="2800" b="1">
              <a:latin typeface="GB Pinyinok-D" pitchFamily="2" charset="-122"/>
              <a:ea typeface="GB Pinyinok-D" pitchFamily="2" charset="-122"/>
              <a:sym typeface="Times New Roman" pitchFamily="18" charset="0"/>
            </a:endParaRPr>
          </a:p>
        </p:txBody>
      </p:sp>
      <p:sp>
        <p:nvSpPr>
          <p:cNvPr id="47" name="文本框 149"/>
          <p:cNvSpPr>
            <a:spLocks noChangeArrowheads="1"/>
          </p:cNvSpPr>
          <p:nvPr/>
        </p:nvSpPr>
        <p:spPr bwMode="auto">
          <a:xfrm>
            <a:off x="9736138" y="3176588"/>
            <a:ext cx="1627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b="1">
                <a:latin typeface="GB Pinyinok-D" pitchFamily="2" charset="-122"/>
                <a:ea typeface="GB Pinyinok-D" pitchFamily="2" charset="-122"/>
              </a:rPr>
              <a:t>piàoliɑnɡ</a:t>
            </a:r>
            <a:endParaRPr lang="en-US" altLang="zh-CN" sz="2800" b="1">
              <a:latin typeface="GB Pinyinok-D" pitchFamily="2" charset="-122"/>
              <a:ea typeface="GB Pinyinok-D" pitchFamily="2" charset="-122"/>
              <a:sym typeface="Times New Roman" pitchFamily="18" charset="0"/>
            </a:endParaRPr>
          </a:p>
        </p:txBody>
      </p:sp>
      <p:grpSp>
        <p:nvGrpSpPr>
          <p:cNvPr id="13" name="组合 38"/>
          <p:cNvGrpSpPr>
            <a:grpSpLocks/>
          </p:cNvGrpSpPr>
          <p:nvPr/>
        </p:nvGrpSpPr>
        <p:grpSpPr bwMode="auto">
          <a:xfrm>
            <a:off x="8247063" y="1465263"/>
            <a:ext cx="1339850" cy="530225"/>
            <a:chOff x="682668" y="3939837"/>
            <a:chExt cx="1338943" cy="529486"/>
          </a:xfrm>
        </p:grpSpPr>
        <p:sp>
          <p:nvSpPr>
            <p:cNvPr id="69670" name="圆角矩形 32"/>
            <p:cNvSpPr>
              <a:spLocks noChangeArrowheads="1"/>
            </p:cNvSpPr>
            <p:nvPr/>
          </p:nvSpPr>
          <p:spPr bwMode="auto">
            <a:xfrm>
              <a:off x="682668" y="3939837"/>
              <a:ext cx="1338943" cy="529187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pitchFamily="34" charset="0"/>
                <a:buNone/>
              </a:pPr>
              <a:endParaRPr lang="zh-CN" altLang="en-US"/>
            </a:p>
          </p:txBody>
        </p:sp>
        <p:sp>
          <p:nvSpPr>
            <p:cNvPr id="69671" name="文本框 88"/>
            <p:cNvSpPr>
              <a:spLocks noChangeArrowheads="1"/>
            </p:cNvSpPr>
            <p:nvPr/>
          </p:nvSpPr>
          <p:spPr bwMode="auto">
            <a:xfrm>
              <a:off x="756414" y="3944107"/>
              <a:ext cx="1110307" cy="525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170" tIns="46990" rIns="90170" bIns="46990">
              <a:spAutoFit/>
            </a:bodyPr>
            <a:lstStyle/>
            <a:p>
              <a:pPr algn="ctr"/>
              <a:r>
                <a:rPr lang="zh-CN" altLang="en-US" sz="2800" b="1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rPr>
                <a:t>苹果</a:t>
              </a:r>
            </a:p>
          </p:txBody>
        </p:sp>
      </p:grpSp>
      <p:grpSp>
        <p:nvGrpSpPr>
          <p:cNvPr id="14" name="组合 41"/>
          <p:cNvGrpSpPr>
            <a:grpSpLocks/>
          </p:cNvGrpSpPr>
          <p:nvPr/>
        </p:nvGrpSpPr>
        <p:grpSpPr bwMode="auto">
          <a:xfrm>
            <a:off x="8247063" y="2309813"/>
            <a:ext cx="1338262" cy="536575"/>
            <a:chOff x="682668" y="4792841"/>
            <a:chExt cx="1338943" cy="536981"/>
          </a:xfrm>
        </p:grpSpPr>
        <p:sp>
          <p:nvSpPr>
            <p:cNvPr id="69668" name="圆角矩形 31"/>
            <p:cNvSpPr>
              <a:spLocks noChangeArrowheads="1"/>
            </p:cNvSpPr>
            <p:nvPr/>
          </p:nvSpPr>
          <p:spPr bwMode="auto">
            <a:xfrm>
              <a:off x="682668" y="4800635"/>
              <a:ext cx="1338943" cy="529187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pitchFamily="34" charset="0"/>
                <a:buNone/>
              </a:pPr>
              <a:endParaRPr lang="zh-CN" altLang="en-US"/>
            </a:p>
          </p:txBody>
        </p:sp>
        <p:sp>
          <p:nvSpPr>
            <p:cNvPr id="69669" name="文本框 107"/>
            <p:cNvSpPr>
              <a:spLocks noChangeArrowheads="1"/>
            </p:cNvSpPr>
            <p:nvPr/>
          </p:nvSpPr>
          <p:spPr bwMode="auto">
            <a:xfrm>
              <a:off x="1077061" y="4792841"/>
              <a:ext cx="543053" cy="526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170" tIns="46990" rIns="90170" bIns="46990">
              <a:spAutoFit/>
            </a:bodyPr>
            <a:lstStyle/>
            <a:p>
              <a:r>
                <a:rPr lang="zh-CN" altLang="en-US" sz="2800" b="1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rPr>
                <a:t>开</a:t>
              </a:r>
            </a:p>
          </p:txBody>
        </p:sp>
      </p:grpSp>
      <p:grpSp>
        <p:nvGrpSpPr>
          <p:cNvPr id="15" name="组合 44"/>
          <p:cNvGrpSpPr>
            <a:grpSpLocks/>
          </p:cNvGrpSpPr>
          <p:nvPr/>
        </p:nvGrpSpPr>
        <p:grpSpPr bwMode="auto">
          <a:xfrm>
            <a:off x="8248650" y="3171825"/>
            <a:ext cx="1338263" cy="528638"/>
            <a:chOff x="683984" y="5619216"/>
            <a:chExt cx="1338943" cy="533380"/>
          </a:xfrm>
        </p:grpSpPr>
        <p:sp>
          <p:nvSpPr>
            <p:cNvPr id="69666" name="圆角矩形 30"/>
            <p:cNvSpPr>
              <a:spLocks noChangeArrowheads="1"/>
            </p:cNvSpPr>
            <p:nvPr/>
          </p:nvSpPr>
          <p:spPr bwMode="auto">
            <a:xfrm>
              <a:off x="683984" y="5619216"/>
              <a:ext cx="1338943" cy="529187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pitchFamily="34" charset="0"/>
                <a:buNone/>
              </a:pPr>
              <a:endParaRPr lang="zh-CN" altLang="en-US"/>
            </a:p>
          </p:txBody>
        </p:sp>
        <p:sp>
          <p:nvSpPr>
            <p:cNvPr id="69667" name="文本框 110"/>
            <p:cNvSpPr>
              <a:spLocks noChangeArrowheads="1"/>
            </p:cNvSpPr>
            <p:nvPr/>
          </p:nvSpPr>
          <p:spPr bwMode="auto">
            <a:xfrm>
              <a:off x="881385" y="5622652"/>
              <a:ext cx="903911" cy="529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170" tIns="46990" rIns="90170" bIns="46990">
              <a:spAutoFit/>
            </a:bodyPr>
            <a:lstStyle/>
            <a:p>
              <a:pPr algn="ctr"/>
              <a:r>
                <a:rPr lang="zh-CN" altLang="en-US" sz="2800" b="1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rPr>
                <a:t>漂亮</a:t>
              </a:r>
            </a:p>
          </p:txBody>
        </p:sp>
      </p:grpSp>
      <p:sp>
        <p:nvSpPr>
          <p:cNvPr id="58" name="文本框 149"/>
          <p:cNvSpPr>
            <a:spLocks noChangeArrowheads="1"/>
          </p:cNvSpPr>
          <p:nvPr/>
        </p:nvSpPr>
        <p:spPr bwMode="auto">
          <a:xfrm>
            <a:off x="9731375" y="4070350"/>
            <a:ext cx="1304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b="1">
                <a:latin typeface="GB Pinyinok-D" pitchFamily="2" charset="-122"/>
                <a:ea typeface="GB Pinyinok-D" pitchFamily="2" charset="-122"/>
              </a:rPr>
              <a:t>bùshǎo</a:t>
            </a:r>
            <a:endParaRPr lang="en-US" altLang="zh-CN" sz="2800" b="1">
              <a:latin typeface="GB Pinyinok-D" pitchFamily="2" charset="-122"/>
              <a:ea typeface="GB Pinyinok-D" pitchFamily="2" charset="-122"/>
              <a:sym typeface="Times New Roman" pitchFamily="18" charset="0"/>
            </a:endParaRPr>
          </a:p>
        </p:txBody>
      </p:sp>
      <p:grpSp>
        <p:nvGrpSpPr>
          <p:cNvPr id="16" name="组合 44"/>
          <p:cNvGrpSpPr>
            <a:grpSpLocks/>
          </p:cNvGrpSpPr>
          <p:nvPr/>
        </p:nvGrpSpPr>
        <p:grpSpPr bwMode="auto">
          <a:xfrm>
            <a:off x="8243888" y="4065588"/>
            <a:ext cx="1338262" cy="544512"/>
            <a:chOff x="683984" y="5619216"/>
            <a:chExt cx="1338943" cy="547943"/>
          </a:xfrm>
        </p:grpSpPr>
        <p:sp>
          <p:nvSpPr>
            <p:cNvPr id="69664" name="圆角矩形 30"/>
            <p:cNvSpPr>
              <a:spLocks noChangeArrowheads="1"/>
            </p:cNvSpPr>
            <p:nvPr/>
          </p:nvSpPr>
          <p:spPr bwMode="auto">
            <a:xfrm>
              <a:off x="683984" y="5619216"/>
              <a:ext cx="1338943" cy="529187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buFont typeface="Arial" pitchFamily="34" charset="0"/>
                <a:buNone/>
              </a:pPr>
              <a:endParaRPr lang="zh-CN" altLang="en-US"/>
            </a:p>
          </p:txBody>
        </p:sp>
        <p:sp>
          <p:nvSpPr>
            <p:cNvPr id="69665" name="文本框 110"/>
            <p:cNvSpPr>
              <a:spLocks noChangeArrowheads="1"/>
            </p:cNvSpPr>
            <p:nvPr/>
          </p:nvSpPr>
          <p:spPr bwMode="auto">
            <a:xfrm>
              <a:off x="922035" y="5638441"/>
              <a:ext cx="903912" cy="528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170" tIns="46990" rIns="90170" bIns="46990">
              <a:spAutoFit/>
            </a:bodyPr>
            <a:lstStyle/>
            <a:p>
              <a:r>
                <a:rPr lang="zh-CN" altLang="en-US" sz="2800" b="1">
                  <a:solidFill>
                    <a:srgbClr val="000000"/>
                  </a:solidFill>
                  <a:latin typeface="Calibri" pitchFamily="34" charset="0"/>
                  <a:sym typeface="宋体" pitchFamily="2" charset="-122"/>
                </a:rPr>
                <a:t>不少</a:t>
              </a:r>
            </a:p>
          </p:txBody>
        </p:sp>
      </p:grpSp>
      <p:sp>
        <p:nvSpPr>
          <p:cNvPr id="67" name="文本框 148"/>
          <p:cNvSpPr>
            <a:spLocks noChangeArrowheads="1"/>
          </p:cNvSpPr>
          <p:nvPr/>
        </p:nvSpPr>
        <p:spPr bwMode="auto">
          <a:xfrm>
            <a:off x="9779000" y="1471613"/>
            <a:ext cx="14874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b="1">
                <a:latin typeface="GB Pinyinok-D" pitchFamily="2" charset="-122"/>
                <a:ea typeface="GB Pinyinok-D" pitchFamily="2" charset="-122"/>
              </a:rPr>
              <a:t>pínɡɡuǒ</a:t>
            </a:r>
            <a:endParaRPr lang="en-US" altLang="zh-CN" sz="2800" b="1">
              <a:latin typeface="GB Pinyinok-D" pitchFamily="2" charset="-122"/>
              <a:ea typeface="GB Pinyinok-D" pitchFamily="2" charset="-122"/>
              <a:sym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1" grpId="0" bldLvl="0" autoUpdateAnimBg="0"/>
      <p:bldP spid="5141" grpId="1" bldLvl="0" autoUpdateAnimBg="0"/>
      <p:bldP spid="5141" grpId="2" bldLvl="0" autoUpdateAnimBg="0"/>
      <p:bldP spid="5141" grpId="3" bldLvl="0" autoUpdateAnimBg="0"/>
      <p:bldP spid="5141" grpId="4" bldLvl="0" autoUpdateAnimBg="0"/>
      <p:bldP spid="5148" grpId="0" bldLvl="0" autoUpdateAnimBg="0"/>
      <p:bldP spid="5148" grpId="1" bldLvl="0" autoUpdateAnimBg="0"/>
      <p:bldP spid="5148" grpId="2" bldLvl="0" autoUpdateAnimBg="0"/>
      <p:bldP spid="5148" grpId="3" bldLvl="0" autoUpdateAnimBg="0"/>
      <p:bldP spid="5148" grpId="4" bldLvl="0" autoUpdateAnimBg="0"/>
      <p:bldP spid="5149" grpId="0" bldLvl="0" autoUpdateAnimBg="0"/>
      <p:bldP spid="5149" grpId="1" bldLvl="0" autoUpdateAnimBg="0"/>
      <p:bldP spid="5149" grpId="2" bldLvl="0" autoUpdateAnimBg="0"/>
      <p:bldP spid="5149" grpId="3" bldLvl="0" autoUpdateAnimBg="0"/>
      <p:bldP spid="5149" grpId="4" bldLvl="0" autoUpdateAnimBg="0"/>
      <p:bldP spid="36" grpId="0" bldLvl="0" autoUpdateAnimBg="0"/>
      <p:bldP spid="36" grpId="1" bldLvl="0" autoUpdateAnimBg="0"/>
      <p:bldP spid="36" grpId="2" bldLvl="0" autoUpdateAnimBg="0"/>
      <p:bldP spid="36" grpId="3" bldLvl="0" autoUpdateAnimBg="0"/>
      <p:bldP spid="36" grpId="4" bldLvl="0" autoUpdateAnimBg="0"/>
      <p:bldP spid="37" grpId="0" bldLvl="0" autoUpdateAnimBg="0"/>
      <p:bldP spid="37" grpId="1" bldLvl="0" autoUpdateAnimBg="0"/>
      <p:bldP spid="37" grpId="2" bldLvl="0" autoUpdateAnimBg="0"/>
      <p:bldP spid="37" grpId="3" bldLvl="0" autoUpdateAnimBg="0"/>
      <p:bldP spid="37" grpId="4" bldLvl="0" autoUpdateAnimBg="0"/>
      <p:bldP spid="38" grpId="0" bldLvl="0" autoUpdateAnimBg="0"/>
      <p:bldP spid="38" grpId="1" bldLvl="0" autoUpdateAnimBg="0"/>
      <p:bldP spid="38" grpId="2" bldLvl="0" autoUpdateAnimBg="0"/>
      <p:bldP spid="38" grpId="3" bldLvl="0" autoUpdateAnimBg="0"/>
      <p:bldP spid="38" grpId="4" bldLvl="0" autoUpdateAnimBg="0"/>
      <p:bldP spid="30" grpId="0" bldLvl="0" autoUpdateAnimBg="0"/>
      <p:bldP spid="30" grpId="1" bldLvl="0" autoUpdateAnimBg="0"/>
      <p:bldP spid="30" grpId="2" bldLvl="0" autoUpdateAnimBg="0"/>
      <p:bldP spid="30" grpId="3" bldLvl="0" autoUpdateAnimBg="0"/>
      <p:bldP spid="30" grpId="4" bldLvl="0" autoUpdateAnimBg="0"/>
      <p:bldP spid="39" grpId="0" bldLvl="0" autoUpdateAnimBg="0"/>
      <p:bldP spid="39" grpId="1" bldLvl="0" autoUpdateAnimBg="0"/>
      <p:bldP spid="39" grpId="2" bldLvl="0" autoUpdateAnimBg="0"/>
      <p:bldP spid="39" grpId="3" bldLvl="0" autoUpdateAnimBg="0"/>
      <p:bldP spid="39" grpId="4" bldLvl="0" autoUpdateAnimBg="0"/>
      <p:bldP spid="55" grpId="0" bldLvl="0" autoUpdateAnimBg="0"/>
      <p:bldP spid="55" grpId="1" bldLvl="0" autoUpdateAnimBg="0"/>
      <p:bldP spid="55" grpId="2" bldLvl="0" autoUpdateAnimBg="0"/>
      <p:bldP spid="55" grpId="3" bldLvl="0" autoUpdateAnimBg="0"/>
      <p:bldP spid="71" grpId="0" bldLvl="0" autoUpdateAnimBg="0"/>
      <p:bldP spid="71" grpId="1" bldLvl="0" autoUpdateAnimBg="0"/>
      <p:bldP spid="71" grpId="2" bldLvl="0" autoUpdateAnimBg="0"/>
      <p:bldP spid="71" grpId="3" bldLvl="0" autoUpdateAnimBg="0"/>
      <p:bldP spid="71" grpId="4" bldLvl="0" autoUpdateAnimBg="0"/>
      <p:bldP spid="46" grpId="0" bldLvl="0" autoUpdateAnimBg="0"/>
      <p:bldP spid="46" grpId="1" bldLvl="0" autoUpdateAnimBg="0"/>
      <p:bldP spid="46" grpId="2" bldLvl="0" autoUpdateAnimBg="0"/>
      <p:bldP spid="46" grpId="3" bldLvl="0" autoUpdateAnimBg="0"/>
      <p:bldP spid="46" grpId="4" bldLvl="0" autoUpdateAnimBg="0"/>
      <p:bldP spid="47" grpId="0" bldLvl="0" autoUpdateAnimBg="0"/>
      <p:bldP spid="47" grpId="1" bldLvl="0" autoUpdateAnimBg="0"/>
      <p:bldP spid="47" grpId="2" bldLvl="0" autoUpdateAnimBg="0"/>
      <p:bldP spid="47" grpId="3" bldLvl="0" autoUpdateAnimBg="0"/>
      <p:bldP spid="47" grpId="4" bldLvl="0" autoUpdateAnimBg="0"/>
      <p:bldP spid="58" grpId="0" bldLvl="0" autoUpdateAnimBg="0"/>
      <p:bldP spid="58" grpId="1" bldLvl="0" autoUpdateAnimBg="0"/>
      <p:bldP spid="58" grpId="2" bldLvl="0" autoUpdateAnimBg="0"/>
      <p:bldP spid="58" grpId="3" bldLvl="0" autoUpdateAnimBg="0"/>
      <p:bldP spid="58" grpId="4" bldLvl="0" autoUpdateAnimBg="0"/>
      <p:bldP spid="67" grpId="0" bldLvl="0" autoUpdateAnimBg="0"/>
      <p:bldP spid="67" grpId="1" bldLvl="0" autoUpdateAnimBg="0"/>
      <p:bldP spid="67" grpId="2" bldLvl="0" autoUpdateAnimBg="0"/>
      <p:bldP spid="67" grpId="3" bldLvl="0" autoUpdateAnimBg="0"/>
      <p:bldP spid="67" grpId="4" bldLvl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1057275" y="2241285"/>
            <a:ext cx="10088946" cy="3954563"/>
          </a:xfrm>
          <a:prstGeom prst="roundRect">
            <a:avLst/>
          </a:prstGeom>
          <a:solidFill>
            <a:srgbClr val="CCFF99">
              <a:alpha val="48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94213" name="AutoShape 4"/>
          <p:cNvCxnSpPr>
            <a:cxnSpLocks noChangeShapeType="1"/>
          </p:cNvCxnSpPr>
          <p:nvPr/>
        </p:nvCxnSpPr>
        <p:spPr bwMode="auto">
          <a:xfrm flipH="1" flipV="1">
            <a:off x="11906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003399"/>
            </a:solidFill>
            <a:round/>
            <a:headEnd/>
            <a:tailEnd/>
          </a:ln>
        </p:spPr>
      </p:cxnSp>
      <p:grpSp>
        <p:nvGrpSpPr>
          <p:cNvPr id="2" name="组合 8"/>
          <p:cNvGrpSpPr>
            <a:grpSpLocks/>
          </p:cNvGrpSpPr>
          <p:nvPr/>
        </p:nvGrpSpPr>
        <p:grpSpPr bwMode="auto">
          <a:xfrm>
            <a:off x="307975" y="6350"/>
            <a:ext cx="3216275" cy="646113"/>
            <a:chOff x="308629" y="6819"/>
            <a:chExt cx="3214777" cy="646549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29257" y="6819"/>
              <a:ext cx="3194149" cy="6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练习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Exercises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08629" y="653368"/>
              <a:ext cx="3214777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215" name="Text Box 3"/>
          <p:cNvSpPr txBox="1">
            <a:spLocks noChangeArrowheads="1"/>
          </p:cNvSpPr>
          <p:nvPr/>
        </p:nvSpPr>
        <p:spPr bwMode="auto">
          <a:xfrm>
            <a:off x="5108575" y="2816225"/>
            <a:ext cx="9096375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rgbClr val="000000"/>
                </a:solidFill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Māma qù shāngdiàn mǎi le</a:t>
            </a: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华文楷体" pitchFamily="2" charset="-122"/>
                <a:ea typeface="华文楷体" pitchFamily="2" charset="-122"/>
                <a:sym typeface="宋体" pitchFamily="2" charset="-122"/>
              </a:rPr>
              <a:t>妈妈去      商店     买  了</a:t>
            </a:r>
            <a:r>
              <a:rPr lang="en-US" altLang="zh-CN" sz="2800" b="1">
                <a:latin typeface="华文楷体" pitchFamily="2" charset="-122"/>
                <a:ea typeface="华文楷体" pitchFamily="2" charset="-122"/>
                <a:sym typeface="宋体" pitchFamily="2" charset="-122"/>
              </a:rPr>
              <a:t>________</a:t>
            </a:r>
            <a:r>
              <a:rPr lang="zh-CN" altLang="en-US" sz="2800" b="1">
                <a:latin typeface="华文楷体" pitchFamily="2" charset="-122"/>
                <a:ea typeface="华文楷体" pitchFamily="2" charset="-122"/>
                <a:sym typeface="宋体" pitchFamily="2" charset="-122"/>
              </a:rPr>
              <a:t>。</a:t>
            </a:r>
            <a:r>
              <a:rPr lang="en-US" altLang="zh-CN" sz="2800" b="1">
                <a:latin typeface="华文楷体" pitchFamily="2" charset="-122"/>
                <a:ea typeface="华文楷体" pitchFamily="2" charset="-122"/>
                <a:sym typeface="宋体" pitchFamily="2" charset="-122"/>
              </a:rPr>
              <a:t> </a:t>
            </a:r>
            <a:endParaRPr lang="zh-CN" altLang="en-US" sz="2800" b="1">
              <a:latin typeface="华文楷体" pitchFamily="2" charset="-122"/>
              <a:ea typeface="华文楷体" pitchFamily="2" charset="-122"/>
              <a:sym typeface="宋体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latin typeface="GB Pinyinok-D" pitchFamily="2" charset="-122"/>
                <a:ea typeface="GB Pinyinok-D" pitchFamily="2" charset="-122"/>
                <a:sym typeface="宋体" pitchFamily="2" charset="-122"/>
              </a:rPr>
              <a:t>   </a:t>
            </a:r>
            <a:endParaRPr lang="en-US" altLang="zh-CN" sz="2400">
              <a:solidFill>
                <a:srgbClr val="7F7F7F"/>
              </a:solidFill>
              <a:latin typeface="SimSun-ExtB" pitchFamily="49" charset="-122"/>
              <a:ea typeface="SimSun-ExtB" pitchFamily="49" charset="-122"/>
              <a:sym typeface="宋体" pitchFamily="2" charset="-122"/>
            </a:endParaRPr>
          </a:p>
        </p:txBody>
      </p:sp>
      <p:pic>
        <p:nvPicPr>
          <p:cNvPr id="97291" name="Picture 4" descr="C:\Documents and Settings\Administrator.CAOFAN\桌面\hsk一级\2课\2-04三-前图46358923（20）.jpg"/>
          <p:cNvPicPr>
            <a:picLocks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06575" y="2752725"/>
            <a:ext cx="2700338" cy="1800225"/>
          </a:xfrm>
          <a:prstGeom prst="rect">
            <a:avLst/>
          </a:prstGeom>
          <a:noFill/>
          <a:ln w="38100" cap="sq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057275" y="1071563"/>
            <a:ext cx="9301163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+mn-ea"/>
                <a:ea typeface="+mn-ea"/>
              </a:rPr>
              <a:t>用本课新学的语言点和词语描述图片</a:t>
            </a:r>
            <a:endParaRPr lang="en-US" altLang="zh-CN" sz="2400" b="1" dirty="0">
              <a:latin typeface="+mn-ea"/>
              <a:ea typeface="+mn-ea"/>
            </a:endParaRPr>
          </a:p>
          <a:p>
            <a:pPr>
              <a:defRPr/>
            </a:pPr>
            <a:r>
              <a:rPr lang="en-US" altLang="zh-CN" dirty="0">
                <a:latin typeface="+mn-ea"/>
                <a:ea typeface="+mn-ea"/>
              </a:rPr>
              <a:t>Describe the pictures using the newly-learned language points and words.</a:t>
            </a:r>
            <a:endParaRPr lang="zh-CN" altLang="en-US" dirty="0">
              <a:latin typeface="方正舒体" pitchFamily="2" charset="-122"/>
              <a:ea typeface="方正舒体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1057274" y="2241285"/>
            <a:ext cx="10057415" cy="3954563"/>
          </a:xfrm>
          <a:prstGeom prst="roundRect">
            <a:avLst/>
          </a:prstGeom>
          <a:solidFill>
            <a:srgbClr val="CCFF99">
              <a:alpha val="48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95237" name="AutoShape 4"/>
          <p:cNvCxnSpPr>
            <a:cxnSpLocks noChangeShapeType="1"/>
          </p:cNvCxnSpPr>
          <p:nvPr/>
        </p:nvCxnSpPr>
        <p:spPr bwMode="auto">
          <a:xfrm flipH="1" flipV="1">
            <a:off x="11906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003399"/>
            </a:solidFill>
            <a:round/>
            <a:headEnd/>
            <a:tailEnd/>
          </a:ln>
        </p:spPr>
      </p:cxnSp>
      <p:grpSp>
        <p:nvGrpSpPr>
          <p:cNvPr id="2" name="组合 8"/>
          <p:cNvGrpSpPr>
            <a:grpSpLocks/>
          </p:cNvGrpSpPr>
          <p:nvPr/>
        </p:nvGrpSpPr>
        <p:grpSpPr bwMode="auto">
          <a:xfrm>
            <a:off x="307975" y="6350"/>
            <a:ext cx="3216275" cy="646113"/>
            <a:chOff x="308629" y="6819"/>
            <a:chExt cx="3214777" cy="646549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29257" y="6819"/>
              <a:ext cx="3194149" cy="6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练习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Exercises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08629" y="653368"/>
              <a:ext cx="3214777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265738" y="2816225"/>
            <a:ext cx="909637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Tā xiàwǔ qù xué                  le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她 下午去  学</a:t>
            </a:r>
            <a:r>
              <a:rPr lang="en-US" altLang="zh-CN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________</a:t>
            </a: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了。</a:t>
            </a:r>
            <a:endParaRPr lang="en-US" altLang="zh-CN" sz="2800" b="1" dirty="0" smtClean="0">
              <a:latin typeface="华文楷体" pitchFamily="2" charset="-122"/>
              <a:ea typeface="华文楷体" pitchFamily="2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 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  </a:t>
            </a:r>
            <a:endParaRPr lang="en-US" altLang="zh-CN" sz="2400" dirty="0" smtClean="0">
              <a:solidFill>
                <a:schemeClr val="bg1">
                  <a:lumMod val="50000"/>
                </a:schemeClr>
              </a:solidFill>
              <a:latin typeface="SimSun-ExtB" pitchFamily="49" charset="-122"/>
              <a:ea typeface="SimSun-ExtB" pitchFamily="49" charset="-122"/>
              <a:sym typeface="宋体" panose="02010600030101010101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7275" y="1071563"/>
            <a:ext cx="9301163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+mn-ea"/>
                <a:ea typeface="+mn-ea"/>
              </a:rPr>
              <a:t>用本课新学的语言点和词语描述图片</a:t>
            </a:r>
            <a:endParaRPr lang="en-US" altLang="zh-CN" sz="2400" b="1" dirty="0">
              <a:latin typeface="+mn-ea"/>
              <a:ea typeface="+mn-ea"/>
            </a:endParaRPr>
          </a:p>
          <a:p>
            <a:pPr>
              <a:defRPr/>
            </a:pPr>
            <a:r>
              <a:rPr lang="en-US" altLang="zh-CN" dirty="0">
                <a:latin typeface="+mn-ea"/>
                <a:ea typeface="+mn-ea"/>
              </a:rPr>
              <a:t>Describe the pictures using the newly-learned language points and words.</a:t>
            </a:r>
            <a:endParaRPr lang="zh-CN" altLang="en-US" dirty="0">
              <a:latin typeface="方正舒体" pitchFamily="2" charset="-122"/>
              <a:ea typeface="方正舒体" pitchFamily="2" charset="-122"/>
            </a:endParaRPr>
          </a:p>
        </p:txBody>
      </p:sp>
      <p:pic>
        <p:nvPicPr>
          <p:cNvPr id="98315" name="Picture 4" descr="C:\Documents and Settings\Administrator.CAOFAN\桌面\hsk一级\2课\2-04三-前图46358923（20）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19275" y="2754313"/>
            <a:ext cx="2700338" cy="1797050"/>
          </a:xfrm>
          <a:prstGeom prst="rect">
            <a:avLst/>
          </a:prstGeom>
          <a:noFill/>
          <a:ln w="38100" cap="sq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1057274" y="2241285"/>
            <a:ext cx="10041649" cy="3954563"/>
          </a:xfrm>
          <a:prstGeom prst="roundRect">
            <a:avLst/>
          </a:prstGeom>
          <a:solidFill>
            <a:srgbClr val="CCFF99">
              <a:alpha val="48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96261" name="AutoShape 4"/>
          <p:cNvCxnSpPr>
            <a:cxnSpLocks noChangeShapeType="1"/>
          </p:cNvCxnSpPr>
          <p:nvPr/>
        </p:nvCxnSpPr>
        <p:spPr bwMode="auto">
          <a:xfrm flipH="1" flipV="1">
            <a:off x="11906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003399"/>
            </a:solidFill>
            <a:round/>
            <a:headEnd/>
            <a:tailEnd/>
          </a:ln>
        </p:spPr>
      </p:cxnSp>
      <p:grpSp>
        <p:nvGrpSpPr>
          <p:cNvPr id="2" name="组合 8"/>
          <p:cNvGrpSpPr>
            <a:grpSpLocks/>
          </p:cNvGrpSpPr>
          <p:nvPr/>
        </p:nvGrpSpPr>
        <p:grpSpPr bwMode="auto">
          <a:xfrm>
            <a:off x="307975" y="6350"/>
            <a:ext cx="3216275" cy="646113"/>
            <a:chOff x="308629" y="6819"/>
            <a:chExt cx="3214777" cy="646549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29257" y="6819"/>
              <a:ext cx="3194149" cy="6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练习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Exercises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08629" y="653368"/>
              <a:ext cx="3214777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368925" y="2867025"/>
            <a:ext cx="909796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Zhuōzi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shang</a:t>
            </a:r>
            <a:endParaRPr lang="en-US" altLang="zh-CN" sz="2400" dirty="0" smtClean="0">
              <a:solidFill>
                <a:srgbClr val="000000"/>
              </a:solidFill>
              <a:latin typeface="GB Pinyinok-D"/>
              <a:ea typeface="GB Pinyinok-D"/>
              <a:cs typeface="GB Pinyinok-D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桌子     上</a:t>
            </a:r>
            <a:r>
              <a:rPr lang="en-US" altLang="zh-CN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________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shì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Zhāng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xiānsheng</a:t>
            </a:r>
            <a:r>
              <a:rPr lang="en-US" altLang="zh-CN" sz="2400" dirty="0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de </a:t>
            </a:r>
            <a:r>
              <a:rPr lang="en-US" altLang="zh-CN" sz="2400" dirty="0" err="1" smtClean="0">
                <a:solidFill>
                  <a:srgbClr val="000000"/>
                </a:solidFill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dōngxi</a:t>
            </a:r>
            <a:endParaRPr lang="en-US" altLang="zh-CN" sz="2400" b="1" dirty="0" smtClean="0">
              <a:latin typeface="华文楷体" pitchFamily="2" charset="-122"/>
              <a:ea typeface="GB Pinyinok-D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是     张     先生     的 东西。</a:t>
            </a:r>
            <a:endParaRPr lang="en-US" altLang="zh-CN" sz="2800" b="1" dirty="0" smtClean="0">
              <a:latin typeface="华文楷体" pitchFamily="2" charset="-122"/>
              <a:ea typeface="华文楷体" pitchFamily="2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latin typeface="GB Pinyinok-D"/>
                <a:ea typeface="GB Pinyinok-D"/>
                <a:cs typeface="GB Pinyinok-D"/>
                <a:sym typeface="宋体" panose="02010600030101010101" pitchFamily="2" charset="-122"/>
              </a:rPr>
              <a:t>   </a:t>
            </a:r>
            <a:endParaRPr lang="en-US" altLang="zh-CN" sz="2400" dirty="0" smtClean="0">
              <a:solidFill>
                <a:schemeClr val="bg1">
                  <a:lumMod val="50000"/>
                </a:schemeClr>
              </a:solidFill>
              <a:latin typeface="SimSun-ExtB" pitchFamily="49" charset="-122"/>
              <a:ea typeface="SimSun-ExtB" pitchFamily="49" charset="-122"/>
              <a:sym typeface="宋体" panose="02010600030101010101" pitchFamily="2" charset="-122"/>
            </a:endParaRPr>
          </a:p>
        </p:txBody>
      </p:sp>
      <p:pic>
        <p:nvPicPr>
          <p:cNvPr id="12" name="Picture 4" descr="C:\Documents and Settings\Administrator.CAOFAN\桌面\hsk一级\2课\2-04三-前图46358923（20）.jpg"/>
          <p:cNvPicPr>
            <a:picLocks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04988" y="2747963"/>
            <a:ext cx="2700337" cy="1800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057275" y="1071563"/>
            <a:ext cx="9301163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+mn-ea"/>
                <a:ea typeface="+mn-ea"/>
              </a:rPr>
              <a:t>用本课新学的语言点和词语描述图片</a:t>
            </a:r>
            <a:endParaRPr lang="en-US" altLang="zh-CN" sz="2400" b="1" dirty="0">
              <a:latin typeface="+mn-ea"/>
              <a:ea typeface="+mn-ea"/>
            </a:endParaRPr>
          </a:p>
          <a:p>
            <a:pPr>
              <a:defRPr/>
            </a:pPr>
            <a:r>
              <a:rPr lang="en-US" altLang="zh-CN" dirty="0">
                <a:latin typeface="+mn-ea"/>
                <a:ea typeface="+mn-ea"/>
              </a:rPr>
              <a:t>Describe the pictures using the newly-learned language points and words.</a:t>
            </a:r>
            <a:endParaRPr lang="zh-CN" altLang="en-US" dirty="0">
              <a:latin typeface="方正舒体" pitchFamily="2" charset="-122"/>
              <a:ea typeface="方正舒体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fef38fcdae9f5a85cde77323f02a72e6d86467"/>
  <p:tag name="ISPRING_RESOURCE_PATHS_HASH_2" val="dbd83490af6d4da815a681534a48a491a3c011c1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C6E5"/>
      </a:accent1>
      <a:accent2>
        <a:srgbClr val="333399"/>
      </a:accent2>
      <a:accent3>
        <a:srgbClr val="FFFFFF"/>
      </a:accent3>
      <a:accent4>
        <a:srgbClr val="000000"/>
      </a:accent4>
      <a:accent5>
        <a:srgbClr val="D0DFF0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7C6E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0DFF0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C6E5"/>
      </a:accent1>
      <a:accent2>
        <a:srgbClr val="333399"/>
      </a:accent2>
      <a:accent3>
        <a:srgbClr val="FFFFFF"/>
      </a:accent3>
      <a:accent4>
        <a:srgbClr val="000000"/>
      </a:accent4>
      <a:accent5>
        <a:srgbClr val="D0DFF0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默认设计模板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10721</TotalTime>
  <Pages>0</Pages>
  <Words>1846</Words>
  <Characters>0</Characters>
  <Application>Microsoft Office PowerPoint</Application>
  <DocSecurity>0</DocSecurity>
  <PresentationFormat>自定义</PresentationFormat>
  <Lines>0</Lines>
  <Paragraphs>508</Paragraphs>
  <Slides>58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58</vt:i4>
      </vt:variant>
    </vt:vector>
  </HeadingPairs>
  <TitlesOfParts>
    <vt:vector size="80" baseType="lpstr">
      <vt:lpstr>Arial</vt:lpstr>
      <vt:lpstr>宋体</vt:lpstr>
      <vt:lpstr>微软雅黑</vt:lpstr>
      <vt:lpstr>楷体_GB2312</vt:lpstr>
      <vt:lpstr>GB Pinyinok-D</vt:lpstr>
      <vt:lpstr>华文楷体</vt:lpstr>
      <vt:lpstr>Times New Roman</vt:lpstr>
      <vt:lpstr>方正舒体</vt:lpstr>
      <vt:lpstr>Calibri</vt:lpstr>
      <vt:lpstr>SimSun-ExtB</vt:lpstr>
      <vt:lpstr>Calibri Light</vt:lpstr>
      <vt:lpstr>Franklin Gothic Medium</vt:lpstr>
      <vt:lpstr>Franklin Gothic Book</vt:lpstr>
      <vt:lpstr>华文细黑</vt:lpstr>
      <vt:lpstr>黑体</vt:lpstr>
      <vt:lpstr>幼圆</vt:lpstr>
      <vt:lpstr>默认设计模板</vt:lpstr>
      <vt:lpstr>自定义设计方案</vt:lpstr>
      <vt:lpstr>1_自定义设计方案</vt:lpstr>
      <vt:lpstr>2_自定义设计方案</vt:lpstr>
      <vt:lpstr>1_默认设计模板</vt:lpstr>
      <vt:lpstr>3_默认设计模板</vt:lpstr>
      <vt:lpstr>第 14 课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动词 verbs</vt:lpstr>
      <vt:lpstr>幻灯片 13</vt:lpstr>
      <vt:lpstr>幻灯片 14</vt:lpstr>
      <vt:lpstr>幻灯片 15</vt:lpstr>
      <vt:lpstr>shāng diàn </vt:lpstr>
      <vt:lpstr>yī yuàn </vt:lpstr>
      <vt:lpstr>幻灯片 18</vt:lpstr>
      <vt:lpstr>幻灯片 19</vt:lpstr>
      <vt:lpstr>动词 verbs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Negative</vt:lpstr>
      <vt:lpstr>Negative</vt:lpstr>
      <vt:lpstr>Negative</vt:lpstr>
      <vt:lpstr>Negative</vt:lpstr>
      <vt:lpstr>Negative</vt:lpstr>
      <vt:lpstr>Negative</vt:lpstr>
      <vt:lpstr>Negative</vt:lpstr>
      <vt:lpstr>Negative</vt:lpstr>
      <vt:lpstr>Negative</vt:lpstr>
      <vt:lpstr>Negative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</vt:vector>
  </TitlesOfParts>
  <LinksUpToDate>false</LinksUpToDate>
  <CharactersWithSpaces>0</CharactersWithSpaces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dell</dc:creator>
  <cp:lastModifiedBy>lenovo</cp:lastModifiedBy>
  <cp:revision>1024</cp:revision>
  <dcterms:created xsi:type="dcterms:W3CDTF">2013-01-25T01:44:32Z</dcterms:created>
  <dcterms:modified xsi:type="dcterms:W3CDTF">2015-12-30T20:45:52Z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2052-9.1.0.4953</vt:lpwstr>
  </property>
</Properties>
</file>