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93" r:id="rId2"/>
    <p:sldMasterId id="2147483905" r:id="rId3"/>
    <p:sldMasterId id="2147483917" r:id="rId4"/>
    <p:sldMasterId id="2147483929" r:id="rId5"/>
    <p:sldMasterId id="2147483967" r:id="rId6"/>
  </p:sldMasterIdLst>
  <p:notesMasterIdLst>
    <p:notesMasterId r:id="rId47"/>
  </p:notesMasterIdLst>
  <p:sldIdLst>
    <p:sldId id="771" r:id="rId7"/>
    <p:sldId id="788" r:id="rId8"/>
    <p:sldId id="868" r:id="rId9"/>
    <p:sldId id="869" r:id="rId10"/>
    <p:sldId id="871" r:id="rId11"/>
    <p:sldId id="801" r:id="rId12"/>
    <p:sldId id="797" r:id="rId13"/>
    <p:sldId id="802" r:id="rId14"/>
    <p:sldId id="803" r:id="rId15"/>
    <p:sldId id="899" r:id="rId16"/>
    <p:sldId id="818" r:id="rId17"/>
    <p:sldId id="873" r:id="rId18"/>
    <p:sldId id="898" r:id="rId19"/>
    <p:sldId id="886" r:id="rId20"/>
    <p:sldId id="900" r:id="rId21"/>
    <p:sldId id="887" r:id="rId22"/>
    <p:sldId id="901" r:id="rId23"/>
    <p:sldId id="888" r:id="rId24"/>
    <p:sldId id="889" r:id="rId25"/>
    <p:sldId id="890" r:id="rId26"/>
    <p:sldId id="891" r:id="rId27"/>
    <p:sldId id="892" r:id="rId28"/>
    <p:sldId id="916" r:id="rId29"/>
    <p:sldId id="914" r:id="rId30"/>
    <p:sldId id="915" r:id="rId31"/>
    <p:sldId id="904" r:id="rId32"/>
    <p:sldId id="905" r:id="rId33"/>
    <p:sldId id="906" r:id="rId34"/>
    <p:sldId id="907" r:id="rId35"/>
    <p:sldId id="908" r:id="rId36"/>
    <p:sldId id="909" r:id="rId37"/>
    <p:sldId id="910" r:id="rId38"/>
    <p:sldId id="911" r:id="rId39"/>
    <p:sldId id="912" r:id="rId40"/>
    <p:sldId id="913" r:id="rId41"/>
    <p:sldId id="918" r:id="rId42"/>
    <p:sldId id="917" r:id="rId43"/>
    <p:sldId id="896" r:id="rId44"/>
    <p:sldId id="919" r:id="rId45"/>
    <p:sldId id="885" r:id="rId46"/>
  </p:sldIdLst>
  <p:sldSz cx="12192000" cy="6858000"/>
  <p:notesSz cx="6858000" cy="9144000"/>
  <p:embeddedFontLst>
    <p:embeddedFont>
      <p:font typeface="楷体" panose="02010609060101010101" pitchFamily="49" charset="-122"/>
      <p:regular r:id="rId48"/>
    </p:embeddedFont>
    <p:embeddedFont>
      <p:font typeface="Bradley Hand ITC" panose="03070402050302030203" pitchFamily="66" charset="0"/>
      <p:regular r:id="rId49"/>
    </p:embeddedFont>
    <p:embeddedFont>
      <p:font typeface="华文楷体" panose="020B0604020202020204" charset="-122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方正舒体" panose="02010600030101010101" charset="-122"/>
      <p:regular r:id="rId59"/>
    </p:embeddedFont>
    <p:embeddedFont>
      <p:font typeface="微软雅黑" panose="020B0503020204020204" pitchFamily="34" charset="-122"/>
      <p:regular r:id="rId60"/>
      <p:bold r:id="rId61"/>
    </p:embeddedFont>
    <p:embeddedFont>
      <p:font typeface="GB Pinyinok-D" panose="02010600030101010101" charset="-122"/>
      <p:regular r:id="rId62"/>
    </p:embeddedFont>
    <p:embeddedFont>
      <p:font typeface="幼圆" panose="02010600030101010101" charset="-122"/>
      <p:regular r:id="rId63"/>
    </p:embeddedFont>
    <p:embeddedFont>
      <p:font typeface="宋体" panose="02010600030101010101" pitchFamily="2" charset="-122"/>
      <p:regular r:id="rId64"/>
    </p:embeddedFont>
    <p:embeddedFont>
      <p:font typeface="华文新魏" panose="02010600030101010101" charset="-122"/>
      <p:regular r:id="rId65"/>
    </p:embeddedFont>
    <p:embeddedFont>
      <p:font typeface="楷体_GB2312" panose="02010609060101010101" charset="-122"/>
      <p:regular r:id="rId66"/>
    </p:embeddedFont>
    <p:embeddedFont>
      <p:font typeface="华文细黑" panose="020B0604020202020204" charset="-122"/>
      <p:regular r:id="rId67"/>
    </p:embeddedFont>
    <p:embeddedFont>
      <p:font typeface="Calibri Light" panose="020F0302020204030204" pitchFamily="34" charset="0"/>
      <p:regular r:id="rId68"/>
      <p:italic r:id="rId69"/>
    </p:embeddedFont>
    <p:embeddedFont>
      <p:font typeface="SimSun-ExtB" panose="02010609060101010101" pitchFamily="49" charset="-122"/>
      <p:regular r:id="rId70"/>
    </p:embeddedFont>
  </p:embeddedFontLst>
  <p:custDataLst>
    <p:tags r:id="rId7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030A0"/>
    <a:srgbClr val="CCCCFF"/>
    <a:srgbClr val="9900FF"/>
    <a:srgbClr val="9933FF"/>
    <a:srgbClr val="CC00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570" autoAdjust="0"/>
  </p:normalViewPr>
  <p:slideViewPr>
    <p:cSldViewPr snapToGrid="0" snapToObjects="1">
      <p:cViewPr varScale="1">
        <p:scale>
          <a:sx n="112" d="100"/>
          <a:sy n="112" d="100"/>
        </p:scale>
        <p:origin x="522" y="102"/>
      </p:cViewPr>
      <p:guideLst>
        <p:guide orient="horz" pos="23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1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2.xml"/><Relationship Id="rId51" Type="http://schemas.openxmlformats.org/officeDocument/2006/relationships/font" Target="fonts/font4.fntdata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3D3D93AD-A8A7-4199-BE74-206C5FE8A124}" type="datetimeFigureOut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1003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7DCDB66C-2F76-4FBC-B03B-860F77EA9D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1183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49E8D1-9E91-4F9B-BC39-72CBB1882F80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1487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BDB1B0-A07C-42C7-8D4B-5B8884B30BA9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316553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07D0F1-0ECD-489C-A724-58F097773B3A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8353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3BEECA-6E95-4B21-A742-6D674CFB8CBA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497006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2E029C-ECE2-4F6B-BB56-7315941AD286}" type="slidenum">
              <a:rPr lang="zh-CN" altLang="en-US" smtClean="0"/>
              <a:pPr/>
              <a:t>38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34931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CE8C5A-A208-40A7-98F8-FE5943054BDA}" type="slidenum">
              <a:rPr lang="zh-CN" altLang="en-US" smtClean="0"/>
              <a:pPr/>
              <a:t>40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990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DB66C-2F76-4FBC-B03B-860F77EA9D2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30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77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8A7EAE-E7C3-4D7D-820D-746E28C53B53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6138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95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C575C6-2576-46B0-8B90-08B2B36C750E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9245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AC64AB-85FE-43C5-BA5B-FD72BFE9EF45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746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C9C6F3-9DDC-4FF2-A329-40032AE3D07B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22333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25A160-AC92-40F9-82E6-9739FFBCFB5A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08181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1EC01D-ECF2-49A8-BE04-B334F9E867CD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5697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5BE09F-79B6-4880-8BC0-300DD9722D00}" type="slidenum">
              <a:rPr lang="zh-CN" altLang="en-US" smtClean="0"/>
              <a:pPr/>
              <a:t>21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2021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859A25-4190-48A6-9F97-0F7B729EA82D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13133A-1FB6-4D5A-9A02-477DCA2ACD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A752C7-ECC8-4ADF-AA50-F2F1FBFB54B5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9C50A-5B32-4893-BD3F-322F56642F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FC893A-EFA2-4DA9-9011-54C85D59DDCE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70BA8D-4DCA-48F7-B2E4-DFF4CA7A40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99AE6A-7E35-41AD-9FAD-1DFA4C4CFD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0169E7-0821-4AB6-8DA6-395D9962E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B18488-D33F-40E4-99B9-B024C2CBB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3ADAA-12E7-42F0-BB7E-6D79DA84C1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2887E2-5B66-4127-8B28-C6EA6260A0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A774BA-8C72-43A1-A78D-F1BE856E9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D563B5-53A9-41E6-8FB8-7BC52D50B4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EB7E43-DF73-4E92-802C-CACDA2969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49E061-AC44-4E42-A269-36F3F639C581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D589DF-9A48-4DD2-867F-027BAD6CB5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994DCA-F651-4A10-99E5-6FC8B2B7E5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FD97F4-BC3E-45AF-940C-F5A88D8FF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2BB44D-B761-4AE2-B987-F2BBC38A17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F5794A-A4A3-4D09-8D75-6A8106EA7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325376-829C-465D-B0A1-13AF380F7F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A2AFB8-086F-4A47-B086-A506219C7D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CD50CA-CD5A-4248-958A-93A8D2079E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20FDD4-FF7F-4862-B4E6-40169F6CEC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2B931F-801E-4D28-8801-B344701829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F2E59E-6C46-4C39-9F74-7BECF9FEC7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321F3E-E238-476F-B2F8-FE2181EA6EE6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E5F488-3EFC-4777-822F-8A717BBC88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9F2109-381F-4C91-B566-9AC3572906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37BF2B-B7B8-4ECC-93F6-464A1D7BB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FFB7C8-BC70-4234-9922-C405C42C2E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60589B-F280-4898-AF94-67FC0D8654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5F4902-B0C6-4F34-BF3A-2BAFD8B60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5C1B18-2ABC-4180-892E-AD262AF503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F8CB73-415A-4408-8108-A12467098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E5A8C4-4725-485B-93A6-2C5E63EF55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E0CB4F-C2C0-4212-9F34-8E275A87C9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408FD8-D7F0-4D27-B7E4-7C22A49BC2B6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BCDBE4-8655-4B08-84C7-E9F0C63831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9F5FE1-2F3E-4C0F-BA1D-E2BF43A960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369661-8629-4CCC-BEFD-4474BD7652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8EA912-D85D-4603-8264-63A8E70B99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CCB885-8876-45D4-B46A-7D4568404C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8BFAD7-147F-4E56-925B-E3DE64C7B7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E48DC7F-F430-43FE-8D26-8A7A7473FC98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9269375-89D0-4372-9C49-01D1482E81FA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52DCB4FF-AE2B-4CBE-B87B-F9A6BBD65AF1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733C017-15B9-459F-B0B8-044715EA267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21809CD-B669-4ED3-BC85-1063AA1BDFC3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596B91FC-2A06-4FC7-8ED9-3D3464FD35B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76CD86B-C81A-4B30-A7BD-F0A6CD4AD2E9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5208320-DF7C-4937-A4A3-AC6951F542C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55BC629-2409-435A-9B0E-D50FC3B81C44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C7F64DC-C184-414E-89C9-0876E0C9050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638F3D-43FC-44D8-8217-8A9830C294D2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3D5F42-E1BD-4278-9F6C-F4B40415A7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26C8B63-C005-4AEA-BB3A-2DAABCEAFCE9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9059B65-C3DC-45CC-B268-387D2AE634DA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6085BC8-B6D6-48CA-9696-F718AE5803A1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59CAD19-0636-4FB1-A54F-65ABF0C4F80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84EDD48-323E-44BC-83C4-37F2F5F4E696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A964607-2CBC-47F1-AA16-0B171C2ACD2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4ACB9C8-7D46-416B-BDEE-FF587B2C5722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6CA5A4C-780C-4BF6-9F13-DBD98F464CDF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38449B7-5930-43EF-A996-81D726A5D851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5924DCE0-A9F4-403F-9EBA-4676992FA74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AFC9C34-35FF-4060-8D1B-DA9733620AC4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68519AF-52E4-4928-9374-10105002D29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F8FB7BC-3247-401D-8552-C49BD8EEB295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A93EED5-0A89-4F3C-96FA-9051D750C61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B8C8-4EE2-4BFA-874E-F6D5F0C8DA03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760D-0E13-4FF0-9516-C7831C75E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9610-CB93-451E-AB05-1A5B7687992C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E630-F9BA-4003-8D55-E3D2BD1403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74E0-3C14-488A-9CBA-CBB5FE7DF5F8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9AB8-C8C4-4BDF-AE26-8E58CB1149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F9DEB5-18AE-4761-9231-D129528AA2E1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364587-74C5-4FCD-AD62-8192D1D52C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67BE-EF76-45FC-9941-019901251DA3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39B4-4144-4F3E-8EB5-C80578A1A0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DE9D-C913-4A1A-8C73-6997870534EB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20C2-D0A4-4305-8CC2-43F30688F8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811A-3FD8-4826-AC9F-26A3E322AE52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1A86-469D-4C08-9316-78DC37E262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498C-85CD-421C-A831-11725332E2A9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C718-867B-4CEA-BD72-FC9766BDD5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80AE-CC17-48A1-8046-0375D810640C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D812-9093-481F-B1BC-273C273F45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8DD7-3689-4845-8905-A3177B57E83B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CD63-7B3B-4906-8896-32CE252EC3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0B0A-5AC8-4D80-B237-DC89F32C1DFD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507D-A96A-43F1-8036-579DBBC26C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EB76-5055-46B1-B5D7-20007702799A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0AB4-502E-4178-BB7B-2F6ED5D94E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4476D5-6F28-4E1A-8FB2-015739FE799D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FA4D34-E5EF-4D7C-B686-96C8E6B667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D7AF8B-864B-4A5F-9300-5BCC19618691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4183E4-6D50-4497-A4CA-DF3D6E27A1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DD8EF-8E21-462F-8406-8DCF8E44AD17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282EE9-C986-4A0C-8123-3FF73E30F3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Relationship Id="rId27" Type="http://schemas.openxmlformats.org/officeDocument/2006/relationships/image" Target="../media/image1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3.png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6.png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15.jpeg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1.png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6.jpe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8.png"/><Relationship Id="rId30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>
            <a:grpSpLocks/>
          </p:cNvGrpSpPr>
          <p:nvPr/>
        </p:nvGrpSpPr>
        <p:grpSpPr bwMode="auto">
          <a:xfrm>
            <a:off x="-4763" y="-19050"/>
            <a:ext cx="12249151" cy="7042150"/>
            <a:chOff x="-4763" y="-19050"/>
            <a:chExt cx="9185276" cy="6877050"/>
          </a:xfrm>
        </p:grpSpPr>
        <p:sp>
          <p:nvSpPr>
            <p:cNvPr id="7" name="矩形 6"/>
            <p:cNvSpPr>
              <a:spLocks noChangeArrowheads="1"/>
            </p:cNvSpPr>
            <p:nvPr userDrawn="1"/>
          </p:nvSpPr>
          <p:spPr bwMode="auto">
            <a:xfrm>
              <a:off x="-4763" y="-19050"/>
              <a:ext cx="9143611" cy="6877050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 userDrawn="1"/>
          </p:nvSpPr>
          <p:spPr bwMode="auto">
            <a:xfrm>
              <a:off x="-1" y="621217"/>
              <a:ext cx="9180514" cy="5039966"/>
            </a:xfrm>
            <a:prstGeom prst="rect">
              <a:avLst/>
            </a:prstGeom>
            <a:solidFill>
              <a:srgbClr val="D8D8D8">
                <a:alpha val="1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 userDrawn="1"/>
          </p:nvSpPr>
          <p:spPr bwMode="auto">
            <a:xfrm>
              <a:off x="-1" y="6168125"/>
              <a:ext cx="2327269" cy="178282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 userDrawn="1"/>
          </p:nvSpPr>
          <p:spPr bwMode="auto">
            <a:xfrm>
              <a:off x="2327269" y="6168125"/>
              <a:ext cx="2260607" cy="178282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 userDrawn="1"/>
          </p:nvSpPr>
          <p:spPr bwMode="auto">
            <a:xfrm>
              <a:off x="4587875" y="6168125"/>
              <a:ext cx="2260606" cy="178282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 userDrawn="1"/>
          </p:nvSpPr>
          <p:spPr bwMode="auto">
            <a:xfrm>
              <a:off x="6848481" y="6168125"/>
              <a:ext cx="2295128" cy="178282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 userDrawn="1"/>
          </p:nvSpPr>
          <p:spPr bwMode="auto">
            <a:xfrm>
              <a:off x="-1" y="247598"/>
              <a:ext cx="2260606" cy="71313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 userDrawn="1"/>
          </p:nvSpPr>
          <p:spPr bwMode="auto">
            <a:xfrm>
              <a:off x="2260605" y="247598"/>
              <a:ext cx="2260607" cy="71313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2"/>
            <p:cNvSpPr>
              <a:spLocks noChangeArrowheads="1"/>
            </p:cNvSpPr>
            <p:nvPr userDrawn="1"/>
          </p:nvSpPr>
          <p:spPr bwMode="auto">
            <a:xfrm>
              <a:off x="4521212" y="247598"/>
              <a:ext cx="2260606" cy="71313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 userDrawn="1"/>
          </p:nvSpPr>
          <p:spPr bwMode="auto">
            <a:xfrm>
              <a:off x="6781818" y="247598"/>
              <a:ext cx="2361792" cy="71313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6" r:id="rId1"/>
    <p:sldLayoutId id="2147488317" r:id="rId2"/>
    <p:sldLayoutId id="2147488318" r:id="rId3"/>
    <p:sldLayoutId id="2147488319" r:id="rId4"/>
    <p:sldLayoutId id="2147488320" r:id="rId5"/>
    <p:sldLayoutId id="2147488321" r:id="rId6"/>
    <p:sldLayoutId id="2147488322" r:id="rId7"/>
    <p:sldLayoutId id="2147488323" r:id="rId8"/>
    <p:sldLayoutId id="2147488324" r:id="rId9"/>
    <p:sldLayoutId id="2147488325" r:id="rId10"/>
    <p:sldLayoutId id="214748832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>
            <a:grpSpLocks/>
          </p:cNvGrpSpPr>
          <p:nvPr/>
        </p:nvGrpSpPr>
        <p:grpSpPr bwMode="auto">
          <a:xfrm>
            <a:off x="-212725" y="-28575"/>
            <a:ext cx="12501563" cy="6964363"/>
            <a:chOff x="-232232" y="-159654"/>
            <a:chExt cx="9376230" cy="6964589"/>
          </a:xfrm>
        </p:grpSpPr>
        <p:pic>
          <p:nvPicPr>
            <p:cNvPr id="2072" name="图片 7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232232" y="-159654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图片 8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4951" y="-116113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图片 9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138008" y="16916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图片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713" y="1876425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10"/>
          <p:cNvPicPr>
            <a:picLocks noChangeAspect="1"/>
          </p:cNvPicPr>
          <p:nvPr/>
        </p:nvPicPr>
        <p:blipFill>
          <a:blip r:embed="rId16" cstate="print"/>
          <a:srcRect t="12482"/>
          <a:stretch>
            <a:fillRect/>
          </a:stretch>
        </p:blipFill>
        <p:spPr bwMode="auto">
          <a:xfrm>
            <a:off x="7561263" y="4037013"/>
            <a:ext cx="1327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6" cstate="print"/>
          <a:srcRect t="12482"/>
          <a:stretch/>
        </p:blipFill>
        <p:spPr>
          <a:xfrm>
            <a:off x="7652903" y="4037185"/>
            <a:ext cx="1325995" cy="794797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75355" y="3966231"/>
            <a:ext cx="1282700" cy="790575"/>
          </a:xfrm>
          <a:prstGeom prst="ellipse">
            <a:avLst/>
          </a:prstGeom>
        </p:spPr>
      </p:pic>
      <p:pic>
        <p:nvPicPr>
          <p:cNvPr id="2055" name="图片 1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167860">
            <a:off x="2855913" y="3957638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画儿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4">
            <a:off x="3832225" y="2027238"/>
            <a:ext cx="498475" cy="974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图片 14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088" y="3751263"/>
            <a:ext cx="1030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图片 5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4175" y="2141538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1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18738" y="2486025"/>
            <a:ext cx="1841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书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9293225" y="3551238"/>
            <a:ext cx="620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图片 11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647113" y="4306888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1876425"/>
            <a:ext cx="16891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图片 2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622425"/>
            <a:ext cx="25685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图片 22"/>
          <p:cNvPicPr>
            <a:picLocks noChangeAspect="1"/>
          </p:cNvPicPr>
          <p:nvPr/>
        </p:nvPicPr>
        <p:blipFill>
          <a:blip r:embed="rId16" cstate="print"/>
          <a:srcRect t="-5524"/>
          <a:stretch>
            <a:fillRect/>
          </a:stretch>
        </p:blipFill>
        <p:spPr bwMode="auto">
          <a:xfrm>
            <a:off x="2819400" y="3016250"/>
            <a:ext cx="14176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图片 2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4950" y="3062288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图片 2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0663" y="3503613"/>
            <a:ext cx="1252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图片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2075" y="3919538"/>
            <a:ext cx="13382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图片 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3" t="8031" r="7834" b="28464"/>
          <a:stretch>
            <a:fillRect/>
          </a:stretch>
        </p:blipFill>
        <p:spPr bwMode="auto">
          <a:xfrm>
            <a:off x="6534150" y="4602163"/>
            <a:ext cx="796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8" descr="纸箱子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9" r="1027" b="68901"/>
          <a:stretch>
            <a:fillRect/>
          </a:stretch>
        </p:blipFill>
        <p:spPr bwMode="auto">
          <a:xfrm>
            <a:off x="7123113" y="3708400"/>
            <a:ext cx="25384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图片 28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859963" y="3152775"/>
            <a:ext cx="458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梯形 29"/>
          <p:cNvSpPr/>
          <p:nvPr/>
        </p:nvSpPr>
        <p:spPr>
          <a:xfrm rot="12584178">
            <a:off x="2149475" y="2768600"/>
            <a:ext cx="852488" cy="144463"/>
          </a:xfrm>
          <a:prstGeom prst="trapezoid">
            <a:avLst>
              <a:gd name="adj" fmla="val 64630"/>
            </a:avLst>
          </a:prstGeom>
          <a:solidFill>
            <a:srgbClr val="38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27" r:id="rId1"/>
    <p:sldLayoutId id="2147488328" r:id="rId2"/>
    <p:sldLayoutId id="2147488329" r:id="rId3"/>
    <p:sldLayoutId id="2147488330" r:id="rId4"/>
    <p:sldLayoutId id="2147488331" r:id="rId5"/>
    <p:sldLayoutId id="2147488332" r:id="rId6"/>
    <p:sldLayoutId id="2147488333" r:id="rId7"/>
    <p:sldLayoutId id="2147488334" r:id="rId8"/>
    <p:sldLayoutId id="2147488335" r:id="rId9"/>
    <p:sldLayoutId id="2147488336" r:id="rId10"/>
    <p:sldLayoutId id="21474883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7448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3086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3088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3090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3094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3096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3098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3100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3102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3105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3107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8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9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3106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3103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3104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3101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99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97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95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91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2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3089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3075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画儿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5">
            <a:off x="3853656" y="2093119"/>
            <a:ext cx="498475" cy="97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8" descr="纸箱子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8" r="1027" b="68900"/>
          <a:stretch>
            <a:fillRect/>
          </a:stretch>
        </p:blipFill>
        <p:spPr bwMode="auto">
          <a:xfrm>
            <a:off x="6492875" y="5181600"/>
            <a:ext cx="2536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图片 5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2" t="8031" r="7834" b="28464"/>
          <a:stretch>
            <a:fillRect/>
          </a:stretch>
        </p:blipFill>
        <p:spPr bwMode="auto">
          <a:xfrm>
            <a:off x="6492875" y="4748213"/>
            <a:ext cx="7953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图片 6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3725" y="3817938"/>
            <a:ext cx="1031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图片 6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图片 6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" descr="书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8562975" y="3248025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图片 6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图片 6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1936750"/>
            <a:ext cx="1689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图片 6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38" r:id="rId1"/>
    <p:sldLayoutId id="2147488339" r:id="rId2"/>
    <p:sldLayoutId id="2147488340" r:id="rId3"/>
    <p:sldLayoutId id="2147488341" r:id="rId4"/>
    <p:sldLayoutId id="2147488342" r:id="rId5"/>
    <p:sldLayoutId id="2147488343" r:id="rId6"/>
    <p:sldLayoutId id="2147488344" r:id="rId7"/>
    <p:sldLayoutId id="2147488345" r:id="rId8"/>
    <p:sldLayoutId id="2147488346" r:id="rId9"/>
    <p:sldLayoutId id="2147488347" r:id="rId10"/>
    <p:sldLayoutId id="21474883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4104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4106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4108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4112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4114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4116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4118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4120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4123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4125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6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7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4124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4121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4122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4119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4117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115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13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109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0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4107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4099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6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6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6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66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04" r:id="rId1"/>
    <p:sldLayoutId id="2147488349" r:id="rId2"/>
    <p:sldLayoutId id="2147488350" r:id="rId3"/>
    <p:sldLayoutId id="2147488351" r:id="rId4"/>
    <p:sldLayoutId id="2147488352" r:id="rId5"/>
    <p:sldLayoutId id="2147488353" r:id="rId6"/>
    <p:sldLayoutId id="2147488354" r:id="rId7"/>
    <p:sldLayoutId id="2147488355" r:id="rId8"/>
    <p:sldLayoutId id="2147488356" r:id="rId9"/>
    <p:sldLayoutId id="2147488357" r:id="rId10"/>
    <p:sldLayoutId id="21474883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930F36-BBE8-4DAB-A8EF-20C4D67733ED}" type="datetime1">
              <a:rPr lang="zh-CN" altLang="en-US"/>
              <a:pPr>
                <a:defRPr/>
              </a:pPr>
              <a:t>2015/12/1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0DB9DA-F836-47FA-A52E-7DD7830F801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9" r:id="rId1"/>
    <p:sldLayoutId id="2147488360" r:id="rId2"/>
    <p:sldLayoutId id="2147488361" r:id="rId3"/>
    <p:sldLayoutId id="2147488362" r:id="rId4"/>
    <p:sldLayoutId id="2147488363" r:id="rId5"/>
    <p:sldLayoutId id="2147488364" r:id="rId6"/>
    <p:sldLayoutId id="2147488365" r:id="rId7"/>
    <p:sldLayoutId id="2147488366" r:id="rId8"/>
    <p:sldLayoutId id="2147488367" r:id="rId9"/>
    <p:sldLayoutId id="2147488368" r:id="rId10"/>
    <p:sldLayoutId id="2147488369" r:id="rId11"/>
    <p:sldLayoutId id="2147488370" r:id="rId12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F27BE4-61E6-4D22-A616-243FA1E607D0}" type="datetime1">
              <a:rPr lang="zh-CN" altLang="en-US"/>
              <a:pPr>
                <a:defRPr/>
              </a:pPr>
              <a:t>2015/12/1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AF733D-9844-4D27-8C22-D9A0EB089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  <p:sldLayoutId id="21474883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slide" Target="slide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hyperlink" Target="&#21917;.swf" TargetMode="External"/><Relationship Id="rId12" Type="http://schemas.openxmlformats.org/officeDocument/2006/relationships/hyperlink" Target="&#24819;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16.xml"/><Relationship Id="rId11" Type="http://schemas.openxmlformats.org/officeDocument/2006/relationships/image" Target="../media/image38.jpeg"/><Relationship Id="rId5" Type="http://schemas.openxmlformats.org/officeDocument/2006/relationships/slide" Target="slide14.xml"/><Relationship Id="rId10" Type="http://schemas.openxmlformats.org/officeDocument/2006/relationships/image" Target="../media/image37.jpeg"/><Relationship Id="rId4" Type="http://schemas.openxmlformats.org/officeDocument/2006/relationships/slide" Target="slide13.xml"/><Relationship Id="rId9" Type="http://schemas.openxmlformats.org/officeDocument/2006/relationships/hyperlink" Target="&#21507;.sw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1157876401&amp;tn=baiduimagedetail&amp;word=sweater&amp;in=195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400060750&amp;tn=baiduimagedetail&amp;word=bag&amp;in=24" TargetMode="External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hyperlink" Target="http://image.baidu.com/i?ct=503316480&amp;z=498969801&amp;tn=baiduimagedetail&amp;word=skirt&amp;in=85" TargetMode="Externa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://image.baidu.com/i?ct=503316480&amp;z=106622750&amp;tn=baiduimagedetail&amp;word=hat&amp;in=197" TargetMode="External"/><Relationship Id="rId5" Type="http://schemas.openxmlformats.org/officeDocument/2006/relationships/image" Target="../media/image70.jpeg"/><Relationship Id="rId4" Type="http://schemas.openxmlformats.org/officeDocument/2006/relationships/hyperlink" Target="http://image.baidu.com/i?ct=503316480&amp;z=140649300&amp;tn=baiduimagedetail&amp;word=T%20shirt&amp;in=41" TargetMode="External"/><Relationship Id="rId9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1049427951&amp;tn=baiduimagedetail&amp;word=pants&amp;in=182" TargetMode="External"/><Relationship Id="rId3" Type="http://schemas.openxmlformats.org/officeDocument/2006/relationships/image" Target="../media/image73.jpeg"/><Relationship Id="rId7" Type="http://schemas.openxmlformats.org/officeDocument/2006/relationships/image" Target="../media/image75.jpeg"/><Relationship Id="rId2" Type="http://schemas.openxmlformats.org/officeDocument/2006/relationships/hyperlink" Target="http://image.baidu.com/i?ct=503316480&amp;z=39597702&amp;tn=baiduimagedetail&amp;word=shoes&amp;in=15" TargetMode="Externa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://image.baidu.com/i?ct=503316480&amp;z=104200900&amp;tn=baiduimagedetail&amp;word=shorts&amp;in=1" TargetMode="External"/><Relationship Id="rId5" Type="http://schemas.openxmlformats.org/officeDocument/2006/relationships/image" Target="../media/image74.jpeg"/><Relationship Id="rId4" Type="http://schemas.openxmlformats.org/officeDocument/2006/relationships/hyperlink" Target="http://image.baidu.com/i?ct=503316480&amp;z=1019781750&amp;tn=baiduimagedetail&amp;word=socks&amp;in=17" TargetMode="External"/><Relationship Id="rId9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V8FmHQm0w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3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3.xml"/><Relationship Id="rId5" Type="http://schemas.openxmlformats.org/officeDocument/2006/relationships/slide" Target="slide4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20010;.swf" TargetMode="External"/><Relationship Id="rId3" Type="http://schemas.openxmlformats.org/officeDocument/2006/relationships/slide" Target="slide18.xml"/><Relationship Id="rId7" Type="http://schemas.openxmlformats.org/officeDocument/2006/relationships/slide" Target="slide3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39.xml"/><Relationship Id="rId9" Type="http://schemas.openxmlformats.org/officeDocument/2006/relationships/image" Target="../media/image41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" Target="slide21.xml"/><Relationship Id="rId7" Type="http://schemas.openxmlformats.org/officeDocument/2006/relationships/hyperlink" Target="&#23569;.swf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10" Type="http://schemas.openxmlformats.org/officeDocument/2006/relationships/image" Target="../media/image44.jpeg"/><Relationship Id="rId4" Type="http://schemas.openxmlformats.org/officeDocument/2006/relationships/slide" Target="slide23.xml"/><Relationship Id="rId9" Type="http://schemas.openxmlformats.org/officeDocument/2006/relationships/hyperlink" Target="&#23567;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447675"/>
            <a:ext cx="9144000" cy="2387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4000" b="1" dirty="0" err="1" smtClean="0"/>
              <a:t>Dì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kè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八</a:t>
            </a: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1613" y="3330575"/>
            <a:ext cx="9144000" cy="16557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5400" dirty="0" err="1" smtClean="0"/>
              <a:t>Wǒ</a:t>
            </a:r>
            <a:r>
              <a:rPr lang="en-US" sz="5400" dirty="0" smtClean="0"/>
              <a:t> </a:t>
            </a:r>
            <a:r>
              <a:rPr lang="en-US" sz="5400" dirty="0" err="1" smtClean="0"/>
              <a:t>xiǎng</a:t>
            </a:r>
            <a:r>
              <a:rPr lang="en-US" sz="5400" dirty="0" smtClean="0"/>
              <a:t> </a:t>
            </a:r>
            <a:r>
              <a:rPr lang="en-US" sz="5400" dirty="0" err="1" smtClean="0"/>
              <a:t>hē</a:t>
            </a:r>
            <a:r>
              <a:rPr lang="en-US" sz="5400" dirty="0" smtClean="0"/>
              <a:t> </a:t>
            </a:r>
            <a:r>
              <a:rPr lang="en-US" sz="5400" dirty="0" err="1" smtClean="0"/>
              <a:t>chá</a:t>
            </a:r>
            <a:endParaRPr lang="en-US" sz="5400" dirty="0" smtClean="0"/>
          </a:p>
          <a:p>
            <a:pPr eaLnBrk="1" hangingPunct="1">
              <a:lnSpc>
                <a:spcPct val="70000"/>
              </a:lnSpc>
            </a:pPr>
            <a:r>
              <a:rPr lang="zh-CN" altLang="en-US" sz="5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我 想  喝 茶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975" y="1030288"/>
            <a:ext cx="34893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《HSK标准教程》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lang="en-US" altLang="zh-CN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册</a:t>
            </a:r>
            <a:endParaRPr lang="zh-CN" altLang="en-US" sz="2400" b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708025"/>
            <a:ext cx="7540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1"/>
          <p:cNvSpPr txBox="1">
            <a:spLocks noChangeArrowheads="1"/>
          </p:cNvSpPr>
          <p:nvPr/>
        </p:nvSpPr>
        <p:spPr bwMode="auto">
          <a:xfrm>
            <a:off x="4035425" y="266700"/>
            <a:ext cx="43164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课 堂 活 动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排排队</a:t>
            </a:r>
          </a:p>
          <a:p>
            <a:pPr eaLnBrk="0" hangingPunct="0"/>
            <a:endParaRPr lang="zh-CN" altLang="en-US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92525" y="266700"/>
            <a:ext cx="4938713" cy="5842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b="1" dirty="0"/>
          </a:p>
        </p:txBody>
      </p:sp>
      <p:cxnSp>
        <p:nvCxnSpPr>
          <p:cNvPr id="9933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00"/>
            </a:solidFill>
            <a:round/>
            <a:headEnd/>
            <a:tailEnd/>
          </a:ln>
        </p:spPr>
      </p:cxnSp>
      <p:sp>
        <p:nvSpPr>
          <p:cNvPr id="99333" name="Text Box 9"/>
          <p:cNvSpPr txBox="1">
            <a:spLocks noChangeArrowheads="1"/>
          </p:cNvSpPr>
          <p:nvPr/>
        </p:nvSpPr>
        <p:spPr bwMode="auto">
          <a:xfrm>
            <a:off x="561975" y="1069975"/>
            <a:ext cx="48196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Tx/>
              <a:buChar char="•"/>
            </a:pPr>
            <a:r>
              <a:rPr lang="zh-CN" altLang="en-US" b="1"/>
              <a:t>把词语卡片排列在可以搭配的动词后边。</a:t>
            </a:r>
            <a:endParaRPr lang="en-US" altLang="zh-CN" b="1"/>
          </a:p>
          <a:p>
            <a:pPr marL="285750" indent="-285750" eaLnBrk="0" hangingPunct="0">
              <a:lnSpc>
                <a:spcPct val="150000"/>
              </a:lnSpc>
              <a:buFontTx/>
              <a:buChar char="•"/>
            </a:pPr>
            <a:r>
              <a:rPr lang="zh-CN" altLang="en-US" b="1"/>
              <a:t>判读是否正确。</a:t>
            </a:r>
            <a:endParaRPr lang="en-US" altLang="zh-CN" b="1"/>
          </a:p>
          <a:p>
            <a:pPr marL="285750" indent="-285750" eaLnBrk="0" hangingPunct="0">
              <a:lnSpc>
                <a:spcPct val="150000"/>
              </a:lnSpc>
              <a:buFontTx/>
              <a:buChar char="•"/>
            </a:pPr>
            <a:r>
              <a:rPr lang="zh-CN" altLang="en-US" b="1"/>
              <a:t>用“我想</a:t>
            </a:r>
            <a:r>
              <a:rPr lang="en-US" altLang="zh-CN" b="1"/>
              <a:t>……</a:t>
            </a:r>
            <a:r>
              <a:rPr lang="zh-CN" altLang="en-US" b="1"/>
              <a:t>”说一个句子。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71772" y="2258209"/>
            <a:ext cx="9941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l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ǎoshī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老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师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32984" y="1137405"/>
            <a:ext cx="11128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Hànyǔ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汉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语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76769" y="1137405"/>
            <a:ext cx="10230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Hànzì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汉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字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91325" y="850900"/>
            <a:ext cx="5190143" cy="533876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09823" y="4064515"/>
            <a:ext cx="1309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t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óngxué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35036" y="3123465"/>
            <a:ext cx="21515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0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Z</a:t>
            </a:r>
            <a:r>
              <a:rPr lang="en-GB" altLang="zh-CN" sz="20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hōngguó péngyǒu</a:t>
            </a: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国朋友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12762" y="2039908"/>
            <a:ext cx="1864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péngyǒu  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jiā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朋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友家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550034" y="4931271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x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uéxiào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学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校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39338" y="1069975"/>
            <a:ext cx="1693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Hànyǔ</a:t>
            </a:r>
            <a:r>
              <a:rPr lang="en-GB" altLang="zh-CN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shū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汉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语书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09951" y="3132970"/>
            <a:ext cx="9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ēizi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杯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子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42096" y="4070668"/>
            <a:ext cx="15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s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hāngdiàn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商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店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86588" y="2091512"/>
            <a:ext cx="901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chá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茶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42096" y="5017332"/>
            <a:ext cx="21210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Zhōngguó 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cài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国菜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193604" y="3045619"/>
            <a:ext cx="9909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800" b="1" dirty="0" err="1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en-GB" altLang="zh-CN" sz="2800" b="1" dirty="0" err="1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ǐfàn</a:t>
            </a:r>
            <a:endParaRPr lang="en-GB" altLang="zh-CN" sz="2800" b="1" dirty="0" smtClean="0">
              <a:solidFill>
                <a:schemeClr val="accent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米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饭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211512" y="2533998"/>
            <a:ext cx="25987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吃</a:t>
            </a:r>
            <a:r>
              <a:rPr lang="en-GB" altLang="zh-CN" sz="3200" b="1" dirty="0" err="1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chī</a:t>
            </a:r>
            <a:r>
              <a:rPr lang="en-US" altLang="zh-CN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</a:t>
            </a: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喝</a:t>
            </a:r>
            <a:r>
              <a:rPr lang="en-GB" altLang="zh-CN" sz="3200" b="1" dirty="0" err="1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hē</a:t>
            </a:r>
            <a:endParaRPr lang="en-US" altLang="zh-CN" sz="3200" b="1" dirty="0">
              <a:solidFill>
                <a:srgbClr val="660066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买</a:t>
            </a:r>
            <a:r>
              <a:rPr lang="en-GB" altLang="zh-CN" sz="3200" b="1" dirty="0" err="1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mǎi</a:t>
            </a:r>
            <a:r>
              <a:rPr lang="en-US" altLang="zh-CN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</a:t>
            </a: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去</a:t>
            </a:r>
            <a:r>
              <a:rPr lang="en-GB" altLang="zh-CN" sz="3200" b="1" dirty="0" err="1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qù</a:t>
            </a:r>
            <a:endParaRPr lang="en-US" altLang="zh-CN" sz="3200" b="1" dirty="0">
              <a:solidFill>
                <a:srgbClr val="660066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说</a:t>
            </a:r>
            <a:r>
              <a:rPr lang="en-GB" altLang="zh-CN" sz="3200" b="1" dirty="0" err="1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shuō</a:t>
            </a:r>
            <a:r>
              <a:rPr lang="en-US" altLang="zh-CN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</a:t>
            </a: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看</a:t>
            </a:r>
            <a:r>
              <a:rPr lang="en-GB" altLang="zh-CN" sz="3200" b="1" dirty="0" err="1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kàn</a:t>
            </a:r>
            <a:r>
              <a:rPr lang="en-US" altLang="zh-CN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</a:t>
            </a:r>
            <a:r>
              <a:rPr lang="zh-CN" altLang="en-US" sz="32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写</a:t>
            </a:r>
            <a:r>
              <a:rPr lang="en-GB" altLang="zh-CN" sz="3200" b="1" dirty="0" err="1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xiě</a:t>
            </a:r>
            <a:endParaRPr lang="zh-CN" altLang="en-US" sz="3200" b="1" dirty="0">
              <a:solidFill>
                <a:srgbClr val="660066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</a:pPr>
            <a:endParaRPr lang="en-GB" altLang="zh-CN" sz="3200" b="1" dirty="0" smtClean="0">
              <a:solidFill>
                <a:srgbClr val="660066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175000" y="2647950"/>
            <a:ext cx="2420938" cy="26130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350" name="TextBox 25"/>
          <p:cNvSpPr txBox="1">
            <a:spLocks noChangeArrowheads="1"/>
          </p:cNvSpPr>
          <p:nvPr/>
        </p:nvSpPr>
        <p:spPr bwMode="auto">
          <a:xfrm>
            <a:off x="809625" y="3632200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我想</a:t>
            </a:r>
            <a:r>
              <a:rPr lang="en-US" altLang="zh-CN" sz="32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endParaRPr lang="zh-CN" altLang="en-US" sz="3200" b="1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58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6259" name="组合 8"/>
          <p:cNvGrpSpPr>
            <a:grpSpLocks/>
          </p:cNvGrpSpPr>
          <p:nvPr/>
        </p:nvGrpSpPr>
        <p:grpSpPr bwMode="auto">
          <a:xfrm>
            <a:off x="307975" y="6350"/>
            <a:ext cx="3798888" cy="646113"/>
            <a:chOff x="308629" y="6819"/>
            <a:chExt cx="3797467" cy="646767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9" y="6819"/>
              <a:ext cx="3776837" cy="6467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Application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586"/>
              <a:ext cx="379746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07062" y="1608707"/>
            <a:ext cx="9770538" cy="443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              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Jīntiān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xiàwǔ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nǐ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xiǎn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zuò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shénme</a:t>
            </a:r>
            <a:endParaRPr lang="en-US" altLang="zh-CN" sz="2400" dirty="0">
              <a:solidFill>
                <a:schemeClr val="dk1"/>
              </a:solidFill>
              <a:latin typeface="GB Pinyinok-D" pitchFamily="2" charset="-122"/>
              <a:ea typeface="GB Pinyinok-D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例如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：（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1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）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A: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下午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想   做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什么？                         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   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              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Mín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nǐ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xiǎn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zuò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shénme</a:t>
            </a:r>
            <a:endParaRPr lang="en-US" altLang="zh-CN" sz="2400" dirty="0">
              <a:solidFill>
                <a:schemeClr val="dk1"/>
              </a:solidFill>
              <a:latin typeface="GB Pinyinok-D" pitchFamily="2" charset="-122"/>
              <a:ea typeface="GB Pinyinok-D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A: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  天  你   想   做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什么？                                  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B:  ……</a:t>
            </a:r>
            <a:endParaRPr lang="en-US" altLang="zh-CN" sz="2800" dirty="0">
              <a:ea typeface="GB Pinyinok-D"/>
              <a:cs typeface="GB Pinyinok-D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787400"/>
            <a:ext cx="93011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双人活动 </a:t>
            </a:r>
            <a:r>
              <a:rPr lang="en-US" altLang="zh-CN" dirty="0">
                <a:latin typeface="+mn-ea"/>
                <a:ea typeface="+mn-ea"/>
              </a:rPr>
              <a:t>Pair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28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7283" name="组合 8"/>
          <p:cNvGrpSpPr>
            <a:grpSpLocks/>
          </p:cNvGrpSpPr>
          <p:nvPr/>
        </p:nvGrpSpPr>
        <p:grpSpPr bwMode="auto">
          <a:xfrm>
            <a:off x="307975" y="6350"/>
            <a:ext cx="3798888" cy="646113"/>
            <a:chOff x="308629" y="6819"/>
            <a:chExt cx="3797467" cy="646767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9" y="6819"/>
              <a:ext cx="3776837" cy="6467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Application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586"/>
              <a:ext cx="379746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07062" y="1608707"/>
            <a:ext cx="9770538" cy="443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              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            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Nǐmen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bān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yǒu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duōshao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e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itchFamily="2" charset="-122"/>
              </a:rPr>
              <a:t>xuéshen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endParaRPr lang="en-US" altLang="zh-CN" sz="2400" dirty="0">
              <a:solidFill>
                <a:schemeClr val="dk1"/>
              </a:solidFill>
              <a:latin typeface="GB Pinyinok-D" pitchFamily="2" charset="-122"/>
              <a:ea typeface="GB Pinyinok-D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例如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：（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2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）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A: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你们   班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有   多  少  个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学生？                         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   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               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Nǐmen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xuéxiào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yǒu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duōshao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 err="1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lǎoshī</a:t>
            </a:r>
            <a:endParaRPr lang="en-US" altLang="zh-CN" sz="2400" dirty="0">
              <a:solidFill>
                <a:schemeClr val="dk1"/>
              </a:solidFill>
              <a:latin typeface="GB Pinyinok-D" pitchFamily="2" charset="-122"/>
              <a:ea typeface="GB Pinyinok-D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A: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你们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学校   有   多少 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个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老师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                         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B:  ……</a:t>
            </a:r>
            <a:endParaRPr lang="en-US" altLang="zh-CN" sz="2800" dirty="0">
              <a:ea typeface="GB Pinyinok-D"/>
              <a:cs typeface="GB Pinyinok-D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787400"/>
            <a:ext cx="93011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双人活动 </a:t>
            </a:r>
            <a:r>
              <a:rPr lang="en-US" altLang="zh-CN" dirty="0">
                <a:latin typeface="+mn-ea"/>
                <a:ea typeface="+mn-ea"/>
              </a:rPr>
              <a:t>Pair Work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898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4" name="直接连接符 43"/>
          <p:cNvCxnSpPr/>
          <p:nvPr/>
        </p:nvCxnSpPr>
        <p:spPr bwMode="auto">
          <a:xfrm>
            <a:off x="307975" y="652463"/>
            <a:ext cx="2724150" cy="1587"/>
          </a:xfrm>
          <a:prstGeom prst="line">
            <a:avLst/>
          </a:prstGeom>
          <a:ln w="6985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0225" y="914400"/>
            <a:ext cx="8313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能愿动词“想” </a:t>
            </a:r>
            <a:r>
              <a:rPr lang="en-US" altLang="zh-CN" dirty="0">
                <a:latin typeface="+mn-ea"/>
                <a:ea typeface="+mn-ea"/>
              </a:rPr>
              <a:t>The Modal Verb</a:t>
            </a:r>
            <a:r>
              <a:rPr lang="zh-CN" altLang="en-US" dirty="0" smtClean="0">
                <a:latin typeface="+mn-ea"/>
                <a:ea typeface="+mn-ea"/>
              </a:rPr>
              <a:t>“想”</a:t>
            </a:r>
            <a:r>
              <a:rPr lang="en-US" altLang="zh-CN" b="1" dirty="0" smtClean="0">
                <a:latin typeface="+mn-ea"/>
                <a:ea typeface="+mn-ea"/>
              </a:rPr>
              <a:t>P58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7787" y="1576502"/>
            <a:ext cx="3484213" cy="461665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主语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+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不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）想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+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动词。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613" y="6350"/>
            <a:ext cx="541972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语言点</a:t>
            </a:r>
            <a:r>
              <a:rPr lang="en-US" altLang="zh-CN" sz="3600" b="1" i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Language Points</a:t>
            </a:r>
            <a:endParaRPr lang="zh-CN" altLang="en-US" sz="3600" b="1" i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30488" y="2763838"/>
            <a:ext cx="7224712" cy="2647950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7651" y="2763838"/>
            <a:ext cx="70675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）我  想     学    汉语。</a:t>
            </a:r>
            <a:endParaRPr lang="en-GB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8345" y="4340800"/>
            <a:ext cx="76189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  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）明天     我  想    去    学校   看  书。</a:t>
            </a:r>
            <a:endParaRPr lang="en-GB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           </a:t>
            </a:r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Míngtiān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err="1">
                <a:latin typeface="华文楷体" pitchFamily="2" charset="-122"/>
                <a:ea typeface="华文楷体" pitchFamily="2" charset="-122"/>
              </a:rPr>
              <a:t>wǒ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xiǎng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qù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en-US" altLang="zh-CN" sz="2800" b="1" dirty="0" err="1">
                <a:latin typeface="华文楷体" pitchFamily="2" charset="-122"/>
                <a:ea typeface="华文楷体" pitchFamily="2" charset="-122"/>
              </a:rPr>
              <a:t>xuéxiào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err="1">
                <a:latin typeface="华文楷体" pitchFamily="2" charset="-122"/>
                <a:ea typeface="华文楷体" pitchFamily="2" charset="-122"/>
              </a:rPr>
              <a:t>kànshū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否定</a:t>
            </a:r>
            <a:endParaRPr lang="en-US" altLang="zh-CN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49" y="6307138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14" name="矩形 13"/>
          <p:cNvSpPr/>
          <p:nvPr/>
        </p:nvSpPr>
        <p:spPr>
          <a:xfrm>
            <a:off x="9855200" y="2763838"/>
            <a:ext cx="15033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想做中国菜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想吃米饭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想吃菜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想喝茶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想看书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想买杯子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492721" y="3577050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Wǒ </a:t>
            </a:r>
            <a:r>
              <a:rPr lang="en-GB" sz="2400" dirty="0" err="1" smtClean="0"/>
              <a:t>xiǎng</a:t>
            </a:r>
            <a:r>
              <a:rPr lang="en-GB" sz="2400" dirty="0" smtClean="0"/>
              <a:t> </a:t>
            </a:r>
            <a:r>
              <a:rPr lang="en-GB" sz="2400" dirty="0" err="1"/>
              <a:t>xué</a:t>
            </a:r>
            <a:r>
              <a:rPr lang="en-GB" sz="2400" dirty="0"/>
              <a:t>    </a:t>
            </a:r>
            <a:r>
              <a:rPr lang="en-GB" sz="2400" dirty="0" err="1"/>
              <a:t>hànyǔ</a:t>
            </a:r>
            <a:r>
              <a:rPr lang="en-GB" sz="2400" dirty="0"/>
              <a:t>. </a:t>
            </a:r>
            <a:r>
              <a:rPr lang="ja-JP" altLang="en-US" sz="2400" dirty="0">
                <a:solidFill>
                  <a:srgbClr val="FF0000"/>
                </a:solidFill>
              </a:rPr>
              <a:t>否定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2755900" y="1298575"/>
            <a:ext cx="5438775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2707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2708" name="圆角矩形 32"/>
          <p:cNvSpPr>
            <a:spLocks noChangeArrowheads="1"/>
          </p:cNvSpPr>
          <p:nvPr/>
        </p:nvSpPr>
        <p:spPr bwMode="auto">
          <a:xfrm>
            <a:off x="1155700" y="1281113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2709" name="文本框 88"/>
          <p:cNvSpPr>
            <a:spLocks noChangeArrowheads="1"/>
          </p:cNvSpPr>
          <p:nvPr/>
        </p:nvSpPr>
        <p:spPr bwMode="auto">
          <a:xfrm>
            <a:off x="1335088" y="1301750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喝</a:t>
            </a:r>
          </a:p>
        </p:txBody>
      </p:sp>
      <p:sp>
        <p:nvSpPr>
          <p:cNvPr id="72710" name="文本框 88"/>
          <p:cNvSpPr>
            <a:spLocks noChangeArrowheads="1"/>
          </p:cNvSpPr>
          <p:nvPr/>
        </p:nvSpPr>
        <p:spPr bwMode="auto">
          <a:xfrm>
            <a:off x="1319213" y="2014538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吃</a:t>
            </a:r>
          </a:p>
        </p:txBody>
      </p:sp>
      <p:sp>
        <p:nvSpPr>
          <p:cNvPr id="72711" name="文本框 107"/>
          <p:cNvSpPr>
            <a:spLocks noChangeArrowheads="1"/>
          </p:cNvSpPr>
          <p:nvPr/>
        </p:nvSpPr>
        <p:spPr bwMode="auto">
          <a:xfrm>
            <a:off x="1335088" y="26892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下午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2827338" y="1312863"/>
            <a:ext cx="183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喝茶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5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喝水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1</a:t>
            </a:r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30" name="文本框 152"/>
          <p:cNvSpPr>
            <a:spLocks noChangeArrowheads="1"/>
          </p:cNvSpPr>
          <p:nvPr/>
        </p:nvSpPr>
        <p:spPr bwMode="auto">
          <a:xfrm>
            <a:off x="4876612" y="1349376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你喝什么？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我喝茶。</a:t>
            </a:r>
          </a:p>
        </p:txBody>
      </p:sp>
      <p:sp>
        <p:nvSpPr>
          <p:cNvPr id="72715" name="文本框 107"/>
          <p:cNvSpPr>
            <a:spLocks noChangeArrowheads="1"/>
          </p:cNvSpPr>
          <p:nvPr/>
        </p:nvSpPr>
        <p:spPr bwMode="auto">
          <a:xfrm>
            <a:off x="1495425" y="47037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买</a:t>
            </a:r>
          </a:p>
        </p:txBody>
      </p:sp>
      <p:sp>
        <p:nvSpPr>
          <p:cNvPr id="72716" name="文本框 107"/>
          <p:cNvSpPr>
            <a:spLocks noChangeArrowheads="1"/>
          </p:cNvSpPr>
          <p:nvPr/>
        </p:nvSpPr>
        <p:spPr bwMode="auto">
          <a:xfrm>
            <a:off x="1292225" y="4051300"/>
            <a:ext cx="9032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商店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auto">
          <a:xfrm rot="-3626814">
            <a:off x="6526477" y="3190611"/>
            <a:ext cx="696912" cy="33866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455163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 rot="3465783">
            <a:off x="7282128" y="3765286"/>
            <a:ext cx="696912" cy="33866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455163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 rot="-7230978">
            <a:off x="5095611" y="3257286"/>
            <a:ext cx="696912" cy="33866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455163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 rot="7535209">
            <a:off x="4156075" y="3403071"/>
            <a:ext cx="698500" cy="340784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rgbClr val="455163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7429501" y="2357438"/>
            <a:ext cx="929217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455163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 rot="10800000">
            <a:off x="4286251" y="1643063"/>
            <a:ext cx="1013883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rgbClr val="455163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3905251" y="1214439"/>
            <a:ext cx="4394200" cy="519351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39784" y="2060576"/>
            <a:ext cx="2207683" cy="1439863"/>
            <a:chOff x="89" y="160"/>
            <a:chExt cx="1185" cy="1031"/>
          </a:xfrm>
        </p:grpSpPr>
        <p:sp>
          <p:nvSpPr>
            <p:cNvPr id="26664" name="Oval 11"/>
            <p:cNvSpPr>
              <a:spLocks noChangeArrowheads="1"/>
            </p:cNvSpPr>
            <p:nvPr/>
          </p:nvSpPr>
          <p:spPr bwMode="auto">
            <a:xfrm>
              <a:off x="181" y="508"/>
              <a:ext cx="139" cy="372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50000">
                  <a:srgbClr val="93D4E9"/>
                </a:gs>
                <a:gs pos="100000">
                  <a:srgbClr val="0099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65" name="Oval 12"/>
            <p:cNvSpPr>
              <a:spLocks noChangeArrowheads="1"/>
            </p:cNvSpPr>
            <p:nvPr/>
          </p:nvSpPr>
          <p:spPr bwMode="auto">
            <a:xfrm>
              <a:off x="89" y="508"/>
              <a:ext cx="1183" cy="372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50000">
                  <a:srgbClr val="00536E"/>
                </a:gs>
                <a:gs pos="100000">
                  <a:srgbClr val="0099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66" name="Oval 13"/>
            <p:cNvSpPr>
              <a:spLocks noChangeArrowheads="1"/>
            </p:cNvSpPr>
            <p:nvPr/>
          </p:nvSpPr>
          <p:spPr bwMode="auto">
            <a:xfrm>
              <a:off x="90" y="510"/>
              <a:ext cx="1184" cy="372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67" name="Oval 14"/>
            <p:cNvSpPr>
              <a:spLocks noChangeArrowheads="1"/>
            </p:cNvSpPr>
            <p:nvPr/>
          </p:nvSpPr>
          <p:spPr bwMode="auto">
            <a:xfrm>
              <a:off x="152" y="508"/>
              <a:ext cx="1066" cy="37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" y="160"/>
              <a:ext cx="1031" cy="1031"/>
              <a:chOff x="0" y="0"/>
              <a:chExt cx="1252" cy="1252"/>
            </a:xfrm>
          </p:grpSpPr>
          <p:sp>
            <p:nvSpPr>
              <p:cNvPr id="26670" name="Oval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71" name="Oval 17"/>
              <p:cNvSpPr>
                <a:spLocks noChangeArrowheads="1"/>
              </p:cNvSpPr>
              <p:nvPr/>
            </p:nvSpPr>
            <p:spPr bwMode="auto"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72" name="Oval 18"/>
              <p:cNvSpPr>
                <a:spLocks noChangeArrowheads="1"/>
              </p:cNvSpPr>
              <p:nvPr/>
            </p:nvSpPr>
            <p:spPr bwMode="auto"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73" name="Oval 19"/>
              <p:cNvSpPr>
                <a:spLocks noChangeArrowheads="1"/>
              </p:cNvSpPr>
              <p:nvPr/>
            </p:nvSpPr>
            <p:spPr bwMode="auto"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6669" name="Text Box 2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8" y="307"/>
              <a:ext cx="51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b="1">
                  <a:solidFill>
                    <a:srgbClr val="080808"/>
                  </a:solidFill>
                  <a:latin typeface="Verdana" pitchFamily="34" charset="0"/>
                  <a:ea typeface="楷体_GB2312"/>
                  <a:cs typeface="楷体_GB2312"/>
                </a:rPr>
                <a:t>喝</a:t>
              </a:r>
            </a:p>
          </p:txBody>
        </p:sp>
      </p:grpSp>
      <p:sp>
        <p:nvSpPr>
          <p:cNvPr id="26634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96301" y="2133601"/>
            <a:ext cx="3096684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6D3F0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4000" b="1" dirty="0" err="1" smtClean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chá</a:t>
            </a:r>
            <a:r>
              <a:rPr lang="en-US" altLang="zh-CN" sz="4000" b="1" dirty="0" smtClean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 tea</a:t>
            </a:r>
            <a:endParaRPr lang="zh-CN" altLang="en-US" sz="4000" b="1" dirty="0">
              <a:solidFill>
                <a:srgbClr val="FFFF00"/>
              </a:solidFill>
              <a:latin typeface="Verdana" pitchFamily="34" charset="0"/>
              <a:ea typeface="楷体_GB2312"/>
              <a:cs typeface="楷体_GB2312"/>
            </a:endParaRPr>
          </a:p>
        </p:txBody>
      </p:sp>
      <p:sp>
        <p:nvSpPr>
          <p:cNvPr id="22539" name="AutoShap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12284" y="1341438"/>
            <a:ext cx="3206749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3B611B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zh-C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charset="-122"/>
              </a:rPr>
              <a:t>shuǐ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charset="-122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charset="-122"/>
              </a:rPr>
              <a:t>water</a:t>
            </a:r>
            <a:endParaRPr lang="zh-CN" alt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charset="-122"/>
            </a:endParaRPr>
          </a:p>
        </p:txBody>
      </p:sp>
      <p:sp>
        <p:nvSpPr>
          <p:cNvPr id="26636" name="AutoShap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02784" y="4076700"/>
            <a:ext cx="2946400" cy="554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2C3743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4000" b="1" dirty="0" err="1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kě</a:t>
            </a:r>
            <a:r>
              <a:rPr lang="en-US" altLang="zh-CN" sz="4000" b="1" dirty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lè</a:t>
            </a:r>
            <a:r>
              <a:rPr lang="en-US" altLang="zh-CN" sz="4000" b="1" dirty="0" smtClean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  cola</a:t>
            </a:r>
            <a:endParaRPr lang="zh-CN" altLang="en-US" sz="4000" b="1" dirty="0">
              <a:solidFill>
                <a:srgbClr val="FFFF00"/>
              </a:solidFill>
              <a:latin typeface="Verdana" pitchFamily="34" charset="0"/>
              <a:ea typeface="楷体_GB2312"/>
              <a:cs typeface="楷体_GB2312"/>
            </a:endParaRPr>
          </a:p>
        </p:txBody>
      </p:sp>
      <p:sp>
        <p:nvSpPr>
          <p:cNvPr id="26637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0567" y="4221164"/>
            <a:ext cx="3213100" cy="573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3743"/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3600" b="1" dirty="0" err="1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kā</a:t>
            </a:r>
            <a:r>
              <a:rPr lang="en-US" altLang="zh-CN" sz="3600" b="1" dirty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fēi</a:t>
            </a:r>
            <a:r>
              <a:rPr lang="en-US" altLang="zh-CN" sz="3600" b="1" dirty="0" smtClean="0">
                <a:solidFill>
                  <a:srgbClr val="FFFF00"/>
                </a:solidFill>
                <a:latin typeface="Verdana" pitchFamily="34" charset="0"/>
                <a:ea typeface="楷体_GB2312"/>
                <a:cs typeface="楷体_GB2312"/>
              </a:rPr>
              <a:t> coffee</a:t>
            </a:r>
            <a:endParaRPr lang="zh-CN" altLang="en-US" sz="3600" b="1" dirty="0">
              <a:solidFill>
                <a:srgbClr val="FFFF00"/>
              </a:solidFill>
              <a:latin typeface="Verdana" pitchFamily="34" charset="0"/>
              <a:ea typeface="楷体_GB2312"/>
              <a:cs typeface="楷体_GB2312"/>
            </a:endParaRPr>
          </a:p>
        </p:txBody>
      </p:sp>
      <p:sp>
        <p:nvSpPr>
          <p:cNvPr id="26638" name="Text Box 25"/>
          <p:cNvSpPr txBox="1">
            <a:spLocks noChangeArrowheads="1"/>
          </p:cNvSpPr>
          <p:nvPr/>
        </p:nvSpPr>
        <p:spPr bwMode="auto">
          <a:xfrm>
            <a:off x="5135033" y="1341439"/>
            <a:ext cx="196638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>
                <a:solidFill>
                  <a:srgbClr val="FF0000"/>
                </a:solidFill>
              </a:rPr>
              <a:t>hē</a:t>
            </a:r>
            <a:r>
              <a:rPr lang="en-US" altLang="zh-CN"/>
              <a:t> </a:t>
            </a:r>
            <a:r>
              <a:rPr lang="en-US" altLang="zh-CN" sz="3600"/>
              <a:t> 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39784" y="2060576"/>
            <a:ext cx="2207683" cy="1439863"/>
            <a:chOff x="89" y="160"/>
            <a:chExt cx="1185" cy="1031"/>
          </a:xfrm>
        </p:grpSpPr>
        <p:sp>
          <p:nvSpPr>
            <p:cNvPr id="26654" name="Oval 11"/>
            <p:cNvSpPr>
              <a:spLocks noChangeArrowheads="1"/>
            </p:cNvSpPr>
            <p:nvPr/>
          </p:nvSpPr>
          <p:spPr bwMode="auto">
            <a:xfrm>
              <a:off x="181" y="508"/>
              <a:ext cx="139" cy="372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50000">
                  <a:srgbClr val="93D4E9"/>
                </a:gs>
                <a:gs pos="100000">
                  <a:srgbClr val="0099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55" name="Oval 12"/>
            <p:cNvSpPr>
              <a:spLocks noChangeArrowheads="1"/>
            </p:cNvSpPr>
            <p:nvPr/>
          </p:nvSpPr>
          <p:spPr bwMode="auto">
            <a:xfrm>
              <a:off x="89" y="508"/>
              <a:ext cx="1183" cy="372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50000">
                  <a:srgbClr val="00536E"/>
                </a:gs>
                <a:gs pos="100000">
                  <a:srgbClr val="0099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56" name="Oval 13"/>
            <p:cNvSpPr>
              <a:spLocks noChangeArrowheads="1"/>
            </p:cNvSpPr>
            <p:nvPr/>
          </p:nvSpPr>
          <p:spPr bwMode="auto">
            <a:xfrm>
              <a:off x="90" y="510"/>
              <a:ext cx="1184" cy="372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57" name="Oval 14"/>
            <p:cNvSpPr>
              <a:spLocks noChangeArrowheads="1"/>
            </p:cNvSpPr>
            <p:nvPr/>
          </p:nvSpPr>
          <p:spPr bwMode="auto">
            <a:xfrm>
              <a:off x="152" y="508"/>
              <a:ext cx="1066" cy="37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72" y="160"/>
              <a:ext cx="1031" cy="1031"/>
              <a:chOff x="0" y="0"/>
              <a:chExt cx="1252" cy="1252"/>
            </a:xfrm>
          </p:grpSpPr>
          <p:sp>
            <p:nvSpPr>
              <p:cNvPr id="26660" name="Oval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61" name="Oval 17"/>
              <p:cNvSpPr>
                <a:spLocks noChangeArrowheads="1"/>
              </p:cNvSpPr>
              <p:nvPr/>
            </p:nvSpPr>
            <p:spPr bwMode="auto"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62" name="Oval 18"/>
              <p:cNvSpPr>
                <a:spLocks noChangeArrowheads="1"/>
              </p:cNvSpPr>
              <p:nvPr/>
            </p:nvSpPr>
            <p:spPr bwMode="auto"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63" name="Oval 19"/>
              <p:cNvSpPr>
                <a:spLocks noChangeArrowheads="1"/>
              </p:cNvSpPr>
              <p:nvPr/>
            </p:nvSpPr>
            <p:spPr bwMode="auto"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6659" name="Text Box 2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8" y="307"/>
              <a:ext cx="51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b="1">
                  <a:solidFill>
                    <a:srgbClr val="080808"/>
                  </a:solidFill>
                  <a:latin typeface="Verdana" pitchFamily="34" charset="0"/>
                  <a:ea typeface="楷体_GB2312"/>
                  <a:cs typeface="楷体_GB2312"/>
                </a:rPr>
                <a:t>喝</a:t>
              </a:r>
            </a:p>
          </p:txBody>
        </p:sp>
      </p:grpSp>
      <p:sp>
        <p:nvSpPr>
          <p:cNvPr id="26640" name="Text Box 25"/>
          <p:cNvSpPr txBox="1">
            <a:spLocks noChangeArrowheads="1"/>
          </p:cNvSpPr>
          <p:nvPr/>
        </p:nvSpPr>
        <p:spPr bwMode="auto">
          <a:xfrm>
            <a:off x="5135033" y="1341439"/>
            <a:ext cx="196638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>
                <a:solidFill>
                  <a:srgbClr val="FF0000"/>
                </a:solidFill>
              </a:rPr>
              <a:t>hē</a:t>
            </a:r>
            <a:r>
              <a:rPr lang="en-US" altLang="zh-CN"/>
              <a:t> </a:t>
            </a:r>
            <a:r>
              <a:rPr lang="en-US" altLang="zh-CN" sz="3600"/>
              <a:t> 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039784" y="2060576"/>
            <a:ext cx="2207683" cy="1439863"/>
            <a:chOff x="89" y="160"/>
            <a:chExt cx="1185" cy="1031"/>
          </a:xfrm>
        </p:grpSpPr>
        <p:sp>
          <p:nvSpPr>
            <p:cNvPr id="26644" name="Oval 11"/>
            <p:cNvSpPr>
              <a:spLocks noChangeArrowheads="1"/>
            </p:cNvSpPr>
            <p:nvPr/>
          </p:nvSpPr>
          <p:spPr bwMode="auto">
            <a:xfrm>
              <a:off x="181" y="508"/>
              <a:ext cx="139" cy="372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50000">
                  <a:srgbClr val="93D4E9"/>
                </a:gs>
                <a:gs pos="100000">
                  <a:srgbClr val="0099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45" name="Oval 12"/>
            <p:cNvSpPr>
              <a:spLocks noChangeArrowheads="1"/>
            </p:cNvSpPr>
            <p:nvPr/>
          </p:nvSpPr>
          <p:spPr bwMode="auto">
            <a:xfrm>
              <a:off x="89" y="508"/>
              <a:ext cx="1183" cy="372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50000">
                  <a:srgbClr val="00536E"/>
                </a:gs>
                <a:gs pos="100000">
                  <a:srgbClr val="0099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46" name="Oval 13"/>
            <p:cNvSpPr>
              <a:spLocks noChangeArrowheads="1"/>
            </p:cNvSpPr>
            <p:nvPr/>
          </p:nvSpPr>
          <p:spPr bwMode="auto">
            <a:xfrm>
              <a:off x="90" y="510"/>
              <a:ext cx="1184" cy="372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sp>
          <p:nvSpPr>
            <p:cNvPr id="26647" name="Oval 14"/>
            <p:cNvSpPr>
              <a:spLocks noChangeArrowheads="1"/>
            </p:cNvSpPr>
            <p:nvPr/>
          </p:nvSpPr>
          <p:spPr bwMode="auto">
            <a:xfrm>
              <a:off x="152" y="508"/>
              <a:ext cx="1066" cy="37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>
                <a:latin typeface="Verdana" pitchFamily="34" charset="0"/>
                <a:ea typeface="微软雅黑" pitchFamily="34" charset="-122"/>
              </a:endParaRP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72" y="160"/>
              <a:ext cx="1031" cy="1031"/>
              <a:chOff x="0" y="0"/>
              <a:chExt cx="1252" cy="1252"/>
            </a:xfrm>
          </p:grpSpPr>
          <p:sp>
            <p:nvSpPr>
              <p:cNvPr id="26650" name="Oval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51" name="Oval 17"/>
              <p:cNvSpPr>
                <a:spLocks noChangeArrowheads="1"/>
              </p:cNvSpPr>
              <p:nvPr/>
            </p:nvSpPr>
            <p:spPr bwMode="auto"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52" name="Oval 18"/>
              <p:cNvSpPr>
                <a:spLocks noChangeArrowheads="1"/>
              </p:cNvSpPr>
              <p:nvPr/>
            </p:nvSpPr>
            <p:spPr bwMode="auto"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  <p:sp>
            <p:nvSpPr>
              <p:cNvPr id="26653" name="Oval 19"/>
              <p:cNvSpPr>
                <a:spLocks noChangeArrowheads="1"/>
              </p:cNvSpPr>
              <p:nvPr/>
            </p:nvSpPr>
            <p:spPr bwMode="auto"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6649" name="Text Box 2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" y="307"/>
              <a:ext cx="51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080808"/>
                  </a:solidFill>
                  <a:latin typeface="Verdana" pitchFamily="34" charset="0"/>
                  <a:ea typeface="楷体_GB2312"/>
                  <a:cs typeface="楷体_GB2312"/>
                  <a:hlinkClick r:id="rId7" action="ppaction://hlinksldjump"/>
                </a:rPr>
                <a:t>喝</a:t>
              </a:r>
              <a:endParaRPr lang="zh-CN" altLang="en-US" sz="6000" b="1" dirty="0">
                <a:solidFill>
                  <a:srgbClr val="080808"/>
                </a:solidFill>
                <a:latin typeface="Verdana" pitchFamily="34" charset="0"/>
                <a:ea typeface="楷体_GB2312"/>
                <a:cs typeface="楷体_GB2312"/>
              </a:endParaRPr>
            </a:p>
          </p:txBody>
        </p:sp>
      </p:grpSp>
      <p:sp>
        <p:nvSpPr>
          <p:cNvPr id="26642" name="Text Box 25"/>
          <p:cNvSpPr txBox="1">
            <a:spLocks noChangeArrowheads="1"/>
          </p:cNvSpPr>
          <p:nvPr/>
        </p:nvSpPr>
        <p:spPr bwMode="auto">
          <a:xfrm>
            <a:off x="5135033" y="1341439"/>
            <a:ext cx="196638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0000"/>
                </a:solidFill>
              </a:rPr>
              <a:t>hē</a:t>
            </a:r>
            <a:r>
              <a:rPr lang="en-US" altLang="zh-CN" dirty="0"/>
              <a:t> </a:t>
            </a:r>
            <a:r>
              <a:rPr lang="en-US" altLang="zh-CN" sz="3600" dirty="0"/>
              <a:t> </a:t>
            </a:r>
          </a:p>
        </p:txBody>
      </p:sp>
      <p:sp>
        <p:nvSpPr>
          <p:cNvPr id="26643" name="Rectangle 1"/>
          <p:cNvSpPr>
            <a:spLocks noChangeArrowheads="1"/>
          </p:cNvSpPr>
          <p:nvPr/>
        </p:nvSpPr>
        <p:spPr bwMode="auto">
          <a:xfrm>
            <a:off x="5010151" y="3571875"/>
            <a:ext cx="18870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4800" b="1"/>
              <a:t>Drink</a:t>
            </a:r>
            <a:r>
              <a:rPr lang="en-GB" altLang="en-US" sz="3600"/>
              <a:t> </a:t>
            </a:r>
          </a:p>
        </p:txBody>
      </p:sp>
      <p:sp>
        <p:nvSpPr>
          <p:cNvPr id="50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49" y="6307138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55900" y="1984375"/>
            <a:ext cx="7319963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3731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3732" name="圆角矩形 32"/>
          <p:cNvSpPr>
            <a:spLocks noChangeArrowheads="1"/>
          </p:cNvSpPr>
          <p:nvPr/>
        </p:nvSpPr>
        <p:spPr bwMode="auto">
          <a:xfrm>
            <a:off x="1155700" y="1984375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3733" name="文本框 88"/>
          <p:cNvSpPr>
            <a:spLocks noChangeArrowheads="1"/>
          </p:cNvSpPr>
          <p:nvPr/>
        </p:nvSpPr>
        <p:spPr bwMode="auto">
          <a:xfrm>
            <a:off x="1335088" y="1301750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喝</a:t>
            </a:r>
          </a:p>
        </p:txBody>
      </p:sp>
      <p:sp>
        <p:nvSpPr>
          <p:cNvPr id="73734" name="文本框 88"/>
          <p:cNvSpPr>
            <a:spLocks noChangeArrowheads="1"/>
          </p:cNvSpPr>
          <p:nvPr/>
        </p:nvSpPr>
        <p:spPr bwMode="auto">
          <a:xfrm>
            <a:off x="1319213" y="2014538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吃</a:t>
            </a:r>
          </a:p>
        </p:txBody>
      </p:sp>
      <p:sp>
        <p:nvSpPr>
          <p:cNvPr id="73735" name="文本框 107"/>
          <p:cNvSpPr>
            <a:spLocks noChangeArrowheads="1"/>
          </p:cNvSpPr>
          <p:nvPr/>
        </p:nvSpPr>
        <p:spPr bwMode="auto">
          <a:xfrm>
            <a:off x="1335088" y="26892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下午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7" name="文本框 152"/>
          <p:cNvSpPr>
            <a:spLocks noChangeArrowheads="1"/>
          </p:cNvSpPr>
          <p:nvPr/>
        </p:nvSpPr>
        <p:spPr bwMode="auto">
          <a:xfrm>
            <a:off x="2827338" y="131286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喝茶</a:t>
            </a:r>
          </a:p>
        </p:txBody>
      </p:sp>
      <p:sp>
        <p:nvSpPr>
          <p:cNvPr id="73738" name="文本框 152"/>
          <p:cNvSpPr>
            <a:spLocks noChangeArrowheads="1"/>
          </p:cNvSpPr>
          <p:nvPr/>
        </p:nvSpPr>
        <p:spPr bwMode="auto">
          <a:xfrm>
            <a:off x="4411663" y="1312863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你喝什么？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我喝茶。</a:t>
            </a:r>
          </a:p>
        </p:txBody>
      </p:sp>
      <p:sp>
        <p:nvSpPr>
          <p:cNvPr id="73739" name="文本框 107"/>
          <p:cNvSpPr>
            <a:spLocks noChangeArrowheads="1"/>
          </p:cNvSpPr>
          <p:nvPr/>
        </p:nvSpPr>
        <p:spPr bwMode="auto">
          <a:xfrm>
            <a:off x="1495425" y="47037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买</a:t>
            </a:r>
          </a:p>
        </p:txBody>
      </p:sp>
      <p:sp>
        <p:nvSpPr>
          <p:cNvPr id="73740" name="文本框 107"/>
          <p:cNvSpPr>
            <a:spLocks noChangeArrowheads="1"/>
          </p:cNvSpPr>
          <p:nvPr/>
        </p:nvSpPr>
        <p:spPr bwMode="auto">
          <a:xfrm>
            <a:off x="1292225" y="4051300"/>
            <a:ext cx="9032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商店</a:t>
            </a:r>
          </a:p>
        </p:txBody>
      </p:sp>
      <p:sp>
        <p:nvSpPr>
          <p:cNvPr id="15" name="文本框 152"/>
          <p:cNvSpPr>
            <a:spLocks noChangeArrowheads="1"/>
          </p:cNvSpPr>
          <p:nvPr/>
        </p:nvSpPr>
        <p:spPr bwMode="auto">
          <a:xfrm>
            <a:off x="6172173" y="2030036"/>
            <a:ext cx="3903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吃饭</a:t>
            </a:r>
            <a:r>
              <a:rPr lang="en-US" sz="2400" dirty="0" err="1" smtClean="0"/>
              <a:t>chī</a:t>
            </a:r>
            <a:r>
              <a:rPr lang="en-US" sz="2400" dirty="0" smtClean="0"/>
              <a:t> fàn1  </a:t>
            </a:r>
            <a:r>
              <a:rPr lang="zh-CN" altLang="en-US" sz="2400" b="1" dirty="0" smtClean="0"/>
              <a:t>做饭</a:t>
            </a:r>
            <a:r>
              <a:rPr lang="en-US" sz="2400" dirty="0" err="1" smtClean="0"/>
              <a:t>zuò</a:t>
            </a:r>
            <a:r>
              <a:rPr lang="en-US" sz="2400" dirty="0" smtClean="0"/>
              <a:t> fàn1</a:t>
            </a:r>
            <a:endParaRPr lang="en-US" sz="2400" b="1" dirty="0" smtClean="0"/>
          </a:p>
        </p:txBody>
      </p:sp>
      <p:sp>
        <p:nvSpPr>
          <p:cNvPr id="16" name="文本框 152"/>
          <p:cNvSpPr>
            <a:spLocks noChangeArrowheads="1"/>
          </p:cNvSpPr>
          <p:nvPr/>
        </p:nvSpPr>
        <p:spPr bwMode="auto">
          <a:xfrm>
            <a:off x="2755900" y="2052637"/>
            <a:ext cx="215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米饭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7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吃菜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07533" y="1773238"/>
            <a:ext cx="4870451" cy="150336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91252" y="1844676"/>
            <a:ext cx="5048249" cy="1503363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07533" y="3644901"/>
            <a:ext cx="4870451" cy="15033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223000" y="3625850"/>
            <a:ext cx="5054600" cy="1493838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1536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8518" y="4005264"/>
            <a:ext cx="3447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zh-CN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mǐ</a:t>
            </a:r>
            <a:r>
              <a:rPr lang="en-GB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fàn</a:t>
            </a:r>
            <a:r>
              <a:rPr lang="en-GB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rice</a:t>
            </a:r>
            <a:endParaRPr lang="zh-CN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90651" y="2133600"/>
            <a:ext cx="4673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shuí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ɡuǒ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fruits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21277" y="2296530"/>
            <a:ext cx="4087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3600" b="1" dirty="0" err="1">
                <a:latin typeface="华文细黑" pitchFamily="2" charset="-122"/>
                <a:ea typeface="华文细黑" pitchFamily="2" charset="-122"/>
              </a:rPr>
              <a:t>píng</a:t>
            </a:r>
            <a:r>
              <a:rPr lang="en-GB" altLang="zh-CN" sz="36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GB" altLang="zh-CN" sz="3600" b="1" dirty="0" err="1" smtClean="0">
                <a:latin typeface="华文细黑" pitchFamily="2" charset="-122"/>
                <a:ea typeface="华文细黑" pitchFamily="2" charset="-122"/>
              </a:rPr>
              <a:t>guǒ</a:t>
            </a:r>
            <a:r>
              <a:rPr lang="en-GB" altLang="zh-CN" sz="3600" b="1" dirty="0" smtClean="0">
                <a:latin typeface="华文细黑" pitchFamily="2" charset="-122"/>
                <a:ea typeface="华文细黑" pitchFamily="2" charset="-122"/>
              </a:rPr>
              <a:t>   apples  </a:t>
            </a:r>
            <a:endParaRPr lang="zh-CN" altLang="en-US" sz="36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633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64250" y="3620641"/>
            <a:ext cx="40572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altLang="zh-CN" sz="4000" b="1" dirty="0" err="1" smtClean="0"/>
              <a:t>cài</a:t>
            </a:r>
            <a:r>
              <a:rPr lang="en-GB" altLang="zh-CN" sz="4000" b="1" dirty="0" smtClean="0"/>
              <a:t>  dishes  </a:t>
            </a:r>
            <a:endParaRPr lang="zh-CN" altLang="en-US" sz="4000" b="1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44534" y="2708275"/>
            <a:ext cx="2214033" cy="1612900"/>
            <a:chOff x="0" y="0"/>
            <a:chExt cx="901" cy="888"/>
          </a:xfrm>
        </p:grpSpPr>
        <p:pic>
          <p:nvPicPr>
            <p:cNvPr id="26637" name="Picture 11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-15" y="-17"/>
              <a:ext cx="929" cy="926"/>
              <a:chOff x="0" y="0"/>
              <a:chExt cx="1712976" cy="1682496"/>
            </a:xfrm>
          </p:grpSpPr>
          <p:pic>
            <p:nvPicPr>
              <p:cNvPr id="26651" name="Oval 12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1712976" cy="1682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52" name="Text Box 14"/>
              <p:cNvSpPr txBox="1">
                <a:spLocks noChangeArrowheads="1"/>
              </p:cNvSpPr>
              <p:nvPr/>
            </p:nvSpPr>
            <p:spPr bwMode="auto">
              <a:xfrm>
                <a:off x="269563" y="266176"/>
                <a:ext cx="1166349" cy="1140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Verdana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6639" name="Freeform 13"/>
            <p:cNvSpPr>
              <a:spLocks noChangeArrowheads="1"/>
            </p:cNvSpPr>
            <p:nvPr/>
          </p:nvSpPr>
          <p:spPr bwMode="auto">
            <a:xfrm>
              <a:off x="93" y="18"/>
              <a:ext cx="703" cy="308"/>
            </a:xfrm>
            <a:custGeom>
              <a:avLst/>
              <a:gdLst>
                <a:gd name="T0" fmla="*/ 1 w 1321"/>
                <a:gd name="T1" fmla="*/ 0 h 712"/>
                <a:gd name="T2" fmla="*/ 1 w 1321"/>
                <a:gd name="T3" fmla="*/ 0 h 712"/>
                <a:gd name="T4" fmla="*/ 1 w 1321"/>
                <a:gd name="T5" fmla="*/ 0 h 712"/>
                <a:gd name="T6" fmla="*/ 1 w 1321"/>
                <a:gd name="T7" fmla="*/ 0 h 712"/>
                <a:gd name="T8" fmla="*/ 1 w 1321"/>
                <a:gd name="T9" fmla="*/ 0 h 712"/>
                <a:gd name="T10" fmla="*/ 1 w 1321"/>
                <a:gd name="T11" fmla="*/ 0 h 712"/>
                <a:gd name="T12" fmla="*/ 1 w 1321"/>
                <a:gd name="T13" fmla="*/ 0 h 712"/>
                <a:gd name="T14" fmla="*/ 1 w 1321"/>
                <a:gd name="T15" fmla="*/ 0 h 712"/>
                <a:gd name="T16" fmla="*/ 1 w 1321"/>
                <a:gd name="T17" fmla="*/ 0 h 712"/>
                <a:gd name="T18" fmla="*/ 1 w 1321"/>
                <a:gd name="T19" fmla="*/ 0 h 712"/>
                <a:gd name="T20" fmla="*/ 1 w 1321"/>
                <a:gd name="T21" fmla="*/ 0 h 712"/>
                <a:gd name="T22" fmla="*/ 1 w 1321"/>
                <a:gd name="T23" fmla="*/ 0 h 712"/>
                <a:gd name="T24" fmla="*/ 1 w 1321"/>
                <a:gd name="T25" fmla="*/ 0 h 712"/>
                <a:gd name="T26" fmla="*/ 1 w 1321"/>
                <a:gd name="T27" fmla="*/ 0 h 712"/>
                <a:gd name="T28" fmla="*/ 1 w 1321"/>
                <a:gd name="T29" fmla="*/ 0 h 712"/>
                <a:gd name="T30" fmla="*/ 1 w 1321"/>
                <a:gd name="T31" fmla="*/ 0 h 712"/>
                <a:gd name="T32" fmla="*/ 1 w 1321"/>
                <a:gd name="T33" fmla="*/ 0 h 712"/>
                <a:gd name="T34" fmla="*/ 1 w 1321"/>
                <a:gd name="T35" fmla="*/ 0 h 712"/>
                <a:gd name="T36" fmla="*/ 1 w 1321"/>
                <a:gd name="T37" fmla="*/ 0 h 712"/>
                <a:gd name="T38" fmla="*/ 1 w 1321"/>
                <a:gd name="T39" fmla="*/ 0 h 712"/>
                <a:gd name="T40" fmla="*/ 1 w 1321"/>
                <a:gd name="T41" fmla="*/ 0 h 712"/>
                <a:gd name="T42" fmla="*/ 1 w 1321"/>
                <a:gd name="T43" fmla="*/ 0 h 712"/>
                <a:gd name="T44" fmla="*/ 1 w 1321"/>
                <a:gd name="T45" fmla="*/ 0 h 712"/>
                <a:gd name="T46" fmla="*/ 1 w 1321"/>
                <a:gd name="T47" fmla="*/ 0 h 712"/>
                <a:gd name="T48" fmla="*/ 1 w 1321"/>
                <a:gd name="T49" fmla="*/ 0 h 712"/>
                <a:gd name="T50" fmla="*/ 1 w 1321"/>
                <a:gd name="T51" fmla="*/ 0 h 712"/>
                <a:gd name="T52" fmla="*/ 1 w 1321"/>
                <a:gd name="T53" fmla="*/ 0 h 712"/>
                <a:gd name="T54" fmla="*/ 1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1 w 1321"/>
                <a:gd name="T61" fmla="*/ 0 h 712"/>
                <a:gd name="T62" fmla="*/ 1 w 1321"/>
                <a:gd name="T63" fmla="*/ 0 h 712"/>
                <a:gd name="T64" fmla="*/ 1 w 1321"/>
                <a:gd name="T65" fmla="*/ 0 h 712"/>
                <a:gd name="T66" fmla="*/ 1 w 1321"/>
                <a:gd name="T67" fmla="*/ 0 h 712"/>
                <a:gd name="T68" fmla="*/ 1 w 1321"/>
                <a:gd name="T69" fmla="*/ 0 h 712"/>
                <a:gd name="T70" fmla="*/ 1 w 1321"/>
                <a:gd name="T71" fmla="*/ 0 h 712"/>
                <a:gd name="T72" fmla="*/ 1 w 1321"/>
                <a:gd name="T73" fmla="*/ 0 h 712"/>
                <a:gd name="T74" fmla="*/ 1 w 1321"/>
                <a:gd name="T75" fmla="*/ 0 h 712"/>
                <a:gd name="T76" fmla="*/ 1 w 1321"/>
                <a:gd name="T77" fmla="*/ 0 h 712"/>
                <a:gd name="T78" fmla="*/ 1 w 1321"/>
                <a:gd name="T79" fmla="*/ 0 h 712"/>
                <a:gd name="T80" fmla="*/ 1 w 1321"/>
                <a:gd name="T81" fmla="*/ 0 h 712"/>
                <a:gd name="T82" fmla="*/ 1 w 1321"/>
                <a:gd name="T83" fmla="*/ 0 h 712"/>
                <a:gd name="T84" fmla="*/ 1 w 1321"/>
                <a:gd name="T85" fmla="*/ 0 h 712"/>
                <a:gd name="T86" fmla="*/ 1 w 1321"/>
                <a:gd name="T87" fmla="*/ 0 h 712"/>
                <a:gd name="T88" fmla="*/ 1 w 1321"/>
                <a:gd name="T89" fmla="*/ 0 h 712"/>
                <a:gd name="T90" fmla="*/ 1 w 1321"/>
                <a:gd name="T91" fmla="*/ 0 h 712"/>
                <a:gd name="T92" fmla="*/ 1 w 1321"/>
                <a:gd name="T93" fmla="*/ 0 h 712"/>
                <a:gd name="T94" fmla="*/ 1 w 1321"/>
                <a:gd name="T95" fmla="*/ 0 h 712"/>
                <a:gd name="T96" fmla="*/ 1 w 1321"/>
                <a:gd name="T97" fmla="*/ 0 h 712"/>
                <a:gd name="T98" fmla="*/ 1 w 1321"/>
                <a:gd name="T99" fmla="*/ 0 h 712"/>
                <a:gd name="T100" fmla="*/ 1 w 1321"/>
                <a:gd name="T101" fmla="*/ 0 h 712"/>
                <a:gd name="T102" fmla="*/ 1 w 1321"/>
                <a:gd name="T103" fmla="*/ 0 h 712"/>
                <a:gd name="T104" fmla="*/ 1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rot="-1297425" flipH="1" flipV="1">
              <a:off x="68" y="693"/>
              <a:ext cx="781" cy="188"/>
              <a:chOff x="0" y="0"/>
              <a:chExt cx="893" cy="24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26647" name="AutoShape 16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8" name="AutoShape 17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9" name="AutoShape 18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50" name="AutoShape 19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26643" name="AutoShape 21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4" name="AutoShape 22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5" name="AutoShape 23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6" name="AutoShape 24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>
                    <a:latin typeface="Verdana" pitchFamily="34" charset="0"/>
                    <a:ea typeface="微软雅黑" pitchFamily="34" charset="-122"/>
                  </a:endParaRPr>
                </a:p>
              </p:txBody>
            </p:sp>
          </p:grpSp>
        </p:grpSp>
      </p:grpSp>
      <p:sp>
        <p:nvSpPr>
          <p:cNvPr id="26635" name="Text Box 2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135034" y="2997200"/>
            <a:ext cx="171873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80808"/>
                </a:solidFill>
                <a:latin typeface="Verdana" pitchFamily="34" charset="0"/>
                <a:ea typeface="楷体_GB2312"/>
                <a:cs typeface="楷体_GB2312"/>
              </a:rPr>
              <a:t>吃</a:t>
            </a:r>
          </a:p>
        </p:txBody>
      </p:sp>
      <p:sp>
        <p:nvSpPr>
          <p:cNvPr id="26636" name="Text Box 25"/>
          <p:cNvSpPr txBox="1">
            <a:spLocks noChangeArrowheads="1"/>
          </p:cNvSpPr>
          <p:nvPr/>
        </p:nvSpPr>
        <p:spPr bwMode="auto">
          <a:xfrm>
            <a:off x="5135033" y="1628776"/>
            <a:ext cx="196638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>
                <a:solidFill>
                  <a:srgbClr val="FF0000"/>
                </a:solidFill>
              </a:rPr>
              <a:t>chī</a:t>
            </a:r>
            <a:r>
              <a:rPr lang="en-US" altLang="zh-CN" sz="3600"/>
              <a:t> </a:t>
            </a:r>
          </a:p>
        </p:txBody>
      </p:sp>
      <p:sp>
        <p:nvSpPr>
          <p:cNvPr id="29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55900" y="2670175"/>
            <a:ext cx="5192713" cy="11461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4755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4756" name="圆角矩形 32"/>
          <p:cNvSpPr>
            <a:spLocks noChangeArrowheads="1"/>
          </p:cNvSpPr>
          <p:nvPr/>
        </p:nvSpPr>
        <p:spPr bwMode="auto">
          <a:xfrm>
            <a:off x="1155700" y="2670175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4757" name="文本框 88"/>
          <p:cNvSpPr>
            <a:spLocks noChangeArrowheads="1"/>
          </p:cNvSpPr>
          <p:nvPr/>
        </p:nvSpPr>
        <p:spPr bwMode="auto">
          <a:xfrm>
            <a:off x="1335088" y="1301750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喝</a:t>
            </a:r>
          </a:p>
        </p:txBody>
      </p:sp>
      <p:sp>
        <p:nvSpPr>
          <p:cNvPr id="74758" name="文本框 88"/>
          <p:cNvSpPr>
            <a:spLocks noChangeArrowheads="1"/>
          </p:cNvSpPr>
          <p:nvPr/>
        </p:nvSpPr>
        <p:spPr bwMode="auto">
          <a:xfrm>
            <a:off x="1319213" y="2014538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吃</a:t>
            </a:r>
          </a:p>
        </p:txBody>
      </p:sp>
      <p:sp>
        <p:nvSpPr>
          <p:cNvPr id="74759" name="文本框 107"/>
          <p:cNvSpPr>
            <a:spLocks noChangeArrowheads="1"/>
          </p:cNvSpPr>
          <p:nvPr/>
        </p:nvSpPr>
        <p:spPr bwMode="auto">
          <a:xfrm>
            <a:off x="1335088" y="26892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下午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61" name="文本框 152"/>
          <p:cNvSpPr>
            <a:spLocks noChangeArrowheads="1"/>
          </p:cNvSpPr>
          <p:nvPr/>
        </p:nvSpPr>
        <p:spPr bwMode="auto">
          <a:xfrm>
            <a:off x="2827338" y="131286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喝茶</a:t>
            </a:r>
          </a:p>
        </p:txBody>
      </p:sp>
      <p:sp>
        <p:nvSpPr>
          <p:cNvPr id="74762" name="文本框 152"/>
          <p:cNvSpPr>
            <a:spLocks noChangeArrowheads="1"/>
          </p:cNvSpPr>
          <p:nvPr/>
        </p:nvSpPr>
        <p:spPr bwMode="auto">
          <a:xfrm>
            <a:off x="4411663" y="1312863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你喝什么？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我喝茶。</a:t>
            </a:r>
          </a:p>
        </p:txBody>
      </p:sp>
      <p:sp>
        <p:nvSpPr>
          <p:cNvPr id="74763" name="文本框 107"/>
          <p:cNvSpPr>
            <a:spLocks noChangeArrowheads="1"/>
          </p:cNvSpPr>
          <p:nvPr/>
        </p:nvSpPr>
        <p:spPr bwMode="auto">
          <a:xfrm>
            <a:off x="1495425" y="47037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买</a:t>
            </a:r>
          </a:p>
        </p:txBody>
      </p:sp>
      <p:sp>
        <p:nvSpPr>
          <p:cNvPr id="74764" name="文本框 107"/>
          <p:cNvSpPr>
            <a:spLocks noChangeArrowheads="1"/>
          </p:cNvSpPr>
          <p:nvPr/>
        </p:nvSpPr>
        <p:spPr bwMode="auto">
          <a:xfrm>
            <a:off x="1292225" y="4051300"/>
            <a:ext cx="9032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商店</a:t>
            </a:r>
          </a:p>
        </p:txBody>
      </p:sp>
      <p:sp>
        <p:nvSpPr>
          <p:cNvPr id="74765" name="文本框 152"/>
          <p:cNvSpPr>
            <a:spLocks noChangeArrowheads="1"/>
          </p:cNvSpPr>
          <p:nvPr/>
        </p:nvSpPr>
        <p:spPr bwMode="auto">
          <a:xfrm>
            <a:off x="2840038" y="201453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吃饭</a:t>
            </a:r>
          </a:p>
        </p:txBody>
      </p:sp>
      <p:sp>
        <p:nvSpPr>
          <p:cNvPr id="74766" name="文本框 152"/>
          <p:cNvSpPr>
            <a:spLocks noChangeArrowheads="1"/>
          </p:cNvSpPr>
          <p:nvPr/>
        </p:nvSpPr>
        <p:spPr bwMode="auto">
          <a:xfrm>
            <a:off x="4424363" y="2032000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吃米饭</a:t>
            </a:r>
          </a:p>
        </p:txBody>
      </p:sp>
      <p:sp>
        <p:nvSpPr>
          <p:cNvPr id="74767" name="文本框 152"/>
          <p:cNvSpPr>
            <a:spLocks noChangeArrowheads="1"/>
          </p:cNvSpPr>
          <p:nvPr/>
        </p:nvSpPr>
        <p:spPr bwMode="auto">
          <a:xfrm>
            <a:off x="6292850" y="2052638"/>
            <a:ext cx="3783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我吃米饭。</a:t>
            </a:r>
          </a:p>
        </p:txBody>
      </p:sp>
      <p:sp>
        <p:nvSpPr>
          <p:cNvPr id="18" name="文本框 152"/>
          <p:cNvSpPr>
            <a:spLocks noChangeArrowheads="1"/>
          </p:cNvSpPr>
          <p:nvPr/>
        </p:nvSpPr>
        <p:spPr bwMode="auto">
          <a:xfrm>
            <a:off x="2833688" y="27146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今天下午</a:t>
            </a:r>
          </a:p>
        </p:txBody>
      </p:sp>
      <p:sp>
        <p:nvSpPr>
          <p:cNvPr id="19" name="文本框 152"/>
          <p:cNvSpPr>
            <a:spLocks noChangeArrowheads="1"/>
          </p:cNvSpPr>
          <p:nvPr/>
        </p:nvSpPr>
        <p:spPr bwMode="auto">
          <a:xfrm>
            <a:off x="4452938" y="2732088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昨天下午</a:t>
            </a:r>
          </a:p>
        </p:txBody>
      </p:sp>
      <p:sp>
        <p:nvSpPr>
          <p:cNvPr id="20" name="文本框 152"/>
          <p:cNvSpPr>
            <a:spLocks noChangeArrowheads="1"/>
          </p:cNvSpPr>
          <p:nvPr/>
        </p:nvSpPr>
        <p:spPr bwMode="auto">
          <a:xfrm>
            <a:off x="6288088" y="2735263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明天下午</a:t>
            </a:r>
          </a:p>
        </p:txBody>
      </p:sp>
      <p:sp>
        <p:nvSpPr>
          <p:cNvPr id="2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55900" y="4041775"/>
            <a:ext cx="5438775" cy="534988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5779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5780" name="圆角矩形 32"/>
          <p:cNvSpPr>
            <a:spLocks noChangeArrowheads="1"/>
          </p:cNvSpPr>
          <p:nvPr/>
        </p:nvSpPr>
        <p:spPr bwMode="auto">
          <a:xfrm>
            <a:off x="1155700" y="4041775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5781" name="文本框 88"/>
          <p:cNvSpPr>
            <a:spLocks noChangeArrowheads="1"/>
          </p:cNvSpPr>
          <p:nvPr/>
        </p:nvSpPr>
        <p:spPr bwMode="auto">
          <a:xfrm>
            <a:off x="1335088" y="1301750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喝</a:t>
            </a:r>
          </a:p>
        </p:txBody>
      </p:sp>
      <p:sp>
        <p:nvSpPr>
          <p:cNvPr id="75782" name="文本框 88"/>
          <p:cNvSpPr>
            <a:spLocks noChangeArrowheads="1"/>
          </p:cNvSpPr>
          <p:nvPr/>
        </p:nvSpPr>
        <p:spPr bwMode="auto">
          <a:xfrm>
            <a:off x="1319213" y="2014538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吃</a:t>
            </a:r>
          </a:p>
        </p:txBody>
      </p:sp>
      <p:sp>
        <p:nvSpPr>
          <p:cNvPr id="75783" name="文本框 107"/>
          <p:cNvSpPr>
            <a:spLocks noChangeArrowheads="1"/>
          </p:cNvSpPr>
          <p:nvPr/>
        </p:nvSpPr>
        <p:spPr bwMode="auto">
          <a:xfrm>
            <a:off x="1335088" y="26892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下午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85" name="文本框 152"/>
          <p:cNvSpPr>
            <a:spLocks noChangeArrowheads="1"/>
          </p:cNvSpPr>
          <p:nvPr/>
        </p:nvSpPr>
        <p:spPr bwMode="auto">
          <a:xfrm>
            <a:off x="2827338" y="131286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喝茶</a:t>
            </a:r>
          </a:p>
        </p:txBody>
      </p:sp>
      <p:sp>
        <p:nvSpPr>
          <p:cNvPr id="75786" name="文本框 152"/>
          <p:cNvSpPr>
            <a:spLocks noChangeArrowheads="1"/>
          </p:cNvSpPr>
          <p:nvPr/>
        </p:nvSpPr>
        <p:spPr bwMode="auto">
          <a:xfrm>
            <a:off x="4411663" y="1312863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你喝什么？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我喝茶。</a:t>
            </a:r>
          </a:p>
        </p:txBody>
      </p:sp>
      <p:sp>
        <p:nvSpPr>
          <p:cNvPr id="75787" name="文本框 107"/>
          <p:cNvSpPr>
            <a:spLocks noChangeArrowheads="1"/>
          </p:cNvSpPr>
          <p:nvPr/>
        </p:nvSpPr>
        <p:spPr bwMode="auto">
          <a:xfrm>
            <a:off x="1495425" y="47037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买</a:t>
            </a:r>
          </a:p>
        </p:txBody>
      </p:sp>
      <p:sp>
        <p:nvSpPr>
          <p:cNvPr id="75788" name="文本框 107"/>
          <p:cNvSpPr>
            <a:spLocks noChangeArrowheads="1"/>
          </p:cNvSpPr>
          <p:nvPr/>
        </p:nvSpPr>
        <p:spPr bwMode="auto">
          <a:xfrm>
            <a:off x="1292225" y="4051300"/>
            <a:ext cx="1086195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商店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75789" name="文本框 152"/>
          <p:cNvSpPr>
            <a:spLocks noChangeArrowheads="1"/>
          </p:cNvSpPr>
          <p:nvPr/>
        </p:nvSpPr>
        <p:spPr bwMode="auto">
          <a:xfrm>
            <a:off x="2840038" y="201453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吃饭</a:t>
            </a:r>
          </a:p>
        </p:txBody>
      </p:sp>
      <p:sp>
        <p:nvSpPr>
          <p:cNvPr id="75790" name="文本框 152"/>
          <p:cNvSpPr>
            <a:spLocks noChangeArrowheads="1"/>
          </p:cNvSpPr>
          <p:nvPr/>
        </p:nvSpPr>
        <p:spPr bwMode="auto">
          <a:xfrm>
            <a:off x="4424363" y="2032000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吃米饭</a:t>
            </a:r>
          </a:p>
        </p:txBody>
      </p:sp>
      <p:sp>
        <p:nvSpPr>
          <p:cNvPr id="75791" name="文本框 152"/>
          <p:cNvSpPr>
            <a:spLocks noChangeArrowheads="1"/>
          </p:cNvSpPr>
          <p:nvPr/>
        </p:nvSpPr>
        <p:spPr bwMode="auto">
          <a:xfrm>
            <a:off x="6292850" y="2052638"/>
            <a:ext cx="3783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我吃米饭。</a:t>
            </a:r>
          </a:p>
        </p:txBody>
      </p:sp>
      <p:sp>
        <p:nvSpPr>
          <p:cNvPr id="75792" name="文本框 152"/>
          <p:cNvSpPr>
            <a:spLocks noChangeArrowheads="1"/>
          </p:cNvSpPr>
          <p:nvPr/>
        </p:nvSpPr>
        <p:spPr bwMode="auto">
          <a:xfrm>
            <a:off x="2833688" y="27146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今天下午</a:t>
            </a:r>
          </a:p>
        </p:txBody>
      </p:sp>
      <p:sp>
        <p:nvSpPr>
          <p:cNvPr id="75793" name="文本框 152"/>
          <p:cNvSpPr>
            <a:spLocks noChangeArrowheads="1"/>
          </p:cNvSpPr>
          <p:nvPr/>
        </p:nvSpPr>
        <p:spPr bwMode="auto">
          <a:xfrm>
            <a:off x="4452938" y="2732088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昨天下午</a:t>
            </a:r>
          </a:p>
        </p:txBody>
      </p:sp>
      <p:sp>
        <p:nvSpPr>
          <p:cNvPr id="75794" name="文本框 152"/>
          <p:cNvSpPr>
            <a:spLocks noChangeArrowheads="1"/>
          </p:cNvSpPr>
          <p:nvPr/>
        </p:nvSpPr>
        <p:spPr bwMode="auto">
          <a:xfrm>
            <a:off x="6288088" y="2735263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明天下午</a:t>
            </a:r>
          </a:p>
        </p:txBody>
      </p:sp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2827338" y="3319463"/>
            <a:ext cx="4803775" cy="461962"/>
            <a:chOff x="2826609" y="3319027"/>
            <a:chExt cx="4805114" cy="461665"/>
          </a:xfrm>
        </p:grpSpPr>
        <p:sp>
          <p:nvSpPr>
            <p:cNvPr id="75798" name="文本框 152"/>
            <p:cNvSpPr>
              <a:spLocks noChangeArrowheads="1"/>
            </p:cNvSpPr>
            <p:nvPr/>
          </p:nvSpPr>
          <p:spPr bwMode="auto">
            <a:xfrm>
              <a:off x="2886315" y="3319027"/>
              <a:ext cx="47454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   上午     中午     早上     晚上 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2826609" y="3556999"/>
              <a:ext cx="33346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3820661" y="3555412"/>
              <a:ext cx="335055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4805185" y="3553826"/>
              <a:ext cx="33346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5797649" y="3552239"/>
              <a:ext cx="333468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152"/>
          <p:cNvSpPr>
            <a:spLocks noChangeArrowheads="1"/>
          </p:cNvSpPr>
          <p:nvPr/>
        </p:nvSpPr>
        <p:spPr bwMode="auto">
          <a:xfrm>
            <a:off x="2868613" y="40973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去商店</a:t>
            </a:r>
          </a:p>
        </p:txBody>
      </p:sp>
      <p:sp>
        <p:nvSpPr>
          <p:cNvPr id="31" name="文本框 152"/>
          <p:cNvSpPr>
            <a:spLocks noChangeArrowheads="1"/>
          </p:cNvSpPr>
          <p:nvPr/>
        </p:nvSpPr>
        <p:spPr bwMode="auto">
          <a:xfrm>
            <a:off x="4452938" y="4097338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你去哪儿？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我去商店。</a:t>
            </a:r>
          </a:p>
        </p:txBody>
      </p:sp>
      <p:sp>
        <p:nvSpPr>
          <p:cNvPr id="3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组合 8"/>
          <p:cNvGrpSpPr>
            <a:grpSpLocks/>
          </p:cNvGrpSpPr>
          <p:nvPr/>
        </p:nvGrpSpPr>
        <p:grpSpPr bwMode="auto">
          <a:xfrm>
            <a:off x="307975" y="6350"/>
            <a:ext cx="3248025" cy="646113"/>
            <a:chOff x="308629" y="6819"/>
            <a:chExt cx="3246908" cy="64654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0" y="6819"/>
              <a:ext cx="3226277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热身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warm-up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368"/>
              <a:ext cx="3246908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328613" y="749300"/>
            <a:ext cx="11531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zh-CN" altLang="en-US" sz="2400" b="1" dirty="0"/>
              <a:t> </a:t>
            </a:r>
            <a:r>
              <a:rPr lang="zh-CN" altLang="en-US" sz="2000" b="1" dirty="0"/>
              <a:t>给下面的词语选择对的图片</a:t>
            </a:r>
            <a:endParaRPr lang="en-US" altLang="zh-CN" sz="2400" b="1" dirty="0"/>
          </a:p>
          <a:p>
            <a:pPr eaLnBrk="0" hangingPunct="0">
              <a:defRPr/>
            </a:pPr>
            <a:r>
              <a:rPr lang="en-US" altLang="zh-CN" sz="2000" dirty="0">
                <a:latin typeface="+mn-ea"/>
                <a:ea typeface="+mn-ea"/>
              </a:rPr>
              <a:t>Match the pictures with the words/phrases.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70660" name="TextBox 23"/>
          <p:cNvSpPr txBox="1">
            <a:spLocks noChangeArrowheads="1"/>
          </p:cNvSpPr>
          <p:nvPr/>
        </p:nvSpPr>
        <p:spPr bwMode="auto">
          <a:xfrm>
            <a:off x="7840663" y="5029200"/>
            <a:ext cx="3797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cài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⑤  中国   菜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 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0661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1741488"/>
            <a:ext cx="1260475" cy="13684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7821613" y="5897563"/>
            <a:ext cx="4248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Hànzì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⑥汉字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1" name="Picture 5" descr="C:\Documents and Settings\Administrator.CAOFAN\桌面\hsk一级\2课\2-05山-前图43956478（20）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06513" y="3475038"/>
            <a:ext cx="2159000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4" name="TextBox 25"/>
          <p:cNvSpPr txBox="1">
            <a:spLocks noChangeArrowheads="1"/>
          </p:cNvSpPr>
          <p:nvPr/>
        </p:nvSpPr>
        <p:spPr bwMode="auto">
          <a:xfrm>
            <a:off x="7821613" y="2233613"/>
            <a:ext cx="403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mǐfàn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②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米饭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2" name="Picture 6" descr="C:\Documents and Settings\Administrator.CAOFAN\桌面\hsk一级\2课\2-06钟-微图mf829727（18）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31913" y="5226050"/>
            <a:ext cx="216058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6" name="TextBox 27"/>
          <p:cNvSpPr txBox="1">
            <a:spLocks noChangeArrowheads="1"/>
          </p:cNvSpPr>
          <p:nvPr/>
        </p:nvSpPr>
        <p:spPr bwMode="auto">
          <a:xfrm>
            <a:off x="7829550" y="4137025"/>
            <a:ext cx="4627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chá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④茶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13" name="Picture 7" descr="C:\Documents and Settings\Administrator.CAOFAN\桌面\hsk一级\2课\2-07羊-前图7629013（20）.jpg"/>
          <p:cNvPicPr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4525" y="5202238"/>
            <a:ext cx="2160588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8" name="TextBox 28"/>
          <p:cNvSpPr txBox="1">
            <a:spLocks noChangeArrowheads="1"/>
          </p:cNvSpPr>
          <p:nvPr/>
        </p:nvSpPr>
        <p:spPr bwMode="auto">
          <a:xfrm>
            <a:off x="7821613" y="1416050"/>
            <a:ext cx="403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qián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①钱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pic>
        <p:nvPicPr>
          <p:cNvPr id="14" name="Picture 8" descr="C:\Documents and Settings\Administrator.CAOFAN\桌面\hsk一级\2课\2-08零-前图48346217（20）.jpg"/>
          <p:cNvPicPr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467225" y="1722438"/>
            <a:ext cx="2160588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70" name="TextBox 29"/>
          <p:cNvSpPr txBox="1">
            <a:spLocks noChangeArrowheads="1"/>
          </p:cNvSpPr>
          <p:nvPr/>
        </p:nvSpPr>
        <p:spPr bwMode="auto">
          <a:xfrm>
            <a:off x="7840663" y="3230563"/>
            <a:ext cx="422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bēizi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③杯子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5" name="Picture 9" descr="C:\Documents and Settings\Administrator.CAOFAN\桌面\hsk一级\2课\2-09菜-前图22657124（20）.jpg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481513" y="3465513"/>
            <a:ext cx="216058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0672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0673" name="TextBox 27"/>
          <p:cNvSpPr txBox="1">
            <a:spLocks/>
          </p:cNvSpPr>
          <p:nvPr/>
        </p:nvSpPr>
        <p:spPr bwMode="auto">
          <a:xfrm>
            <a:off x="1284288" y="1722438"/>
            <a:ext cx="4000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A</a:t>
            </a:r>
            <a:endParaRPr lang="zh-CN" altLang="en-US" sz="2400" b="1"/>
          </a:p>
        </p:txBody>
      </p:sp>
      <p:sp>
        <p:nvSpPr>
          <p:cNvPr id="70674" name="TextBox 28"/>
          <p:cNvSpPr txBox="1">
            <a:spLocks/>
          </p:cNvSpPr>
          <p:nvPr/>
        </p:nvSpPr>
        <p:spPr bwMode="auto">
          <a:xfrm>
            <a:off x="1290638" y="3455988"/>
            <a:ext cx="4000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B</a:t>
            </a:r>
            <a:endParaRPr lang="zh-CN" altLang="en-US" sz="2400" b="1"/>
          </a:p>
        </p:txBody>
      </p:sp>
      <p:sp>
        <p:nvSpPr>
          <p:cNvPr id="70675" name="TextBox 29"/>
          <p:cNvSpPr txBox="1">
            <a:spLocks/>
          </p:cNvSpPr>
          <p:nvPr/>
        </p:nvSpPr>
        <p:spPr bwMode="auto">
          <a:xfrm>
            <a:off x="1317625" y="5207000"/>
            <a:ext cx="40005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C</a:t>
            </a:r>
            <a:endParaRPr lang="zh-CN" altLang="en-US" sz="2400" b="1"/>
          </a:p>
        </p:txBody>
      </p:sp>
      <p:sp>
        <p:nvSpPr>
          <p:cNvPr id="70676" name="TextBox 30"/>
          <p:cNvSpPr txBox="1">
            <a:spLocks/>
          </p:cNvSpPr>
          <p:nvPr/>
        </p:nvSpPr>
        <p:spPr bwMode="auto">
          <a:xfrm>
            <a:off x="4440238" y="1703388"/>
            <a:ext cx="398462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D</a:t>
            </a:r>
            <a:endParaRPr lang="zh-CN" altLang="en-US" sz="2400" b="1"/>
          </a:p>
        </p:txBody>
      </p:sp>
      <p:sp>
        <p:nvSpPr>
          <p:cNvPr id="70677" name="TextBox 31"/>
          <p:cNvSpPr txBox="1">
            <a:spLocks/>
          </p:cNvSpPr>
          <p:nvPr/>
        </p:nvSpPr>
        <p:spPr bwMode="auto">
          <a:xfrm>
            <a:off x="4478338" y="3451225"/>
            <a:ext cx="398462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</a:t>
            </a:r>
            <a:endParaRPr lang="zh-CN" altLang="en-US" sz="2400" b="1"/>
          </a:p>
        </p:txBody>
      </p:sp>
      <p:sp>
        <p:nvSpPr>
          <p:cNvPr id="70678" name="TextBox 32"/>
          <p:cNvSpPr txBox="1">
            <a:spLocks/>
          </p:cNvSpPr>
          <p:nvPr/>
        </p:nvSpPr>
        <p:spPr bwMode="auto">
          <a:xfrm>
            <a:off x="4456113" y="5187950"/>
            <a:ext cx="398462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F</a:t>
            </a:r>
            <a:endParaRPr lang="zh-CN" altLang="en-US" sz="2400" b="1"/>
          </a:p>
        </p:txBody>
      </p:sp>
      <p:sp>
        <p:nvSpPr>
          <p:cNvPr id="25" name="TextBox 27"/>
          <p:cNvSpPr txBox="1">
            <a:spLocks/>
          </p:cNvSpPr>
          <p:nvPr/>
        </p:nvSpPr>
        <p:spPr bwMode="auto">
          <a:xfrm>
            <a:off x="10026650" y="5311775"/>
            <a:ext cx="4000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D</a:t>
            </a:r>
            <a:endParaRPr lang="zh-CN" altLang="en-US" sz="2400" b="1"/>
          </a:p>
        </p:txBody>
      </p:sp>
      <p:sp>
        <p:nvSpPr>
          <p:cNvPr id="26" name="TextBox 28"/>
          <p:cNvSpPr txBox="1">
            <a:spLocks/>
          </p:cNvSpPr>
          <p:nvPr/>
        </p:nvSpPr>
        <p:spPr bwMode="auto">
          <a:xfrm>
            <a:off x="9247188" y="6173788"/>
            <a:ext cx="4000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</a:t>
            </a:r>
            <a:endParaRPr lang="zh-CN" altLang="en-US" sz="2400" b="1"/>
          </a:p>
        </p:txBody>
      </p:sp>
      <p:sp>
        <p:nvSpPr>
          <p:cNvPr id="27" name="TextBox 32"/>
          <p:cNvSpPr txBox="1">
            <a:spLocks/>
          </p:cNvSpPr>
          <p:nvPr/>
        </p:nvSpPr>
        <p:spPr bwMode="auto">
          <a:xfrm>
            <a:off x="9172575" y="3508375"/>
            <a:ext cx="1320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A</a:t>
            </a:r>
            <a:endParaRPr lang="zh-CN" altLang="en-US" sz="2400" b="1"/>
          </a:p>
        </p:txBody>
      </p:sp>
      <p:sp>
        <p:nvSpPr>
          <p:cNvPr id="28" name="TextBox 29"/>
          <p:cNvSpPr txBox="1">
            <a:spLocks/>
          </p:cNvSpPr>
          <p:nvPr/>
        </p:nvSpPr>
        <p:spPr bwMode="auto">
          <a:xfrm>
            <a:off x="8915400" y="1689100"/>
            <a:ext cx="13239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F</a:t>
            </a:r>
            <a:endParaRPr lang="zh-CN" altLang="en-US" sz="2400" b="1"/>
          </a:p>
        </p:txBody>
      </p:sp>
      <p:sp>
        <p:nvSpPr>
          <p:cNvPr id="29" name="TextBox 30"/>
          <p:cNvSpPr txBox="1">
            <a:spLocks/>
          </p:cNvSpPr>
          <p:nvPr/>
        </p:nvSpPr>
        <p:spPr bwMode="auto">
          <a:xfrm>
            <a:off x="9224963" y="2524125"/>
            <a:ext cx="11969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C</a:t>
            </a:r>
            <a:endParaRPr lang="zh-CN" altLang="en-US" sz="2400" b="1"/>
          </a:p>
        </p:txBody>
      </p:sp>
      <p:sp>
        <p:nvSpPr>
          <p:cNvPr id="30" name="TextBox 31"/>
          <p:cNvSpPr txBox="1">
            <a:spLocks/>
          </p:cNvSpPr>
          <p:nvPr/>
        </p:nvSpPr>
        <p:spPr bwMode="auto">
          <a:xfrm>
            <a:off x="8818563" y="4427538"/>
            <a:ext cx="13208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 B</a:t>
            </a:r>
            <a:endParaRPr lang="zh-CN" altLang="en-US" sz="2400" b="1"/>
          </a:p>
        </p:txBody>
      </p:sp>
      <p:sp>
        <p:nvSpPr>
          <p:cNvPr id="31" name="矩形 30"/>
          <p:cNvSpPr/>
          <p:nvPr/>
        </p:nvSpPr>
        <p:spPr>
          <a:xfrm>
            <a:off x="1279525" y="1724025"/>
            <a:ext cx="2159000" cy="13684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55900" y="4692650"/>
            <a:ext cx="5438775" cy="534988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6803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6804" name="圆角矩形 32"/>
          <p:cNvSpPr>
            <a:spLocks noChangeArrowheads="1"/>
          </p:cNvSpPr>
          <p:nvPr/>
        </p:nvSpPr>
        <p:spPr bwMode="auto">
          <a:xfrm>
            <a:off x="1155700" y="4692650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6805" name="文本框 88"/>
          <p:cNvSpPr>
            <a:spLocks noChangeArrowheads="1"/>
          </p:cNvSpPr>
          <p:nvPr/>
        </p:nvSpPr>
        <p:spPr bwMode="auto">
          <a:xfrm>
            <a:off x="1335088" y="1301750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喝</a:t>
            </a:r>
          </a:p>
        </p:txBody>
      </p:sp>
      <p:sp>
        <p:nvSpPr>
          <p:cNvPr id="76806" name="文本框 88"/>
          <p:cNvSpPr>
            <a:spLocks noChangeArrowheads="1"/>
          </p:cNvSpPr>
          <p:nvPr/>
        </p:nvSpPr>
        <p:spPr bwMode="auto">
          <a:xfrm>
            <a:off x="1319213" y="2014538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吃</a:t>
            </a:r>
          </a:p>
        </p:txBody>
      </p:sp>
      <p:sp>
        <p:nvSpPr>
          <p:cNvPr id="76807" name="文本框 107"/>
          <p:cNvSpPr>
            <a:spLocks noChangeArrowheads="1"/>
          </p:cNvSpPr>
          <p:nvPr/>
        </p:nvSpPr>
        <p:spPr bwMode="auto">
          <a:xfrm>
            <a:off x="1335088" y="26892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下午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9" name="文本框 152"/>
          <p:cNvSpPr>
            <a:spLocks noChangeArrowheads="1"/>
          </p:cNvSpPr>
          <p:nvPr/>
        </p:nvSpPr>
        <p:spPr bwMode="auto">
          <a:xfrm>
            <a:off x="2827338" y="131286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喝茶</a:t>
            </a:r>
          </a:p>
        </p:txBody>
      </p:sp>
      <p:sp>
        <p:nvSpPr>
          <p:cNvPr id="76810" name="文本框 152"/>
          <p:cNvSpPr>
            <a:spLocks noChangeArrowheads="1"/>
          </p:cNvSpPr>
          <p:nvPr/>
        </p:nvSpPr>
        <p:spPr bwMode="auto">
          <a:xfrm>
            <a:off x="4411663" y="1312863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你喝什么？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我喝茶。</a:t>
            </a:r>
          </a:p>
        </p:txBody>
      </p:sp>
      <p:sp>
        <p:nvSpPr>
          <p:cNvPr id="76811" name="文本框 107"/>
          <p:cNvSpPr>
            <a:spLocks noChangeArrowheads="1"/>
          </p:cNvSpPr>
          <p:nvPr/>
        </p:nvSpPr>
        <p:spPr bwMode="auto">
          <a:xfrm>
            <a:off x="1495425" y="47037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买</a:t>
            </a:r>
          </a:p>
        </p:txBody>
      </p:sp>
      <p:sp>
        <p:nvSpPr>
          <p:cNvPr id="76812" name="文本框 107"/>
          <p:cNvSpPr>
            <a:spLocks noChangeArrowheads="1"/>
          </p:cNvSpPr>
          <p:nvPr/>
        </p:nvSpPr>
        <p:spPr bwMode="auto">
          <a:xfrm>
            <a:off x="1292225" y="4051300"/>
            <a:ext cx="9032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商店</a:t>
            </a:r>
          </a:p>
        </p:txBody>
      </p:sp>
      <p:sp>
        <p:nvSpPr>
          <p:cNvPr id="76813" name="文本框 152"/>
          <p:cNvSpPr>
            <a:spLocks noChangeArrowheads="1"/>
          </p:cNvSpPr>
          <p:nvPr/>
        </p:nvSpPr>
        <p:spPr bwMode="auto">
          <a:xfrm>
            <a:off x="2840038" y="201453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吃饭</a:t>
            </a:r>
          </a:p>
        </p:txBody>
      </p:sp>
      <p:sp>
        <p:nvSpPr>
          <p:cNvPr id="76814" name="文本框 152"/>
          <p:cNvSpPr>
            <a:spLocks noChangeArrowheads="1"/>
          </p:cNvSpPr>
          <p:nvPr/>
        </p:nvSpPr>
        <p:spPr bwMode="auto">
          <a:xfrm>
            <a:off x="4424363" y="2032000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吃米饭</a:t>
            </a:r>
          </a:p>
        </p:txBody>
      </p:sp>
      <p:sp>
        <p:nvSpPr>
          <p:cNvPr id="76815" name="文本框 152"/>
          <p:cNvSpPr>
            <a:spLocks noChangeArrowheads="1"/>
          </p:cNvSpPr>
          <p:nvPr/>
        </p:nvSpPr>
        <p:spPr bwMode="auto">
          <a:xfrm>
            <a:off x="6292850" y="2052638"/>
            <a:ext cx="3783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我吃米饭。</a:t>
            </a:r>
          </a:p>
        </p:txBody>
      </p:sp>
      <p:sp>
        <p:nvSpPr>
          <p:cNvPr id="76816" name="文本框 152"/>
          <p:cNvSpPr>
            <a:spLocks noChangeArrowheads="1"/>
          </p:cNvSpPr>
          <p:nvPr/>
        </p:nvSpPr>
        <p:spPr bwMode="auto">
          <a:xfrm>
            <a:off x="2833688" y="27146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今天下午</a:t>
            </a:r>
          </a:p>
        </p:txBody>
      </p:sp>
      <p:sp>
        <p:nvSpPr>
          <p:cNvPr id="76817" name="文本框 152"/>
          <p:cNvSpPr>
            <a:spLocks noChangeArrowheads="1"/>
          </p:cNvSpPr>
          <p:nvPr/>
        </p:nvSpPr>
        <p:spPr bwMode="auto">
          <a:xfrm>
            <a:off x="4452938" y="2732088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昨天下午</a:t>
            </a:r>
          </a:p>
        </p:txBody>
      </p:sp>
      <p:sp>
        <p:nvSpPr>
          <p:cNvPr id="76818" name="文本框 152"/>
          <p:cNvSpPr>
            <a:spLocks noChangeArrowheads="1"/>
          </p:cNvSpPr>
          <p:nvPr/>
        </p:nvSpPr>
        <p:spPr bwMode="auto">
          <a:xfrm>
            <a:off x="6288088" y="2735263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明天下午</a:t>
            </a:r>
          </a:p>
        </p:txBody>
      </p:sp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2827338" y="3319463"/>
            <a:ext cx="4803775" cy="461962"/>
            <a:chOff x="2826609" y="3319027"/>
            <a:chExt cx="4805114" cy="461665"/>
          </a:xfrm>
        </p:grpSpPr>
        <p:sp>
          <p:nvSpPr>
            <p:cNvPr id="76824" name="文本框 152"/>
            <p:cNvSpPr>
              <a:spLocks noChangeArrowheads="1"/>
            </p:cNvSpPr>
            <p:nvPr/>
          </p:nvSpPr>
          <p:spPr bwMode="auto">
            <a:xfrm>
              <a:off x="2886315" y="3319027"/>
              <a:ext cx="47454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   上午     中午     早上     晚上 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2826609" y="3556999"/>
              <a:ext cx="33346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3820661" y="3555412"/>
              <a:ext cx="335055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4805185" y="3553826"/>
              <a:ext cx="33346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5797649" y="3552239"/>
              <a:ext cx="333468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20" name="文本框 152"/>
          <p:cNvSpPr>
            <a:spLocks noChangeArrowheads="1"/>
          </p:cNvSpPr>
          <p:nvPr/>
        </p:nvSpPr>
        <p:spPr bwMode="auto">
          <a:xfrm>
            <a:off x="2868613" y="40973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去商店</a:t>
            </a:r>
          </a:p>
        </p:txBody>
      </p:sp>
      <p:sp>
        <p:nvSpPr>
          <p:cNvPr id="76821" name="文本框 152"/>
          <p:cNvSpPr>
            <a:spLocks noChangeArrowheads="1"/>
          </p:cNvSpPr>
          <p:nvPr/>
        </p:nvSpPr>
        <p:spPr bwMode="auto">
          <a:xfrm>
            <a:off x="4452938" y="4097338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你去哪儿？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我去商店。</a:t>
            </a:r>
          </a:p>
        </p:txBody>
      </p:sp>
      <p:sp>
        <p:nvSpPr>
          <p:cNvPr id="33" name="文本框 152"/>
          <p:cNvSpPr>
            <a:spLocks noChangeArrowheads="1"/>
          </p:cNvSpPr>
          <p:nvPr/>
        </p:nvSpPr>
        <p:spPr bwMode="auto">
          <a:xfrm>
            <a:off x="2862263" y="47609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买杯子</a:t>
            </a:r>
          </a:p>
        </p:txBody>
      </p:sp>
      <p:sp>
        <p:nvSpPr>
          <p:cNvPr id="34" name="文本框 152"/>
          <p:cNvSpPr>
            <a:spLocks noChangeArrowheads="1"/>
          </p:cNvSpPr>
          <p:nvPr/>
        </p:nvSpPr>
        <p:spPr bwMode="auto">
          <a:xfrm>
            <a:off x="4446588" y="4760913"/>
            <a:ext cx="378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你买什么？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我买杯子。</a:t>
            </a:r>
          </a:p>
        </p:txBody>
      </p:sp>
      <p:sp>
        <p:nvSpPr>
          <p:cNvPr id="3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2668588" y="2317750"/>
            <a:ext cx="7400925" cy="1093788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827" name="圆角矩形 32"/>
          <p:cNvSpPr>
            <a:spLocks noChangeArrowheads="1"/>
          </p:cNvSpPr>
          <p:nvPr/>
        </p:nvSpPr>
        <p:spPr bwMode="auto">
          <a:xfrm>
            <a:off x="1068388" y="2300288"/>
            <a:ext cx="1338262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77828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30" name="文本框 107"/>
          <p:cNvSpPr>
            <a:spLocks noChangeArrowheads="1"/>
          </p:cNvSpPr>
          <p:nvPr/>
        </p:nvSpPr>
        <p:spPr bwMode="auto">
          <a:xfrm>
            <a:off x="1427163" y="231298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这</a:t>
            </a:r>
          </a:p>
        </p:txBody>
      </p:sp>
      <p:sp>
        <p:nvSpPr>
          <p:cNvPr id="77831" name="文本框 107"/>
          <p:cNvSpPr>
            <a:spLocks noChangeArrowheads="1"/>
          </p:cNvSpPr>
          <p:nvPr/>
        </p:nvSpPr>
        <p:spPr bwMode="auto">
          <a:xfrm>
            <a:off x="1438275" y="4819650"/>
            <a:ext cx="542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那</a:t>
            </a:r>
          </a:p>
        </p:txBody>
      </p:sp>
      <p:sp>
        <p:nvSpPr>
          <p:cNvPr id="21" name="文本框 152"/>
          <p:cNvSpPr>
            <a:spLocks noChangeArrowheads="1"/>
          </p:cNvSpPr>
          <p:nvPr/>
        </p:nvSpPr>
        <p:spPr bwMode="auto">
          <a:xfrm>
            <a:off x="2833688" y="2908300"/>
            <a:ext cx="1416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这个杯子</a:t>
            </a:r>
          </a:p>
        </p:txBody>
      </p:sp>
      <p:sp>
        <p:nvSpPr>
          <p:cNvPr id="22" name="文本框 152"/>
          <p:cNvSpPr>
            <a:spLocks noChangeArrowheads="1"/>
          </p:cNvSpPr>
          <p:nvPr/>
        </p:nvSpPr>
        <p:spPr bwMode="auto">
          <a:xfrm>
            <a:off x="4822825" y="2925763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这个人</a:t>
            </a:r>
          </a:p>
        </p:txBody>
      </p:sp>
      <p:sp>
        <p:nvSpPr>
          <p:cNvPr id="23" name="文本框 152"/>
          <p:cNvSpPr>
            <a:spLocks noChangeArrowheads="1"/>
          </p:cNvSpPr>
          <p:nvPr/>
        </p:nvSpPr>
        <p:spPr bwMode="auto">
          <a:xfrm>
            <a:off x="6288088" y="2928938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这个学生</a:t>
            </a:r>
          </a:p>
        </p:txBody>
      </p:sp>
      <p:sp>
        <p:nvSpPr>
          <p:cNvPr id="24" name="文本框 152"/>
          <p:cNvSpPr>
            <a:spLocks noChangeArrowheads="1"/>
          </p:cNvSpPr>
          <p:nvPr/>
        </p:nvSpPr>
        <p:spPr bwMode="auto">
          <a:xfrm>
            <a:off x="8269288" y="2916238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这个老师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6922" y="1576502"/>
            <a:ext cx="2356992" cy="461665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这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+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量词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+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名词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2668588" y="4851400"/>
            <a:ext cx="7400925" cy="10922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8851" name="圆角矩形 32"/>
          <p:cNvSpPr>
            <a:spLocks noChangeArrowheads="1"/>
          </p:cNvSpPr>
          <p:nvPr/>
        </p:nvSpPr>
        <p:spPr bwMode="auto">
          <a:xfrm>
            <a:off x="1068388" y="4832350"/>
            <a:ext cx="1338262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78852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4" name="文本框 107"/>
          <p:cNvSpPr>
            <a:spLocks noChangeArrowheads="1"/>
          </p:cNvSpPr>
          <p:nvPr/>
        </p:nvSpPr>
        <p:spPr bwMode="auto">
          <a:xfrm>
            <a:off x="1427163" y="231298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这</a:t>
            </a:r>
          </a:p>
        </p:txBody>
      </p:sp>
      <p:sp>
        <p:nvSpPr>
          <p:cNvPr id="78855" name="文本框 107"/>
          <p:cNvSpPr>
            <a:spLocks noChangeArrowheads="1"/>
          </p:cNvSpPr>
          <p:nvPr/>
        </p:nvSpPr>
        <p:spPr bwMode="auto">
          <a:xfrm>
            <a:off x="1438275" y="4819650"/>
            <a:ext cx="542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那</a:t>
            </a:r>
          </a:p>
        </p:txBody>
      </p:sp>
      <p:sp>
        <p:nvSpPr>
          <p:cNvPr id="78857" name="文本框 152"/>
          <p:cNvSpPr>
            <a:spLocks noChangeArrowheads="1"/>
          </p:cNvSpPr>
          <p:nvPr/>
        </p:nvSpPr>
        <p:spPr bwMode="auto">
          <a:xfrm>
            <a:off x="2833688" y="2908300"/>
            <a:ext cx="1416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这个杯子</a:t>
            </a:r>
          </a:p>
        </p:txBody>
      </p:sp>
      <p:sp>
        <p:nvSpPr>
          <p:cNvPr id="78858" name="文本框 152"/>
          <p:cNvSpPr>
            <a:spLocks noChangeArrowheads="1"/>
          </p:cNvSpPr>
          <p:nvPr/>
        </p:nvSpPr>
        <p:spPr bwMode="auto">
          <a:xfrm>
            <a:off x="4822825" y="2925763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这个人</a:t>
            </a:r>
          </a:p>
        </p:txBody>
      </p:sp>
      <p:sp>
        <p:nvSpPr>
          <p:cNvPr id="78859" name="文本框 152"/>
          <p:cNvSpPr>
            <a:spLocks noChangeArrowheads="1"/>
          </p:cNvSpPr>
          <p:nvPr/>
        </p:nvSpPr>
        <p:spPr bwMode="auto">
          <a:xfrm>
            <a:off x="6288088" y="2928938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这个学生</a:t>
            </a:r>
          </a:p>
        </p:txBody>
      </p:sp>
      <p:sp>
        <p:nvSpPr>
          <p:cNvPr id="78860" name="文本框 152"/>
          <p:cNvSpPr>
            <a:spLocks noChangeArrowheads="1"/>
          </p:cNvSpPr>
          <p:nvPr/>
        </p:nvSpPr>
        <p:spPr bwMode="auto">
          <a:xfrm>
            <a:off x="8269288" y="2916238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这个老师</a:t>
            </a:r>
          </a:p>
        </p:txBody>
      </p:sp>
      <p:sp>
        <p:nvSpPr>
          <p:cNvPr id="17" name="文本框 152"/>
          <p:cNvSpPr>
            <a:spLocks noChangeArrowheads="1"/>
          </p:cNvSpPr>
          <p:nvPr/>
        </p:nvSpPr>
        <p:spPr bwMode="auto">
          <a:xfrm>
            <a:off x="2833688" y="544353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那个杯子</a:t>
            </a:r>
          </a:p>
        </p:txBody>
      </p:sp>
      <p:sp>
        <p:nvSpPr>
          <p:cNvPr id="26" name="文本框 152"/>
          <p:cNvSpPr>
            <a:spLocks noChangeArrowheads="1"/>
          </p:cNvSpPr>
          <p:nvPr/>
        </p:nvSpPr>
        <p:spPr bwMode="auto">
          <a:xfrm>
            <a:off x="4822825" y="5461000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那个人</a:t>
            </a:r>
          </a:p>
        </p:txBody>
      </p:sp>
      <p:sp>
        <p:nvSpPr>
          <p:cNvPr id="27" name="文本框 152"/>
          <p:cNvSpPr>
            <a:spLocks noChangeArrowheads="1"/>
          </p:cNvSpPr>
          <p:nvPr/>
        </p:nvSpPr>
        <p:spPr bwMode="auto">
          <a:xfrm>
            <a:off x="6288088" y="5464175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那个学生</a:t>
            </a:r>
          </a:p>
        </p:txBody>
      </p: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8269288" y="5453063"/>
            <a:ext cx="378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那个老师</a:t>
            </a:r>
          </a:p>
        </p:txBody>
      </p:sp>
      <p:sp>
        <p:nvSpPr>
          <p:cNvPr id="2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  </a:t>
            </a:r>
            <a:r>
              <a:rPr lang="zh-CN" altLang="en-US" dirty="0" smtClean="0"/>
              <a:t>少</a:t>
            </a:r>
            <a:r>
              <a:rPr lang="en-US" altLang="zh-CN" dirty="0" smtClean="0"/>
              <a:t>3</a:t>
            </a:r>
            <a:endParaRPr lang="en-GB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1239864"/>
            <a:ext cx="10515600" cy="5618135"/>
          </a:xfrm>
        </p:spPr>
        <p:txBody>
          <a:bodyPr/>
          <a:lstStyle/>
          <a:p>
            <a:r>
              <a:rPr lang="en-US" altLang="zh-CN" dirty="0" err="1" smtClean="0"/>
              <a:t>Yī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kǒu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rén</a:t>
            </a:r>
            <a:r>
              <a:rPr lang="en-US" altLang="zh-CN" dirty="0" smtClean="0"/>
              <a:t> =duōshǎo </a:t>
            </a:r>
            <a:r>
              <a:rPr lang="en-US" altLang="zh-CN" dirty="0" err="1" smtClean="0"/>
              <a:t>rén</a:t>
            </a:r>
            <a:r>
              <a:rPr lang="en-US" altLang="zh-CN" dirty="0" smtClean="0"/>
              <a:t>         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jǐ</a:t>
            </a:r>
            <a:r>
              <a:rPr lang="en-US" altLang="zh-CN" b="1" dirty="0" smtClean="0">
                <a:solidFill>
                  <a:srgbClr val="FF0000"/>
                </a:solidFill>
              </a:rPr>
              <a:t> =duōshǎo</a:t>
            </a:r>
          </a:p>
          <a:p>
            <a:r>
              <a:rPr lang="zh-CN" altLang="en-US" dirty="0" smtClean="0"/>
              <a:t>几 口     人</a:t>
            </a:r>
            <a:r>
              <a:rPr lang="en-US" altLang="zh-CN" dirty="0" smtClean="0"/>
              <a:t>= </a:t>
            </a:r>
            <a:r>
              <a:rPr lang="zh-CN" altLang="en-US" dirty="0" smtClean="0"/>
              <a:t>多  少     人          </a:t>
            </a:r>
            <a:r>
              <a:rPr lang="zh-CN" altLang="en-US" dirty="0" smtClean="0">
                <a:solidFill>
                  <a:srgbClr val="FF0000"/>
                </a:solidFill>
              </a:rPr>
              <a:t>几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多    少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err="1" smtClean="0"/>
              <a:t>jǐ</a:t>
            </a:r>
            <a:r>
              <a:rPr lang="en-US" altLang="zh-CN" dirty="0" smtClean="0"/>
              <a:t> </a:t>
            </a:r>
            <a:r>
              <a:rPr lang="en-US" altLang="zh-CN" dirty="0"/>
              <a:t>suì     duōshǎo  suì </a:t>
            </a:r>
            <a:endParaRPr lang="en-US" altLang="zh-CN" dirty="0" smtClean="0"/>
          </a:p>
          <a:p>
            <a:r>
              <a:rPr lang="zh-CN" altLang="en-US" dirty="0" smtClean="0"/>
              <a:t>几岁</a:t>
            </a:r>
            <a:r>
              <a:rPr lang="en-US" altLang="zh-CN" dirty="0"/>
              <a:t>= </a:t>
            </a:r>
            <a:r>
              <a:rPr lang="en-US" altLang="zh-CN" dirty="0" smtClean="0"/>
              <a:t>   </a:t>
            </a:r>
            <a:r>
              <a:rPr lang="zh-CN" altLang="en-US" dirty="0"/>
              <a:t>多  少     </a:t>
            </a:r>
            <a:r>
              <a:rPr lang="zh-CN" altLang="en-US" dirty="0" smtClean="0"/>
              <a:t>岁</a:t>
            </a:r>
            <a:endParaRPr lang="en-US" altLang="zh-CN" dirty="0" smtClean="0"/>
          </a:p>
          <a:p>
            <a:r>
              <a:rPr lang="zh-CN" altLang="en-US" b="1" dirty="0" smtClean="0"/>
              <a:t>多少人</a:t>
            </a:r>
            <a:endParaRPr lang="en-US" b="1" dirty="0" smtClean="0"/>
          </a:p>
          <a:p>
            <a:r>
              <a:rPr lang="zh-CN" altLang="en-US" b="1" dirty="0" smtClean="0"/>
              <a:t>多少月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星期</a:t>
            </a:r>
            <a:endParaRPr lang="en-US" altLang="zh-CN" b="1" dirty="0" smtClean="0"/>
          </a:p>
          <a:p>
            <a:r>
              <a:rPr lang="zh-CN" altLang="en-US" b="1" dirty="0" smtClean="0"/>
              <a:t>多少学生</a:t>
            </a:r>
            <a:endParaRPr lang="en-US" altLang="zh-CN" b="1" dirty="0" smtClean="0"/>
          </a:p>
          <a:p>
            <a:r>
              <a:rPr lang="zh-CN" altLang="en-US" b="1" dirty="0" smtClean="0"/>
              <a:t>多少老师</a:t>
            </a:r>
            <a:endParaRPr lang="en-US" altLang="zh-CN" b="1" dirty="0" smtClean="0"/>
          </a:p>
          <a:p>
            <a:r>
              <a:rPr lang="zh-CN" altLang="en-US" b="1" dirty="0" smtClean="0"/>
              <a:t>多少同学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22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4" name="直接连接符 43"/>
          <p:cNvCxnSpPr/>
          <p:nvPr/>
        </p:nvCxnSpPr>
        <p:spPr bwMode="auto">
          <a:xfrm>
            <a:off x="307975" y="652463"/>
            <a:ext cx="2724150" cy="1587"/>
          </a:xfrm>
          <a:prstGeom prst="line">
            <a:avLst/>
          </a:prstGeom>
          <a:ln w="6985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0225" y="812800"/>
            <a:ext cx="8313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疑问代词“多少”</a:t>
            </a:r>
            <a:r>
              <a:rPr lang="en-US" altLang="zh-CN" dirty="0">
                <a:latin typeface="+mn-ea"/>
                <a:ea typeface="+mn-ea"/>
              </a:rPr>
              <a:t>The Interrogative Pronoun</a:t>
            </a:r>
            <a:r>
              <a:rPr lang="zh-CN" altLang="en-US" dirty="0">
                <a:latin typeface="+mn-ea"/>
                <a:ea typeface="+mn-ea"/>
              </a:rPr>
              <a:t>“多少”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8613" y="6350"/>
            <a:ext cx="541972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语言点</a:t>
            </a:r>
            <a:r>
              <a:rPr lang="en-US" altLang="zh-CN" sz="3600" b="1" i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Language Points</a:t>
            </a:r>
            <a:endParaRPr lang="zh-CN" altLang="en-US" sz="3600" b="1" i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54275" y="2219325"/>
            <a:ext cx="7224713" cy="2647950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46438" y="2554288"/>
            <a:ext cx="9585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）你们学校有多少（个）学生？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7863" y="3263900"/>
            <a:ext cx="8618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）你有多少（个）汉语老师？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44850" y="3879850"/>
            <a:ext cx="3943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）这个杯子多少钱？</a:t>
            </a:r>
          </a:p>
        </p:txBody>
      </p:sp>
      <p:sp>
        <p:nvSpPr>
          <p:cNvPr id="1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4.</a:t>
            </a:r>
            <a:r>
              <a:rPr lang="zh-CN" altLang="en-US" sz="2800" b="1" dirty="0" smtClean="0">
                <a:latin typeface="+mn-ea"/>
                <a:ea typeface="+mn-ea"/>
              </a:rPr>
              <a:t>钱</a:t>
            </a:r>
            <a:r>
              <a:rPr lang="en-US" altLang="zh-CN" sz="2800" b="1" dirty="0" smtClean="0">
                <a:latin typeface="+mn-ea"/>
                <a:ea typeface="+mn-ea"/>
              </a:rPr>
              <a:t>3</a:t>
            </a:r>
            <a:r>
              <a:rPr lang="zh-CN" altLang="en-US" sz="2800" b="1" dirty="0" smtClean="0">
                <a:latin typeface="+mn-ea"/>
                <a:ea typeface="+mn-ea"/>
              </a:rPr>
              <a:t>数</a:t>
            </a:r>
            <a:r>
              <a:rPr lang="zh-CN" altLang="en-US" sz="2800" b="1" dirty="0">
                <a:latin typeface="+mn-ea"/>
                <a:ea typeface="+mn-ea"/>
              </a:rPr>
              <a:t>的表达 </a:t>
            </a:r>
            <a:r>
              <a:rPr lang="en-US" altLang="zh-CN" dirty="0">
                <a:latin typeface="+mn-ea"/>
                <a:ea typeface="+mn-ea"/>
              </a:rPr>
              <a:t>Expression of the Amount of </a:t>
            </a:r>
            <a:r>
              <a:rPr lang="en-US" altLang="zh-CN" dirty="0" smtClean="0">
                <a:latin typeface="+mn-ea"/>
                <a:ea typeface="+mn-ea"/>
              </a:rPr>
              <a:t>Money P59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83973" name="Picture 5" descr="E:\HSK1\新建文件夹\1课\1-08笔-微图ps1714897（25）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1784350"/>
            <a:ext cx="2160588" cy="1441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3974" name="Picture 7" descr="E:\HSK1\新建文件夹\1课\1-09猫-微图ps2299392（25）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438" y="1784350"/>
            <a:ext cx="2160587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3975" name="Picture 8" descr="E:\HSK1\新建文件夹\1课\1-10岛-前图38591017（20）替换.jpg"/>
          <p:cNvPicPr preferRelativeResize="0">
            <a:picLocks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489950" y="1785938"/>
            <a:ext cx="2160588" cy="1439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3976" name="Picture 9" descr="E:\HSK1\新建文件夹\1课\1-11花-前图bigstock-yellow-flower-14475059（利用）替换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400" y="4457700"/>
            <a:ext cx="2160588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3977" name="TextBox 28"/>
          <p:cNvSpPr txBox="1">
            <a:spLocks noChangeArrowheads="1"/>
          </p:cNvSpPr>
          <p:nvPr/>
        </p:nvSpPr>
        <p:spPr bwMode="auto">
          <a:xfrm>
            <a:off x="1057275" y="3230563"/>
            <a:ext cx="3714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一元（</a:t>
            </a:r>
            <a:r>
              <a:rPr lang="zh-CN" altLang="en-US" sz="2400" b="1" dirty="0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块</a:t>
            </a:r>
            <a:r>
              <a:rPr lang="zh-CN" altLang="en-US" sz="24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）</a:t>
            </a:r>
            <a:endParaRPr lang="en-US" altLang="zh-CN" sz="2400" b="1" dirty="0">
              <a:latin typeface="SimSun-ExtB" pitchFamily="49" charset="-122"/>
              <a:ea typeface="SimSun-ExtB" pitchFamily="49" charset="-122"/>
              <a:cs typeface="GB Pinyinok-D" pitchFamily="2" charset="-122"/>
            </a:endParaRPr>
          </a:p>
          <a:p>
            <a:pPr algn="ctr" eaLnBrk="0" hangingPunct="0"/>
            <a:r>
              <a:rPr lang="en-US" altLang="zh-CN" sz="20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one 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yuan</a:t>
            </a:r>
            <a:r>
              <a:rPr lang="en-US" altLang="zh-CN" sz="2000" b="1" i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/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kuai</a:t>
            </a:r>
            <a:endParaRPr lang="zh-CN" altLang="en-US" sz="2000" i="1" dirty="0">
              <a:latin typeface="GB Pinyinok-D" pitchFamily="2" charset="-122"/>
              <a:ea typeface="GB Pinyinok-D" pitchFamily="2" charset="-122"/>
              <a:cs typeface="GB Pinyinok-D" pitchFamily="2" charset="-122"/>
            </a:endParaRPr>
          </a:p>
        </p:txBody>
      </p:sp>
      <p:sp>
        <p:nvSpPr>
          <p:cNvPr id="83978" name="TextBox 29"/>
          <p:cNvSpPr txBox="1">
            <a:spLocks noChangeArrowheads="1"/>
          </p:cNvSpPr>
          <p:nvPr/>
        </p:nvSpPr>
        <p:spPr bwMode="auto">
          <a:xfrm>
            <a:off x="4913313" y="3254375"/>
            <a:ext cx="27892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五元（块）</a:t>
            </a:r>
            <a:endParaRPr lang="en-US" altLang="zh-CN" sz="2400" b="1" dirty="0">
              <a:latin typeface="SimSun-ExtB" pitchFamily="49" charset="-122"/>
              <a:ea typeface="SimSun-ExtB" pitchFamily="49" charset="-122"/>
              <a:cs typeface="GB Pinyinok-D" pitchFamily="2" charset="-122"/>
            </a:endParaRPr>
          </a:p>
          <a:p>
            <a:pPr algn="ctr" eaLnBrk="0" hangingPunct="0"/>
            <a:r>
              <a:rPr lang="en-US" altLang="zh-CN" sz="20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five 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yuan</a:t>
            </a:r>
            <a:r>
              <a:rPr lang="en-US" altLang="zh-CN" sz="2000" b="1" i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/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kuai</a:t>
            </a:r>
            <a:endParaRPr lang="zh-CN" altLang="en-US" sz="2000" i="1" dirty="0">
              <a:latin typeface="GB Pinyinok-D" pitchFamily="2" charset="-122"/>
              <a:ea typeface="GB Pinyinok-D" pitchFamily="2" charset="-122"/>
              <a:cs typeface="GB Pinyinok-D" pitchFamily="2" charset="-122"/>
            </a:endParaRPr>
          </a:p>
        </p:txBody>
      </p:sp>
      <p:sp>
        <p:nvSpPr>
          <p:cNvPr id="83979" name="TextBox 30"/>
          <p:cNvSpPr txBox="1">
            <a:spLocks noChangeArrowheads="1"/>
          </p:cNvSpPr>
          <p:nvPr/>
        </p:nvSpPr>
        <p:spPr bwMode="auto">
          <a:xfrm>
            <a:off x="7950200" y="3224213"/>
            <a:ext cx="3468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十元（块）</a:t>
            </a:r>
            <a:endParaRPr lang="en-US" altLang="zh-CN" sz="2400" b="1" dirty="0">
              <a:latin typeface="SimSun-ExtB" pitchFamily="49" charset="-122"/>
              <a:ea typeface="SimSun-ExtB" pitchFamily="49" charset="-122"/>
              <a:cs typeface="GB Pinyinok-D" pitchFamily="2" charset="-122"/>
            </a:endParaRPr>
          </a:p>
          <a:p>
            <a:pPr algn="ctr" eaLnBrk="0" hangingPunct="0"/>
            <a:r>
              <a:rPr lang="en-US" altLang="zh-CN" sz="20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ten 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yuan</a:t>
            </a:r>
            <a:r>
              <a:rPr lang="en-US" altLang="zh-CN" sz="2000" b="1" i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/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kuai</a:t>
            </a:r>
            <a:endParaRPr lang="zh-CN" altLang="en-US" sz="2000" i="1" dirty="0">
              <a:latin typeface="GB Pinyinok-D" pitchFamily="2" charset="-122"/>
              <a:ea typeface="GB Pinyinok-D" pitchFamily="2" charset="-122"/>
              <a:cs typeface="GB Pinyinok-D" pitchFamily="2" charset="-122"/>
            </a:endParaRPr>
          </a:p>
        </p:txBody>
      </p:sp>
      <p:sp>
        <p:nvSpPr>
          <p:cNvPr id="83980" name="TextBox 31"/>
          <p:cNvSpPr txBox="1">
            <a:spLocks noChangeArrowheads="1"/>
          </p:cNvSpPr>
          <p:nvPr/>
        </p:nvSpPr>
        <p:spPr bwMode="auto">
          <a:xfrm>
            <a:off x="5399088" y="5915025"/>
            <a:ext cx="5607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一百元（块）</a:t>
            </a:r>
            <a:endParaRPr lang="en-US" altLang="zh-CN" sz="2400" b="1" dirty="0">
              <a:latin typeface="SimSun-ExtB" pitchFamily="49" charset="-122"/>
              <a:ea typeface="SimSun-ExtB" pitchFamily="49" charset="-122"/>
              <a:cs typeface="GB Pinyinok-D" pitchFamily="2" charset="-122"/>
            </a:endParaRPr>
          </a:p>
          <a:p>
            <a:pPr algn="ctr" eaLnBrk="0" hangingPunct="0"/>
            <a:r>
              <a:rPr lang="en-US" altLang="zh-CN" sz="20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one hundred 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yuan</a:t>
            </a:r>
            <a:r>
              <a:rPr lang="en-US" altLang="zh-CN" sz="2000" b="1" i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/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kuai</a:t>
            </a:r>
            <a:endParaRPr lang="zh-CN" altLang="en-US" sz="2000" i="1" dirty="0">
              <a:latin typeface="GB Pinyinok-D" pitchFamily="2" charset="-122"/>
              <a:ea typeface="GB Pinyinok-D" pitchFamily="2" charset="-122"/>
              <a:cs typeface="GB Pinyinok-D" pitchFamily="2" charset="-122"/>
            </a:endParaRPr>
          </a:p>
        </p:txBody>
      </p:sp>
      <p:sp>
        <p:nvSpPr>
          <p:cNvPr id="83981" name="TextBox 31"/>
          <p:cNvSpPr txBox="1">
            <a:spLocks noChangeArrowheads="1"/>
          </p:cNvSpPr>
          <p:nvPr/>
        </p:nvSpPr>
        <p:spPr bwMode="auto">
          <a:xfrm>
            <a:off x="2444750" y="5911850"/>
            <a:ext cx="40433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五十元（块）</a:t>
            </a:r>
            <a:endParaRPr lang="en-US" altLang="zh-CN" sz="2400" b="1" dirty="0">
              <a:latin typeface="SimSun-ExtB" pitchFamily="49" charset="-122"/>
              <a:ea typeface="SimSun-ExtB" pitchFamily="49" charset="-122"/>
              <a:cs typeface="GB Pinyinok-D" pitchFamily="2" charset="-122"/>
            </a:endParaRPr>
          </a:p>
          <a:p>
            <a:pPr algn="ctr" eaLnBrk="0" hangingPunct="0"/>
            <a:r>
              <a:rPr lang="en-US" altLang="zh-CN" sz="2000" b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fifty 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yuan</a:t>
            </a:r>
            <a:r>
              <a:rPr lang="en-US" altLang="zh-CN" sz="2000" b="1" i="1" dirty="0">
                <a:latin typeface="SimSun-ExtB" pitchFamily="49" charset="-122"/>
                <a:ea typeface="SimSun-ExtB" pitchFamily="49" charset="-122"/>
                <a:cs typeface="GB Pinyinok-D" pitchFamily="2" charset="-122"/>
              </a:rPr>
              <a:t>/</a:t>
            </a:r>
            <a:r>
              <a:rPr lang="en-US" altLang="zh-CN" sz="2000" b="1" i="1" dirty="0" err="1">
                <a:latin typeface="GB Pinyinok-D" pitchFamily="2" charset="-122"/>
                <a:ea typeface="GB Pinyinok-D" pitchFamily="2" charset="-122"/>
                <a:cs typeface="GB Pinyinok-D" pitchFamily="2" charset="-122"/>
              </a:rPr>
              <a:t>kuai</a:t>
            </a:r>
            <a:endParaRPr lang="zh-CN" altLang="en-US" sz="2000" i="1" dirty="0">
              <a:latin typeface="GB Pinyinok-D" pitchFamily="2" charset="-122"/>
              <a:ea typeface="GB Pinyinok-D" pitchFamily="2" charset="-122"/>
              <a:cs typeface="GB Pinyinok-D" pitchFamily="2" charset="-122"/>
            </a:endParaRPr>
          </a:p>
          <a:p>
            <a:pPr algn="ctr" eaLnBrk="0" hangingPunct="0"/>
            <a:endParaRPr lang="zh-CN" altLang="en-US" sz="2400" dirty="0">
              <a:latin typeface="SimSun-ExtB" pitchFamily="49" charset="-122"/>
              <a:ea typeface="SimSun-ExtB" pitchFamily="49" charset="-122"/>
              <a:cs typeface="GB Pinyinok-D" pitchFamily="2" charset="-122"/>
            </a:endParaRPr>
          </a:p>
        </p:txBody>
      </p: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3182938" y="4475163"/>
            <a:ext cx="2197100" cy="1439862"/>
            <a:chOff x="3182856" y="4475163"/>
            <a:chExt cx="2197182" cy="1440000"/>
          </a:xfrm>
        </p:grpSpPr>
        <p:pic>
          <p:nvPicPr>
            <p:cNvPr id="83983" name="Picture 9" descr="E:\HSK1\新建文件夹\1课\1-11花-前图bigstock-yellow-flower-14475059（利用）替换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1038" y="4695024"/>
              <a:ext cx="2159000" cy="99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3182856" y="4475163"/>
              <a:ext cx="2160668" cy="1440000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 descr="2828341_211948012346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0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400" b="1">
                <a:latin typeface="Calibri" pitchFamily="34" charset="0"/>
                <a:ea typeface="宋体" pitchFamily="2" charset="-122"/>
              </a:rPr>
              <a:t>Speak Out The Following Amount  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0" name="图片 9" descr="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1" y="836614"/>
            <a:ext cx="4290484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2" y="1628775"/>
            <a:ext cx="403224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2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7651" y="2420938"/>
            <a:ext cx="415713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1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6667" y="3141663"/>
            <a:ext cx="35517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00151" y="4724400"/>
            <a:ext cx="75840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latin typeface="Calibri" pitchFamily="34" charset="0"/>
                <a:ea typeface="宋体" pitchFamily="2" charset="-122"/>
              </a:rPr>
              <a:t>          y ī   bǎi     qī      shí    yī     yuán</a:t>
            </a:r>
          </a:p>
          <a:p>
            <a:pPr algn="ctr" eaLnBrk="1" hangingPunct="1"/>
            <a:r>
              <a:rPr lang="zh-CN" altLang="en-US">
                <a:latin typeface="Calibri" pitchFamily="34" charset="0"/>
                <a:ea typeface="宋体" pitchFamily="2" charset="-122"/>
              </a:rPr>
              <a:t>  </a:t>
            </a:r>
            <a:r>
              <a:rPr lang="zh-CN" altLang="en-US" sz="6000" b="1">
                <a:latin typeface="楷体_GB2312"/>
                <a:ea typeface="楷体_GB2312"/>
                <a:cs typeface="楷体_GB2312"/>
              </a:rPr>
              <a:t>一百七十一元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5" descr="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885" y="1125538"/>
            <a:ext cx="4032249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4" descr="2828341_211948012346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0" y="0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400" b="1">
                <a:latin typeface="Calibri" pitchFamily="34" charset="0"/>
                <a:ea typeface="宋体" pitchFamily="2" charset="-122"/>
              </a:rPr>
              <a:t>Speak Out The Following Amount  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1" name="图片 10" descr="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833" y="836613"/>
            <a:ext cx="40322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133" y="836613"/>
            <a:ext cx="40322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1628775"/>
            <a:ext cx="40322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1" y="1844676"/>
            <a:ext cx="415501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6967" y="2636839"/>
            <a:ext cx="3934884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9485" y="2420939"/>
            <a:ext cx="374438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234" y="3357564"/>
            <a:ext cx="3934884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3716338"/>
            <a:ext cx="39370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5401" y="5157788"/>
            <a:ext cx="758401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latin typeface="Calibri" pitchFamily="34" charset="0"/>
                <a:ea typeface="宋体" pitchFamily="2" charset="-122"/>
              </a:rPr>
              <a:t>          y ī   bǎi     jiǔ      shí    wǔ   yuán</a:t>
            </a:r>
          </a:p>
          <a:p>
            <a:pPr algn="ctr" eaLnBrk="1" hangingPunct="1"/>
            <a:r>
              <a:rPr lang="zh-CN" altLang="en-US">
                <a:latin typeface="Calibri" pitchFamily="34" charset="0"/>
                <a:ea typeface="宋体" pitchFamily="2" charset="-122"/>
              </a:rPr>
              <a:t>  </a:t>
            </a:r>
            <a:r>
              <a:rPr lang="zh-CN" altLang="en-US" sz="6000" b="1">
                <a:latin typeface="楷体_GB2312"/>
                <a:ea typeface="楷体_GB2312"/>
                <a:cs typeface="楷体_GB2312"/>
              </a:rPr>
              <a:t>一百九十五元</a:t>
            </a:r>
          </a:p>
        </p:txBody>
      </p:sp>
      <p:sp>
        <p:nvSpPr>
          <p:cNvPr id="15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64333" y="6172994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 descr="2828341_211948012346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103533" y="260350"/>
            <a:ext cx="50884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latin typeface="Calibri" pitchFamily="34" charset="0"/>
                <a:ea typeface="宋体" pitchFamily="2" charset="-122"/>
              </a:rPr>
              <a:t>Guess the Price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" name="图片 3" descr="19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1557339"/>
            <a:ext cx="5207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56968" y="6096000"/>
            <a:ext cx="2976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>
                <a:latin typeface="Calibri" pitchFamily="34" charset="0"/>
                <a:ea typeface="宋体" pitchFamily="2" charset="-122"/>
              </a:rPr>
              <a:t>￥ </a:t>
            </a:r>
            <a:r>
              <a:rPr lang="en-US" altLang="zh-CN" sz="4400" b="1">
                <a:latin typeface="Calibri" pitchFamily="34" charset="0"/>
                <a:ea typeface="宋体" pitchFamily="2" charset="-122"/>
              </a:rPr>
              <a:t>19.00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08285" y="1052513"/>
            <a:ext cx="518371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>
                <a:latin typeface="Calibri" pitchFamily="34" charset="0"/>
                <a:ea typeface="宋体" pitchFamily="2" charset="-122"/>
              </a:rPr>
              <a:t>a McDonald's meal</a:t>
            </a:r>
            <a:endParaRPr lang="zh-CN" alt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02785" y="2997200"/>
            <a:ext cx="432011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" descr="2828341_211948012346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103533" y="0"/>
            <a:ext cx="508846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latin typeface="Calibri" pitchFamily="34" charset="0"/>
                <a:ea typeface="宋体" pitchFamily="2" charset="-122"/>
              </a:rPr>
              <a:t>Guess the Price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2885" y="5589588"/>
            <a:ext cx="2976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>
                <a:latin typeface="Calibri" pitchFamily="34" charset="0"/>
                <a:ea typeface="宋体" pitchFamily="2" charset="-122"/>
              </a:rPr>
              <a:t>￥ </a:t>
            </a:r>
            <a:r>
              <a:rPr lang="en-US" altLang="zh-CN" sz="4400" b="1">
                <a:latin typeface="Calibri" pitchFamily="34" charset="0"/>
                <a:ea typeface="宋体" pitchFamily="2" charset="-122"/>
              </a:rPr>
              <a:t>99.00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9" name="图片 8" descr="99元.jpg"/>
          <p:cNvPicPr>
            <a:picLocks noChangeAspect="1"/>
          </p:cNvPicPr>
          <p:nvPr/>
        </p:nvPicPr>
        <p:blipFill>
          <a:blip r:embed="rId3"/>
          <a:srcRect r="52086" b="3032"/>
          <a:stretch>
            <a:fillRect/>
          </a:stretch>
        </p:blipFill>
        <p:spPr bwMode="auto">
          <a:xfrm>
            <a:off x="4751918" y="1412875"/>
            <a:ext cx="54737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32401" y="981076"/>
            <a:ext cx="547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>
                <a:latin typeface="Calibri" pitchFamily="34" charset="0"/>
                <a:ea typeface="宋体" pitchFamily="2" charset="-122"/>
              </a:rPr>
              <a:t>a  male  cotton shirt</a:t>
            </a:r>
            <a:endParaRPr lang="zh-CN" alt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14918" y="2997200"/>
            <a:ext cx="432011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1057275" y="1636713"/>
            <a:ext cx="9347200" cy="4668837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77050" y="2560637"/>
            <a:ext cx="27051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79613" y="1660525"/>
            <a:ext cx="7323137" cy="4573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xiǎnɡ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hē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shénme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想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5" action="ppaction://hlinksldjump"/>
              </a:rPr>
              <a:t>喝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什么？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xiǎnɡ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hē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chá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  想    喝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茶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xiǎnɡ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  想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6" action="ppaction://hlinksldjump"/>
              </a:rPr>
              <a:t>吃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什么？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xiǎnɡ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mǐfàn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  想    吃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米饭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84999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在饭馆儿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restaurant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41992" name="Picture 8" descr="http://pic.58pic.com/58pic/14/90/32/88J58PICHFD_1024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76635" y="652462"/>
            <a:ext cx="2593517" cy="1980077"/>
          </a:xfrm>
          <a:prstGeom prst="rect">
            <a:avLst/>
          </a:prstGeom>
          <a:noFill/>
        </p:spPr>
      </p:pic>
      <p:pic>
        <p:nvPicPr>
          <p:cNvPr id="41994" name="Picture 10" descr="http://pic.58pic.com/58pic/14/87/08/28e58PICvAp_1024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49" y="4572000"/>
            <a:ext cx="3130927" cy="2284412"/>
          </a:xfrm>
          <a:prstGeom prst="rect">
            <a:avLst/>
          </a:prstGeom>
          <a:noFill/>
        </p:spPr>
      </p:pic>
      <p:pic>
        <p:nvPicPr>
          <p:cNvPr id="41996" name="Picture 12" descr="http://img4.imgtn.bdimg.com/it/u=1300474698,2608655272&amp;fm=21&amp;gp=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7977" y="4572000"/>
            <a:ext cx="2162175" cy="2284412"/>
          </a:xfrm>
          <a:prstGeom prst="rect">
            <a:avLst/>
          </a:prstGeom>
          <a:noFill/>
        </p:spPr>
      </p:pic>
      <p:pic>
        <p:nvPicPr>
          <p:cNvPr id="42000" name="Picture 16" descr="http://ii.911cha.com/zidian/p/13/60F3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96150" y="829559"/>
            <a:ext cx="1763009" cy="17310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 descr="2828341_211948012346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103533" y="0"/>
            <a:ext cx="508846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latin typeface="Calibri" pitchFamily="34" charset="0"/>
                <a:ea typeface="宋体" pitchFamily="2" charset="-122"/>
              </a:rPr>
              <a:t>Guess the Price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76485" y="6088063"/>
            <a:ext cx="2976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>
                <a:latin typeface="Calibri" pitchFamily="34" charset="0"/>
                <a:ea typeface="宋体" pitchFamily="2" charset="-122"/>
              </a:rPr>
              <a:t>￥ </a:t>
            </a:r>
            <a:r>
              <a:rPr lang="en-US" altLang="zh-CN" sz="4400" b="1">
                <a:latin typeface="Calibri" pitchFamily="34" charset="0"/>
                <a:ea typeface="宋体" pitchFamily="2" charset="-122"/>
              </a:rPr>
              <a:t>30.00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7" name="图片 6" descr="80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384" y="1341439"/>
            <a:ext cx="461433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836613"/>
            <a:ext cx="4607984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>
                <a:latin typeface="Calibri" pitchFamily="34" charset="0"/>
                <a:ea typeface="宋体" pitchFamily="2" charset="-122"/>
              </a:rPr>
              <a:t>a movie ticket</a:t>
            </a:r>
            <a:endParaRPr lang="zh-CN" alt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14918" y="2997200"/>
            <a:ext cx="432011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花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u=3375360607,1544658119&amp;gp=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1"/>
            <a:ext cx="57912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2285" y="5373688"/>
            <a:ext cx="345651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>
                <a:latin typeface="Calibri" pitchFamily="34" charset="0"/>
                <a:ea typeface="宋体" pitchFamily="2" charset="-122"/>
              </a:rPr>
              <a:t>￥</a:t>
            </a:r>
            <a:r>
              <a:rPr lang="en-US" altLang="zh-CN" sz="4400" b="1">
                <a:latin typeface="Calibri" pitchFamily="34" charset="0"/>
                <a:ea typeface="宋体" pitchFamily="2" charset="-122"/>
              </a:rPr>
              <a:t>200.00</a:t>
            </a:r>
            <a:endParaRPr lang="zh-CN" altLang="en-US" sz="4400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6864351" y="2708275"/>
            <a:ext cx="432011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花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1800" y="0"/>
            <a:ext cx="1300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6550" y="1341438"/>
            <a:ext cx="44704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0" y="4652963"/>
            <a:ext cx="1828800" cy="609600"/>
          </a:xfrm>
          <a:prstGeom prst="ellipse">
            <a:avLst/>
          </a:prstGeom>
          <a:solidFill>
            <a:srgbClr val="F1F6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-241300" y="4724400"/>
            <a:ext cx="20637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宋体" pitchFamily="2" charset="-122"/>
              </a:rPr>
              <a:t>￥ </a:t>
            </a:r>
            <a:r>
              <a:rPr lang="en-US" altLang="zh-CN" sz="2400" b="1">
                <a:ea typeface="宋体" pitchFamily="2" charset="-122"/>
              </a:rPr>
              <a:t>100.00</a:t>
            </a: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5135034" y="2492375"/>
            <a:ext cx="432011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=4208167366,3176146827&amp;gp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7D0E0"/>
              </a:clrFrom>
              <a:clrTo>
                <a:srgbClr val="A7D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294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u=3531478371,3474587383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968500" y="2565400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 b="1" i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T-shirt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71133" y="3429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宋体" pitchFamily="2" charset="-122"/>
              </a:rPr>
              <a:t>￥ </a:t>
            </a:r>
            <a:r>
              <a:rPr lang="en-US" altLang="zh-CN" sz="2400" b="1">
                <a:ea typeface="宋体" pitchFamily="2" charset="-122"/>
              </a:rPr>
              <a:t>50.00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52800" y="4419600"/>
            <a:ext cx="294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skirt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宋体" pitchFamily="2" charset="-122"/>
              </a:rPr>
              <a:t>￥ </a:t>
            </a:r>
            <a:r>
              <a:rPr lang="en-US" altLang="zh-CN" sz="2400" b="1">
                <a:ea typeface="宋体" pitchFamily="2" charset="-122"/>
              </a:rPr>
              <a:t>100.00</a:t>
            </a:r>
          </a:p>
        </p:txBody>
      </p:sp>
      <p:pic>
        <p:nvPicPr>
          <p:cNvPr id="29703" name="Picture 7" descr="u=1559728822,3305763167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1" y="2276475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072033" y="2205039"/>
            <a:ext cx="19304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400" b="1" i="1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400" b="1" i="1">
                <a:latin typeface="Times New Roman" pitchFamily="18" charset="0"/>
                <a:ea typeface="宋体" pitchFamily="2" charset="-122"/>
              </a:rPr>
              <a:t>hat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>
                <a:ea typeface="宋体" pitchFamily="2" charset="-122"/>
              </a:rPr>
              <a:t>￥ </a:t>
            </a:r>
            <a:r>
              <a:rPr lang="en-US" altLang="zh-CN" sz="2400" b="1">
                <a:ea typeface="宋体" pitchFamily="2" charset="-122"/>
              </a:rPr>
              <a:t>30.00</a:t>
            </a:r>
          </a:p>
        </p:txBody>
      </p:sp>
      <p:pic>
        <p:nvPicPr>
          <p:cNvPr id="29705" name="Picture 9" descr="u=771562135,4189856916&amp;gp=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8617" y="4221163"/>
            <a:ext cx="314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359900" y="4437064"/>
            <a:ext cx="2413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400" b="1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400" b="1">
                <a:latin typeface="Times New Roman" pitchFamily="18" charset="0"/>
                <a:ea typeface="宋体" pitchFamily="2" charset="-122"/>
              </a:rPr>
              <a:t>bag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>
                <a:ea typeface="宋体" pitchFamily="2" charset="-122"/>
              </a:rPr>
              <a:t>￥ </a:t>
            </a:r>
            <a:r>
              <a:rPr lang="en-US" altLang="zh-CN" sz="2400" b="1">
                <a:ea typeface="宋体" pitchFamily="2" charset="-122"/>
              </a:rPr>
              <a:t>80.00</a:t>
            </a: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3312585" y="549275"/>
            <a:ext cx="432011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  <p:bldP spid="29702" grpId="0" autoUpdateAnimBg="0"/>
      <p:bldP spid="29704" grpId="0" autoUpdateAnimBg="0"/>
      <p:bldP spid="2970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871133" y="404813"/>
            <a:ext cx="9696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544234" y="2708275"/>
            <a:ext cx="412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1750" name="Picture 6" descr="u=2229309156,3857754346&amp;gp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51" y="2276475"/>
            <a:ext cx="2622549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024718" y="2492375"/>
            <a:ext cx="21103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215217" y="2565401"/>
            <a:ext cx="2438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4800" b="1" i="1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4800" b="1" i="1">
                <a:latin typeface="Times New Roman" pitchFamily="18" charset="0"/>
                <a:ea typeface="宋体" pitchFamily="2" charset="-122"/>
              </a:rPr>
              <a:t>shoes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b="1">
                <a:ea typeface="宋体" pitchFamily="2" charset="-122"/>
              </a:rPr>
              <a:t>￥ </a:t>
            </a:r>
            <a:r>
              <a:rPr lang="en-US" altLang="zh-CN" b="1">
                <a:ea typeface="宋体" pitchFamily="2" charset="-122"/>
              </a:rPr>
              <a:t>300.00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422901" y="2492375"/>
            <a:ext cx="49932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1754" name="Picture 10" descr="u=2458119187,365081245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8617" y="2349501"/>
            <a:ext cx="284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264651" y="2781301"/>
            <a:ext cx="2235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4400" b="1" i="1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4800" b="1" i="1">
                <a:latin typeface="Times New Roman" pitchFamily="18" charset="0"/>
                <a:ea typeface="宋体" pitchFamily="2" charset="-122"/>
              </a:rPr>
              <a:t>socks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b="1">
                <a:ea typeface="宋体" pitchFamily="2" charset="-122"/>
              </a:rPr>
              <a:t>￥ </a:t>
            </a:r>
            <a:r>
              <a:rPr lang="en-US" altLang="zh-CN" b="1">
                <a:ea typeface="宋体" pitchFamily="2" charset="-122"/>
              </a:rPr>
              <a:t>18.00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0" y="5229225"/>
            <a:ext cx="3600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1757" name="Picture 13" descr="u=2140045268,2894424767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4437063"/>
            <a:ext cx="2413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2734733" y="4365625"/>
            <a:ext cx="31686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734733" y="4437063"/>
            <a:ext cx="30480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4800" b="1" i="1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4800" b="1" i="1">
                <a:latin typeface="Times New Roman" pitchFamily="18" charset="0"/>
                <a:ea typeface="宋体" pitchFamily="2" charset="-122"/>
              </a:rPr>
              <a:t>shorts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ea typeface="宋体" pitchFamily="2" charset="-122"/>
              </a:rPr>
              <a:t>￥ </a:t>
            </a:r>
            <a:r>
              <a:rPr lang="en-US" altLang="zh-CN" b="1">
                <a:ea typeface="宋体" pitchFamily="2" charset="-122"/>
              </a:rPr>
              <a:t>60.00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6288618" y="5084763"/>
            <a:ext cx="40322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1761" name="Picture 17" descr="u=4120462617,2977946755&amp;gp=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9FCF9"/>
              </a:clrFrom>
              <a:clrTo>
                <a:srgbClr val="F9FC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867" y="4365625"/>
            <a:ext cx="216111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18"/>
          <p:cNvSpPr txBox="1">
            <a:spLocks noChangeArrowheads="1"/>
          </p:cNvSpPr>
          <p:nvPr/>
        </p:nvSpPr>
        <p:spPr bwMode="auto">
          <a:xfrm>
            <a:off x="8591551" y="4581525"/>
            <a:ext cx="25929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8401051" y="4581526"/>
            <a:ext cx="24003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4400" b="1" i="1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4800" b="1" i="1">
                <a:latin typeface="Times New Roman" pitchFamily="18" charset="0"/>
                <a:ea typeface="宋体" pitchFamily="2" charset="-122"/>
              </a:rPr>
              <a:t>pants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ea typeface="宋体" pitchFamily="2" charset="-122"/>
              </a:rPr>
              <a:t>￥ </a:t>
            </a:r>
            <a:r>
              <a:rPr lang="en-US" altLang="zh-CN" b="1">
                <a:ea typeface="宋体" pitchFamily="2" charset="-122"/>
              </a:rPr>
              <a:t>90.00</a:t>
            </a:r>
          </a:p>
        </p:txBody>
      </p:sp>
      <p:sp>
        <p:nvSpPr>
          <p:cNvPr id="24594" name="Rectangle 20"/>
          <p:cNvSpPr>
            <a:spLocks noChangeArrowheads="1"/>
          </p:cNvSpPr>
          <p:nvPr/>
        </p:nvSpPr>
        <p:spPr bwMode="auto">
          <a:xfrm>
            <a:off x="3695700" y="765175"/>
            <a:ext cx="432011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ea typeface="宋体" pitchFamily="2" charset="-122"/>
              </a:rPr>
              <a:t>Duō shǎo qián?</a:t>
            </a:r>
          </a:p>
          <a:p>
            <a:pPr eaLnBrk="1" hangingPunct="1"/>
            <a:r>
              <a:rPr lang="zh-CN" altLang="en-US" sz="2800">
                <a:ea typeface="宋体" pitchFamily="2" charset="-122"/>
              </a:rPr>
              <a:t>多    少   钱</a:t>
            </a:r>
            <a:r>
              <a:rPr lang="en-US" altLang="zh-CN" sz="2800">
                <a:ea typeface="宋体" pitchFamily="2" charset="-122"/>
              </a:rPr>
              <a:t>?           </a:t>
            </a:r>
          </a:p>
          <a:p>
            <a:pPr eaLnBrk="1" hangingPunct="1"/>
            <a:r>
              <a:rPr lang="en-US" altLang="zh-CN" sz="2800">
                <a:ea typeface="宋体" pitchFamily="2" charset="-122"/>
              </a:rPr>
              <a:t>How much money?</a:t>
            </a:r>
            <a:endParaRPr lang="zh-CN" altLang="en-US" sz="28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  <p:bldP spid="31755" grpId="0" autoUpdateAnimBg="0"/>
      <p:bldP spid="31759" grpId="0" autoUpdateAnimBg="0"/>
      <p:bldP spid="3176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624417" y="260350"/>
            <a:ext cx="10972800" cy="1143000"/>
          </a:xfrm>
        </p:spPr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Asking Price in Pairs</a:t>
            </a:r>
            <a:endParaRPr lang="zh-CN" altLang="en-US" sz="3200" smtClean="0">
              <a:ea typeface="宋体" pitchFamily="2" charset="-122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24418" y="1916113"/>
            <a:ext cx="10974916" cy="4506912"/>
          </a:xfrm>
        </p:spPr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A</a:t>
            </a:r>
            <a:r>
              <a:rPr lang="zh-CN" altLang="en-US" sz="3200" smtClean="0">
                <a:ea typeface="宋体" pitchFamily="2" charset="-122"/>
              </a:rPr>
              <a:t>： </a:t>
            </a:r>
            <a:r>
              <a:rPr lang="en-US" altLang="zh-CN" sz="3200" smtClean="0">
                <a:ea typeface="宋体" pitchFamily="2" charset="-122"/>
              </a:rPr>
              <a:t>zhègè</a:t>
            </a:r>
            <a:r>
              <a:rPr lang="zh-CN" altLang="en-US" sz="3200" smtClean="0">
                <a:ea typeface="宋体" pitchFamily="2" charset="-122"/>
              </a:rPr>
              <a:t> </a:t>
            </a:r>
            <a:r>
              <a:rPr lang="en-US" altLang="zh-CN" sz="3200" smtClean="0">
                <a:ea typeface="宋体" pitchFamily="2" charset="-122"/>
              </a:rPr>
              <a:t>duō shǎo qián?</a:t>
            </a:r>
          </a:p>
          <a:p>
            <a:pPr>
              <a:buFontTx/>
              <a:buNone/>
            </a:pPr>
            <a:r>
              <a:rPr lang="en-US" altLang="zh-CN" sz="3200" smtClean="0">
                <a:ea typeface="宋体" pitchFamily="2" charset="-122"/>
              </a:rPr>
              <a:t>           </a:t>
            </a:r>
            <a:r>
              <a:rPr lang="zh-CN" altLang="en-US" sz="3200" smtClean="0">
                <a:ea typeface="宋体" pitchFamily="2" charset="-122"/>
              </a:rPr>
              <a:t>这个   多   少   钱</a:t>
            </a:r>
            <a:r>
              <a:rPr lang="en-US" altLang="zh-CN" sz="3200" smtClean="0">
                <a:ea typeface="宋体" pitchFamily="2" charset="-122"/>
              </a:rPr>
              <a:t>?  How much is this?</a:t>
            </a:r>
            <a:endParaRPr lang="zh-CN" altLang="en-US" sz="3200" smtClean="0">
              <a:ea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3200" smtClean="0">
                <a:ea typeface="宋体" pitchFamily="2" charset="-122"/>
              </a:rPr>
              <a:t>  </a:t>
            </a:r>
            <a:r>
              <a:rPr lang="en-US" altLang="zh-CN" sz="3200" smtClean="0">
                <a:ea typeface="宋体" pitchFamily="2" charset="-122"/>
              </a:rPr>
              <a:t>B</a:t>
            </a:r>
            <a:r>
              <a:rPr lang="zh-CN" altLang="en-US" sz="3200" smtClean="0">
                <a:ea typeface="宋体" pitchFamily="2" charset="-122"/>
              </a:rPr>
              <a:t>：</a:t>
            </a:r>
            <a:r>
              <a:rPr lang="en-US" altLang="zh-CN" sz="3200" smtClean="0">
                <a:ea typeface="宋体" pitchFamily="2" charset="-122"/>
              </a:rPr>
              <a:t>…yuán</a:t>
            </a:r>
            <a:r>
              <a:rPr lang="zh-CN" altLang="en-US" sz="3200" smtClean="0">
                <a:ea typeface="宋体" pitchFamily="2" charset="-122"/>
              </a:rPr>
              <a:t>。</a:t>
            </a:r>
          </a:p>
          <a:p>
            <a:pPr>
              <a:buFontTx/>
              <a:buNone/>
            </a:pPr>
            <a:r>
              <a:rPr lang="en-US" altLang="zh-CN" sz="3200" smtClean="0">
                <a:ea typeface="宋体" pitchFamily="2" charset="-122"/>
              </a:rPr>
              <a:t>        …</a:t>
            </a:r>
            <a:r>
              <a:rPr lang="zh-CN" altLang="en-US" sz="3200" smtClean="0">
                <a:ea typeface="宋体" pitchFamily="2" charset="-122"/>
              </a:rPr>
              <a:t>元。 </a:t>
            </a:r>
          </a:p>
        </p:txBody>
      </p:sp>
      <p:pic>
        <p:nvPicPr>
          <p:cNvPr id="26628" name="Picture 4" descr="1035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3716339"/>
            <a:ext cx="5035551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90651" y="5949950"/>
            <a:ext cx="553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  <a:hlinkClick r:id="rId3"/>
              </a:rPr>
              <a:t>https://www.youtube.com/watch?v=NaV8FmHQm0w</a:t>
            </a:r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284" y="5876926"/>
            <a:ext cx="10718800" cy="61912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shuíɡuǒ </a:t>
            </a:r>
            <a:r>
              <a:rPr lang="zh-CN" alt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charset="-122"/>
              </a:rPr>
              <a:t>水果</a:t>
            </a:r>
            <a:endParaRPr lang="zh-CN" altLang="en-US" sz="5400" dirty="0" smtClean="0">
              <a:effectLst>
                <a:outerShdw blurRad="38100" dist="38100" dir="2700000" algn="tl">
                  <a:srgbClr val="C0C0C0"/>
                </a:outerShdw>
              </a:effectLst>
              <a:ea typeface="楷体_GB2312" charset="-122"/>
              <a:hlinkClick r:id="rId2" action="ppaction://hlinksldjump"/>
            </a:endParaRPr>
          </a:p>
        </p:txBody>
      </p:sp>
      <p:pic>
        <p:nvPicPr>
          <p:cNvPr id="40963" name="Picture 3" descr="c428d2eb549051f4d439c94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0350"/>
            <a:ext cx="9313333" cy="5238750"/>
          </a:xfrm>
        </p:spPr>
      </p:pic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9264651" y="2852738"/>
            <a:ext cx="22493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400" b="1">
                <a:cs typeface="Times New Roman" pitchFamily="18" charset="0"/>
              </a:rPr>
              <a:t>yí gè shuǐguǒ </a:t>
            </a:r>
          </a:p>
          <a:p>
            <a:r>
              <a:rPr lang="zh-CN" altLang="en-US" sz="2400" b="1">
                <a:cs typeface="Times New Roman" pitchFamily="18" charset="0"/>
              </a:rPr>
              <a:t>一 个　水　果</a:t>
            </a:r>
            <a:endParaRPr lang="en-GB" altLang="en-US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1463"/>
            <a:ext cx="10972800" cy="1144587"/>
          </a:xfrm>
        </p:spPr>
        <p:txBody>
          <a:bodyPr anchor="b"/>
          <a:lstStyle/>
          <a:p>
            <a:pPr>
              <a:defRPr/>
            </a:pPr>
            <a:r>
              <a:rPr lang="en-US" altLang="zh-CN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pínɡɡuǒ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ea typeface="楷体_GB2312" charset="-122"/>
              </a:rPr>
              <a:t>苹果</a:t>
            </a:r>
            <a:endParaRPr lang="zh-CN" altLang="en-US" sz="6000" dirty="0">
              <a:effectLst>
                <a:outerShdw blurRad="38100" dist="38100" dir="2700000" algn="tl">
                  <a:srgbClr val="C0C0C0"/>
                </a:outerShdw>
              </a:effectLst>
              <a:ea typeface="楷体_GB2312" charset="-122"/>
              <a:hlinkClick r:id="rId2" action="ppaction://hlinksldjump"/>
            </a:endParaRPr>
          </a:p>
        </p:txBody>
      </p:sp>
      <p:pic>
        <p:nvPicPr>
          <p:cNvPr id="39939" name="Picture 3" descr="53cda408eb72d9912eddd4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9817" y="1628775"/>
            <a:ext cx="8102600" cy="4191000"/>
          </a:xfrm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8879418" y="3579813"/>
            <a:ext cx="336973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/>
              <a:t>zhè gè pínguǒ </a:t>
            </a:r>
            <a:br>
              <a:rPr lang="en-GB" altLang="en-US" sz="2400" b="1"/>
            </a:br>
            <a:r>
              <a:rPr lang="zh-CN" altLang="en-US" sz="2400" b="1"/>
              <a:t>这   个 苹　果</a:t>
            </a:r>
            <a:r>
              <a:rPr lang="zh-CN" altLang="en-US" sz="2400"/>
              <a:t>　</a:t>
            </a:r>
            <a:endParaRPr lang="en-GB" altLang="en-US" sz="2400"/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8854018" y="2492375"/>
            <a:ext cx="311996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/>
              <a:t>yí gè pínguǒ </a:t>
            </a:r>
            <a:br>
              <a:rPr lang="en-GB" altLang="en-US" sz="2400" b="1"/>
            </a:br>
            <a:r>
              <a:rPr lang="zh-CN" altLang="en-US" sz="2400" b="1"/>
              <a:t>一 个 苹　果</a:t>
            </a:r>
            <a:r>
              <a:rPr lang="zh-CN" altLang="en-US" sz="2400"/>
              <a:t>　</a:t>
            </a:r>
            <a:endParaRPr lang="en-GB" altLang="en-US" sz="2400"/>
          </a:p>
        </p:txBody>
      </p:sp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8879418" y="4581526"/>
            <a:ext cx="336973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/>
              <a:t>nà gè pínguǒ </a:t>
            </a:r>
            <a:br>
              <a:rPr lang="en-GB" altLang="en-US" sz="2400" b="1"/>
            </a:br>
            <a:r>
              <a:rPr lang="zh-CN" altLang="en-US" sz="2400" b="1"/>
              <a:t>那 个 苹　果</a:t>
            </a:r>
            <a:r>
              <a:rPr lang="zh-CN" altLang="en-US" sz="2400"/>
              <a:t>　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946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3.</a:t>
            </a:r>
            <a:r>
              <a:rPr lang="zh-CN" altLang="en-US" sz="2800" b="1" dirty="0">
                <a:latin typeface="+mn-ea"/>
                <a:ea typeface="+mn-ea"/>
              </a:rPr>
              <a:t>量词“个”“口” </a:t>
            </a:r>
            <a:r>
              <a:rPr lang="en-US" altLang="zh-CN" dirty="0">
                <a:latin typeface="+mn-ea"/>
                <a:ea typeface="+mn-ea"/>
              </a:rPr>
              <a:t>The Measure Words</a:t>
            </a:r>
            <a:r>
              <a:rPr lang="zh-CN" altLang="en-US" dirty="0">
                <a:latin typeface="+mn-ea"/>
                <a:ea typeface="+mn-ea"/>
              </a:rPr>
              <a:t>“个”</a:t>
            </a:r>
            <a:r>
              <a:rPr lang="en-US" altLang="zh-CN" dirty="0">
                <a:latin typeface="+mn-ea"/>
                <a:ea typeface="+mn-ea"/>
              </a:rPr>
              <a:t>and</a:t>
            </a:r>
            <a:r>
              <a:rPr lang="zh-CN" altLang="en-US" dirty="0" smtClean="0">
                <a:latin typeface="+mn-ea"/>
                <a:ea typeface="+mn-ea"/>
              </a:rPr>
              <a:t>“口”</a:t>
            </a:r>
            <a:r>
              <a:rPr lang="en-US" altLang="zh-CN" b="1" dirty="0" smtClean="0">
                <a:latin typeface="+mn-ea"/>
                <a:ea typeface="+mn-ea"/>
              </a:rPr>
              <a:t>P58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3150" y="1968500"/>
            <a:ext cx="3503613" cy="3448050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0013" y="2525713"/>
            <a:ext cx="31892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）三个学生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8900" y="3375025"/>
            <a:ext cx="2901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）五个学生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68425" y="4097338"/>
            <a:ext cx="2507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一个杯子</a:t>
            </a:r>
            <a:endParaRPr lang="zh-CN" altLang="en-US" sz="2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926138" y="1968500"/>
            <a:ext cx="5380037" cy="3448050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75" y="2525713"/>
            <a:ext cx="43846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）李老师家有六口人。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18263" y="3375025"/>
            <a:ext cx="439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）你家有几口人？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7788" y="4097338"/>
            <a:ext cx="3584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）我家有三口人。</a:t>
            </a:r>
          </a:p>
        </p:txBody>
      </p:sp>
      <p:sp>
        <p:nvSpPr>
          <p:cNvPr id="16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7043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3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7275" y="1636713"/>
            <a:ext cx="6399327" cy="4652962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24850" y="2187575"/>
            <a:ext cx="27019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68438" y="1590675"/>
            <a:ext cx="7323137" cy="45735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Mínɡtiān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xīnɡqī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liù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xuéxiào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明天     星期  六，你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去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学校   吗？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xuéxiào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去  学校。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xuéxiào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sz="2400" dirty="0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endParaRPr lang="en-US" altLang="zh-CN" sz="2400" dirty="0" smtClean="0">
              <a:solidFill>
                <a:srgbClr val="FF0000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你去  学校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做   什么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去中国做什么？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xuéxiào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kàn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去  学校  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4" action="ppaction://hlinksldjump"/>
              </a:rPr>
              <a:t>看   书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87047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在咖啡馆儿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a coffee house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5200" y="47066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提醒连动词</a:t>
            </a:r>
            <a:endParaRPr lang="en-GB" dirty="0"/>
          </a:p>
        </p:txBody>
      </p:sp>
      <p:sp>
        <p:nvSpPr>
          <p:cNvPr id="12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52250" y="6307137"/>
            <a:ext cx="539750" cy="5492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088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7043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755650" y="1620838"/>
            <a:ext cx="10358438" cy="4654550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>
              <a:solidFill>
                <a:srgbClr val="99FF99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94700" y="2160588"/>
            <a:ext cx="1979613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在客厅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living room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36725" y="1660525"/>
            <a:ext cx="7323138" cy="4659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Xiàwǔ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xiǎnɡ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zuò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shénme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下午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想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去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做  什么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Xiàwǔ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xiǎnɡ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shānɡdiàn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.</a:t>
            </a:r>
            <a:endParaRPr lang="en-US" altLang="zh-CN" sz="2400" dirty="0" err="1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下午 我   想   去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5" action="ppaction://hlinksldjump"/>
              </a:rPr>
              <a:t>商  店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xiǎnɡ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mǎi</a:t>
            </a:r>
            <a:r>
              <a:rPr lang="en-US" altLang="zh-CN" sz="2400" dirty="0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 想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6" action="ppaction://hlinksldjump"/>
              </a:rPr>
              <a:t>买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6" action="ppaction://hlinksldjump"/>
              </a:rPr>
              <a:t>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什么？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xiǎnɡ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mǎi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yí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ɡe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bēizi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endParaRPr lang="en-US" altLang="zh-CN" sz="2400" dirty="0" err="1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 想   买 一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7" action="ppaction://hlinksldjump"/>
              </a:rPr>
              <a:t>个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杯子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40962" name="AutoShape 2" descr="“个”的图片搜索结果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4" name="AutoShape 4" descr="“个”的图片搜索结果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972" name="Picture 12" descr="http://www.chino-china.com/jdd/public/documents/charord/150/20010.gif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59937" y="4681538"/>
            <a:ext cx="2321855" cy="21748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634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589338" cy="646113"/>
            <a:chOff x="308629" y="6819"/>
            <a:chExt cx="3588372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1" y="6819"/>
              <a:ext cx="3567740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汉字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Characters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3588372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711200" y="2287588"/>
          <a:ext cx="10946343" cy="32604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3099"/>
                <a:gridCol w="4864534"/>
                <a:gridCol w="4368710"/>
              </a:tblGrid>
              <a:tr h="4994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偏旁 </a:t>
                      </a:r>
                      <a:r>
                        <a:rPr lang="en-US" altLang="zh-CN" sz="2400" b="1" i="0" kern="1200" dirty="0" smtClean="0">
                          <a:solidFill>
                            <a:schemeClr val="lt1"/>
                          </a:solidFill>
                          <a:latin typeface="Bradley Hand ITC" pitchFamily="66" charset="0"/>
                          <a:ea typeface="+mn-ea"/>
                          <a:cs typeface="+mn-cs"/>
                        </a:rPr>
                        <a:t>Radicals</a:t>
                      </a:r>
                      <a:endParaRPr lang="zh-CN" altLang="en-US" sz="2400" b="1" i="0" kern="1200" dirty="0">
                        <a:solidFill>
                          <a:schemeClr val="lt1"/>
                        </a:solidFill>
                        <a:latin typeface="Bradley Hand ITC" pitchFamily="66" charset="0"/>
                        <a:ea typeface="+mn-ea"/>
                        <a:cs typeface="+mn-cs"/>
                      </a:endParaRPr>
                    </a:p>
                  </a:txBody>
                  <a:tcPr marL="123146" marR="123146" marT="61573" marB="61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解释 </a:t>
                      </a:r>
                      <a:endParaRPr lang="en-US" altLang="zh-CN" sz="2400" dirty="0" smtClean="0">
                        <a:latin typeface="Bradley Hand ITC" pitchFamily="66" charset="0"/>
                        <a:ea typeface="+mn-ea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latin typeface="Bradley Hand ITC" pitchFamily="66" charset="0"/>
                        </a:rPr>
                        <a:t>Explanation</a:t>
                      </a:r>
                      <a:endParaRPr lang="zh-CN" altLang="en-US" sz="2400" dirty="0">
                        <a:latin typeface="Bradley Hand ITC" pitchFamily="66" charset="0"/>
                      </a:endParaRPr>
                    </a:p>
                  </a:txBody>
                  <a:tcPr marL="123146" marR="123146" marT="61573" marB="61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例字</a:t>
                      </a:r>
                      <a:endParaRPr lang="en-US" altLang="zh-CN" sz="2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2400" dirty="0" smtClean="0">
                          <a:latin typeface="Bradley Hand ITC" pitchFamily="66" charset="0"/>
                        </a:rPr>
                        <a:t>Example</a:t>
                      </a:r>
                      <a:r>
                        <a:rPr lang="en-US" altLang="zh-CN" sz="2400" baseline="0" dirty="0" smtClean="0">
                          <a:latin typeface="Bradley Hand ITC" pitchFamily="66" charset="0"/>
                        </a:rPr>
                        <a:t> Characters</a:t>
                      </a:r>
                      <a:endParaRPr lang="zh-CN" altLang="en-US" sz="2400" dirty="0">
                        <a:latin typeface="Bradley Hand ITC" pitchFamily="66" charset="0"/>
                      </a:endParaRPr>
                    </a:p>
                  </a:txBody>
                  <a:tcPr marL="123146" marR="123146" marT="61573" marB="61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</a:tr>
              <a:tr h="1176097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123146" marR="123146" marT="61573" marB="61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金字旁，一般和金属有关系。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000" dirty="0" smtClean="0"/>
                        <a:t>The radical</a:t>
                      </a:r>
                      <a:r>
                        <a:rPr lang="zh-CN" altLang="en-US" sz="2000" dirty="0" smtClean="0"/>
                        <a:t>“  ”</a:t>
                      </a:r>
                      <a:r>
                        <a:rPr lang="en-US" altLang="zh-CN" sz="2000" dirty="0" smtClean="0"/>
                        <a:t>is usually related to metal.</a:t>
                      </a:r>
                      <a:endParaRPr lang="zh-CN" altLang="en-US" sz="2000" dirty="0"/>
                    </a:p>
                  </a:txBody>
                  <a:tcPr marL="123146" marR="123146" marT="61573" marB="61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14350" indent="-514350" algn="l">
                        <a:buNone/>
                      </a:pPr>
                      <a:r>
                        <a:rPr lang="en-US" altLang="zh-CN" sz="2800" b="1" dirty="0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     </a:t>
                      </a:r>
                      <a:r>
                        <a:rPr lang="en-US" altLang="zh-CN" sz="2400" b="1" kern="1200" baseline="0" dirty="0" err="1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zhōnɡ</a:t>
                      </a:r>
                      <a:r>
                        <a:rPr lang="en-US" altLang="zh-CN" sz="2400" b="1" kern="1200" baseline="0" dirty="0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    </a:t>
                      </a:r>
                      <a:r>
                        <a:rPr lang="en-US" altLang="zh-CN" sz="24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GB Pinyinok-D" pitchFamily="2" charset="-122"/>
                        </a:rPr>
                        <a:t>clock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            </a:t>
                      </a:r>
                      <a:r>
                        <a:rPr lang="en-US" altLang="zh-CN" sz="2400" b="1" kern="1200" baseline="0" dirty="0" err="1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qián</a:t>
                      </a:r>
                      <a:r>
                        <a:rPr lang="en-US" altLang="zh-CN" sz="2400" b="1" kern="1200" baseline="0" dirty="0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  </a:t>
                      </a:r>
                      <a:r>
                        <a:rPr lang="en-US" altLang="zh-C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B Pinyinok-D" pitchFamily="2" charset="-122"/>
                          <a:ea typeface="GB Pinyinok-D" pitchFamily="2" charset="-122"/>
                        </a:rPr>
                        <a:t>  </a:t>
                      </a:r>
                      <a:r>
                        <a:rPr lang="en-US" altLang="zh-C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B Pinyinok-D" pitchFamily="2" charset="-122"/>
                          <a:ea typeface="GB Pinyinok-D" pitchFamily="2" charset="-122"/>
                        </a:rPr>
                        <a:t> </a:t>
                      </a: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GB Pinyinok-D" pitchFamily="2" charset="-122"/>
                        </a:rPr>
                        <a:t> money</a:t>
                      </a:r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GB Pinyinok-D" pitchFamily="2" charset="-122"/>
                      </a:endParaRPr>
                    </a:p>
                  </a:txBody>
                  <a:tcPr marL="123146" marR="123146" marT="61573" marB="61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9710"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latin typeface="+mn-lt"/>
                        <a:ea typeface="GB Pinyinok-D" pitchFamily="2" charset="-122"/>
                      </a:endParaRPr>
                    </a:p>
                  </a:txBody>
                  <a:tcPr marL="123146" marR="123146" marT="61573" marB="61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口字旁，一般和嘴巴有关系。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000" dirty="0" smtClean="0"/>
                        <a:t>The radical</a:t>
                      </a:r>
                      <a:r>
                        <a:rPr lang="zh-CN" altLang="en-US" sz="2000" dirty="0" smtClean="0"/>
                        <a:t>“  ”</a:t>
                      </a:r>
                      <a:r>
                        <a:rPr lang="en-US" altLang="zh-CN" sz="2000" dirty="0" smtClean="0"/>
                        <a:t>is usually related</a:t>
                      </a:r>
                      <a:r>
                        <a:rPr lang="en-US" altLang="zh-CN" sz="2000" baseline="0" dirty="0" smtClean="0"/>
                        <a:t> to the mouth.</a:t>
                      </a:r>
                      <a:endParaRPr lang="zh-CN" altLang="en-US" sz="2000" dirty="0"/>
                    </a:p>
                  </a:txBody>
                  <a:tcPr marL="123146" marR="123146" marT="61573" marB="61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            </a:t>
                      </a:r>
                      <a:r>
                        <a:rPr lang="en-US" altLang="zh-CN" sz="2400" b="1" kern="1200" baseline="0" dirty="0" err="1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chī</a:t>
                      </a:r>
                      <a:r>
                        <a:rPr lang="en-US" altLang="zh-CN" sz="2400" b="1" kern="1200" baseline="0" dirty="0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  </a:t>
                      </a:r>
                      <a:r>
                        <a:rPr lang="en-US" altLang="zh-CN" sz="2400" b="1" dirty="0" smtClean="0">
                          <a:latin typeface="GB Pinyinok-D" pitchFamily="2" charset="-122"/>
                          <a:ea typeface="GB Pinyinok-D" pitchFamily="2" charset="-122"/>
                        </a:rPr>
                        <a:t>    </a:t>
                      </a:r>
                      <a:r>
                        <a:rPr lang="en-US" altLang="zh-CN" sz="2400" dirty="0" smtClean="0"/>
                        <a:t>to</a:t>
                      </a:r>
                      <a:r>
                        <a:rPr lang="en-US" altLang="zh-CN" sz="2400" baseline="0" dirty="0" smtClean="0"/>
                        <a:t> eat</a:t>
                      </a:r>
                      <a:endParaRPr lang="en-US" altLang="zh-CN" sz="2400" dirty="0" smtClean="0"/>
                    </a:p>
                    <a:p>
                      <a:r>
                        <a:rPr lang="zh-CN" altLang="en-US" sz="2400" b="1" baseline="0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            </a:t>
                      </a:r>
                      <a:r>
                        <a:rPr lang="en-US" altLang="zh-CN" sz="2400" b="1" kern="1200" baseline="0" dirty="0" err="1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hē</a:t>
                      </a:r>
                      <a:r>
                        <a:rPr lang="en-US" altLang="zh-CN" sz="2400" b="1" kern="1200" baseline="0" dirty="0" smtClean="0">
                          <a:solidFill>
                            <a:schemeClr val="dk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</a:rPr>
                        <a:t>       </a:t>
                      </a:r>
                      <a:r>
                        <a:rPr lang="en-US" altLang="zh-CN" sz="2400" baseline="0" dirty="0" smtClean="0"/>
                        <a:t>to drink</a:t>
                      </a:r>
                      <a:endParaRPr lang="zh-CN" altLang="en-US" sz="2400" dirty="0"/>
                    </a:p>
                  </a:txBody>
                  <a:tcPr marL="123146" marR="123146" marT="61573" marB="61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组合 144"/>
          <p:cNvGrpSpPr>
            <a:grpSpLocks noChangeAspect="1"/>
          </p:cNvGrpSpPr>
          <p:nvPr/>
        </p:nvGrpSpPr>
        <p:grpSpPr bwMode="auto">
          <a:xfrm>
            <a:off x="7637463" y="3333750"/>
            <a:ext cx="366712" cy="360363"/>
            <a:chOff x="7525159" y="3242807"/>
            <a:chExt cx="450850" cy="442913"/>
          </a:xfrm>
        </p:grpSpPr>
        <p:sp>
          <p:nvSpPr>
            <p:cNvPr id="69697" name="Freeform 80"/>
            <p:cNvSpPr>
              <a:spLocks/>
            </p:cNvSpPr>
            <p:nvPr/>
          </p:nvSpPr>
          <p:spPr bwMode="auto">
            <a:xfrm>
              <a:off x="7525159" y="3242807"/>
              <a:ext cx="158750" cy="238125"/>
            </a:xfrm>
            <a:custGeom>
              <a:avLst/>
              <a:gdLst>
                <a:gd name="T0" fmla="*/ 2147483647 w 100"/>
                <a:gd name="T1" fmla="*/ 2147483647 h 150"/>
                <a:gd name="T2" fmla="*/ 2147483647 w 100"/>
                <a:gd name="T3" fmla="*/ 2147483647 h 150"/>
                <a:gd name="T4" fmla="*/ 2147483647 w 100"/>
                <a:gd name="T5" fmla="*/ 2147483647 h 150"/>
                <a:gd name="T6" fmla="*/ 2147483647 w 100"/>
                <a:gd name="T7" fmla="*/ 2147483647 h 150"/>
                <a:gd name="T8" fmla="*/ 2147483647 w 100"/>
                <a:gd name="T9" fmla="*/ 2147483647 h 150"/>
                <a:gd name="T10" fmla="*/ 2147483647 w 100"/>
                <a:gd name="T11" fmla="*/ 2147483647 h 150"/>
                <a:gd name="T12" fmla="*/ 2147483647 w 100"/>
                <a:gd name="T13" fmla="*/ 2147483647 h 150"/>
                <a:gd name="T14" fmla="*/ 0 w 100"/>
                <a:gd name="T15" fmla="*/ 2147483647 h 150"/>
                <a:gd name="T16" fmla="*/ 0 w 100"/>
                <a:gd name="T17" fmla="*/ 2147483647 h 150"/>
                <a:gd name="T18" fmla="*/ 0 w 100"/>
                <a:gd name="T19" fmla="*/ 2147483647 h 150"/>
                <a:gd name="T20" fmla="*/ 0 w 100"/>
                <a:gd name="T21" fmla="*/ 2147483647 h 150"/>
                <a:gd name="T22" fmla="*/ 2147483647 w 100"/>
                <a:gd name="T23" fmla="*/ 2147483647 h 150"/>
                <a:gd name="T24" fmla="*/ 2147483647 w 100"/>
                <a:gd name="T25" fmla="*/ 2147483647 h 150"/>
                <a:gd name="T26" fmla="*/ 2147483647 w 100"/>
                <a:gd name="T27" fmla="*/ 2147483647 h 150"/>
                <a:gd name="T28" fmla="*/ 2147483647 w 100"/>
                <a:gd name="T29" fmla="*/ 2147483647 h 150"/>
                <a:gd name="T30" fmla="*/ 2147483647 w 100"/>
                <a:gd name="T31" fmla="*/ 2147483647 h 150"/>
                <a:gd name="T32" fmla="*/ 2147483647 w 100"/>
                <a:gd name="T33" fmla="*/ 2147483647 h 150"/>
                <a:gd name="T34" fmla="*/ 2147483647 w 100"/>
                <a:gd name="T35" fmla="*/ 2147483647 h 150"/>
                <a:gd name="T36" fmla="*/ 2147483647 w 100"/>
                <a:gd name="T37" fmla="*/ 2147483647 h 150"/>
                <a:gd name="T38" fmla="*/ 2147483647 w 100"/>
                <a:gd name="T39" fmla="*/ 2147483647 h 150"/>
                <a:gd name="T40" fmla="*/ 2147483647 w 100"/>
                <a:gd name="T41" fmla="*/ 2147483647 h 150"/>
                <a:gd name="T42" fmla="*/ 2147483647 w 100"/>
                <a:gd name="T43" fmla="*/ 2147483647 h 150"/>
                <a:gd name="T44" fmla="*/ 2147483647 w 100"/>
                <a:gd name="T45" fmla="*/ 2147483647 h 150"/>
                <a:gd name="T46" fmla="*/ 2147483647 w 100"/>
                <a:gd name="T47" fmla="*/ 0 h 150"/>
                <a:gd name="T48" fmla="*/ 2147483647 w 100"/>
                <a:gd name="T49" fmla="*/ 0 h 150"/>
                <a:gd name="T50" fmla="*/ 2147483647 w 100"/>
                <a:gd name="T51" fmla="*/ 0 h 150"/>
                <a:gd name="T52" fmla="*/ 2147483647 w 100"/>
                <a:gd name="T53" fmla="*/ 0 h 150"/>
                <a:gd name="T54" fmla="*/ 2147483647 w 100"/>
                <a:gd name="T55" fmla="*/ 0 h 150"/>
                <a:gd name="T56" fmla="*/ 2147483647 w 100"/>
                <a:gd name="T57" fmla="*/ 0 h 150"/>
                <a:gd name="T58" fmla="*/ 2147483647 w 100"/>
                <a:gd name="T59" fmla="*/ 2147483647 h 150"/>
                <a:gd name="T60" fmla="*/ 2147483647 w 100"/>
                <a:gd name="T61" fmla="*/ 2147483647 h 150"/>
                <a:gd name="T62" fmla="*/ 2147483647 w 100"/>
                <a:gd name="T63" fmla="*/ 2147483647 h 150"/>
                <a:gd name="T64" fmla="*/ 2147483647 w 100"/>
                <a:gd name="T65" fmla="*/ 2147483647 h 150"/>
                <a:gd name="T66" fmla="*/ 2147483647 w 100"/>
                <a:gd name="T67" fmla="*/ 2147483647 h 150"/>
                <a:gd name="T68" fmla="*/ 2147483647 w 100"/>
                <a:gd name="T69" fmla="*/ 2147483647 h 150"/>
                <a:gd name="T70" fmla="*/ 2147483647 w 100"/>
                <a:gd name="T71" fmla="*/ 2147483647 h 150"/>
                <a:gd name="T72" fmla="*/ 2147483647 w 100"/>
                <a:gd name="T73" fmla="*/ 2147483647 h 150"/>
                <a:gd name="T74" fmla="*/ 2147483647 w 100"/>
                <a:gd name="T75" fmla="*/ 2147483647 h 150"/>
                <a:gd name="T76" fmla="*/ 2147483647 w 100"/>
                <a:gd name="T77" fmla="*/ 2147483647 h 150"/>
                <a:gd name="T78" fmla="*/ 2147483647 w 100"/>
                <a:gd name="T79" fmla="*/ 2147483647 h 150"/>
                <a:gd name="T80" fmla="*/ 2147483647 w 100"/>
                <a:gd name="T81" fmla="*/ 2147483647 h 150"/>
                <a:gd name="T82" fmla="*/ 2147483647 w 100"/>
                <a:gd name="T83" fmla="*/ 2147483647 h 150"/>
                <a:gd name="T84" fmla="*/ 2147483647 w 100"/>
                <a:gd name="T85" fmla="*/ 2147483647 h 150"/>
                <a:gd name="T86" fmla="*/ 2147483647 w 100"/>
                <a:gd name="T87" fmla="*/ 2147483647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"/>
                <a:gd name="T133" fmla="*/ 0 h 150"/>
                <a:gd name="T134" fmla="*/ 100 w 100"/>
                <a:gd name="T135" fmla="*/ 150 h 1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" h="150">
                  <a:moveTo>
                    <a:pt x="42" y="114"/>
                  </a:moveTo>
                  <a:lnTo>
                    <a:pt x="32" y="124"/>
                  </a:lnTo>
                  <a:lnTo>
                    <a:pt x="27" y="129"/>
                  </a:lnTo>
                  <a:lnTo>
                    <a:pt x="16" y="139"/>
                  </a:lnTo>
                  <a:lnTo>
                    <a:pt x="11" y="145"/>
                  </a:lnTo>
                  <a:lnTo>
                    <a:pt x="6" y="145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6" y="134"/>
                  </a:lnTo>
                  <a:lnTo>
                    <a:pt x="16" y="129"/>
                  </a:lnTo>
                  <a:lnTo>
                    <a:pt x="32" y="103"/>
                  </a:lnTo>
                  <a:lnTo>
                    <a:pt x="48" y="83"/>
                  </a:lnTo>
                  <a:lnTo>
                    <a:pt x="58" y="57"/>
                  </a:lnTo>
                  <a:lnTo>
                    <a:pt x="69" y="47"/>
                  </a:lnTo>
                  <a:lnTo>
                    <a:pt x="69" y="31"/>
                  </a:lnTo>
                  <a:lnTo>
                    <a:pt x="74" y="21"/>
                  </a:lnTo>
                  <a:lnTo>
                    <a:pt x="74" y="10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5" y="5"/>
                  </a:lnTo>
                  <a:lnTo>
                    <a:pt x="100" y="10"/>
                  </a:lnTo>
                  <a:lnTo>
                    <a:pt x="95" y="16"/>
                  </a:lnTo>
                  <a:lnTo>
                    <a:pt x="95" y="21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90" y="36"/>
                  </a:lnTo>
                  <a:lnTo>
                    <a:pt x="84" y="41"/>
                  </a:lnTo>
                  <a:lnTo>
                    <a:pt x="79" y="52"/>
                  </a:lnTo>
                  <a:lnTo>
                    <a:pt x="74" y="72"/>
                  </a:lnTo>
                  <a:lnTo>
                    <a:pt x="63" y="88"/>
                  </a:lnTo>
                  <a:lnTo>
                    <a:pt x="53" y="103"/>
                  </a:lnTo>
                  <a:lnTo>
                    <a:pt x="42" y="114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8" name="Freeform 81"/>
            <p:cNvSpPr>
              <a:spLocks/>
            </p:cNvSpPr>
            <p:nvPr/>
          </p:nvSpPr>
          <p:spPr bwMode="auto">
            <a:xfrm>
              <a:off x="7634696" y="3317419"/>
              <a:ext cx="107950" cy="31750"/>
            </a:xfrm>
            <a:custGeom>
              <a:avLst/>
              <a:gdLst>
                <a:gd name="T0" fmla="*/ 2147483647 w 68"/>
                <a:gd name="T1" fmla="*/ 2147483647 h 20"/>
                <a:gd name="T2" fmla="*/ 2147483647 w 68"/>
                <a:gd name="T3" fmla="*/ 2147483647 h 20"/>
                <a:gd name="T4" fmla="*/ 2147483647 w 68"/>
                <a:gd name="T5" fmla="*/ 0 h 20"/>
                <a:gd name="T6" fmla="*/ 2147483647 w 68"/>
                <a:gd name="T7" fmla="*/ 0 h 20"/>
                <a:gd name="T8" fmla="*/ 2147483647 w 68"/>
                <a:gd name="T9" fmla="*/ 0 h 20"/>
                <a:gd name="T10" fmla="*/ 2147483647 w 68"/>
                <a:gd name="T11" fmla="*/ 0 h 20"/>
                <a:gd name="T12" fmla="*/ 2147483647 w 68"/>
                <a:gd name="T13" fmla="*/ 0 h 20"/>
                <a:gd name="T14" fmla="*/ 2147483647 w 68"/>
                <a:gd name="T15" fmla="*/ 2147483647 h 20"/>
                <a:gd name="T16" fmla="*/ 2147483647 w 68"/>
                <a:gd name="T17" fmla="*/ 2147483647 h 20"/>
                <a:gd name="T18" fmla="*/ 2147483647 w 68"/>
                <a:gd name="T19" fmla="*/ 2147483647 h 20"/>
                <a:gd name="T20" fmla="*/ 2147483647 w 68"/>
                <a:gd name="T21" fmla="*/ 2147483647 h 20"/>
                <a:gd name="T22" fmla="*/ 2147483647 w 68"/>
                <a:gd name="T23" fmla="*/ 2147483647 h 20"/>
                <a:gd name="T24" fmla="*/ 2147483647 w 68"/>
                <a:gd name="T25" fmla="*/ 2147483647 h 20"/>
                <a:gd name="T26" fmla="*/ 2147483647 w 68"/>
                <a:gd name="T27" fmla="*/ 2147483647 h 20"/>
                <a:gd name="T28" fmla="*/ 2147483647 w 68"/>
                <a:gd name="T29" fmla="*/ 2147483647 h 20"/>
                <a:gd name="T30" fmla="*/ 2147483647 w 68"/>
                <a:gd name="T31" fmla="*/ 2147483647 h 20"/>
                <a:gd name="T32" fmla="*/ 2147483647 w 68"/>
                <a:gd name="T33" fmla="*/ 2147483647 h 20"/>
                <a:gd name="T34" fmla="*/ 0 w 68"/>
                <a:gd name="T35" fmla="*/ 2147483647 h 20"/>
                <a:gd name="T36" fmla="*/ 0 w 68"/>
                <a:gd name="T37" fmla="*/ 2147483647 h 20"/>
                <a:gd name="T38" fmla="*/ 2147483647 w 68"/>
                <a:gd name="T39" fmla="*/ 2147483647 h 20"/>
                <a:gd name="T40" fmla="*/ 2147483647 w 68"/>
                <a:gd name="T41" fmla="*/ 2147483647 h 20"/>
                <a:gd name="T42" fmla="*/ 2147483647 w 68"/>
                <a:gd name="T43" fmla="*/ 2147483647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0"/>
                <a:gd name="T68" fmla="*/ 68 w 68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0">
                  <a:moveTo>
                    <a:pt x="31" y="5"/>
                  </a:moveTo>
                  <a:lnTo>
                    <a:pt x="36" y="5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5"/>
                  </a:lnTo>
                  <a:lnTo>
                    <a:pt x="63" y="5"/>
                  </a:lnTo>
                  <a:lnTo>
                    <a:pt x="63" y="10"/>
                  </a:lnTo>
                  <a:lnTo>
                    <a:pt x="57" y="15"/>
                  </a:lnTo>
                  <a:lnTo>
                    <a:pt x="47" y="15"/>
                  </a:lnTo>
                  <a:lnTo>
                    <a:pt x="36" y="15"/>
                  </a:lnTo>
                  <a:lnTo>
                    <a:pt x="26" y="20"/>
                  </a:lnTo>
                  <a:lnTo>
                    <a:pt x="1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5" y="10"/>
                  </a:lnTo>
                  <a:lnTo>
                    <a:pt x="31" y="5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9" name="Freeform 82"/>
            <p:cNvSpPr>
              <a:spLocks/>
            </p:cNvSpPr>
            <p:nvPr/>
          </p:nvSpPr>
          <p:spPr bwMode="auto">
            <a:xfrm>
              <a:off x="7809321" y="3242807"/>
              <a:ext cx="49213" cy="442913"/>
            </a:xfrm>
            <a:custGeom>
              <a:avLst/>
              <a:gdLst>
                <a:gd name="T0" fmla="*/ 2147483647 w 31"/>
                <a:gd name="T1" fmla="*/ 2147483647 h 279"/>
                <a:gd name="T2" fmla="*/ 2147483647 w 31"/>
                <a:gd name="T3" fmla="*/ 2147483647 h 279"/>
                <a:gd name="T4" fmla="*/ 2147483647 w 31"/>
                <a:gd name="T5" fmla="*/ 2147483647 h 279"/>
                <a:gd name="T6" fmla="*/ 2147483647 w 31"/>
                <a:gd name="T7" fmla="*/ 2147483647 h 279"/>
                <a:gd name="T8" fmla="*/ 2147483647 w 31"/>
                <a:gd name="T9" fmla="*/ 2147483647 h 279"/>
                <a:gd name="T10" fmla="*/ 2147483647 w 31"/>
                <a:gd name="T11" fmla="*/ 2147483647 h 279"/>
                <a:gd name="T12" fmla="*/ 2147483647 w 31"/>
                <a:gd name="T13" fmla="*/ 2147483647 h 279"/>
                <a:gd name="T14" fmla="*/ 2147483647 w 31"/>
                <a:gd name="T15" fmla="*/ 2147483647 h 279"/>
                <a:gd name="T16" fmla="*/ 2147483647 w 31"/>
                <a:gd name="T17" fmla="*/ 2147483647 h 279"/>
                <a:gd name="T18" fmla="*/ 2147483647 w 31"/>
                <a:gd name="T19" fmla="*/ 2147483647 h 279"/>
                <a:gd name="T20" fmla="*/ 2147483647 w 31"/>
                <a:gd name="T21" fmla="*/ 2147483647 h 279"/>
                <a:gd name="T22" fmla="*/ 2147483647 w 31"/>
                <a:gd name="T23" fmla="*/ 2147483647 h 279"/>
                <a:gd name="T24" fmla="*/ 2147483647 w 31"/>
                <a:gd name="T25" fmla="*/ 2147483647 h 279"/>
                <a:gd name="T26" fmla="*/ 2147483647 w 31"/>
                <a:gd name="T27" fmla="*/ 2147483647 h 279"/>
                <a:gd name="T28" fmla="*/ 2147483647 w 31"/>
                <a:gd name="T29" fmla="*/ 2147483647 h 279"/>
                <a:gd name="T30" fmla="*/ 2147483647 w 31"/>
                <a:gd name="T31" fmla="*/ 2147483647 h 279"/>
                <a:gd name="T32" fmla="*/ 2147483647 w 31"/>
                <a:gd name="T33" fmla="*/ 2147483647 h 279"/>
                <a:gd name="T34" fmla="*/ 2147483647 w 31"/>
                <a:gd name="T35" fmla="*/ 2147483647 h 279"/>
                <a:gd name="T36" fmla="*/ 2147483647 w 31"/>
                <a:gd name="T37" fmla="*/ 2147483647 h 279"/>
                <a:gd name="T38" fmla="*/ 2147483647 w 31"/>
                <a:gd name="T39" fmla="*/ 2147483647 h 279"/>
                <a:gd name="T40" fmla="*/ 2147483647 w 31"/>
                <a:gd name="T41" fmla="*/ 2147483647 h 279"/>
                <a:gd name="T42" fmla="*/ 2147483647 w 31"/>
                <a:gd name="T43" fmla="*/ 2147483647 h 279"/>
                <a:gd name="T44" fmla="*/ 2147483647 w 31"/>
                <a:gd name="T45" fmla="*/ 2147483647 h 279"/>
                <a:gd name="T46" fmla="*/ 2147483647 w 31"/>
                <a:gd name="T47" fmla="*/ 2147483647 h 279"/>
                <a:gd name="T48" fmla="*/ 2147483647 w 31"/>
                <a:gd name="T49" fmla="*/ 2147483647 h 279"/>
                <a:gd name="T50" fmla="*/ 0 w 31"/>
                <a:gd name="T51" fmla="*/ 0 h 279"/>
                <a:gd name="T52" fmla="*/ 2147483647 w 31"/>
                <a:gd name="T53" fmla="*/ 0 h 279"/>
                <a:gd name="T54" fmla="*/ 2147483647 w 31"/>
                <a:gd name="T55" fmla="*/ 0 h 279"/>
                <a:gd name="T56" fmla="*/ 2147483647 w 31"/>
                <a:gd name="T57" fmla="*/ 2147483647 h 279"/>
                <a:gd name="T58" fmla="*/ 2147483647 w 31"/>
                <a:gd name="T59" fmla="*/ 2147483647 h 279"/>
                <a:gd name="T60" fmla="*/ 2147483647 w 31"/>
                <a:gd name="T61" fmla="*/ 2147483647 h 279"/>
                <a:gd name="T62" fmla="*/ 2147483647 w 31"/>
                <a:gd name="T63" fmla="*/ 2147483647 h 279"/>
                <a:gd name="T64" fmla="*/ 2147483647 w 31"/>
                <a:gd name="T65" fmla="*/ 2147483647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79"/>
                <a:gd name="T101" fmla="*/ 31 w 31"/>
                <a:gd name="T102" fmla="*/ 279 h 2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79">
                  <a:moveTo>
                    <a:pt x="26" y="36"/>
                  </a:moveTo>
                  <a:lnTo>
                    <a:pt x="26" y="41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67"/>
                  </a:lnTo>
                  <a:lnTo>
                    <a:pt x="26" y="83"/>
                  </a:lnTo>
                  <a:lnTo>
                    <a:pt x="26" y="98"/>
                  </a:lnTo>
                  <a:lnTo>
                    <a:pt x="26" y="114"/>
                  </a:lnTo>
                  <a:lnTo>
                    <a:pt x="26" y="134"/>
                  </a:lnTo>
                  <a:lnTo>
                    <a:pt x="26" y="160"/>
                  </a:lnTo>
                  <a:lnTo>
                    <a:pt x="26" y="176"/>
                  </a:lnTo>
                  <a:lnTo>
                    <a:pt x="26" y="191"/>
                  </a:lnTo>
                  <a:lnTo>
                    <a:pt x="26" y="206"/>
                  </a:lnTo>
                  <a:lnTo>
                    <a:pt x="26" y="217"/>
                  </a:lnTo>
                  <a:lnTo>
                    <a:pt x="26" y="227"/>
                  </a:lnTo>
                  <a:lnTo>
                    <a:pt x="26" y="237"/>
                  </a:lnTo>
                  <a:lnTo>
                    <a:pt x="21" y="253"/>
                  </a:lnTo>
                  <a:lnTo>
                    <a:pt x="21" y="268"/>
                  </a:lnTo>
                  <a:lnTo>
                    <a:pt x="21" y="274"/>
                  </a:lnTo>
                  <a:lnTo>
                    <a:pt x="16" y="279"/>
                  </a:lnTo>
                  <a:lnTo>
                    <a:pt x="16" y="274"/>
                  </a:lnTo>
                  <a:lnTo>
                    <a:pt x="16" y="263"/>
                  </a:lnTo>
                  <a:lnTo>
                    <a:pt x="10" y="258"/>
                  </a:lnTo>
                  <a:lnTo>
                    <a:pt x="10" y="248"/>
                  </a:lnTo>
                  <a:lnTo>
                    <a:pt x="10" y="243"/>
                  </a:lnTo>
                  <a:lnTo>
                    <a:pt x="10" y="232"/>
                  </a:lnTo>
                  <a:lnTo>
                    <a:pt x="10" y="222"/>
                  </a:lnTo>
                  <a:lnTo>
                    <a:pt x="10" y="212"/>
                  </a:lnTo>
                  <a:lnTo>
                    <a:pt x="10" y="196"/>
                  </a:lnTo>
                  <a:lnTo>
                    <a:pt x="10" y="181"/>
                  </a:lnTo>
                  <a:lnTo>
                    <a:pt x="10" y="165"/>
                  </a:lnTo>
                  <a:lnTo>
                    <a:pt x="10" y="145"/>
                  </a:lnTo>
                  <a:lnTo>
                    <a:pt x="10" y="129"/>
                  </a:lnTo>
                  <a:lnTo>
                    <a:pt x="10" y="114"/>
                  </a:lnTo>
                  <a:lnTo>
                    <a:pt x="10" y="98"/>
                  </a:lnTo>
                  <a:lnTo>
                    <a:pt x="10" y="83"/>
                  </a:lnTo>
                  <a:lnTo>
                    <a:pt x="10" y="72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6" y="36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00" name="Freeform 83"/>
            <p:cNvSpPr>
              <a:spLocks/>
            </p:cNvSpPr>
            <p:nvPr/>
          </p:nvSpPr>
          <p:spPr bwMode="auto">
            <a:xfrm>
              <a:off x="7734709" y="3357107"/>
              <a:ext cx="41275" cy="123825"/>
            </a:xfrm>
            <a:custGeom>
              <a:avLst/>
              <a:gdLst>
                <a:gd name="T0" fmla="*/ 2147483647 w 26"/>
                <a:gd name="T1" fmla="*/ 2147483647 h 78"/>
                <a:gd name="T2" fmla="*/ 0 w 26"/>
                <a:gd name="T3" fmla="*/ 2147483647 h 78"/>
                <a:gd name="T4" fmla="*/ 0 w 26"/>
                <a:gd name="T5" fmla="*/ 2147483647 h 78"/>
                <a:gd name="T6" fmla="*/ 0 w 26"/>
                <a:gd name="T7" fmla="*/ 2147483647 h 78"/>
                <a:gd name="T8" fmla="*/ 2147483647 w 26"/>
                <a:gd name="T9" fmla="*/ 0 h 78"/>
                <a:gd name="T10" fmla="*/ 2147483647 w 26"/>
                <a:gd name="T11" fmla="*/ 2147483647 h 78"/>
                <a:gd name="T12" fmla="*/ 2147483647 w 26"/>
                <a:gd name="T13" fmla="*/ 2147483647 h 78"/>
                <a:gd name="T14" fmla="*/ 2147483647 w 26"/>
                <a:gd name="T15" fmla="*/ 2147483647 h 78"/>
                <a:gd name="T16" fmla="*/ 2147483647 w 26"/>
                <a:gd name="T17" fmla="*/ 2147483647 h 78"/>
                <a:gd name="T18" fmla="*/ 2147483647 w 26"/>
                <a:gd name="T19" fmla="*/ 2147483647 h 78"/>
                <a:gd name="T20" fmla="*/ 2147483647 w 26"/>
                <a:gd name="T21" fmla="*/ 2147483647 h 78"/>
                <a:gd name="T22" fmla="*/ 2147483647 w 26"/>
                <a:gd name="T23" fmla="*/ 2147483647 h 78"/>
                <a:gd name="T24" fmla="*/ 2147483647 w 26"/>
                <a:gd name="T25" fmla="*/ 2147483647 h 78"/>
                <a:gd name="T26" fmla="*/ 2147483647 w 26"/>
                <a:gd name="T27" fmla="*/ 2147483647 h 78"/>
                <a:gd name="T28" fmla="*/ 2147483647 w 26"/>
                <a:gd name="T29" fmla="*/ 2147483647 h 78"/>
                <a:gd name="T30" fmla="*/ 2147483647 w 26"/>
                <a:gd name="T31" fmla="*/ 2147483647 h 78"/>
                <a:gd name="T32" fmla="*/ 2147483647 w 26"/>
                <a:gd name="T33" fmla="*/ 2147483647 h 78"/>
                <a:gd name="T34" fmla="*/ 2147483647 w 26"/>
                <a:gd name="T35" fmla="*/ 2147483647 h 78"/>
                <a:gd name="T36" fmla="*/ 2147483647 w 26"/>
                <a:gd name="T37" fmla="*/ 2147483647 h 78"/>
                <a:gd name="T38" fmla="*/ 2147483647 w 26"/>
                <a:gd name="T39" fmla="*/ 2147483647 h 78"/>
                <a:gd name="T40" fmla="*/ 2147483647 w 26"/>
                <a:gd name="T41" fmla="*/ 2147483647 h 78"/>
                <a:gd name="T42" fmla="*/ 2147483647 w 26"/>
                <a:gd name="T43" fmla="*/ 2147483647 h 78"/>
                <a:gd name="T44" fmla="*/ 2147483647 w 26"/>
                <a:gd name="T45" fmla="*/ 2147483647 h 78"/>
                <a:gd name="T46" fmla="*/ 2147483647 w 26"/>
                <a:gd name="T47" fmla="*/ 2147483647 h 78"/>
                <a:gd name="T48" fmla="*/ 2147483647 w 26"/>
                <a:gd name="T49" fmla="*/ 2147483647 h 78"/>
                <a:gd name="T50" fmla="*/ 2147483647 w 26"/>
                <a:gd name="T51" fmla="*/ 2147483647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78"/>
                <a:gd name="T80" fmla="*/ 26 w 26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78">
                  <a:moveTo>
                    <a:pt x="5" y="1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21" y="6"/>
                  </a:lnTo>
                  <a:lnTo>
                    <a:pt x="21" y="21"/>
                  </a:lnTo>
                  <a:lnTo>
                    <a:pt x="26" y="36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62"/>
                  </a:lnTo>
                  <a:lnTo>
                    <a:pt x="26" y="67"/>
                  </a:lnTo>
                  <a:lnTo>
                    <a:pt x="26" y="73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5" y="73"/>
                  </a:lnTo>
                  <a:lnTo>
                    <a:pt x="15" y="57"/>
                  </a:lnTo>
                  <a:lnTo>
                    <a:pt x="10" y="42"/>
                  </a:lnTo>
                  <a:lnTo>
                    <a:pt x="10" y="26"/>
                  </a:lnTo>
                  <a:lnTo>
                    <a:pt x="5" y="16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01" name="Freeform 84"/>
            <p:cNvSpPr>
              <a:spLocks/>
            </p:cNvSpPr>
            <p:nvPr/>
          </p:nvSpPr>
          <p:spPr bwMode="auto">
            <a:xfrm>
              <a:off x="7750584" y="3341232"/>
              <a:ext cx="225425" cy="106363"/>
            </a:xfrm>
            <a:custGeom>
              <a:avLst/>
              <a:gdLst>
                <a:gd name="T0" fmla="*/ 2147483647 w 142"/>
                <a:gd name="T1" fmla="*/ 0 h 67"/>
                <a:gd name="T2" fmla="*/ 2147483647 w 142"/>
                <a:gd name="T3" fmla="*/ 2147483647 h 67"/>
                <a:gd name="T4" fmla="*/ 2147483647 w 142"/>
                <a:gd name="T5" fmla="*/ 2147483647 h 67"/>
                <a:gd name="T6" fmla="*/ 2147483647 w 142"/>
                <a:gd name="T7" fmla="*/ 2147483647 h 67"/>
                <a:gd name="T8" fmla="*/ 2147483647 w 142"/>
                <a:gd name="T9" fmla="*/ 2147483647 h 67"/>
                <a:gd name="T10" fmla="*/ 2147483647 w 142"/>
                <a:gd name="T11" fmla="*/ 2147483647 h 67"/>
                <a:gd name="T12" fmla="*/ 2147483647 w 142"/>
                <a:gd name="T13" fmla="*/ 2147483647 h 67"/>
                <a:gd name="T14" fmla="*/ 2147483647 w 142"/>
                <a:gd name="T15" fmla="*/ 2147483647 h 67"/>
                <a:gd name="T16" fmla="*/ 2147483647 w 142"/>
                <a:gd name="T17" fmla="*/ 2147483647 h 67"/>
                <a:gd name="T18" fmla="*/ 2147483647 w 142"/>
                <a:gd name="T19" fmla="*/ 2147483647 h 67"/>
                <a:gd name="T20" fmla="*/ 2147483647 w 142"/>
                <a:gd name="T21" fmla="*/ 2147483647 h 67"/>
                <a:gd name="T22" fmla="*/ 2147483647 w 142"/>
                <a:gd name="T23" fmla="*/ 2147483647 h 67"/>
                <a:gd name="T24" fmla="*/ 2147483647 w 142"/>
                <a:gd name="T25" fmla="*/ 2147483647 h 67"/>
                <a:gd name="T26" fmla="*/ 2147483647 w 142"/>
                <a:gd name="T27" fmla="*/ 2147483647 h 67"/>
                <a:gd name="T28" fmla="*/ 2147483647 w 142"/>
                <a:gd name="T29" fmla="*/ 2147483647 h 67"/>
                <a:gd name="T30" fmla="*/ 2147483647 w 142"/>
                <a:gd name="T31" fmla="*/ 2147483647 h 67"/>
                <a:gd name="T32" fmla="*/ 2147483647 w 142"/>
                <a:gd name="T33" fmla="*/ 2147483647 h 67"/>
                <a:gd name="T34" fmla="*/ 2147483647 w 142"/>
                <a:gd name="T35" fmla="*/ 2147483647 h 67"/>
                <a:gd name="T36" fmla="*/ 2147483647 w 142"/>
                <a:gd name="T37" fmla="*/ 2147483647 h 67"/>
                <a:gd name="T38" fmla="*/ 2147483647 w 142"/>
                <a:gd name="T39" fmla="*/ 2147483647 h 67"/>
                <a:gd name="T40" fmla="*/ 2147483647 w 142"/>
                <a:gd name="T41" fmla="*/ 2147483647 h 67"/>
                <a:gd name="T42" fmla="*/ 2147483647 w 142"/>
                <a:gd name="T43" fmla="*/ 2147483647 h 67"/>
                <a:gd name="T44" fmla="*/ 2147483647 w 142"/>
                <a:gd name="T45" fmla="*/ 2147483647 h 67"/>
                <a:gd name="T46" fmla="*/ 2147483647 w 142"/>
                <a:gd name="T47" fmla="*/ 2147483647 h 67"/>
                <a:gd name="T48" fmla="*/ 2147483647 w 142"/>
                <a:gd name="T49" fmla="*/ 2147483647 h 67"/>
                <a:gd name="T50" fmla="*/ 2147483647 w 142"/>
                <a:gd name="T51" fmla="*/ 2147483647 h 67"/>
                <a:gd name="T52" fmla="*/ 2147483647 w 142"/>
                <a:gd name="T53" fmla="*/ 2147483647 h 67"/>
                <a:gd name="T54" fmla="*/ 2147483647 w 142"/>
                <a:gd name="T55" fmla="*/ 2147483647 h 67"/>
                <a:gd name="T56" fmla="*/ 2147483647 w 142"/>
                <a:gd name="T57" fmla="*/ 2147483647 h 67"/>
                <a:gd name="T58" fmla="*/ 2147483647 w 142"/>
                <a:gd name="T59" fmla="*/ 2147483647 h 67"/>
                <a:gd name="T60" fmla="*/ 2147483647 w 142"/>
                <a:gd name="T61" fmla="*/ 2147483647 h 67"/>
                <a:gd name="T62" fmla="*/ 2147483647 w 142"/>
                <a:gd name="T63" fmla="*/ 2147483647 h 67"/>
                <a:gd name="T64" fmla="*/ 2147483647 w 142"/>
                <a:gd name="T65" fmla="*/ 2147483647 h 67"/>
                <a:gd name="T66" fmla="*/ 0 w 142"/>
                <a:gd name="T67" fmla="*/ 2147483647 h 67"/>
                <a:gd name="T68" fmla="*/ 0 w 142"/>
                <a:gd name="T69" fmla="*/ 2147483647 h 67"/>
                <a:gd name="T70" fmla="*/ 2147483647 w 142"/>
                <a:gd name="T71" fmla="*/ 2147483647 h 67"/>
                <a:gd name="T72" fmla="*/ 2147483647 w 142"/>
                <a:gd name="T73" fmla="*/ 2147483647 h 67"/>
                <a:gd name="T74" fmla="*/ 2147483647 w 142"/>
                <a:gd name="T75" fmla="*/ 2147483647 h 67"/>
                <a:gd name="T76" fmla="*/ 2147483647 w 142"/>
                <a:gd name="T77" fmla="*/ 2147483647 h 67"/>
                <a:gd name="T78" fmla="*/ 2147483647 w 142"/>
                <a:gd name="T79" fmla="*/ 2147483647 h 67"/>
                <a:gd name="T80" fmla="*/ 2147483647 w 142"/>
                <a:gd name="T81" fmla="*/ 2147483647 h 67"/>
                <a:gd name="T82" fmla="*/ 2147483647 w 142"/>
                <a:gd name="T83" fmla="*/ 2147483647 h 67"/>
                <a:gd name="T84" fmla="*/ 2147483647 w 142"/>
                <a:gd name="T85" fmla="*/ 2147483647 h 67"/>
                <a:gd name="T86" fmla="*/ 2147483647 w 142"/>
                <a:gd name="T87" fmla="*/ 2147483647 h 67"/>
                <a:gd name="T88" fmla="*/ 2147483647 w 142"/>
                <a:gd name="T89" fmla="*/ 0 h 67"/>
                <a:gd name="T90" fmla="*/ 2147483647 w 142"/>
                <a:gd name="T91" fmla="*/ 0 h 67"/>
                <a:gd name="T92" fmla="*/ 2147483647 w 142"/>
                <a:gd name="T93" fmla="*/ 0 h 67"/>
                <a:gd name="T94" fmla="*/ 2147483647 w 142"/>
                <a:gd name="T95" fmla="*/ 0 h 67"/>
                <a:gd name="T96" fmla="*/ 2147483647 w 142"/>
                <a:gd name="T97" fmla="*/ 0 h 67"/>
                <a:gd name="T98" fmla="*/ 2147483647 w 142"/>
                <a:gd name="T99" fmla="*/ 0 h 67"/>
                <a:gd name="T100" fmla="*/ 2147483647 w 142"/>
                <a:gd name="T101" fmla="*/ 0 h 67"/>
                <a:gd name="T102" fmla="*/ 2147483647 w 142"/>
                <a:gd name="T103" fmla="*/ 0 h 67"/>
                <a:gd name="T104" fmla="*/ 2147483647 w 142"/>
                <a:gd name="T105" fmla="*/ 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2"/>
                <a:gd name="T160" fmla="*/ 0 h 67"/>
                <a:gd name="T161" fmla="*/ 142 w 142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2" h="67">
                  <a:moveTo>
                    <a:pt x="121" y="0"/>
                  </a:moveTo>
                  <a:lnTo>
                    <a:pt x="131" y="5"/>
                  </a:lnTo>
                  <a:lnTo>
                    <a:pt x="137" y="10"/>
                  </a:lnTo>
                  <a:lnTo>
                    <a:pt x="137" y="16"/>
                  </a:lnTo>
                  <a:lnTo>
                    <a:pt x="142" y="21"/>
                  </a:lnTo>
                  <a:lnTo>
                    <a:pt x="137" y="21"/>
                  </a:lnTo>
                  <a:lnTo>
                    <a:pt x="137" y="26"/>
                  </a:lnTo>
                  <a:lnTo>
                    <a:pt x="131" y="26"/>
                  </a:lnTo>
                  <a:lnTo>
                    <a:pt x="126" y="31"/>
                  </a:lnTo>
                  <a:lnTo>
                    <a:pt x="126" y="36"/>
                  </a:lnTo>
                  <a:lnTo>
                    <a:pt x="121" y="41"/>
                  </a:lnTo>
                  <a:lnTo>
                    <a:pt x="116" y="46"/>
                  </a:lnTo>
                  <a:lnTo>
                    <a:pt x="116" y="57"/>
                  </a:lnTo>
                  <a:lnTo>
                    <a:pt x="110" y="67"/>
                  </a:lnTo>
                  <a:lnTo>
                    <a:pt x="95" y="67"/>
                  </a:lnTo>
                  <a:lnTo>
                    <a:pt x="100" y="57"/>
                  </a:lnTo>
                  <a:lnTo>
                    <a:pt x="105" y="46"/>
                  </a:lnTo>
                  <a:lnTo>
                    <a:pt x="105" y="36"/>
                  </a:lnTo>
                  <a:lnTo>
                    <a:pt x="105" y="31"/>
                  </a:lnTo>
                  <a:lnTo>
                    <a:pt x="110" y="26"/>
                  </a:lnTo>
                  <a:lnTo>
                    <a:pt x="110" y="21"/>
                  </a:lnTo>
                  <a:lnTo>
                    <a:pt x="110" y="16"/>
                  </a:lnTo>
                  <a:lnTo>
                    <a:pt x="105" y="16"/>
                  </a:lnTo>
                  <a:lnTo>
                    <a:pt x="95" y="16"/>
                  </a:lnTo>
                  <a:lnTo>
                    <a:pt x="89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3" y="21"/>
                  </a:lnTo>
                  <a:lnTo>
                    <a:pt x="37" y="26"/>
                  </a:lnTo>
                  <a:lnTo>
                    <a:pt x="16" y="2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2" y="10"/>
                  </a:lnTo>
                  <a:lnTo>
                    <a:pt x="58" y="10"/>
                  </a:lnTo>
                  <a:lnTo>
                    <a:pt x="68" y="5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5" y="5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1" y="0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02" name="Freeform 85"/>
            <p:cNvSpPr>
              <a:spLocks/>
            </p:cNvSpPr>
            <p:nvPr/>
          </p:nvSpPr>
          <p:spPr bwMode="auto">
            <a:xfrm>
              <a:off x="7768046" y="3431719"/>
              <a:ext cx="174625" cy="41275"/>
            </a:xfrm>
            <a:custGeom>
              <a:avLst/>
              <a:gdLst>
                <a:gd name="T0" fmla="*/ 2147483647 w 110"/>
                <a:gd name="T1" fmla="*/ 2147483647 h 26"/>
                <a:gd name="T2" fmla="*/ 2147483647 w 110"/>
                <a:gd name="T3" fmla="*/ 2147483647 h 26"/>
                <a:gd name="T4" fmla="*/ 2147483647 w 110"/>
                <a:gd name="T5" fmla="*/ 2147483647 h 26"/>
                <a:gd name="T6" fmla="*/ 2147483647 w 110"/>
                <a:gd name="T7" fmla="*/ 2147483647 h 26"/>
                <a:gd name="T8" fmla="*/ 2147483647 w 110"/>
                <a:gd name="T9" fmla="*/ 2147483647 h 26"/>
                <a:gd name="T10" fmla="*/ 2147483647 w 110"/>
                <a:gd name="T11" fmla="*/ 2147483647 h 26"/>
                <a:gd name="T12" fmla="*/ 2147483647 w 110"/>
                <a:gd name="T13" fmla="*/ 2147483647 h 26"/>
                <a:gd name="T14" fmla="*/ 2147483647 w 110"/>
                <a:gd name="T15" fmla="*/ 2147483647 h 26"/>
                <a:gd name="T16" fmla="*/ 2147483647 w 110"/>
                <a:gd name="T17" fmla="*/ 2147483647 h 26"/>
                <a:gd name="T18" fmla="*/ 2147483647 w 110"/>
                <a:gd name="T19" fmla="*/ 2147483647 h 26"/>
                <a:gd name="T20" fmla="*/ 2147483647 w 110"/>
                <a:gd name="T21" fmla="*/ 2147483647 h 26"/>
                <a:gd name="T22" fmla="*/ 2147483647 w 110"/>
                <a:gd name="T23" fmla="*/ 2147483647 h 26"/>
                <a:gd name="T24" fmla="*/ 2147483647 w 110"/>
                <a:gd name="T25" fmla="*/ 2147483647 h 26"/>
                <a:gd name="T26" fmla="*/ 2147483647 w 110"/>
                <a:gd name="T27" fmla="*/ 2147483647 h 26"/>
                <a:gd name="T28" fmla="*/ 0 w 110"/>
                <a:gd name="T29" fmla="*/ 2147483647 h 26"/>
                <a:gd name="T30" fmla="*/ 0 w 110"/>
                <a:gd name="T31" fmla="*/ 2147483647 h 26"/>
                <a:gd name="T32" fmla="*/ 2147483647 w 110"/>
                <a:gd name="T33" fmla="*/ 2147483647 h 26"/>
                <a:gd name="T34" fmla="*/ 2147483647 w 110"/>
                <a:gd name="T35" fmla="*/ 2147483647 h 26"/>
                <a:gd name="T36" fmla="*/ 2147483647 w 110"/>
                <a:gd name="T37" fmla="*/ 2147483647 h 26"/>
                <a:gd name="T38" fmla="*/ 2147483647 w 110"/>
                <a:gd name="T39" fmla="*/ 2147483647 h 26"/>
                <a:gd name="T40" fmla="*/ 2147483647 w 110"/>
                <a:gd name="T41" fmla="*/ 2147483647 h 26"/>
                <a:gd name="T42" fmla="*/ 2147483647 w 110"/>
                <a:gd name="T43" fmla="*/ 2147483647 h 26"/>
                <a:gd name="T44" fmla="*/ 2147483647 w 110"/>
                <a:gd name="T45" fmla="*/ 0 h 26"/>
                <a:gd name="T46" fmla="*/ 2147483647 w 110"/>
                <a:gd name="T47" fmla="*/ 0 h 26"/>
                <a:gd name="T48" fmla="*/ 2147483647 w 110"/>
                <a:gd name="T49" fmla="*/ 0 h 26"/>
                <a:gd name="T50" fmla="*/ 2147483647 w 110"/>
                <a:gd name="T51" fmla="*/ 2147483647 h 26"/>
                <a:gd name="T52" fmla="*/ 2147483647 w 110"/>
                <a:gd name="T53" fmla="*/ 2147483647 h 26"/>
                <a:gd name="T54" fmla="*/ 2147483647 w 110"/>
                <a:gd name="T55" fmla="*/ 2147483647 h 26"/>
                <a:gd name="T56" fmla="*/ 2147483647 w 110"/>
                <a:gd name="T57" fmla="*/ 2147483647 h 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26"/>
                <a:gd name="T89" fmla="*/ 110 w 110"/>
                <a:gd name="T90" fmla="*/ 26 h 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26">
                  <a:moveTo>
                    <a:pt x="110" y="10"/>
                  </a:moveTo>
                  <a:lnTo>
                    <a:pt x="105" y="10"/>
                  </a:lnTo>
                  <a:lnTo>
                    <a:pt x="99" y="15"/>
                  </a:lnTo>
                  <a:lnTo>
                    <a:pt x="89" y="15"/>
                  </a:lnTo>
                  <a:lnTo>
                    <a:pt x="78" y="15"/>
                  </a:lnTo>
                  <a:lnTo>
                    <a:pt x="73" y="15"/>
                  </a:lnTo>
                  <a:lnTo>
                    <a:pt x="68" y="15"/>
                  </a:lnTo>
                  <a:lnTo>
                    <a:pt x="63" y="15"/>
                  </a:lnTo>
                  <a:lnTo>
                    <a:pt x="52" y="20"/>
                  </a:lnTo>
                  <a:lnTo>
                    <a:pt x="42" y="20"/>
                  </a:lnTo>
                  <a:lnTo>
                    <a:pt x="31" y="20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21" y="10"/>
                  </a:lnTo>
                  <a:lnTo>
                    <a:pt x="42" y="10"/>
                  </a:lnTo>
                  <a:lnTo>
                    <a:pt x="57" y="5"/>
                  </a:lnTo>
                  <a:lnTo>
                    <a:pt x="68" y="5"/>
                  </a:lnTo>
                  <a:lnTo>
                    <a:pt x="78" y="5"/>
                  </a:lnTo>
                  <a:lnTo>
                    <a:pt x="89" y="5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5"/>
                  </a:lnTo>
                  <a:lnTo>
                    <a:pt x="110" y="10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03" name="Freeform 86"/>
            <p:cNvSpPr>
              <a:spLocks/>
            </p:cNvSpPr>
            <p:nvPr/>
          </p:nvSpPr>
          <p:spPr bwMode="auto">
            <a:xfrm>
              <a:off x="7625171" y="3406319"/>
              <a:ext cx="117475" cy="204788"/>
            </a:xfrm>
            <a:custGeom>
              <a:avLst/>
              <a:gdLst>
                <a:gd name="T0" fmla="*/ 2147483647 w 74"/>
                <a:gd name="T1" fmla="*/ 2147483647 h 129"/>
                <a:gd name="T2" fmla="*/ 2147483647 w 74"/>
                <a:gd name="T3" fmla="*/ 2147483647 h 129"/>
                <a:gd name="T4" fmla="*/ 2147483647 w 74"/>
                <a:gd name="T5" fmla="*/ 2147483647 h 129"/>
                <a:gd name="T6" fmla="*/ 2147483647 w 74"/>
                <a:gd name="T7" fmla="*/ 2147483647 h 129"/>
                <a:gd name="T8" fmla="*/ 2147483647 w 74"/>
                <a:gd name="T9" fmla="*/ 2147483647 h 129"/>
                <a:gd name="T10" fmla="*/ 2147483647 w 74"/>
                <a:gd name="T11" fmla="*/ 2147483647 h 129"/>
                <a:gd name="T12" fmla="*/ 2147483647 w 74"/>
                <a:gd name="T13" fmla="*/ 2147483647 h 129"/>
                <a:gd name="T14" fmla="*/ 2147483647 w 74"/>
                <a:gd name="T15" fmla="*/ 2147483647 h 129"/>
                <a:gd name="T16" fmla="*/ 2147483647 w 74"/>
                <a:gd name="T17" fmla="*/ 2147483647 h 129"/>
                <a:gd name="T18" fmla="*/ 2147483647 w 74"/>
                <a:gd name="T19" fmla="*/ 2147483647 h 129"/>
                <a:gd name="T20" fmla="*/ 2147483647 w 74"/>
                <a:gd name="T21" fmla="*/ 2147483647 h 129"/>
                <a:gd name="T22" fmla="*/ 2147483647 w 74"/>
                <a:gd name="T23" fmla="*/ 2147483647 h 129"/>
                <a:gd name="T24" fmla="*/ 2147483647 w 74"/>
                <a:gd name="T25" fmla="*/ 2147483647 h 129"/>
                <a:gd name="T26" fmla="*/ 2147483647 w 74"/>
                <a:gd name="T27" fmla="*/ 2147483647 h 129"/>
                <a:gd name="T28" fmla="*/ 2147483647 w 74"/>
                <a:gd name="T29" fmla="*/ 2147483647 h 129"/>
                <a:gd name="T30" fmla="*/ 2147483647 w 74"/>
                <a:gd name="T31" fmla="*/ 2147483647 h 129"/>
                <a:gd name="T32" fmla="*/ 2147483647 w 74"/>
                <a:gd name="T33" fmla="*/ 2147483647 h 129"/>
                <a:gd name="T34" fmla="*/ 2147483647 w 74"/>
                <a:gd name="T35" fmla="*/ 2147483647 h 129"/>
                <a:gd name="T36" fmla="*/ 2147483647 w 74"/>
                <a:gd name="T37" fmla="*/ 2147483647 h 129"/>
                <a:gd name="T38" fmla="*/ 2147483647 w 74"/>
                <a:gd name="T39" fmla="*/ 2147483647 h 129"/>
                <a:gd name="T40" fmla="*/ 2147483647 w 74"/>
                <a:gd name="T41" fmla="*/ 2147483647 h 129"/>
                <a:gd name="T42" fmla="*/ 2147483647 w 74"/>
                <a:gd name="T43" fmla="*/ 2147483647 h 129"/>
                <a:gd name="T44" fmla="*/ 2147483647 w 74"/>
                <a:gd name="T45" fmla="*/ 2147483647 h 129"/>
                <a:gd name="T46" fmla="*/ 2147483647 w 74"/>
                <a:gd name="T47" fmla="*/ 2147483647 h 129"/>
                <a:gd name="T48" fmla="*/ 2147483647 w 74"/>
                <a:gd name="T49" fmla="*/ 2147483647 h 129"/>
                <a:gd name="T50" fmla="*/ 2147483647 w 74"/>
                <a:gd name="T51" fmla="*/ 2147483647 h 129"/>
                <a:gd name="T52" fmla="*/ 2147483647 w 74"/>
                <a:gd name="T53" fmla="*/ 2147483647 h 129"/>
                <a:gd name="T54" fmla="*/ 2147483647 w 74"/>
                <a:gd name="T55" fmla="*/ 2147483647 h 129"/>
                <a:gd name="T56" fmla="*/ 2147483647 w 74"/>
                <a:gd name="T57" fmla="*/ 2147483647 h 129"/>
                <a:gd name="T58" fmla="*/ 2147483647 w 74"/>
                <a:gd name="T59" fmla="*/ 2147483647 h 129"/>
                <a:gd name="T60" fmla="*/ 2147483647 w 74"/>
                <a:gd name="T61" fmla="*/ 2147483647 h 129"/>
                <a:gd name="T62" fmla="*/ 2147483647 w 74"/>
                <a:gd name="T63" fmla="*/ 2147483647 h 129"/>
                <a:gd name="T64" fmla="*/ 2147483647 w 74"/>
                <a:gd name="T65" fmla="*/ 2147483647 h 129"/>
                <a:gd name="T66" fmla="*/ 0 w 74"/>
                <a:gd name="T67" fmla="*/ 2147483647 h 129"/>
                <a:gd name="T68" fmla="*/ 0 w 74"/>
                <a:gd name="T69" fmla="*/ 2147483647 h 129"/>
                <a:gd name="T70" fmla="*/ 0 w 74"/>
                <a:gd name="T71" fmla="*/ 2147483647 h 129"/>
                <a:gd name="T72" fmla="*/ 2147483647 w 74"/>
                <a:gd name="T73" fmla="*/ 2147483647 h 129"/>
                <a:gd name="T74" fmla="*/ 2147483647 w 74"/>
                <a:gd name="T75" fmla="*/ 2147483647 h 129"/>
                <a:gd name="T76" fmla="*/ 2147483647 w 74"/>
                <a:gd name="T77" fmla="*/ 2147483647 h 129"/>
                <a:gd name="T78" fmla="*/ 2147483647 w 74"/>
                <a:gd name="T79" fmla="*/ 2147483647 h 129"/>
                <a:gd name="T80" fmla="*/ 2147483647 w 74"/>
                <a:gd name="T81" fmla="*/ 2147483647 h 129"/>
                <a:gd name="T82" fmla="*/ 2147483647 w 74"/>
                <a:gd name="T83" fmla="*/ 2147483647 h 129"/>
                <a:gd name="T84" fmla="*/ 2147483647 w 74"/>
                <a:gd name="T85" fmla="*/ 0 h 129"/>
                <a:gd name="T86" fmla="*/ 2147483647 w 74"/>
                <a:gd name="T87" fmla="*/ 2147483647 h 129"/>
                <a:gd name="T88" fmla="*/ 2147483647 w 74"/>
                <a:gd name="T89" fmla="*/ 2147483647 h 129"/>
                <a:gd name="T90" fmla="*/ 2147483647 w 74"/>
                <a:gd name="T91" fmla="*/ 2147483647 h 129"/>
                <a:gd name="T92" fmla="*/ 2147483647 w 74"/>
                <a:gd name="T93" fmla="*/ 2147483647 h 129"/>
                <a:gd name="T94" fmla="*/ 2147483647 w 74"/>
                <a:gd name="T95" fmla="*/ 2147483647 h 129"/>
                <a:gd name="T96" fmla="*/ 2147483647 w 74"/>
                <a:gd name="T97" fmla="*/ 2147483647 h 129"/>
                <a:gd name="T98" fmla="*/ 2147483647 w 74"/>
                <a:gd name="T99" fmla="*/ 2147483647 h 129"/>
                <a:gd name="T100" fmla="*/ 2147483647 w 74"/>
                <a:gd name="T101" fmla="*/ 2147483647 h 129"/>
                <a:gd name="T102" fmla="*/ 2147483647 w 74"/>
                <a:gd name="T103" fmla="*/ 2147483647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4"/>
                <a:gd name="T157" fmla="*/ 0 h 129"/>
                <a:gd name="T158" fmla="*/ 74 w 74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4" h="129">
                  <a:moveTo>
                    <a:pt x="27" y="36"/>
                  </a:moveTo>
                  <a:lnTo>
                    <a:pt x="27" y="47"/>
                  </a:lnTo>
                  <a:lnTo>
                    <a:pt x="27" y="57"/>
                  </a:lnTo>
                  <a:lnTo>
                    <a:pt x="27" y="67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42" y="83"/>
                  </a:lnTo>
                  <a:lnTo>
                    <a:pt x="53" y="78"/>
                  </a:lnTo>
                  <a:lnTo>
                    <a:pt x="63" y="73"/>
                  </a:lnTo>
                  <a:lnTo>
                    <a:pt x="69" y="73"/>
                  </a:lnTo>
                  <a:lnTo>
                    <a:pt x="74" y="67"/>
                  </a:lnTo>
                  <a:lnTo>
                    <a:pt x="74" y="73"/>
                  </a:lnTo>
                  <a:lnTo>
                    <a:pt x="69" y="78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8" y="93"/>
                  </a:lnTo>
                  <a:lnTo>
                    <a:pt x="37" y="103"/>
                  </a:lnTo>
                  <a:lnTo>
                    <a:pt x="32" y="109"/>
                  </a:lnTo>
                  <a:lnTo>
                    <a:pt x="27" y="114"/>
                  </a:lnTo>
                  <a:lnTo>
                    <a:pt x="21" y="119"/>
                  </a:lnTo>
                  <a:lnTo>
                    <a:pt x="16" y="124"/>
                  </a:lnTo>
                  <a:lnTo>
                    <a:pt x="16" y="129"/>
                  </a:lnTo>
                  <a:lnTo>
                    <a:pt x="11" y="129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1" y="78"/>
                  </a:lnTo>
                  <a:lnTo>
                    <a:pt x="16" y="62"/>
                  </a:lnTo>
                  <a:lnTo>
                    <a:pt x="11" y="31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7" y="11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7" y="36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04" name="Freeform 87"/>
            <p:cNvSpPr>
              <a:spLocks/>
            </p:cNvSpPr>
            <p:nvPr/>
          </p:nvSpPr>
          <p:spPr bwMode="auto">
            <a:xfrm>
              <a:off x="7591834" y="3390444"/>
              <a:ext cx="125413" cy="33338"/>
            </a:xfrm>
            <a:custGeom>
              <a:avLst/>
              <a:gdLst>
                <a:gd name="T0" fmla="*/ 2147483647 w 79"/>
                <a:gd name="T1" fmla="*/ 2147483647 h 21"/>
                <a:gd name="T2" fmla="*/ 2147483647 w 79"/>
                <a:gd name="T3" fmla="*/ 2147483647 h 21"/>
                <a:gd name="T4" fmla="*/ 2147483647 w 79"/>
                <a:gd name="T5" fmla="*/ 0 h 21"/>
                <a:gd name="T6" fmla="*/ 2147483647 w 79"/>
                <a:gd name="T7" fmla="*/ 0 h 21"/>
                <a:gd name="T8" fmla="*/ 2147483647 w 79"/>
                <a:gd name="T9" fmla="*/ 0 h 21"/>
                <a:gd name="T10" fmla="*/ 2147483647 w 79"/>
                <a:gd name="T11" fmla="*/ 0 h 21"/>
                <a:gd name="T12" fmla="*/ 2147483647 w 79"/>
                <a:gd name="T13" fmla="*/ 0 h 21"/>
                <a:gd name="T14" fmla="*/ 2147483647 w 79"/>
                <a:gd name="T15" fmla="*/ 0 h 21"/>
                <a:gd name="T16" fmla="*/ 2147483647 w 79"/>
                <a:gd name="T17" fmla="*/ 0 h 21"/>
                <a:gd name="T18" fmla="*/ 2147483647 w 79"/>
                <a:gd name="T19" fmla="*/ 2147483647 h 21"/>
                <a:gd name="T20" fmla="*/ 2147483647 w 79"/>
                <a:gd name="T21" fmla="*/ 2147483647 h 21"/>
                <a:gd name="T22" fmla="*/ 2147483647 w 79"/>
                <a:gd name="T23" fmla="*/ 2147483647 h 21"/>
                <a:gd name="T24" fmla="*/ 2147483647 w 79"/>
                <a:gd name="T25" fmla="*/ 2147483647 h 21"/>
                <a:gd name="T26" fmla="*/ 2147483647 w 79"/>
                <a:gd name="T27" fmla="*/ 2147483647 h 21"/>
                <a:gd name="T28" fmla="*/ 2147483647 w 79"/>
                <a:gd name="T29" fmla="*/ 2147483647 h 21"/>
                <a:gd name="T30" fmla="*/ 2147483647 w 79"/>
                <a:gd name="T31" fmla="*/ 2147483647 h 21"/>
                <a:gd name="T32" fmla="*/ 0 w 79"/>
                <a:gd name="T33" fmla="*/ 2147483647 h 21"/>
                <a:gd name="T34" fmla="*/ 0 w 79"/>
                <a:gd name="T35" fmla="*/ 2147483647 h 21"/>
                <a:gd name="T36" fmla="*/ 2147483647 w 79"/>
                <a:gd name="T37" fmla="*/ 2147483647 h 21"/>
                <a:gd name="T38" fmla="*/ 2147483647 w 79"/>
                <a:gd name="T39" fmla="*/ 2147483647 h 21"/>
                <a:gd name="T40" fmla="*/ 2147483647 w 79"/>
                <a:gd name="T41" fmla="*/ 2147483647 h 21"/>
                <a:gd name="T42" fmla="*/ 2147483647 w 79"/>
                <a:gd name="T43" fmla="*/ 2147483647 h 21"/>
                <a:gd name="T44" fmla="*/ 2147483647 w 79"/>
                <a:gd name="T45" fmla="*/ 2147483647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"/>
                <a:gd name="T70" fmla="*/ 0 h 21"/>
                <a:gd name="T71" fmla="*/ 79 w 79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" h="21">
                  <a:moveTo>
                    <a:pt x="32" y="5"/>
                  </a:moveTo>
                  <a:lnTo>
                    <a:pt x="48" y="5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4" y="5"/>
                  </a:lnTo>
                  <a:lnTo>
                    <a:pt x="69" y="10"/>
                  </a:lnTo>
                  <a:lnTo>
                    <a:pt x="58" y="10"/>
                  </a:lnTo>
                  <a:lnTo>
                    <a:pt x="42" y="15"/>
                  </a:lnTo>
                  <a:lnTo>
                    <a:pt x="32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32" y="5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05" name="Freeform 88"/>
            <p:cNvSpPr>
              <a:spLocks/>
            </p:cNvSpPr>
            <p:nvPr/>
          </p:nvSpPr>
          <p:spPr bwMode="auto">
            <a:xfrm>
              <a:off x="7575959" y="3447594"/>
              <a:ext cx="149225" cy="49213"/>
            </a:xfrm>
            <a:custGeom>
              <a:avLst/>
              <a:gdLst>
                <a:gd name="T0" fmla="*/ 2147483647 w 94"/>
                <a:gd name="T1" fmla="*/ 2147483647 h 31"/>
                <a:gd name="T2" fmla="*/ 2147483647 w 94"/>
                <a:gd name="T3" fmla="*/ 2147483647 h 31"/>
                <a:gd name="T4" fmla="*/ 2147483647 w 94"/>
                <a:gd name="T5" fmla="*/ 2147483647 h 31"/>
                <a:gd name="T6" fmla="*/ 2147483647 w 94"/>
                <a:gd name="T7" fmla="*/ 2147483647 h 31"/>
                <a:gd name="T8" fmla="*/ 2147483647 w 94"/>
                <a:gd name="T9" fmla="*/ 2147483647 h 31"/>
                <a:gd name="T10" fmla="*/ 2147483647 w 94"/>
                <a:gd name="T11" fmla="*/ 2147483647 h 31"/>
                <a:gd name="T12" fmla="*/ 2147483647 w 94"/>
                <a:gd name="T13" fmla="*/ 2147483647 h 31"/>
                <a:gd name="T14" fmla="*/ 2147483647 w 94"/>
                <a:gd name="T15" fmla="*/ 2147483647 h 31"/>
                <a:gd name="T16" fmla="*/ 2147483647 w 94"/>
                <a:gd name="T17" fmla="*/ 2147483647 h 31"/>
                <a:gd name="T18" fmla="*/ 2147483647 w 94"/>
                <a:gd name="T19" fmla="*/ 2147483647 h 31"/>
                <a:gd name="T20" fmla="*/ 2147483647 w 94"/>
                <a:gd name="T21" fmla="*/ 2147483647 h 31"/>
                <a:gd name="T22" fmla="*/ 2147483647 w 94"/>
                <a:gd name="T23" fmla="*/ 2147483647 h 31"/>
                <a:gd name="T24" fmla="*/ 2147483647 w 94"/>
                <a:gd name="T25" fmla="*/ 2147483647 h 31"/>
                <a:gd name="T26" fmla="*/ 2147483647 w 94"/>
                <a:gd name="T27" fmla="*/ 2147483647 h 31"/>
                <a:gd name="T28" fmla="*/ 0 w 94"/>
                <a:gd name="T29" fmla="*/ 2147483647 h 31"/>
                <a:gd name="T30" fmla="*/ 2147483647 w 94"/>
                <a:gd name="T31" fmla="*/ 2147483647 h 31"/>
                <a:gd name="T32" fmla="*/ 2147483647 w 94"/>
                <a:gd name="T33" fmla="*/ 2147483647 h 31"/>
                <a:gd name="T34" fmla="*/ 2147483647 w 94"/>
                <a:gd name="T35" fmla="*/ 2147483647 h 31"/>
                <a:gd name="T36" fmla="*/ 2147483647 w 94"/>
                <a:gd name="T37" fmla="*/ 2147483647 h 31"/>
                <a:gd name="T38" fmla="*/ 2147483647 w 94"/>
                <a:gd name="T39" fmla="*/ 2147483647 h 31"/>
                <a:gd name="T40" fmla="*/ 2147483647 w 94"/>
                <a:gd name="T41" fmla="*/ 2147483647 h 31"/>
                <a:gd name="T42" fmla="*/ 2147483647 w 94"/>
                <a:gd name="T43" fmla="*/ 2147483647 h 31"/>
                <a:gd name="T44" fmla="*/ 2147483647 w 94"/>
                <a:gd name="T45" fmla="*/ 2147483647 h 31"/>
                <a:gd name="T46" fmla="*/ 2147483647 w 94"/>
                <a:gd name="T47" fmla="*/ 0 h 31"/>
                <a:gd name="T48" fmla="*/ 2147483647 w 94"/>
                <a:gd name="T49" fmla="*/ 0 h 31"/>
                <a:gd name="T50" fmla="*/ 2147483647 w 94"/>
                <a:gd name="T51" fmla="*/ 0 h 31"/>
                <a:gd name="T52" fmla="*/ 2147483647 w 94"/>
                <a:gd name="T53" fmla="*/ 2147483647 h 31"/>
                <a:gd name="T54" fmla="*/ 2147483647 w 94"/>
                <a:gd name="T55" fmla="*/ 2147483647 h 31"/>
                <a:gd name="T56" fmla="*/ 2147483647 w 94"/>
                <a:gd name="T57" fmla="*/ 2147483647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4"/>
                <a:gd name="T88" fmla="*/ 0 h 31"/>
                <a:gd name="T89" fmla="*/ 94 w 94"/>
                <a:gd name="T90" fmla="*/ 31 h 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4" h="31">
                  <a:moveTo>
                    <a:pt x="94" y="10"/>
                  </a:moveTo>
                  <a:lnTo>
                    <a:pt x="94" y="10"/>
                  </a:lnTo>
                  <a:lnTo>
                    <a:pt x="89" y="10"/>
                  </a:lnTo>
                  <a:lnTo>
                    <a:pt x="84" y="16"/>
                  </a:lnTo>
                  <a:lnTo>
                    <a:pt x="79" y="16"/>
                  </a:lnTo>
                  <a:lnTo>
                    <a:pt x="73" y="16"/>
                  </a:lnTo>
                  <a:lnTo>
                    <a:pt x="63" y="21"/>
                  </a:lnTo>
                  <a:lnTo>
                    <a:pt x="47" y="26"/>
                  </a:lnTo>
                  <a:lnTo>
                    <a:pt x="37" y="26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16" y="21"/>
                  </a:lnTo>
                  <a:lnTo>
                    <a:pt x="31" y="16"/>
                  </a:lnTo>
                  <a:lnTo>
                    <a:pt x="42" y="16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94" y="10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01"/>
          <p:cNvGrpSpPr>
            <a:grpSpLocks noChangeAspect="1"/>
          </p:cNvGrpSpPr>
          <p:nvPr/>
        </p:nvGrpSpPr>
        <p:grpSpPr bwMode="auto">
          <a:xfrm>
            <a:off x="7645400" y="3829050"/>
            <a:ext cx="342900" cy="341313"/>
            <a:chOff x="6507750" y="1616868"/>
            <a:chExt cx="442913" cy="442913"/>
          </a:xfrm>
        </p:grpSpPr>
        <p:sp>
          <p:nvSpPr>
            <p:cNvPr id="69687" name="Freeform 95"/>
            <p:cNvSpPr>
              <a:spLocks/>
            </p:cNvSpPr>
            <p:nvPr/>
          </p:nvSpPr>
          <p:spPr bwMode="auto">
            <a:xfrm>
              <a:off x="6507750" y="1642268"/>
              <a:ext cx="142875" cy="254000"/>
            </a:xfrm>
            <a:custGeom>
              <a:avLst/>
              <a:gdLst>
                <a:gd name="T0" fmla="*/ 2147483647 w 90"/>
                <a:gd name="T1" fmla="*/ 2147483647 h 160"/>
                <a:gd name="T2" fmla="*/ 2147483647 w 90"/>
                <a:gd name="T3" fmla="*/ 2147483647 h 160"/>
                <a:gd name="T4" fmla="*/ 2147483647 w 90"/>
                <a:gd name="T5" fmla="*/ 2147483647 h 160"/>
                <a:gd name="T6" fmla="*/ 2147483647 w 90"/>
                <a:gd name="T7" fmla="*/ 2147483647 h 160"/>
                <a:gd name="T8" fmla="*/ 2147483647 w 90"/>
                <a:gd name="T9" fmla="*/ 2147483647 h 160"/>
                <a:gd name="T10" fmla="*/ 2147483647 w 90"/>
                <a:gd name="T11" fmla="*/ 2147483647 h 160"/>
                <a:gd name="T12" fmla="*/ 2147483647 w 90"/>
                <a:gd name="T13" fmla="*/ 0 h 160"/>
                <a:gd name="T14" fmla="*/ 2147483647 w 90"/>
                <a:gd name="T15" fmla="*/ 0 h 160"/>
                <a:gd name="T16" fmla="*/ 2147483647 w 90"/>
                <a:gd name="T17" fmla="*/ 2147483647 h 160"/>
                <a:gd name="T18" fmla="*/ 2147483647 w 90"/>
                <a:gd name="T19" fmla="*/ 2147483647 h 160"/>
                <a:gd name="T20" fmla="*/ 2147483647 w 90"/>
                <a:gd name="T21" fmla="*/ 2147483647 h 160"/>
                <a:gd name="T22" fmla="*/ 2147483647 w 90"/>
                <a:gd name="T23" fmla="*/ 2147483647 h 160"/>
                <a:gd name="T24" fmla="*/ 2147483647 w 90"/>
                <a:gd name="T25" fmla="*/ 2147483647 h 160"/>
                <a:gd name="T26" fmla="*/ 2147483647 w 90"/>
                <a:gd name="T27" fmla="*/ 2147483647 h 160"/>
                <a:gd name="T28" fmla="*/ 2147483647 w 90"/>
                <a:gd name="T29" fmla="*/ 2147483647 h 160"/>
                <a:gd name="T30" fmla="*/ 2147483647 w 90"/>
                <a:gd name="T31" fmla="*/ 2147483647 h 160"/>
                <a:gd name="T32" fmla="*/ 2147483647 w 90"/>
                <a:gd name="T33" fmla="*/ 2147483647 h 160"/>
                <a:gd name="T34" fmla="*/ 2147483647 w 90"/>
                <a:gd name="T35" fmla="*/ 2147483647 h 160"/>
                <a:gd name="T36" fmla="*/ 2147483647 w 90"/>
                <a:gd name="T37" fmla="*/ 2147483647 h 160"/>
                <a:gd name="T38" fmla="*/ 2147483647 w 90"/>
                <a:gd name="T39" fmla="*/ 2147483647 h 160"/>
                <a:gd name="T40" fmla="*/ 2147483647 w 90"/>
                <a:gd name="T41" fmla="*/ 2147483647 h 160"/>
                <a:gd name="T42" fmla="*/ 2147483647 w 90"/>
                <a:gd name="T43" fmla="*/ 2147483647 h 160"/>
                <a:gd name="T44" fmla="*/ 2147483647 w 90"/>
                <a:gd name="T45" fmla="*/ 2147483647 h 160"/>
                <a:gd name="T46" fmla="*/ 2147483647 w 90"/>
                <a:gd name="T47" fmla="*/ 2147483647 h 160"/>
                <a:gd name="T48" fmla="*/ 2147483647 w 90"/>
                <a:gd name="T49" fmla="*/ 2147483647 h 160"/>
                <a:gd name="T50" fmla="*/ 2147483647 w 90"/>
                <a:gd name="T51" fmla="*/ 2147483647 h 160"/>
                <a:gd name="T52" fmla="*/ 2147483647 w 90"/>
                <a:gd name="T53" fmla="*/ 2147483647 h 160"/>
                <a:gd name="T54" fmla="*/ 0 w 90"/>
                <a:gd name="T55" fmla="*/ 2147483647 h 160"/>
                <a:gd name="T56" fmla="*/ 0 w 90"/>
                <a:gd name="T57" fmla="*/ 2147483647 h 160"/>
                <a:gd name="T58" fmla="*/ 0 w 90"/>
                <a:gd name="T59" fmla="*/ 2147483647 h 160"/>
                <a:gd name="T60" fmla="*/ 0 w 90"/>
                <a:gd name="T61" fmla="*/ 2147483647 h 160"/>
                <a:gd name="T62" fmla="*/ 2147483647 w 90"/>
                <a:gd name="T63" fmla="*/ 2147483647 h 160"/>
                <a:gd name="T64" fmla="*/ 2147483647 w 90"/>
                <a:gd name="T65" fmla="*/ 2147483647 h 160"/>
                <a:gd name="T66" fmla="*/ 2147483647 w 90"/>
                <a:gd name="T67" fmla="*/ 2147483647 h 160"/>
                <a:gd name="T68" fmla="*/ 2147483647 w 90"/>
                <a:gd name="T69" fmla="*/ 2147483647 h 160"/>
                <a:gd name="T70" fmla="*/ 2147483647 w 90"/>
                <a:gd name="T71" fmla="*/ 2147483647 h 160"/>
                <a:gd name="T72" fmla="*/ 2147483647 w 90"/>
                <a:gd name="T73" fmla="*/ 2147483647 h 160"/>
                <a:gd name="T74" fmla="*/ 2147483647 w 90"/>
                <a:gd name="T75" fmla="*/ 2147483647 h 160"/>
                <a:gd name="T76" fmla="*/ 2147483647 w 90"/>
                <a:gd name="T77" fmla="*/ 2147483647 h 160"/>
                <a:gd name="T78" fmla="*/ 2147483647 w 90"/>
                <a:gd name="T79" fmla="*/ 2147483647 h 160"/>
                <a:gd name="T80" fmla="*/ 2147483647 w 90"/>
                <a:gd name="T81" fmla="*/ 2147483647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160"/>
                <a:gd name="T125" fmla="*/ 90 w 90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160">
                  <a:moveTo>
                    <a:pt x="63" y="31"/>
                  </a:moveTo>
                  <a:lnTo>
                    <a:pt x="69" y="20"/>
                  </a:lnTo>
                  <a:lnTo>
                    <a:pt x="69" y="15"/>
                  </a:lnTo>
                  <a:lnTo>
                    <a:pt x="69" y="10"/>
                  </a:lnTo>
                  <a:lnTo>
                    <a:pt x="63" y="10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4" y="5"/>
                  </a:lnTo>
                  <a:lnTo>
                    <a:pt x="79" y="5"/>
                  </a:lnTo>
                  <a:lnTo>
                    <a:pt x="84" y="10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84" y="31"/>
                  </a:lnTo>
                  <a:lnTo>
                    <a:pt x="79" y="41"/>
                  </a:lnTo>
                  <a:lnTo>
                    <a:pt x="74" y="56"/>
                  </a:lnTo>
                  <a:lnTo>
                    <a:pt x="63" y="72"/>
                  </a:lnTo>
                  <a:lnTo>
                    <a:pt x="58" y="87"/>
                  </a:lnTo>
                  <a:lnTo>
                    <a:pt x="53" y="103"/>
                  </a:lnTo>
                  <a:lnTo>
                    <a:pt x="42" y="113"/>
                  </a:lnTo>
                  <a:lnTo>
                    <a:pt x="32" y="134"/>
                  </a:lnTo>
                  <a:lnTo>
                    <a:pt x="21" y="139"/>
                  </a:lnTo>
                  <a:lnTo>
                    <a:pt x="16" y="149"/>
                  </a:lnTo>
                  <a:lnTo>
                    <a:pt x="11" y="154"/>
                  </a:lnTo>
                  <a:lnTo>
                    <a:pt x="6" y="160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6" y="144"/>
                  </a:lnTo>
                  <a:lnTo>
                    <a:pt x="16" y="134"/>
                  </a:lnTo>
                  <a:lnTo>
                    <a:pt x="32" y="108"/>
                  </a:lnTo>
                  <a:lnTo>
                    <a:pt x="42" y="92"/>
                  </a:lnTo>
                  <a:lnTo>
                    <a:pt x="48" y="77"/>
                  </a:lnTo>
                  <a:lnTo>
                    <a:pt x="53" y="67"/>
                  </a:lnTo>
                  <a:lnTo>
                    <a:pt x="58" y="51"/>
                  </a:lnTo>
                  <a:lnTo>
                    <a:pt x="63" y="41"/>
                  </a:lnTo>
                  <a:lnTo>
                    <a:pt x="63" y="31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8" name="Freeform 96"/>
            <p:cNvSpPr>
              <a:spLocks/>
            </p:cNvSpPr>
            <p:nvPr/>
          </p:nvSpPr>
          <p:spPr bwMode="auto">
            <a:xfrm>
              <a:off x="6599825" y="1723230"/>
              <a:ext cx="100013" cy="41275"/>
            </a:xfrm>
            <a:custGeom>
              <a:avLst/>
              <a:gdLst>
                <a:gd name="T0" fmla="*/ 0 w 63"/>
                <a:gd name="T1" fmla="*/ 2147483647 h 26"/>
                <a:gd name="T2" fmla="*/ 2147483647 w 63"/>
                <a:gd name="T3" fmla="*/ 2147483647 h 26"/>
                <a:gd name="T4" fmla="*/ 2147483647 w 63"/>
                <a:gd name="T5" fmla="*/ 2147483647 h 26"/>
                <a:gd name="T6" fmla="*/ 2147483647 w 63"/>
                <a:gd name="T7" fmla="*/ 2147483647 h 26"/>
                <a:gd name="T8" fmla="*/ 2147483647 w 63"/>
                <a:gd name="T9" fmla="*/ 2147483647 h 26"/>
                <a:gd name="T10" fmla="*/ 2147483647 w 63"/>
                <a:gd name="T11" fmla="*/ 2147483647 h 26"/>
                <a:gd name="T12" fmla="*/ 2147483647 w 63"/>
                <a:gd name="T13" fmla="*/ 2147483647 h 26"/>
                <a:gd name="T14" fmla="*/ 2147483647 w 63"/>
                <a:gd name="T15" fmla="*/ 0 h 26"/>
                <a:gd name="T16" fmla="*/ 2147483647 w 63"/>
                <a:gd name="T17" fmla="*/ 2147483647 h 26"/>
                <a:gd name="T18" fmla="*/ 2147483647 w 63"/>
                <a:gd name="T19" fmla="*/ 2147483647 h 26"/>
                <a:gd name="T20" fmla="*/ 2147483647 w 63"/>
                <a:gd name="T21" fmla="*/ 2147483647 h 26"/>
                <a:gd name="T22" fmla="*/ 2147483647 w 63"/>
                <a:gd name="T23" fmla="*/ 2147483647 h 26"/>
                <a:gd name="T24" fmla="*/ 2147483647 w 63"/>
                <a:gd name="T25" fmla="*/ 2147483647 h 26"/>
                <a:gd name="T26" fmla="*/ 2147483647 w 63"/>
                <a:gd name="T27" fmla="*/ 2147483647 h 26"/>
                <a:gd name="T28" fmla="*/ 2147483647 w 63"/>
                <a:gd name="T29" fmla="*/ 2147483647 h 26"/>
                <a:gd name="T30" fmla="*/ 2147483647 w 63"/>
                <a:gd name="T31" fmla="*/ 2147483647 h 26"/>
                <a:gd name="T32" fmla="*/ 2147483647 w 63"/>
                <a:gd name="T33" fmla="*/ 2147483647 h 26"/>
                <a:gd name="T34" fmla="*/ 2147483647 w 63"/>
                <a:gd name="T35" fmla="*/ 2147483647 h 26"/>
                <a:gd name="T36" fmla="*/ 2147483647 w 63"/>
                <a:gd name="T37" fmla="*/ 2147483647 h 26"/>
                <a:gd name="T38" fmla="*/ 0 w 63"/>
                <a:gd name="T39" fmla="*/ 2147483647 h 26"/>
                <a:gd name="T40" fmla="*/ 0 w 63"/>
                <a:gd name="T41" fmla="*/ 2147483647 h 26"/>
                <a:gd name="T42" fmla="*/ 0 w 63"/>
                <a:gd name="T43" fmla="*/ 2147483647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26"/>
                <a:gd name="T68" fmla="*/ 63 w 63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26">
                  <a:moveTo>
                    <a:pt x="0" y="16"/>
                  </a:moveTo>
                  <a:lnTo>
                    <a:pt x="11" y="16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7" y="0"/>
                  </a:lnTo>
                  <a:lnTo>
                    <a:pt x="53" y="5"/>
                  </a:lnTo>
                  <a:lnTo>
                    <a:pt x="58" y="5"/>
                  </a:lnTo>
                  <a:lnTo>
                    <a:pt x="63" y="5"/>
                  </a:lnTo>
                  <a:lnTo>
                    <a:pt x="63" y="11"/>
                  </a:lnTo>
                  <a:lnTo>
                    <a:pt x="58" y="16"/>
                  </a:lnTo>
                  <a:lnTo>
                    <a:pt x="53" y="16"/>
                  </a:lnTo>
                  <a:lnTo>
                    <a:pt x="42" y="21"/>
                  </a:lnTo>
                  <a:lnTo>
                    <a:pt x="32" y="21"/>
                  </a:lnTo>
                  <a:lnTo>
                    <a:pt x="21" y="26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16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9" name="Freeform 97"/>
            <p:cNvSpPr>
              <a:spLocks/>
            </p:cNvSpPr>
            <p:nvPr/>
          </p:nvSpPr>
          <p:spPr bwMode="auto">
            <a:xfrm>
              <a:off x="6807787" y="1642268"/>
              <a:ext cx="58738" cy="39688"/>
            </a:xfrm>
            <a:custGeom>
              <a:avLst/>
              <a:gdLst>
                <a:gd name="T0" fmla="*/ 2147483647 w 37"/>
                <a:gd name="T1" fmla="*/ 2147483647 h 25"/>
                <a:gd name="T2" fmla="*/ 2147483647 w 37"/>
                <a:gd name="T3" fmla="*/ 2147483647 h 25"/>
                <a:gd name="T4" fmla="*/ 2147483647 w 37"/>
                <a:gd name="T5" fmla="*/ 2147483647 h 25"/>
                <a:gd name="T6" fmla="*/ 2147483647 w 37"/>
                <a:gd name="T7" fmla="*/ 2147483647 h 25"/>
                <a:gd name="T8" fmla="*/ 2147483647 w 37"/>
                <a:gd name="T9" fmla="*/ 2147483647 h 25"/>
                <a:gd name="T10" fmla="*/ 2147483647 w 37"/>
                <a:gd name="T11" fmla="*/ 2147483647 h 25"/>
                <a:gd name="T12" fmla="*/ 2147483647 w 37"/>
                <a:gd name="T13" fmla="*/ 2147483647 h 25"/>
                <a:gd name="T14" fmla="*/ 0 w 37"/>
                <a:gd name="T15" fmla="*/ 2147483647 h 25"/>
                <a:gd name="T16" fmla="*/ 2147483647 w 37"/>
                <a:gd name="T17" fmla="*/ 2147483647 h 25"/>
                <a:gd name="T18" fmla="*/ 2147483647 w 37"/>
                <a:gd name="T19" fmla="*/ 0 h 25"/>
                <a:gd name="T20" fmla="*/ 2147483647 w 37"/>
                <a:gd name="T21" fmla="*/ 2147483647 h 25"/>
                <a:gd name="T22" fmla="*/ 2147483647 w 37"/>
                <a:gd name="T23" fmla="*/ 2147483647 h 25"/>
                <a:gd name="T24" fmla="*/ 2147483647 w 37"/>
                <a:gd name="T25" fmla="*/ 2147483647 h 25"/>
                <a:gd name="T26" fmla="*/ 2147483647 w 37"/>
                <a:gd name="T27" fmla="*/ 2147483647 h 25"/>
                <a:gd name="T28" fmla="*/ 2147483647 w 37"/>
                <a:gd name="T29" fmla="*/ 2147483647 h 25"/>
                <a:gd name="T30" fmla="*/ 2147483647 w 37"/>
                <a:gd name="T31" fmla="*/ 2147483647 h 25"/>
                <a:gd name="T32" fmla="*/ 2147483647 w 37"/>
                <a:gd name="T33" fmla="*/ 2147483647 h 25"/>
                <a:gd name="T34" fmla="*/ 2147483647 w 37"/>
                <a:gd name="T35" fmla="*/ 214748364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25"/>
                <a:gd name="T56" fmla="*/ 37 w 37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25">
                  <a:moveTo>
                    <a:pt x="37" y="20"/>
                  </a:moveTo>
                  <a:lnTo>
                    <a:pt x="37" y="25"/>
                  </a:lnTo>
                  <a:lnTo>
                    <a:pt x="32" y="25"/>
                  </a:lnTo>
                  <a:lnTo>
                    <a:pt x="21" y="20"/>
                  </a:lnTo>
                  <a:lnTo>
                    <a:pt x="11" y="15"/>
                  </a:lnTo>
                  <a:lnTo>
                    <a:pt x="6" y="1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20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0" name="Freeform 98"/>
            <p:cNvSpPr>
              <a:spLocks/>
            </p:cNvSpPr>
            <p:nvPr/>
          </p:nvSpPr>
          <p:spPr bwMode="auto">
            <a:xfrm>
              <a:off x="6707775" y="1723230"/>
              <a:ext cx="150813" cy="65088"/>
            </a:xfrm>
            <a:custGeom>
              <a:avLst/>
              <a:gdLst>
                <a:gd name="T0" fmla="*/ 2147483647 w 95"/>
                <a:gd name="T1" fmla="*/ 0 h 41"/>
                <a:gd name="T2" fmla="*/ 2147483647 w 95"/>
                <a:gd name="T3" fmla="*/ 2147483647 h 41"/>
                <a:gd name="T4" fmla="*/ 2147483647 w 95"/>
                <a:gd name="T5" fmla="*/ 2147483647 h 41"/>
                <a:gd name="T6" fmla="*/ 2147483647 w 95"/>
                <a:gd name="T7" fmla="*/ 2147483647 h 41"/>
                <a:gd name="T8" fmla="*/ 2147483647 w 95"/>
                <a:gd name="T9" fmla="*/ 2147483647 h 41"/>
                <a:gd name="T10" fmla="*/ 2147483647 w 95"/>
                <a:gd name="T11" fmla="*/ 2147483647 h 41"/>
                <a:gd name="T12" fmla="*/ 2147483647 w 95"/>
                <a:gd name="T13" fmla="*/ 2147483647 h 41"/>
                <a:gd name="T14" fmla="*/ 2147483647 w 95"/>
                <a:gd name="T15" fmla="*/ 2147483647 h 41"/>
                <a:gd name="T16" fmla="*/ 2147483647 w 95"/>
                <a:gd name="T17" fmla="*/ 2147483647 h 41"/>
                <a:gd name="T18" fmla="*/ 2147483647 w 95"/>
                <a:gd name="T19" fmla="*/ 2147483647 h 41"/>
                <a:gd name="T20" fmla="*/ 2147483647 w 95"/>
                <a:gd name="T21" fmla="*/ 2147483647 h 41"/>
                <a:gd name="T22" fmla="*/ 2147483647 w 95"/>
                <a:gd name="T23" fmla="*/ 2147483647 h 41"/>
                <a:gd name="T24" fmla="*/ 2147483647 w 95"/>
                <a:gd name="T25" fmla="*/ 2147483647 h 41"/>
                <a:gd name="T26" fmla="*/ 2147483647 w 95"/>
                <a:gd name="T27" fmla="*/ 2147483647 h 41"/>
                <a:gd name="T28" fmla="*/ 2147483647 w 95"/>
                <a:gd name="T29" fmla="*/ 2147483647 h 41"/>
                <a:gd name="T30" fmla="*/ 2147483647 w 95"/>
                <a:gd name="T31" fmla="*/ 2147483647 h 41"/>
                <a:gd name="T32" fmla="*/ 2147483647 w 95"/>
                <a:gd name="T33" fmla="*/ 2147483647 h 41"/>
                <a:gd name="T34" fmla="*/ 2147483647 w 95"/>
                <a:gd name="T35" fmla="*/ 2147483647 h 41"/>
                <a:gd name="T36" fmla="*/ 2147483647 w 95"/>
                <a:gd name="T37" fmla="*/ 2147483647 h 41"/>
                <a:gd name="T38" fmla="*/ 0 w 95"/>
                <a:gd name="T39" fmla="*/ 2147483647 h 41"/>
                <a:gd name="T40" fmla="*/ 0 w 95"/>
                <a:gd name="T41" fmla="*/ 2147483647 h 41"/>
                <a:gd name="T42" fmla="*/ 2147483647 w 95"/>
                <a:gd name="T43" fmla="*/ 2147483647 h 41"/>
                <a:gd name="T44" fmla="*/ 2147483647 w 95"/>
                <a:gd name="T45" fmla="*/ 2147483647 h 41"/>
                <a:gd name="T46" fmla="*/ 2147483647 w 95"/>
                <a:gd name="T47" fmla="*/ 2147483647 h 41"/>
                <a:gd name="T48" fmla="*/ 2147483647 w 95"/>
                <a:gd name="T49" fmla="*/ 2147483647 h 41"/>
                <a:gd name="T50" fmla="*/ 2147483647 w 95"/>
                <a:gd name="T51" fmla="*/ 2147483647 h 41"/>
                <a:gd name="T52" fmla="*/ 2147483647 w 95"/>
                <a:gd name="T53" fmla="*/ 0 h 41"/>
                <a:gd name="T54" fmla="*/ 2147483647 w 95"/>
                <a:gd name="T55" fmla="*/ 0 h 41"/>
                <a:gd name="T56" fmla="*/ 2147483647 w 95"/>
                <a:gd name="T57" fmla="*/ 0 h 41"/>
                <a:gd name="T58" fmla="*/ 2147483647 w 95"/>
                <a:gd name="T59" fmla="*/ 0 h 41"/>
                <a:gd name="T60" fmla="*/ 2147483647 w 95"/>
                <a:gd name="T61" fmla="*/ 0 h 41"/>
                <a:gd name="T62" fmla="*/ 2147483647 w 95"/>
                <a:gd name="T63" fmla="*/ 0 h 41"/>
                <a:gd name="T64" fmla="*/ 2147483647 w 95"/>
                <a:gd name="T65" fmla="*/ 0 h 41"/>
                <a:gd name="T66" fmla="*/ 2147483647 w 95"/>
                <a:gd name="T67" fmla="*/ 0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41"/>
                <a:gd name="T104" fmla="*/ 95 w 95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41">
                  <a:moveTo>
                    <a:pt x="95" y="0"/>
                  </a:moveTo>
                  <a:lnTo>
                    <a:pt x="95" y="5"/>
                  </a:lnTo>
                  <a:lnTo>
                    <a:pt x="90" y="5"/>
                  </a:lnTo>
                  <a:lnTo>
                    <a:pt x="90" y="11"/>
                  </a:lnTo>
                  <a:lnTo>
                    <a:pt x="79" y="11"/>
                  </a:lnTo>
                  <a:lnTo>
                    <a:pt x="74" y="16"/>
                  </a:lnTo>
                  <a:lnTo>
                    <a:pt x="69" y="21"/>
                  </a:lnTo>
                  <a:lnTo>
                    <a:pt x="58" y="21"/>
                  </a:lnTo>
                  <a:lnTo>
                    <a:pt x="48" y="26"/>
                  </a:lnTo>
                  <a:lnTo>
                    <a:pt x="37" y="31"/>
                  </a:lnTo>
                  <a:lnTo>
                    <a:pt x="32" y="31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6" y="36"/>
                  </a:lnTo>
                  <a:lnTo>
                    <a:pt x="11" y="41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21" y="26"/>
                  </a:lnTo>
                  <a:lnTo>
                    <a:pt x="37" y="21"/>
                  </a:lnTo>
                  <a:lnTo>
                    <a:pt x="48" y="11"/>
                  </a:lnTo>
                  <a:lnTo>
                    <a:pt x="58" y="11"/>
                  </a:lnTo>
                  <a:lnTo>
                    <a:pt x="69" y="5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5" y="0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1" name="Freeform 99"/>
            <p:cNvSpPr>
              <a:spLocks/>
            </p:cNvSpPr>
            <p:nvPr/>
          </p:nvSpPr>
          <p:spPr bwMode="auto">
            <a:xfrm>
              <a:off x="6699837" y="1829593"/>
              <a:ext cx="192088" cy="155575"/>
            </a:xfrm>
            <a:custGeom>
              <a:avLst/>
              <a:gdLst>
                <a:gd name="T0" fmla="*/ 2147483647 w 121"/>
                <a:gd name="T1" fmla="*/ 2147483647 h 98"/>
                <a:gd name="T2" fmla="*/ 2147483647 w 121"/>
                <a:gd name="T3" fmla="*/ 2147483647 h 98"/>
                <a:gd name="T4" fmla="*/ 2147483647 w 121"/>
                <a:gd name="T5" fmla="*/ 2147483647 h 98"/>
                <a:gd name="T6" fmla="*/ 2147483647 w 121"/>
                <a:gd name="T7" fmla="*/ 2147483647 h 98"/>
                <a:gd name="T8" fmla="*/ 2147483647 w 121"/>
                <a:gd name="T9" fmla="*/ 2147483647 h 98"/>
                <a:gd name="T10" fmla="*/ 2147483647 w 121"/>
                <a:gd name="T11" fmla="*/ 2147483647 h 98"/>
                <a:gd name="T12" fmla="*/ 2147483647 w 121"/>
                <a:gd name="T13" fmla="*/ 2147483647 h 98"/>
                <a:gd name="T14" fmla="*/ 2147483647 w 121"/>
                <a:gd name="T15" fmla="*/ 2147483647 h 98"/>
                <a:gd name="T16" fmla="*/ 2147483647 w 121"/>
                <a:gd name="T17" fmla="*/ 2147483647 h 98"/>
                <a:gd name="T18" fmla="*/ 2147483647 w 121"/>
                <a:gd name="T19" fmla="*/ 2147483647 h 98"/>
                <a:gd name="T20" fmla="*/ 0 w 121"/>
                <a:gd name="T21" fmla="*/ 2147483647 h 98"/>
                <a:gd name="T22" fmla="*/ 0 w 121"/>
                <a:gd name="T23" fmla="*/ 2147483647 h 98"/>
                <a:gd name="T24" fmla="*/ 2147483647 w 121"/>
                <a:gd name="T25" fmla="*/ 2147483647 h 98"/>
                <a:gd name="T26" fmla="*/ 2147483647 w 121"/>
                <a:gd name="T27" fmla="*/ 2147483647 h 98"/>
                <a:gd name="T28" fmla="*/ 2147483647 w 121"/>
                <a:gd name="T29" fmla="*/ 2147483647 h 98"/>
                <a:gd name="T30" fmla="*/ 2147483647 w 121"/>
                <a:gd name="T31" fmla="*/ 2147483647 h 98"/>
                <a:gd name="T32" fmla="*/ 2147483647 w 121"/>
                <a:gd name="T33" fmla="*/ 2147483647 h 98"/>
                <a:gd name="T34" fmla="*/ 2147483647 w 121"/>
                <a:gd name="T35" fmla="*/ 2147483647 h 98"/>
                <a:gd name="T36" fmla="*/ 2147483647 w 121"/>
                <a:gd name="T37" fmla="*/ 2147483647 h 98"/>
                <a:gd name="T38" fmla="*/ 2147483647 w 121"/>
                <a:gd name="T39" fmla="*/ 2147483647 h 98"/>
                <a:gd name="T40" fmla="*/ 2147483647 w 121"/>
                <a:gd name="T41" fmla="*/ 2147483647 h 98"/>
                <a:gd name="T42" fmla="*/ 2147483647 w 121"/>
                <a:gd name="T43" fmla="*/ 2147483647 h 98"/>
                <a:gd name="T44" fmla="*/ 2147483647 w 121"/>
                <a:gd name="T45" fmla="*/ 2147483647 h 98"/>
                <a:gd name="T46" fmla="*/ 2147483647 w 121"/>
                <a:gd name="T47" fmla="*/ 2147483647 h 98"/>
                <a:gd name="T48" fmla="*/ 2147483647 w 121"/>
                <a:gd name="T49" fmla="*/ 0 h 98"/>
                <a:gd name="T50" fmla="*/ 2147483647 w 121"/>
                <a:gd name="T51" fmla="*/ 0 h 98"/>
                <a:gd name="T52" fmla="*/ 2147483647 w 121"/>
                <a:gd name="T53" fmla="*/ 0 h 98"/>
                <a:gd name="T54" fmla="*/ 2147483647 w 121"/>
                <a:gd name="T55" fmla="*/ 0 h 98"/>
                <a:gd name="T56" fmla="*/ 2147483647 w 121"/>
                <a:gd name="T57" fmla="*/ 2147483647 h 98"/>
                <a:gd name="T58" fmla="*/ 2147483647 w 121"/>
                <a:gd name="T59" fmla="*/ 2147483647 h 98"/>
                <a:gd name="T60" fmla="*/ 2147483647 w 121"/>
                <a:gd name="T61" fmla="*/ 2147483647 h 98"/>
                <a:gd name="T62" fmla="*/ 2147483647 w 121"/>
                <a:gd name="T63" fmla="*/ 2147483647 h 98"/>
                <a:gd name="T64" fmla="*/ 2147483647 w 121"/>
                <a:gd name="T65" fmla="*/ 2147483647 h 98"/>
                <a:gd name="T66" fmla="*/ 2147483647 w 121"/>
                <a:gd name="T67" fmla="*/ 2147483647 h 98"/>
                <a:gd name="T68" fmla="*/ 2147483647 w 121"/>
                <a:gd name="T69" fmla="*/ 2147483647 h 98"/>
                <a:gd name="T70" fmla="*/ 2147483647 w 121"/>
                <a:gd name="T71" fmla="*/ 2147483647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98"/>
                <a:gd name="T110" fmla="*/ 121 w 121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98">
                  <a:moveTo>
                    <a:pt x="100" y="42"/>
                  </a:moveTo>
                  <a:lnTo>
                    <a:pt x="89" y="52"/>
                  </a:lnTo>
                  <a:lnTo>
                    <a:pt x="79" y="57"/>
                  </a:lnTo>
                  <a:lnTo>
                    <a:pt x="58" y="72"/>
                  </a:lnTo>
                  <a:lnTo>
                    <a:pt x="37" y="83"/>
                  </a:lnTo>
                  <a:lnTo>
                    <a:pt x="26" y="88"/>
                  </a:lnTo>
                  <a:lnTo>
                    <a:pt x="21" y="93"/>
                  </a:lnTo>
                  <a:lnTo>
                    <a:pt x="11" y="98"/>
                  </a:lnTo>
                  <a:lnTo>
                    <a:pt x="5" y="98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11" y="88"/>
                  </a:lnTo>
                  <a:lnTo>
                    <a:pt x="16" y="88"/>
                  </a:lnTo>
                  <a:lnTo>
                    <a:pt x="32" y="78"/>
                  </a:lnTo>
                  <a:lnTo>
                    <a:pt x="42" y="67"/>
                  </a:lnTo>
                  <a:lnTo>
                    <a:pt x="53" y="62"/>
                  </a:lnTo>
                  <a:lnTo>
                    <a:pt x="74" y="47"/>
                  </a:lnTo>
                  <a:lnTo>
                    <a:pt x="89" y="26"/>
                  </a:lnTo>
                  <a:lnTo>
                    <a:pt x="95" y="21"/>
                  </a:lnTo>
                  <a:lnTo>
                    <a:pt x="100" y="11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5"/>
                  </a:lnTo>
                  <a:lnTo>
                    <a:pt x="116" y="11"/>
                  </a:lnTo>
                  <a:lnTo>
                    <a:pt x="121" y="16"/>
                  </a:lnTo>
                  <a:lnTo>
                    <a:pt x="116" y="21"/>
                  </a:lnTo>
                  <a:lnTo>
                    <a:pt x="116" y="26"/>
                  </a:lnTo>
                  <a:lnTo>
                    <a:pt x="105" y="31"/>
                  </a:lnTo>
                  <a:lnTo>
                    <a:pt x="100" y="42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2" name="Freeform 100"/>
            <p:cNvSpPr>
              <a:spLocks/>
            </p:cNvSpPr>
            <p:nvPr/>
          </p:nvSpPr>
          <p:spPr bwMode="auto">
            <a:xfrm>
              <a:off x="6574425" y="1797843"/>
              <a:ext cx="117475" cy="39688"/>
            </a:xfrm>
            <a:custGeom>
              <a:avLst/>
              <a:gdLst>
                <a:gd name="T0" fmla="*/ 0 w 74"/>
                <a:gd name="T1" fmla="*/ 2147483647 h 25"/>
                <a:gd name="T2" fmla="*/ 2147483647 w 74"/>
                <a:gd name="T3" fmla="*/ 2147483647 h 25"/>
                <a:gd name="T4" fmla="*/ 2147483647 w 74"/>
                <a:gd name="T5" fmla="*/ 2147483647 h 25"/>
                <a:gd name="T6" fmla="*/ 2147483647 w 74"/>
                <a:gd name="T7" fmla="*/ 2147483647 h 25"/>
                <a:gd name="T8" fmla="*/ 2147483647 w 74"/>
                <a:gd name="T9" fmla="*/ 2147483647 h 25"/>
                <a:gd name="T10" fmla="*/ 2147483647 w 74"/>
                <a:gd name="T11" fmla="*/ 2147483647 h 25"/>
                <a:gd name="T12" fmla="*/ 2147483647 w 74"/>
                <a:gd name="T13" fmla="*/ 0 h 25"/>
                <a:gd name="T14" fmla="*/ 2147483647 w 74"/>
                <a:gd name="T15" fmla="*/ 0 h 25"/>
                <a:gd name="T16" fmla="*/ 2147483647 w 74"/>
                <a:gd name="T17" fmla="*/ 2147483647 h 25"/>
                <a:gd name="T18" fmla="*/ 2147483647 w 74"/>
                <a:gd name="T19" fmla="*/ 2147483647 h 25"/>
                <a:gd name="T20" fmla="*/ 2147483647 w 74"/>
                <a:gd name="T21" fmla="*/ 2147483647 h 25"/>
                <a:gd name="T22" fmla="*/ 2147483647 w 74"/>
                <a:gd name="T23" fmla="*/ 2147483647 h 25"/>
                <a:gd name="T24" fmla="*/ 2147483647 w 74"/>
                <a:gd name="T25" fmla="*/ 2147483647 h 25"/>
                <a:gd name="T26" fmla="*/ 2147483647 w 74"/>
                <a:gd name="T27" fmla="*/ 2147483647 h 25"/>
                <a:gd name="T28" fmla="*/ 2147483647 w 74"/>
                <a:gd name="T29" fmla="*/ 2147483647 h 25"/>
                <a:gd name="T30" fmla="*/ 2147483647 w 74"/>
                <a:gd name="T31" fmla="*/ 2147483647 h 25"/>
                <a:gd name="T32" fmla="*/ 2147483647 w 74"/>
                <a:gd name="T33" fmla="*/ 2147483647 h 25"/>
                <a:gd name="T34" fmla="*/ 2147483647 w 74"/>
                <a:gd name="T35" fmla="*/ 2147483647 h 25"/>
                <a:gd name="T36" fmla="*/ 2147483647 w 74"/>
                <a:gd name="T37" fmla="*/ 2147483647 h 25"/>
                <a:gd name="T38" fmla="*/ 2147483647 w 74"/>
                <a:gd name="T39" fmla="*/ 2147483647 h 25"/>
                <a:gd name="T40" fmla="*/ 2147483647 w 74"/>
                <a:gd name="T41" fmla="*/ 2147483647 h 25"/>
                <a:gd name="T42" fmla="*/ 2147483647 w 74"/>
                <a:gd name="T43" fmla="*/ 2147483647 h 25"/>
                <a:gd name="T44" fmla="*/ 0 w 74"/>
                <a:gd name="T45" fmla="*/ 2147483647 h 25"/>
                <a:gd name="T46" fmla="*/ 0 w 74"/>
                <a:gd name="T47" fmla="*/ 2147483647 h 25"/>
                <a:gd name="T48" fmla="*/ 0 w 74"/>
                <a:gd name="T49" fmla="*/ 214748364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25"/>
                <a:gd name="T77" fmla="*/ 74 w 74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25">
                  <a:moveTo>
                    <a:pt x="0" y="20"/>
                  </a:moveTo>
                  <a:lnTo>
                    <a:pt x="16" y="15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69" y="5"/>
                  </a:lnTo>
                  <a:lnTo>
                    <a:pt x="74" y="10"/>
                  </a:lnTo>
                  <a:lnTo>
                    <a:pt x="69" y="10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48" y="20"/>
                  </a:lnTo>
                  <a:lnTo>
                    <a:pt x="42" y="20"/>
                  </a:lnTo>
                  <a:lnTo>
                    <a:pt x="32" y="25"/>
                  </a:lnTo>
                  <a:lnTo>
                    <a:pt x="21" y="25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20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3" name="Freeform 101"/>
            <p:cNvSpPr>
              <a:spLocks/>
            </p:cNvSpPr>
            <p:nvPr/>
          </p:nvSpPr>
          <p:spPr bwMode="auto">
            <a:xfrm>
              <a:off x="6599825" y="1821655"/>
              <a:ext cx="100013" cy="220663"/>
            </a:xfrm>
            <a:custGeom>
              <a:avLst/>
              <a:gdLst>
                <a:gd name="T0" fmla="*/ 2147483647 w 63"/>
                <a:gd name="T1" fmla="*/ 2147483647 h 139"/>
                <a:gd name="T2" fmla="*/ 2147483647 w 63"/>
                <a:gd name="T3" fmla="*/ 2147483647 h 139"/>
                <a:gd name="T4" fmla="*/ 2147483647 w 63"/>
                <a:gd name="T5" fmla="*/ 2147483647 h 139"/>
                <a:gd name="T6" fmla="*/ 2147483647 w 63"/>
                <a:gd name="T7" fmla="*/ 2147483647 h 139"/>
                <a:gd name="T8" fmla="*/ 0 w 63"/>
                <a:gd name="T9" fmla="*/ 2147483647 h 139"/>
                <a:gd name="T10" fmla="*/ 0 w 63"/>
                <a:gd name="T11" fmla="*/ 2147483647 h 139"/>
                <a:gd name="T12" fmla="*/ 0 w 63"/>
                <a:gd name="T13" fmla="*/ 2147483647 h 139"/>
                <a:gd name="T14" fmla="*/ 0 w 63"/>
                <a:gd name="T15" fmla="*/ 2147483647 h 139"/>
                <a:gd name="T16" fmla="*/ 0 w 63"/>
                <a:gd name="T17" fmla="*/ 2147483647 h 139"/>
                <a:gd name="T18" fmla="*/ 2147483647 w 63"/>
                <a:gd name="T19" fmla="*/ 2147483647 h 139"/>
                <a:gd name="T20" fmla="*/ 2147483647 w 63"/>
                <a:gd name="T21" fmla="*/ 2147483647 h 139"/>
                <a:gd name="T22" fmla="*/ 2147483647 w 63"/>
                <a:gd name="T23" fmla="*/ 2147483647 h 139"/>
                <a:gd name="T24" fmla="*/ 2147483647 w 63"/>
                <a:gd name="T25" fmla="*/ 2147483647 h 139"/>
                <a:gd name="T26" fmla="*/ 2147483647 w 63"/>
                <a:gd name="T27" fmla="*/ 2147483647 h 139"/>
                <a:gd name="T28" fmla="*/ 2147483647 w 63"/>
                <a:gd name="T29" fmla="*/ 2147483647 h 139"/>
                <a:gd name="T30" fmla="*/ 2147483647 w 63"/>
                <a:gd name="T31" fmla="*/ 2147483647 h 139"/>
                <a:gd name="T32" fmla="*/ 2147483647 w 63"/>
                <a:gd name="T33" fmla="*/ 2147483647 h 139"/>
                <a:gd name="T34" fmla="*/ 2147483647 w 63"/>
                <a:gd name="T35" fmla="*/ 0 h 139"/>
                <a:gd name="T36" fmla="*/ 2147483647 w 63"/>
                <a:gd name="T37" fmla="*/ 2147483647 h 139"/>
                <a:gd name="T38" fmla="*/ 2147483647 w 63"/>
                <a:gd name="T39" fmla="*/ 2147483647 h 139"/>
                <a:gd name="T40" fmla="*/ 2147483647 w 63"/>
                <a:gd name="T41" fmla="*/ 2147483647 h 139"/>
                <a:gd name="T42" fmla="*/ 2147483647 w 63"/>
                <a:gd name="T43" fmla="*/ 2147483647 h 139"/>
                <a:gd name="T44" fmla="*/ 2147483647 w 63"/>
                <a:gd name="T45" fmla="*/ 2147483647 h 139"/>
                <a:gd name="T46" fmla="*/ 2147483647 w 63"/>
                <a:gd name="T47" fmla="*/ 2147483647 h 139"/>
                <a:gd name="T48" fmla="*/ 2147483647 w 63"/>
                <a:gd name="T49" fmla="*/ 2147483647 h 139"/>
                <a:gd name="T50" fmla="*/ 2147483647 w 63"/>
                <a:gd name="T51" fmla="*/ 2147483647 h 139"/>
                <a:gd name="T52" fmla="*/ 2147483647 w 63"/>
                <a:gd name="T53" fmla="*/ 2147483647 h 139"/>
                <a:gd name="T54" fmla="*/ 2147483647 w 63"/>
                <a:gd name="T55" fmla="*/ 2147483647 h 139"/>
                <a:gd name="T56" fmla="*/ 2147483647 w 63"/>
                <a:gd name="T57" fmla="*/ 2147483647 h 139"/>
                <a:gd name="T58" fmla="*/ 2147483647 w 63"/>
                <a:gd name="T59" fmla="*/ 2147483647 h 139"/>
                <a:gd name="T60" fmla="*/ 2147483647 w 63"/>
                <a:gd name="T61" fmla="*/ 2147483647 h 139"/>
                <a:gd name="T62" fmla="*/ 2147483647 w 63"/>
                <a:gd name="T63" fmla="*/ 2147483647 h 139"/>
                <a:gd name="T64" fmla="*/ 2147483647 w 63"/>
                <a:gd name="T65" fmla="*/ 2147483647 h 139"/>
                <a:gd name="T66" fmla="*/ 2147483647 w 63"/>
                <a:gd name="T67" fmla="*/ 2147483647 h 139"/>
                <a:gd name="T68" fmla="*/ 2147483647 w 63"/>
                <a:gd name="T69" fmla="*/ 2147483647 h 139"/>
                <a:gd name="T70" fmla="*/ 2147483647 w 63"/>
                <a:gd name="T71" fmla="*/ 2147483647 h 139"/>
                <a:gd name="T72" fmla="*/ 2147483647 w 63"/>
                <a:gd name="T73" fmla="*/ 2147483647 h 139"/>
                <a:gd name="T74" fmla="*/ 2147483647 w 63"/>
                <a:gd name="T75" fmla="*/ 2147483647 h 139"/>
                <a:gd name="T76" fmla="*/ 2147483647 w 63"/>
                <a:gd name="T77" fmla="*/ 2147483647 h 139"/>
                <a:gd name="T78" fmla="*/ 2147483647 w 63"/>
                <a:gd name="T79" fmla="*/ 2147483647 h 139"/>
                <a:gd name="T80" fmla="*/ 2147483647 w 63"/>
                <a:gd name="T81" fmla="*/ 2147483647 h 139"/>
                <a:gd name="T82" fmla="*/ 2147483647 w 63"/>
                <a:gd name="T83" fmla="*/ 2147483647 h 139"/>
                <a:gd name="T84" fmla="*/ 2147483647 w 63"/>
                <a:gd name="T85" fmla="*/ 2147483647 h 139"/>
                <a:gd name="T86" fmla="*/ 2147483647 w 63"/>
                <a:gd name="T87" fmla="*/ 2147483647 h 139"/>
                <a:gd name="T88" fmla="*/ 2147483647 w 63"/>
                <a:gd name="T89" fmla="*/ 2147483647 h 139"/>
                <a:gd name="T90" fmla="*/ 2147483647 w 63"/>
                <a:gd name="T91" fmla="*/ 2147483647 h 139"/>
                <a:gd name="T92" fmla="*/ 2147483647 w 63"/>
                <a:gd name="T93" fmla="*/ 2147483647 h 139"/>
                <a:gd name="T94" fmla="*/ 2147483647 w 63"/>
                <a:gd name="T95" fmla="*/ 2147483647 h 139"/>
                <a:gd name="T96" fmla="*/ 2147483647 w 63"/>
                <a:gd name="T97" fmla="*/ 2147483647 h 139"/>
                <a:gd name="T98" fmla="*/ 2147483647 w 63"/>
                <a:gd name="T99" fmla="*/ 2147483647 h 139"/>
                <a:gd name="T100" fmla="*/ 2147483647 w 63"/>
                <a:gd name="T101" fmla="*/ 2147483647 h 139"/>
                <a:gd name="T102" fmla="*/ 2147483647 w 63"/>
                <a:gd name="T103" fmla="*/ 2147483647 h 139"/>
                <a:gd name="T104" fmla="*/ 2147483647 w 63"/>
                <a:gd name="T105" fmla="*/ 2147483647 h 139"/>
                <a:gd name="T106" fmla="*/ 2147483647 w 63"/>
                <a:gd name="T107" fmla="*/ 2147483647 h 139"/>
                <a:gd name="T108" fmla="*/ 2147483647 w 63"/>
                <a:gd name="T109" fmla="*/ 2147483647 h 139"/>
                <a:gd name="T110" fmla="*/ 2147483647 w 63"/>
                <a:gd name="T111" fmla="*/ 2147483647 h 1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"/>
                <a:gd name="T169" fmla="*/ 0 h 139"/>
                <a:gd name="T170" fmla="*/ 63 w 63"/>
                <a:gd name="T171" fmla="*/ 139 h 1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" h="139">
                  <a:moveTo>
                    <a:pt x="11" y="139"/>
                  </a:moveTo>
                  <a:lnTo>
                    <a:pt x="5" y="134"/>
                  </a:lnTo>
                  <a:lnTo>
                    <a:pt x="5" y="129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5" y="108"/>
                  </a:lnTo>
                  <a:lnTo>
                    <a:pt x="5" y="103"/>
                  </a:lnTo>
                  <a:lnTo>
                    <a:pt x="11" y="93"/>
                  </a:lnTo>
                  <a:lnTo>
                    <a:pt x="11" y="83"/>
                  </a:lnTo>
                  <a:lnTo>
                    <a:pt x="11" y="72"/>
                  </a:lnTo>
                  <a:lnTo>
                    <a:pt x="16" y="57"/>
                  </a:lnTo>
                  <a:lnTo>
                    <a:pt x="16" y="41"/>
                  </a:lnTo>
                  <a:lnTo>
                    <a:pt x="11" y="21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32" y="26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67"/>
                  </a:lnTo>
                  <a:lnTo>
                    <a:pt x="26" y="77"/>
                  </a:lnTo>
                  <a:lnTo>
                    <a:pt x="26" y="88"/>
                  </a:lnTo>
                  <a:lnTo>
                    <a:pt x="26" y="93"/>
                  </a:lnTo>
                  <a:lnTo>
                    <a:pt x="32" y="93"/>
                  </a:lnTo>
                  <a:lnTo>
                    <a:pt x="37" y="88"/>
                  </a:lnTo>
                  <a:lnTo>
                    <a:pt x="47" y="83"/>
                  </a:lnTo>
                  <a:lnTo>
                    <a:pt x="53" y="77"/>
                  </a:lnTo>
                  <a:lnTo>
                    <a:pt x="58" y="77"/>
                  </a:lnTo>
                  <a:lnTo>
                    <a:pt x="63" y="72"/>
                  </a:lnTo>
                  <a:lnTo>
                    <a:pt x="63" y="77"/>
                  </a:lnTo>
                  <a:lnTo>
                    <a:pt x="58" y="83"/>
                  </a:lnTo>
                  <a:lnTo>
                    <a:pt x="58" y="88"/>
                  </a:lnTo>
                  <a:lnTo>
                    <a:pt x="53" y="93"/>
                  </a:lnTo>
                  <a:lnTo>
                    <a:pt x="47" y="98"/>
                  </a:lnTo>
                  <a:lnTo>
                    <a:pt x="37" y="103"/>
                  </a:lnTo>
                  <a:lnTo>
                    <a:pt x="32" y="114"/>
                  </a:lnTo>
                  <a:lnTo>
                    <a:pt x="21" y="119"/>
                  </a:lnTo>
                  <a:lnTo>
                    <a:pt x="21" y="124"/>
                  </a:lnTo>
                  <a:lnTo>
                    <a:pt x="16" y="129"/>
                  </a:lnTo>
                  <a:lnTo>
                    <a:pt x="16" y="134"/>
                  </a:lnTo>
                  <a:lnTo>
                    <a:pt x="11" y="139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4" name="Freeform 102"/>
            <p:cNvSpPr>
              <a:spLocks/>
            </p:cNvSpPr>
            <p:nvPr/>
          </p:nvSpPr>
          <p:spPr bwMode="auto">
            <a:xfrm>
              <a:off x="6550612" y="1870868"/>
              <a:ext cx="149225" cy="49213"/>
            </a:xfrm>
            <a:custGeom>
              <a:avLst/>
              <a:gdLst>
                <a:gd name="T0" fmla="*/ 2147483647 w 94"/>
                <a:gd name="T1" fmla="*/ 0 h 31"/>
                <a:gd name="T2" fmla="*/ 2147483647 w 94"/>
                <a:gd name="T3" fmla="*/ 2147483647 h 31"/>
                <a:gd name="T4" fmla="*/ 2147483647 w 94"/>
                <a:gd name="T5" fmla="*/ 2147483647 h 31"/>
                <a:gd name="T6" fmla="*/ 2147483647 w 94"/>
                <a:gd name="T7" fmla="*/ 2147483647 h 31"/>
                <a:gd name="T8" fmla="*/ 2147483647 w 94"/>
                <a:gd name="T9" fmla="*/ 2147483647 h 31"/>
                <a:gd name="T10" fmla="*/ 2147483647 w 94"/>
                <a:gd name="T11" fmla="*/ 2147483647 h 31"/>
                <a:gd name="T12" fmla="*/ 2147483647 w 94"/>
                <a:gd name="T13" fmla="*/ 2147483647 h 31"/>
                <a:gd name="T14" fmla="*/ 2147483647 w 94"/>
                <a:gd name="T15" fmla="*/ 2147483647 h 31"/>
                <a:gd name="T16" fmla="*/ 2147483647 w 94"/>
                <a:gd name="T17" fmla="*/ 2147483647 h 31"/>
                <a:gd name="T18" fmla="*/ 2147483647 w 94"/>
                <a:gd name="T19" fmla="*/ 2147483647 h 31"/>
                <a:gd name="T20" fmla="*/ 2147483647 w 94"/>
                <a:gd name="T21" fmla="*/ 2147483647 h 31"/>
                <a:gd name="T22" fmla="*/ 2147483647 w 94"/>
                <a:gd name="T23" fmla="*/ 2147483647 h 31"/>
                <a:gd name="T24" fmla="*/ 2147483647 w 94"/>
                <a:gd name="T25" fmla="*/ 2147483647 h 31"/>
                <a:gd name="T26" fmla="*/ 2147483647 w 94"/>
                <a:gd name="T27" fmla="*/ 2147483647 h 31"/>
                <a:gd name="T28" fmla="*/ 2147483647 w 94"/>
                <a:gd name="T29" fmla="*/ 2147483647 h 31"/>
                <a:gd name="T30" fmla="*/ 2147483647 w 94"/>
                <a:gd name="T31" fmla="*/ 2147483647 h 31"/>
                <a:gd name="T32" fmla="*/ 0 w 94"/>
                <a:gd name="T33" fmla="*/ 2147483647 h 31"/>
                <a:gd name="T34" fmla="*/ 2147483647 w 94"/>
                <a:gd name="T35" fmla="*/ 2147483647 h 31"/>
                <a:gd name="T36" fmla="*/ 2147483647 w 94"/>
                <a:gd name="T37" fmla="*/ 2147483647 h 31"/>
                <a:gd name="T38" fmla="*/ 2147483647 w 94"/>
                <a:gd name="T39" fmla="*/ 2147483647 h 31"/>
                <a:gd name="T40" fmla="*/ 2147483647 w 94"/>
                <a:gd name="T41" fmla="*/ 2147483647 h 31"/>
                <a:gd name="T42" fmla="*/ 2147483647 w 94"/>
                <a:gd name="T43" fmla="*/ 2147483647 h 31"/>
                <a:gd name="T44" fmla="*/ 2147483647 w 94"/>
                <a:gd name="T45" fmla="*/ 0 h 31"/>
                <a:gd name="T46" fmla="*/ 2147483647 w 94"/>
                <a:gd name="T47" fmla="*/ 0 h 31"/>
                <a:gd name="T48" fmla="*/ 2147483647 w 94"/>
                <a:gd name="T49" fmla="*/ 0 h 31"/>
                <a:gd name="T50" fmla="*/ 2147483647 w 94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31"/>
                <a:gd name="T80" fmla="*/ 94 w 94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31">
                  <a:moveTo>
                    <a:pt x="89" y="0"/>
                  </a:moveTo>
                  <a:lnTo>
                    <a:pt x="89" y="5"/>
                  </a:lnTo>
                  <a:lnTo>
                    <a:pt x="94" y="5"/>
                  </a:lnTo>
                  <a:lnTo>
                    <a:pt x="89" y="10"/>
                  </a:lnTo>
                  <a:lnTo>
                    <a:pt x="84" y="10"/>
                  </a:lnTo>
                  <a:lnTo>
                    <a:pt x="78" y="16"/>
                  </a:lnTo>
                  <a:lnTo>
                    <a:pt x="68" y="21"/>
                  </a:lnTo>
                  <a:lnTo>
                    <a:pt x="57" y="21"/>
                  </a:lnTo>
                  <a:lnTo>
                    <a:pt x="42" y="26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21" y="16"/>
                  </a:lnTo>
                  <a:lnTo>
                    <a:pt x="36" y="10"/>
                  </a:lnTo>
                  <a:lnTo>
                    <a:pt x="52" y="10"/>
                  </a:lnTo>
                  <a:lnTo>
                    <a:pt x="63" y="5"/>
                  </a:lnTo>
                  <a:lnTo>
                    <a:pt x="73" y="5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5" name="Freeform 103"/>
            <p:cNvSpPr>
              <a:spLocks/>
            </p:cNvSpPr>
            <p:nvPr/>
          </p:nvSpPr>
          <p:spPr bwMode="auto">
            <a:xfrm>
              <a:off x="6733175" y="1616868"/>
              <a:ext cx="217488" cy="442913"/>
            </a:xfrm>
            <a:custGeom>
              <a:avLst/>
              <a:gdLst>
                <a:gd name="T0" fmla="*/ 2147483647 w 137"/>
                <a:gd name="T1" fmla="*/ 2147483647 h 279"/>
                <a:gd name="T2" fmla="*/ 2147483647 w 137"/>
                <a:gd name="T3" fmla="*/ 2147483647 h 279"/>
                <a:gd name="T4" fmla="*/ 2147483647 w 137"/>
                <a:gd name="T5" fmla="*/ 2147483647 h 279"/>
                <a:gd name="T6" fmla="*/ 2147483647 w 137"/>
                <a:gd name="T7" fmla="*/ 2147483647 h 279"/>
                <a:gd name="T8" fmla="*/ 2147483647 w 137"/>
                <a:gd name="T9" fmla="*/ 2147483647 h 279"/>
                <a:gd name="T10" fmla="*/ 2147483647 w 137"/>
                <a:gd name="T11" fmla="*/ 2147483647 h 279"/>
                <a:gd name="T12" fmla="*/ 2147483647 w 137"/>
                <a:gd name="T13" fmla="*/ 2147483647 h 279"/>
                <a:gd name="T14" fmla="*/ 2147483647 w 137"/>
                <a:gd name="T15" fmla="*/ 2147483647 h 279"/>
                <a:gd name="T16" fmla="*/ 2147483647 w 137"/>
                <a:gd name="T17" fmla="*/ 2147483647 h 279"/>
                <a:gd name="T18" fmla="*/ 2147483647 w 137"/>
                <a:gd name="T19" fmla="*/ 2147483647 h 279"/>
                <a:gd name="T20" fmla="*/ 2147483647 w 137"/>
                <a:gd name="T21" fmla="*/ 2147483647 h 279"/>
                <a:gd name="T22" fmla="*/ 2147483647 w 137"/>
                <a:gd name="T23" fmla="*/ 2147483647 h 279"/>
                <a:gd name="T24" fmla="*/ 2147483647 w 137"/>
                <a:gd name="T25" fmla="*/ 2147483647 h 279"/>
                <a:gd name="T26" fmla="*/ 0 w 137"/>
                <a:gd name="T27" fmla="*/ 2147483647 h 279"/>
                <a:gd name="T28" fmla="*/ 0 w 137"/>
                <a:gd name="T29" fmla="*/ 0 h 279"/>
                <a:gd name="T30" fmla="*/ 2147483647 w 137"/>
                <a:gd name="T31" fmla="*/ 0 h 279"/>
                <a:gd name="T32" fmla="*/ 2147483647 w 137"/>
                <a:gd name="T33" fmla="*/ 0 h 279"/>
                <a:gd name="T34" fmla="*/ 2147483647 w 137"/>
                <a:gd name="T35" fmla="*/ 2147483647 h 279"/>
                <a:gd name="T36" fmla="*/ 2147483647 w 137"/>
                <a:gd name="T37" fmla="*/ 2147483647 h 279"/>
                <a:gd name="T38" fmla="*/ 2147483647 w 137"/>
                <a:gd name="T39" fmla="*/ 2147483647 h 279"/>
                <a:gd name="T40" fmla="*/ 2147483647 w 137"/>
                <a:gd name="T41" fmla="*/ 2147483647 h 279"/>
                <a:gd name="T42" fmla="*/ 2147483647 w 137"/>
                <a:gd name="T43" fmla="*/ 2147483647 h 279"/>
                <a:gd name="T44" fmla="*/ 2147483647 w 137"/>
                <a:gd name="T45" fmla="*/ 2147483647 h 279"/>
                <a:gd name="T46" fmla="*/ 2147483647 w 137"/>
                <a:gd name="T47" fmla="*/ 2147483647 h 279"/>
                <a:gd name="T48" fmla="*/ 2147483647 w 137"/>
                <a:gd name="T49" fmla="*/ 2147483647 h 279"/>
                <a:gd name="T50" fmla="*/ 2147483647 w 137"/>
                <a:gd name="T51" fmla="*/ 2147483647 h 279"/>
                <a:gd name="T52" fmla="*/ 2147483647 w 137"/>
                <a:gd name="T53" fmla="*/ 2147483647 h 279"/>
                <a:gd name="T54" fmla="*/ 2147483647 w 137"/>
                <a:gd name="T55" fmla="*/ 2147483647 h 279"/>
                <a:gd name="T56" fmla="*/ 2147483647 w 137"/>
                <a:gd name="T57" fmla="*/ 2147483647 h 279"/>
                <a:gd name="T58" fmla="*/ 2147483647 w 137"/>
                <a:gd name="T59" fmla="*/ 2147483647 h 279"/>
                <a:gd name="T60" fmla="*/ 2147483647 w 137"/>
                <a:gd name="T61" fmla="*/ 2147483647 h 279"/>
                <a:gd name="T62" fmla="*/ 2147483647 w 137"/>
                <a:gd name="T63" fmla="*/ 2147483647 h 279"/>
                <a:gd name="T64" fmla="*/ 2147483647 w 137"/>
                <a:gd name="T65" fmla="*/ 2147483647 h 279"/>
                <a:gd name="T66" fmla="*/ 2147483647 w 137"/>
                <a:gd name="T67" fmla="*/ 2147483647 h 279"/>
                <a:gd name="T68" fmla="*/ 2147483647 w 137"/>
                <a:gd name="T69" fmla="*/ 2147483647 h 279"/>
                <a:gd name="T70" fmla="*/ 2147483647 w 137"/>
                <a:gd name="T71" fmla="*/ 2147483647 h 279"/>
                <a:gd name="T72" fmla="*/ 2147483647 w 137"/>
                <a:gd name="T73" fmla="*/ 2147483647 h 279"/>
                <a:gd name="T74" fmla="*/ 2147483647 w 137"/>
                <a:gd name="T75" fmla="*/ 2147483647 h 279"/>
                <a:gd name="T76" fmla="*/ 2147483647 w 137"/>
                <a:gd name="T77" fmla="*/ 2147483647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7"/>
                <a:gd name="T118" fmla="*/ 0 h 279"/>
                <a:gd name="T119" fmla="*/ 137 w 137"/>
                <a:gd name="T120" fmla="*/ 279 h 2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7" h="279">
                  <a:moveTo>
                    <a:pt x="137" y="263"/>
                  </a:moveTo>
                  <a:lnTo>
                    <a:pt x="137" y="268"/>
                  </a:lnTo>
                  <a:lnTo>
                    <a:pt x="137" y="274"/>
                  </a:lnTo>
                  <a:lnTo>
                    <a:pt x="137" y="279"/>
                  </a:lnTo>
                  <a:lnTo>
                    <a:pt x="131" y="279"/>
                  </a:lnTo>
                  <a:lnTo>
                    <a:pt x="131" y="274"/>
                  </a:lnTo>
                  <a:lnTo>
                    <a:pt x="121" y="274"/>
                  </a:lnTo>
                  <a:lnTo>
                    <a:pt x="116" y="274"/>
                  </a:lnTo>
                  <a:lnTo>
                    <a:pt x="110" y="268"/>
                  </a:lnTo>
                  <a:lnTo>
                    <a:pt x="100" y="263"/>
                  </a:lnTo>
                  <a:lnTo>
                    <a:pt x="95" y="258"/>
                  </a:lnTo>
                  <a:lnTo>
                    <a:pt x="89" y="248"/>
                  </a:lnTo>
                  <a:lnTo>
                    <a:pt x="74" y="232"/>
                  </a:lnTo>
                  <a:lnTo>
                    <a:pt x="63" y="222"/>
                  </a:lnTo>
                  <a:lnTo>
                    <a:pt x="58" y="212"/>
                  </a:lnTo>
                  <a:lnTo>
                    <a:pt x="53" y="201"/>
                  </a:lnTo>
                  <a:lnTo>
                    <a:pt x="47" y="191"/>
                  </a:lnTo>
                  <a:lnTo>
                    <a:pt x="42" y="176"/>
                  </a:lnTo>
                  <a:lnTo>
                    <a:pt x="37" y="160"/>
                  </a:lnTo>
                  <a:lnTo>
                    <a:pt x="26" y="124"/>
                  </a:lnTo>
                  <a:lnTo>
                    <a:pt x="16" y="98"/>
                  </a:lnTo>
                  <a:lnTo>
                    <a:pt x="11" y="67"/>
                  </a:lnTo>
                  <a:lnTo>
                    <a:pt x="11" y="36"/>
                  </a:lnTo>
                  <a:lnTo>
                    <a:pt x="5" y="26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26" y="52"/>
                  </a:lnTo>
                  <a:lnTo>
                    <a:pt x="26" y="62"/>
                  </a:lnTo>
                  <a:lnTo>
                    <a:pt x="26" y="72"/>
                  </a:lnTo>
                  <a:lnTo>
                    <a:pt x="32" y="93"/>
                  </a:lnTo>
                  <a:lnTo>
                    <a:pt x="37" y="103"/>
                  </a:lnTo>
                  <a:lnTo>
                    <a:pt x="37" y="114"/>
                  </a:lnTo>
                  <a:lnTo>
                    <a:pt x="42" y="129"/>
                  </a:lnTo>
                  <a:lnTo>
                    <a:pt x="47" y="145"/>
                  </a:lnTo>
                  <a:lnTo>
                    <a:pt x="53" y="160"/>
                  </a:lnTo>
                  <a:lnTo>
                    <a:pt x="58" y="176"/>
                  </a:lnTo>
                  <a:lnTo>
                    <a:pt x="63" y="191"/>
                  </a:lnTo>
                  <a:lnTo>
                    <a:pt x="68" y="201"/>
                  </a:lnTo>
                  <a:lnTo>
                    <a:pt x="74" y="212"/>
                  </a:lnTo>
                  <a:lnTo>
                    <a:pt x="84" y="217"/>
                  </a:lnTo>
                  <a:lnTo>
                    <a:pt x="95" y="232"/>
                  </a:lnTo>
                  <a:lnTo>
                    <a:pt x="105" y="237"/>
                  </a:lnTo>
                  <a:lnTo>
                    <a:pt x="110" y="243"/>
                  </a:lnTo>
                  <a:lnTo>
                    <a:pt x="110" y="248"/>
                  </a:lnTo>
                  <a:lnTo>
                    <a:pt x="116" y="248"/>
                  </a:lnTo>
                  <a:lnTo>
                    <a:pt x="121" y="243"/>
                  </a:lnTo>
                  <a:lnTo>
                    <a:pt x="121" y="237"/>
                  </a:lnTo>
                  <a:lnTo>
                    <a:pt x="121" y="227"/>
                  </a:lnTo>
                  <a:lnTo>
                    <a:pt x="126" y="217"/>
                  </a:lnTo>
                  <a:lnTo>
                    <a:pt x="126" y="212"/>
                  </a:lnTo>
                  <a:lnTo>
                    <a:pt x="126" y="206"/>
                  </a:lnTo>
                  <a:lnTo>
                    <a:pt x="131" y="206"/>
                  </a:lnTo>
                  <a:lnTo>
                    <a:pt x="131" y="212"/>
                  </a:lnTo>
                  <a:lnTo>
                    <a:pt x="131" y="222"/>
                  </a:lnTo>
                  <a:lnTo>
                    <a:pt x="131" y="232"/>
                  </a:lnTo>
                  <a:lnTo>
                    <a:pt x="131" y="243"/>
                  </a:lnTo>
                  <a:lnTo>
                    <a:pt x="137" y="253"/>
                  </a:lnTo>
                  <a:lnTo>
                    <a:pt x="137" y="258"/>
                  </a:lnTo>
                  <a:lnTo>
                    <a:pt x="137" y="263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96" name="Freeform 104"/>
            <p:cNvSpPr>
              <a:spLocks/>
            </p:cNvSpPr>
            <p:nvPr/>
          </p:nvSpPr>
          <p:spPr bwMode="auto">
            <a:xfrm>
              <a:off x="6707775" y="1780380"/>
              <a:ext cx="166688" cy="74613"/>
            </a:xfrm>
            <a:custGeom>
              <a:avLst/>
              <a:gdLst>
                <a:gd name="T0" fmla="*/ 2147483647 w 105"/>
                <a:gd name="T1" fmla="*/ 2147483647 h 47"/>
                <a:gd name="T2" fmla="*/ 2147483647 w 105"/>
                <a:gd name="T3" fmla="*/ 2147483647 h 47"/>
                <a:gd name="T4" fmla="*/ 2147483647 w 105"/>
                <a:gd name="T5" fmla="*/ 2147483647 h 47"/>
                <a:gd name="T6" fmla="*/ 2147483647 w 105"/>
                <a:gd name="T7" fmla="*/ 2147483647 h 47"/>
                <a:gd name="T8" fmla="*/ 2147483647 w 105"/>
                <a:gd name="T9" fmla="*/ 2147483647 h 47"/>
                <a:gd name="T10" fmla="*/ 2147483647 w 105"/>
                <a:gd name="T11" fmla="*/ 2147483647 h 47"/>
                <a:gd name="T12" fmla="*/ 2147483647 w 105"/>
                <a:gd name="T13" fmla="*/ 2147483647 h 47"/>
                <a:gd name="T14" fmla="*/ 2147483647 w 105"/>
                <a:gd name="T15" fmla="*/ 2147483647 h 47"/>
                <a:gd name="T16" fmla="*/ 2147483647 w 105"/>
                <a:gd name="T17" fmla="*/ 2147483647 h 47"/>
                <a:gd name="T18" fmla="*/ 0 w 105"/>
                <a:gd name="T19" fmla="*/ 2147483647 h 47"/>
                <a:gd name="T20" fmla="*/ 2147483647 w 105"/>
                <a:gd name="T21" fmla="*/ 2147483647 h 47"/>
                <a:gd name="T22" fmla="*/ 2147483647 w 105"/>
                <a:gd name="T23" fmla="*/ 2147483647 h 47"/>
                <a:gd name="T24" fmla="*/ 2147483647 w 105"/>
                <a:gd name="T25" fmla="*/ 2147483647 h 47"/>
                <a:gd name="T26" fmla="*/ 2147483647 w 105"/>
                <a:gd name="T27" fmla="*/ 2147483647 h 47"/>
                <a:gd name="T28" fmla="*/ 2147483647 w 105"/>
                <a:gd name="T29" fmla="*/ 2147483647 h 47"/>
                <a:gd name="T30" fmla="*/ 2147483647 w 105"/>
                <a:gd name="T31" fmla="*/ 0 h 47"/>
                <a:gd name="T32" fmla="*/ 2147483647 w 105"/>
                <a:gd name="T33" fmla="*/ 0 h 47"/>
                <a:gd name="T34" fmla="*/ 2147483647 w 105"/>
                <a:gd name="T35" fmla="*/ 0 h 47"/>
                <a:gd name="T36" fmla="*/ 2147483647 w 105"/>
                <a:gd name="T37" fmla="*/ 0 h 47"/>
                <a:gd name="T38" fmla="*/ 2147483647 w 105"/>
                <a:gd name="T39" fmla="*/ 2147483647 h 47"/>
                <a:gd name="T40" fmla="*/ 2147483647 w 105"/>
                <a:gd name="T41" fmla="*/ 2147483647 h 47"/>
                <a:gd name="T42" fmla="*/ 2147483647 w 105"/>
                <a:gd name="T43" fmla="*/ 2147483647 h 47"/>
                <a:gd name="T44" fmla="*/ 2147483647 w 105"/>
                <a:gd name="T45" fmla="*/ 2147483647 h 47"/>
                <a:gd name="T46" fmla="*/ 2147483647 w 105"/>
                <a:gd name="T47" fmla="*/ 2147483647 h 47"/>
                <a:gd name="T48" fmla="*/ 2147483647 w 105"/>
                <a:gd name="T49" fmla="*/ 2147483647 h 47"/>
                <a:gd name="T50" fmla="*/ 2147483647 w 105"/>
                <a:gd name="T51" fmla="*/ 2147483647 h 47"/>
                <a:gd name="T52" fmla="*/ 2147483647 w 105"/>
                <a:gd name="T53" fmla="*/ 2147483647 h 47"/>
                <a:gd name="T54" fmla="*/ 2147483647 w 105"/>
                <a:gd name="T55" fmla="*/ 2147483647 h 47"/>
                <a:gd name="T56" fmla="*/ 2147483647 w 105"/>
                <a:gd name="T57" fmla="*/ 2147483647 h 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"/>
                <a:gd name="T88" fmla="*/ 0 h 47"/>
                <a:gd name="T89" fmla="*/ 105 w 105"/>
                <a:gd name="T90" fmla="*/ 47 h 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" h="47">
                  <a:moveTo>
                    <a:pt x="69" y="26"/>
                  </a:moveTo>
                  <a:lnTo>
                    <a:pt x="48" y="36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1" y="47"/>
                  </a:lnTo>
                  <a:lnTo>
                    <a:pt x="0" y="42"/>
                  </a:lnTo>
                  <a:lnTo>
                    <a:pt x="27" y="31"/>
                  </a:lnTo>
                  <a:lnTo>
                    <a:pt x="42" y="21"/>
                  </a:lnTo>
                  <a:lnTo>
                    <a:pt x="58" y="16"/>
                  </a:lnTo>
                  <a:lnTo>
                    <a:pt x="74" y="11"/>
                  </a:lnTo>
                  <a:lnTo>
                    <a:pt x="84" y="5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11"/>
                  </a:lnTo>
                  <a:lnTo>
                    <a:pt x="95" y="11"/>
                  </a:lnTo>
                  <a:lnTo>
                    <a:pt x="90" y="16"/>
                  </a:lnTo>
                  <a:lnTo>
                    <a:pt x="84" y="21"/>
                  </a:lnTo>
                  <a:lnTo>
                    <a:pt x="74" y="21"/>
                  </a:lnTo>
                  <a:lnTo>
                    <a:pt x="69" y="26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13"/>
          <p:cNvGrpSpPr>
            <a:grpSpLocks noChangeAspect="1"/>
          </p:cNvGrpSpPr>
          <p:nvPr/>
        </p:nvGrpSpPr>
        <p:grpSpPr bwMode="auto">
          <a:xfrm>
            <a:off x="7669213" y="4519613"/>
            <a:ext cx="354012" cy="354012"/>
            <a:chOff x="6018846" y="1600198"/>
            <a:chExt cx="442912" cy="441325"/>
          </a:xfrm>
        </p:grpSpPr>
        <p:sp>
          <p:nvSpPr>
            <p:cNvPr id="69681" name="Freeform 111"/>
            <p:cNvSpPr>
              <a:spLocks/>
            </p:cNvSpPr>
            <p:nvPr/>
          </p:nvSpPr>
          <p:spPr bwMode="auto">
            <a:xfrm>
              <a:off x="6195058" y="1797048"/>
              <a:ext cx="266700" cy="244475"/>
            </a:xfrm>
            <a:custGeom>
              <a:avLst/>
              <a:gdLst>
                <a:gd name="T0" fmla="*/ 2147483647 w 168"/>
                <a:gd name="T1" fmla="*/ 2147483647 h 154"/>
                <a:gd name="T2" fmla="*/ 2147483647 w 168"/>
                <a:gd name="T3" fmla="*/ 2147483647 h 154"/>
                <a:gd name="T4" fmla="*/ 2147483647 w 168"/>
                <a:gd name="T5" fmla="*/ 2147483647 h 154"/>
                <a:gd name="T6" fmla="*/ 2147483647 w 168"/>
                <a:gd name="T7" fmla="*/ 2147483647 h 154"/>
                <a:gd name="T8" fmla="*/ 2147483647 w 168"/>
                <a:gd name="T9" fmla="*/ 2147483647 h 154"/>
                <a:gd name="T10" fmla="*/ 2147483647 w 168"/>
                <a:gd name="T11" fmla="*/ 2147483647 h 154"/>
                <a:gd name="T12" fmla="*/ 2147483647 w 168"/>
                <a:gd name="T13" fmla="*/ 2147483647 h 154"/>
                <a:gd name="T14" fmla="*/ 2147483647 w 168"/>
                <a:gd name="T15" fmla="*/ 2147483647 h 154"/>
                <a:gd name="T16" fmla="*/ 0 w 168"/>
                <a:gd name="T17" fmla="*/ 2147483647 h 154"/>
                <a:gd name="T18" fmla="*/ 2147483647 w 168"/>
                <a:gd name="T19" fmla="*/ 2147483647 h 154"/>
                <a:gd name="T20" fmla="*/ 2147483647 w 168"/>
                <a:gd name="T21" fmla="*/ 2147483647 h 154"/>
                <a:gd name="T22" fmla="*/ 2147483647 w 168"/>
                <a:gd name="T23" fmla="*/ 2147483647 h 154"/>
                <a:gd name="T24" fmla="*/ 2147483647 w 168"/>
                <a:gd name="T25" fmla="*/ 2147483647 h 154"/>
                <a:gd name="T26" fmla="*/ 2147483647 w 168"/>
                <a:gd name="T27" fmla="*/ 2147483647 h 154"/>
                <a:gd name="T28" fmla="*/ 2147483647 w 168"/>
                <a:gd name="T29" fmla="*/ 2147483647 h 154"/>
                <a:gd name="T30" fmla="*/ 2147483647 w 168"/>
                <a:gd name="T31" fmla="*/ 0 h 154"/>
                <a:gd name="T32" fmla="*/ 2147483647 w 168"/>
                <a:gd name="T33" fmla="*/ 2147483647 h 154"/>
                <a:gd name="T34" fmla="*/ 2147483647 w 168"/>
                <a:gd name="T35" fmla="*/ 2147483647 h 154"/>
                <a:gd name="T36" fmla="*/ 2147483647 w 168"/>
                <a:gd name="T37" fmla="*/ 2147483647 h 154"/>
                <a:gd name="T38" fmla="*/ 2147483647 w 168"/>
                <a:gd name="T39" fmla="*/ 2147483647 h 154"/>
                <a:gd name="T40" fmla="*/ 2147483647 w 168"/>
                <a:gd name="T41" fmla="*/ 2147483647 h 154"/>
                <a:gd name="T42" fmla="*/ 2147483647 w 168"/>
                <a:gd name="T43" fmla="*/ 2147483647 h 154"/>
                <a:gd name="T44" fmla="*/ 2147483647 w 168"/>
                <a:gd name="T45" fmla="*/ 2147483647 h 154"/>
                <a:gd name="T46" fmla="*/ 2147483647 w 168"/>
                <a:gd name="T47" fmla="*/ 2147483647 h 154"/>
                <a:gd name="T48" fmla="*/ 2147483647 w 168"/>
                <a:gd name="T49" fmla="*/ 2147483647 h 154"/>
                <a:gd name="T50" fmla="*/ 2147483647 w 168"/>
                <a:gd name="T51" fmla="*/ 2147483647 h 154"/>
                <a:gd name="T52" fmla="*/ 2147483647 w 168"/>
                <a:gd name="T53" fmla="*/ 2147483647 h 154"/>
                <a:gd name="T54" fmla="*/ 2147483647 w 168"/>
                <a:gd name="T55" fmla="*/ 2147483647 h 154"/>
                <a:gd name="T56" fmla="*/ 2147483647 w 168"/>
                <a:gd name="T57" fmla="*/ 2147483647 h 154"/>
                <a:gd name="T58" fmla="*/ 2147483647 w 168"/>
                <a:gd name="T59" fmla="*/ 2147483647 h 154"/>
                <a:gd name="T60" fmla="*/ 2147483647 w 168"/>
                <a:gd name="T61" fmla="*/ 2147483647 h 154"/>
                <a:gd name="T62" fmla="*/ 2147483647 w 168"/>
                <a:gd name="T63" fmla="*/ 2147483647 h 154"/>
                <a:gd name="T64" fmla="*/ 2147483647 w 168"/>
                <a:gd name="T65" fmla="*/ 2147483647 h 154"/>
                <a:gd name="T66" fmla="*/ 2147483647 w 168"/>
                <a:gd name="T67" fmla="*/ 2147483647 h 154"/>
                <a:gd name="T68" fmla="*/ 2147483647 w 168"/>
                <a:gd name="T69" fmla="*/ 2147483647 h 154"/>
                <a:gd name="T70" fmla="*/ 2147483647 w 168"/>
                <a:gd name="T71" fmla="*/ 2147483647 h 154"/>
                <a:gd name="T72" fmla="*/ 2147483647 w 168"/>
                <a:gd name="T73" fmla="*/ 2147483647 h 154"/>
                <a:gd name="T74" fmla="*/ 2147483647 w 168"/>
                <a:gd name="T75" fmla="*/ 2147483647 h 154"/>
                <a:gd name="T76" fmla="*/ 2147483647 w 168"/>
                <a:gd name="T77" fmla="*/ 2147483647 h 154"/>
                <a:gd name="T78" fmla="*/ 2147483647 w 168"/>
                <a:gd name="T79" fmla="*/ 2147483647 h 154"/>
                <a:gd name="T80" fmla="*/ 2147483647 w 168"/>
                <a:gd name="T81" fmla="*/ 2147483647 h 154"/>
                <a:gd name="T82" fmla="*/ 2147483647 w 168"/>
                <a:gd name="T83" fmla="*/ 2147483647 h 154"/>
                <a:gd name="T84" fmla="*/ 2147483647 w 168"/>
                <a:gd name="T85" fmla="*/ 2147483647 h 154"/>
                <a:gd name="T86" fmla="*/ 2147483647 w 168"/>
                <a:gd name="T87" fmla="*/ 2147483647 h 154"/>
                <a:gd name="T88" fmla="*/ 2147483647 w 168"/>
                <a:gd name="T89" fmla="*/ 2147483647 h 154"/>
                <a:gd name="T90" fmla="*/ 2147483647 w 168"/>
                <a:gd name="T91" fmla="*/ 2147483647 h 154"/>
                <a:gd name="T92" fmla="*/ 2147483647 w 168"/>
                <a:gd name="T93" fmla="*/ 2147483647 h 154"/>
                <a:gd name="T94" fmla="*/ 2147483647 w 168"/>
                <a:gd name="T95" fmla="*/ 2147483647 h 154"/>
                <a:gd name="T96" fmla="*/ 2147483647 w 168"/>
                <a:gd name="T97" fmla="*/ 2147483647 h 154"/>
                <a:gd name="T98" fmla="*/ 2147483647 w 168"/>
                <a:gd name="T99" fmla="*/ 2147483647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8"/>
                <a:gd name="T151" fmla="*/ 0 h 154"/>
                <a:gd name="T152" fmla="*/ 168 w 16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8" h="154">
                  <a:moveTo>
                    <a:pt x="21" y="97"/>
                  </a:moveTo>
                  <a:lnTo>
                    <a:pt x="21" y="87"/>
                  </a:lnTo>
                  <a:lnTo>
                    <a:pt x="26" y="82"/>
                  </a:lnTo>
                  <a:lnTo>
                    <a:pt x="31" y="66"/>
                  </a:lnTo>
                  <a:lnTo>
                    <a:pt x="36" y="56"/>
                  </a:lnTo>
                  <a:lnTo>
                    <a:pt x="42" y="46"/>
                  </a:lnTo>
                  <a:lnTo>
                    <a:pt x="42" y="35"/>
                  </a:lnTo>
                  <a:lnTo>
                    <a:pt x="47" y="30"/>
                  </a:lnTo>
                  <a:lnTo>
                    <a:pt x="47" y="25"/>
                  </a:lnTo>
                  <a:lnTo>
                    <a:pt x="42" y="25"/>
                  </a:lnTo>
                  <a:lnTo>
                    <a:pt x="31" y="30"/>
                  </a:lnTo>
                  <a:lnTo>
                    <a:pt x="26" y="30"/>
                  </a:lnTo>
                  <a:lnTo>
                    <a:pt x="15" y="30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1" y="20"/>
                  </a:lnTo>
                  <a:lnTo>
                    <a:pt x="31" y="15"/>
                  </a:lnTo>
                  <a:lnTo>
                    <a:pt x="36" y="15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8" y="5"/>
                  </a:lnTo>
                  <a:lnTo>
                    <a:pt x="84" y="10"/>
                  </a:lnTo>
                  <a:lnTo>
                    <a:pt x="84" y="15"/>
                  </a:lnTo>
                  <a:lnTo>
                    <a:pt x="78" y="15"/>
                  </a:lnTo>
                  <a:lnTo>
                    <a:pt x="73" y="20"/>
                  </a:lnTo>
                  <a:lnTo>
                    <a:pt x="73" y="25"/>
                  </a:lnTo>
                  <a:lnTo>
                    <a:pt x="68" y="25"/>
                  </a:lnTo>
                  <a:lnTo>
                    <a:pt x="63" y="35"/>
                  </a:lnTo>
                  <a:lnTo>
                    <a:pt x="57" y="41"/>
                  </a:lnTo>
                  <a:lnTo>
                    <a:pt x="52" y="56"/>
                  </a:lnTo>
                  <a:lnTo>
                    <a:pt x="42" y="77"/>
                  </a:lnTo>
                  <a:lnTo>
                    <a:pt x="36" y="87"/>
                  </a:lnTo>
                  <a:lnTo>
                    <a:pt x="36" y="92"/>
                  </a:lnTo>
                  <a:lnTo>
                    <a:pt x="36" y="97"/>
                  </a:lnTo>
                  <a:lnTo>
                    <a:pt x="36" y="102"/>
                  </a:lnTo>
                  <a:lnTo>
                    <a:pt x="36" y="113"/>
                  </a:lnTo>
                  <a:lnTo>
                    <a:pt x="42" y="118"/>
                  </a:lnTo>
                  <a:lnTo>
                    <a:pt x="47" y="123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63" y="128"/>
                  </a:lnTo>
                  <a:lnTo>
                    <a:pt x="78" y="133"/>
                  </a:lnTo>
                  <a:lnTo>
                    <a:pt x="89" y="133"/>
                  </a:lnTo>
                  <a:lnTo>
                    <a:pt x="94" y="128"/>
                  </a:lnTo>
                  <a:lnTo>
                    <a:pt x="110" y="128"/>
                  </a:lnTo>
                  <a:lnTo>
                    <a:pt x="120" y="123"/>
                  </a:lnTo>
                  <a:lnTo>
                    <a:pt x="131" y="123"/>
                  </a:lnTo>
                  <a:lnTo>
                    <a:pt x="136" y="118"/>
                  </a:lnTo>
                  <a:lnTo>
                    <a:pt x="141" y="113"/>
                  </a:lnTo>
                  <a:lnTo>
                    <a:pt x="141" y="107"/>
                  </a:lnTo>
                  <a:lnTo>
                    <a:pt x="147" y="97"/>
                  </a:lnTo>
                  <a:lnTo>
                    <a:pt x="147" y="87"/>
                  </a:lnTo>
                  <a:lnTo>
                    <a:pt x="147" y="77"/>
                  </a:lnTo>
                  <a:lnTo>
                    <a:pt x="152" y="71"/>
                  </a:lnTo>
                  <a:lnTo>
                    <a:pt x="152" y="66"/>
                  </a:lnTo>
                  <a:lnTo>
                    <a:pt x="152" y="61"/>
                  </a:lnTo>
                  <a:lnTo>
                    <a:pt x="157" y="66"/>
                  </a:lnTo>
                  <a:lnTo>
                    <a:pt x="157" y="71"/>
                  </a:lnTo>
                  <a:lnTo>
                    <a:pt x="157" y="77"/>
                  </a:lnTo>
                  <a:lnTo>
                    <a:pt x="157" y="87"/>
                  </a:lnTo>
                  <a:lnTo>
                    <a:pt x="162" y="97"/>
                  </a:lnTo>
                  <a:lnTo>
                    <a:pt x="162" y="107"/>
                  </a:lnTo>
                  <a:lnTo>
                    <a:pt x="162" y="113"/>
                  </a:lnTo>
                  <a:lnTo>
                    <a:pt x="168" y="118"/>
                  </a:lnTo>
                  <a:lnTo>
                    <a:pt x="168" y="123"/>
                  </a:lnTo>
                  <a:lnTo>
                    <a:pt x="168" y="128"/>
                  </a:lnTo>
                  <a:lnTo>
                    <a:pt x="162" y="133"/>
                  </a:lnTo>
                  <a:lnTo>
                    <a:pt x="152" y="138"/>
                  </a:lnTo>
                  <a:lnTo>
                    <a:pt x="147" y="143"/>
                  </a:lnTo>
                  <a:lnTo>
                    <a:pt x="131" y="149"/>
                  </a:lnTo>
                  <a:lnTo>
                    <a:pt x="120" y="149"/>
                  </a:lnTo>
                  <a:lnTo>
                    <a:pt x="110" y="154"/>
                  </a:lnTo>
                  <a:lnTo>
                    <a:pt x="89" y="154"/>
                  </a:lnTo>
                  <a:lnTo>
                    <a:pt x="73" y="154"/>
                  </a:lnTo>
                  <a:lnTo>
                    <a:pt x="57" y="149"/>
                  </a:lnTo>
                  <a:lnTo>
                    <a:pt x="42" y="143"/>
                  </a:lnTo>
                  <a:lnTo>
                    <a:pt x="36" y="138"/>
                  </a:lnTo>
                  <a:lnTo>
                    <a:pt x="31" y="133"/>
                  </a:lnTo>
                  <a:lnTo>
                    <a:pt x="26" y="133"/>
                  </a:lnTo>
                  <a:lnTo>
                    <a:pt x="21" y="128"/>
                  </a:lnTo>
                  <a:lnTo>
                    <a:pt x="21" y="123"/>
                  </a:lnTo>
                  <a:lnTo>
                    <a:pt x="21" y="118"/>
                  </a:lnTo>
                  <a:lnTo>
                    <a:pt x="21" y="107"/>
                  </a:lnTo>
                  <a:lnTo>
                    <a:pt x="21" y="97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2" name="Freeform 112"/>
            <p:cNvSpPr>
              <a:spLocks/>
            </p:cNvSpPr>
            <p:nvPr/>
          </p:nvSpPr>
          <p:spPr bwMode="auto">
            <a:xfrm>
              <a:off x="6185533" y="1600198"/>
              <a:ext cx="125413" cy="196850"/>
            </a:xfrm>
            <a:custGeom>
              <a:avLst/>
              <a:gdLst>
                <a:gd name="T0" fmla="*/ 2147483647 w 79"/>
                <a:gd name="T1" fmla="*/ 2147483647 h 124"/>
                <a:gd name="T2" fmla="*/ 2147483647 w 79"/>
                <a:gd name="T3" fmla="*/ 2147483647 h 124"/>
                <a:gd name="T4" fmla="*/ 2147483647 w 79"/>
                <a:gd name="T5" fmla="*/ 2147483647 h 124"/>
                <a:gd name="T6" fmla="*/ 2147483647 w 79"/>
                <a:gd name="T7" fmla="*/ 2147483647 h 124"/>
                <a:gd name="T8" fmla="*/ 2147483647 w 79"/>
                <a:gd name="T9" fmla="*/ 2147483647 h 124"/>
                <a:gd name="T10" fmla="*/ 2147483647 w 79"/>
                <a:gd name="T11" fmla="*/ 2147483647 h 124"/>
                <a:gd name="T12" fmla="*/ 2147483647 w 79"/>
                <a:gd name="T13" fmla="*/ 2147483647 h 124"/>
                <a:gd name="T14" fmla="*/ 2147483647 w 79"/>
                <a:gd name="T15" fmla="*/ 2147483647 h 124"/>
                <a:gd name="T16" fmla="*/ 2147483647 w 79"/>
                <a:gd name="T17" fmla="*/ 2147483647 h 124"/>
                <a:gd name="T18" fmla="*/ 2147483647 w 79"/>
                <a:gd name="T19" fmla="*/ 2147483647 h 124"/>
                <a:gd name="T20" fmla="*/ 2147483647 w 79"/>
                <a:gd name="T21" fmla="*/ 0 h 124"/>
                <a:gd name="T22" fmla="*/ 2147483647 w 79"/>
                <a:gd name="T23" fmla="*/ 0 h 124"/>
                <a:gd name="T24" fmla="*/ 2147483647 w 79"/>
                <a:gd name="T25" fmla="*/ 0 h 124"/>
                <a:gd name="T26" fmla="*/ 2147483647 w 79"/>
                <a:gd name="T27" fmla="*/ 0 h 124"/>
                <a:gd name="T28" fmla="*/ 2147483647 w 79"/>
                <a:gd name="T29" fmla="*/ 0 h 124"/>
                <a:gd name="T30" fmla="*/ 2147483647 w 79"/>
                <a:gd name="T31" fmla="*/ 2147483647 h 124"/>
                <a:gd name="T32" fmla="*/ 2147483647 w 79"/>
                <a:gd name="T33" fmla="*/ 2147483647 h 124"/>
                <a:gd name="T34" fmla="*/ 2147483647 w 79"/>
                <a:gd name="T35" fmla="*/ 2147483647 h 124"/>
                <a:gd name="T36" fmla="*/ 2147483647 w 79"/>
                <a:gd name="T37" fmla="*/ 2147483647 h 124"/>
                <a:gd name="T38" fmla="*/ 2147483647 w 79"/>
                <a:gd name="T39" fmla="*/ 2147483647 h 124"/>
                <a:gd name="T40" fmla="*/ 2147483647 w 79"/>
                <a:gd name="T41" fmla="*/ 2147483647 h 124"/>
                <a:gd name="T42" fmla="*/ 2147483647 w 79"/>
                <a:gd name="T43" fmla="*/ 2147483647 h 124"/>
                <a:gd name="T44" fmla="*/ 2147483647 w 79"/>
                <a:gd name="T45" fmla="*/ 2147483647 h 124"/>
                <a:gd name="T46" fmla="*/ 2147483647 w 79"/>
                <a:gd name="T47" fmla="*/ 2147483647 h 124"/>
                <a:gd name="T48" fmla="*/ 2147483647 w 79"/>
                <a:gd name="T49" fmla="*/ 2147483647 h 124"/>
                <a:gd name="T50" fmla="*/ 2147483647 w 79"/>
                <a:gd name="T51" fmla="*/ 2147483647 h 124"/>
                <a:gd name="T52" fmla="*/ 2147483647 w 79"/>
                <a:gd name="T53" fmla="*/ 2147483647 h 124"/>
                <a:gd name="T54" fmla="*/ 2147483647 w 79"/>
                <a:gd name="T55" fmla="*/ 2147483647 h 124"/>
                <a:gd name="T56" fmla="*/ 2147483647 w 79"/>
                <a:gd name="T57" fmla="*/ 2147483647 h 124"/>
                <a:gd name="T58" fmla="*/ 2147483647 w 79"/>
                <a:gd name="T59" fmla="*/ 2147483647 h 124"/>
                <a:gd name="T60" fmla="*/ 2147483647 w 79"/>
                <a:gd name="T61" fmla="*/ 2147483647 h 124"/>
                <a:gd name="T62" fmla="*/ 2147483647 w 79"/>
                <a:gd name="T63" fmla="*/ 2147483647 h 124"/>
                <a:gd name="T64" fmla="*/ 0 w 79"/>
                <a:gd name="T65" fmla="*/ 2147483647 h 124"/>
                <a:gd name="T66" fmla="*/ 0 w 79"/>
                <a:gd name="T67" fmla="*/ 2147483647 h 124"/>
                <a:gd name="T68" fmla="*/ 2147483647 w 79"/>
                <a:gd name="T69" fmla="*/ 2147483647 h 124"/>
                <a:gd name="T70" fmla="*/ 2147483647 w 79"/>
                <a:gd name="T71" fmla="*/ 2147483647 h 124"/>
                <a:gd name="T72" fmla="*/ 2147483647 w 79"/>
                <a:gd name="T73" fmla="*/ 2147483647 h 124"/>
                <a:gd name="T74" fmla="*/ 2147483647 w 79"/>
                <a:gd name="T75" fmla="*/ 2147483647 h 124"/>
                <a:gd name="T76" fmla="*/ 2147483647 w 79"/>
                <a:gd name="T77" fmla="*/ 2147483647 h 124"/>
                <a:gd name="T78" fmla="*/ 2147483647 w 79"/>
                <a:gd name="T79" fmla="*/ 2147483647 h 124"/>
                <a:gd name="T80" fmla="*/ 2147483647 w 79"/>
                <a:gd name="T81" fmla="*/ 2147483647 h 124"/>
                <a:gd name="T82" fmla="*/ 2147483647 w 79"/>
                <a:gd name="T83" fmla="*/ 2147483647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"/>
                <a:gd name="T127" fmla="*/ 0 h 124"/>
                <a:gd name="T128" fmla="*/ 79 w 79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" h="124">
                  <a:moveTo>
                    <a:pt x="32" y="72"/>
                  </a:moveTo>
                  <a:lnTo>
                    <a:pt x="37" y="57"/>
                  </a:lnTo>
                  <a:lnTo>
                    <a:pt x="42" y="46"/>
                  </a:lnTo>
                  <a:lnTo>
                    <a:pt x="48" y="36"/>
                  </a:lnTo>
                  <a:lnTo>
                    <a:pt x="48" y="31"/>
                  </a:lnTo>
                  <a:lnTo>
                    <a:pt x="53" y="21"/>
                  </a:lnTo>
                  <a:lnTo>
                    <a:pt x="53" y="16"/>
                  </a:lnTo>
                  <a:lnTo>
                    <a:pt x="53" y="10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4" y="5"/>
                  </a:lnTo>
                  <a:lnTo>
                    <a:pt x="79" y="10"/>
                  </a:lnTo>
                  <a:lnTo>
                    <a:pt x="79" y="16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4" y="26"/>
                  </a:lnTo>
                  <a:lnTo>
                    <a:pt x="74" y="31"/>
                  </a:lnTo>
                  <a:lnTo>
                    <a:pt x="69" y="36"/>
                  </a:lnTo>
                  <a:lnTo>
                    <a:pt x="69" y="41"/>
                  </a:lnTo>
                  <a:lnTo>
                    <a:pt x="58" y="57"/>
                  </a:lnTo>
                  <a:lnTo>
                    <a:pt x="53" y="67"/>
                  </a:lnTo>
                  <a:lnTo>
                    <a:pt x="48" y="77"/>
                  </a:lnTo>
                  <a:lnTo>
                    <a:pt x="32" y="93"/>
                  </a:lnTo>
                  <a:lnTo>
                    <a:pt x="21" y="113"/>
                  </a:lnTo>
                  <a:lnTo>
                    <a:pt x="11" y="118"/>
                  </a:lnTo>
                  <a:lnTo>
                    <a:pt x="6" y="124"/>
                  </a:lnTo>
                  <a:lnTo>
                    <a:pt x="0" y="124"/>
                  </a:lnTo>
                  <a:lnTo>
                    <a:pt x="6" y="118"/>
                  </a:lnTo>
                  <a:lnTo>
                    <a:pt x="6" y="113"/>
                  </a:lnTo>
                  <a:lnTo>
                    <a:pt x="11" y="108"/>
                  </a:lnTo>
                  <a:lnTo>
                    <a:pt x="16" y="103"/>
                  </a:lnTo>
                  <a:lnTo>
                    <a:pt x="21" y="93"/>
                  </a:lnTo>
                  <a:lnTo>
                    <a:pt x="27" y="82"/>
                  </a:lnTo>
                  <a:lnTo>
                    <a:pt x="32" y="72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3" name="Freeform 113"/>
            <p:cNvSpPr>
              <a:spLocks/>
            </p:cNvSpPr>
            <p:nvPr/>
          </p:nvSpPr>
          <p:spPr bwMode="auto">
            <a:xfrm>
              <a:off x="6244271" y="1690685"/>
              <a:ext cx="158750" cy="49213"/>
            </a:xfrm>
            <a:custGeom>
              <a:avLst/>
              <a:gdLst>
                <a:gd name="T0" fmla="*/ 0 w 100"/>
                <a:gd name="T1" fmla="*/ 2147483647 h 31"/>
                <a:gd name="T2" fmla="*/ 2147483647 w 100"/>
                <a:gd name="T3" fmla="*/ 2147483647 h 31"/>
                <a:gd name="T4" fmla="*/ 2147483647 w 100"/>
                <a:gd name="T5" fmla="*/ 2147483647 h 31"/>
                <a:gd name="T6" fmla="*/ 2147483647 w 100"/>
                <a:gd name="T7" fmla="*/ 2147483647 h 31"/>
                <a:gd name="T8" fmla="*/ 2147483647 w 100"/>
                <a:gd name="T9" fmla="*/ 2147483647 h 31"/>
                <a:gd name="T10" fmla="*/ 2147483647 w 100"/>
                <a:gd name="T11" fmla="*/ 2147483647 h 31"/>
                <a:gd name="T12" fmla="*/ 2147483647 w 100"/>
                <a:gd name="T13" fmla="*/ 2147483647 h 31"/>
                <a:gd name="T14" fmla="*/ 2147483647 w 100"/>
                <a:gd name="T15" fmla="*/ 2147483647 h 31"/>
                <a:gd name="T16" fmla="*/ 2147483647 w 100"/>
                <a:gd name="T17" fmla="*/ 0 h 31"/>
                <a:gd name="T18" fmla="*/ 2147483647 w 100"/>
                <a:gd name="T19" fmla="*/ 0 h 31"/>
                <a:gd name="T20" fmla="*/ 2147483647 w 100"/>
                <a:gd name="T21" fmla="*/ 0 h 31"/>
                <a:gd name="T22" fmla="*/ 2147483647 w 100"/>
                <a:gd name="T23" fmla="*/ 2147483647 h 31"/>
                <a:gd name="T24" fmla="*/ 2147483647 w 100"/>
                <a:gd name="T25" fmla="*/ 2147483647 h 31"/>
                <a:gd name="T26" fmla="*/ 2147483647 w 100"/>
                <a:gd name="T27" fmla="*/ 2147483647 h 31"/>
                <a:gd name="T28" fmla="*/ 2147483647 w 100"/>
                <a:gd name="T29" fmla="*/ 2147483647 h 31"/>
                <a:gd name="T30" fmla="*/ 2147483647 w 100"/>
                <a:gd name="T31" fmla="*/ 2147483647 h 31"/>
                <a:gd name="T32" fmla="*/ 2147483647 w 100"/>
                <a:gd name="T33" fmla="*/ 2147483647 h 31"/>
                <a:gd name="T34" fmla="*/ 2147483647 w 100"/>
                <a:gd name="T35" fmla="*/ 2147483647 h 31"/>
                <a:gd name="T36" fmla="*/ 2147483647 w 100"/>
                <a:gd name="T37" fmla="*/ 2147483647 h 31"/>
                <a:gd name="T38" fmla="*/ 2147483647 w 100"/>
                <a:gd name="T39" fmla="*/ 2147483647 h 31"/>
                <a:gd name="T40" fmla="*/ 2147483647 w 100"/>
                <a:gd name="T41" fmla="*/ 2147483647 h 31"/>
                <a:gd name="T42" fmla="*/ 2147483647 w 100"/>
                <a:gd name="T43" fmla="*/ 2147483647 h 31"/>
                <a:gd name="T44" fmla="*/ 2147483647 w 100"/>
                <a:gd name="T45" fmla="*/ 2147483647 h 31"/>
                <a:gd name="T46" fmla="*/ 2147483647 w 100"/>
                <a:gd name="T47" fmla="*/ 2147483647 h 31"/>
                <a:gd name="T48" fmla="*/ 2147483647 w 100"/>
                <a:gd name="T49" fmla="*/ 2147483647 h 31"/>
                <a:gd name="T50" fmla="*/ 2147483647 w 100"/>
                <a:gd name="T51" fmla="*/ 2147483647 h 31"/>
                <a:gd name="T52" fmla="*/ 0 w 100"/>
                <a:gd name="T53" fmla="*/ 2147483647 h 31"/>
                <a:gd name="T54" fmla="*/ 0 w 100"/>
                <a:gd name="T55" fmla="*/ 2147483647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"/>
                <a:gd name="T85" fmla="*/ 0 h 31"/>
                <a:gd name="T86" fmla="*/ 100 w 100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" h="31">
                  <a:moveTo>
                    <a:pt x="0" y="20"/>
                  </a:moveTo>
                  <a:lnTo>
                    <a:pt x="11" y="15"/>
                  </a:lnTo>
                  <a:lnTo>
                    <a:pt x="16" y="15"/>
                  </a:lnTo>
                  <a:lnTo>
                    <a:pt x="21" y="15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53" y="5"/>
                  </a:lnTo>
                  <a:lnTo>
                    <a:pt x="68" y="5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100" y="10"/>
                  </a:lnTo>
                  <a:lnTo>
                    <a:pt x="95" y="15"/>
                  </a:lnTo>
                  <a:lnTo>
                    <a:pt x="89" y="15"/>
                  </a:lnTo>
                  <a:lnTo>
                    <a:pt x="84" y="20"/>
                  </a:lnTo>
                  <a:lnTo>
                    <a:pt x="68" y="20"/>
                  </a:lnTo>
                  <a:lnTo>
                    <a:pt x="47" y="25"/>
                  </a:lnTo>
                  <a:lnTo>
                    <a:pt x="37" y="25"/>
                  </a:lnTo>
                  <a:lnTo>
                    <a:pt x="32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20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4" name="Freeform 114"/>
            <p:cNvSpPr>
              <a:spLocks/>
            </p:cNvSpPr>
            <p:nvPr/>
          </p:nvSpPr>
          <p:spPr bwMode="auto">
            <a:xfrm>
              <a:off x="6018846" y="1739898"/>
              <a:ext cx="42863" cy="169863"/>
            </a:xfrm>
            <a:custGeom>
              <a:avLst/>
              <a:gdLst>
                <a:gd name="T0" fmla="*/ 0 w 27"/>
                <a:gd name="T1" fmla="*/ 0 h 107"/>
                <a:gd name="T2" fmla="*/ 2147483647 w 27"/>
                <a:gd name="T3" fmla="*/ 0 h 107"/>
                <a:gd name="T4" fmla="*/ 2147483647 w 27"/>
                <a:gd name="T5" fmla="*/ 0 h 107"/>
                <a:gd name="T6" fmla="*/ 2147483647 w 27"/>
                <a:gd name="T7" fmla="*/ 0 h 107"/>
                <a:gd name="T8" fmla="*/ 2147483647 w 27"/>
                <a:gd name="T9" fmla="*/ 2147483647 h 107"/>
                <a:gd name="T10" fmla="*/ 2147483647 w 27"/>
                <a:gd name="T11" fmla="*/ 2147483647 h 107"/>
                <a:gd name="T12" fmla="*/ 2147483647 w 27"/>
                <a:gd name="T13" fmla="*/ 2147483647 h 107"/>
                <a:gd name="T14" fmla="*/ 2147483647 w 27"/>
                <a:gd name="T15" fmla="*/ 2147483647 h 107"/>
                <a:gd name="T16" fmla="*/ 2147483647 w 27"/>
                <a:gd name="T17" fmla="*/ 2147483647 h 107"/>
                <a:gd name="T18" fmla="*/ 2147483647 w 27"/>
                <a:gd name="T19" fmla="*/ 2147483647 h 107"/>
                <a:gd name="T20" fmla="*/ 2147483647 w 27"/>
                <a:gd name="T21" fmla="*/ 2147483647 h 107"/>
                <a:gd name="T22" fmla="*/ 2147483647 w 27"/>
                <a:gd name="T23" fmla="*/ 2147483647 h 107"/>
                <a:gd name="T24" fmla="*/ 2147483647 w 27"/>
                <a:gd name="T25" fmla="*/ 2147483647 h 107"/>
                <a:gd name="T26" fmla="*/ 2147483647 w 27"/>
                <a:gd name="T27" fmla="*/ 2147483647 h 107"/>
                <a:gd name="T28" fmla="*/ 2147483647 w 27"/>
                <a:gd name="T29" fmla="*/ 2147483647 h 107"/>
                <a:gd name="T30" fmla="*/ 2147483647 w 27"/>
                <a:gd name="T31" fmla="*/ 2147483647 h 107"/>
                <a:gd name="T32" fmla="*/ 2147483647 w 27"/>
                <a:gd name="T33" fmla="*/ 2147483647 h 107"/>
                <a:gd name="T34" fmla="*/ 2147483647 w 27"/>
                <a:gd name="T35" fmla="*/ 2147483647 h 107"/>
                <a:gd name="T36" fmla="*/ 2147483647 w 27"/>
                <a:gd name="T37" fmla="*/ 2147483647 h 107"/>
                <a:gd name="T38" fmla="*/ 2147483647 w 27"/>
                <a:gd name="T39" fmla="*/ 2147483647 h 107"/>
                <a:gd name="T40" fmla="*/ 2147483647 w 27"/>
                <a:gd name="T41" fmla="*/ 2147483647 h 107"/>
                <a:gd name="T42" fmla="*/ 2147483647 w 27"/>
                <a:gd name="T43" fmla="*/ 2147483647 h 107"/>
                <a:gd name="T44" fmla="*/ 2147483647 w 27"/>
                <a:gd name="T45" fmla="*/ 2147483647 h 107"/>
                <a:gd name="T46" fmla="*/ 2147483647 w 27"/>
                <a:gd name="T47" fmla="*/ 2147483647 h 107"/>
                <a:gd name="T48" fmla="*/ 2147483647 w 27"/>
                <a:gd name="T49" fmla="*/ 2147483647 h 107"/>
                <a:gd name="T50" fmla="*/ 2147483647 w 27"/>
                <a:gd name="T51" fmla="*/ 2147483647 h 107"/>
                <a:gd name="T52" fmla="*/ 2147483647 w 27"/>
                <a:gd name="T53" fmla="*/ 2147483647 h 107"/>
                <a:gd name="T54" fmla="*/ 2147483647 w 27"/>
                <a:gd name="T55" fmla="*/ 2147483647 h 107"/>
                <a:gd name="T56" fmla="*/ 2147483647 w 27"/>
                <a:gd name="T57" fmla="*/ 2147483647 h 107"/>
                <a:gd name="T58" fmla="*/ 2147483647 w 27"/>
                <a:gd name="T59" fmla="*/ 2147483647 h 107"/>
                <a:gd name="T60" fmla="*/ 2147483647 w 27"/>
                <a:gd name="T61" fmla="*/ 2147483647 h 107"/>
                <a:gd name="T62" fmla="*/ 2147483647 w 27"/>
                <a:gd name="T63" fmla="*/ 2147483647 h 107"/>
                <a:gd name="T64" fmla="*/ 2147483647 w 27"/>
                <a:gd name="T65" fmla="*/ 2147483647 h 107"/>
                <a:gd name="T66" fmla="*/ 2147483647 w 27"/>
                <a:gd name="T67" fmla="*/ 2147483647 h 107"/>
                <a:gd name="T68" fmla="*/ 2147483647 w 27"/>
                <a:gd name="T69" fmla="*/ 2147483647 h 107"/>
                <a:gd name="T70" fmla="*/ 2147483647 w 27"/>
                <a:gd name="T71" fmla="*/ 2147483647 h 107"/>
                <a:gd name="T72" fmla="*/ 2147483647 w 27"/>
                <a:gd name="T73" fmla="*/ 2147483647 h 107"/>
                <a:gd name="T74" fmla="*/ 2147483647 w 27"/>
                <a:gd name="T75" fmla="*/ 2147483647 h 107"/>
                <a:gd name="T76" fmla="*/ 0 w 27"/>
                <a:gd name="T77" fmla="*/ 2147483647 h 107"/>
                <a:gd name="T78" fmla="*/ 0 w 27"/>
                <a:gd name="T79" fmla="*/ 2147483647 h 107"/>
                <a:gd name="T80" fmla="*/ 0 w 27"/>
                <a:gd name="T81" fmla="*/ 2147483647 h 107"/>
                <a:gd name="T82" fmla="*/ 0 w 27"/>
                <a:gd name="T83" fmla="*/ 2147483647 h 107"/>
                <a:gd name="T84" fmla="*/ 0 w 27"/>
                <a:gd name="T85" fmla="*/ 0 h 107"/>
                <a:gd name="T86" fmla="*/ 0 w 27"/>
                <a:gd name="T87" fmla="*/ 0 h 1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107"/>
                <a:gd name="T134" fmla="*/ 27 w 27"/>
                <a:gd name="T135" fmla="*/ 107 h 1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107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7" y="5"/>
                  </a:lnTo>
                  <a:lnTo>
                    <a:pt x="21" y="20"/>
                  </a:lnTo>
                  <a:lnTo>
                    <a:pt x="27" y="30"/>
                  </a:lnTo>
                  <a:lnTo>
                    <a:pt x="27" y="46"/>
                  </a:lnTo>
                  <a:lnTo>
                    <a:pt x="27" y="56"/>
                  </a:lnTo>
                  <a:lnTo>
                    <a:pt x="27" y="61"/>
                  </a:lnTo>
                  <a:lnTo>
                    <a:pt x="27" y="66"/>
                  </a:lnTo>
                  <a:lnTo>
                    <a:pt x="27" y="71"/>
                  </a:lnTo>
                  <a:lnTo>
                    <a:pt x="27" y="82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7" y="102"/>
                  </a:lnTo>
                  <a:lnTo>
                    <a:pt x="21" y="107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16" y="92"/>
                  </a:lnTo>
                  <a:lnTo>
                    <a:pt x="16" y="87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6" y="71"/>
                  </a:lnTo>
                  <a:lnTo>
                    <a:pt x="16" y="61"/>
                  </a:lnTo>
                  <a:lnTo>
                    <a:pt x="11" y="51"/>
                  </a:lnTo>
                  <a:lnTo>
                    <a:pt x="11" y="46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6" y="25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5" name="Freeform 115"/>
            <p:cNvSpPr>
              <a:spLocks/>
            </p:cNvSpPr>
            <p:nvPr/>
          </p:nvSpPr>
          <p:spPr bwMode="auto">
            <a:xfrm>
              <a:off x="6044246" y="1722435"/>
              <a:ext cx="133350" cy="122238"/>
            </a:xfrm>
            <a:custGeom>
              <a:avLst/>
              <a:gdLst>
                <a:gd name="T0" fmla="*/ 2147483647 w 84"/>
                <a:gd name="T1" fmla="*/ 2147483647 h 77"/>
                <a:gd name="T2" fmla="*/ 2147483647 w 84"/>
                <a:gd name="T3" fmla="*/ 2147483647 h 77"/>
                <a:gd name="T4" fmla="*/ 2147483647 w 84"/>
                <a:gd name="T5" fmla="*/ 2147483647 h 77"/>
                <a:gd name="T6" fmla="*/ 2147483647 w 84"/>
                <a:gd name="T7" fmla="*/ 2147483647 h 77"/>
                <a:gd name="T8" fmla="*/ 2147483647 w 84"/>
                <a:gd name="T9" fmla="*/ 2147483647 h 77"/>
                <a:gd name="T10" fmla="*/ 2147483647 w 84"/>
                <a:gd name="T11" fmla="*/ 2147483647 h 77"/>
                <a:gd name="T12" fmla="*/ 2147483647 w 84"/>
                <a:gd name="T13" fmla="*/ 2147483647 h 77"/>
                <a:gd name="T14" fmla="*/ 2147483647 w 84"/>
                <a:gd name="T15" fmla="*/ 2147483647 h 77"/>
                <a:gd name="T16" fmla="*/ 2147483647 w 84"/>
                <a:gd name="T17" fmla="*/ 2147483647 h 77"/>
                <a:gd name="T18" fmla="*/ 2147483647 w 84"/>
                <a:gd name="T19" fmla="*/ 2147483647 h 77"/>
                <a:gd name="T20" fmla="*/ 2147483647 w 84"/>
                <a:gd name="T21" fmla="*/ 2147483647 h 77"/>
                <a:gd name="T22" fmla="*/ 2147483647 w 84"/>
                <a:gd name="T23" fmla="*/ 2147483647 h 77"/>
                <a:gd name="T24" fmla="*/ 2147483647 w 84"/>
                <a:gd name="T25" fmla="*/ 2147483647 h 77"/>
                <a:gd name="T26" fmla="*/ 0 w 84"/>
                <a:gd name="T27" fmla="*/ 2147483647 h 77"/>
                <a:gd name="T28" fmla="*/ 0 w 84"/>
                <a:gd name="T29" fmla="*/ 2147483647 h 77"/>
                <a:gd name="T30" fmla="*/ 2147483647 w 84"/>
                <a:gd name="T31" fmla="*/ 2147483647 h 77"/>
                <a:gd name="T32" fmla="*/ 2147483647 w 84"/>
                <a:gd name="T33" fmla="*/ 2147483647 h 77"/>
                <a:gd name="T34" fmla="*/ 2147483647 w 84"/>
                <a:gd name="T35" fmla="*/ 2147483647 h 77"/>
                <a:gd name="T36" fmla="*/ 2147483647 w 84"/>
                <a:gd name="T37" fmla="*/ 2147483647 h 77"/>
                <a:gd name="T38" fmla="*/ 2147483647 w 84"/>
                <a:gd name="T39" fmla="*/ 0 h 77"/>
                <a:gd name="T40" fmla="*/ 2147483647 w 84"/>
                <a:gd name="T41" fmla="*/ 0 h 77"/>
                <a:gd name="T42" fmla="*/ 2147483647 w 84"/>
                <a:gd name="T43" fmla="*/ 0 h 77"/>
                <a:gd name="T44" fmla="*/ 2147483647 w 84"/>
                <a:gd name="T45" fmla="*/ 2147483647 h 77"/>
                <a:gd name="T46" fmla="*/ 2147483647 w 84"/>
                <a:gd name="T47" fmla="*/ 2147483647 h 77"/>
                <a:gd name="T48" fmla="*/ 2147483647 w 84"/>
                <a:gd name="T49" fmla="*/ 2147483647 h 77"/>
                <a:gd name="T50" fmla="*/ 2147483647 w 84"/>
                <a:gd name="T51" fmla="*/ 2147483647 h 77"/>
                <a:gd name="T52" fmla="*/ 2147483647 w 84"/>
                <a:gd name="T53" fmla="*/ 2147483647 h 77"/>
                <a:gd name="T54" fmla="*/ 2147483647 w 84"/>
                <a:gd name="T55" fmla="*/ 2147483647 h 77"/>
                <a:gd name="T56" fmla="*/ 2147483647 w 84"/>
                <a:gd name="T57" fmla="*/ 2147483647 h 77"/>
                <a:gd name="T58" fmla="*/ 2147483647 w 84"/>
                <a:gd name="T59" fmla="*/ 2147483647 h 77"/>
                <a:gd name="T60" fmla="*/ 2147483647 w 84"/>
                <a:gd name="T61" fmla="*/ 2147483647 h 77"/>
                <a:gd name="T62" fmla="*/ 2147483647 w 84"/>
                <a:gd name="T63" fmla="*/ 2147483647 h 77"/>
                <a:gd name="T64" fmla="*/ 2147483647 w 84"/>
                <a:gd name="T65" fmla="*/ 2147483647 h 77"/>
                <a:gd name="T66" fmla="*/ 2147483647 w 84"/>
                <a:gd name="T67" fmla="*/ 2147483647 h 77"/>
                <a:gd name="T68" fmla="*/ 2147483647 w 84"/>
                <a:gd name="T69" fmla="*/ 2147483647 h 77"/>
                <a:gd name="T70" fmla="*/ 2147483647 w 84"/>
                <a:gd name="T71" fmla="*/ 2147483647 h 77"/>
                <a:gd name="T72" fmla="*/ 2147483647 w 84"/>
                <a:gd name="T73" fmla="*/ 2147483647 h 77"/>
                <a:gd name="T74" fmla="*/ 2147483647 w 84"/>
                <a:gd name="T75" fmla="*/ 2147483647 h 77"/>
                <a:gd name="T76" fmla="*/ 2147483647 w 84"/>
                <a:gd name="T77" fmla="*/ 2147483647 h 77"/>
                <a:gd name="T78" fmla="*/ 2147483647 w 84"/>
                <a:gd name="T79" fmla="*/ 2147483647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4"/>
                <a:gd name="T121" fmla="*/ 0 h 77"/>
                <a:gd name="T122" fmla="*/ 84 w 84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4" h="77">
                  <a:moveTo>
                    <a:pt x="42" y="77"/>
                  </a:moveTo>
                  <a:lnTo>
                    <a:pt x="47" y="67"/>
                  </a:lnTo>
                  <a:lnTo>
                    <a:pt x="47" y="62"/>
                  </a:lnTo>
                  <a:lnTo>
                    <a:pt x="47" y="41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16" y="2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26" y="11"/>
                  </a:lnTo>
                  <a:lnTo>
                    <a:pt x="37" y="11"/>
                  </a:lnTo>
                  <a:lnTo>
                    <a:pt x="47" y="5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5"/>
                  </a:lnTo>
                  <a:lnTo>
                    <a:pt x="74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84" y="16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4" y="26"/>
                  </a:lnTo>
                  <a:lnTo>
                    <a:pt x="74" y="31"/>
                  </a:lnTo>
                  <a:lnTo>
                    <a:pt x="68" y="31"/>
                  </a:lnTo>
                  <a:lnTo>
                    <a:pt x="68" y="36"/>
                  </a:lnTo>
                  <a:lnTo>
                    <a:pt x="63" y="47"/>
                  </a:lnTo>
                  <a:lnTo>
                    <a:pt x="63" y="52"/>
                  </a:lnTo>
                  <a:lnTo>
                    <a:pt x="58" y="62"/>
                  </a:lnTo>
                  <a:lnTo>
                    <a:pt x="58" y="77"/>
                  </a:lnTo>
                  <a:lnTo>
                    <a:pt x="42" y="77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6" name="Freeform 116"/>
            <p:cNvSpPr>
              <a:spLocks/>
            </p:cNvSpPr>
            <p:nvPr/>
          </p:nvSpPr>
          <p:spPr bwMode="auto">
            <a:xfrm>
              <a:off x="6052183" y="1828798"/>
              <a:ext cx="100013" cy="33338"/>
            </a:xfrm>
            <a:custGeom>
              <a:avLst/>
              <a:gdLst>
                <a:gd name="T0" fmla="*/ 2147483647 w 63"/>
                <a:gd name="T1" fmla="*/ 2147483647 h 21"/>
                <a:gd name="T2" fmla="*/ 2147483647 w 63"/>
                <a:gd name="T3" fmla="*/ 0 h 21"/>
                <a:gd name="T4" fmla="*/ 2147483647 w 63"/>
                <a:gd name="T5" fmla="*/ 0 h 21"/>
                <a:gd name="T6" fmla="*/ 2147483647 w 63"/>
                <a:gd name="T7" fmla="*/ 0 h 21"/>
                <a:gd name="T8" fmla="*/ 2147483647 w 63"/>
                <a:gd name="T9" fmla="*/ 0 h 21"/>
                <a:gd name="T10" fmla="*/ 2147483647 w 63"/>
                <a:gd name="T11" fmla="*/ 0 h 21"/>
                <a:gd name="T12" fmla="*/ 2147483647 w 63"/>
                <a:gd name="T13" fmla="*/ 2147483647 h 21"/>
                <a:gd name="T14" fmla="*/ 2147483647 w 63"/>
                <a:gd name="T15" fmla="*/ 2147483647 h 21"/>
                <a:gd name="T16" fmla="*/ 2147483647 w 63"/>
                <a:gd name="T17" fmla="*/ 2147483647 h 21"/>
                <a:gd name="T18" fmla="*/ 2147483647 w 63"/>
                <a:gd name="T19" fmla="*/ 2147483647 h 21"/>
                <a:gd name="T20" fmla="*/ 2147483647 w 63"/>
                <a:gd name="T21" fmla="*/ 2147483647 h 21"/>
                <a:gd name="T22" fmla="*/ 2147483647 w 63"/>
                <a:gd name="T23" fmla="*/ 2147483647 h 21"/>
                <a:gd name="T24" fmla="*/ 2147483647 w 63"/>
                <a:gd name="T25" fmla="*/ 2147483647 h 21"/>
                <a:gd name="T26" fmla="*/ 2147483647 w 63"/>
                <a:gd name="T27" fmla="*/ 2147483647 h 21"/>
                <a:gd name="T28" fmla="*/ 0 w 63"/>
                <a:gd name="T29" fmla="*/ 2147483647 h 21"/>
                <a:gd name="T30" fmla="*/ 0 w 63"/>
                <a:gd name="T31" fmla="*/ 2147483647 h 21"/>
                <a:gd name="T32" fmla="*/ 2147483647 w 63"/>
                <a:gd name="T33" fmla="*/ 2147483647 h 21"/>
                <a:gd name="T34" fmla="*/ 2147483647 w 63"/>
                <a:gd name="T35" fmla="*/ 2147483647 h 21"/>
                <a:gd name="T36" fmla="*/ 2147483647 w 63"/>
                <a:gd name="T37" fmla="*/ 2147483647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21"/>
                <a:gd name="T59" fmla="*/ 63 w 63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21">
                  <a:moveTo>
                    <a:pt x="32" y="5"/>
                  </a:move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63" y="10"/>
                  </a:lnTo>
                  <a:lnTo>
                    <a:pt x="58" y="10"/>
                  </a:lnTo>
                  <a:lnTo>
                    <a:pt x="53" y="15"/>
                  </a:lnTo>
                  <a:lnTo>
                    <a:pt x="48" y="15"/>
                  </a:lnTo>
                  <a:lnTo>
                    <a:pt x="37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32" y="5"/>
                  </a:lnTo>
                </a:path>
              </a:pathLst>
            </a:custGeom>
            <a:solidFill>
              <a:srgbClr val="C00000"/>
            </a:solidFill>
            <a:ln w="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137"/>
          <p:cNvGrpSpPr>
            <a:grpSpLocks noChangeAspect="1"/>
          </p:cNvGrpSpPr>
          <p:nvPr/>
        </p:nvGrpSpPr>
        <p:grpSpPr bwMode="auto">
          <a:xfrm>
            <a:off x="7653338" y="5043488"/>
            <a:ext cx="341312" cy="341312"/>
            <a:chOff x="7629933" y="4887460"/>
            <a:chExt cx="449262" cy="450850"/>
          </a:xfrm>
        </p:grpSpPr>
        <p:sp>
          <p:nvSpPr>
            <p:cNvPr id="69668" name="Freeform 127"/>
            <p:cNvSpPr>
              <a:spLocks/>
            </p:cNvSpPr>
            <p:nvPr/>
          </p:nvSpPr>
          <p:spPr bwMode="auto">
            <a:xfrm>
              <a:off x="7837896" y="4887460"/>
              <a:ext cx="200025" cy="139700"/>
            </a:xfrm>
            <a:custGeom>
              <a:avLst/>
              <a:gdLst>
                <a:gd name="T0" fmla="*/ 2147483647 w 126"/>
                <a:gd name="T1" fmla="*/ 2147483647 h 88"/>
                <a:gd name="T2" fmla="*/ 2147483647 w 126"/>
                <a:gd name="T3" fmla="*/ 2147483647 h 88"/>
                <a:gd name="T4" fmla="*/ 2147483647 w 126"/>
                <a:gd name="T5" fmla="*/ 0 h 88"/>
                <a:gd name="T6" fmla="*/ 2147483647 w 126"/>
                <a:gd name="T7" fmla="*/ 2147483647 h 88"/>
                <a:gd name="T8" fmla="*/ 2147483647 w 126"/>
                <a:gd name="T9" fmla="*/ 2147483647 h 88"/>
                <a:gd name="T10" fmla="*/ 2147483647 w 126"/>
                <a:gd name="T11" fmla="*/ 2147483647 h 88"/>
                <a:gd name="T12" fmla="*/ 2147483647 w 126"/>
                <a:gd name="T13" fmla="*/ 2147483647 h 88"/>
                <a:gd name="T14" fmla="*/ 2147483647 w 126"/>
                <a:gd name="T15" fmla="*/ 2147483647 h 88"/>
                <a:gd name="T16" fmla="*/ 2147483647 w 126"/>
                <a:gd name="T17" fmla="*/ 2147483647 h 88"/>
                <a:gd name="T18" fmla="*/ 2147483647 w 126"/>
                <a:gd name="T19" fmla="*/ 2147483647 h 88"/>
                <a:gd name="T20" fmla="*/ 2147483647 w 126"/>
                <a:gd name="T21" fmla="*/ 2147483647 h 88"/>
                <a:gd name="T22" fmla="*/ 2147483647 w 126"/>
                <a:gd name="T23" fmla="*/ 2147483647 h 88"/>
                <a:gd name="T24" fmla="*/ 2147483647 w 126"/>
                <a:gd name="T25" fmla="*/ 2147483647 h 88"/>
                <a:gd name="T26" fmla="*/ 2147483647 w 126"/>
                <a:gd name="T27" fmla="*/ 2147483647 h 88"/>
                <a:gd name="T28" fmla="*/ 2147483647 w 126"/>
                <a:gd name="T29" fmla="*/ 2147483647 h 88"/>
                <a:gd name="T30" fmla="*/ 2147483647 w 126"/>
                <a:gd name="T31" fmla="*/ 2147483647 h 88"/>
                <a:gd name="T32" fmla="*/ 2147483647 w 126"/>
                <a:gd name="T33" fmla="*/ 2147483647 h 88"/>
                <a:gd name="T34" fmla="*/ 2147483647 w 126"/>
                <a:gd name="T35" fmla="*/ 2147483647 h 88"/>
                <a:gd name="T36" fmla="*/ 2147483647 w 126"/>
                <a:gd name="T37" fmla="*/ 2147483647 h 88"/>
                <a:gd name="T38" fmla="*/ 2147483647 w 126"/>
                <a:gd name="T39" fmla="*/ 2147483647 h 88"/>
                <a:gd name="T40" fmla="*/ 2147483647 w 126"/>
                <a:gd name="T41" fmla="*/ 2147483647 h 88"/>
                <a:gd name="T42" fmla="*/ 2147483647 w 126"/>
                <a:gd name="T43" fmla="*/ 2147483647 h 88"/>
                <a:gd name="T44" fmla="*/ 2147483647 w 126"/>
                <a:gd name="T45" fmla="*/ 2147483647 h 88"/>
                <a:gd name="T46" fmla="*/ 2147483647 w 126"/>
                <a:gd name="T47" fmla="*/ 2147483647 h 88"/>
                <a:gd name="T48" fmla="*/ 2147483647 w 126"/>
                <a:gd name="T49" fmla="*/ 2147483647 h 88"/>
                <a:gd name="T50" fmla="*/ 2147483647 w 126"/>
                <a:gd name="T51" fmla="*/ 2147483647 h 88"/>
                <a:gd name="T52" fmla="*/ 2147483647 w 126"/>
                <a:gd name="T53" fmla="*/ 2147483647 h 88"/>
                <a:gd name="T54" fmla="*/ 2147483647 w 126"/>
                <a:gd name="T55" fmla="*/ 2147483647 h 88"/>
                <a:gd name="T56" fmla="*/ 2147483647 w 126"/>
                <a:gd name="T57" fmla="*/ 2147483647 h 88"/>
                <a:gd name="T58" fmla="*/ 2147483647 w 126"/>
                <a:gd name="T59" fmla="*/ 2147483647 h 88"/>
                <a:gd name="T60" fmla="*/ 2147483647 w 126"/>
                <a:gd name="T61" fmla="*/ 2147483647 h 88"/>
                <a:gd name="T62" fmla="*/ 2147483647 w 126"/>
                <a:gd name="T63" fmla="*/ 2147483647 h 88"/>
                <a:gd name="T64" fmla="*/ 2147483647 w 126"/>
                <a:gd name="T65" fmla="*/ 2147483647 h 88"/>
                <a:gd name="T66" fmla="*/ 2147483647 w 126"/>
                <a:gd name="T67" fmla="*/ 2147483647 h 88"/>
                <a:gd name="T68" fmla="*/ 2147483647 w 126"/>
                <a:gd name="T69" fmla="*/ 2147483647 h 88"/>
                <a:gd name="T70" fmla="*/ 2147483647 w 126"/>
                <a:gd name="T71" fmla="*/ 2147483647 h 88"/>
                <a:gd name="T72" fmla="*/ 2147483647 w 126"/>
                <a:gd name="T73" fmla="*/ 2147483647 h 88"/>
                <a:gd name="T74" fmla="*/ 2147483647 w 126"/>
                <a:gd name="T75" fmla="*/ 2147483647 h 88"/>
                <a:gd name="T76" fmla="*/ 2147483647 w 126"/>
                <a:gd name="T77" fmla="*/ 2147483647 h 88"/>
                <a:gd name="T78" fmla="*/ 0 w 126"/>
                <a:gd name="T79" fmla="*/ 2147483647 h 88"/>
                <a:gd name="T80" fmla="*/ 0 w 126"/>
                <a:gd name="T81" fmla="*/ 2147483647 h 88"/>
                <a:gd name="T82" fmla="*/ 2147483647 w 126"/>
                <a:gd name="T83" fmla="*/ 2147483647 h 88"/>
                <a:gd name="T84" fmla="*/ 2147483647 w 126"/>
                <a:gd name="T85" fmla="*/ 2147483647 h 88"/>
                <a:gd name="T86" fmla="*/ 2147483647 w 126"/>
                <a:gd name="T87" fmla="*/ 2147483647 h 88"/>
                <a:gd name="T88" fmla="*/ 2147483647 w 126"/>
                <a:gd name="T89" fmla="*/ 2147483647 h 88"/>
                <a:gd name="T90" fmla="*/ 2147483647 w 126"/>
                <a:gd name="T91" fmla="*/ 2147483647 h 88"/>
                <a:gd name="T92" fmla="*/ 2147483647 w 126"/>
                <a:gd name="T93" fmla="*/ 2147483647 h 88"/>
                <a:gd name="T94" fmla="*/ 2147483647 w 126"/>
                <a:gd name="T95" fmla="*/ 2147483647 h 88"/>
                <a:gd name="T96" fmla="*/ 2147483647 w 126"/>
                <a:gd name="T97" fmla="*/ 2147483647 h 88"/>
                <a:gd name="T98" fmla="*/ 2147483647 w 126"/>
                <a:gd name="T99" fmla="*/ 2147483647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88"/>
                <a:gd name="T152" fmla="*/ 126 w 126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88">
                  <a:moveTo>
                    <a:pt x="79" y="5"/>
                  </a:moveTo>
                  <a:lnTo>
                    <a:pt x="89" y="5"/>
                  </a:lnTo>
                  <a:lnTo>
                    <a:pt x="89" y="0"/>
                  </a:lnTo>
                  <a:lnTo>
                    <a:pt x="94" y="5"/>
                  </a:lnTo>
                  <a:lnTo>
                    <a:pt x="99" y="5"/>
                  </a:lnTo>
                  <a:lnTo>
                    <a:pt x="105" y="10"/>
                  </a:lnTo>
                  <a:lnTo>
                    <a:pt x="110" y="10"/>
                  </a:lnTo>
                  <a:lnTo>
                    <a:pt x="115" y="15"/>
                  </a:lnTo>
                  <a:lnTo>
                    <a:pt x="120" y="21"/>
                  </a:lnTo>
                  <a:lnTo>
                    <a:pt x="126" y="21"/>
                  </a:lnTo>
                  <a:lnTo>
                    <a:pt x="126" y="26"/>
                  </a:lnTo>
                  <a:lnTo>
                    <a:pt x="120" y="26"/>
                  </a:lnTo>
                  <a:lnTo>
                    <a:pt x="115" y="31"/>
                  </a:lnTo>
                  <a:lnTo>
                    <a:pt x="110" y="36"/>
                  </a:lnTo>
                  <a:lnTo>
                    <a:pt x="110" y="41"/>
                  </a:lnTo>
                  <a:lnTo>
                    <a:pt x="105" y="46"/>
                  </a:lnTo>
                  <a:lnTo>
                    <a:pt x="105" y="52"/>
                  </a:lnTo>
                  <a:lnTo>
                    <a:pt x="99" y="62"/>
                  </a:lnTo>
                  <a:lnTo>
                    <a:pt x="94" y="72"/>
                  </a:lnTo>
                  <a:lnTo>
                    <a:pt x="89" y="88"/>
                  </a:lnTo>
                  <a:lnTo>
                    <a:pt x="73" y="88"/>
                  </a:lnTo>
                  <a:lnTo>
                    <a:pt x="79" y="72"/>
                  </a:lnTo>
                  <a:lnTo>
                    <a:pt x="79" y="62"/>
                  </a:lnTo>
                  <a:lnTo>
                    <a:pt x="84" y="52"/>
                  </a:lnTo>
                  <a:lnTo>
                    <a:pt x="84" y="46"/>
                  </a:lnTo>
                  <a:lnTo>
                    <a:pt x="84" y="36"/>
                  </a:lnTo>
                  <a:lnTo>
                    <a:pt x="89" y="31"/>
                  </a:lnTo>
                  <a:lnTo>
                    <a:pt x="89" y="26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68" y="21"/>
                  </a:lnTo>
                  <a:lnTo>
                    <a:pt x="58" y="21"/>
                  </a:lnTo>
                  <a:lnTo>
                    <a:pt x="47" y="21"/>
                  </a:lnTo>
                  <a:lnTo>
                    <a:pt x="37" y="26"/>
                  </a:lnTo>
                  <a:lnTo>
                    <a:pt x="21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1" y="15"/>
                  </a:lnTo>
                  <a:lnTo>
                    <a:pt x="21" y="15"/>
                  </a:lnTo>
                  <a:lnTo>
                    <a:pt x="31" y="15"/>
                  </a:lnTo>
                  <a:lnTo>
                    <a:pt x="47" y="15"/>
                  </a:lnTo>
                  <a:lnTo>
                    <a:pt x="58" y="10"/>
                  </a:lnTo>
                  <a:lnTo>
                    <a:pt x="68" y="10"/>
                  </a:lnTo>
                  <a:lnTo>
                    <a:pt x="79" y="5"/>
                  </a:lnTo>
                </a:path>
              </a:pathLst>
            </a:custGeom>
            <a:solidFill>
              <a:schemeClr val="tx1"/>
            </a:solidFill>
            <a:ln w="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组合 136"/>
            <p:cNvGrpSpPr>
              <a:grpSpLocks/>
            </p:cNvGrpSpPr>
            <p:nvPr/>
          </p:nvGrpSpPr>
          <p:grpSpPr bwMode="auto">
            <a:xfrm>
              <a:off x="7629933" y="4911273"/>
              <a:ext cx="449262" cy="427037"/>
              <a:chOff x="7629933" y="4911273"/>
              <a:chExt cx="449262" cy="427037"/>
            </a:xfrm>
          </p:grpSpPr>
          <p:sp>
            <p:nvSpPr>
              <p:cNvPr id="69670" name="Freeform 123"/>
              <p:cNvSpPr>
                <a:spLocks/>
              </p:cNvSpPr>
              <p:nvPr/>
            </p:nvSpPr>
            <p:spPr bwMode="auto">
              <a:xfrm>
                <a:off x="7629933" y="5019223"/>
                <a:ext cx="50800" cy="146050"/>
              </a:xfrm>
              <a:custGeom>
                <a:avLst/>
                <a:gdLst>
                  <a:gd name="T0" fmla="*/ 2147483647 w 32"/>
                  <a:gd name="T1" fmla="*/ 2147483647 h 92"/>
                  <a:gd name="T2" fmla="*/ 2147483647 w 32"/>
                  <a:gd name="T3" fmla="*/ 2147483647 h 92"/>
                  <a:gd name="T4" fmla="*/ 2147483647 w 32"/>
                  <a:gd name="T5" fmla="*/ 2147483647 h 92"/>
                  <a:gd name="T6" fmla="*/ 2147483647 w 32"/>
                  <a:gd name="T7" fmla="*/ 2147483647 h 92"/>
                  <a:gd name="T8" fmla="*/ 2147483647 w 32"/>
                  <a:gd name="T9" fmla="*/ 2147483647 h 92"/>
                  <a:gd name="T10" fmla="*/ 2147483647 w 32"/>
                  <a:gd name="T11" fmla="*/ 2147483647 h 92"/>
                  <a:gd name="T12" fmla="*/ 2147483647 w 32"/>
                  <a:gd name="T13" fmla="*/ 2147483647 h 92"/>
                  <a:gd name="T14" fmla="*/ 2147483647 w 32"/>
                  <a:gd name="T15" fmla="*/ 2147483647 h 92"/>
                  <a:gd name="T16" fmla="*/ 2147483647 w 32"/>
                  <a:gd name="T17" fmla="*/ 2147483647 h 92"/>
                  <a:gd name="T18" fmla="*/ 2147483647 w 32"/>
                  <a:gd name="T19" fmla="*/ 2147483647 h 92"/>
                  <a:gd name="T20" fmla="*/ 2147483647 w 32"/>
                  <a:gd name="T21" fmla="*/ 2147483647 h 92"/>
                  <a:gd name="T22" fmla="*/ 2147483647 w 32"/>
                  <a:gd name="T23" fmla="*/ 2147483647 h 92"/>
                  <a:gd name="T24" fmla="*/ 2147483647 w 32"/>
                  <a:gd name="T25" fmla="*/ 2147483647 h 92"/>
                  <a:gd name="T26" fmla="*/ 2147483647 w 32"/>
                  <a:gd name="T27" fmla="*/ 2147483647 h 92"/>
                  <a:gd name="T28" fmla="*/ 2147483647 w 32"/>
                  <a:gd name="T29" fmla="*/ 2147483647 h 92"/>
                  <a:gd name="T30" fmla="*/ 2147483647 w 32"/>
                  <a:gd name="T31" fmla="*/ 2147483647 h 92"/>
                  <a:gd name="T32" fmla="*/ 2147483647 w 32"/>
                  <a:gd name="T33" fmla="*/ 2147483647 h 92"/>
                  <a:gd name="T34" fmla="*/ 2147483647 w 32"/>
                  <a:gd name="T35" fmla="*/ 2147483647 h 92"/>
                  <a:gd name="T36" fmla="*/ 2147483647 w 32"/>
                  <a:gd name="T37" fmla="*/ 2147483647 h 92"/>
                  <a:gd name="T38" fmla="*/ 2147483647 w 32"/>
                  <a:gd name="T39" fmla="*/ 2147483647 h 92"/>
                  <a:gd name="T40" fmla="*/ 2147483647 w 32"/>
                  <a:gd name="T41" fmla="*/ 2147483647 h 92"/>
                  <a:gd name="T42" fmla="*/ 2147483647 w 32"/>
                  <a:gd name="T43" fmla="*/ 2147483647 h 92"/>
                  <a:gd name="T44" fmla="*/ 2147483647 w 32"/>
                  <a:gd name="T45" fmla="*/ 2147483647 h 92"/>
                  <a:gd name="T46" fmla="*/ 2147483647 w 32"/>
                  <a:gd name="T47" fmla="*/ 2147483647 h 92"/>
                  <a:gd name="T48" fmla="*/ 0 w 32"/>
                  <a:gd name="T49" fmla="*/ 2147483647 h 92"/>
                  <a:gd name="T50" fmla="*/ 0 w 32"/>
                  <a:gd name="T51" fmla="*/ 2147483647 h 92"/>
                  <a:gd name="T52" fmla="*/ 0 w 32"/>
                  <a:gd name="T53" fmla="*/ 2147483647 h 92"/>
                  <a:gd name="T54" fmla="*/ 0 w 32"/>
                  <a:gd name="T55" fmla="*/ 2147483647 h 92"/>
                  <a:gd name="T56" fmla="*/ 0 w 32"/>
                  <a:gd name="T57" fmla="*/ 0 h 92"/>
                  <a:gd name="T58" fmla="*/ 0 w 32"/>
                  <a:gd name="T59" fmla="*/ 0 h 92"/>
                  <a:gd name="T60" fmla="*/ 2147483647 w 32"/>
                  <a:gd name="T61" fmla="*/ 0 h 92"/>
                  <a:gd name="T62" fmla="*/ 2147483647 w 32"/>
                  <a:gd name="T63" fmla="*/ 0 h 92"/>
                  <a:gd name="T64" fmla="*/ 2147483647 w 32"/>
                  <a:gd name="T65" fmla="*/ 0 h 92"/>
                  <a:gd name="T66" fmla="*/ 2147483647 w 32"/>
                  <a:gd name="T67" fmla="*/ 2147483647 h 92"/>
                  <a:gd name="T68" fmla="*/ 2147483647 w 32"/>
                  <a:gd name="T69" fmla="*/ 2147483647 h 92"/>
                  <a:gd name="T70" fmla="*/ 2147483647 w 32"/>
                  <a:gd name="T71" fmla="*/ 2147483647 h 92"/>
                  <a:gd name="T72" fmla="*/ 2147483647 w 32"/>
                  <a:gd name="T73" fmla="*/ 2147483647 h 92"/>
                  <a:gd name="T74" fmla="*/ 2147483647 w 32"/>
                  <a:gd name="T75" fmla="*/ 2147483647 h 92"/>
                  <a:gd name="T76" fmla="*/ 2147483647 w 32"/>
                  <a:gd name="T77" fmla="*/ 2147483647 h 92"/>
                  <a:gd name="T78" fmla="*/ 2147483647 w 32"/>
                  <a:gd name="T79" fmla="*/ 2147483647 h 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"/>
                  <a:gd name="T121" fmla="*/ 0 h 92"/>
                  <a:gd name="T122" fmla="*/ 32 w 32"/>
                  <a:gd name="T123" fmla="*/ 92 h 9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" h="92">
                    <a:moveTo>
                      <a:pt x="32" y="51"/>
                    </a:moveTo>
                    <a:lnTo>
                      <a:pt x="32" y="61"/>
                    </a:lnTo>
                    <a:lnTo>
                      <a:pt x="32" y="67"/>
                    </a:lnTo>
                    <a:lnTo>
                      <a:pt x="32" y="77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26" y="87"/>
                    </a:lnTo>
                    <a:lnTo>
                      <a:pt x="21" y="82"/>
                    </a:lnTo>
                    <a:lnTo>
                      <a:pt x="21" y="77"/>
                    </a:lnTo>
                    <a:lnTo>
                      <a:pt x="16" y="77"/>
                    </a:lnTo>
                    <a:lnTo>
                      <a:pt x="16" y="67"/>
                    </a:lnTo>
                    <a:lnTo>
                      <a:pt x="16" y="56"/>
                    </a:lnTo>
                    <a:lnTo>
                      <a:pt x="16" y="51"/>
                    </a:lnTo>
                    <a:lnTo>
                      <a:pt x="11" y="41"/>
                    </a:lnTo>
                    <a:lnTo>
                      <a:pt x="11" y="30"/>
                    </a:lnTo>
                    <a:lnTo>
                      <a:pt x="11" y="25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0"/>
                    </a:lnTo>
                    <a:lnTo>
                      <a:pt x="26" y="36"/>
                    </a:lnTo>
                    <a:lnTo>
                      <a:pt x="32" y="51"/>
                    </a:lnTo>
                  </a:path>
                </a:pathLst>
              </a:custGeom>
              <a:solidFill>
                <a:srgbClr val="C00000"/>
              </a:solidFill>
              <a:ln w="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1" name="Freeform 124"/>
              <p:cNvSpPr>
                <a:spLocks/>
              </p:cNvSpPr>
              <p:nvPr/>
            </p:nvSpPr>
            <p:spPr bwMode="auto">
              <a:xfrm>
                <a:off x="7647396" y="5001760"/>
                <a:ext cx="131762" cy="106363"/>
              </a:xfrm>
              <a:custGeom>
                <a:avLst/>
                <a:gdLst>
                  <a:gd name="T0" fmla="*/ 2147483647 w 83"/>
                  <a:gd name="T1" fmla="*/ 0 h 67"/>
                  <a:gd name="T2" fmla="*/ 2147483647 w 83"/>
                  <a:gd name="T3" fmla="*/ 0 h 67"/>
                  <a:gd name="T4" fmla="*/ 2147483647 w 83"/>
                  <a:gd name="T5" fmla="*/ 0 h 67"/>
                  <a:gd name="T6" fmla="*/ 2147483647 w 83"/>
                  <a:gd name="T7" fmla="*/ 2147483647 h 67"/>
                  <a:gd name="T8" fmla="*/ 2147483647 w 83"/>
                  <a:gd name="T9" fmla="*/ 2147483647 h 67"/>
                  <a:gd name="T10" fmla="*/ 2147483647 w 83"/>
                  <a:gd name="T11" fmla="*/ 2147483647 h 67"/>
                  <a:gd name="T12" fmla="*/ 2147483647 w 83"/>
                  <a:gd name="T13" fmla="*/ 2147483647 h 67"/>
                  <a:gd name="T14" fmla="*/ 2147483647 w 83"/>
                  <a:gd name="T15" fmla="*/ 2147483647 h 67"/>
                  <a:gd name="T16" fmla="*/ 2147483647 w 83"/>
                  <a:gd name="T17" fmla="*/ 2147483647 h 67"/>
                  <a:gd name="T18" fmla="*/ 2147483647 w 83"/>
                  <a:gd name="T19" fmla="*/ 2147483647 h 67"/>
                  <a:gd name="T20" fmla="*/ 2147483647 w 83"/>
                  <a:gd name="T21" fmla="*/ 2147483647 h 67"/>
                  <a:gd name="T22" fmla="*/ 2147483647 w 83"/>
                  <a:gd name="T23" fmla="*/ 2147483647 h 67"/>
                  <a:gd name="T24" fmla="*/ 2147483647 w 83"/>
                  <a:gd name="T25" fmla="*/ 2147483647 h 67"/>
                  <a:gd name="T26" fmla="*/ 2147483647 w 83"/>
                  <a:gd name="T27" fmla="*/ 2147483647 h 67"/>
                  <a:gd name="T28" fmla="*/ 2147483647 w 83"/>
                  <a:gd name="T29" fmla="*/ 2147483647 h 67"/>
                  <a:gd name="T30" fmla="*/ 2147483647 w 83"/>
                  <a:gd name="T31" fmla="*/ 2147483647 h 67"/>
                  <a:gd name="T32" fmla="*/ 2147483647 w 83"/>
                  <a:gd name="T33" fmla="*/ 2147483647 h 67"/>
                  <a:gd name="T34" fmla="*/ 2147483647 w 83"/>
                  <a:gd name="T35" fmla="*/ 2147483647 h 67"/>
                  <a:gd name="T36" fmla="*/ 2147483647 w 83"/>
                  <a:gd name="T37" fmla="*/ 2147483647 h 67"/>
                  <a:gd name="T38" fmla="*/ 2147483647 w 83"/>
                  <a:gd name="T39" fmla="*/ 2147483647 h 67"/>
                  <a:gd name="T40" fmla="*/ 2147483647 w 83"/>
                  <a:gd name="T41" fmla="*/ 2147483647 h 67"/>
                  <a:gd name="T42" fmla="*/ 2147483647 w 83"/>
                  <a:gd name="T43" fmla="*/ 2147483647 h 67"/>
                  <a:gd name="T44" fmla="*/ 2147483647 w 83"/>
                  <a:gd name="T45" fmla="*/ 2147483647 h 67"/>
                  <a:gd name="T46" fmla="*/ 2147483647 w 83"/>
                  <a:gd name="T47" fmla="*/ 2147483647 h 67"/>
                  <a:gd name="T48" fmla="*/ 2147483647 w 83"/>
                  <a:gd name="T49" fmla="*/ 2147483647 h 67"/>
                  <a:gd name="T50" fmla="*/ 2147483647 w 83"/>
                  <a:gd name="T51" fmla="*/ 2147483647 h 67"/>
                  <a:gd name="T52" fmla="*/ 2147483647 w 83"/>
                  <a:gd name="T53" fmla="*/ 2147483647 h 67"/>
                  <a:gd name="T54" fmla="*/ 2147483647 w 83"/>
                  <a:gd name="T55" fmla="*/ 2147483647 h 67"/>
                  <a:gd name="T56" fmla="*/ 2147483647 w 83"/>
                  <a:gd name="T57" fmla="*/ 2147483647 h 67"/>
                  <a:gd name="T58" fmla="*/ 2147483647 w 83"/>
                  <a:gd name="T59" fmla="*/ 2147483647 h 67"/>
                  <a:gd name="T60" fmla="*/ 2147483647 w 83"/>
                  <a:gd name="T61" fmla="*/ 2147483647 h 67"/>
                  <a:gd name="T62" fmla="*/ 0 w 83"/>
                  <a:gd name="T63" fmla="*/ 2147483647 h 67"/>
                  <a:gd name="T64" fmla="*/ 0 w 83"/>
                  <a:gd name="T65" fmla="*/ 2147483647 h 67"/>
                  <a:gd name="T66" fmla="*/ 2147483647 w 83"/>
                  <a:gd name="T67" fmla="*/ 2147483647 h 67"/>
                  <a:gd name="T68" fmla="*/ 2147483647 w 83"/>
                  <a:gd name="T69" fmla="*/ 2147483647 h 67"/>
                  <a:gd name="T70" fmla="*/ 2147483647 w 83"/>
                  <a:gd name="T71" fmla="*/ 2147483647 h 67"/>
                  <a:gd name="T72" fmla="*/ 2147483647 w 83"/>
                  <a:gd name="T73" fmla="*/ 2147483647 h 67"/>
                  <a:gd name="T74" fmla="*/ 2147483647 w 83"/>
                  <a:gd name="T75" fmla="*/ 2147483647 h 67"/>
                  <a:gd name="T76" fmla="*/ 2147483647 w 83"/>
                  <a:gd name="T77" fmla="*/ 2147483647 h 67"/>
                  <a:gd name="T78" fmla="*/ 2147483647 w 83"/>
                  <a:gd name="T79" fmla="*/ 2147483647 h 67"/>
                  <a:gd name="T80" fmla="*/ 2147483647 w 83"/>
                  <a:gd name="T81" fmla="*/ 2147483647 h 67"/>
                  <a:gd name="T82" fmla="*/ 2147483647 w 83"/>
                  <a:gd name="T83" fmla="*/ 2147483647 h 67"/>
                  <a:gd name="T84" fmla="*/ 2147483647 w 83"/>
                  <a:gd name="T85" fmla="*/ 0 h 67"/>
                  <a:gd name="T86" fmla="*/ 2147483647 w 83"/>
                  <a:gd name="T87" fmla="*/ 0 h 67"/>
                  <a:gd name="T88" fmla="*/ 2147483647 w 83"/>
                  <a:gd name="T89" fmla="*/ 0 h 67"/>
                  <a:gd name="T90" fmla="*/ 2147483647 w 83"/>
                  <a:gd name="T91" fmla="*/ 0 h 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"/>
                  <a:gd name="T139" fmla="*/ 0 h 67"/>
                  <a:gd name="T140" fmla="*/ 83 w 83"/>
                  <a:gd name="T141" fmla="*/ 67 h 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" h="67">
                    <a:moveTo>
                      <a:pt x="57" y="0"/>
                    </a:moveTo>
                    <a:lnTo>
                      <a:pt x="62" y="0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3" y="11"/>
                    </a:lnTo>
                    <a:lnTo>
                      <a:pt x="83" y="16"/>
                    </a:lnTo>
                    <a:lnTo>
                      <a:pt x="83" y="21"/>
                    </a:lnTo>
                    <a:lnTo>
                      <a:pt x="78" y="21"/>
                    </a:lnTo>
                    <a:lnTo>
                      <a:pt x="78" y="26"/>
                    </a:lnTo>
                    <a:lnTo>
                      <a:pt x="73" y="31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68" y="47"/>
                    </a:lnTo>
                    <a:lnTo>
                      <a:pt x="68" y="57"/>
                    </a:lnTo>
                    <a:lnTo>
                      <a:pt x="62" y="67"/>
                    </a:lnTo>
                    <a:lnTo>
                      <a:pt x="47" y="67"/>
                    </a:lnTo>
                    <a:lnTo>
                      <a:pt x="52" y="52"/>
                    </a:lnTo>
                    <a:lnTo>
                      <a:pt x="52" y="41"/>
                    </a:lnTo>
                    <a:lnTo>
                      <a:pt x="57" y="31"/>
                    </a:lnTo>
                    <a:lnTo>
                      <a:pt x="57" y="26"/>
                    </a:lnTo>
                    <a:lnTo>
                      <a:pt x="57" y="21"/>
                    </a:lnTo>
                    <a:lnTo>
                      <a:pt x="52" y="16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6" y="21"/>
                    </a:lnTo>
                    <a:lnTo>
                      <a:pt x="26" y="21"/>
                    </a:lnTo>
                    <a:lnTo>
                      <a:pt x="15" y="26"/>
                    </a:lnTo>
                    <a:lnTo>
                      <a:pt x="0" y="2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00"/>
              </a:solidFill>
              <a:ln w="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2" name="Freeform 125"/>
              <p:cNvSpPr>
                <a:spLocks/>
              </p:cNvSpPr>
              <p:nvPr/>
            </p:nvSpPr>
            <p:spPr bwMode="auto">
              <a:xfrm>
                <a:off x="7671208" y="5100185"/>
                <a:ext cx="92075" cy="33338"/>
              </a:xfrm>
              <a:custGeom>
                <a:avLst/>
                <a:gdLst>
                  <a:gd name="T0" fmla="*/ 2147483647 w 58"/>
                  <a:gd name="T1" fmla="*/ 2147483647 h 21"/>
                  <a:gd name="T2" fmla="*/ 2147483647 w 58"/>
                  <a:gd name="T3" fmla="*/ 2147483647 h 21"/>
                  <a:gd name="T4" fmla="*/ 2147483647 w 58"/>
                  <a:gd name="T5" fmla="*/ 2147483647 h 21"/>
                  <a:gd name="T6" fmla="*/ 2147483647 w 58"/>
                  <a:gd name="T7" fmla="*/ 2147483647 h 21"/>
                  <a:gd name="T8" fmla="*/ 2147483647 w 58"/>
                  <a:gd name="T9" fmla="*/ 2147483647 h 21"/>
                  <a:gd name="T10" fmla="*/ 2147483647 w 58"/>
                  <a:gd name="T11" fmla="*/ 2147483647 h 21"/>
                  <a:gd name="T12" fmla="*/ 2147483647 w 58"/>
                  <a:gd name="T13" fmla="*/ 2147483647 h 21"/>
                  <a:gd name="T14" fmla="*/ 2147483647 w 58"/>
                  <a:gd name="T15" fmla="*/ 2147483647 h 21"/>
                  <a:gd name="T16" fmla="*/ 0 w 58"/>
                  <a:gd name="T17" fmla="*/ 2147483647 h 21"/>
                  <a:gd name="T18" fmla="*/ 0 w 58"/>
                  <a:gd name="T19" fmla="*/ 2147483647 h 21"/>
                  <a:gd name="T20" fmla="*/ 2147483647 w 58"/>
                  <a:gd name="T21" fmla="*/ 2147483647 h 21"/>
                  <a:gd name="T22" fmla="*/ 2147483647 w 58"/>
                  <a:gd name="T23" fmla="*/ 2147483647 h 21"/>
                  <a:gd name="T24" fmla="*/ 2147483647 w 58"/>
                  <a:gd name="T25" fmla="*/ 2147483647 h 21"/>
                  <a:gd name="T26" fmla="*/ 2147483647 w 58"/>
                  <a:gd name="T27" fmla="*/ 2147483647 h 21"/>
                  <a:gd name="T28" fmla="*/ 2147483647 w 58"/>
                  <a:gd name="T29" fmla="*/ 2147483647 h 21"/>
                  <a:gd name="T30" fmla="*/ 2147483647 w 58"/>
                  <a:gd name="T31" fmla="*/ 0 h 21"/>
                  <a:gd name="T32" fmla="*/ 2147483647 w 58"/>
                  <a:gd name="T33" fmla="*/ 0 h 21"/>
                  <a:gd name="T34" fmla="*/ 2147483647 w 58"/>
                  <a:gd name="T35" fmla="*/ 0 h 21"/>
                  <a:gd name="T36" fmla="*/ 2147483647 w 58"/>
                  <a:gd name="T37" fmla="*/ 2147483647 h 21"/>
                  <a:gd name="T38" fmla="*/ 2147483647 w 58"/>
                  <a:gd name="T39" fmla="*/ 2147483647 h 21"/>
                  <a:gd name="T40" fmla="*/ 2147483647 w 58"/>
                  <a:gd name="T41" fmla="*/ 214748364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"/>
                  <a:gd name="T65" fmla="*/ 58 w 5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">
                    <a:moveTo>
                      <a:pt x="58" y="5"/>
                    </a:moveTo>
                    <a:lnTo>
                      <a:pt x="53" y="10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3" y="5"/>
                    </a:lnTo>
                    <a:lnTo>
                      <a:pt x="58" y="5"/>
                    </a:lnTo>
                  </a:path>
                </a:pathLst>
              </a:custGeom>
              <a:solidFill>
                <a:srgbClr val="C00000"/>
              </a:solidFill>
              <a:ln w="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3" name="Freeform 126"/>
              <p:cNvSpPr>
                <a:spLocks/>
              </p:cNvSpPr>
              <p:nvPr/>
            </p:nvSpPr>
            <p:spPr bwMode="auto">
              <a:xfrm>
                <a:off x="7812496" y="4911273"/>
                <a:ext cx="58737" cy="131763"/>
              </a:xfrm>
              <a:custGeom>
                <a:avLst/>
                <a:gdLst>
                  <a:gd name="T0" fmla="*/ 2147483647 w 37"/>
                  <a:gd name="T1" fmla="*/ 2147483647 h 83"/>
                  <a:gd name="T2" fmla="*/ 0 w 37"/>
                  <a:gd name="T3" fmla="*/ 2147483647 h 83"/>
                  <a:gd name="T4" fmla="*/ 0 w 37"/>
                  <a:gd name="T5" fmla="*/ 2147483647 h 83"/>
                  <a:gd name="T6" fmla="*/ 0 w 37"/>
                  <a:gd name="T7" fmla="*/ 2147483647 h 83"/>
                  <a:gd name="T8" fmla="*/ 0 w 37"/>
                  <a:gd name="T9" fmla="*/ 2147483647 h 83"/>
                  <a:gd name="T10" fmla="*/ 0 w 37"/>
                  <a:gd name="T11" fmla="*/ 0 h 83"/>
                  <a:gd name="T12" fmla="*/ 2147483647 w 37"/>
                  <a:gd name="T13" fmla="*/ 0 h 83"/>
                  <a:gd name="T14" fmla="*/ 2147483647 w 37"/>
                  <a:gd name="T15" fmla="*/ 0 h 83"/>
                  <a:gd name="T16" fmla="*/ 2147483647 w 37"/>
                  <a:gd name="T17" fmla="*/ 2147483647 h 83"/>
                  <a:gd name="T18" fmla="*/ 2147483647 w 37"/>
                  <a:gd name="T19" fmla="*/ 2147483647 h 83"/>
                  <a:gd name="T20" fmla="*/ 2147483647 w 37"/>
                  <a:gd name="T21" fmla="*/ 2147483647 h 83"/>
                  <a:gd name="T22" fmla="*/ 2147483647 w 37"/>
                  <a:gd name="T23" fmla="*/ 2147483647 h 83"/>
                  <a:gd name="T24" fmla="*/ 2147483647 w 37"/>
                  <a:gd name="T25" fmla="*/ 2147483647 h 83"/>
                  <a:gd name="T26" fmla="*/ 2147483647 w 37"/>
                  <a:gd name="T27" fmla="*/ 2147483647 h 83"/>
                  <a:gd name="T28" fmla="*/ 2147483647 w 37"/>
                  <a:gd name="T29" fmla="*/ 2147483647 h 83"/>
                  <a:gd name="T30" fmla="*/ 2147483647 w 37"/>
                  <a:gd name="T31" fmla="*/ 2147483647 h 83"/>
                  <a:gd name="T32" fmla="*/ 2147483647 w 37"/>
                  <a:gd name="T33" fmla="*/ 2147483647 h 83"/>
                  <a:gd name="T34" fmla="*/ 2147483647 w 37"/>
                  <a:gd name="T35" fmla="*/ 2147483647 h 83"/>
                  <a:gd name="T36" fmla="*/ 2147483647 w 37"/>
                  <a:gd name="T37" fmla="*/ 2147483647 h 83"/>
                  <a:gd name="T38" fmla="*/ 2147483647 w 37"/>
                  <a:gd name="T39" fmla="*/ 2147483647 h 83"/>
                  <a:gd name="T40" fmla="*/ 2147483647 w 37"/>
                  <a:gd name="T41" fmla="*/ 2147483647 h 83"/>
                  <a:gd name="T42" fmla="*/ 2147483647 w 37"/>
                  <a:gd name="T43" fmla="*/ 2147483647 h 83"/>
                  <a:gd name="T44" fmla="*/ 2147483647 w 37"/>
                  <a:gd name="T45" fmla="*/ 2147483647 h 83"/>
                  <a:gd name="T46" fmla="*/ 2147483647 w 37"/>
                  <a:gd name="T47" fmla="*/ 2147483647 h 83"/>
                  <a:gd name="T48" fmla="*/ 2147483647 w 37"/>
                  <a:gd name="T49" fmla="*/ 2147483647 h 83"/>
                  <a:gd name="T50" fmla="*/ 2147483647 w 37"/>
                  <a:gd name="T51" fmla="*/ 2147483647 h 83"/>
                  <a:gd name="T52" fmla="*/ 2147483647 w 37"/>
                  <a:gd name="T53" fmla="*/ 2147483647 h 83"/>
                  <a:gd name="T54" fmla="*/ 2147483647 w 37"/>
                  <a:gd name="T55" fmla="*/ 2147483647 h 83"/>
                  <a:gd name="T56" fmla="*/ 2147483647 w 37"/>
                  <a:gd name="T57" fmla="*/ 2147483647 h 83"/>
                  <a:gd name="T58" fmla="*/ 2147483647 w 37"/>
                  <a:gd name="T59" fmla="*/ 2147483647 h 8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"/>
                  <a:gd name="T91" fmla="*/ 0 h 83"/>
                  <a:gd name="T92" fmla="*/ 37 w 37"/>
                  <a:gd name="T93" fmla="*/ 83 h 8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" h="83">
                    <a:moveTo>
                      <a:pt x="6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2" y="11"/>
                    </a:lnTo>
                    <a:lnTo>
                      <a:pt x="32" y="21"/>
                    </a:lnTo>
                    <a:lnTo>
                      <a:pt x="32" y="31"/>
                    </a:lnTo>
                    <a:lnTo>
                      <a:pt x="32" y="42"/>
                    </a:lnTo>
                    <a:lnTo>
                      <a:pt x="37" y="52"/>
                    </a:lnTo>
                    <a:lnTo>
                      <a:pt x="37" y="68"/>
                    </a:lnTo>
                    <a:lnTo>
                      <a:pt x="37" y="83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27" y="73"/>
                    </a:lnTo>
                    <a:lnTo>
                      <a:pt x="21" y="68"/>
                    </a:lnTo>
                    <a:lnTo>
                      <a:pt x="21" y="62"/>
                    </a:lnTo>
                    <a:lnTo>
                      <a:pt x="21" y="57"/>
                    </a:lnTo>
                    <a:lnTo>
                      <a:pt x="16" y="52"/>
                    </a:lnTo>
                    <a:lnTo>
                      <a:pt x="16" y="37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6" y="16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4" name="Freeform 128"/>
              <p:cNvSpPr>
                <a:spLocks/>
              </p:cNvSpPr>
              <p:nvPr/>
            </p:nvSpPr>
            <p:spPr bwMode="auto">
              <a:xfrm>
                <a:off x="7779158" y="5125585"/>
                <a:ext cx="207962" cy="138113"/>
              </a:xfrm>
              <a:custGeom>
                <a:avLst/>
                <a:gdLst>
                  <a:gd name="T0" fmla="*/ 2147483647 w 131"/>
                  <a:gd name="T1" fmla="*/ 2147483647 h 87"/>
                  <a:gd name="T2" fmla="*/ 2147483647 w 131"/>
                  <a:gd name="T3" fmla="*/ 2147483647 h 87"/>
                  <a:gd name="T4" fmla="*/ 2147483647 w 131"/>
                  <a:gd name="T5" fmla="*/ 2147483647 h 87"/>
                  <a:gd name="T6" fmla="*/ 0 w 131"/>
                  <a:gd name="T7" fmla="*/ 2147483647 h 87"/>
                  <a:gd name="T8" fmla="*/ 0 w 131"/>
                  <a:gd name="T9" fmla="*/ 2147483647 h 87"/>
                  <a:gd name="T10" fmla="*/ 0 w 131"/>
                  <a:gd name="T11" fmla="*/ 2147483647 h 87"/>
                  <a:gd name="T12" fmla="*/ 2147483647 w 131"/>
                  <a:gd name="T13" fmla="*/ 2147483647 h 87"/>
                  <a:gd name="T14" fmla="*/ 2147483647 w 131"/>
                  <a:gd name="T15" fmla="*/ 2147483647 h 87"/>
                  <a:gd name="T16" fmla="*/ 2147483647 w 131"/>
                  <a:gd name="T17" fmla="*/ 2147483647 h 87"/>
                  <a:gd name="T18" fmla="*/ 2147483647 w 131"/>
                  <a:gd name="T19" fmla="*/ 2147483647 h 87"/>
                  <a:gd name="T20" fmla="*/ 2147483647 w 131"/>
                  <a:gd name="T21" fmla="*/ 2147483647 h 87"/>
                  <a:gd name="T22" fmla="*/ 2147483647 w 131"/>
                  <a:gd name="T23" fmla="*/ 0 h 87"/>
                  <a:gd name="T24" fmla="*/ 2147483647 w 131"/>
                  <a:gd name="T25" fmla="*/ 0 h 87"/>
                  <a:gd name="T26" fmla="*/ 2147483647 w 131"/>
                  <a:gd name="T27" fmla="*/ 2147483647 h 87"/>
                  <a:gd name="T28" fmla="*/ 2147483647 w 131"/>
                  <a:gd name="T29" fmla="*/ 2147483647 h 87"/>
                  <a:gd name="T30" fmla="*/ 2147483647 w 131"/>
                  <a:gd name="T31" fmla="*/ 2147483647 h 87"/>
                  <a:gd name="T32" fmla="*/ 2147483647 w 131"/>
                  <a:gd name="T33" fmla="*/ 2147483647 h 87"/>
                  <a:gd name="T34" fmla="*/ 2147483647 w 131"/>
                  <a:gd name="T35" fmla="*/ 2147483647 h 87"/>
                  <a:gd name="T36" fmla="*/ 2147483647 w 131"/>
                  <a:gd name="T37" fmla="*/ 2147483647 h 87"/>
                  <a:gd name="T38" fmla="*/ 2147483647 w 131"/>
                  <a:gd name="T39" fmla="*/ 2147483647 h 87"/>
                  <a:gd name="T40" fmla="*/ 2147483647 w 131"/>
                  <a:gd name="T41" fmla="*/ 2147483647 h 87"/>
                  <a:gd name="T42" fmla="*/ 2147483647 w 131"/>
                  <a:gd name="T43" fmla="*/ 2147483647 h 87"/>
                  <a:gd name="T44" fmla="*/ 2147483647 w 131"/>
                  <a:gd name="T45" fmla="*/ 2147483647 h 87"/>
                  <a:gd name="T46" fmla="*/ 2147483647 w 131"/>
                  <a:gd name="T47" fmla="*/ 2147483647 h 87"/>
                  <a:gd name="T48" fmla="*/ 2147483647 w 131"/>
                  <a:gd name="T49" fmla="*/ 2147483647 h 87"/>
                  <a:gd name="T50" fmla="*/ 2147483647 w 131"/>
                  <a:gd name="T51" fmla="*/ 2147483647 h 87"/>
                  <a:gd name="T52" fmla="*/ 2147483647 w 131"/>
                  <a:gd name="T53" fmla="*/ 2147483647 h 87"/>
                  <a:gd name="T54" fmla="*/ 2147483647 w 131"/>
                  <a:gd name="T55" fmla="*/ 2147483647 h 87"/>
                  <a:gd name="T56" fmla="*/ 2147483647 w 131"/>
                  <a:gd name="T57" fmla="*/ 2147483647 h 87"/>
                  <a:gd name="T58" fmla="*/ 2147483647 w 131"/>
                  <a:gd name="T59" fmla="*/ 2147483647 h 87"/>
                  <a:gd name="T60" fmla="*/ 2147483647 w 131"/>
                  <a:gd name="T61" fmla="*/ 2147483647 h 87"/>
                  <a:gd name="T62" fmla="*/ 2147483647 w 131"/>
                  <a:gd name="T63" fmla="*/ 2147483647 h 87"/>
                  <a:gd name="T64" fmla="*/ 2147483647 w 131"/>
                  <a:gd name="T65" fmla="*/ 2147483647 h 87"/>
                  <a:gd name="T66" fmla="*/ 2147483647 w 131"/>
                  <a:gd name="T67" fmla="*/ 2147483647 h 87"/>
                  <a:gd name="T68" fmla="*/ 2147483647 w 131"/>
                  <a:gd name="T69" fmla="*/ 2147483647 h 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1"/>
                  <a:gd name="T106" fmla="*/ 0 h 87"/>
                  <a:gd name="T107" fmla="*/ 131 w 131"/>
                  <a:gd name="T108" fmla="*/ 87 h 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1" h="87">
                    <a:moveTo>
                      <a:pt x="21" y="82"/>
                    </a:moveTo>
                    <a:lnTo>
                      <a:pt x="16" y="82"/>
                    </a:lnTo>
                    <a:lnTo>
                      <a:pt x="16" y="87"/>
                    </a:lnTo>
                    <a:lnTo>
                      <a:pt x="11" y="87"/>
                    </a:lnTo>
                    <a:lnTo>
                      <a:pt x="6" y="87"/>
                    </a:lnTo>
                    <a:lnTo>
                      <a:pt x="6" y="82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6" y="67"/>
                    </a:lnTo>
                    <a:lnTo>
                      <a:pt x="6" y="61"/>
                    </a:lnTo>
                    <a:lnTo>
                      <a:pt x="6" y="56"/>
                    </a:lnTo>
                    <a:lnTo>
                      <a:pt x="11" y="51"/>
                    </a:lnTo>
                    <a:lnTo>
                      <a:pt x="11" y="41"/>
                    </a:lnTo>
                    <a:lnTo>
                      <a:pt x="11" y="36"/>
                    </a:lnTo>
                    <a:lnTo>
                      <a:pt x="11" y="25"/>
                    </a:lnTo>
                    <a:lnTo>
                      <a:pt x="6" y="15"/>
                    </a:lnTo>
                    <a:lnTo>
                      <a:pt x="6" y="1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5"/>
                    </a:lnTo>
                    <a:lnTo>
                      <a:pt x="21" y="10"/>
                    </a:lnTo>
                    <a:lnTo>
                      <a:pt x="27" y="15"/>
                    </a:lnTo>
                    <a:lnTo>
                      <a:pt x="27" y="20"/>
                    </a:lnTo>
                    <a:lnTo>
                      <a:pt x="27" y="31"/>
                    </a:lnTo>
                    <a:lnTo>
                      <a:pt x="21" y="41"/>
                    </a:lnTo>
                    <a:lnTo>
                      <a:pt x="21" y="51"/>
                    </a:lnTo>
                    <a:lnTo>
                      <a:pt x="21" y="56"/>
                    </a:lnTo>
                    <a:lnTo>
                      <a:pt x="27" y="61"/>
                    </a:lnTo>
                    <a:lnTo>
                      <a:pt x="32" y="61"/>
                    </a:lnTo>
                    <a:lnTo>
                      <a:pt x="37" y="61"/>
                    </a:lnTo>
                    <a:lnTo>
                      <a:pt x="42" y="61"/>
                    </a:lnTo>
                    <a:lnTo>
                      <a:pt x="48" y="61"/>
                    </a:lnTo>
                    <a:lnTo>
                      <a:pt x="58" y="56"/>
                    </a:lnTo>
                    <a:lnTo>
                      <a:pt x="63" y="56"/>
                    </a:lnTo>
                    <a:lnTo>
                      <a:pt x="84" y="56"/>
                    </a:lnTo>
                    <a:lnTo>
                      <a:pt x="95" y="51"/>
                    </a:lnTo>
                    <a:lnTo>
                      <a:pt x="100" y="51"/>
                    </a:lnTo>
                    <a:lnTo>
                      <a:pt x="105" y="51"/>
                    </a:lnTo>
                    <a:lnTo>
                      <a:pt x="110" y="51"/>
                    </a:lnTo>
                    <a:lnTo>
                      <a:pt x="116" y="51"/>
                    </a:lnTo>
                    <a:lnTo>
                      <a:pt x="126" y="51"/>
                    </a:lnTo>
                    <a:lnTo>
                      <a:pt x="131" y="56"/>
                    </a:lnTo>
                    <a:lnTo>
                      <a:pt x="131" y="61"/>
                    </a:lnTo>
                    <a:lnTo>
                      <a:pt x="126" y="61"/>
                    </a:lnTo>
                    <a:lnTo>
                      <a:pt x="126" y="67"/>
                    </a:lnTo>
                    <a:lnTo>
                      <a:pt x="116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89" y="67"/>
                    </a:lnTo>
                    <a:lnTo>
                      <a:pt x="74" y="67"/>
                    </a:lnTo>
                    <a:lnTo>
                      <a:pt x="58" y="72"/>
                    </a:lnTo>
                    <a:lnTo>
                      <a:pt x="48" y="72"/>
                    </a:lnTo>
                    <a:lnTo>
                      <a:pt x="42" y="72"/>
                    </a:lnTo>
                    <a:lnTo>
                      <a:pt x="37" y="77"/>
                    </a:lnTo>
                    <a:lnTo>
                      <a:pt x="27" y="77"/>
                    </a:lnTo>
                    <a:lnTo>
                      <a:pt x="21" y="82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5" name="Freeform 129"/>
              <p:cNvSpPr>
                <a:spLocks/>
              </p:cNvSpPr>
              <p:nvPr/>
            </p:nvSpPr>
            <p:spPr bwMode="auto">
              <a:xfrm>
                <a:off x="7837896" y="5100185"/>
                <a:ext cx="92075" cy="98425"/>
              </a:xfrm>
              <a:custGeom>
                <a:avLst/>
                <a:gdLst>
                  <a:gd name="T0" fmla="*/ 2147483647 w 58"/>
                  <a:gd name="T1" fmla="*/ 2147483647 h 62"/>
                  <a:gd name="T2" fmla="*/ 2147483647 w 58"/>
                  <a:gd name="T3" fmla="*/ 2147483647 h 62"/>
                  <a:gd name="T4" fmla="*/ 2147483647 w 58"/>
                  <a:gd name="T5" fmla="*/ 2147483647 h 62"/>
                  <a:gd name="T6" fmla="*/ 2147483647 w 58"/>
                  <a:gd name="T7" fmla="*/ 2147483647 h 62"/>
                  <a:gd name="T8" fmla="*/ 2147483647 w 58"/>
                  <a:gd name="T9" fmla="*/ 2147483647 h 62"/>
                  <a:gd name="T10" fmla="*/ 2147483647 w 58"/>
                  <a:gd name="T11" fmla="*/ 2147483647 h 62"/>
                  <a:gd name="T12" fmla="*/ 0 w 58"/>
                  <a:gd name="T13" fmla="*/ 2147483647 h 62"/>
                  <a:gd name="T14" fmla="*/ 0 w 58"/>
                  <a:gd name="T15" fmla="*/ 2147483647 h 62"/>
                  <a:gd name="T16" fmla="*/ 0 w 58"/>
                  <a:gd name="T17" fmla="*/ 2147483647 h 62"/>
                  <a:gd name="T18" fmla="*/ 0 w 58"/>
                  <a:gd name="T19" fmla="*/ 2147483647 h 62"/>
                  <a:gd name="T20" fmla="*/ 2147483647 w 58"/>
                  <a:gd name="T21" fmla="*/ 2147483647 h 62"/>
                  <a:gd name="T22" fmla="*/ 2147483647 w 58"/>
                  <a:gd name="T23" fmla="*/ 2147483647 h 62"/>
                  <a:gd name="T24" fmla="*/ 2147483647 w 58"/>
                  <a:gd name="T25" fmla="*/ 2147483647 h 62"/>
                  <a:gd name="T26" fmla="*/ 2147483647 w 58"/>
                  <a:gd name="T27" fmla="*/ 2147483647 h 62"/>
                  <a:gd name="T28" fmla="*/ 2147483647 w 58"/>
                  <a:gd name="T29" fmla="*/ 2147483647 h 62"/>
                  <a:gd name="T30" fmla="*/ 2147483647 w 58"/>
                  <a:gd name="T31" fmla="*/ 2147483647 h 62"/>
                  <a:gd name="T32" fmla="*/ 2147483647 w 58"/>
                  <a:gd name="T33" fmla="*/ 2147483647 h 62"/>
                  <a:gd name="T34" fmla="*/ 2147483647 w 58"/>
                  <a:gd name="T35" fmla="*/ 2147483647 h 62"/>
                  <a:gd name="T36" fmla="*/ 2147483647 w 58"/>
                  <a:gd name="T37" fmla="*/ 2147483647 h 62"/>
                  <a:gd name="T38" fmla="*/ 2147483647 w 58"/>
                  <a:gd name="T39" fmla="*/ 2147483647 h 62"/>
                  <a:gd name="T40" fmla="*/ 2147483647 w 58"/>
                  <a:gd name="T41" fmla="*/ 0 h 62"/>
                  <a:gd name="T42" fmla="*/ 2147483647 w 58"/>
                  <a:gd name="T43" fmla="*/ 0 h 62"/>
                  <a:gd name="T44" fmla="*/ 2147483647 w 58"/>
                  <a:gd name="T45" fmla="*/ 0 h 62"/>
                  <a:gd name="T46" fmla="*/ 2147483647 w 58"/>
                  <a:gd name="T47" fmla="*/ 0 h 62"/>
                  <a:gd name="T48" fmla="*/ 2147483647 w 58"/>
                  <a:gd name="T49" fmla="*/ 0 h 62"/>
                  <a:gd name="T50" fmla="*/ 2147483647 w 58"/>
                  <a:gd name="T51" fmla="*/ 0 h 62"/>
                  <a:gd name="T52" fmla="*/ 2147483647 w 58"/>
                  <a:gd name="T53" fmla="*/ 0 h 62"/>
                  <a:gd name="T54" fmla="*/ 2147483647 w 58"/>
                  <a:gd name="T55" fmla="*/ 2147483647 h 62"/>
                  <a:gd name="T56" fmla="*/ 2147483647 w 58"/>
                  <a:gd name="T57" fmla="*/ 2147483647 h 62"/>
                  <a:gd name="T58" fmla="*/ 2147483647 w 58"/>
                  <a:gd name="T59" fmla="*/ 2147483647 h 62"/>
                  <a:gd name="T60" fmla="*/ 2147483647 w 58"/>
                  <a:gd name="T61" fmla="*/ 2147483647 h 62"/>
                  <a:gd name="T62" fmla="*/ 2147483647 w 58"/>
                  <a:gd name="T63" fmla="*/ 2147483647 h 62"/>
                  <a:gd name="T64" fmla="*/ 2147483647 w 58"/>
                  <a:gd name="T65" fmla="*/ 2147483647 h 62"/>
                  <a:gd name="T66" fmla="*/ 2147483647 w 58"/>
                  <a:gd name="T67" fmla="*/ 2147483647 h 62"/>
                  <a:gd name="T68" fmla="*/ 2147483647 w 58"/>
                  <a:gd name="T69" fmla="*/ 2147483647 h 62"/>
                  <a:gd name="T70" fmla="*/ 2147483647 w 58"/>
                  <a:gd name="T71" fmla="*/ 2147483647 h 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"/>
                  <a:gd name="T109" fmla="*/ 0 h 62"/>
                  <a:gd name="T110" fmla="*/ 58 w 58"/>
                  <a:gd name="T111" fmla="*/ 62 h 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" h="62">
                    <a:moveTo>
                      <a:pt x="47" y="31"/>
                    </a:moveTo>
                    <a:lnTo>
                      <a:pt x="42" y="36"/>
                    </a:lnTo>
                    <a:lnTo>
                      <a:pt x="37" y="41"/>
                    </a:lnTo>
                    <a:lnTo>
                      <a:pt x="21" y="52"/>
                    </a:lnTo>
                    <a:lnTo>
                      <a:pt x="11" y="5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5" y="57"/>
                    </a:lnTo>
                    <a:lnTo>
                      <a:pt x="11" y="52"/>
                    </a:lnTo>
                    <a:lnTo>
                      <a:pt x="16" y="41"/>
                    </a:lnTo>
                    <a:lnTo>
                      <a:pt x="26" y="36"/>
                    </a:lnTo>
                    <a:lnTo>
                      <a:pt x="31" y="31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7" y="5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2" y="5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6"/>
                    </a:lnTo>
                    <a:lnTo>
                      <a:pt x="58" y="21"/>
                    </a:lnTo>
                    <a:lnTo>
                      <a:pt x="52" y="26"/>
                    </a:lnTo>
                    <a:lnTo>
                      <a:pt x="47" y="31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6" name="Freeform 130"/>
              <p:cNvSpPr>
                <a:spLocks/>
              </p:cNvSpPr>
              <p:nvPr/>
            </p:nvSpPr>
            <p:spPr bwMode="auto">
              <a:xfrm>
                <a:off x="7912508" y="5141460"/>
                <a:ext cx="74612" cy="41275"/>
              </a:xfrm>
              <a:custGeom>
                <a:avLst/>
                <a:gdLst>
                  <a:gd name="T0" fmla="*/ 2147483647 w 47"/>
                  <a:gd name="T1" fmla="*/ 2147483647 h 26"/>
                  <a:gd name="T2" fmla="*/ 2147483647 w 47"/>
                  <a:gd name="T3" fmla="*/ 2147483647 h 26"/>
                  <a:gd name="T4" fmla="*/ 2147483647 w 47"/>
                  <a:gd name="T5" fmla="*/ 2147483647 h 26"/>
                  <a:gd name="T6" fmla="*/ 2147483647 w 47"/>
                  <a:gd name="T7" fmla="*/ 2147483647 h 26"/>
                  <a:gd name="T8" fmla="*/ 2147483647 w 47"/>
                  <a:gd name="T9" fmla="*/ 2147483647 h 26"/>
                  <a:gd name="T10" fmla="*/ 2147483647 w 47"/>
                  <a:gd name="T11" fmla="*/ 2147483647 h 26"/>
                  <a:gd name="T12" fmla="*/ 2147483647 w 47"/>
                  <a:gd name="T13" fmla="*/ 2147483647 h 26"/>
                  <a:gd name="T14" fmla="*/ 2147483647 w 47"/>
                  <a:gd name="T15" fmla="*/ 2147483647 h 26"/>
                  <a:gd name="T16" fmla="*/ 2147483647 w 47"/>
                  <a:gd name="T17" fmla="*/ 2147483647 h 26"/>
                  <a:gd name="T18" fmla="*/ 2147483647 w 47"/>
                  <a:gd name="T19" fmla="*/ 0 h 26"/>
                  <a:gd name="T20" fmla="*/ 0 w 47"/>
                  <a:gd name="T21" fmla="*/ 0 h 26"/>
                  <a:gd name="T22" fmla="*/ 0 w 47"/>
                  <a:gd name="T23" fmla="*/ 0 h 26"/>
                  <a:gd name="T24" fmla="*/ 2147483647 w 47"/>
                  <a:gd name="T25" fmla="*/ 0 h 26"/>
                  <a:gd name="T26" fmla="*/ 2147483647 w 47"/>
                  <a:gd name="T27" fmla="*/ 0 h 26"/>
                  <a:gd name="T28" fmla="*/ 2147483647 w 47"/>
                  <a:gd name="T29" fmla="*/ 0 h 26"/>
                  <a:gd name="T30" fmla="*/ 2147483647 w 47"/>
                  <a:gd name="T31" fmla="*/ 0 h 26"/>
                  <a:gd name="T32" fmla="*/ 2147483647 w 47"/>
                  <a:gd name="T33" fmla="*/ 0 h 26"/>
                  <a:gd name="T34" fmla="*/ 2147483647 w 47"/>
                  <a:gd name="T35" fmla="*/ 2147483647 h 26"/>
                  <a:gd name="T36" fmla="*/ 2147483647 w 47"/>
                  <a:gd name="T37" fmla="*/ 2147483647 h 26"/>
                  <a:gd name="T38" fmla="*/ 2147483647 w 47"/>
                  <a:gd name="T39" fmla="*/ 2147483647 h 26"/>
                  <a:gd name="T40" fmla="*/ 2147483647 w 47"/>
                  <a:gd name="T41" fmla="*/ 2147483647 h 26"/>
                  <a:gd name="T42" fmla="*/ 2147483647 w 47"/>
                  <a:gd name="T43" fmla="*/ 2147483647 h 26"/>
                  <a:gd name="T44" fmla="*/ 2147483647 w 47"/>
                  <a:gd name="T45" fmla="*/ 2147483647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26"/>
                  <a:gd name="T71" fmla="*/ 47 w 47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26">
                    <a:moveTo>
                      <a:pt x="47" y="15"/>
                    </a:moveTo>
                    <a:lnTo>
                      <a:pt x="47" y="21"/>
                    </a:lnTo>
                    <a:lnTo>
                      <a:pt x="47" y="26"/>
                    </a:lnTo>
                    <a:lnTo>
                      <a:pt x="42" y="26"/>
                    </a:lnTo>
                    <a:lnTo>
                      <a:pt x="42" y="21"/>
                    </a:lnTo>
                    <a:lnTo>
                      <a:pt x="32" y="21"/>
                    </a:lnTo>
                    <a:lnTo>
                      <a:pt x="21" y="15"/>
                    </a:lnTo>
                    <a:lnTo>
                      <a:pt x="16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10"/>
                    </a:lnTo>
                    <a:lnTo>
                      <a:pt x="47" y="15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7" name="Freeform 131"/>
              <p:cNvSpPr>
                <a:spLocks/>
              </p:cNvSpPr>
              <p:nvPr/>
            </p:nvSpPr>
            <p:spPr bwMode="auto">
              <a:xfrm>
                <a:off x="7855358" y="4960485"/>
                <a:ext cx="90487" cy="25400"/>
              </a:xfrm>
              <a:custGeom>
                <a:avLst/>
                <a:gdLst>
                  <a:gd name="T0" fmla="*/ 2147483647 w 57"/>
                  <a:gd name="T1" fmla="*/ 0 h 16"/>
                  <a:gd name="T2" fmla="*/ 2147483647 w 57"/>
                  <a:gd name="T3" fmla="*/ 0 h 16"/>
                  <a:gd name="T4" fmla="*/ 2147483647 w 57"/>
                  <a:gd name="T5" fmla="*/ 0 h 16"/>
                  <a:gd name="T6" fmla="*/ 2147483647 w 57"/>
                  <a:gd name="T7" fmla="*/ 0 h 16"/>
                  <a:gd name="T8" fmla="*/ 2147483647 w 57"/>
                  <a:gd name="T9" fmla="*/ 0 h 16"/>
                  <a:gd name="T10" fmla="*/ 2147483647 w 57"/>
                  <a:gd name="T11" fmla="*/ 0 h 16"/>
                  <a:gd name="T12" fmla="*/ 2147483647 w 57"/>
                  <a:gd name="T13" fmla="*/ 2147483647 h 16"/>
                  <a:gd name="T14" fmla="*/ 2147483647 w 57"/>
                  <a:gd name="T15" fmla="*/ 2147483647 h 16"/>
                  <a:gd name="T16" fmla="*/ 2147483647 w 57"/>
                  <a:gd name="T17" fmla="*/ 2147483647 h 16"/>
                  <a:gd name="T18" fmla="*/ 2147483647 w 57"/>
                  <a:gd name="T19" fmla="*/ 2147483647 h 16"/>
                  <a:gd name="T20" fmla="*/ 2147483647 w 57"/>
                  <a:gd name="T21" fmla="*/ 2147483647 h 16"/>
                  <a:gd name="T22" fmla="*/ 2147483647 w 57"/>
                  <a:gd name="T23" fmla="*/ 2147483647 h 16"/>
                  <a:gd name="T24" fmla="*/ 2147483647 w 57"/>
                  <a:gd name="T25" fmla="*/ 2147483647 h 16"/>
                  <a:gd name="T26" fmla="*/ 2147483647 w 57"/>
                  <a:gd name="T27" fmla="*/ 2147483647 h 16"/>
                  <a:gd name="T28" fmla="*/ 0 w 57"/>
                  <a:gd name="T29" fmla="*/ 2147483647 h 16"/>
                  <a:gd name="T30" fmla="*/ 0 w 57"/>
                  <a:gd name="T31" fmla="*/ 2147483647 h 16"/>
                  <a:gd name="T32" fmla="*/ 2147483647 w 57"/>
                  <a:gd name="T33" fmla="*/ 2147483647 h 16"/>
                  <a:gd name="T34" fmla="*/ 2147483647 w 57"/>
                  <a:gd name="T35" fmla="*/ 0 h 16"/>
                  <a:gd name="T36" fmla="*/ 2147483647 w 5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16"/>
                  <a:gd name="T59" fmla="*/ 57 w 57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16">
                    <a:moveTo>
                      <a:pt x="20" y="0"/>
                    </a:moveTo>
                    <a:lnTo>
                      <a:pt x="26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41" y="11"/>
                    </a:lnTo>
                    <a:lnTo>
                      <a:pt x="36" y="11"/>
                    </a:lnTo>
                    <a:lnTo>
                      <a:pt x="31" y="11"/>
                    </a:lnTo>
                    <a:lnTo>
                      <a:pt x="15" y="16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8" name="Freeform 132"/>
              <p:cNvSpPr>
                <a:spLocks/>
              </p:cNvSpPr>
              <p:nvPr/>
            </p:nvSpPr>
            <p:spPr bwMode="auto">
              <a:xfrm>
                <a:off x="7863296" y="5019223"/>
                <a:ext cx="115887" cy="15875"/>
              </a:xfrm>
              <a:custGeom>
                <a:avLst/>
                <a:gdLst>
                  <a:gd name="T0" fmla="*/ 2147483647 w 73"/>
                  <a:gd name="T1" fmla="*/ 0 h 10"/>
                  <a:gd name="T2" fmla="*/ 2147483647 w 73"/>
                  <a:gd name="T3" fmla="*/ 2147483647 h 10"/>
                  <a:gd name="T4" fmla="*/ 2147483647 w 73"/>
                  <a:gd name="T5" fmla="*/ 2147483647 h 10"/>
                  <a:gd name="T6" fmla="*/ 2147483647 w 73"/>
                  <a:gd name="T7" fmla="*/ 2147483647 h 10"/>
                  <a:gd name="T8" fmla="*/ 2147483647 w 73"/>
                  <a:gd name="T9" fmla="*/ 2147483647 h 10"/>
                  <a:gd name="T10" fmla="*/ 2147483647 w 73"/>
                  <a:gd name="T11" fmla="*/ 2147483647 h 10"/>
                  <a:gd name="T12" fmla="*/ 2147483647 w 73"/>
                  <a:gd name="T13" fmla="*/ 2147483647 h 10"/>
                  <a:gd name="T14" fmla="*/ 2147483647 w 73"/>
                  <a:gd name="T15" fmla="*/ 2147483647 h 10"/>
                  <a:gd name="T16" fmla="*/ 2147483647 w 73"/>
                  <a:gd name="T17" fmla="*/ 2147483647 h 10"/>
                  <a:gd name="T18" fmla="*/ 2147483647 w 73"/>
                  <a:gd name="T19" fmla="*/ 2147483647 h 10"/>
                  <a:gd name="T20" fmla="*/ 2147483647 w 73"/>
                  <a:gd name="T21" fmla="*/ 2147483647 h 10"/>
                  <a:gd name="T22" fmla="*/ 0 w 73"/>
                  <a:gd name="T23" fmla="*/ 2147483647 h 10"/>
                  <a:gd name="T24" fmla="*/ 2147483647 w 73"/>
                  <a:gd name="T25" fmla="*/ 0 h 10"/>
                  <a:gd name="T26" fmla="*/ 2147483647 w 73"/>
                  <a:gd name="T27" fmla="*/ 0 h 10"/>
                  <a:gd name="T28" fmla="*/ 2147483647 w 73"/>
                  <a:gd name="T29" fmla="*/ 0 h 10"/>
                  <a:gd name="T30" fmla="*/ 2147483647 w 73"/>
                  <a:gd name="T31" fmla="*/ 0 h 10"/>
                  <a:gd name="T32" fmla="*/ 2147483647 w 73"/>
                  <a:gd name="T33" fmla="*/ 0 h 10"/>
                  <a:gd name="T34" fmla="*/ 2147483647 w 73"/>
                  <a:gd name="T35" fmla="*/ 0 h 10"/>
                  <a:gd name="T36" fmla="*/ 2147483647 w 73"/>
                  <a:gd name="T37" fmla="*/ 0 h 10"/>
                  <a:gd name="T38" fmla="*/ 2147483647 w 73"/>
                  <a:gd name="T39" fmla="*/ 0 h 10"/>
                  <a:gd name="T40" fmla="*/ 2147483647 w 73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10"/>
                  <a:gd name="T65" fmla="*/ 73 w 73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10">
                    <a:moveTo>
                      <a:pt x="73" y="0"/>
                    </a:moveTo>
                    <a:lnTo>
                      <a:pt x="73" y="5"/>
                    </a:lnTo>
                    <a:lnTo>
                      <a:pt x="73" y="10"/>
                    </a:lnTo>
                    <a:lnTo>
                      <a:pt x="68" y="10"/>
                    </a:lnTo>
                    <a:lnTo>
                      <a:pt x="63" y="10"/>
                    </a:lnTo>
                    <a:lnTo>
                      <a:pt x="57" y="10"/>
                    </a:lnTo>
                    <a:lnTo>
                      <a:pt x="47" y="10"/>
                    </a:lnTo>
                    <a:lnTo>
                      <a:pt x="36" y="10"/>
                    </a:lnTo>
                    <a:lnTo>
                      <a:pt x="21" y="1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9" name="Freeform 133"/>
              <p:cNvSpPr>
                <a:spLocks/>
              </p:cNvSpPr>
              <p:nvPr/>
            </p:nvSpPr>
            <p:spPr bwMode="auto">
              <a:xfrm>
                <a:off x="7804558" y="5043035"/>
                <a:ext cx="82550" cy="73025"/>
              </a:xfrm>
              <a:custGeom>
                <a:avLst/>
                <a:gdLst>
                  <a:gd name="T0" fmla="*/ 2147483647 w 52"/>
                  <a:gd name="T1" fmla="*/ 2147483647 h 46"/>
                  <a:gd name="T2" fmla="*/ 2147483647 w 52"/>
                  <a:gd name="T3" fmla="*/ 2147483647 h 46"/>
                  <a:gd name="T4" fmla="*/ 2147483647 w 52"/>
                  <a:gd name="T5" fmla="*/ 2147483647 h 46"/>
                  <a:gd name="T6" fmla="*/ 2147483647 w 52"/>
                  <a:gd name="T7" fmla="*/ 2147483647 h 46"/>
                  <a:gd name="T8" fmla="*/ 2147483647 w 52"/>
                  <a:gd name="T9" fmla="*/ 2147483647 h 46"/>
                  <a:gd name="T10" fmla="*/ 2147483647 w 52"/>
                  <a:gd name="T11" fmla="*/ 2147483647 h 46"/>
                  <a:gd name="T12" fmla="*/ 2147483647 w 52"/>
                  <a:gd name="T13" fmla="*/ 0 h 46"/>
                  <a:gd name="T14" fmla="*/ 2147483647 w 52"/>
                  <a:gd name="T15" fmla="*/ 0 h 46"/>
                  <a:gd name="T16" fmla="*/ 2147483647 w 52"/>
                  <a:gd name="T17" fmla="*/ 0 h 46"/>
                  <a:gd name="T18" fmla="*/ 2147483647 w 52"/>
                  <a:gd name="T19" fmla="*/ 2147483647 h 46"/>
                  <a:gd name="T20" fmla="*/ 2147483647 w 52"/>
                  <a:gd name="T21" fmla="*/ 2147483647 h 46"/>
                  <a:gd name="T22" fmla="*/ 2147483647 w 52"/>
                  <a:gd name="T23" fmla="*/ 2147483647 h 46"/>
                  <a:gd name="T24" fmla="*/ 2147483647 w 52"/>
                  <a:gd name="T25" fmla="*/ 2147483647 h 46"/>
                  <a:gd name="T26" fmla="*/ 2147483647 w 52"/>
                  <a:gd name="T27" fmla="*/ 2147483647 h 46"/>
                  <a:gd name="T28" fmla="*/ 2147483647 w 52"/>
                  <a:gd name="T29" fmla="*/ 2147483647 h 46"/>
                  <a:gd name="T30" fmla="*/ 2147483647 w 52"/>
                  <a:gd name="T31" fmla="*/ 2147483647 h 46"/>
                  <a:gd name="T32" fmla="*/ 2147483647 w 52"/>
                  <a:gd name="T33" fmla="*/ 2147483647 h 46"/>
                  <a:gd name="T34" fmla="*/ 2147483647 w 52"/>
                  <a:gd name="T35" fmla="*/ 2147483647 h 46"/>
                  <a:gd name="T36" fmla="*/ 2147483647 w 52"/>
                  <a:gd name="T37" fmla="*/ 2147483647 h 46"/>
                  <a:gd name="T38" fmla="*/ 2147483647 w 52"/>
                  <a:gd name="T39" fmla="*/ 2147483647 h 46"/>
                  <a:gd name="T40" fmla="*/ 2147483647 w 52"/>
                  <a:gd name="T41" fmla="*/ 2147483647 h 46"/>
                  <a:gd name="T42" fmla="*/ 2147483647 w 52"/>
                  <a:gd name="T43" fmla="*/ 2147483647 h 46"/>
                  <a:gd name="T44" fmla="*/ 2147483647 w 52"/>
                  <a:gd name="T45" fmla="*/ 2147483647 h 46"/>
                  <a:gd name="T46" fmla="*/ 0 w 52"/>
                  <a:gd name="T47" fmla="*/ 2147483647 h 46"/>
                  <a:gd name="T48" fmla="*/ 0 w 52"/>
                  <a:gd name="T49" fmla="*/ 2147483647 h 46"/>
                  <a:gd name="T50" fmla="*/ 0 w 52"/>
                  <a:gd name="T51" fmla="*/ 2147483647 h 46"/>
                  <a:gd name="T52" fmla="*/ 0 w 52"/>
                  <a:gd name="T53" fmla="*/ 2147483647 h 46"/>
                  <a:gd name="T54" fmla="*/ 0 w 52"/>
                  <a:gd name="T55" fmla="*/ 2147483647 h 46"/>
                  <a:gd name="T56" fmla="*/ 2147483647 w 52"/>
                  <a:gd name="T57" fmla="*/ 2147483647 h 46"/>
                  <a:gd name="T58" fmla="*/ 2147483647 w 52"/>
                  <a:gd name="T59" fmla="*/ 2147483647 h 46"/>
                  <a:gd name="T60" fmla="*/ 2147483647 w 52"/>
                  <a:gd name="T61" fmla="*/ 2147483647 h 46"/>
                  <a:gd name="T62" fmla="*/ 2147483647 w 52"/>
                  <a:gd name="T63" fmla="*/ 2147483647 h 46"/>
                  <a:gd name="T64" fmla="*/ 2147483647 w 52"/>
                  <a:gd name="T65" fmla="*/ 2147483647 h 46"/>
                  <a:gd name="T66" fmla="*/ 2147483647 w 52"/>
                  <a:gd name="T67" fmla="*/ 2147483647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46"/>
                  <a:gd name="T104" fmla="*/ 52 w 52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46">
                    <a:moveTo>
                      <a:pt x="26" y="21"/>
                    </a:moveTo>
                    <a:lnTo>
                      <a:pt x="32" y="15"/>
                    </a:lnTo>
                    <a:lnTo>
                      <a:pt x="32" y="10"/>
                    </a:lnTo>
                    <a:lnTo>
                      <a:pt x="32" y="5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10"/>
                    </a:lnTo>
                    <a:lnTo>
                      <a:pt x="52" y="15"/>
                    </a:lnTo>
                    <a:lnTo>
                      <a:pt x="52" y="21"/>
                    </a:lnTo>
                    <a:lnTo>
                      <a:pt x="47" y="21"/>
                    </a:lnTo>
                    <a:lnTo>
                      <a:pt x="47" y="26"/>
                    </a:lnTo>
                    <a:lnTo>
                      <a:pt x="42" y="26"/>
                    </a:lnTo>
                    <a:lnTo>
                      <a:pt x="37" y="31"/>
                    </a:lnTo>
                    <a:lnTo>
                      <a:pt x="32" y="36"/>
                    </a:lnTo>
                    <a:lnTo>
                      <a:pt x="21" y="41"/>
                    </a:lnTo>
                    <a:lnTo>
                      <a:pt x="11" y="4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11" y="36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6" y="21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0" name="Freeform 134"/>
              <p:cNvSpPr>
                <a:spLocks/>
              </p:cNvSpPr>
              <p:nvPr/>
            </p:nvSpPr>
            <p:spPr bwMode="auto">
              <a:xfrm>
                <a:off x="7845833" y="5058910"/>
                <a:ext cx="233362" cy="279400"/>
              </a:xfrm>
              <a:custGeom>
                <a:avLst/>
                <a:gdLst>
                  <a:gd name="T0" fmla="*/ 2147483647 w 147"/>
                  <a:gd name="T1" fmla="*/ 2147483647 h 176"/>
                  <a:gd name="T2" fmla="*/ 2147483647 w 147"/>
                  <a:gd name="T3" fmla="*/ 2147483647 h 176"/>
                  <a:gd name="T4" fmla="*/ 2147483647 w 147"/>
                  <a:gd name="T5" fmla="*/ 2147483647 h 176"/>
                  <a:gd name="T6" fmla="*/ 2147483647 w 147"/>
                  <a:gd name="T7" fmla="*/ 2147483647 h 176"/>
                  <a:gd name="T8" fmla="*/ 2147483647 w 147"/>
                  <a:gd name="T9" fmla="*/ 2147483647 h 176"/>
                  <a:gd name="T10" fmla="*/ 2147483647 w 147"/>
                  <a:gd name="T11" fmla="*/ 2147483647 h 176"/>
                  <a:gd name="T12" fmla="*/ 2147483647 w 147"/>
                  <a:gd name="T13" fmla="*/ 2147483647 h 176"/>
                  <a:gd name="T14" fmla="*/ 2147483647 w 147"/>
                  <a:gd name="T15" fmla="*/ 2147483647 h 176"/>
                  <a:gd name="T16" fmla="*/ 2147483647 w 147"/>
                  <a:gd name="T17" fmla="*/ 2147483647 h 176"/>
                  <a:gd name="T18" fmla="*/ 2147483647 w 147"/>
                  <a:gd name="T19" fmla="*/ 2147483647 h 176"/>
                  <a:gd name="T20" fmla="*/ 2147483647 w 147"/>
                  <a:gd name="T21" fmla="*/ 2147483647 h 176"/>
                  <a:gd name="T22" fmla="*/ 2147483647 w 147"/>
                  <a:gd name="T23" fmla="*/ 2147483647 h 176"/>
                  <a:gd name="T24" fmla="*/ 2147483647 w 147"/>
                  <a:gd name="T25" fmla="*/ 2147483647 h 176"/>
                  <a:gd name="T26" fmla="*/ 2147483647 w 147"/>
                  <a:gd name="T27" fmla="*/ 2147483647 h 176"/>
                  <a:gd name="T28" fmla="*/ 0 w 147"/>
                  <a:gd name="T29" fmla="*/ 2147483647 h 176"/>
                  <a:gd name="T30" fmla="*/ 2147483647 w 147"/>
                  <a:gd name="T31" fmla="*/ 2147483647 h 176"/>
                  <a:gd name="T32" fmla="*/ 2147483647 w 147"/>
                  <a:gd name="T33" fmla="*/ 2147483647 h 176"/>
                  <a:gd name="T34" fmla="*/ 2147483647 w 147"/>
                  <a:gd name="T35" fmla="*/ 2147483647 h 176"/>
                  <a:gd name="T36" fmla="*/ 2147483647 w 147"/>
                  <a:gd name="T37" fmla="*/ 2147483647 h 176"/>
                  <a:gd name="T38" fmla="*/ 2147483647 w 147"/>
                  <a:gd name="T39" fmla="*/ 2147483647 h 176"/>
                  <a:gd name="T40" fmla="*/ 2147483647 w 147"/>
                  <a:gd name="T41" fmla="*/ 2147483647 h 176"/>
                  <a:gd name="T42" fmla="*/ 2147483647 w 147"/>
                  <a:gd name="T43" fmla="*/ 0 h 176"/>
                  <a:gd name="T44" fmla="*/ 2147483647 w 147"/>
                  <a:gd name="T45" fmla="*/ 0 h 176"/>
                  <a:gd name="T46" fmla="*/ 2147483647 w 147"/>
                  <a:gd name="T47" fmla="*/ 2147483647 h 176"/>
                  <a:gd name="T48" fmla="*/ 2147483647 w 147"/>
                  <a:gd name="T49" fmla="*/ 2147483647 h 176"/>
                  <a:gd name="T50" fmla="*/ 2147483647 w 147"/>
                  <a:gd name="T51" fmla="*/ 2147483647 h 176"/>
                  <a:gd name="T52" fmla="*/ 2147483647 w 147"/>
                  <a:gd name="T53" fmla="*/ 2147483647 h 176"/>
                  <a:gd name="T54" fmla="*/ 2147483647 w 147"/>
                  <a:gd name="T55" fmla="*/ 2147483647 h 176"/>
                  <a:gd name="T56" fmla="*/ 2147483647 w 147"/>
                  <a:gd name="T57" fmla="*/ 2147483647 h 176"/>
                  <a:gd name="T58" fmla="*/ 2147483647 w 147"/>
                  <a:gd name="T59" fmla="*/ 2147483647 h 176"/>
                  <a:gd name="T60" fmla="*/ 2147483647 w 147"/>
                  <a:gd name="T61" fmla="*/ 2147483647 h 176"/>
                  <a:gd name="T62" fmla="*/ 2147483647 w 147"/>
                  <a:gd name="T63" fmla="*/ 2147483647 h 176"/>
                  <a:gd name="T64" fmla="*/ 2147483647 w 147"/>
                  <a:gd name="T65" fmla="*/ 2147483647 h 176"/>
                  <a:gd name="T66" fmla="*/ 2147483647 w 147"/>
                  <a:gd name="T67" fmla="*/ 2147483647 h 176"/>
                  <a:gd name="T68" fmla="*/ 2147483647 w 147"/>
                  <a:gd name="T69" fmla="*/ 2147483647 h 176"/>
                  <a:gd name="T70" fmla="*/ 2147483647 w 147"/>
                  <a:gd name="T71" fmla="*/ 2147483647 h 176"/>
                  <a:gd name="T72" fmla="*/ 2147483647 w 147"/>
                  <a:gd name="T73" fmla="*/ 2147483647 h 176"/>
                  <a:gd name="T74" fmla="*/ 2147483647 w 147"/>
                  <a:gd name="T75" fmla="*/ 2147483647 h 176"/>
                  <a:gd name="T76" fmla="*/ 2147483647 w 147"/>
                  <a:gd name="T77" fmla="*/ 2147483647 h 176"/>
                  <a:gd name="T78" fmla="*/ 2147483647 w 147"/>
                  <a:gd name="T79" fmla="*/ 2147483647 h 176"/>
                  <a:gd name="T80" fmla="*/ 2147483647 w 147"/>
                  <a:gd name="T81" fmla="*/ 2147483647 h 176"/>
                  <a:gd name="T82" fmla="*/ 2147483647 w 147"/>
                  <a:gd name="T83" fmla="*/ 2147483647 h 176"/>
                  <a:gd name="T84" fmla="*/ 2147483647 w 147"/>
                  <a:gd name="T85" fmla="*/ 2147483647 h 176"/>
                  <a:gd name="T86" fmla="*/ 2147483647 w 147"/>
                  <a:gd name="T87" fmla="*/ 2147483647 h 176"/>
                  <a:gd name="T88" fmla="*/ 2147483647 w 147"/>
                  <a:gd name="T89" fmla="*/ 2147483647 h 176"/>
                  <a:gd name="T90" fmla="*/ 2147483647 w 147"/>
                  <a:gd name="T91" fmla="*/ 2147483647 h 176"/>
                  <a:gd name="T92" fmla="*/ 2147483647 w 147"/>
                  <a:gd name="T93" fmla="*/ 2147483647 h 176"/>
                  <a:gd name="T94" fmla="*/ 2147483647 w 147"/>
                  <a:gd name="T95" fmla="*/ 2147483647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"/>
                  <a:gd name="T145" fmla="*/ 0 h 176"/>
                  <a:gd name="T146" fmla="*/ 147 w 147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" h="176">
                    <a:moveTo>
                      <a:pt x="100" y="140"/>
                    </a:moveTo>
                    <a:lnTo>
                      <a:pt x="100" y="140"/>
                    </a:lnTo>
                    <a:lnTo>
                      <a:pt x="105" y="134"/>
                    </a:lnTo>
                    <a:lnTo>
                      <a:pt x="105" y="124"/>
                    </a:lnTo>
                    <a:lnTo>
                      <a:pt x="110" y="114"/>
                    </a:lnTo>
                    <a:lnTo>
                      <a:pt x="115" y="98"/>
                    </a:lnTo>
                    <a:lnTo>
                      <a:pt x="115" y="88"/>
                    </a:lnTo>
                    <a:lnTo>
                      <a:pt x="115" y="78"/>
                    </a:lnTo>
                    <a:lnTo>
                      <a:pt x="115" y="62"/>
                    </a:lnTo>
                    <a:lnTo>
                      <a:pt x="115" y="52"/>
                    </a:lnTo>
                    <a:lnTo>
                      <a:pt x="115" y="36"/>
                    </a:lnTo>
                    <a:lnTo>
                      <a:pt x="115" y="26"/>
                    </a:lnTo>
                    <a:lnTo>
                      <a:pt x="115" y="21"/>
                    </a:lnTo>
                    <a:lnTo>
                      <a:pt x="110" y="21"/>
                    </a:lnTo>
                    <a:lnTo>
                      <a:pt x="105" y="21"/>
                    </a:lnTo>
                    <a:lnTo>
                      <a:pt x="100" y="21"/>
                    </a:lnTo>
                    <a:lnTo>
                      <a:pt x="94" y="21"/>
                    </a:lnTo>
                    <a:lnTo>
                      <a:pt x="79" y="21"/>
                    </a:lnTo>
                    <a:lnTo>
                      <a:pt x="74" y="21"/>
                    </a:lnTo>
                    <a:lnTo>
                      <a:pt x="68" y="21"/>
                    </a:lnTo>
                    <a:lnTo>
                      <a:pt x="63" y="21"/>
                    </a:lnTo>
                    <a:lnTo>
                      <a:pt x="58" y="26"/>
                    </a:lnTo>
                    <a:lnTo>
                      <a:pt x="47" y="26"/>
                    </a:lnTo>
                    <a:lnTo>
                      <a:pt x="37" y="26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11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11" y="16"/>
                    </a:lnTo>
                    <a:lnTo>
                      <a:pt x="26" y="16"/>
                    </a:lnTo>
                    <a:lnTo>
                      <a:pt x="42" y="16"/>
                    </a:lnTo>
                    <a:lnTo>
                      <a:pt x="63" y="11"/>
                    </a:lnTo>
                    <a:lnTo>
                      <a:pt x="74" y="11"/>
                    </a:lnTo>
                    <a:lnTo>
                      <a:pt x="79" y="11"/>
                    </a:lnTo>
                    <a:lnTo>
                      <a:pt x="89" y="11"/>
                    </a:lnTo>
                    <a:lnTo>
                      <a:pt x="94" y="5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31" y="11"/>
                    </a:lnTo>
                    <a:lnTo>
                      <a:pt x="136" y="11"/>
                    </a:lnTo>
                    <a:lnTo>
                      <a:pt x="142" y="16"/>
                    </a:lnTo>
                    <a:lnTo>
                      <a:pt x="147" y="21"/>
                    </a:lnTo>
                    <a:lnTo>
                      <a:pt x="142" y="21"/>
                    </a:lnTo>
                    <a:lnTo>
                      <a:pt x="142" y="26"/>
                    </a:lnTo>
                    <a:lnTo>
                      <a:pt x="136" y="26"/>
                    </a:lnTo>
                    <a:lnTo>
                      <a:pt x="136" y="31"/>
                    </a:lnTo>
                    <a:lnTo>
                      <a:pt x="136" y="36"/>
                    </a:lnTo>
                    <a:lnTo>
                      <a:pt x="136" y="42"/>
                    </a:lnTo>
                    <a:lnTo>
                      <a:pt x="136" y="47"/>
                    </a:lnTo>
                    <a:lnTo>
                      <a:pt x="136" y="57"/>
                    </a:lnTo>
                    <a:lnTo>
                      <a:pt x="136" y="62"/>
                    </a:lnTo>
                    <a:lnTo>
                      <a:pt x="136" y="83"/>
                    </a:lnTo>
                    <a:lnTo>
                      <a:pt x="136" y="98"/>
                    </a:lnTo>
                    <a:lnTo>
                      <a:pt x="131" y="109"/>
                    </a:lnTo>
                    <a:lnTo>
                      <a:pt x="131" y="124"/>
                    </a:lnTo>
                    <a:lnTo>
                      <a:pt x="131" y="134"/>
                    </a:lnTo>
                    <a:lnTo>
                      <a:pt x="126" y="145"/>
                    </a:lnTo>
                    <a:lnTo>
                      <a:pt x="121" y="150"/>
                    </a:lnTo>
                    <a:lnTo>
                      <a:pt x="115" y="160"/>
                    </a:lnTo>
                    <a:lnTo>
                      <a:pt x="110" y="165"/>
                    </a:lnTo>
                    <a:lnTo>
                      <a:pt x="105" y="171"/>
                    </a:lnTo>
                    <a:lnTo>
                      <a:pt x="100" y="176"/>
                    </a:lnTo>
                    <a:lnTo>
                      <a:pt x="94" y="176"/>
                    </a:lnTo>
                    <a:lnTo>
                      <a:pt x="94" y="171"/>
                    </a:lnTo>
                    <a:lnTo>
                      <a:pt x="89" y="171"/>
                    </a:lnTo>
                    <a:lnTo>
                      <a:pt x="89" y="165"/>
                    </a:lnTo>
                    <a:lnTo>
                      <a:pt x="89" y="160"/>
                    </a:lnTo>
                    <a:lnTo>
                      <a:pt x="84" y="155"/>
                    </a:lnTo>
                    <a:lnTo>
                      <a:pt x="79" y="155"/>
                    </a:lnTo>
                    <a:lnTo>
                      <a:pt x="74" y="150"/>
                    </a:lnTo>
                    <a:lnTo>
                      <a:pt x="68" y="145"/>
                    </a:lnTo>
                    <a:lnTo>
                      <a:pt x="63" y="145"/>
                    </a:lnTo>
                    <a:lnTo>
                      <a:pt x="63" y="140"/>
                    </a:lnTo>
                    <a:lnTo>
                      <a:pt x="68" y="140"/>
                    </a:lnTo>
                    <a:lnTo>
                      <a:pt x="79" y="140"/>
                    </a:lnTo>
                    <a:lnTo>
                      <a:pt x="84" y="140"/>
                    </a:lnTo>
                    <a:lnTo>
                      <a:pt x="89" y="140"/>
                    </a:lnTo>
                    <a:lnTo>
                      <a:pt x="94" y="140"/>
                    </a:lnTo>
                    <a:lnTo>
                      <a:pt x="100" y="140"/>
                    </a:lnTo>
                  </a:path>
                </a:pathLst>
              </a:custGeom>
              <a:solidFill>
                <a:schemeClr val="tx1"/>
              </a:solidFill>
              <a:ln w="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35"/>
          <p:cNvGrpSpPr>
            <a:grpSpLocks noChangeAspect="1"/>
          </p:cNvGrpSpPr>
          <p:nvPr/>
        </p:nvGrpSpPr>
        <p:grpSpPr>
          <a:xfrm>
            <a:off x="1446930" y="4824379"/>
            <a:ext cx="216000" cy="236682"/>
            <a:chOff x="6408902" y="5886739"/>
            <a:chExt cx="149225" cy="163513"/>
          </a:xfrm>
          <a:solidFill>
            <a:srgbClr val="C00000"/>
          </a:solidFill>
        </p:grpSpPr>
        <p:sp>
          <p:nvSpPr>
            <p:cNvPr id="133" name="Freeform 123"/>
            <p:cNvSpPr>
              <a:spLocks/>
            </p:cNvSpPr>
            <p:nvPr/>
          </p:nvSpPr>
          <p:spPr bwMode="auto">
            <a:xfrm>
              <a:off x="6408902" y="5904202"/>
              <a:ext cx="50800" cy="146050"/>
            </a:xfrm>
            <a:custGeom>
              <a:avLst/>
              <a:gdLst/>
              <a:ahLst/>
              <a:cxnLst>
                <a:cxn ang="0">
                  <a:pos x="32" y="51"/>
                </a:cxn>
                <a:cxn ang="0">
                  <a:pos x="32" y="61"/>
                </a:cxn>
                <a:cxn ang="0">
                  <a:pos x="32" y="67"/>
                </a:cxn>
                <a:cxn ang="0">
                  <a:pos x="32" y="77"/>
                </a:cxn>
                <a:cxn ang="0">
                  <a:pos x="32" y="82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6" y="92"/>
                </a:cxn>
                <a:cxn ang="0">
                  <a:pos x="26" y="92"/>
                </a:cxn>
                <a:cxn ang="0">
                  <a:pos x="26" y="87"/>
                </a:cxn>
                <a:cxn ang="0">
                  <a:pos x="21" y="82"/>
                </a:cxn>
                <a:cxn ang="0">
                  <a:pos x="21" y="77"/>
                </a:cxn>
                <a:cxn ang="0">
                  <a:pos x="16" y="7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16" y="56"/>
                </a:cxn>
                <a:cxn ang="0">
                  <a:pos x="16" y="51"/>
                </a:cxn>
                <a:cxn ang="0">
                  <a:pos x="11" y="41"/>
                </a:cxn>
                <a:cxn ang="0">
                  <a:pos x="11" y="30"/>
                </a:cxn>
                <a:cxn ang="0">
                  <a:pos x="11" y="25"/>
                </a:cxn>
                <a:cxn ang="0">
                  <a:pos x="5" y="20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21" y="5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20"/>
                </a:cxn>
                <a:cxn ang="0">
                  <a:pos x="26" y="36"/>
                </a:cxn>
                <a:cxn ang="0">
                  <a:pos x="32" y="51"/>
                </a:cxn>
                <a:cxn ang="0">
                  <a:pos x="32" y="51"/>
                </a:cxn>
              </a:cxnLst>
              <a:rect l="0" t="0" r="r" b="b"/>
              <a:pathLst>
                <a:path w="32" h="92">
                  <a:moveTo>
                    <a:pt x="32" y="51"/>
                  </a:moveTo>
                  <a:lnTo>
                    <a:pt x="32" y="61"/>
                  </a:lnTo>
                  <a:lnTo>
                    <a:pt x="32" y="67"/>
                  </a:lnTo>
                  <a:lnTo>
                    <a:pt x="32" y="77"/>
                  </a:lnTo>
                  <a:lnTo>
                    <a:pt x="32" y="82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7"/>
                  </a:lnTo>
                  <a:lnTo>
                    <a:pt x="21" y="82"/>
                  </a:lnTo>
                  <a:lnTo>
                    <a:pt x="21" y="77"/>
                  </a:lnTo>
                  <a:lnTo>
                    <a:pt x="16" y="7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56"/>
                  </a:lnTo>
                  <a:lnTo>
                    <a:pt x="16" y="51"/>
                  </a:lnTo>
                  <a:lnTo>
                    <a:pt x="11" y="41"/>
                  </a:lnTo>
                  <a:lnTo>
                    <a:pt x="11" y="30"/>
                  </a:lnTo>
                  <a:lnTo>
                    <a:pt x="11" y="25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20"/>
                  </a:lnTo>
                  <a:lnTo>
                    <a:pt x="26" y="36"/>
                  </a:lnTo>
                  <a:lnTo>
                    <a:pt x="32" y="51"/>
                  </a:lnTo>
                  <a:lnTo>
                    <a:pt x="32" y="51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4" name="Freeform 124"/>
            <p:cNvSpPr>
              <a:spLocks/>
            </p:cNvSpPr>
            <p:nvPr/>
          </p:nvSpPr>
          <p:spPr bwMode="auto">
            <a:xfrm>
              <a:off x="6426365" y="5886739"/>
              <a:ext cx="131762" cy="1063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73" y="5"/>
                </a:cxn>
                <a:cxn ang="0">
                  <a:pos x="78" y="11"/>
                </a:cxn>
                <a:cxn ang="0">
                  <a:pos x="83" y="11"/>
                </a:cxn>
                <a:cxn ang="0">
                  <a:pos x="83" y="16"/>
                </a:cxn>
                <a:cxn ang="0">
                  <a:pos x="83" y="16"/>
                </a:cxn>
                <a:cxn ang="0">
                  <a:pos x="83" y="21"/>
                </a:cxn>
                <a:cxn ang="0">
                  <a:pos x="78" y="21"/>
                </a:cxn>
                <a:cxn ang="0">
                  <a:pos x="78" y="21"/>
                </a:cxn>
                <a:cxn ang="0">
                  <a:pos x="78" y="26"/>
                </a:cxn>
                <a:cxn ang="0">
                  <a:pos x="73" y="31"/>
                </a:cxn>
                <a:cxn ang="0">
                  <a:pos x="73" y="36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8" y="57"/>
                </a:cxn>
                <a:cxn ang="0">
                  <a:pos x="62" y="67"/>
                </a:cxn>
                <a:cxn ang="0">
                  <a:pos x="47" y="67"/>
                </a:cxn>
                <a:cxn ang="0">
                  <a:pos x="52" y="52"/>
                </a:cxn>
                <a:cxn ang="0">
                  <a:pos x="52" y="41"/>
                </a:cxn>
                <a:cxn ang="0">
                  <a:pos x="57" y="31"/>
                </a:cxn>
                <a:cxn ang="0">
                  <a:pos x="57" y="26"/>
                </a:cxn>
                <a:cxn ang="0">
                  <a:pos x="57" y="21"/>
                </a:cxn>
                <a:cxn ang="0">
                  <a:pos x="52" y="16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42" y="16"/>
                </a:cxn>
                <a:cxn ang="0">
                  <a:pos x="36" y="21"/>
                </a:cxn>
                <a:cxn ang="0">
                  <a:pos x="26" y="21"/>
                </a:cxn>
                <a:cxn ang="0">
                  <a:pos x="15" y="26"/>
                </a:cxn>
                <a:cxn ang="0">
                  <a:pos x="0" y="26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10" y="16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26" y="11"/>
                </a:cxn>
                <a:cxn ang="0">
                  <a:pos x="31" y="11"/>
                </a:cxn>
                <a:cxn ang="0">
                  <a:pos x="36" y="5"/>
                </a:cxn>
                <a:cxn ang="0">
                  <a:pos x="42" y="5"/>
                </a:cxn>
                <a:cxn ang="0">
                  <a:pos x="47" y="5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83" h="67">
                  <a:moveTo>
                    <a:pt x="57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73" y="5"/>
                  </a:lnTo>
                  <a:lnTo>
                    <a:pt x="78" y="11"/>
                  </a:lnTo>
                  <a:lnTo>
                    <a:pt x="83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6"/>
                  </a:lnTo>
                  <a:lnTo>
                    <a:pt x="73" y="31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68" y="47"/>
                  </a:lnTo>
                  <a:lnTo>
                    <a:pt x="68" y="57"/>
                  </a:lnTo>
                  <a:lnTo>
                    <a:pt x="62" y="67"/>
                  </a:lnTo>
                  <a:lnTo>
                    <a:pt x="47" y="67"/>
                  </a:lnTo>
                  <a:lnTo>
                    <a:pt x="52" y="52"/>
                  </a:lnTo>
                  <a:lnTo>
                    <a:pt x="52" y="41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1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5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5" name="Freeform 125"/>
            <p:cNvSpPr>
              <a:spLocks/>
            </p:cNvSpPr>
            <p:nvPr/>
          </p:nvSpPr>
          <p:spPr bwMode="auto">
            <a:xfrm>
              <a:off x="6450177" y="5985164"/>
              <a:ext cx="92075" cy="33338"/>
            </a:xfrm>
            <a:custGeom>
              <a:avLst/>
              <a:gdLst/>
              <a:ahLst/>
              <a:cxnLst>
                <a:cxn ang="0">
                  <a:pos x="58" y="5"/>
                </a:cxn>
                <a:cxn ang="0">
                  <a:pos x="53" y="10"/>
                </a:cxn>
                <a:cxn ang="0">
                  <a:pos x="53" y="10"/>
                </a:cxn>
                <a:cxn ang="0">
                  <a:pos x="53" y="10"/>
                </a:cxn>
                <a:cxn ang="0">
                  <a:pos x="47" y="16"/>
                </a:cxn>
                <a:cxn ang="0">
                  <a:pos x="42" y="16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0" y="21"/>
                </a:cxn>
                <a:cxn ang="0">
                  <a:pos x="0" y="10"/>
                </a:cxn>
                <a:cxn ang="0">
                  <a:pos x="11" y="5"/>
                </a:cxn>
                <a:cxn ang="0">
                  <a:pos x="21" y="5"/>
                </a:cxn>
                <a:cxn ang="0">
                  <a:pos x="32" y="5"/>
                </a:cxn>
                <a:cxn ang="0">
                  <a:pos x="37" y="5"/>
                </a:cxn>
                <a:cxn ang="0">
                  <a:pos x="47" y="5"/>
                </a:cxn>
                <a:cxn ang="0">
                  <a:pos x="47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5"/>
                </a:cxn>
                <a:cxn ang="0">
                  <a:pos x="58" y="5"/>
                </a:cxn>
                <a:cxn ang="0">
                  <a:pos x="58" y="5"/>
                </a:cxn>
              </a:cxnLst>
              <a:rect l="0" t="0" r="r" b="b"/>
              <a:pathLst>
                <a:path w="58" h="21">
                  <a:moveTo>
                    <a:pt x="58" y="5"/>
                  </a:move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7" y="5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8" y="5"/>
                  </a:lnTo>
                  <a:lnTo>
                    <a:pt x="58" y="5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" name="组合 143"/>
          <p:cNvGrpSpPr>
            <a:grpSpLocks noChangeAspect="1"/>
          </p:cNvGrpSpPr>
          <p:nvPr/>
        </p:nvGrpSpPr>
        <p:grpSpPr>
          <a:xfrm>
            <a:off x="1377918" y="3609119"/>
            <a:ext cx="252000" cy="426746"/>
            <a:chOff x="8976378" y="3038019"/>
            <a:chExt cx="217487" cy="368300"/>
          </a:xfrm>
          <a:solidFill>
            <a:srgbClr val="C00000"/>
          </a:solidFill>
        </p:grpSpPr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8976378" y="3038019"/>
              <a:ext cx="158750" cy="238125"/>
            </a:xfrm>
            <a:custGeom>
              <a:avLst/>
              <a:gdLst/>
              <a:ahLst/>
              <a:cxnLst>
                <a:cxn ang="0">
                  <a:pos x="42" y="114"/>
                </a:cxn>
                <a:cxn ang="0">
                  <a:pos x="32" y="124"/>
                </a:cxn>
                <a:cxn ang="0">
                  <a:pos x="27" y="129"/>
                </a:cxn>
                <a:cxn ang="0">
                  <a:pos x="16" y="139"/>
                </a:cxn>
                <a:cxn ang="0">
                  <a:pos x="11" y="145"/>
                </a:cxn>
                <a:cxn ang="0">
                  <a:pos x="6" y="145"/>
                </a:cxn>
                <a:cxn ang="0">
                  <a:pos x="6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45"/>
                </a:cxn>
                <a:cxn ang="0">
                  <a:pos x="6" y="134"/>
                </a:cxn>
                <a:cxn ang="0">
                  <a:pos x="16" y="129"/>
                </a:cxn>
                <a:cxn ang="0">
                  <a:pos x="32" y="103"/>
                </a:cxn>
                <a:cxn ang="0">
                  <a:pos x="48" y="83"/>
                </a:cxn>
                <a:cxn ang="0">
                  <a:pos x="58" y="57"/>
                </a:cxn>
                <a:cxn ang="0">
                  <a:pos x="69" y="47"/>
                </a:cxn>
                <a:cxn ang="0">
                  <a:pos x="69" y="31"/>
                </a:cxn>
                <a:cxn ang="0">
                  <a:pos x="74" y="21"/>
                </a:cxn>
                <a:cxn ang="0">
                  <a:pos x="74" y="10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5"/>
                </a:cxn>
                <a:cxn ang="0">
                  <a:pos x="100" y="10"/>
                </a:cxn>
                <a:cxn ang="0">
                  <a:pos x="100" y="10"/>
                </a:cxn>
                <a:cxn ang="0">
                  <a:pos x="95" y="16"/>
                </a:cxn>
                <a:cxn ang="0">
                  <a:pos x="95" y="21"/>
                </a:cxn>
                <a:cxn ang="0">
                  <a:pos x="95" y="26"/>
                </a:cxn>
                <a:cxn ang="0">
                  <a:pos x="90" y="31"/>
                </a:cxn>
                <a:cxn ang="0">
                  <a:pos x="90" y="36"/>
                </a:cxn>
                <a:cxn ang="0">
                  <a:pos x="84" y="41"/>
                </a:cxn>
                <a:cxn ang="0">
                  <a:pos x="79" y="52"/>
                </a:cxn>
                <a:cxn ang="0">
                  <a:pos x="74" y="72"/>
                </a:cxn>
                <a:cxn ang="0">
                  <a:pos x="63" y="88"/>
                </a:cxn>
                <a:cxn ang="0">
                  <a:pos x="53" y="103"/>
                </a:cxn>
                <a:cxn ang="0">
                  <a:pos x="42" y="114"/>
                </a:cxn>
                <a:cxn ang="0">
                  <a:pos x="42" y="114"/>
                </a:cxn>
              </a:cxnLst>
              <a:rect l="0" t="0" r="r" b="b"/>
              <a:pathLst>
                <a:path w="100" h="150">
                  <a:moveTo>
                    <a:pt x="42" y="114"/>
                  </a:moveTo>
                  <a:lnTo>
                    <a:pt x="32" y="124"/>
                  </a:lnTo>
                  <a:lnTo>
                    <a:pt x="27" y="129"/>
                  </a:lnTo>
                  <a:lnTo>
                    <a:pt x="16" y="139"/>
                  </a:lnTo>
                  <a:lnTo>
                    <a:pt x="11" y="145"/>
                  </a:lnTo>
                  <a:lnTo>
                    <a:pt x="6" y="145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6" y="134"/>
                  </a:lnTo>
                  <a:lnTo>
                    <a:pt x="16" y="129"/>
                  </a:lnTo>
                  <a:lnTo>
                    <a:pt x="32" y="103"/>
                  </a:lnTo>
                  <a:lnTo>
                    <a:pt x="48" y="83"/>
                  </a:lnTo>
                  <a:lnTo>
                    <a:pt x="58" y="57"/>
                  </a:lnTo>
                  <a:lnTo>
                    <a:pt x="69" y="47"/>
                  </a:lnTo>
                  <a:lnTo>
                    <a:pt x="69" y="31"/>
                  </a:lnTo>
                  <a:lnTo>
                    <a:pt x="74" y="21"/>
                  </a:lnTo>
                  <a:lnTo>
                    <a:pt x="74" y="10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5" y="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5" y="16"/>
                  </a:lnTo>
                  <a:lnTo>
                    <a:pt x="95" y="21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90" y="36"/>
                  </a:lnTo>
                  <a:lnTo>
                    <a:pt x="84" y="41"/>
                  </a:lnTo>
                  <a:lnTo>
                    <a:pt x="79" y="52"/>
                  </a:lnTo>
                  <a:lnTo>
                    <a:pt x="74" y="72"/>
                  </a:lnTo>
                  <a:lnTo>
                    <a:pt x="63" y="88"/>
                  </a:lnTo>
                  <a:lnTo>
                    <a:pt x="53" y="103"/>
                  </a:lnTo>
                  <a:lnTo>
                    <a:pt x="42" y="114"/>
                  </a:lnTo>
                  <a:lnTo>
                    <a:pt x="42" y="114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9085915" y="3112631"/>
              <a:ext cx="107950" cy="31750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36" y="5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8" y="5"/>
                </a:cxn>
                <a:cxn ang="0">
                  <a:pos x="68" y="5"/>
                </a:cxn>
                <a:cxn ang="0">
                  <a:pos x="63" y="5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57" y="15"/>
                </a:cxn>
                <a:cxn ang="0">
                  <a:pos x="47" y="15"/>
                </a:cxn>
                <a:cxn ang="0">
                  <a:pos x="36" y="15"/>
                </a:cxn>
                <a:cxn ang="0">
                  <a:pos x="26" y="20"/>
                </a:cxn>
                <a:cxn ang="0">
                  <a:pos x="15" y="20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15" y="10"/>
                </a:cxn>
                <a:cxn ang="0">
                  <a:pos x="31" y="5"/>
                </a:cxn>
                <a:cxn ang="0">
                  <a:pos x="31" y="5"/>
                </a:cxn>
              </a:cxnLst>
              <a:rect l="0" t="0" r="r" b="b"/>
              <a:pathLst>
                <a:path w="68" h="20">
                  <a:moveTo>
                    <a:pt x="31" y="5"/>
                  </a:moveTo>
                  <a:lnTo>
                    <a:pt x="36" y="5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3" y="5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57" y="15"/>
                  </a:lnTo>
                  <a:lnTo>
                    <a:pt x="47" y="15"/>
                  </a:lnTo>
                  <a:lnTo>
                    <a:pt x="36" y="15"/>
                  </a:lnTo>
                  <a:lnTo>
                    <a:pt x="26" y="20"/>
                  </a:lnTo>
                  <a:lnTo>
                    <a:pt x="1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5" y="10"/>
                  </a:lnTo>
                  <a:lnTo>
                    <a:pt x="31" y="5"/>
                  </a:lnTo>
                  <a:lnTo>
                    <a:pt x="31" y="5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" name="Freeform 86"/>
            <p:cNvSpPr>
              <a:spLocks/>
            </p:cNvSpPr>
            <p:nvPr/>
          </p:nvSpPr>
          <p:spPr bwMode="auto">
            <a:xfrm>
              <a:off x="9076390" y="3201531"/>
              <a:ext cx="117475" cy="204788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7" y="47"/>
                </a:cxn>
                <a:cxn ang="0">
                  <a:pos x="27" y="57"/>
                </a:cxn>
                <a:cxn ang="0">
                  <a:pos x="27" y="67"/>
                </a:cxn>
                <a:cxn ang="0">
                  <a:pos x="27" y="78"/>
                </a:cxn>
                <a:cxn ang="0">
                  <a:pos x="27" y="88"/>
                </a:cxn>
                <a:cxn ang="0">
                  <a:pos x="27" y="88"/>
                </a:cxn>
                <a:cxn ang="0">
                  <a:pos x="27" y="88"/>
                </a:cxn>
                <a:cxn ang="0">
                  <a:pos x="32" y="88"/>
                </a:cxn>
                <a:cxn ang="0">
                  <a:pos x="42" y="83"/>
                </a:cxn>
                <a:cxn ang="0">
                  <a:pos x="53" y="78"/>
                </a:cxn>
                <a:cxn ang="0">
                  <a:pos x="63" y="73"/>
                </a:cxn>
                <a:cxn ang="0">
                  <a:pos x="69" y="73"/>
                </a:cxn>
                <a:cxn ang="0">
                  <a:pos x="74" y="67"/>
                </a:cxn>
                <a:cxn ang="0">
                  <a:pos x="74" y="67"/>
                </a:cxn>
                <a:cxn ang="0">
                  <a:pos x="74" y="73"/>
                </a:cxn>
                <a:cxn ang="0">
                  <a:pos x="74" y="73"/>
                </a:cxn>
                <a:cxn ang="0">
                  <a:pos x="69" y="78"/>
                </a:cxn>
                <a:cxn ang="0">
                  <a:pos x="69" y="78"/>
                </a:cxn>
                <a:cxn ang="0">
                  <a:pos x="63" y="83"/>
                </a:cxn>
                <a:cxn ang="0">
                  <a:pos x="53" y="88"/>
                </a:cxn>
                <a:cxn ang="0">
                  <a:pos x="48" y="93"/>
                </a:cxn>
                <a:cxn ang="0">
                  <a:pos x="37" y="103"/>
                </a:cxn>
                <a:cxn ang="0">
                  <a:pos x="32" y="109"/>
                </a:cxn>
                <a:cxn ang="0">
                  <a:pos x="27" y="114"/>
                </a:cxn>
                <a:cxn ang="0">
                  <a:pos x="21" y="119"/>
                </a:cxn>
                <a:cxn ang="0">
                  <a:pos x="16" y="124"/>
                </a:cxn>
                <a:cxn ang="0">
                  <a:pos x="16" y="129"/>
                </a:cxn>
                <a:cxn ang="0">
                  <a:pos x="11" y="129"/>
                </a:cxn>
                <a:cxn ang="0">
                  <a:pos x="11" y="129"/>
                </a:cxn>
                <a:cxn ang="0">
                  <a:pos x="6" y="129"/>
                </a:cxn>
                <a:cxn ang="0">
                  <a:pos x="6" y="129"/>
                </a:cxn>
                <a:cxn ang="0">
                  <a:pos x="6" y="124"/>
                </a:cxn>
                <a:cxn ang="0">
                  <a:pos x="0" y="119"/>
                </a:cxn>
                <a:cxn ang="0">
                  <a:pos x="0" y="114"/>
                </a:cxn>
                <a:cxn ang="0">
                  <a:pos x="0" y="109"/>
                </a:cxn>
                <a:cxn ang="0">
                  <a:pos x="6" y="98"/>
                </a:cxn>
                <a:cxn ang="0">
                  <a:pos x="11" y="98"/>
                </a:cxn>
                <a:cxn ang="0">
                  <a:pos x="11" y="88"/>
                </a:cxn>
                <a:cxn ang="0">
                  <a:pos x="11" y="78"/>
                </a:cxn>
                <a:cxn ang="0">
                  <a:pos x="16" y="62"/>
                </a:cxn>
                <a:cxn ang="0">
                  <a:pos x="11" y="31"/>
                </a:cxn>
                <a:cxn ang="0">
                  <a:pos x="11" y="0"/>
                </a:cxn>
                <a:cxn ang="0">
                  <a:pos x="21" y="5"/>
                </a:cxn>
                <a:cxn ang="0">
                  <a:pos x="27" y="11"/>
                </a:cxn>
                <a:cxn ang="0">
                  <a:pos x="32" y="11"/>
                </a:cxn>
                <a:cxn ang="0">
                  <a:pos x="32" y="11"/>
                </a:cxn>
                <a:cxn ang="0">
                  <a:pos x="32" y="16"/>
                </a:cxn>
                <a:cxn ang="0">
                  <a:pos x="32" y="21"/>
                </a:cxn>
                <a:cxn ang="0">
                  <a:pos x="27" y="26"/>
                </a:cxn>
                <a:cxn ang="0">
                  <a:pos x="27" y="36"/>
                </a:cxn>
                <a:cxn ang="0">
                  <a:pos x="27" y="36"/>
                </a:cxn>
              </a:cxnLst>
              <a:rect l="0" t="0" r="r" b="b"/>
              <a:pathLst>
                <a:path w="74" h="129">
                  <a:moveTo>
                    <a:pt x="27" y="36"/>
                  </a:moveTo>
                  <a:lnTo>
                    <a:pt x="27" y="47"/>
                  </a:lnTo>
                  <a:lnTo>
                    <a:pt x="27" y="57"/>
                  </a:lnTo>
                  <a:lnTo>
                    <a:pt x="27" y="67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42" y="83"/>
                  </a:lnTo>
                  <a:lnTo>
                    <a:pt x="53" y="78"/>
                  </a:lnTo>
                  <a:lnTo>
                    <a:pt x="63" y="73"/>
                  </a:lnTo>
                  <a:lnTo>
                    <a:pt x="69" y="73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8" y="93"/>
                  </a:lnTo>
                  <a:lnTo>
                    <a:pt x="37" y="103"/>
                  </a:lnTo>
                  <a:lnTo>
                    <a:pt x="32" y="109"/>
                  </a:lnTo>
                  <a:lnTo>
                    <a:pt x="27" y="114"/>
                  </a:lnTo>
                  <a:lnTo>
                    <a:pt x="21" y="119"/>
                  </a:lnTo>
                  <a:lnTo>
                    <a:pt x="16" y="124"/>
                  </a:lnTo>
                  <a:lnTo>
                    <a:pt x="16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1" y="78"/>
                  </a:lnTo>
                  <a:lnTo>
                    <a:pt x="16" y="62"/>
                  </a:lnTo>
                  <a:lnTo>
                    <a:pt x="11" y="31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7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7" y="36"/>
                  </a:lnTo>
                  <a:lnTo>
                    <a:pt x="27" y="36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2" name="Freeform 87"/>
            <p:cNvSpPr>
              <a:spLocks/>
            </p:cNvSpPr>
            <p:nvPr/>
          </p:nvSpPr>
          <p:spPr bwMode="auto">
            <a:xfrm>
              <a:off x="9043053" y="3185656"/>
              <a:ext cx="125413" cy="33338"/>
            </a:xfrm>
            <a:custGeom>
              <a:avLst/>
              <a:gdLst/>
              <a:ahLst/>
              <a:cxnLst>
                <a:cxn ang="0">
                  <a:pos x="32" y="5"/>
                </a:cxn>
                <a:cxn ang="0">
                  <a:pos x="48" y="5"/>
                </a:cxn>
                <a:cxn ang="0">
                  <a:pos x="58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5"/>
                </a:cxn>
                <a:cxn ang="0">
                  <a:pos x="74" y="5"/>
                </a:cxn>
                <a:cxn ang="0">
                  <a:pos x="69" y="10"/>
                </a:cxn>
                <a:cxn ang="0">
                  <a:pos x="58" y="10"/>
                </a:cxn>
                <a:cxn ang="0">
                  <a:pos x="42" y="15"/>
                </a:cxn>
                <a:cxn ang="0">
                  <a:pos x="32" y="21"/>
                </a:cxn>
                <a:cxn ang="0">
                  <a:pos x="16" y="21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1" y="10"/>
                </a:cxn>
                <a:cxn ang="0">
                  <a:pos x="21" y="10"/>
                </a:cxn>
                <a:cxn ang="0">
                  <a:pos x="32" y="5"/>
                </a:cxn>
                <a:cxn ang="0">
                  <a:pos x="32" y="5"/>
                </a:cxn>
              </a:cxnLst>
              <a:rect l="0" t="0" r="r" b="b"/>
              <a:pathLst>
                <a:path w="79" h="21">
                  <a:moveTo>
                    <a:pt x="32" y="5"/>
                  </a:moveTo>
                  <a:lnTo>
                    <a:pt x="48" y="5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4" y="5"/>
                  </a:lnTo>
                  <a:lnTo>
                    <a:pt x="69" y="10"/>
                  </a:lnTo>
                  <a:lnTo>
                    <a:pt x="58" y="10"/>
                  </a:lnTo>
                  <a:lnTo>
                    <a:pt x="42" y="15"/>
                  </a:lnTo>
                  <a:lnTo>
                    <a:pt x="32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32" y="5"/>
                  </a:lnTo>
                  <a:lnTo>
                    <a:pt x="32" y="5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" name="Freeform 88"/>
            <p:cNvSpPr>
              <a:spLocks/>
            </p:cNvSpPr>
            <p:nvPr/>
          </p:nvSpPr>
          <p:spPr bwMode="auto">
            <a:xfrm>
              <a:off x="9027178" y="3242806"/>
              <a:ext cx="149225" cy="49213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4" y="10"/>
                </a:cxn>
                <a:cxn ang="0">
                  <a:pos x="94" y="10"/>
                </a:cxn>
                <a:cxn ang="0">
                  <a:pos x="89" y="10"/>
                </a:cxn>
                <a:cxn ang="0">
                  <a:pos x="84" y="16"/>
                </a:cxn>
                <a:cxn ang="0">
                  <a:pos x="79" y="16"/>
                </a:cxn>
                <a:cxn ang="0">
                  <a:pos x="73" y="16"/>
                </a:cxn>
                <a:cxn ang="0">
                  <a:pos x="63" y="21"/>
                </a:cxn>
                <a:cxn ang="0">
                  <a:pos x="47" y="26"/>
                </a:cxn>
                <a:cxn ang="0">
                  <a:pos x="37" y="26"/>
                </a:cxn>
                <a:cxn ang="0">
                  <a:pos x="26" y="31"/>
                </a:cxn>
                <a:cxn ang="0">
                  <a:pos x="21" y="31"/>
                </a:cxn>
                <a:cxn ang="0">
                  <a:pos x="10" y="26"/>
                </a:cxn>
                <a:cxn ang="0">
                  <a:pos x="0" y="26"/>
                </a:cxn>
                <a:cxn ang="0">
                  <a:pos x="16" y="21"/>
                </a:cxn>
                <a:cxn ang="0">
                  <a:pos x="31" y="16"/>
                </a:cxn>
                <a:cxn ang="0">
                  <a:pos x="42" y="16"/>
                </a:cxn>
                <a:cxn ang="0">
                  <a:pos x="52" y="10"/>
                </a:cxn>
                <a:cxn ang="0">
                  <a:pos x="58" y="10"/>
                </a:cxn>
                <a:cxn ang="0">
                  <a:pos x="68" y="5"/>
                </a:cxn>
                <a:cxn ang="0">
                  <a:pos x="73" y="5"/>
                </a:cxn>
                <a:cxn ang="0">
                  <a:pos x="73" y="5"/>
                </a:cxn>
                <a:cxn ang="0">
                  <a:pos x="79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4" y="5"/>
                </a:cxn>
                <a:cxn ang="0">
                  <a:pos x="94" y="10"/>
                </a:cxn>
                <a:cxn ang="0">
                  <a:pos x="94" y="10"/>
                </a:cxn>
              </a:cxnLst>
              <a:rect l="0" t="0" r="r" b="b"/>
              <a:pathLst>
                <a:path w="94" h="31">
                  <a:moveTo>
                    <a:pt x="94" y="10"/>
                  </a:move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89" y="10"/>
                  </a:lnTo>
                  <a:lnTo>
                    <a:pt x="84" y="16"/>
                  </a:lnTo>
                  <a:lnTo>
                    <a:pt x="79" y="16"/>
                  </a:lnTo>
                  <a:lnTo>
                    <a:pt x="73" y="16"/>
                  </a:lnTo>
                  <a:lnTo>
                    <a:pt x="63" y="21"/>
                  </a:lnTo>
                  <a:lnTo>
                    <a:pt x="47" y="26"/>
                  </a:lnTo>
                  <a:lnTo>
                    <a:pt x="37" y="26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16" y="21"/>
                  </a:lnTo>
                  <a:lnTo>
                    <a:pt x="31" y="16"/>
                  </a:lnTo>
                  <a:lnTo>
                    <a:pt x="42" y="16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94" y="10"/>
                  </a:lnTo>
                  <a:lnTo>
                    <a:pt x="94" y="10"/>
                  </a:lnTo>
                </a:path>
              </a:pathLst>
            </a:custGeom>
            <a:grpFill/>
            <a:ln w="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3" name="组合 186"/>
          <p:cNvGrpSpPr>
            <a:grpSpLocks/>
          </p:cNvGrpSpPr>
          <p:nvPr/>
        </p:nvGrpSpPr>
        <p:grpSpPr bwMode="auto">
          <a:xfrm>
            <a:off x="474663" y="914400"/>
            <a:ext cx="9928225" cy="523875"/>
            <a:chOff x="474663" y="914400"/>
            <a:chExt cx="9928225" cy="523875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474663" y="914400"/>
              <a:ext cx="9928225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b="1" dirty="0"/>
                <a:t>3. </a:t>
              </a:r>
              <a:r>
                <a:rPr lang="zh-CN" altLang="en-US" sz="2800" b="1" dirty="0"/>
                <a:t>汉字偏旁“  ”和“  ”</a:t>
              </a:r>
              <a:r>
                <a:rPr lang="en-US" altLang="zh-CN" dirty="0">
                  <a:latin typeface="+mn-ea"/>
                  <a:ea typeface="+mn-ea"/>
                </a:rPr>
                <a:t>Chinese Radicals</a:t>
              </a:r>
              <a:r>
                <a:rPr lang="zh-CN" altLang="en-US" dirty="0">
                  <a:latin typeface="+mn-ea"/>
                  <a:ea typeface="+mn-ea"/>
                </a:rPr>
                <a:t>“ ”</a:t>
              </a:r>
              <a:r>
                <a:rPr lang="en-US" altLang="zh-CN" dirty="0">
                  <a:latin typeface="+mn-ea"/>
                  <a:ea typeface="+mn-ea"/>
                </a:rPr>
                <a:t>and</a:t>
              </a:r>
              <a:r>
                <a:rPr lang="zh-CN" altLang="en-US" dirty="0">
                  <a:latin typeface="+mn-ea"/>
                  <a:ea typeface="+mn-ea"/>
                </a:rPr>
                <a:t>“ ”</a:t>
              </a:r>
              <a:endParaRPr lang="zh-CN" altLang="en-US" sz="2800" dirty="0">
                <a:latin typeface="+mn-ea"/>
                <a:ea typeface="+mn-ea"/>
              </a:endParaRPr>
            </a:p>
          </p:txBody>
        </p:sp>
        <p:grpSp>
          <p:nvGrpSpPr>
            <p:cNvPr id="14" name="组合 145"/>
            <p:cNvGrpSpPr>
              <a:grpSpLocks noChangeAspect="1"/>
            </p:cNvGrpSpPr>
            <p:nvPr/>
          </p:nvGrpSpPr>
          <p:grpSpPr>
            <a:xfrm>
              <a:off x="4014276" y="1123108"/>
              <a:ext cx="180000" cy="197235"/>
              <a:chOff x="6408902" y="5886739"/>
              <a:chExt cx="149225" cy="163513"/>
            </a:xfrm>
            <a:solidFill>
              <a:schemeClr val="tx1"/>
            </a:solidFill>
          </p:grpSpPr>
          <p:sp>
            <p:nvSpPr>
              <p:cNvPr id="147" name="Freeform 123"/>
              <p:cNvSpPr>
                <a:spLocks/>
              </p:cNvSpPr>
              <p:nvPr/>
            </p:nvSpPr>
            <p:spPr bwMode="auto">
              <a:xfrm>
                <a:off x="6408902" y="5904202"/>
                <a:ext cx="50800" cy="146050"/>
              </a:xfrm>
              <a:custGeom>
                <a:avLst/>
                <a:gdLst/>
                <a:ahLst/>
                <a:cxnLst>
                  <a:cxn ang="0">
                    <a:pos x="32" y="51"/>
                  </a:cxn>
                  <a:cxn ang="0">
                    <a:pos x="32" y="61"/>
                  </a:cxn>
                  <a:cxn ang="0">
                    <a:pos x="32" y="67"/>
                  </a:cxn>
                  <a:cxn ang="0">
                    <a:pos x="32" y="77"/>
                  </a:cxn>
                  <a:cxn ang="0">
                    <a:pos x="32" y="82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92"/>
                  </a:cxn>
                  <a:cxn ang="0">
                    <a:pos x="32" y="92"/>
                  </a:cxn>
                  <a:cxn ang="0">
                    <a:pos x="26" y="92"/>
                  </a:cxn>
                  <a:cxn ang="0">
                    <a:pos x="26" y="92"/>
                  </a:cxn>
                  <a:cxn ang="0">
                    <a:pos x="26" y="87"/>
                  </a:cxn>
                  <a:cxn ang="0">
                    <a:pos x="21" y="82"/>
                  </a:cxn>
                  <a:cxn ang="0">
                    <a:pos x="21" y="77"/>
                  </a:cxn>
                  <a:cxn ang="0">
                    <a:pos x="16" y="7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6" y="56"/>
                  </a:cxn>
                  <a:cxn ang="0">
                    <a:pos x="16" y="51"/>
                  </a:cxn>
                  <a:cxn ang="0">
                    <a:pos x="11" y="41"/>
                  </a:cxn>
                  <a:cxn ang="0">
                    <a:pos x="11" y="30"/>
                  </a:cxn>
                  <a:cxn ang="0">
                    <a:pos x="11" y="25"/>
                  </a:cxn>
                  <a:cxn ang="0">
                    <a:pos x="5" y="20"/>
                  </a:cxn>
                  <a:cxn ang="0">
                    <a:pos x="5" y="15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26" y="5"/>
                  </a:cxn>
                  <a:cxn ang="0">
                    <a:pos x="26" y="10"/>
                  </a:cxn>
                  <a:cxn ang="0">
                    <a:pos x="26" y="20"/>
                  </a:cxn>
                  <a:cxn ang="0">
                    <a:pos x="26" y="36"/>
                  </a:cxn>
                  <a:cxn ang="0">
                    <a:pos x="32" y="51"/>
                  </a:cxn>
                  <a:cxn ang="0">
                    <a:pos x="32" y="51"/>
                  </a:cxn>
                </a:cxnLst>
                <a:rect l="0" t="0" r="r" b="b"/>
                <a:pathLst>
                  <a:path w="32" h="92">
                    <a:moveTo>
                      <a:pt x="32" y="51"/>
                    </a:moveTo>
                    <a:lnTo>
                      <a:pt x="32" y="61"/>
                    </a:lnTo>
                    <a:lnTo>
                      <a:pt x="32" y="67"/>
                    </a:lnTo>
                    <a:lnTo>
                      <a:pt x="32" y="77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87"/>
                    </a:lnTo>
                    <a:lnTo>
                      <a:pt x="21" y="82"/>
                    </a:lnTo>
                    <a:lnTo>
                      <a:pt x="21" y="77"/>
                    </a:lnTo>
                    <a:lnTo>
                      <a:pt x="16" y="7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56"/>
                    </a:lnTo>
                    <a:lnTo>
                      <a:pt x="16" y="51"/>
                    </a:lnTo>
                    <a:lnTo>
                      <a:pt x="11" y="41"/>
                    </a:lnTo>
                    <a:lnTo>
                      <a:pt x="11" y="30"/>
                    </a:lnTo>
                    <a:lnTo>
                      <a:pt x="11" y="25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0"/>
                    </a:lnTo>
                    <a:lnTo>
                      <a:pt x="26" y="36"/>
                    </a:lnTo>
                    <a:lnTo>
                      <a:pt x="32" y="51"/>
                    </a:lnTo>
                    <a:lnTo>
                      <a:pt x="32" y="51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8" name="Freeform 124"/>
              <p:cNvSpPr>
                <a:spLocks/>
              </p:cNvSpPr>
              <p:nvPr/>
            </p:nvSpPr>
            <p:spPr bwMode="auto">
              <a:xfrm>
                <a:off x="6426365" y="5886739"/>
                <a:ext cx="131762" cy="1063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3" y="11"/>
                  </a:cxn>
                  <a:cxn ang="0">
                    <a:pos x="83" y="16"/>
                  </a:cxn>
                  <a:cxn ang="0">
                    <a:pos x="83" y="16"/>
                  </a:cxn>
                  <a:cxn ang="0">
                    <a:pos x="83" y="21"/>
                  </a:cxn>
                  <a:cxn ang="0">
                    <a:pos x="78" y="21"/>
                  </a:cxn>
                  <a:cxn ang="0">
                    <a:pos x="78" y="21"/>
                  </a:cxn>
                  <a:cxn ang="0">
                    <a:pos x="78" y="26"/>
                  </a:cxn>
                  <a:cxn ang="0">
                    <a:pos x="73" y="31"/>
                  </a:cxn>
                  <a:cxn ang="0">
                    <a:pos x="73" y="36"/>
                  </a:cxn>
                  <a:cxn ang="0">
                    <a:pos x="73" y="41"/>
                  </a:cxn>
                  <a:cxn ang="0">
                    <a:pos x="68" y="47"/>
                  </a:cxn>
                  <a:cxn ang="0">
                    <a:pos x="68" y="57"/>
                  </a:cxn>
                  <a:cxn ang="0">
                    <a:pos x="62" y="67"/>
                  </a:cxn>
                  <a:cxn ang="0">
                    <a:pos x="47" y="67"/>
                  </a:cxn>
                  <a:cxn ang="0">
                    <a:pos x="52" y="52"/>
                  </a:cxn>
                  <a:cxn ang="0">
                    <a:pos x="52" y="41"/>
                  </a:cxn>
                  <a:cxn ang="0">
                    <a:pos x="57" y="31"/>
                  </a:cxn>
                  <a:cxn ang="0">
                    <a:pos x="57" y="26"/>
                  </a:cxn>
                  <a:cxn ang="0">
                    <a:pos x="57" y="21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47" y="16"/>
                  </a:cxn>
                  <a:cxn ang="0">
                    <a:pos x="42" y="16"/>
                  </a:cxn>
                  <a:cxn ang="0">
                    <a:pos x="36" y="21"/>
                  </a:cxn>
                  <a:cxn ang="0">
                    <a:pos x="26" y="21"/>
                  </a:cxn>
                  <a:cxn ang="0">
                    <a:pos x="15" y="26"/>
                  </a:cxn>
                  <a:cxn ang="0">
                    <a:pos x="0" y="26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10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26" y="11"/>
                  </a:cxn>
                  <a:cxn ang="0">
                    <a:pos x="31" y="11"/>
                  </a:cxn>
                  <a:cxn ang="0">
                    <a:pos x="36" y="5"/>
                  </a:cxn>
                  <a:cxn ang="0">
                    <a:pos x="42" y="5"/>
                  </a:cxn>
                  <a:cxn ang="0">
                    <a:pos x="47" y="5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83" h="67">
                    <a:moveTo>
                      <a:pt x="57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3" y="11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3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6"/>
                    </a:lnTo>
                    <a:lnTo>
                      <a:pt x="73" y="31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68" y="47"/>
                    </a:lnTo>
                    <a:lnTo>
                      <a:pt x="68" y="57"/>
                    </a:lnTo>
                    <a:lnTo>
                      <a:pt x="62" y="67"/>
                    </a:lnTo>
                    <a:lnTo>
                      <a:pt x="47" y="67"/>
                    </a:lnTo>
                    <a:lnTo>
                      <a:pt x="52" y="52"/>
                    </a:lnTo>
                    <a:lnTo>
                      <a:pt x="52" y="41"/>
                    </a:lnTo>
                    <a:lnTo>
                      <a:pt x="57" y="31"/>
                    </a:lnTo>
                    <a:lnTo>
                      <a:pt x="57" y="26"/>
                    </a:lnTo>
                    <a:lnTo>
                      <a:pt x="57" y="21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6" y="21"/>
                    </a:lnTo>
                    <a:lnTo>
                      <a:pt x="26" y="21"/>
                    </a:lnTo>
                    <a:lnTo>
                      <a:pt x="15" y="26"/>
                    </a:lnTo>
                    <a:lnTo>
                      <a:pt x="0" y="2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9" name="Freeform 125"/>
              <p:cNvSpPr>
                <a:spLocks/>
              </p:cNvSpPr>
              <p:nvPr/>
            </p:nvSpPr>
            <p:spPr bwMode="auto">
              <a:xfrm>
                <a:off x="6450177" y="5985164"/>
                <a:ext cx="92075" cy="33338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47" y="16"/>
                  </a:cxn>
                  <a:cxn ang="0">
                    <a:pos x="42" y="16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11" y="5"/>
                  </a:cxn>
                  <a:cxn ang="0">
                    <a:pos x="21" y="5"/>
                  </a:cxn>
                  <a:cxn ang="0">
                    <a:pos x="32" y="5"/>
                  </a:cxn>
                  <a:cxn ang="0">
                    <a:pos x="37" y="5"/>
                  </a:cxn>
                  <a:cxn ang="0">
                    <a:pos x="47" y="5"/>
                  </a:cxn>
                  <a:cxn ang="0">
                    <a:pos x="47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5"/>
                  </a:cxn>
                  <a:cxn ang="0">
                    <a:pos x="58" y="5"/>
                  </a:cxn>
                  <a:cxn ang="0">
                    <a:pos x="58" y="5"/>
                  </a:cxn>
                </a:cxnLst>
                <a:rect l="0" t="0" r="r" b="b"/>
                <a:pathLst>
                  <a:path w="58" h="21">
                    <a:moveTo>
                      <a:pt x="58" y="5"/>
                    </a:moveTo>
                    <a:lnTo>
                      <a:pt x="53" y="10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58" y="5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5" name="组合 149"/>
            <p:cNvGrpSpPr>
              <a:grpSpLocks noChangeAspect="1"/>
            </p:cNvGrpSpPr>
            <p:nvPr/>
          </p:nvGrpSpPr>
          <p:grpSpPr>
            <a:xfrm>
              <a:off x="2717923" y="1047288"/>
              <a:ext cx="191327" cy="324000"/>
              <a:chOff x="8976378" y="3038019"/>
              <a:chExt cx="217487" cy="368300"/>
            </a:xfrm>
            <a:solidFill>
              <a:schemeClr val="tx1"/>
            </a:solidFill>
          </p:grpSpPr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8976378" y="3038019"/>
                <a:ext cx="158750" cy="238125"/>
              </a:xfrm>
              <a:custGeom>
                <a:avLst/>
                <a:gdLst/>
                <a:ahLst/>
                <a:cxnLst>
                  <a:cxn ang="0">
                    <a:pos x="42" y="114"/>
                  </a:cxn>
                  <a:cxn ang="0">
                    <a:pos x="32" y="124"/>
                  </a:cxn>
                  <a:cxn ang="0">
                    <a:pos x="27" y="129"/>
                  </a:cxn>
                  <a:cxn ang="0">
                    <a:pos x="16" y="139"/>
                  </a:cxn>
                  <a:cxn ang="0">
                    <a:pos x="11" y="145"/>
                  </a:cxn>
                  <a:cxn ang="0">
                    <a:pos x="6" y="145"/>
                  </a:cxn>
                  <a:cxn ang="0">
                    <a:pos x="6" y="150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45"/>
                  </a:cxn>
                  <a:cxn ang="0">
                    <a:pos x="6" y="134"/>
                  </a:cxn>
                  <a:cxn ang="0">
                    <a:pos x="16" y="129"/>
                  </a:cxn>
                  <a:cxn ang="0">
                    <a:pos x="32" y="103"/>
                  </a:cxn>
                  <a:cxn ang="0">
                    <a:pos x="48" y="83"/>
                  </a:cxn>
                  <a:cxn ang="0">
                    <a:pos x="58" y="57"/>
                  </a:cxn>
                  <a:cxn ang="0">
                    <a:pos x="69" y="47"/>
                  </a:cxn>
                  <a:cxn ang="0">
                    <a:pos x="69" y="31"/>
                  </a:cxn>
                  <a:cxn ang="0">
                    <a:pos x="74" y="21"/>
                  </a:cxn>
                  <a:cxn ang="0">
                    <a:pos x="74" y="10"/>
                  </a:cxn>
                  <a:cxn ang="0">
                    <a:pos x="74" y="5"/>
                  </a:cxn>
                  <a:cxn ang="0">
                    <a:pos x="74" y="5"/>
                  </a:cxn>
                  <a:cxn ang="0">
                    <a:pos x="74" y="5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95" y="5"/>
                  </a:cxn>
                  <a:cxn ang="0">
                    <a:pos x="100" y="10"/>
                  </a:cxn>
                  <a:cxn ang="0">
                    <a:pos x="100" y="10"/>
                  </a:cxn>
                  <a:cxn ang="0">
                    <a:pos x="95" y="16"/>
                  </a:cxn>
                  <a:cxn ang="0">
                    <a:pos x="95" y="21"/>
                  </a:cxn>
                  <a:cxn ang="0">
                    <a:pos x="95" y="26"/>
                  </a:cxn>
                  <a:cxn ang="0">
                    <a:pos x="90" y="31"/>
                  </a:cxn>
                  <a:cxn ang="0">
                    <a:pos x="90" y="36"/>
                  </a:cxn>
                  <a:cxn ang="0">
                    <a:pos x="84" y="41"/>
                  </a:cxn>
                  <a:cxn ang="0">
                    <a:pos x="79" y="52"/>
                  </a:cxn>
                  <a:cxn ang="0">
                    <a:pos x="74" y="72"/>
                  </a:cxn>
                  <a:cxn ang="0">
                    <a:pos x="63" y="88"/>
                  </a:cxn>
                  <a:cxn ang="0">
                    <a:pos x="53" y="103"/>
                  </a:cxn>
                  <a:cxn ang="0">
                    <a:pos x="42" y="114"/>
                  </a:cxn>
                  <a:cxn ang="0">
                    <a:pos x="42" y="114"/>
                  </a:cxn>
                </a:cxnLst>
                <a:rect l="0" t="0" r="r" b="b"/>
                <a:pathLst>
                  <a:path w="100" h="150">
                    <a:moveTo>
                      <a:pt x="42" y="114"/>
                    </a:moveTo>
                    <a:lnTo>
                      <a:pt x="32" y="124"/>
                    </a:lnTo>
                    <a:lnTo>
                      <a:pt x="27" y="129"/>
                    </a:lnTo>
                    <a:lnTo>
                      <a:pt x="16" y="139"/>
                    </a:lnTo>
                    <a:lnTo>
                      <a:pt x="11" y="145"/>
                    </a:lnTo>
                    <a:lnTo>
                      <a:pt x="6" y="145"/>
                    </a:lnTo>
                    <a:lnTo>
                      <a:pt x="6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6" y="134"/>
                    </a:lnTo>
                    <a:lnTo>
                      <a:pt x="16" y="129"/>
                    </a:lnTo>
                    <a:lnTo>
                      <a:pt x="32" y="103"/>
                    </a:lnTo>
                    <a:lnTo>
                      <a:pt x="48" y="83"/>
                    </a:lnTo>
                    <a:lnTo>
                      <a:pt x="58" y="57"/>
                    </a:lnTo>
                    <a:lnTo>
                      <a:pt x="69" y="47"/>
                    </a:lnTo>
                    <a:lnTo>
                      <a:pt x="69" y="31"/>
                    </a:lnTo>
                    <a:lnTo>
                      <a:pt x="74" y="21"/>
                    </a:lnTo>
                    <a:lnTo>
                      <a:pt x="74" y="10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5" y="5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95" y="16"/>
                    </a:lnTo>
                    <a:lnTo>
                      <a:pt x="95" y="21"/>
                    </a:lnTo>
                    <a:lnTo>
                      <a:pt x="95" y="26"/>
                    </a:lnTo>
                    <a:lnTo>
                      <a:pt x="90" y="31"/>
                    </a:lnTo>
                    <a:lnTo>
                      <a:pt x="90" y="36"/>
                    </a:lnTo>
                    <a:lnTo>
                      <a:pt x="84" y="41"/>
                    </a:lnTo>
                    <a:lnTo>
                      <a:pt x="79" y="52"/>
                    </a:lnTo>
                    <a:lnTo>
                      <a:pt x="74" y="72"/>
                    </a:lnTo>
                    <a:lnTo>
                      <a:pt x="63" y="88"/>
                    </a:lnTo>
                    <a:lnTo>
                      <a:pt x="53" y="103"/>
                    </a:lnTo>
                    <a:lnTo>
                      <a:pt x="42" y="114"/>
                    </a:lnTo>
                    <a:lnTo>
                      <a:pt x="42" y="114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9085915" y="3112631"/>
                <a:ext cx="107950" cy="31750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6" y="5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8" y="5"/>
                  </a:cxn>
                  <a:cxn ang="0">
                    <a:pos x="68" y="5"/>
                  </a:cxn>
                  <a:cxn ang="0">
                    <a:pos x="63" y="5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7" y="15"/>
                  </a:cxn>
                  <a:cxn ang="0">
                    <a:pos x="47" y="15"/>
                  </a:cxn>
                  <a:cxn ang="0">
                    <a:pos x="36" y="15"/>
                  </a:cxn>
                  <a:cxn ang="0">
                    <a:pos x="26" y="20"/>
                  </a:cxn>
                  <a:cxn ang="0">
                    <a:pos x="15" y="20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15" y="10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68" h="20">
                    <a:moveTo>
                      <a:pt x="31" y="5"/>
                    </a:moveTo>
                    <a:lnTo>
                      <a:pt x="36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3" y="5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7" y="15"/>
                    </a:lnTo>
                    <a:lnTo>
                      <a:pt x="47" y="15"/>
                    </a:lnTo>
                    <a:lnTo>
                      <a:pt x="36" y="15"/>
                    </a:lnTo>
                    <a:lnTo>
                      <a:pt x="26" y="20"/>
                    </a:lnTo>
                    <a:lnTo>
                      <a:pt x="15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5" y="10"/>
                    </a:lnTo>
                    <a:lnTo>
                      <a:pt x="31" y="5"/>
                    </a:lnTo>
                    <a:lnTo>
                      <a:pt x="31" y="5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3" name="Freeform 86"/>
              <p:cNvSpPr>
                <a:spLocks/>
              </p:cNvSpPr>
              <p:nvPr/>
            </p:nvSpPr>
            <p:spPr bwMode="auto">
              <a:xfrm>
                <a:off x="9076390" y="3201531"/>
                <a:ext cx="117475" cy="204788"/>
              </a:xfrm>
              <a:custGeom>
                <a:avLst/>
                <a:gdLst/>
                <a:ahLst/>
                <a:cxnLst>
                  <a:cxn ang="0">
                    <a:pos x="27" y="36"/>
                  </a:cxn>
                  <a:cxn ang="0">
                    <a:pos x="27" y="47"/>
                  </a:cxn>
                  <a:cxn ang="0">
                    <a:pos x="27" y="57"/>
                  </a:cxn>
                  <a:cxn ang="0">
                    <a:pos x="27" y="67"/>
                  </a:cxn>
                  <a:cxn ang="0">
                    <a:pos x="27" y="78"/>
                  </a:cxn>
                  <a:cxn ang="0">
                    <a:pos x="27" y="88"/>
                  </a:cxn>
                  <a:cxn ang="0">
                    <a:pos x="27" y="88"/>
                  </a:cxn>
                  <a:cxn ang="0">
                    <a:pos x="27" y="88"/>
                  </a:cxn>
                  <a:cxn ang="0">
                    <a:pos x="32" y="88"/>
                  </a:cxn>
                  <a:cxn ang="0">
                    <a:pos x="42" y="83"/>
                  </a:cxn>
                  <a:cxn ang="0">
                    <a:pos x="53" y="78"/>
                  </a:cxn>
                  <a:cxn ang="0">
                    <a:pos x="63" y="73"/>
                  </a:cxn>
                  <a:cxn ang="0">
                    <a:pos x="69" y="73"/>
                  </a:cxn>
                  <a:cxn ang="0">
                    <a:pos x="74" y="67"/>
                  </a:cxn>
                  <a:cxn ang="0">
                    <a:pos x="74" y="67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69" y="78"/>
                  </a:cxn>
                  <a:cxn ang="0">
                    <a:pos x="69" y="78"/>
                  </a:cxn>
                  <a:cxn ang="0">
                    <a:pos x="63" y="83"/>
                  </a:cxn>
                  <a:cxn ang="0">
                    <a:pos x="53" y="88"/>
                  </a:cxn>
                  <a:cxn ang="0">
                    <a:pos x="48" y="93"/>
                  </a:cxn>
                  <a:cxn ang="0">
                    <a:pos x="37" y="103"/>
                  </a:cxn>
                  <a:cxn ang="0">
                    <a:pos x="32" y="109"/>
                  </a:cxn>
                  <a:cxn ang="0">
                    <a:pos x="27" y="114"/>
                  </a:cxn>
                  <a:cxn ang="0">
                    <a:pos x="21" y="119"/>
                  </a:cxn>
                  <a:cxn ang="0">
                    <a:pos x="16" y="124"/>
                  </a:cxn>
                  <a:cxn ang="0">
                    <a:pos x="16" y="129"/>
                  </a:cxn>
                  <a:cxn ang="0">
                    <a:pos x="11" y="129"/>
                  </a:cxn>
                  <a:cxn ang="0">
                    <a:pos x="11" y="129"/>
                  </a:cxn>
                  <a:cxn ang="0">
                    <a:pos x="6" y="129"/>
                  </a:cxn>
                  <a:cxn ang="0">
                    <a:pos x="6" y="129"/>
                  </a:cxn>
                  <a:cxn ang="0">
                    <a:pos x="6" y="124"/>
                  </a:cxn>
                  <a:cxn ang="0">
                    <a:pos x="0" y="119"/>
                  </a:cxn>
                  <a:cxn ang="0">
                    <a:pos x="0" y="114"/>
                  </a:cxn>
                  <a:cxn ang="0">
                    <a:pos x="0" y="109"/>
                  </a:cxn>
                  <a:cxn ang="0">
                    <a:pos x="6" y="98"/>
                  </a:cxn>
                  <a:cxn ang="0">
                    <a:pos x="11" y="98"/>
                  </a:cxn>
                  <a:cxn ang="0">
                    <a:pos x="11" y="88"/>
                  </a:cxn>
                  <a:cxn ang="0">
                    <a:pos x="11" y="78"/>
                  </a:cxn>
                  <a:cxn ang="0">
                    <a:pos x="16" y="62"/>
                  </a:cxn>
                  <a:cxn ang="0">
                    <a:pos x="11" y="31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27" y="1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2" y="16"/>
                  </a:cxn>
                  <a:cxn ang="0">
                    <a:pos x="32" y="21"/>
                  </a:cxn>
                  <a:cxn ang="0">
                    <a:pos x="27" y="26"/>
                  </a:cxn>
                  <a:cxn ang="0">
                    <a:pos x="27" y="36"/>
                  </a:cxn>
                  <a:cxn ang="0">
                    <a:pos x="27" y="36"/>
                  </a:cxn>
                </a:cxnLst>
                <a:rect l="0" t="0" r="r" b="b"/>
                <a:pathLst>
                  <a:path w="74" h="129">
                    <a:moveTo>
                      <a:pt x="27" y="36"/>
                    </a:moveTo>
                    <a:lnTo>
                      <a:pt x="27" y="47"/>
                    </a:lnTo>
                    <a:lnTo>
                      <a:pt x="27" y="57"/>
                    </a:lnTo>
                    <a:lnTo>
                      <a:pt x="27" y="67"/>
                    </a:lnTo>
                    <a:lnTo>
                      <a:pt x="27" y="7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32" y="88"/>
                    </a:lnTo>
                    <a:lnTo>
                      <a:pt x="42" y="83"/>
                    </a:lnTo>
                    <a:lnTo>
                      <a:pt x="53" y="78"/>
                    </a:lnTo>
                    <a:lnTo>
                      <a:pt x="63" y="73"/>
                    </a:lnTo>
                    <a:lnTo>
                      <a:pt x="69" y="7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8" y="93"/>
                    </a:lnTo>
                    <a:lnTo>
                      <a:pt x="37" y="103"/>
                    </a:lnTo>
                    <a:lnTo>
                      <a:pt x="32" y="109"/>
                    </a:lnTo>
                    <a:lnTo>
                      <a:pt x="27" y="114"/>
                    </a:lnTo>
                    <a:lnTo>
                      <a:pt x="21" y="119"/>
                    </a:lnTo>
                    <a:lnTo>
                      <a:pt x="16" y="124"/>
                    </a:lnTo>
                    <a:lnTo>
                      <a:pt x="16" y="129"/>
                    </a:lnTo>
                    <a:lnTo>
                      <a:pt x="11" y="129"/>
                    </a:lnTo>
                    <a:lnTo>
                      <a:pt x="11" y="129"/>
                    </a:lnTo>
                    <a:lnTo>
                      <a:pt x="6" y="129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0" y="119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6" y="98"/>
                    </a:lnTo>
                    <a:lnTo>
                      <a:pt x="11" y="98"/>
                    </a:lnTo>
                    <a:lnTo>
                      <a:pt x="11" y="88"/>
                    </a:lnTo>
                    <a:lnTo>
                      <a:pt x="11" y="78"/>
                    </a:lnTo>
                    <a:lnTo>
                      <a:pt x="16" y="62"/>
                    </a:lnTo>
                    <a:lnTo>
                      <a:pt x="11" y="31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7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7" y="36"/>
                    </a:lnTo>
                    <a:lnTo>
                      <a:pt x="27" y="36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4" name="Freeform 87"/>
              <p:cNvSpPr>
                <a:spLocks/>
              </p:cNvSpPr>
              <p:nvPr/>
            </p:nvSpPr>
            <p:spPr bwMode="auto">
              <a:xfrm>
                <a:off x="9043053" y="3185656"/>
                <a:ext cx="125413" cy="33338"/>
              </a:xfrm>
              <a:custGeom>
                <a:avLst/>
                <a:gdLst/>
                <a:ahLst/>
                <a:cxnLst>
                  <a:cxn ang="0">
                    <a:pos x="32" y="5"/>
                  </a:cxn>
                  <a:cxn ang="0">
                    <a:pos x="48" y="5"/>
                  </a:cxn>
                  <a:cxn ang="0">
                    <a:pos x="58" y="0"/>
                  </a:cxn>
                  <a:cxn ang="0">
                    <a:pos x="63" y="0"/>
                  </a:cxn>
                  <a:cxn ang="0">
                    <a:pos x="69" y="0"/>
                  </a:cxn>
                  <a:cxn ang="0">
                    <a:pos x="74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5"/>
                  </a:cxn>
                  <a:cxn ang="0">
                    <a:pos x="74" y="5"/>
                  </a:cxn>
                  <a:cxn ang="0">
                    <a:pos x="69" y="10"/>
                  </a:cxn>
                  <a:cxn ang="0">
                    <a:pos x="58" y="10"/>
                  </a:cxn>
                  <a:cxn ang="0">
                    <a:pos x="42" y="15"/>
                  </a:cxn>
                  <a:cxn ang="0">
                    <a:pos x="32" y="21"/>
                  </a:cxn>
                  <a:cxn ang="0">
                    <a:pos x="16" y="21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21" y="10"/>
                  </a:cxn>
                  <a:cxn ang="0">
                    <a:pos x="32" y="5"/>
                  </a:cxn>
                  <a:cxn ang="0">
                    <a:pos x="32" y="5"/>
                  </a:cxn>
                </a:cxnLst>
                <a:rect l="0" t="0" r="r" b="b"/>
                <a:pathLst>
                  <a:path w="79" h="21">
                    <a:moveTo>
                      <a:pt x="32" y="5"/>
                    </a:moveTo>
                    <a:lnTo>
                      <a:pt x="48" y="5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5"/>
                    </a:lnTo>
                    <a:lnTo>
                      <a:pt x="74" y="5"/>
                    </a:lnTo>
                    <a:lnTo>
                      <a:pt x="69" y="10"/>
                    </a:lnTo>
                    <a:lnTo>
                      <a:pt x="58" y="10"/>
                    </a:lnTo>
                    <a:lnTo>
                      <a:pt x="42" y="15"/>
                    </a:lnTo>
                    <a:lnTo>
                      <a:pt x="32" y="21"/>
                    </a:lnTo>
                    <a:lnTo>
                      <a:pt x="1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21" y="10"/>
                    </a:lnTo>
                    <a:lnTo>
                      <a:pt x="32" y="5"/>
                    </a:lnTo>
                    <a:lnTo>
                      <a:pt x="32" y="5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5" name="Freeform 88"/>
              <p:cNvSpPr>
                <a:spLocks/>
              </p:cNvSpPr>
              <p:nvPr/>
            </p:nvSpPr>
            <p:spPr bwMode="auto">
              <a:xfrm>
                <a:off x="9027178" y="3242806"/>
                <a:ext cx="149225" cy="49213"/>
              </a:xfrm>
              <a:custGeom>
                <a:avLst/>
                <a:gdLst/>
                <a:ahLst/>
                <a:cxnLst>
                  <a:cxn ang="0">
                    <a:pos x="94" y="10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9" y="10"/>
                  </a:cxn>
                  <a:cxn ang="0">
                    <a:pos x="84" y="16"/>
                  </a:cxn>
                  <a:cxn ang="0">
                    <a:pos x="79" y="16"/>
                  </a:cxn>
                  <a:cxn ang="0">
                    <a:pos x="73" y="16"/>
                  </a:cxn>
                  <a:cxn ang="0">
                    <a:pos x="63" y="21"/>
                  </a:cxn>
                  <a:cxn ang="0">
                    <a:pos x="47" y="26"/>
                  </a:cxn>
                  <a:cxn ang="0">
                    <a:pos x="37" y="26"/>
                  </a:cxn>
                  <a:cxn ang="0">
                    <a:pos x="26" y="31"/>
                  </a:cxn>
                  <a:cxn ang="0">
                    <a:pos x="21" y="31"/>
                  </a:cxn>
                  <a:cxn ang="0">
                    <a:pos x="10" y="26"/>
                  </a:cxn>
                  <a:cxn ang="0">
                    <a:pos x="0" y="26"/>
                  </a:cxn>
                  <a:cxn ang="0">
                    <a:pos x="16" y="21"/>
                  </a:cxn>
                  <a:cxn ang="0">
                    <a:pos x="31" y="16"/>
                  </a:cxn>
                  <a:cxn ang="0">
                    <a:pos x="42" y="16"/>
                  </a:cxn>
                  <a:cxn ang="0">
                    <a:pos x="52" y="10"/>
                  </a:cxn>
                  <a:cxn ang="0">
                    <a:pos x="58" y="10"/>
                  </a:cxn>
                  <a:cxn ang="0">
                    <a:pos x="68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94" y="0"/>
                  </a:cxn>
                  <a:cxn ang="0">
                    <a:pos x="94" y="5"/>
                  </a:cxn>
                  <a:cxn ang="0">
                    <a:pos x="94" y="10"/>
                  </a:cxn>
                  <a:cxn ang="0">
                    <a:pos x="94" y="10"/>
                  </a:cxn>
                </a:cxnLst>
                <a:rect l="0" t="0" r="r" b="b"/>
                <a:pathLst>
                  <a:path w="94" h="31">
                    <a:moveTo>
                      <a:pt x="94" y="10"/>
                    </a:move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9" y="10"/>
                    </a:lnTo>
                    <a:lnTo>
                      <a:pt x="84" y="16"/>
                    </a:lnTo>
                    <a:lnTo>
                      <a:pt x="79" y="16"/>
                    </a:lnTo>
                    <a:lnTo>
                      <a:pt x="73" y="16"/>
                    </a:lnTo>
                    <a:lnTo>
                      <a:pt x="63" y="21"/>
                    </a:lnTo>
                    <a:lnTo>
                      <a:pt x="47" y="26"/>
                    </a:lnTo>
                    <a:lnTo>
                      <a:pt x="37" y="26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16" y="21"/>
                    </a:lnTo>
                    <a:lnTo>
                      <a:pt x="31" y="16"/>
                    </a:lnTo>
                    <a:lnTo>
                      <a:pt x="42" y="16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8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94" y="5"/>
                    </a:lnTo>
                    <a:lnTo>
                      <a:pt x="94" y="10"/>
                    </a:lnTo>
                    <a:lnTo>
                      <a:pt x="94" y="10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6" name="组合 165"/>
            <p:cNvGrpSpPr>
              <a:grpSpLocks noChangeAspect="1"/>
            </p:cNvGrpSpPr>
            <p:nvPr/>
          </p:nvGrpSpPr>
          <p:grpSpPr>
            <a:xfrm>
              <a:off x="7508929" y="1193780"/>
              <a:ext cx="108000" cy="118341"/>
              <a:chOff x="6408902" y="5886739"/>
              <a:chExt cx="149340" cy="163513"/>
            </a:xfrm>
            <a:solidFill>
              <a:schemeClr val="tx1"/>
            </a:solidFill>
          </p:grpSpPr>
          <p:sp>
            <p:nvSpPr>
              <p:cNvPr id="167" name="Freeform 123"/>
              <p:cNvSpPr>
                <a:spLocks/>
              </p:cNvSpPr>
              <p:nvPr/>
            </p:nvSpPr>
            <p:spPr bwMode="auto">
              <a:xfrm>
                <a:off x="6408902" y="5904202"/>
                <a:ext cx="50800" cy="146050"/>
              </a:xfrm>
              <a:custGeom>
                <a:avLst/>
                <a:gdLst/>
                <a:ahLst/>
                <a:cxnLst>
                  <a:cxn ang="0">
                    <a:pos x="32" y="51"/>
                  </a:cxn>
                  <a:cxn ang="0">
                    <a:pos x="32" y="61"/>
                  </a:cxn>
                  <a:cxn ang="0">
                    <a:pos x="32" y="67"/>
                  </a:cxn>
                  <a:cxn ang="0">
                    <a:pos x="32" y="77"/>
                  </a:cxn>
                  <a:cxn ang="0">
                    <a:pos x="32" y="82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92"/>
                  </a:cxn>
                  <a:cxn ang="0">
                    <a:pos x="32" y="92"/>
                  </a:cxn>
                  <a:cxn ang="0">
                    <a:pos x="26" y="92"/>
                  </a:cxn>
                  <a:cxn ang="0">
                    <a:pos x="26" y="92"/>
                  </a:cxn>
                  <a:cxn ang="0">
                    <a:pos x="26" y="87"/>
                  </a:cxn>
                  <a:cxn ang="0">
                    <a:pos x="21" y="82"/>
                  </a:cxn>
                  <a:cxn ang="0">
                    <a:pos x="21" y="77"/>
                  </a:cxn>
                  <a:cxn ang="0">
                    <a:pos x="16" y="7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6" y="56"/>
                  </a:cxn>
                  <a:cxn ang="0">
                    <a:pos x="16" y="51"/>
                  </a:cxn>
                  <a:cxn ang="0">
                    <a:pos x="11" y="41"/>
                  </a:cxn>
                  <a:cxn ang="0">
                    <a:pos x="11" y="30"/>
                  </a:cxn>
                  <a:cxn ang="0">
                    <a:pos x="11" y="25"/>
                  </a:cxn>
                  <a:cxn ang="0">
                    <a:pos x="5" y="20"/>
                  </a:cxn>
                  <a:cxn ang="0">
                    <a:pos x="5" y="15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26" y="5"/>
                  </a:cxn>
                  <a:cxn ang="0">
                    <a:pos x="26" y="10"/>
                  </a:cxn>
                  <a:cxn ang="0">
                    <a:pos x="26" y="20"/>
                  </a:cxn>
                  <a:cxn ang="0">
                    <a:pos x="26" y="36"/>
                  </a:cxn>
                  <a:cxn ang="0">
                    <a:pos x="32" y="51"/>
                  </a:cxn>
                  <a:cxn ang="0">
                    <a:pos x="32" y="51"/>
                  </a:cxn>
                </a:cxnLst>
                <a:rect l="0" t="0" r="r" b="b"/>
                <a:pathLst>
                  <a:path w="32" h="92">
                    <a:moveTo>
                      <a:pt x="32" y="51"/>
                    </a:moveTo>
                    <a:lnTo>
                      <a:pt x="32" y="61"/>
                    </a:lnTo>
                    <a:lnTo>
                      <a:pt x="32" y="67"/>
                    </a:lnTo>
                    <a:lnTo>
                      <a:pt x="32" y="77"/>
                    </a:lnTo>
                    <a:lnTo>
                      <a:pt x="32" y="82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87"/>
                    </a:lnTo>
                    <a:lnTo>
                      <a:pt x="21" y="82"/>
                    </a:lnTo>
                    <a:lnTo>
                      <a:pt x="21" y="77"/>
                    </a:lnTo>
                    <a:lnTo>
                      <a:pt x="16" y="7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56"/>
                    </a:lnTo>
                    <a:lnTo>
                      <a:pt x="16" y="51"/>
                    </a:lnTo>
                    <a:lnTo>
                      <a:pt x="11" y="41"/>
                    </a:lnTo>
                    <a:lnTo>
                      <a:pt x="11" y="30"/>
                    </a:lnTo>
                    <a:lnTo>
                      <a:pt x="11" y="25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20"/>
                    </a:lnTo>
                    <a:lnTo>
                      <a:pt x="26" y="36"/>
                    </a:lnTo>
                    <a:lnTo>
                      <a:pt x="32" y="51"/>
                    </a:lnTo>
                    <a:lnTo>
                      <a:pt x="32" y="51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8" name="Freeform 124"/>
              <p:cNvSpPr>
                <a:spLocks/>
              </p:cNvSpPr>
              <p:nvPr/>
            </p:nvSpPr>
            <p:spPr bwMode="auto">
              <a:xfrm>
                <a:off x="6426478" y="5886739"/>
                <a:ext cx="131764" cy="1063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3" y="11"/>
                  </a:cxn>
                  <a:cxn ang="0">
                    <a:pos x="83" y="16"/>
                  </a:cxn>
                  <a:cxn ang="0">
                    <a:pos x="83" y="16"/>
                  </a:cxn>
                  <a:cxn ang="0">
                    <a:pos x="83" y="21"/>
                  </a:cxn>
                  <a:cxn ang="0">
                    <a:pos x="78" y="21"/>
                  </a:cxn>
                  <a:cxn ang="0">
                    <a:pos x="78" y="21"/>
                  </a:cxn>
                  <a:cxn ang="0">
                    <a:pos x="78" y="26"/>
                  </a:cxn>
                  <a:cxn ang="0">
                    <a:pos x="73" y="31"/>
                  </a:cxn>
                  <a:cxn ang="0">
                    <a:pos x="73" y="36"/>
                  </a:cxn>
                  <a:cxn ang="0">
                    <a:pos x="73" y="41"/>
                  </a:cxn>
                  <a:cxn ang="0">
                    <a:pos x="68" y="47"/>
                  </a:cxn>
                  <a:cxn ang="0">
                    <a:pos x="68" y="57"/>
                  </a:cxn>
                  <a:cxn ang="0">
                    <a:pos x="62" y="67"/>
                  </a:cxn>
                  <a:cxn ang="0">
                    <a:pos x="47" y="67"/>
                  </a:cxn>
                  <a:cxn ang="0">
                    <a:pos x="52" y="52"/>
                  </a:cxn>
                  <a:cxn ang="0">
                    <a:pos x="52" y="41"/>
                  </a:cxn>
                  <a:cxn ang="0">
                    <a:pos x="57" y="31"/>
                  </a:cxn>
                  <a:cxn ang="0">
                    <a:pos x="57" y="26"/>
                  </a:cxn>
                  <a:cxn ang="0">
                    <a:pos x="57" y="21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47" y="16"/>
                  </a:cxn>
                  <a:cxn ang="0">
                    <a:pos x="42" y="16"/>
                  </a:cxn>
                  <a:cxn ang="0">
                    <a:pos x="36" y="21"/>
                  </a:cxn>
                  <a:cxn ang="0">
                    <a:pos x="26" y="21"/>
                  </a:cxn>
                  <a:cxn ang="0">
                    <a:pos x="15" y="26"/>
                  </a:cxn>
                  <a:cxn ang="0">
                    <a:pos x="0" y="26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10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26" y="11"/>
                  </a:cxn>
                  <a:cxn ang="0">
                    <a:pos x="31" y="11"/>
                  </a:cxn>
                  <a:cxn ang="0">
                    <a:pos x="36" y="5"/>
                  </a:cxn>
                  <a:cxn ang="0">
                    <a:pos x="42" y="5"/>
                  </a:cxn>
                  <a:cxn ang="0">
                    <a:pos x="47" y="5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83" h="67">
                    <a:moveTo>
                      <a:pt x="57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3" y="11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3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6"/>
                    </a:lnTo>
                    <a:lnTo>
                      <a:pt x="73" y="31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68" y="47"/>
                    </a:lnTo>
                    <a:lnTo>
                      <a:pt x="68" y="57"/>
                    </a:lnTo>
                    <a:lnTo>
                      <a:pt x="62" y="67"/>
                    </a:lnTo>
                    <a:lnTo>
                      <a:pt x="47" y="67"/>
                    </a:lnTo>
                    <a:lnTo>
                      <a:pt x="52" y="52"/>
                    </a:lnTo>
                    <a:lnTo>
                      <a:pt x="52" y="41"/>
                    </a:lnTo>
                    <a:lnTo>
                      <a:pt x="57" y="31"/>
                    </a:lnTo>
                    <a:lnTo>
                      <a:pt x="57" y="26"/>
                    </a:lnTo>
                    <a:lnTo>
                      <a:pt x="57" y="21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6" y="21"/>
                    </a:lnTo>
                    <a:lnTo>
                      <a:pt x="26" y="21"/>
                    </a:lnTo>
                    <a:lnTo>
                      <a:pt x="15" y="26"/>
                    </a:lnTo>
                    <a:lnTo>
                      <a:pt x="0" y="2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9" name="Freeform 125"/>
              <p:cNvSpPr>
                <a:spLocks/>
              </p:cNvSpPr>
              <p:nvPr/>
            </p:nvSpPr>
            <p:spPr bwMode="auto">
              <a:xfrm>
                <a:off x="6450177" y="5985164"/>
                <a:ext cx="92075" cy="33338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47" y="16"/>
                  </a:cxn>
                  <a:cxn ang="0">
                    <a:pos x="42" y="16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11" y="5"/>
                  </a:cxn>
                  <a:cxn ang="0">
                    <a:pos x="21" y="5"/>
                  </a:cxn>
                  <a:cxn ang="0">
                    <a:pos x="32" y="5"/>
                  </a:cxn>
                  <a:cxn ang="0">
                    <a:pos x="37" y="5"/>
                  </a:cxn>
                  <a:cxn ang="0">
                    <a:pos x="47" y="5"/>
                  </a:cxn>
                  <a:cxn ang="0">
                    <a:pos x="47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5"/>
                  </a:cxn>
                  <a:cxn ang="0">
                    <a:pos x="58" y="5"/>
                  </a:cxn>
                  <a:cxn ang="0">
                    <a:pos x="58" y="5"/>
                  </a:cxn>
                </a:cxnLst>
                <a:rect l="0" t="0" r="r" b="b"/>
                <a:pathLst>
                  <a:path w="58" h="21">
                    <a:moveTo>
                      <a:pt x="58" y="5"/>
                    </a:moveTo>
                    <a:lnTo>
                      <a:pt x="53" y="10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58" y="5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7" name="组合 169"/>
            <p:cNvGrpSpPr>
              <a:grpSpLocks noChangeAspect="1"/>
            </p:cNvGrpSpPr>
            <p:nvPr/>
          </p:nvGrpSpPr>
          <p:grpSpPr>
            <a:xfrm>
              <a:off x="6599942" y="1125609"/>
              <a:ext cx="127551" cy="216000"/>
              <a:chOff x="8976378" y="3038019"/>
              <a:chExt cx="217487" cy="368300"/>
            </a:xfrm>
            <a:solidFill>
              <a:schemeClr val="tx1"/>
            </a:solidFill>
          </p:grpSpPr>
          <p:sp>
            <p:nvSpPr>
              <p:cNvPr id="171" name="Freeform 80"/>
              <p:cNvSpPr>
                <a:spLocks/>
              </p:cNvSpPr>
              <p:nvPr/>
            </p:nvSpPr>
            <p:spPr bwMode="auto">
              <a:xfrm>
                <a:off x="8976378" y="3038019"/>
                <a:ext cx="158750" cy="238125"/>
              </a:xfrm>
              <a:custGeom>
                <a:avLst/>
                <a:gdLst/>
                <a:ahLst/>
                <a:cxnLst>
                  <a:cxn ang="0">
                    <a:pos x="42" y="114"/>
                  </a:cxn>
                  <a:cxn ang="0">
                    <a:pos x="32" y="124"/>
                  </a:cxn>
                  <a:cxn ang="0">
                    <a:pos x="27" y="129"/>
                  </a:cxn>
                  <a:cxn ang="0">
                    <a:pos x="16" y="139"/>
                  </a:cxn>
                  <a:cxn ang="0">
                    <a:pos x="11" y="145"/>
                  </a:cxn>
                  <a:cxn ang="0">
                    <a:pos x="6" y="145"/>
                  </a:cxn>
                  <a:cxn ang="0">
                    <a:pos x="6" y="150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45"/>
                  </a:cxn>
                  <a:cxn ang="0">
                    <a:pos x="6" y="134"/>
                  </a:cxn>
                  <a:cxn ang="0">
                    <a:pos x="16" y="129"/>
                  </a:cxn>
                  <a:cxn ang="0">
                    <a:pos x="32" y="103"/>
                  </a:cxn>
                  <a:cxn ang="0">
                    <a:pos x="48" y="83"/>
                  </a:cxn>
                  <a:cxn ang="0">
                    <a:pos x="58" y="57"/>
                  </a:cxn>
                  <a:cxn ang="0">
                    <a:pos x="69" y="47"/>
                  </a:cxn>
                  <a:cxn ang="0">
                    <a:pos x="69" y="31"/>
                  </a:cxn>
                  <a:cxn ang="0">
                    <a:pos x="74" y="21"/>
                  </a:cxn>
                  <a:cxn ang="0">
                    <a:pos x="74" y="10"/>
                  </a:cxn>
                  <a:cxn ang="0">
                    <a:pos x="74" y="5"/>
                  </a:cxn>
                  <a:cxn ang="0">
                    <a:pos x="74" y="5"/>
                  </a:cxn>
                  <a:cxn ang="0">
                    <a:pos x="74" y="5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95" y="5"/>
                  </a:cxn>
                  <a:cxn ang="0">
                    <a:pos x="100" y="10"/>
                  </a:cxn>
                  <a:cxn ang="0">
                    <a:pos x="100" y="10"/>
                  </a:cxn>
                  <a:cxn ang="0">
                    <a:pos x="95" y="16"/>
                  </a:cxn>
                  <a:cxn ang="0">
                    <a:pos x="95" y="21"/>
                  </a:cxn>
                  <a:cxn ang="0">
                    <a:pos x="95" y="26"/>
                  </a:cxn>
                  <a:cxn ang="0">
                    <a:pos x="90" y="31"/>
                  </a:cxn>
                  <a:cxn ang="0">
                    <a:pos x="90" y="36"/>
                  </a:cxn>
                  <a:cxn ang="0">
                    <a:pos x="84" y="41"/>
                  </a:cxn>
                  <a:cxn ang="0">
                    <a:pos x="79" y="52"/>
                  </a:cxn>
                  <a:cxn ang="0">
                    <a:pos x="74" y="72"/>
                  </a:cxn>
                  <a:cxn ang="0">
                    <a:pos x="63" y="88"/>
                  </a:cxn>
                  <a:cxn ang="0">
                    <a:pos x="53" y="103"/>
                  </a:cxn>
                  <a:cxn ang="0">
                    <a:pos x="42" y="114"/>
                  </a:cxn>
                  <a:cxn ang="0">
                    <a:pos x="42" y="114"/>
                  </a:cxn>
                </a:cxnLst>
                <a:rect l="0" t="0" r="r" b="b"/>
                <a:pathLst>
                  <a:path w="100" h="150">
                    <a:moveTo>
                      <a:pt x="42" y="114"/>
                    </a:moveTo>
                    <a:lnTo>
                      <a:pt x="32" y="124"/>
                    </a:lnTo>
                    <a:lnTo>
                      <a:pt x="27" y="129"/>
                    </a:lnTo>
                    <a:lnTo>
                      <a:pt x="16" y="139"/>
                    </a:lnTo>
                    <a:lnTo>
                      <a:pt x="11" y="145"/>
                    </a:lnTo>
                    <a:lnTo>
                      <a:pt x="6" y="145"/>
                    </a:lnTo>
                    <a:lnTo>
                      <a:pt x="6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6" y="134"/>
                    </a:lnTo>
                    <a:lnTo>
                      <a:pt x="16" y="129"/>
                    </a:lnTo>
                    <a:lnTo>
                      <a:pt x="32" y="103"/>
                    </a:lnTo>
                    <a:lnTo>
                      <a:pt x="48" y="83"/>
                    </a:lnTo>
                    <a:lnTo>
                      <a:pt x="58" y="57"/>
                    </a:lnTo>
                    <a:lnTo>
                      <a:pt x="69" y="47"/>
                    </a:lnTo>
                    <a:lnTo>
                      <a:pt x="69" y="31"/>
                    </a:lnTo>
                    <a:lnTo>
                      <a:pt x="74" y="21"/>
                    </a:lnTo>
                    <a:lnTo>
                      <a:pt x="74" y="10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5" y="5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95" y="16"/>
                    </a:lnTo>
                    <a:lnTo>
                      <a:pt x="95" y="21"/>
                    </a:lnTo>
                    <a:lnTo>
                      <a:pt x="95" y="26"/>
                    </a:lnTo>
                    <a:lnTo>
                      <a:pt x="90" y="31"/>
                    </a:lnTo>
                    <a:lnTo>
                      <a:pt x="90" y="36"/>
                    </a:lnTo>
                    <a:lnTo>
                      <a:pt x="84" y="41"/>
                    </a:lnTo>
                    <a:lnTo>
                      <a:pt x="79" y="52"/>
                    </a:lnTo>
                    <a:lnTo>
                      <a:pt x="74" y="72"/>
                    </a:lnTo>
                    <a:lnTo>
                      <a:pt x="63" y="88"/>
                    </a:lnTo>
                    <a:lnTo>
                      <a:pt x="53" y="103"/>
                    </a:lnTo>
                    <a:lnTo>
                      <a:pt x="42" y="114"/>
                    </a:lnTo>
                    <a:lnTo>
                      <a:pt x="42" y="114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2" name="Freeform 81"/>
              <p:cNvSpPr>
                <a:spLocks/>
              </p:cNvSpPr>
              <p:nvPr/>
            </p:nvSpPr>
            <p:spPr bwMode="auto">
              <a:xfrm>
                <a:off x="9085915" y="3112631"/>
                <a:ext cx="107950" cy="31750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6" y="5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8" y="5"/>
                  </a:cxn>
                  <a:cxn ang="0">
                    <a:pos x="68" y="5"/>
                  </a:cxn>
                  <a:cxn ang="0">
                    <a:pos x="63" y="5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7" y="15"/>
                  </a:cxn>
                  <a:cxn ang="0">
                    <a:pos x="47" y="15"/>
                  </a:cxn>
                  <a:cxn ang="0">
                    <a:pos x="36" y="15"/>
                  </a:cxn>
                  <a:cxn ang="0">
                    <a:pos x="26" y="20"/>
                  </a:cxn>
                  <a:cxn ang="0">
                    <a:pos x="15" y="20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15" y="10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68" h="20">
                    <a:moveTo>
                      <a:pt x="31" y="5"/>
                    </a:moveTo>
                    <a:lnTo>
                      <a:pt x="36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3" y="5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7" y="15"/>
                    </a:lnTo>
                    <a:lnTo>
                      <a:pt x="47" y="15"/>
                    </a:lnTo>
                    <a:lnTo>
                      <a:pt x="36" y="15"/>
                    </a:lnTo>
                    <a:lnTo>
                      <a:pt x="26" y="20"/>
                    </a:lnTo>
                    <a:lnTo>
                      <a:pt x="15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5" y="10"/>
                    </a:lnTo>
                    <a:lnTo>
                      <a:pt x="31" y="5"/>
                    </a:lnTo>
                    <a:lnTo>
                      <a:pt x="31" y="5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3" name="Freeform 86"/>
              <p:cNvSpPr>
                <a:spLocks/>
              </p:cNvSpPr>
              <p:nvPr/>
            </p:nvSpPr>
            <p:spPr bwMode="auto">
              <a:xfrm>
                <a:off x="9076390" y="3201531"/>
                <a:ext cx="117475" cy="204788"/>
              </a:xfrm>
              <a:custGeom>
                <a:avLst/>
                <a:gdLst/>
                <a:ahLst/>
                <a:cxnLst>
                  <a:cxn ang="0">
                    <a:pos x="27" y="36"/>
                  </a:cxn>
                  <a:cxn ang="0">
                    <a:pos x="27" y="47"/>
                  </a:cxn>
                  <a:cxn ang="0">
                    <a:pos x="27" y="57"/>
                  </a:cxn>
                  <a:cxn ang="0">
                    <a:pos x="27" y="67"/>
                  </a:cxn>
                  <a:cxn ang="0">
                    <a:pos x="27" y="78"/>
                  </a:cxn>
                  <a:cxn ang="0">
                    <a:pos x="27" y="88"/>
                  </a:cxn>
                  <a:cxn ang="0">
                    <a:pos x="27" y="88"/>
                  </a:cxn>
                  <a:cxn ang="0">
                    <a:pos x="27" y="88"/>
                  </a:cxn>
                  <a:cxn ang="0">
                    <a:pos x="32" y="88"/>
                  </a:cxn>
                  <a:cxn ang="0">
                    <a:pos x="42" y="83"/>
                  </a:cxn>
                  <a:cxn ang="0">
                    <a:pos x="53" y="78"/>
                  </a:cxn>
                  <a:cxn ang="0">
                    <a:pos x="63" y="73"/>
                  </a:cxn>
                  <a:cxn ang="0">
                    <a:pos x="69" y="73"/>
                  </a:cxn>
                  <a:cxn ang="0">
                    <a:pos x="74" y="67"/>
                  </a:cxn>
                  <a:cxn ang="0">
                    <a:pos x="74" y="67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69" y="78"/>
                  </a:cxn>
                  <a:cxn ang="0">
                    <a:pos x="69" y="78"/>
                  </a:cxn>
                  <a:cxn ang="0">
                    <a:pos x="63" y="83"/>
                  </a:cxn>
                  <a:cxn ang="0">
                    <a:pos x="53" y="88"/>
                  </a:cxn>
                  <a:cxn ang="0">
                    <a:pos x="48" y="93"/>
                  </a:cxn>
                  <a:cxn ang="0">
                    <a:pos x="37" y="103"/>
                  </a:cxn>
                  <a:cxn ang="0">
                    <a:pos x="32" y="109"/>
                  </a:cxn>
                  <a:cxn ang="0">
                    <a:pos x="27" y="114"/>
                  </a:cxn>
                  <a:cxn ang="0">
                    <a:pos x="21" y="119"/>
                  </a:cxn>
                  <a:cxn ang="0">
                    <a:pos x="16" y="124"/>
                  </a:cxn>
                  <a:cxn ang="0">
                    <a:pos x="16" y="129"/>
                  </a:cxn>
                  <a:cxn ang="0">
                    <a:pos x="11" y="129"/>
                  </a:cxn>
                  <a:cxn ang="0">
                    <a:pos x="11" y="129"/>
                  </a:cxn>
                  <a:cxn ang="0">
                    <a:pos x="6" y="129"/>
                  </a:cxn>
                  <a:cxn ang="0">
                    <a:pos x="6" y="129"/>
                  </a:cxn>
                  <a:cxn ang="0">
                    <a:pos x="6" y="124"/>
                  </a:cxn>
                  <a:cxn ang="0">
                    <a:pos x="0" y="119"/>
                  </a:cxn>
                  <a:cxn ang="0">
                    <a:pos x="0" y="114"/>
                  </a:cxn>
                  <a:cxn ang="0">
                    <a:pos x="0" y="109"/>
                  </a:cxn>
                  <a:cxn ang="0">
                    <a:pos x="6" y="98"/>
                  </a:cxn>
                  <a:cxn ang="0">
                    <a:pos x="11" y="98"/>
                  </a:cxn>
                  <a:cxn ang="0">
                    <a:pos x="11" y="88"/>
                  </a:cxn>
                  <a:cxn ang="0">
                    <a:pos x="11" y="78"/>
                  </a:cxn>
                  <a:cxn ang="0">
                    <a:pos x="16" y="62"/>
                  </a:cxn>
                  <a:cxn ang="0">
                    <a:pos x="11" y="31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27" y="1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2" y="16"/>
                  </a:cxn>
                  <a:cxn ang="0">
                    <a:pos x="32" y="21"/>
                  </a:cxn>
                  <a:cxn ang="0">
                    <a:pos x="27" y="26"/>
                  </a:cxn>
                  <a:cxn ang="0">
                    <a:pos x="27" y="36"/>
                  </a:cxn>
                  <a:cxn ang="0">
                    <a:pos x="27" y="36"/>
                  </a:cxn>
                </a:cxnLst>
                <a:rect l="0" t="0" r="r" b="b"/>
                <a:pathLst>
                  <a:path w="74" h="129">
                    <a:moveTo>
                      <a:pt x="27" y="36"/>
                    </a:moveTo>
                    <a:lnTo>
                      <a:pt x="27" y="47"/>
                    </a:lnTo>
                    <a:lnTo>
                      <a:pt x="27" y="57"/>
                    </a:lnTo>
                    <a:lnTo>
                      <a:pt x="27" y="67"/>
                    </a:lnTo>
                    <a:lnTo>
                      <a:pt x="27" y="7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32" y="88"/>
                    </a:lnTo>
                    <a:lnTo>
                      <a:pt x="42" y="83"/>
                    </a:lnTo>
                    <a:lnTo>
                      <a:pt x="53" y="78"/>
                    </a:lnTo>
                    <a:lnTo>
                      <a:pt x="63" y="73"/>
                    </a:lnTo>
                    <a:lnTo>
                      <a:pt x="69" y="7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8" y="93"/>
                    </a:lnTo>
                    <a:lnTo>
                      <a:pt x="37" y="103"/>
                    </a:lnTo>
                    <a:lnTo>
                      <a:pt x="32" y="109"/>
                    </a:lnTo>
                    <a:lnTo>
                      <a:pt x="27" y="114"/>
                    </a:lnTo>
                    <a:lnTo>
                      <a:pt x="21" y="119"/>
                    </a:lnTo>
                    <a:lnTo>
                      <a:pt x="16" y="124"/>
                    </a:lnTo>
                    <a:lnTo>
                      <a:pt x="16" y="129"/>
                    </a:lnTo>
                    <a:lnTo>
                      <a:pt x="11" y="129"/>
                    </a:lnTo>
                    <a:lnTo>
                      <a:pt x="11" y="129"/>
                    </a:lnTo>
                    <a:lnTo>
                      <a:pt x="6" y="129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0" y="119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6" y="98"/>
                    </a:lnTo>
                    <a:lnTo>
                      <a:pt x="11" y="98"/>
                    </a:lnTo>
                    <a:lnTo>
                      <a:pt x="11" y="88"/>
                    </a:lnTo>
                    <a:lnTo>
                      <a:pt x="11" y="78"/>
                    </a:lnTo>
                    <a:lnTo>
                      <a:pt x="16" y="62"/>
                    </a:lnTo>
                    <a:lnTo>
                      <a:pt x="11" y="31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7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7" y="36"/>
                    </a:lnTo>
                    <a:lnTo>
                      <a:pt x="27" y="36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4" name="Freeform 87"/>
              <p:cNvSpPr>
                <a:spLocks/>
              </p:cNvSpPr>
              <p:nvPr/>
            </p:nvSpPr>
            <p:spPr bwMode="auto">
              <a:xfrm>
                <a:off x="9043053" y="3185656"/>
                <a:ext cx="125413" cy="33338"/>
              </a:xfrm>
              <a:custGeom>
                <a:avLst/>
                <a:gdLst/>
                <a:ahLst/>
                <a:cxnLst>
                  <a:cxn ang="0">
                    <a:pos x="32" y="5"/>
                  </a:cxn>
                  <a:cxn ang="0">
                    <a:pos x="48" y="5"/>
                  </a:cxn>
                  <a:cxn ang="0">
                    <a:pos x="58" y="0"/>
                  </a:cxn>
                  <a:cxn ang="0">
                    <a:pos x="63" y="0"/>
                  </a:cxn>
                  <a:cxn ang="0">
                    <a:pos x="69" y="0"/>
                  </a:cxn>
                  <a:cxn ang="0">
                    <a:pos x="74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5"/>
                  </a:cxn>
                  <a:cxn ang="0">
                    <a:pos x="74" y="5"/>
                  </a:cxn>
                  <a:cxn ang="0">
                    <a:pos x="69" y="10"/>
                  </a:cxn>
                  <a:cxn ang="0">
                    <a:pos x="58" y="10"/>
                  </a:cxn>
                  <a:cxn ang="0">
                    <a:pos x="42" y="15"/>
                  </a:cxn>
                  <a:cxn ang="0">
                    <a:pos x="32" y="21"/>
                  </a:cxn>
                  <a:cxn ang="0">
                    <a:pos x="16" y="21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21" y="10"/>
                  </a:cxn>
                  <a:cxn ang="0">
                    <a:pos x="32" y="5"/>
                  </a:cxn>
                  <a:cxn ang="0">
                    <a:pos x="32" y="5"/>
                  </a:cxn>
                </a:cxnLst>
                <a:rect l="0" t="0" r="r" b="b"/>
                <a:pathLst>
                  <a:path w="79" h="21">
                    <a:moveTo>
                      <a:pt x="32" y="5"/>
                    </a:moveTo>
                    <a:lnTo>
                      <a:pt x="48" y="5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5"/>
                    </a:lnTo>
                    <a:lnTo>
                      <a:pt x="74" y="5"/>
                    </a:lnTo>
                    <a:lnTo>
                      <a:pt x="69" y="10"/>
                    </a:lnTo>
                    <a:lnTo>
                      <a:pt x="58" y="10"/>
                    </a:lnTo>
                    <a:lnTo>
                      <a:pt x="42" y="15"/>
                    </a:lnTo>
                    <a:lnTo>
                      <a:pt x="32" y="21"/>
                    </a:lnTo>
                    <a:lnTo>
                      <a:pt x="1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21" y="10"/>
                    </a:lnTo>
                    <a:lnTo>
                      <a:pt x="32" y="5"/>
                    </a:lnTo>
                    <a:lnTo>
                      <a:pt x="32" y="5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5" name="Freeform 88"/>
              <p:cNvSpPr>
                <a:spLocks/>
              </p:cNvSpPr>
              <p:nvPr/>
            </p:nvSpPr>
            <p:spPr bwMode="auto">
              <a:xfrm>
                <a:off x="9027178" y="3242806"/>
                <a:ext cx="149225" cy="49213"/>
              </a:xfrm>
              <a:custGeom>
                <a:avLst/>
                <a:gdLst/>
                <a:ahLst/>
                <a:cxnLst>
                  <a:cxn ang="0">
                    <a:pos x="94" y="10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9" y="10"/>
                  </a:cxn>
                  <a:cxn ang="0">
                    <a:pos x="84" y="16"/>
                  </a:cxn>
                  <a:cxn ang="0">
                    <a:pos x="79" y="16"/>
                  </a:cxn>
                  <a:cxn ang="0">
                    <a:pos x="73" y="16"/>
                  </a:cxn>
                  <a:cxn ang="0">
                    <a:pos x="63" y="21"/>
                  </a:cxn>
                  <a:cxn ang="0">
                    <a:pos x="47" y="26"/>
                  </a:cxn>
                  <a:cxn ang="0">
                    <a:pos x="37" y="26"/>
                  </a:cxn>
                  <a:cxn ang="0">
                    <a:pos x="26" y="31"/>
                  </a:cxn>
                  <a:cxn ang="0">
                    <a:pos x="21" y="31"/>
                  </a:cxn>
                  <a:cxn ang="0">
                    <a:pos x="10" y="26"/>
                  </a:cxn>
                  <a:cxn ang="0">
                    <a:pos x="0" y="26"/>
                  </a:cxn>
                  <a:cxn ang="0">
                    <a:pos x="16" y="21"/>
                  </a:cxn>
                  <a:cxn ang="0">
                    <a:pos x="31" y="16"/>
                  </a:cxn>
                  <a:cxn ang="0">
                    <a:pos x="42" y="16"/>
                  </a:cxn>
                  <a:cxn ang="0">
                    <a:pos x="52" y="10"/>
                  </a:cxn>
                  <a:cxn ang="0">
                    <a:pos x="58" y="10"/>
                  </a:cxn>
                  <a:cxn ang="0">
                    <a:pos x="68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94" y="0"/>
                  </a:cxn>
                  <a:cxn ang="0">
                    <a:pos x="94" y="5"/>
                  </a:cxn>
                  <a:cxn ang="0">
                    <a:pos x="94" y="10"/>
                  </a:cxn>
                  <a:cxn ang="0">
                    <a:pos x="94" y="10"/>
                  </a:cxn>
                </a:cxnLst>
                <a:rect l="0" t="0" r="r" b="b"/>
                <a:pathLst>
                  <a:path w="94" h="31">
                    <a:moveTo>
                      <a:pt x="94" y="10"/>
                    </a:move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9" y="10"/>
                    </a:lnTo>
                    <a:lnTo>
                      <a:pt x="84" y="16"/>
                    </a:lnTo>
                    <a:lnTo>
                      <a:pt x="79" y="16"/>
                    </a:lnTo>
                    <a:lnTo>
                      <a:pt x="73" y="16"/>
                    </a:lnTo>
                    <a:lnTo>
                      <a:pt x="63" y="21"/>
                    </a:lnTo>
                    <a:lnTo>
                      <a:pt x="47" y="26"/>
                    </a:lnTo>
                    <a:lnTo>
                      <a:pt x="37" y="26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16" y="21"/>
                    </a:lnTo>
                    <a:lnTo>
                      <a:pt x="31" y="16"/>
                    </a:lnTo>
                    <a:lnTo>
                      <a:pt x="42" y="16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8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94" y="5"/>
                    </a:lnTo>
                    <a:lnTo>
                      <a:pt x="94" y="10"/>
                    </a:lnTo>
                    <a:lnTo>
                      <a:pt x="94" y="10"/>
                    </a:lnTo>
                  </a:path>
                </a:pathLst>
              </a:custGeom>
              <a:grpFill/>
              <a:ln w="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18" name="组合 175"/>
          <p:cNvGrpSpPr>
            <a:grpSpLocks noChangeAspect="1"/>
          </p:cNvGrpSpPr>
          <p:nvPr/>
        </p:nvGrpSpPr>
        <p:grpSpPr>
          <a:xfrm>
            <a:off x="3887619" y="4915296"/>
            <a:ext cx="144000" cy="157788"/>
            <a:chOff x="6408902" y="5886739"/>
            <a:chExt cx="149225" cy="163513"/>
          </a:xfrm>
          <a:solidFill>
            <a:schemeClr val="tx1"/>
          </a:solidFill>
        </p:grpSpPr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6408902" y="5904202"/>
              <a:ext cx="50800" cy="146050"/>
            </a:xfrm>
            <a:custGeom>
              <a:avLst/>
              <a:gdLst/>
              <a:ahLst/>
              <a:cxnLst>
                <a:cxn ang="0">
                  <a:pos x="32" y="51"/>
                </a:cxn>
                <a:cxn ang="0">
                  <a:pos x="32" y="61"/>
                </a:cxn>
                <a:cxn ang="0">
                  <a:pos x="32" y="67"/>
                </a:cxn>
                <a:cxn ang="0">
                  <a:pos x="32" y="77"/>
                </a:cxn>
                <a:cxn ang="0">
                  <a:pos x="32" y="82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6" y="92"/>
                </a:cxn>
                <a:cxn ang="0">
                  <a:pos x="26" y="92"/>
                </a:cxn>
                <a:cxn ang="0">
                  <a:pos x="26" y="87"/>
                </a:cxn>
                <a:cxn ang="0">
                  <a:pos x="21" y="82"/>
                </a:cxn>
                <a:cxn ang="0">
                  <a:pos x="21" y="77"/>
                </a:cxn>
                <a:cxn ang="0">
                  <a:pos x="16" y="7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16" y="56"/>
                </a:cxn>
                <a:cxn ang="0">
                  <a:pos x="16" y="51"/>
                </a:cxn>
                <a:cxn ang="0">
                  <a:pos x="11" y="41"/>
                </a:cxn>
                <a:cxn ang="0">
                  <a:pos x="11" y="30"/>
                </a:cxn>
                <a:cxn ang="0">
                  <a:pos x="11" y="25"/>
                </a:cxn>
                <a:cxn ang="0">
                  <a:pos x="5" y="20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21" y="5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20"/>
                </a:cxn>
                <a:cxn ang="0">
                  <a:pos x="26" y="36"/>
                </a:cxn>
                <a:cxn ang="0">
                  <a:pos x="32" y="51"/>
                </a:cxn>
                <a:cxn ang="0">
                  <a:pos x="32" y="51"/>
                </a:cxn>
              </a:cxnLst>
              <a:rect l="0" t="0" r="r" b="b"/>
              <a:pathLst>
                <a:path w="32" h="92">
                  <a:moveTo>
                    <a:pt x="32" y="51"/>
                  </a:moveTo>
                  <a:lnTo>
                    <a:pt x="32" y="61"/>
                  </a:lnTo>
                  <a:lnTo>
                    <a:pt x="32" y="67"/>
                  </a:lnTo>
                  <a:lnTo>
                    <a:pt x="32" y="77"/>
                  </a:lnTo>
                  <a:lnTo>
                    <a:pt x="32" y="82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7"/>
                  </a:lnTo>
                  <a:lnTo>
                    <a:pt x="21" y="82"/>
                  </a:lnTo>
                  <a:lnTo>
                    <a:pt x="21" y="77"/>
                  </a:lnTo>
                  <a:lnTo>
                    <a:pt x="16" y="7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56"/>
                  </a:lnTo>
                  <a:lnTo>
                    <a:pt x="16" y="51"/>
                  </a:lnTo>
                  <a:lnTo>
                    <a:pt x="11" y="41"/>
                  </a:lnTo>
                  <a:lnTo>
                    <a:pt x="11" y="30"/>
                  </a:lnTo>
                  <a:lnTo>
                    <a:pt x="11" y="25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20"/>
                  </a:lnTo>
                  <a:lnTo>
                    <a:pt x="26" y="36"/>
                  </a:lnTo>
                  <a:lnTo>
                    <a:pt x="32" y="51"/>
                  </a:lnTo>
                  <a:lnTo>
                    <a:pt x="32" y="51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6426365" y="5886739"/>
              <a:ext cx="131762" cy="1063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73" y="5"/>
                </a:cxn>
                <a:cxn ang="0">
                  <a:pos x="78" y="11"/>
                </a:cxn>
                <a:cxn ang="0">
                  <a:pos x="83" y="11"/>
                </a:cxn>
                <a:cxn ang="0">
                  <a:pos x="83" y="16"/>
                </a:cxn>
                <a:cxn ang="0">
                  <a:pos x="83" y="16"/>
                </a:cxn>
                <a:cxn ang="0">
                  <a:pos x="83" y="21"/>
                </a:cxn>
                <a:cxn ang="0">
                  <a:pos x="78" y="21"/>
                </a:cxn>
                <a:cxn ang="0">
                  <a:pos x="78" y="21"/>
                </a:cxn>
                <a:cxn ang="0">
                  <a:pos x="78" y="26"/>
                </a:cxn>
                <a:cxn ang="0">
                  <a:pos x="73" y="31"/>
                </a:cxn>
                <a:cxn ang="0">
                  <a:pos x="73" y="36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8" y="57"/>
                </a:cxn>
                <a:cxn ang="0">
                  <a:pos x="62" y="67"/>
                </a:cxn>
                <a:cxn ang="0">
                  <a:pos x="47" y="67"/>
                </a:cxn>
                <a:cxn ang="0">
                  <a:pos x="52" y="52"/>
                </a:cxn>
                <a:cxn ang="0">
                  <a:pos x="52" y="41"/>
                </a:cxn>
                <a:cxn ang="0">
                  <a:pos x="57" y="31"/>
                </a:cxn>
                <a:cxn ang="0">
                  <a:pos x="57" y="26"/>
                </a:cxn>
                <a:cxn ang="0">
                  <a:pos x="57" y="21"/>
                </a:cxn>
                <a:cxn ang="0">
                  <a:pos x="52" y="16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42" y="16"/>
                </a:cxn>
                <a:cxn ang="0">
                  <a:pos x="36" y="21"/>
                </a:cxn>
                <a:cxn ang="0">
                  <a:pos x="26" y="21"/>
                </a:cxn>
                <a:cxn ang="0">
                  <a:pos x="15" y="26"/>
                </a:cxn>
                <a:cxn ang="0">
                  <a:pos x="0" y="26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10" y="16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26" y="11"/>
                </a:cxn>
                <a:cxn ang="0">
                  <a:pos x="31" y="11"/>
                </a:cxn>
                <a:cxn ang="0">
                  <a:pos x="36" y="5"/>
                </a:cxn>
                <a:cxn ang="0">
                  <a:pos x="42" y="5"/>
                </a:cxn>
                <a:cxn ang="0">
                  <a:pos x="47" y="5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83" h="67">
                  <a:moveTo>
                    <a:pt x="57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73" y="5"/>
                  </a:lnTo>
                  <a:lnTo>
                    <a:pt x="78" y="11"/>
                  </a:lnTo>
                  <a:lnTo>
                    <a:pt x="83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6"/>
                  </a:lnTo>
                  <a:lnTo>
                    <a:pt x="73" y="31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68" y="47"/>
                  </a:lnTo>
                  <a:lnTo>
                    <a:pt x="68" y="57"/>
                  </a:lnTo>
                  <a:lnTo>
                    <a:pt x="62" y="67"/>
                  </a:lnTo>
                  <a:lnTo>
                    <a:pt x="47" y="67"/>
                  </a:lnTo>
                  <a:lnTo>
                    <a:pt x="52" y="52"/>
                  </a:lnTo>
                  <a:lnTo>
                    <a:pt x="52" y="41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1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5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9" name="Freeform 125"/>
            <p:cNvSpPr>
              <a:spLocks/>
            </p:cNvSpPr>
            <p:nvPr/>
          </p:nvSpPr>
          <p:spPr bwMode="auto">
            <a:xfrm>
              <a:off x="6450177" y="5985164"/>
              <a:ext cx="92075" cy="33338"/>
            </a:xfrm>
            <a:custGeom>
              <a:avLst/>
              <a:gdLst/>
              <a:ahLst/>
              <a:cxnLst>
                <a:cxn ang="0">
                  <a:pos x="58" y="5"/>
                </a:cxn>
                <a:cxn ang="0">
                  <a:pos x="53" y="10"/>
                </a:cxn>
                <a:cxn ang="0">
                  <a:pos x="53" y="10"/>
                </a:cxn>
                <a:cxn ang="0">
                  <a:pos x="53" y="10"/>
                </a:cxn>
                <a:cxn ang="0">
                  <a:pos x="47" y="16"/>
                </a:cxn>
                <a:cxn ang="0">
                  <a:pos x="42" y="16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0" y="21"/>
                </a:cxn>
                <a:cxn ang="0">
                  <a:pos x="0" y="10"/>
                </a:cxn>
                <a:cxn ang="0">
                  <a:pos x="11" y="5"/>
                </a:cxn>
                <a:cxn ang="0">
                  <a:pos x="21" y="5"/>
                </a:cxn>
                <a:cxn ang="0">
                  <a:pos x="32" y="5"/>
                </a:cxn>
                <a:cxn ang="0">
                  <a:pos x="37" y="5"/>
                </a:cxn>
                <a:cxn ang="0">
                  <a:pos x="47" y="5"/>
                </a:cxn>
                <a:cxn ang="0">
                  <a:pos x="47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5"/>
                </a:cxn>
                <a:cxn ang="0">
                  <a:pos x="58" y="5"/>
                </a:cxn>
                <a:cxn ang="0">
                  <a:pos x="58" y="5"/>
                </a:cxn>
              </a:cxnLst>
              <a:rect l="0" t="0" r="r" b="b"/>
              <a:pathLst>
                <a:path w="58" h="21">
                  <a:moveTo>
                    <a:pt x="58" y="5"/>
                  </a:move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7" y="5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8" y="5"/>
                  </a:lnTo>
                  <a:lnTo>
                    <a:pt x="58" y="5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9" name="组合 179"/>
          <p:cNvGrpSpPr>
            <a:grpSpLocks noChangeAspect="1"/>
          </p:cNvGrpSpPr>
          <p:nvPr/>
        </p:nvGrpSpPr>
        <p:grpSpPr>
          <a:xfrm>
            <a:off x="3871057" y="3796813"/>
            <a:ext cx="148810" cy="252000"/>
            <a:chOff x="8976378" y="3038019"/>
            <a:chExt cx="217487" cy="368300"/>
          </a:xfrm>
          <a:solidFill>
            <a:schemeClr val="tx1"/>
          </a:solidFill>
        </p:grpSpPr>
        <p:sp>
          <p:nvSpPr>
            <p:cNvPr id="181" name="Freeform 80"/>
            <p:cNvSpPr>
              <a:spLocks/>
            </p:cNvSpPr>
            <p:nvPr/>
          </p:nvSpPr>
          <p:spPr bwMode="auto">
            <a:xfrm>
              <a:off x="8976378" y="3038019"/>
              <a:ext cx="158750" cy="238125"/>
            </a:xfrm>
            <a:custGeom>
              <a:avLst/>
              <a:gdLst/>
              <a:ahLst/>
              <a:cxnLst>
                <a:cxn ang="0">
                  <a:pos x="42" y="114"/>
                </a:cxn>
                <a:cxn ang="0">
                  <a:pos x="32" y="124"/>
                </a:cxn>
                <a:cxn ang="0">
                  <a:pos x="27" y="129"/>
                </a:cxn>
                <a:cxn ang="0">
                  <a:pos x="16" y="139"/>
                </a:cxn>
                <a:cxn ang="0">
                  <a:pos x="11" y="145"/>
                </a:cxn>
                <a:cxn ang="0">
                  <a:pos x="6" y="145"/>
                </a:cxn>
                <a:cxn ang="0">
                  <a:pos x="6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45"/>
                </a:cxn>
                <a:cxn ang="0">
                  <a:pos x="6" y="134"/>
                </a:cxn>
                <a:cxn ang="0">
                  <a:pos x="16" y="129"/>
                </a:cxn>
                <a:cxn ang="0">
                  <a:pos x="32" y="103"/>
                </a:cxn>
                <a:cxn ang="0">
                  <a:pos x="48" y="83"/>
                </a:cxn>
                <a:cxn ang="0">
                  <a:pos x="58" y="57"/>
                </a:cxn>
                <a:cxn ang="0">
                  <a:pos x="69" y="47"/>
                </a:cxn>
                <a:cxn ang="0">
                  <a:pos x="69" y="31"/>
                </a:cxn>
                <a:cxn ang="0">
                  <a:pos x="74" y="21"/>
                </a:cxn>
                <a:cxn ang="0">
                  <a:pos x="74" y="10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5"/>
                </a:cxn>
                <a:cxn ang="0">
                  <a:pos x="100" y="10"/>
                </a:cxn>
                <a:cxn ang="0">
                  <a:pos x="100" y="10"/>
                </a:cxn>
                <a:cxn ang="0">
                  <a:pos x="95" y="16"/>
                </a:cxn>
                <a:cxn ang="0">
                  <a:pos x="95" y="21"/>
                </a:cxn>
                <a:cxn ang="0">
                  <a:pos x="95" y="26"/>
                </a:cxn>
                <a:cxn ang="0">
                  <a:pos x="90" y="31"/>
                </a:cxn>
                <a:cxn ang="0">
                  <a:pos x="90" y="36"/>
                </a:cxn>
                <a:cxn ang="0">
                  <a:pos x="84" y="41"/>
                </a:cxn>
                <a:cxn ang="0">
                  <a:pos x="79" y="52"/>
                </a:cxn>
                <a:cxn ang="0">
                  <a:pos x="74" y="72"/>
                </a:cxn>
                <a:cxn ang="0">
                  <a:pos x="63" y="88"/>
                </a:cxn>
                <a:cxn ang="0">
                  <a:pos x="53" y="103"/>
                </a:cxn>
                <a:cxn ang="0">
                  <a:pos x="42" y="114"/>
                </a:cxn>
                <a:cxn ang="0">
                  <a:pos x="42" y="114"/>
                </a:cxn>
              </a:cxnLst>
              <a:rect l="0" t="0" r="r" b="b"/>
              <a:pathLst>
                <a:path w="100" h="150">
                  <a:moveTo>
                    <a:pt x="42" y="114"/>
                  </a:moveTo>
                  <a:lnTo>
                    <a:pt x="32" y="124"/>
                  </a:lnTo>
                  <a:lnTo>
                    <a:pt x="27" y="129"/>
                  </a:lnTo>
                  <a:lnTo>
                    <a:pt x="16" y="139"/>
                  </a:lnTo>
                  <a:lnTo>
                    <a:pt x="11" y="145"/>
                  </a:lnTo>
                  <a:lnTo>
                    <a:pt x="6" y="145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6" y="134"/>
                  </a:lnTo>
                  <a:lnTo>
                    <a:pt x="16" y="129"/>
                  </a:lnTo>
                  <a:lnTo>
                    <a:pt x="32" y="103"/>
                  </a:lnTo>
                  <a:lnTo>
                    <a:pt x="48" y="83"/>
                  </a:lnTo>
                  <a:lnTo>
                    <a:pt x="58" y="57"/>
                  </a:lnTo>
                  <a:lnTo>
                    <a:pt x="69" y="47"/>
                  </a:lnTo>
                  <a:lnTo>
                    <a:pt x="69" y="31"/>
                  </a:lnTo>
                  <a:lnTo>
                    <a:pt x="74" y="21"/>
                  </a:lnTo>
                  <a:lnTo>
                    <a:pt x="74" y="10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5" y="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5" y="16"/>
                  </a:lnTo>
                  <a:lnTo>
                    <a:pt x="95" y="21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90" y="36"/>
                  </a:lnTo>
                  <a:lnTo>
                    <a:pt x="84" y="41"/>
                  </a:lnTo>
                  <a:lnTo>
                    <a:pt x="79" y="52"/>
                  </a:lnTo>
                  <a:lnTo>
                    <a:pt x="74" y="72"/>
                  </a:lnTo>
                  <a:lnTo>
                    <a:pt x="63" y="88"/>
                  </a:lnTo>
                  <a:lnTo>
                    <a:pt x="53" y="103"/>
                  </a:lnTo>
                  <a:lnTo>
                    <a:pt x="42" y="114"/>
                  </a:lnTo>
                  <a:lnTo>
                    <a:pt x="42" y="114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2" name="Freeform 81"/>
            <p:cNvSpPr>
              <a:spLocks/>
            </p:cNvSpPr>
            <p:nvPr/>
          </p:nvSpPr>
          <p:spPr bwMode="auto">
            <a:xfrm>
              <a:off x="9085915" y="3112631"/>
              <a:ext cx="107950" cy="31750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36" y="5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8" y="5"/>
                </a:cxn>
                <a:cxn ang="0">
                  <a:pos x="68" y="5"/>
                </a:cxn>
                <a:cxn ang="0">
                  <a:pos x="63" y="5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57" y="15"/>
                </a:cxn>
                <a:cxn ang="0">
                  <a:pos x="47" y="15"/>
                </a:cxn>
                <a:cxn ang="0">
                  <a:pos x="36" y="15"/>
                </a:cxn>
                <a:cxn ang="0">
                  <a:pos x="26" y="20"/>
                </a:cxn>
                <a:cxn ang="0">
                  <a:pos x="15" y="20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15" y="10"/>
                </a:cxn>
                <a:cxn ang="0">
                  <a:pos x="31" y="5"/>
                </a:cxn>
                <a:cxn ang="0">
                  <a:pos x="31" y="5"/>
                </a:cxn>
              </a:cxnLst>
              <a:rect l="0" t="0" r="r" b="b"/>
              <a:pathLst>
                <a:path w="68" h="20">
                  <a:moveTo>
                    <a:pt x="31" y="5"/>
                  </a:moveTo>
                  <a:lnTo>
                    <a:pt x="36" y="5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3" y="5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57" y="15"/>
                  </a:lnTo>
                  <a:lnTo>
                    <a:pt x="47" y="15"/>
                  </a:lnTo>
                  <a:lnTo>
                    <a:pt x="36" y="15"/>
                  </a:lnTo>
                  <a:lnTo>
                    <a:pt x="26" y="20"/>
                  </a:lnTo>
                  <a:lnTo>
                    <a:pt x="1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5" y="10"/>
                  </a:lnTo>
                  <a:lnTo>
                    <a:pt x="31" y="5"/>
                  </a:lnTo>
                  <a:lnTo>
                    <a:pt x="31" y="5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9076390" y="3201531"/>
              <a:ext cx="117475" cy="204788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7" y="47"/>
                </a:cxn>
                <a:cxn ang="0">
                  <a:pos x="27" y="57"/>
                </a:cxn>
                <a:cxn ang="0">
                  <a:pos x="27" y="67"/>
                </a:cxn>
                <a:cxn ang="0">
                  <a:pos x="27" y="78"/>
                </a:cxn>
                <a:cxn ang="0">
                  <a:pos x="27" y="88"/>
                </a:cxn>
                <a:cxn ang="0">
                  <a:pos x="27" y="88"/>
                </a:cxn>
                <a:cxn ang="0">
                  <a:pos x="27" y="88"/>
                </a:cxn>
                <a:cxn ang="0">
                  <a:pos x="32" y="88"/>
                </a:cxn>
                <a:cxn ang="0">
                  <a:pos x="42" y="83"/>
                </a:cxn>
                <a:cxn ang="0">
                  <a:pos x="53" y="78"/>
                </a:cxn>
                <a:cxn ang="0">
                  <a:pos x="63" y="73"/>
                </a:cxn>
                <a:cxn ang="0">
                  <a:pos x="69" y="73"/>
                </a:cxn>
                <a:cxn ang="0">
                  <a:pos x="74" y="67"/>
                </a:cxn>
                <a:cxn ang="0">
                  <a:pos x="74" y="67"/>
                </a:cxn>
                <a:cxn ang="0">
                  <a:pos x="74" y="73"/>
                </a:cxn>
                <a:cxn ang="0">
                  <a:pos x="74" y="73"/>
                </a:cxn>
                <a:cxn ang="0">
                  <a:pos x="69" y="78"/>
                </a:cxn>
                <a:cxn ang="0">
                  <a:pos x="69" y="78"/>
                </a:cxn>
                <a:cxn ang="0">
                  <a:pos x="63" y="83"/>
                </a:cxn>
                <a:cxn ang="0">
                  <a:pos x="53" y="88"/>
                </a:cxn>
                <a:cxn ang="0">
                  <a:pos x="48" y="93"/>
                </a:cxn>
                <a:cxn ang="0">
                  <a:pos x="37" y="103"/>
                </a:cxn>
                <a:cxn ang="0">
                  <a:pos x="32" y="109"/>
                </a:cxn>
                <a:cxn ang="0">
                  <a:pos x="27" y="114"/>
                </a:cxn>
                <a:cxn ang="0">
                  <a:pos x="21" y="119"/>
                </a:cxn>
                <a:cxn ang="0">
                  <a:pos x="16" y="124"/>
                </a:cxn>
                <a:cxn ang="0">
                  <a:pos x="16" y="129"/>
                </a:cxn>
                <a:cxn ang="0">
                  <a:pos x="11" y="129"/>
                </a:cxn>
                <a:cxn ang="0">
                  <a:pos x="11" y="129"/>
                </a:cxn>
                <a:cxn ang="0">
                  <a:pos x="6" y="129"/>
                </a:cxn>
                <a:cxn ang="0">
                  <a:pos x="6" y="129"/>
                </a:cxn>
                <a:cxn ang="0">
                  <a:pos x="6" y="124"/>
                </a:cxn>
                <a:cxn ang="0">
                  <a:pos x="0" y="119"/>
                </a:cxn>
                <a:cxn ang="0">
                  <a:pos x="0" y="114"/>
                </a:cxn>
                <a:cxn ang="0">
                  <a:pos x="0" y="109"/>
                </a:cxn>
                <a:cxn ang="0">
                  <a:pos x="6" y="98"/>
                </a:cxn>
                <a:cxn ang="0">
                  <a:pos x="11" y="98"/>
                </a:cxn>
                <a:cxn ang="0">
                  <a:pos x="11" y="88"/>
                </a:cxn>
                <a:cxn ang="0">
                  <a:pos x="11" y="78"/>
                </a:cxn>
                <a:cxn ang="0">
                  <a:pos x="16" y="62"/>
                </a:cxn>
                <a:cxn ang="0">
                  <a:pos x="11" y="31"/>
                </a:cxn>
                <a:cxn ang="0">
                  <a:pos x="11" y="0"/>
                </a:cxn>
                <a:cxn ang="0">
                  <a:pos x="21" y="5"/>
                </a:cxn>
                <a:cxn ang="0">
                  <a:pos x="27" y="11"/>
                </a:cxn>
                <a:cxn ang="0">
                  <a:pos x="32" y="11"/>
                </a:cxn>
                <a:cxn ang="0">
                  <a:pos x="32" y="11"/>
                </a:cxn>
                <a:cxn ang="0">
                  <a:pos x="32" y="16"/>
                </a:cxn>
                <a:cxn ang="0">
                  <a:pos x="32" y="21"/>
                </a:cxn>
                <a:cxn ang="0">
                  <a:pos x="27" y="26"/>
                </a:cxn>
                <a:cxn ang="0">
                  <a:pos x="27" y="36"/>
                </a:cxn>
                <a:cxn ang="0">
                  <a:pos x="27" y="36"/>
                </a:cxn>
              </a:cxnLst>
              <a:rect l="0" t="0" r="r" b="b"/>
              <a:pathLst>
                <a:path w="74" h="129">
                  <a:moveTo>
                    <a:pt x="27" y="36"/>
                  </a:moveTo>
                  <a:lnTo>
                    <a:pt x="27" y="47"/>
                  </a:lnTo>
                  <a:lnTo>
                    <a:pt x="27" y="57"/>
                  </a:lnTo>
                  <a:lnTo>
                    <a:pt x="27" y="67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42" y="83"/>
                  </a:lnTo>
                  <a:lnTo>
                    <a:pt x="53" y="78"/>
                  </a:lnTo>
                  <a:lnTo>
                    <a:pt x="63" y="73"/>
                  </a:lnTo>
                  <a:lnTo>
                    <a:pt x="69" y="73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8" y="93"/>
                  </a:lnTo>
                  <a:lnTo>
                    <a:pt x="37" y="103"/>
                  </a:lnTo>
                  <a:lnTo>
                    <a:pt x="32" y="109"/>
                  </a:lnTo>
                  <a:lnTo>
                    <a:pt x="27" y="114"/>
                  </a:lnTo>
                  <a:lnTo>
                    <a:pt x="21" y="119"/>
                  </a:lnTo>
                  <a:lnTo>
                    <a:pt x="16" y="124"/>
                  </a:lnTo>
                  <a:lnTo>
                    <a:pt x="16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1" y="78"/>
                  </a:lnTo>
                  <a:lnTo>
                    <a:pt x="16" y="62"/>
                  </a:lnTo>
                  <a:lnTo>
                    <a:pt x="11" y="31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7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7" y="36"/>
                  </a:lnTo>
                  <a:lnTo>
                    <a:pt x="27" y="36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9043053" y="3185656"/>
              <a:ext cx="125413" cy="33338"/>
            </a:xfrm>
            <a:custGeom>
              <a:avLst/>
              <a:gdLst/>
              <a:ahLst/>
              <a:cxnLst>
                <a:cxn ang="0">
                  <a:pos x="32" y="5"/>
                </a:cxn>
                <a:cxn ang="0">
                  <a:pos x="48" y="5"/>
                </a:cxn>
                <a:cxn ang="0">
                  <a:pos x="58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5"/>
                </a:cxn>
                <a:cxn ang="0">
                  <a:pos x="74" y="5"/>
                </a:cxn>
                <a:cxn ang="0">
                  <a:pos x="69" y="10"/>
                </a:cxn>
                <a:cxn ang="0">
                  <a:pos x="58" y="10"/>
                </a:cxn>
                <a:cxn ang="0">
                  <a:pos x="42" y="15"/>
                </a:cxn>
                <a:cxn ang="0">
                  <a:pos x="32" y="21"/>
                </a:cxn>
                <a:cxn ang="0">
                  <a:pos x="16" y="21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1" y="10"/>
                </a:cxn>
                <a:cxn ang="0">
                  <a:pos x="21" y="10"/>
                </a:cxn>
                <a:cxn ang="0">
                  <a:pos x="32" y="5"/>
                </a:cxn>
                <a:cxn ang="0">
                  <a:pos x="32" y="5"/>
                </a:cxn>
              </a:cxnLst>
              <a:rect l="0" t="0" r="r" b="b"/>
              <a:pathLst>
                <a:path w="79" h="21">
                  <a:moveTo>
                    <a:pt x="32" y="5"/>
                  </a:moveTo>
                  <a:lnTo>
                    <a:pt x="48" y="5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4" y="5"/>
                  </a:lnTo>
                  <a:lnTo>
                    <a:pt x="69" y="10"/>
                  </a:lnTo>
                  <a:lnTo>
                    <a:pt x="58" y="10"/>
                  </a:lnTo>
                  <a:lnTo>
                    <a:pt x="42" y="15"/>
                  </a:lnTo>
                  <a:lnTo>
                    <a:pt x="32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32" y="5"/>
                  </a:lnTo>
                  <a:lnTo>
                    <a:pt x="32" y="5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9027178" y="3242806"/>
              <a:ext cx="149225" cy="49213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4" y="10"/>
                </a:cxn>
                <a:cxn ang="0">
                  <a:pos x="94" y="10"/>
                </a:cxn>
                <a:cxn ang="0">
                  <a:pos x="89" y="10"/>
                </a:cxn>
                <a:cxn ang="0">
                  <a:pos x="84" y="16"/>
                </a:cxn>
                <a:cxn ang="0">
                  <a:pos x="79" y="16"/>
                </a:cxn>
                <a:cxn ang="0">
                  <a:pos x="73" y="16"/>
                </a:cxn>
                <a:cxn ang="0">
                  <a:pos x="63" y="21"/>
                </a:cxn>
                <a:cxn ang="0">
                  <a:pos x="47" y="26"/>
                </a:cxn>
                <a:cxn ang="0">
                  <a:pos x="37" y="26"/>
                </a:cxn>
                <a:cxn ang="0">
                  <a:pos x="26" y="31"/>
                </a:cxn>
                <a:cxn ang="0">
                  <a:pos x="21" y="31"/>
                </a:cxn>
                <a:cxn ang="0">
                  <a:pos x="10" y="26"/>
                </a:cxn>
                <a:cxn ang="0">
                  <a:pos x="0" y="26"/>
                </a:cxn>
                <a:cxn ang="0">
                  <a:pos x="16" y="21"/>
                </a:cxn>
                <a:cxn ang="0">
                  <a:pos x="31" y="16"/>
                </a:cxn>
                <a:cxn ang="0">
                  <a:pos x="42" y="16"/>
                </a:cxn>
                <a:cxn ang="0">
                  <a:pos x="52" y="10"/>
                </a:cxn>
                <a:cxn ang="0">
                  <a:pos x="58" y="10"/>
                </a:cxn>
                <a:cxn ang="0">
                  <a:pos x="68" y="5"/>
                </a:cxn>
                <a:cxn ang="0">
                  <a:pos x="73" y="5"/>
                </a:cxn>
                <a:cxn ang="0">
                  <a:pos x="73" y="5"/>
                </a:cxn>
                <a:cxn ang="0">
                  <a:pos x="79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4" y="5"/>
                </a:cxn>
                <a:cxn ang="0">
                  <a:pos x="94" y="10"/>
                </a:cxn>
                <a:cxn ang="0">
                  <a:pos x="94" y="10"/>
                </a:cxn>
              </a:cxnLst>
              <a:rect l="0" t="0" r="r" b="b"/>
              <a:pathLst>
                <a:path w="94" h="31">
                  <a:moveTo>
                    <a:pt x="94" y="10"/>
                  </a:move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89" y="10"/>
                  </a:lnTo>
                  <a:lnTo>
                    <a:pt x="84" y="16"/>
                  </a:lnTo>
                  <a:lnTo>
                    <a:pt x="79" y="16"/>
                  </a:lnTo>
                  <a:lnTo>
                    <a:pt x="73" y="16"/>
                  </a:lnTo>
                  <a:lnTo>
                    <a:pt x="63" y="21"/>
                  </a:lnTo>
                  <a:lnTo>
                    <a:pt x="47" y="26"/>
                  </a:lnTo>
                  <a:lnTo>
                    <a:pt x="37" y="26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16" y="21"/>
                  </a:lnTo>
                  <a:lnTo>
                    <a:pt x="31" y="16"/>
                  </a:lnTo>
                  <a:lnTo>
                    <a:pt x="42" y="16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94" y="10"/>
                  </a:lnTo>
                  <a:lnTo>
                    <a:pt x="94" y="10"/>
                  </a:lnTo>
                </a:path>
              </a:pathLst>
            </a:custGeom>
            <a:grp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090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9091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3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7275" y="1636713"/>
            <a:ext cx="10039350" cy="4652962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61313" y="2190750"/>
            <a:ext cx="27114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66888" y="1727200"/>
            <a:ext cx="7323137" cy="4573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Nǐhǎo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zhèɡe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bēizi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duōshao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qián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你好！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这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个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杯子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多少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5" action="ppaction://hlinksldjump"/>
              </a:rPr>
              <a:t>钱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1800" cap="all" dirty="0" smtClean="0">
                <a:solidFill>
                  <a:schemeClr val="bg1">
                    <a:lumMod val="50000"/>
                  </a:schemeClr>
                </a:solidFill>
              </a:rPr>
              <a:t>è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rshíbā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kuài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28     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块。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Nàɡe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bēizi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duōshao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qián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那个 杯子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6" action="ppaction://hlinksldjump"/>
              </a:rPr>
              <a:t>多少     钱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Nàɡe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bēizi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shíbā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kuài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qián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那个杯子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18  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块    钱。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89095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在商店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a store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39938" name="Picture 2" descr="http://ii.911cha.com/zidian/p/9/5C11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9763" y="4570412"/>
            <a:ext cx="2286000" cy="2286001"/>
          </a:xfrm>
          <a:prstGeom prst="rect">
            <a:avLst/>
          </a:prstGeom>
          <a:noFill/>
        </p:spPr>
      </p:pic>
      <p:pic>
        <p:nvPicPr>
          <p:cNvPr id="39940" name="Picture 4" descr="http://pic1.ooopic.com/uploadfilepic/ziku/2008-09-04/OOOPIC_vipvip_20080904010820d23a7c36dbd82ab9261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67445" y="4918841"/>
            <a:ext cx="1562318" cy="15310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5" y="2241285"/>
            <a:ext cx="10056202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2165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2166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41913" y="2816225"/>
            <a:ext cx="9096375" cy="3786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xiǎnɡ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   天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想   去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mǎi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买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pic>
        <p:nvPicPr>
          <p:cNvPr id="12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6888" y="2759075"/>
            <a:ext cx="2665412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73787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3189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3190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73238" y="2759075"/>
            <a:ext cx="269875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248275" y="2992438"/>
            <a:ext cx="9097963" cy="2586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Jīntiān wǒ xiǎnɡ chī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   我  想   吃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73787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4213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4214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38763" y="2992438"/>
            <a:ext cx="9097962" cy="3786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Xiàwǔ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xiǎn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下午 我   想   去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kàn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看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pic>
        <p:nvPicPr>
          <p:cNvPr id="12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0700" y="2759075"/>
            <a:ext cx="270192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73787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712913" y="2759075"/>
            <a:ext cx="2663825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5238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5239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240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2776538"/>
            <a:ext cx="1619250" cy="172878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903788" y="3370263"/>
            <a:ext cx="9097962" cy="2584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Nǐhǎo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zh-CN" altLang="en-US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qǐn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wèn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zhè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</a:rPr>
              <a:t>ɡ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e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/>
                <a:sym typeface="宋体" panose="02010600030101010101" pitchFamily="2" charset="-122"/>
              </a:rPr>
              <a:t>bēizi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你好，请问    这个 杯子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267847c30225c175b5420d8a3d74587866c5e69"/>
  <p:tag name="ISPRING_RESOURCE_PATHS_HASH_2" val="353f5a4bc622fa9d3568d181a98bc625db23b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7818</TotalTime>
  <Pages>0</Pages>
  <Words>1914</Words>
  <Characters>0</Characters>
  <Application>Microsoft Office PowerPoint</Application>
  <DocSecurity>0</DocSecurity>
  <PresentationFormat>Widescreen</PresentationFormat>
  <Lines>0</Lines>
  <Paragraphs>409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64" baseType="lpstr">
      <vt:lpstr>楷体</vt:lpstr>
      <vt:lpstr>Bradley Hand ITC</vt:lpstr>
      <vt:lpstr>华文楷体</vt:lpstr>
      <vt:lpstr>Verdana</vt:lpstr>
      <vt:lpstr>Calibri</vt:lpstr>
      <vt:lpstr>方正舒体</vt:lpstr>
      <vt:lpstr>微软雅黑</vt:lpstr>
      <vt:lpstr>GB Pinyinok-D</vt:lpstr>
      <vt:lpstr>幼圆</vt:lpstr>
      <vt:lpstr>宋体</vt:lpstr>
      <vt:lpstr>华文新魏</vt:lpstr>
      <vt:lpstr>Arial</vt:lpstr>
      <vt:lpstr>楷体_GB2312</vt:lpstr>
      <vt:lpstr>Wingdings</vt:lpstr>
      <vt:lpstr>华文细黑</vt:lpstr>
      <vt:lpstr>Calibri Light</vt:lpstr>
      <vt:lpstr>SimSun-ExtB</vt:lpstr>
      <vt:lpstr>Times New Roman</vt:lpstr>
      <vt:lpstr>默认设计模板</vt:lpstr>
      <vt:lpstr>自定义设计方案</vt:lpstr>
      <vt:lpstr>1_自定义设计方案</vt:lpstr>
      <vt:lpstr>2_自定义设计方案</vt:lpstr>
      <vt:lpstr>1_默认设计模板</vt:lpstr>
      <vt:lpstr>3_默认设计模板</vt:lpstr>
      <vt:lpstr>Dì bā kè 第 八 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多  少3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Asking Price in Pairs</vt:lpstr>
      <vt:lpstr>shuíɡuǒ 水果</vt:lpstr>
      <vt:lpstr>pínɡɡuǒ 苹果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You Zhou</cp:lastModifiedBy>
  <cp:revision>804</cp:revision>
  <dcterms:created xsi:type="dcterms:W3CDTF">2013-01-25T01:44:32Z</dcterms:created>
  <dcterms:modified xsi:type="dcterms:W3CDTF">2015-12-01T16:12:03Z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2052-9.1.0.4953</vt:lpwstr>
  </property>
</Properties>
</file>