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93" r:id="rId2"/>
    <p:sldMasterId id="2147483905" r:id="rId3"/>
    <p:sldMasterId id="2147483917" r:id="rId4"/>
    <p:sldMasterId id="2147483929" r:id="rId5"/>
    <p:sldMasterId id="2147483967" r:id="rId6"/>
  </p:sldMasterIdLst>
  <p:notesMasterIdLst>
    <p:notesMasterId r:id="rId32"/>
  </p:notesMasterIdLst>
  <p:sldIdLst>
    <p:sldId id="771" r:id="rId7"/>
    <p:sldId id="788" r:id="rId8"/>
    <p:sldId id="661" r:id="rId9"/>
    <p:sldId id="886" r:id="rId10"/>
    <p:sldId id="849" r:id="rId11"/>
    <p:sldId id="887" r:id="rId12"/>
    <p:sldId id="850" r:id="rId13"/>
    <p:sldId id="796" r:id="rId14"/>
    <p:sldId id="801" r:id="rId15"/>
    <p:sldId id="797" r:id="rId16"/>
    <p:sldId id="802" r:id="rId17"/>
    <p:sldId id="803" r:id="rId18"/>
    <p:sldId id="818" r:id="rId19"/>
    <p:sldId id="805" r:id="rId20"/>
    <p:sldId id="820" r:id="rId21"/>
    <p:sldId id="873" r:id="rId22"/>
    <p:sldId id="885" r:id="rId23"/>
    <p:sldId id="884" r:id="rId24"/>
    <p:sldId id="874" r:id="rId25"/>
    <p:sldId id="875" r:id="rId26"/>
    <p:sldId id="876" r:id="rId27"/>
    <p:sldId id="877" r:id="rId28"/>
    <p:sldId id="878" r:id="rId29"/>
    <p:sldId id="890" r:id="rId30"/>
    <p:sldId id="881" r:id="rId31"/>
  </p:sldIdLst>
  <p:sldSz cx="12192000" cy="6858000"/>
  <p:notesSz cx="6858000" cy="9144000"/>
  <p:embeddedFontLst>
    <p:embeddedFont>
      <p:font typeface="楷体_GB2312" panose="02010609060101010101" charset="-122"/>
      <p:regular r:id="rId33"/>
    </p:embeddedFont>
    <p:embeddedFont>
      <p:font typeface="幼圆" panose="02010600030101010101" charset="-122"/>
      <p:regular r:id="rId34"/>
    </p:embeddedFont>
    <p:embeddedFont>
      <p:font typeface="华文细黑" panose="020B0604020202020204" charset="-122"/>
      <p:regular r:id="rId35"/>
    </p:embeddedFont>
    <p:embeddedFont>
      <p:font typeface="宋体" panose="02010600030101010101" pitchFamily="2" charset="-122"/>
      <p:regular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微软雅黑" panose="020B0503020204020204" pitchFamily="34" charset="-122"/>
      <p:regular r:id="rId39"/>
      <p:bold r:id="rId40"/>
    </p:embeddedFont>
    <p:embeddedFont>
      <p:font typeface="GB Pinyinok-D" panose="02010600030101010101" charset="-122"/>
      <p:regular r:id="rId41"/>
    </p:embeddedFont>
    <p:embeddedFont>
      <p:font typeface="华文楷体" panose="020B0604020202020204" charset="-122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SimSun-ExtB" panose="02010609060101010101" pitchFamily="49" charset="-122"/>
      <p:regular r:id="rId47"/>
    </p:embeddedFont>
    <p:embeddedFont>
      <p:font typeface="方正舒体" panose="02010600030101010101" charset="-122"/>
      <p:regular r:id="rId48"/>
    </p:embeddedFont>
  </p:embeddedFontLst>
  <p:custDataLst>
    <p:tags r:id="rId4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7030A0"/>
    <a:srgbClr val="CCCCFF"/>
    <a:srgbClr val="9900FF"/>
    <a:srgbClr val="9933FF"/>
    <a:srgbClr val="CC00CC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87755" autoAdjust="0"/>
  </p:normalViewPr>
  <p:slideViewPr>
    <p:cSldViewPr snapToGrid="0" snapToObjects="1">
      <p:cViewPr varScale="1">
        <p:scale>
          <a:sx n="112" d="100"/>
          <a:sy n="112" d="100"/>
        </p:scale>
        <p:origin x="558" y="132"/>
      </p:cViewPr>
      <p:guideLst>
        <p:guide orient="horz" pos="230"/>
        <p:guide pos="3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4.fntdata"/><Relationship Id="rId49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47547E3C-737B-428B-9096-2DFF6E9F2FD0}" type="datetimeFigureOut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9933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E226380-645F-4F2F-99DE-9A74FD628AA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07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65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FCD9D8-EE85-487C-9B4A-1885FE34F720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23488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26380-645F-4F2F-99DE-9A74FD628AA3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816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85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27AA12-B1B3-4610-8401-478E4253FACD}" type="slidenum">
              <a:rPr lang="zh-CN" altLang="en-US" smtClean="0"/>
              <a:pPr/>
              <a:t>19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89436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95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95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A46357-11A8-4E22-B4BE-D1740E7D55F8}" type="slidenum">
              <a:rPr lang="zh-CN" altLang="en-US" smtClean="0"/>
              <a:pPr/>
              <a:t>20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495426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0EBC63-A774-4903-9924-561EDDF4CA2D}" type="slidenum">
              <a:rPr lang="zh-CN" altLang="en-US" smtClean="0"/>
              <a:pPr/>
              <a:t>21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782825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6CA525-D574-48F8-9B10-ED5A12BB0AD3}" type="slidenum">
              <a:rPr lang="zh-CN" altLang="en-US" smtClean="0"/>
              <a:pPr/>
              <a:t>22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749164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26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D218C1-762B-4FBA-A249-8971CFBF11EB}" type="slidenum">
              <a:rPr lang="zh-CN" altLang="en-US" smtClean="0"/>
              <a:pPr/>
              <a:t>23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8404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46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46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A988E5-4B1D-4AD2-83AE-F51A5E120BF7}" type="slidenum">
              <a:rPr lang="zh-CN" altLang="en-US" smtClean="0"/>
              <a:pPr/>
              <a:t>24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80822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0F4698-6B51-411A-A488-50BC1E9715C7}" type="slidenum">
              <a:rPr lang="zh-CN" altLang="en-US" smtClean="0"/>
              <a:pPr/>
              <a:t>25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53813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02372E-71F3-40F7-B9B2-632D2BAD2C88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B23D5-795D-4D7B-8582-CD4A4449A6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2F1E8-CB56-4DAF-97D8-EFABE02FFA0A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6168CC-EF61-4F6A-BB0C-85881B159D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66E17C-21B2-432B-BF6F-FE99C06B6328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65258A-5295-4ECD-953B-F4DECAE8EB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E26AB4-E6FB-457E-B614-23A35146B7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943CE1-8A19-4798-9CC7-5F75EF607D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AFEAD1-2D3C-4CAD-8018-E93F066344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0812EC-CB54-4462-90E1-7B0BB756A8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FDE6BF-E55F-4E1D-A564-632EA9C849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FEA151-A9AF-4AE0-868E-34D2843319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380824-1D49-41A0-A69C-36550C27A7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E0AA30-3675-4B8D-8BC1-09EA83BD22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6A0B54-DE1B-4679-B9FA-58CBA76969B0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5D7EA5-2F6D-4C66-B464-9BA539673F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23CEE0-2492-4058-8C0D-16ECDC31F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14017B-682C-44C2-B60B-CA01DDF70F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EE39F8-BD66-47C1-BC3B-D1B44DF2BA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8D1376-8418-422D-BFDC-883E2D25C8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554801-B845-4964-82BB-8214F3DA7B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E36F4D-F725-4F0D-B81D-4FAE42B5BC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A4C000-68E8-4AF2-BDB4-F3235D67A7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E0173C-77D6-46F7-A072-4B5FB3B5D5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C4F854-A9B8-412D-8897-11D871D1B8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12C931-B82C-43FF-868C-1B7CD39282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F76A1C-AE83-4249-8223-E674995E1EF2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718552-0AEA-4FD4-BACB-32D9962A62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6DF85F-B420-46BF-BB52-BDFA42763D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043F32-8F73-46D4-A637-F893375AC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5AC82B-5076-4224-A0D2-F9047AEC54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CD98D9-4499-401D-A074-CFDA20737D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D66808-22AA-4C67-9F05-ED656F2EAD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DAD1CB-DAE0-4D0E-B93B-70752042AD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382DA9-71A5-45A2-BFAE-B03D18B105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F44577-CF50-49B2-9889-1F1D7C3729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E52B6C-28DF-4064-8FC5-6C71373FBB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A50CC7-4870-4F3A-BF2F-71EEA3F3179C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FEB3ED-DEB9-4971-AF9B-6FD8BB7BD0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9BF1D9-460B-4165-9B23-EC8C45EADA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0B92A9-0A27-4C03-84E3-D38BB40B09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242A13-0742-4B06-8807-EEC239D75D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20BD3F-C26D-46A6-BD95-93D6FDE733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E9CC10-6C87-4BB9-A22B-FC9ADC3F95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C0047667-B990-4831-94AA-5D6846B1E2A5}" type="datetime1">
              <a:rPr lang="zh-CN" altLang="en-US"/>
              <a:pPr>
                <a:defRPr/>
              </a:pPr>
              <a:t>2015/12/3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FA7E3210-F37F-43C9-8EB5-25885BFC7FE0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10E6BD2-CEE4-4CAE-9131-F4BC20A62E1A}" type="datetime1">
              <a:rPr lang="zh-CN" altLang="en-US"/>
              <a:pPr>
                <a:defRPr/>
              </a:pPr>
              <a:t>2015/12/3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A1269E4-9CB5-4E0D-84BC-17325E3C83CC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E9306C5-4860-475B-94E0-ACDE438EC728}" type="datetime1">
              <a:rPr lang="zh-CN" altLang="en-US"/>
              <a:pPr>
                <a:defRPr/>
              </a:pPr>
              <a:t>2015/12/3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768804AC-9A0E-4298-BD84-1177DD9D4798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EC3ED01-7035-49D4-996B-D563AF37B312}" type="datetime1">
              <a:rPr lang="zh-CN" altLang="en-US"/>
              <a:pPr>
                <a:defRPr/>
              </a:pPr>
              <a:t>2015/12/3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96FD1E7-CE8B-411A-9DF6-02F233E10BE2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0013CB5-1169-481B-9C55-9BA37D039AD0}" type="datetime1">
              <a:rPr lang="zh-CN" altLang="en-US"/>
              <a:pPr>
                <a:defRPr/>
              </a:pPr>
              <a:t>2015/12/3</a:t>
            </a:fld>
            <a:endParaRPr lang="en-US" altLang="zh-CN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A460B9D-5E86-4665-B395-7AB552F77F38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73750-2C02-4CE6-92E8-CD427EC446D0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B89B00-0DEE-4882-84D0-781945B570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BB88281-F61F-47E4-95CA-8ABF327DAD5D}" type="datetime1">
              <a:rPr lang="zh-CN" altLang="en-US"/>
              <a:pPr>
                <a:defRPr/>
              </a:pPr>
              <a:t>2015/12/3</a:t>
            </a:fld>
            <a:endParaRPr lang="en-US" altLang="zh-CN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39C2FD13-DC5A-47F1-8A4E-17B44D852B9B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AF01426-0F1F-4C7B-B5CF-A9A2A520B258}" type="datetime1">
              <a:rPr lang="zh-CN" altLang="en-US"/>
              <a:pPr>
                <a:defRPr/>
              </a:pPr>
              <a:t>2015/12/3</a:t>
            </a:fld>
            <a:endParaRPr lang="en-US" altLang="zh-CN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BC7F7D7B-40B4-4583-A5D0-22948DEFF495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E389A82-B4F1-4694-9529-6DEF1AF1DBFA}" type="datetime1">
              <a:rPr lang="zh-CN" altLang="en-US"/>
              <a:pPr>
                <a:defRPr/>
              </a:pPr>
              <a:t>2015/12/3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74C5EEA9-D908-4344-920C-074EF25DB99E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2933329-4B76-40AA-8FD7-5DA28D9B43FD}" type="datetime1">
              <a:rPr lang="zh-CN" altLang="en-US"/>
              <a:pPr>
                <a:defRPr/>
              </a:pPr>
              <a:t>2015/12/3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1938315-9E37-4CAC-BE42-17C91B249BD4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CA37D07-E810-4B51-9F76-CC6B139C411F}" type="datetime1">
              <a:rPr lang="zh-CN" altLang="en-US"/>
              <a:pPr>
                <a:defRPr/>
              </a:pPr>
              <a:t>2015/12/3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C64037B-E5CF-4C14-A862-5CA51547ECE3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028016C-A0F3-461F-A1BB-D27B4FB8290A}" type="datetime1">
              <a:rPr lang="zh-CN" altLang="en-US"/>
              <a:pPr>
                <a:defRPr/>
              </a:pPr>
              <a:t>2015/12/3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8EB862E-0401-49E1-9553-149F40EC485D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20934561-5CEA-465B-9BEC-573B538320FF}" type="datetime1">
              <a:rPr lang="zh-CN" altLang="en-US"/>
              <a:pPr>
                <a:defRPr/>
              </a:pPr>
              <a:t>2015/12/3</a:t>
            </a:fld>
            <a:endParaRPr lang="en-US" altLang="zh-CN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72E7FE71-2066-419D-BD1D-E8C8F8D7A60B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21C6A-AB43-4306-B02C-14CB1B7809CC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41F9-AACB-4411-B35C-ED673F506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9F85-CDEA-4E98-93FF-219EA85181B2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A8371-51E7-4255-AFCD-0DE813284B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E006-E592-42E3-87BF-74AB58197307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24A0-4277-4081-AD38-2BE8934C12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B5E1D4-1FAD-4C1F-829A-5B919519CBD7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9304-4EE6-4BDE-A422-72A1FA791E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B5AB5-09D0-4BA5-A9AB-E43C4F8CD8A8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13DD-0770-45ED-8BE7-0D541452C6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4AC0-7D51-49F5-A3B2-1348DAA54B7A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83DF8-34DA-46AC-B018-260F549B2C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471C0-3D5E-44C0-B863-51FD3632C8FF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31EB3-2641-4C56-A01D-2DB64ADD1A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6B0E-17E1-47F8-8AFF-DAC5ADEE4495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907A-AFE4-4EAC-A7E3-F7832D1078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A2A5-CABA-409B-933C-01DDA71B7FE2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EC7C-DF6B-4FF7-A860-2177FB342B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3844-A209-4E01-A60A-0C2CA7378D68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3BBF-9EE9-4219-952C-CAB370FC20C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76D4-22E8-4069-9588-24B8B9DFB838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BDC9D-D900-44DD-ADF9-05857B4C3A2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20B6-969D-4CE4-9497-A7729B1C20A5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74F0-2AE3-4FD8-BBBF-A1AE6EF8C0C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1B9630-5BC3-4FB4-9AB7-4A3E9D87B2FB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D93F86-24C8-4885-82E1-8044838C8A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EBC9CC-5949-4C09-894F-BFC7DE8F78B4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A748CB-8D76-4D14-B883-2627AAD05C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A9C9A-D93D-45D4-A436-0A7734E67494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72C9A-4F99-4BB2-9C35-4E83A0E345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28" Type="http://schemas.openxmlformats.org/officeDocument/2006/relationships/image" Target="../media/image16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Relationship Id="rId27" Type="http://schemas.openxmlformats.org/officeDocument/2006/relationships/image" Target="../media/image1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20.jpeg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23.png"/><Relationship Id="rId34" Type="http://schemas.openxmlformats.org/officeDocument/2006/relationships/image" Target="../media/image11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33" Type="http://schemas.openxmlformats.org/officeDocument/2006/relationships/image" Target="../media/image10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26.png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15.jpeg"/><Relationship Id="rId36" Type="http://schemas.openxmlformats.org/officeDocument/2006/relationships/image" Target="../media/image1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1.png"/><Relationship Id="rId31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24.jpeg"/><Relationship Id="rId27" Type="http://schemas.openxmlformats.org/officeDocument/2006/relationships/image" Target="../media/image6.jpeg"/><Relationship Id="rId30" Type="http://schemas.openxmlformats.org/officeDocument/2006/relationships/image" Target="../media/image7.png"/><Relationship Id="rId35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20.jpeg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23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26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24.jpeg"/><Relationship Id="rId27" Type="http://schemas.openxmlformats.org/officeDocument/2006/relationships/image" Target="../media/image8.png"/><Relationship Id="rId30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>
            <a:grpSpLocks/>
          </p:cNvGrpSpPr>
          <p:nvPr/>
        </p:nvGrpSpPr>
        <p:grpSpPr bwMode="auto">
          <a:xfrm>
            <a:off x="-4763" y="-19050"/>
            <a:ext cx="12249151" cy="7042150"/>
            <a:chOff x="-4763" y="-19050"/>
            <a:chExt cx="9185276" cy="6877050"/>
          </a:xfrm>
        </p:grpSpPr>
        <p:sp>
          <p:nvSpPr>
            <p:cNvPr id="7" name="矩形 6"/>
            <p:cNvSpPr>
              <a:spLocks noChangeArrowheads="1"/>
            </p:cNvSpPr>
            <p:nvPr userDrawn="1"/>
          </p:nvSpPr>
          <p:spPr bwMode="auto">
            <a:xfrm>
              <a:off x="-4763" y="-19050"/>
              <a:ext cx="9143611" cy="6877050"/>
            </a:xfrm>
            <a:prstGeom prst="rect">
              <a:avLst/>
            </a:prstGeom>
            <a:solidFill>
              <a:srgbClr val="F2F2F2">
                <a:alpha val="89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 userDrawn="1"/>
          </p:nvSpPr>
          <p:spPr bwMode="auto">
            <a:xfrm>
              <a:off x="-1" y="621217"/>
              <a:ext cx="9180514" cy="5039966"/>
            </a:xfrm>
            <a:prstGeom prst="rect">
              <a:avLst/>
            </a:prstGeom>
            <a:solidFill>
              <a:srgbClr val="D8D8D8">
                <a:alpha val="14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3"/>
            <p:cNvSpPr>
              <a:spLocks noChangeArrowheads="1"/>
            </p:cNvSpPr>
            <p:nvPr userDrawn="1"/>
          </p:nvSpPr>
          <p:spPr bwMode="auto">
            <a:xfrm>
              <a:off x="-1" y="6168125"/>
              <a:ext cx="2327269" cy="178282"/>
            </a:xfrm>
            <a:prstGeom prst="rect">
              <a:avLst/>
            </a:prstGeom>
            <a:solidFill>
              <a:srgbClr val="F79646">
                <a:alpha val="95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8"/>
            <p:cNvSpPr>
              <a:spLocks noChangeArrowheads="1"/>
            </p:cNvSpPr>
            <p:nvPr userDrawn="1"/>
          </p:nvSpPr>
          <p:spPr bwMode="auto">
            <a:xfrm>
              <a:off x="2327269" y="6168125"/>
              <a:ext cx="2260607" cy="178282"/>
            </a:xfrm>
            <a:prstGeom prst="rect">
              <a:avLst/>
            </a:prstGeom>
            <a:solidFill>
              <a:srgbClr val="4BACC6">
                <a:alpha val="89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9"/>
            <p:cNvSpPr>
              <a:spLocks noChangeArrowheads="1"/>
            </p:cNvSpPr>
            <p:nvPr userDrawn="1"/>
          </p:nvSpPr>
          <p:spPr bwMode="auto">
            <a:xfrm>
              <a:off x="4587875" y="6168125"/>
              <a:ext cx="2260606" cy="178282"/>
            </a:xfrm>
            <a:prstGeom prst="rect">
              <a:avLst/>
            </a:prstGeom>
            <a:solidFill>
              <a:srgbClr val="C0504D">
                <a:alpha val="93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10"/>
            <p:cNvSpPr>
              <a:spLocks noChangeArrowheads="1"/>
            </p:cNvSpPr>
            <p:nvPr userDrawn="1"/>
          </p:nvSpPr>
          <p:spPr bwMode="auto">
            <a:xfrm>
              <a:off x="6848481" y="6168125"/>
              <a:ext cx="2295128" cy="178282"/>
            </a:xfrm>
            <a:prstGeom prst="rect">
              <a:avLst/>
            </a:prstGeom>
            <a:solidFill>
              <a:srgbClr val="000000">
                <a:alpha val="34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矩形 6"/>
            <p:cNvSpPr>
              <a:spLocks noChangeArrowheads="1"/>
            </p:cNvSpPr>
            <p:nvPr userDrawn="1"/>
          </p:nvSpPr>
          <p:spPr bwMode="auto">
            <a:xfrm>
              <a:off x="-1" y="247598"/>
              <a:ext cx="2260606" cy="71313"/>
            </a:xfrm>
            <a:prstGeom prst="rect">
              <a:avLst/>
            </a:prstGeom>
            <a:solidFill>
              <a:srgbClr val="F79646">
                <a:alpha val="95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矩形 7"/>
            <p:cNvSpPr>
              <a:spLocks noChangeArrowheads="1"/>
            </p:cNvSpPr>
            <p:nvPr userDrawn="1"/>
          </p:nvSpPr>
          <p:spPr bwMode="auto">
            <a:xfrm>
              <a:off x="2260605" y="247598"/>
              <a:ext cx="2260607" cy="71313"/>
            </a:xfrm>
            <a:prstGeom prst="rect">
              <a:avLst/>
            </a:prstGeom>
            <a:solidFill>
              <a:srgbClr val="4BACC6">
                <a:alpha val="89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矩形 12"/>
            <p:cNvSpPr>
              <a:spLocks noChangeArrowheads="1"/>
            </p:cNvSpPr>
            <p:nvPr userDrawn="1"/>
          </p:nvSpPr>
          <p:spPr bwMode="auto">
            <a:xfrm>
              <a:off x="4521212" y="247598"/>
              <a:ext cx="2260606" cy="71313"/>
            </a:xfrm>
            <a:prstGeom prst="rect">
              <a:avLst/>
            </a:prstGeom>
            <a:solidFill>
              <a:srgbClr val="C0504D">
                <a:alpha val="93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矩形 13"/>
            <p:cNvSpPr>
              <a:spLocks noChangeArrowheads="1"/>
            </p:cNvSpPr>
            <p:nvPr userDrawn="1"/>
          </p:nvSpPr>
          <p:spPr bwMode="auto">
            <a:xfrm>
              <a:off x="6781818" y="247598"/>
              <a:ext cx="2361792" cy="71313"/>
            </a:xfrm>
            <a:prstGeom prst="rect">
              <a:avLst/>
            </a:prstGeom>
            <a:solidFill>
              <a:srgbClr val="000000">
                <a:alpha val="34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4" r:id="rId1"/>
    <p:sldLayoutId id="2147487585" r:id="rId2"/>
    <p:sldLayoutId id="2147487586" r:id="rId3"/>
    <p:sldLayoutId id="2147487587" r:id="rId4"/>
    <p:sldLayoutId id="2147487588" r:id="rId5"/>
    <p:sldLayoutId id="2147487589" r:id="rId6"/>
    <p:sldLayoutId id="2147487590" r:id="rId7"/>
    <p:sldLayoutId id="2147487591" r:id="rId8"/>
    <p:sldLayoutId id="2147487592" r:id="rId9"/>
    <p:sldLayoutId id="2147487593" r:id="rId10"/>
    <p:sldLayoutId id="2147487594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>
            <a:grpSpLocks/>
          </p:cNvGrpSpPr>
          <p:nvPr/>
        </p:nvGrpSpPr>
        <p:grpSpPr bwMode="auto">
          <a:xfrm>
            <a:off x="-212725" y="-28575"/>
            <a:ext cx="12501563" cy="6964363"/>
            <a:chOff x="-232232" y="-159654"/>
            <a:chExt cx="9376230" cy="6964589"/>
          </a:xfrm>
        </p:grpSpPr>
        <p:pic>
          <p:nvPicPr>
            <p:cNvPr id="2072" name="图片 7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232232" y="-159654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图片 8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74951" y="-116113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图片 9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138008" y="16916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图片 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9713" y="1876425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图片 10"/>
          <p:cNvPicPr>
            <a:picLocks noChangeAspect="1"/>
          </p:cNvPicPr>
          <p:nvPr/>
        </p:nvPicPr>
        <p:blipFill>
          <a:blip r:embed="rId16" cstate="print"/>
          <a:srcRect t="12482"/>
          <a:stretch>
            <a:fillRect/>
          </a:stretch>
        </p:blipFill>
        <p:spPr bwMode="auto">
          <a:xfrm>
            <a:off x="7561263" y="4037013"/>
            <a:ext cx="132715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6" cstate="print"/>
          <a:srcRect t="12482"/>
          <a:stretch/>
        </p:blipFill>
        <p:spPr>
          <a:xfrm>
            <a:off x="7652903" y="4037185"/>
            <a:ext cx="1325995" cy="794797"/>
          </a:xfrm>
          <a:prstGeom prst="ellipse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75355" y="3966231"/>
            <a:ext cx="1282700" cy="790575"/>
          </a:xfrm>
          <a:prstGeom prst="ellipse">
            <a:avLst/>
          </a:prstGeom>
        </p:spPr>
      </p:pic>
      <p:pic>
        <p:nvPicPr>
          <p:cNvPr id="2055" name="图片 16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-167860">
            <a:off x="2855913" y="3957638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画儿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6876" r="6429" b="5901"/>
          <a:stretch>
            <a:fillRect/>
          </a:stretch>
        </p:blipFill>
        <p:spPr bwMode="auto">
          <a:xfrm rot="4001914">
            <a:off x="3832225" y="2027238"/>
            <a:ext cx="498475" cy="974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图片 14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3088" y="3751263"/>
            <a:ext cx="10302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图片 5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4175" y="2141538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图片 1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218738" y="2486025"/>
            <a:ext cx="18415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书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0000">
            <a:off x="9293225" y="3551238"/>
            <a:ext cx="620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图片 11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647113" y="4306888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7800" y="1876425"/>
            <a:ext cx="16891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图片 21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88" y="1622425"/>
            <a:ext cx="25685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图片 22"/>
          <p:cNvPicPr>
            <a:picLocks noChangeAspect="1"/>
          </p:cNvPicPr>
          <p:nvPr/>
        </p:nvPicPr>
        <p:blipFill>
          <a:blip r:embed="rId16" cstate="print"/>
          <a:srcRect t="-5524"/>
          <a:stretch>
            <a:fillRect/>
          </a:stretch>
        </p:blipFill>
        <p:spPr bwMode="auto">
          <a:xfrm>
            <a:off x="2819400" y="3016250"/>
            <a:ext cx="14176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图片 23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44950" y="3062288"/>
            <a:ext cx="1362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图片 24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00663" y="3503613"/>
            <a:ext cx="12525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图片 25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2075" y="3919538"/>
            <a:ext cx="13382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图片 1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9F2"/>
              </a:clrFrom>
              <a:clrTo>
                <a:srgbClr val="FFF9F2">
                  <a:alpha val="0"/>
                </a:srgbClr>
              </a:clrTo>
            </a:clrChange>
          </a:blip>
          <a:srcRect l="3503" t="8031" r="7834" b="28464"/>
          <a:stretch>
            <a:fillRect/>
          </a:stretch>
        </p:blipFill>
        <p:spPr bwMode="auto">
          <a:xfrm>
            <a:off x="6534150" y="4602163"/>
            <a:ext cx="796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8" descr="纸箱子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l="67061" t="3459" r="1027" b="68901"/>
          <a:stretch>
            <a:fillRect/>
          </a:stretch>
        </p:blipFill>
        <p:spPr bwMode="auto">
          <a:xfrm>
            <a:off x="7123113" y="3708400"/>
            <a:ext cx="2538412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图片 28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859963" y="3152775"/>
            <a:ext cx="4587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梯形 29"/>
          <p:cNvSpPr/>
          <p:nvPr/>
        </p:nvSpPr>
        <p:spPr>
          <a:xfrm rot="12584178">
            <a:off x="2149475" y="2768600"/>
            <a:ext cx="852488" cy="144463"/>
          </a:xfrm>
          <a:prstGeom prst="trapezoid">
            <a:avLst>
              <a:gd name="adj" fmla="val 64630"/>
            </a:avLst>
          </a:prstGeom>
          <a:solidFill>
            <a:srgbClr val="38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95" r:id="rId1"/>
    <p:sldLayoutId id="2147487596" r:id="rId2"/>
    <p:sldLayoutId id="2147487597" r:id="rId3"/>
    <p:sldLayoutId id="2147487598" r:id="rId4"/>
    <p:sldLayoutId id="2147487599" r:id="rId5"/>
    <p:sldLayoutId id="2147487600" r:id="rId6"/>
    <p:sldLayoutId id="2147487601" r:id="rId7"/>
    <p:sldLayoutId id="2147487602" r:id="rId8"/>
    <p:sldLayoutId id="2147487603" r:id="rId9"/>
    <p:sldLayoutId id="2147487604" r:id="rId10"/>
    <p:sldLayoutId id="214748760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17448 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55"/>
          <p:cNvGrpSpPr>
            <a:grpSpLocks/>
          </p:cNvGrpSpPr>
          <p:nvPr/>
        </p:nvGrpSpPr>
        <p:grpSpPr bwMode="auto">
          <a:xfrm rot="9684734">
            <a:off x="33338" y="-1398588"/>
            <a:ext cx="11934825" cy="9375776"/>
            <a:chOff x="710400" y="-2376019"/>
            <a:chExt cx="8950249" cy="9376229"/>
          </a:xfrm>
        </p:grpSpPr>
        <p:grpSp>
          <p:nvGrpSpPr>
            <p:cNvPr id="3086" name="组合 53"/>
            <p:cNvGrpSpPr>
              <a:grpSpLocks/>
            </p:cNvGrpSpPr>
            <p:nvPr userDrawn="1"/>
          </p:nvGrpSpPr>
          <p:grpSpPr bwMode="auto">
            <a:xfrm rot="-2136584">
              <a:off x="1726934" y="-2376019"/>
              <a:ext cx="7933715" cy="9376229"/>
              <a:chOff x="82930" y="-1121773"/>
              <a:chExt cx="7933715" cy="9376229"/>
            </a:xfrm>
          </p:grpSpPr>
          <p:grpSp>
            <p:nvGrpSpPr>
              <p:cNvPr id="3088" name="组合 51"/>
              <p:cNvGrpSpPr>
                <a:grpSpLocks/>
              </p:cNvGrpSpPr>
              <p:nvPr userDrawn="1"/>
            </p:nvGrpSpPr>
            <p:grpSpPr bwMode="auto">
              <a:xfrm rot="-479667">
                <a:off x="82930" y="-1121773"/>
                <a:ext cx="7933715" cy="9376229"/>
                <a:chOff x="92167" y="-1149482"/>
                <a:chExt cx="7933715" cy="9376229"/>
              </a:xfrm>
            </p:grpSpPr>
            <p:grpSp>
              <p:nvGrpSpPr>
                <p:cNvPr id="3090" name="组合 43"/>
                <p:cNvGrpSpPr>
                  <a:grpSpLocks/>
                </p:cNvGrpSpPr>
                <p:nvPr userDrawn="1"/>
              </p:nvGrpSpPr>
              <p:grpSpPr bwMode="auto">
                <a:xfrm rot="-3317749">
                  <a:off x="-629090" y="-428225"/>
                  <a:ext cx="9376229" cy="7933715"/>
                  <a:chOff x="-629090" y="-428225"/>
                  <a:chExt cx="9376229" cy="7933715"/>
                </a:xfrm>
              </p:grpSpPr>
              <p:grpSp>
                <p:nvGrpSpPr>
                  <p:cNvPr id="3094" name="组合 41"/>
                  <p:cNvGrpSpPr>
                    <a:grpSpLocks/>
                  </p:cNvGrpSpPr>
                  <p:nvPr userDrawn="1"/>
                </p:nvGrpSpPr>
                <p:grpSpPr bwMode="auto">
                  <a:xfrm rot="1051382">
                    <a:off x="-629090" y="-428225"/>
                    <a:ext cx="9376229" cy="7933715"/>
                    <a:chOff x="-629090" y="-428225"/>
                    <a:chExt cx="9376229" cy="7933715"/>
                  </a:xfrm>
                </p:grpSpPr>
                <p:grpSp>
                  <p:nvGrpSpPr>
                    <p:cNvPr id="3096" name="组合 39"/>
                    <p:cNvGrpSpPr>
                      <a:grpSpLocks/>
                    </p:cNvGrpSpPr>
                    <p:nvPr userDrawn="1"/>
                  </p:nvGrpSpPr>
                  <p:grpSpPr bwMode="auto">
                    <a:xfrm rot="601921">
                      <a:off x="-629090" y="-428225"/>
                      <a:ext cx="9376229" cy="7933715"/>
                      <a:chOff x="-675270" y="-397912"/>
                      <a:chExt cx="9376229" cy="7933715"/>
                    </a:xfrm>
                  </p:grpSpPr>
                  <p:grpSp>
                    <p:nvGrpSpPr>
                      <p:cNvPr id="3098" name="组合 37"/>
                      <p:cNvGrpSpPr>
                        <a:grpSpLocks/>
                      </p:cNvGrpSpPr>
                      <p:nvPr userDrawn="1"/>
                    </p:nvGrpSpPr>
                    <p:grpSpPr bwMode="auto">
                      <a:xfrm rot="-5400000">
                        <a:off x="45987" y="-1119169"/>
                        <a:ext cx="7933715" cy="9376229"/>
                        <a:chOff x="36751" y="-1116788"/>
                        <a:chExt cx="7933715" cy="9376229"/>
                      </a:xfrm>
                    </p:grpSpPr>
                    <p:grpSp>
                      <p:nvGrpSpPr>
                        <p:cNvPr id="3100" name="组合 3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 rot="3973089">
                          <a:off x="-199943" y="89032"/>
                          <a:ext cx="9376229" cy="6964589"/>
                          <a:chOff x="-1018649" y="-29029"/>
                          <a:chExt cx="9376229" cy="6964589"/>
                        </a:xfrm>
                      </p:grpSpPr>
                      <p:grpSp>
                        <p:nvGrpSpPr>
                          <p:cNvPr id="3102" name="组合 2"/>
                          <p:cNvGrpSpPr>
                            <a:grpSpLocks/>
                          </p:cNvGrpSpPr>
                          <p:nvPr userDrawn="1"/>
                        </p:nvGrpSpPr>
                        <p:grpSpPr bwMode="auto">
                          <a:xfrm rot="-7754967">
                            <a:off x="187171" y="-1234849"/>
                            <a:ext cx="6964589" cy="9376229"/>
                            <a:chOff x="187173" y="-1234849"/>
                            <a:chExt cx="6964589" cy="9376229"/>
                          </a:xfrm>
                        </p:grpSpPr>
                        <p:grpSp>
                          <p:nvGrpSpPr>
                            <p:cNvPr id="3105" name="组合 6"/>
                            <p:cNvGrpSpPr>
                              <a:grpSpLocks/>
                            </p:cNvGrpSpPr>
                            <p:nvPr userDrawn="1"/>
                          </p:nvGrpSpPr>
                          <p:grpSpPr bwMode="auto">
                            <a:xfrm rot="3780253">
                              <a:off x="-1018647" y="-29029"/>
                              <a:ext cx="9376229" cy="6964589"/>
                              <a:chOff x="-232231" y="-159654"/>
                              <a:chExt cx="9376229" cy="6964589"/>
                            </a:xfrm>
                          </p:grpSpPr>
                          <p:pic>
                            <p:nvPicPr>
                              <p:cNvPr id="3107" name="图片 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232231" y="-159654"/>
                                <a:ext cx="9376229" cy="69645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08" name="图片 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74951" y="-116113"/>
                                <a:ext cx="4569047" cy="5076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09" name="图片 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138008" y="16916"/>
                                <a:ext cx="415238" cy="15866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  <p:pic>
                          <p:nvPicPr>
                            <p:cNvPr id="3106" name="图片 1"/>
                            <p:cNvPicPr>
                              <a:picLocks noChangeAspect="1"/>
                            </p:cNvPicPr>
                            <p:nvPr userDrawn="1"/>
                          </p:nvPicPr>
                          <p:blipFill>
                            <a:blip r:embed="rId1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85771" y="1247054"/>
                              <a:ext cx="257175" cy="401767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pic>
                        <p:nvPicPr>
                          <p:cNvPr id="3103" name="图片 3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1275" y="1802062"/>
                            <a:ext cx="333375" cy="15144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3104" name="图片 30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7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6914" y="2559300"/>
                            <a:ext cx="1061190" cy="16859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3101" name="图片 36"/>
                        <p:cNvPicPr>
                          <a:picLocks noChangeAspect="1"/>
                        </p:cNvPicPr>
                        <p:nvPr userDrawn="1"/>
                      </p:nvPicPr>
                      <p:blipFill>
                        <a:blip r:embed="rId18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1627250">
                          <a:off x="36751" y="2322588"/>
                          <a:ext cx="1609725" cy="152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3099" name="图片 38"/>
                      <p:cNvPicPr>
                        <a:picLocks noChangeAspect="1"/>
                      </p:cNvPicPr>
                      <p:nvPr userDrawn="1"/>
                    </p:nvPicPr>
                    <p:blipFill>
                      <a:blip r:embed="rId1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31" y="5616468"/>
                        <a:ext cx="100027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3097" name="图片 40"/>
                    <p:cNvPicPr>
                      <a:picLocks noChangeAspect="1"/>
                    </p:cNvPicPr>
                    <p:nvPr userDrawn="1"/>
                  </p:nvPicPr>
                  <p:blipFill>
                    <a:blip r:embed="rId20" cstate="print"/>
                    <a:srcRect/>
                    <a:stretch>
                      <a:fillRect/>
                    </a:stretch>
                  </p:blipFill>
                  <p:spPr bwMode="auto">
                    <a:xfrm rot="1072378" flipH="1">
                      <a:off x="2945750" y="5276159"/>
                      <a:ext cx="352336" cy="2246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095" name="图片 42"/>
                  <p:cNvPicPr>
                    <a:picLocks noChangeAspect="1"/>
                  </p:cNvPicPr>
                  <p:nvPr userDrawn="1"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 rot="-297708">
                    <a:off x="2759164" y="4828529"/>
                    <a:ext cx="285750" cy="332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091" name="图片 44"/>
                <p:cNvPicPr>
                  <a:picLocks noChangeAspect="1"/>
                </p:cNvPicPr>
                <p:nvPr userDrawn="1"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3303098" y="473793"/>
                  <a:ext cx="209550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2" name="图片 49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 rot="-192092">
                  <a:off x="3070145" y="637317"/>
                  <a:ext cx="227667" cy="1229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图片 50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tretch>
                  <a:fillRect/>
                </a:stretch>
              </p:blipFill>
              <p:spPr>
                <a:xfrm rot="13322952" flipV="1">
                  <a:off x="3070405" y="710668"/>
                  <a:ext cx="312621" cy="118251"/>
                </a:xfrm>
                <a:prstGeom prst="trapezoid">
                  <a:avLst>
                    <a:gd name="adj" fmla="val 76515"/>
                  </a:avLst>
                </a:prstGeom>
              </p:spPr>
            </p:pic>
          </p:grpSp>
          <p:pic>
            <p:nvPicPr>
              <p:cNvPr id="3089" name="图片 52"/>
              <p:cNvPicPr>
                <a:picLocks noChangeAspect="1"/>
              </p:cNvPicPr>
              <p:nvPr userDrawn="1"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344123" y="657147"/>
                <a:ext cx="320561" cy="27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图片 54"/>
            <p:cNvPicPr>
              <a:picLocks noChangeAspect="1"/>
            </p:cNvPicPr>
            <p:nvPr userDrawn="1"/>
          </p:nvPicPr>
          <p:blipFill>
            <a:blip r:embed="rId25" cstate="print"/>
            <a:stretch>
              <a:fillRect/>
            </a:stretch>
          </p:blipFill>
          <p:spPr>
            <a:xfrm rot="21094279">
              <a:off x="710400" y="1070305"/>
              <a:ext cx="1938935" cy="132200"/>
            </a:xfrm>
            <a:prstGeom prst="trapezoid">
              <a:avLst/>
            </a:prstGeom>
          </p:spPr>
        </p:pic>
      </p:grpSp>
      <p:pic>
        <p:nvPicPr>
          <p:cNvPr id="3075" name="图片 5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-167860">
            <a:off x="2828925" y="3937000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画儿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6876" r="6429" b="5901"/>
          <a:stretch>
            <a:fillRect/>
          </a:stretch>
        </p:blipFill>
        <p:spPr bwMode="auto">
          <a:xfrm rot="4001915">
            <a:off x="3853656" y="2093119"/>
            <a:ext cx="498475" cy="973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77" name="Picture 8" descr="纸箱子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l="67061" t="3458" r="1027" b="68900"/>
          <a:stretch>
            <a:fillRect/>
          </a:stretch>
        </p:blipFill>
        <p:spPr bwMode="auto">
          <a:xfrm>
            <a:off x="6492875" y="5181600"/>
            <a:ext cx="2536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图片 59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9F2"/>
              </a:clrFrom>
              <a:clrTo>
                <a:srgbClr val="FFF9F2">
                  <a:alpha val="0"/>
                </a:srgbClr>
              </a:clrTo>
            </a:clrChange>
          </a:blip>
          <a:srcRect l="3502" t="8031" r="7834" b="28464"/>
          <a:stretch>
            <a:fillRect/>
          </a:stretch>
        </p:blipFill>
        <p:spPr bwMode="auto">
          <a:xfrm>
            <a:off x="6492875" y="4748213"/>
            <a:ext cx="7953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图片 60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3725" y="3817938"/>
            <a:ext cx="10318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图片 61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208213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图片 6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0240963" y="2327275"/>
            <a:ext cx="1841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5" descr="书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0000">
            <a:off x="8562975" y="3248025"/>
            <a:ext cx="619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图片 64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759825" y="4362450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图片 65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2100" y="1936750"/>
            <a:ext cx="16891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图片 66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0" y="1787525"/>
            <a:ext cx="24749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06" r:id="rId1"/>
    <p:sldLayoutId id="2147487607" r:id="rId2"/>
    <p:sldLayoutId id="2147487608" r:id="rId3"/>
    <p:sldLayoutId id="2147487609" r:id="rId4"/>
    <p:sldLayoutId id="2147487610" r:id="rId5"/>
    <p:sldLayoutId id="2147487611" r:id="rId6"/>
    <p:sldLayoutId id="2147487612" r:id="rId7"/>
    <p:sldLayoutId id="2147487613" r:id="rId8"/>
    <p:sldLayoutId id="2147487614" r:id="rId9"/>
    <p:sldLayoutId id="2147487615" r:id="rId10"/>
    <p:sldLayoutId id="214748761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5"/>
          <p:cNvGrpSpPr>
            <a:grpSpLocks/>
          </p:cNvGrpSpPr>
          <p:nvPr/>
        </p:nvGrpSpPr>
        <p:grpSpPr bwMode="auto">
          <a:xfrm rot="9684734">
            <a:off x="33338" y="-1398588"/>
            <a:ext cx="11934825" cy="9375776"/>
            <a:chOff x="710400" y="-2376019"/>
            <a:chExt cx="8950249" cy="9376229"/>
          </a:xfrm>
        </p:grpSpPr>
        <p:grpSp>
          <p:nvGrpSpPr>
            <p:cNvPr id="4104" name="组合 53"/>
            <p:cNvGrpSpPr>
              <a:grpSpLocks/>
            </p:cNvGrpSpPr>
            <p:nvPr userDrawn="1"/>
          </p:nvGrpSpPr>
          <p:grpSpPr bwMode="auto">
            <a:xfrm rot="-2136584">
              <a:off x="1726934" y="-2376019"/>
              <a:ext cx="7933715" cy="9376229"/>
              <a:chOff x="82930" y="-1121773"/>
              <a:chExt cx="7933715" cy="9376229"/>
            </a:xfrm>
          </p:grpSpPr>
          <p:grpSp>
            <p:nvGrpSpPr>
              <p:cNvPr id="4106" name="组合 51"/>
              <p:cNvGrpSpPr>
                <a:grpSpLocks/>
              </p:cNvGrpSpPr>
              <p:nvPr userDrawn="1"/>
            </p:nvGrpSpPr>
            <p:grpSpPr bwMode="auto">
              <a:xfrm rot="-479667">
                <a:off x="82930" y="-1121773"/>
                <a:ext cx="7933715" cy="9376229"/>
                <a:chOff x="92167" y="-1149482"/>
                <a:chExt cx="7933715" cy="9376229"/>
              </a:xfrm>
            </p:grpSpPr>
            <p:grpSp>
              <p:nvGrpSpPr>
                <p:cNvPr id="4108" name="组合 43"/>
                <p:cNvGrpSpPr>
                  <a:grpSpLocks/>
                </p:cNvGrpSpPr>
                <p:nvPr userDrawn="1"/>
              </p:nvGrpSpPr>
              <p:grpSpPr bwMode="auto">
                <a:xfrm rot="-3317749">
                  <a:off x="-629090" y="-428225"/>
                  <a:ext cx="9376229" cy="7933715"/>
                  <a:chOff x="-629090" y="-428225"/>
                  <a:chExt cx="9376229" cy="7933715"/>
                </a:xfrm>
              </p:grpSpPr>
              <p:grpSp>
                <p:nvGrpSpPr>
                  <p:cNvPr id="4112" name="组合 41"/>
                  <p:cNvGrpSpPr>
                    <a:grpSpLocks/>
                  </p:cNvGrpSpPr>
                  <p:nvPr userDrawn="1"/>
                </p:nvGrpSpPr>
                <p:grpSpPr bwMode="auto">
                  <a:xfrm rot="1051382">
                    <a:off x="-629090" y="-428225"/>
                    <a:ext cx="9376229" cy="7933715"/>
                    <a:chOff x="-629090" y="-428225"/>
                    <a:chExt cx="9376229" cy="7933715"/>
                  </a:xfrm>
                </p:grpSpPr>
                <p:grpSp>
                  <p:nvGrpSpPr>
                    <p:cNvPr id="4114" name="组合 39"/>
                    <p:cNvGrpSpPr>
                      <a:grpSpLocks/>
                    </p:cNvGrpSpPr>
                    <p:nvPr userDrawn="1"/>
                  </p:nvGrpSpPr>
                  <p:grpSpPr bwMode="auto">
                    <a:xfrm rot="601921">
                      <a:off x="-629090" y="-428225"/>
                      <a:ext cx="9376229" cy="7933715"/>
                      <a:chOff x="-675270" y="-397912"/>
                      <a:chExt cx="9376229" cy="7933715"/>
                    </a:xfrm>
                  </p:grpSpPr>
                  <p:grpSp>
                    <p:nvGrpSpPr>
                      <p:cNvPr id="4116" name="组合 37"/>
                      <p:cNvGrpSpPr>
                        <a:grpSpLocks/>
                      </p:cNvGrpSpPr>
                      <p:nvPr userDrawn="1"/>
                    </p:nvGrpSpPr>
                    <p:grpSpPr bwMode="auto">
                      <a:xfrm rot="-5400000">
                        <a:off x="45987" y="-1119169"/>
                        <a:ext cx="7933715" cy="9376229"/>
                        <a:chOff x="36751" y="-1116788"/>
                        <a:chExt cx="7933715" cy="9376229"/>
                      </a:xfrm>
                    </p:grpSpPr>
                    <p:grpSp>
                      <p:nvGrpSpPr>
                        <p:cNvPr id="4118" name="组合 3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 rot="3973089">
                          <a:off x="-199943" y="89032"/>
                          <a:ext cx="9376229" cy="6964589"/>
                          <a:chOff x="-1018649" y="-29029"/>
                          <a:chExt cx="9376229" cy="6964589"/>
                        </a:xfrm>
                      </p:grpSpPr>
                      <p:grpSp>
                        <p:nvGrpSpPr>
                          <p:cNvPr id="4120" name="组合 2"/>
                          <p:cNvGrpSpPr>
                            <a:grpSpLocks/>
                          </p:cNvGrpSpPr>
                          <p:nvPr userDrawn="1"/>
                        </p:nvGrpSpPr>
                        <p:grpSpPr bwMode="auto">
                          <a:xfrm rot="-7754967">
                            <a:off x="187171" y="-1234849"/>
                            <a:ext cx="6964589" cy="9376229"/>
                            <a:chOff x="187173" y="-1234849"/>
                            <a:chExt cx="6964589" cy="9376229"/>
                          </a:xfrm>
                        </p:grpSpPr>
                        <p:grpSp>
                          <p:nvGrpSpPr>
                            <p:cNvPr id="4123" name="组合 6"/>
                            <p:cNvGrpSpPr>
                              <a:grpSpLocks/>
                            </p:cNvGrpSpPr>
                            <p:nvPr userDrawn="1"/>
                          </p:nvGrpSpPr>
                          <p:grpSpPr bwMode="auto">
                            <a:xfrm rot="3780253">
                              <a:off x="-1018647" y="-29029"/>
                              <a:ext cx="9376229" cy="6964589"/>
                              <a:chOff x="-232231" y="-159654"/>
                              <a:chExt cx="9376229" cy="6964589"/>
                            </a:xfrm>
                          </p:grpSpPr>
                          <p:pic>
                            <p:nvPicPr>
                              <p:cNvPr id="4125" name="图片 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232231" y="-159654"/>
                                <a:ext cx="9376229" cy="69645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26" name="图片 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74951" y="-116113"/>
                                <a:ext cx="4569047" cy="5076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27" name="图片 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138008" y="16916"/>
                                <a:ext cx="415238" cy="15866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  <p:pic>
                          <p:nvPicPr>
                            <p:cNvPr id="4124" name="图片 1"/>
                            <p:cNvPicPr>
                              <a:picLocks noChangeAspect="1"/>
                            </p:cNvPicPr>
                            <p:nvPr userDrawn="1"/>
                          </p:nvPicPr>
                          <p:blipFill>
                            <a:blip r:embed="rId1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85771" y="1247054"/>
                              <a:ext cx="257175" cy="401767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pic>
                        <p:nvPicPr>
                          <p:cNvPr id="4121" name="图片 3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1275" y="1802062"/>
                            <a:ext cx="333375" cy="15144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4122" name="图片 30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7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6914" y="2559300"/>
                            <a:ext cx="1061190" cy="16859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4119" name="图片 36"/>
                        <p:cNvPicPr>
                          <a:picLocks noChangeAspect="1"/>
                        </p:cNvPicPr>
                        <p:nvPr userDrawn="1"/>
                      </p:nvPicPr>
                      <p:blipFill>
                        <a:blip r:embed="rId18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1627250">
                          <a:off x="36751" y="2322588"/>
                          <a:ext cx="1609725" cy="152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4117" name="图片 38"/>
                      <p:cNvPicPr>
                        <a:picLocks noChangeAspect="1"/>
                      </p:cNvPicPr>
                      <p:nvPr userDrawn="1"/>
                    </p:nvPicPr>
                    <p:blipFill>
                      <a:blip r:embed="rId1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31" y="5616468"/>
                        <a:ext cx="100027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4115" name="图片 40"/>
                    <p:cNvPicPr>
                      <a:picLocks noChangeAspect="1"/>
                    </p:cNvPicPr>
                    <p:nvPr userDrawn="1"/>
                  </p:nvPicPr>
                  <p:blipFill>
                    <a:blip r:embed="rId20" cstate="print"/>
                    <a:srcRect/>
                    <a:stretch>
                      <a:fillRect/>
                    </a:stretch>
                  </p:blipFill>
                  <p:spPr bwMode="auto">
                    <a:xfrm rot="1072378" flipH="1">
                      <a:off x="2945750" y="5276159"/>
                      <a:ext cx="352336" cy="2246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4113" name="图片 42"/>
                  <p:cNvPicPr>
                    <a:picLocks noChangeAspect="1"/>
                  </p:cNvPicPr>
                  <p:nvPr userDrawn="1"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 rot="-297708">
                    <a:off x="2759164" y="4828529"/>
                    <a:ext cx="285750" cy="332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4109" name="图片 44"/>
                <p:cNvPicPr>
                  <a:picLocks noChangeAspect="1"/>
                </p:cNvPicPr>
                <p:nvPr userDrawn="1"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3303098" y="473793"/>
                  <a:ext cx="209550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10" name="图片 49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 rot="-192092">
                  <a:off x="3070145" y="637317"/>
                  <a:ext cx="227667" cy="1229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图片 50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tretch>
                  <a:fillRect/>
                </a:stretch>
              </p:blipFill>
              <p:spPr>
                <a:xfrm rot="13322952" flipV="1">
                  <a:off x="3070405" y="710668"/>
                  <a:ext cx="312621" cy="118251"/>
                </a:xfrm>
                <a:prstGeom prst="trapezoid">
                  <a:avLst>
                    <a:gd name="adj" fmla="val 76515"/>
                  </a:avLst>
                </a:prstGeom>
              </p:spPr>
            </p:pic>
          </p:grpSp>
          <p:pic>
            <p:nvPicPr>
              <p:cNvPr id="4107" name="图片 52"/>
              <p:cNvPicPr>
                <a:picLocks noChangeAspect="1"/>
              </p:cNvPicPr>
              <p:nvPr userDrawn="1"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344123" y="657147"/>
                <a:ext cx="320561" cy="27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图片 54"/>
            <p:cNvPicPr>
              <a:picLocks noChangeAspect="1"/>
            </p:cNvPicPr>
            <p:nvPr userDrawn="1"/>
          </p:nvPicPr>
          <p:blipFill>
            <a:blip r:embed="rId25" cstate="print"/>
            <a:stretch>
              <a:fillRect/>
            </a:stretch>
          </p:blipFill>
          <p:spPr>
            <a:xfrm rot="21094279">
              <a:off x="710400" y="1070305"/>
              <a:ext cx="1938935" cy="132200"/>
            </a:xfrm>
            <a:prstGeom prst="trapezoid">
              <a:avLst/>
            </a:prstGeom>
          </p:spPr>
        </p:pic>
      </p:grpSp>
      <p:pic>
        <p:nvPicPr>
          <p:cNvPr id="4099" name="图片 5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-167860">
            <a:off x="2828925" y="3937000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图片 61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208213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图片 6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0240963" y="2327275"/>
            <a:ext cx="1841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图片 64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759825" y="4362450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图片 66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0" y="1787525"/>
            <a:ext cx="24749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572" r:id="rId1"/>
    <p:sldLayoutId id="2147487617" r:id="rId2"/>
    <p:sldLayoutId id="2147487618" r:id="rId3"/>
    <p:sldLayoutId id="2147487619" r:id="rId4"/>
    <p:sldLayoutId id="2147487620" r:id="rId5"/>
    <p:sldLayoutId id="2147487621" r:id="rId6"/>
    <p:sldLayoutId id="2147487622" r:id="rId7"/>
    <p:sldLayoutId id="2147487623" r:id="rId8"/>
    <p:sldLayoutId id="2147487624" r:id="rId9"/>
    <p:sldLayoutId id="2147487625" r:id="rId10"/>
    <p:sldLayoutId id="214748762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Arial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Arial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Arial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3C69BF7-FF13-448B-81E7-EBA307056A71}" type="datetime1">
              <a:rPr lang="zh-CN" altLang="en-US"/>
              <a:pPr>
                <a:defRPr/>
              </a:pPr>
              <a:t>2015/12/3</a:t>
            </a:fld>
            <a:endParaRPr lang="en-US" altLang="zh-CN" sz="18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FC5B2B-7CB6-4CD9-AE57-E1F597DA544C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7" r:id="rId1"/>
    <p:sldLayoutId id="2147487628" r:id="rId2"/>
    <p:sldLayoutId id="2147487629" r:id="rId3"/>
    <p:sldLayoutId id="2147487630" r:id="rId4"/>
    <p:sldLayoutId id="2147487631" r:id="rId5"/>
    <p:sldLayoutId id="2147487632" r:id="rId6"/>
    <p:sldLayoutId id="2147487633" r:id="rId7"/>
    <p:sldLayoutId id="2147487634" r:id="rId8"/>
    <p:sldLayoutId id="2147487635" r:id="rId9"/>
    <p:sldLayoutId id="2147487636" r:id="rId10"/>
    <p:sldLayoutId id="2147487637" r:id="rId11"/>
    <p:sldLayoutId id="2147487638" r:id="rId12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F89C81-E8C0-4EFE-800A-BEC0F3AB9A4F}" type="datetime1">
              <a:rPr lang="zh-CN" altLang="en-US"/>
              <a:pPr>
                <a:defRPr/>
              </a:pPr>
              <a:t>2015/12/3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4B5233-85B8-442A-AE7B-23613CD81E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73" r:id="rId1"/>
    <p:sldLayoutId id="2147487574" r:id="rId2"/>
    <p:sldLayoutId id="2147487575" r:id="rId3"/>
    <p:sldLayoutId id="2147487576" r:id="rId4"/>
    <p:sldLayoutId id="2147487577" r:id="rId5"/>
    <p:sldLayoutId id="2147487578" r:id="rId6"/>
    <p:sldLayoutId id="2147487579" r:id="rId7"/>
    <p:sldLayoutId id="2147487580" r:id="rId8"/>
    <p:sldLayoutId id="2147487581" r:id="rId9"/>
    <p:sldLayoutId id="2147487582" r:id="rId10"/>
    <p:sldLayoutId id="21474875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A-le2mGfco" TargetMode="Externa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3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0488" y="447675"/>
            <a:ext cx="9144000" cy="23876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GB" altLang="zh-CN" sz="4000" dirty="0" err="1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Dì</a:t>
            </a:r>
            <a:r>
              <a:rPr lang="en-GB" altLang="zh-CN" sz="40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GB" altLang="zh-CN" sz="4000" dirty="0" err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liù</a:t>
            </a:r>
            <a:r>
              <a:rPr lang="en-GB" altLang="zh-CN" sz="40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GB" altLang="zh-CN" sz="4000" dirty="0" err="1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kè</a:t>
            </a:r>
            <a:r>
              <a:rPr lang="en-GB" altLang="zh-CN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/>
            </a:r>
            <a:br>
              <a:rPr lang="en-GB" altLang="zh-CN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en-US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六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1613" y="3330575"/>
            <a:ext cx="9144000" cy="16557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Wǒ </a:t>
            </a:r>
            <a:r>
              <a:rPr lang="en-US" altLang="zh-CN" sz="3200" b="1" dirty="0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huì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shuō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hànyǔ</a:t>
            </a:r>
            <a:endParaRPr lang="en-US" altLang="zh-CN" sz="3200" b="1" dirty="0" smtClean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70000"/>
              </a:lnSpc>
            </a:pPr>
            <a:r>
              <a:rPr lang="zh-CN" altLang="en-US" sz="5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我 会 说 汉语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15975" y="1030288"/>
            <a:ext cx="3489325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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2000"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《HSK标准教程》</a:t>
            </a:r>
            <a:r>
              <a:rPr lang="zh-CN" altLang="en-US" sz="24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</a:t>
            </a:r>
            <a:r>
              <a:rPr lang="en-US" altLang="zh-CN" sz="24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lang="zh-CN" altLang="en-US" sz="24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册</a:t>
            </a:r>
            <a:endParaRPr lang="zh-CN" altLang="en-US" sz="2400" b="1" dirty="0">
              <a:solidFill>
                <a:srgbClr val="D09E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708025"/>
            <a:ext cx="7540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57274" y="2241285"/>
            <a:ext cx="10067925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3189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3190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4" descr="C:\Documents and Settings\Administrator.CAOFAN\桌面\hsk一级\2课\2-04三-前图46358923（20）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73238" y="2759075"/>
            <a:ext cx="2698750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384800" y="2992438"/>
            <a:ext cx="9097963" cy="2584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Zhōnɡɡuó cài hěn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中      国 菜  很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anose="02010600030101010101" pitchFamily="2" charset="-122"/>
              </a:rPr>
              <a:t>   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SimSun-ExtB" pitchFamily="49" charset="-122"/>
              <a:ea typeface="SimSun-ExtB" pitchFamily="49" charset="-122"/>
              <a:sym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275" y="1071563"/>
            <a:ext cx="93011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用本课新学的语言点和词语描述图片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Describe the pictures using the newly-learned language points and words.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57275" y="2241285"/>
            <a:ext cx="10050992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4213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4214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942013" y="3467100"/>
            <a:ext cx="9097962" cy="2584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Tā huì zuò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他 会 做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anose="02010600030101010101" pitchFamily="2" charset="-122"/>
              </a:rPr>
              <a:t>   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SimSun-ExtB" pitchFamily="49" charset="-122"/>
              <a:ea typeface="SimSun-ExtB" pitchFamily="49" charset="-122"/>
              <a:sym typeface="宋体" panose="02010600030101010101" pitchFamily="2" charset="-122"/>
            </a:endParaRPr>
          </a:p>
        </p:txBody>
      </p:sp>
      <p:pic>
        <p:nvPicPr>
          <p:cNvPr id="12" name="Picture 4" descr="C:\Documents and Settings\Administrator.CAOFAN\桌面\hsk一级\2课\2-04三-前图46358923（20）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16100" y="2741613"/>
            <a:ext cx="1981200" cy="2640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57275" y="1071563"/>
            <a:ext cx="93011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用本课新学的语言点和词语描述图片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Describe the pictures using the newly-learned language points and words.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57274" y="2241285"/>
            <a:ext cx="10067925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cxnSp>
        <p:nvCxnSpPr>
          <p:cNvPr id="95237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5238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4" descr="C:\Documents and Settings\Administrator.CAOFAN\桌面\hsk一级\2课\2-04三-前图46358923（20）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8638" y="2741613"/>
            <a:ext cx="2700337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465763" y="2789238"/>
            <a:ext cx="9097962" cy="3694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Zhèɡe Hànzì wǒ huì  </a:t>
            </a:r>
            <a:r>
              <a:rPr lang="zh-CN" altLang="en-US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</a:t>
            </a:r>
            <a:endParaRPr lang="en-US" altLang="zh-CN" sz="2400" dirty="0" err="1" smtClean="0"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这个  汉字 我 会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，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bú huì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不会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anose="02010600030101010101" pitchFamily="2" charset="-122"/>
              </a:rPr>
              <a:t>   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SimSun-ExtB" pitchFamily="49" charset="-122"/>
              <a:ea typeface="SimSun-ExtB" pitchFamily="49" charset="-122"/>
              <a:sym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275" y="1071563"/>
            <a:ext cx="93011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用本课新学的语言点和词语描述图片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Describe the pictures using the newly-learned language points and words.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258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6259" name="组合 8"/>
          <p:cNvGrpSpPr>
            <a:grpSpLocks/>
          </p:cNvGrpSpPr>
          <p:nvPr/>
        </p:nvGrpSpPr>
        <p:grpSpPr bwMode="auto">
          <a:xfrm>
            <a:off x="307975" y="6350"/>
            <a:ext cx="3798888" cy="646113"/>
            <a:chOff x="308629" y="6819"/>
            <a:chExt cx="3797467" cy="646767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9" y="6819"/>
              <a:ext cx="3776837" cy="64676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运用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Application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586"/>
              <a:ext cx="379746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07062" y="1450443"/>
            <a:ext cx="9067501" cy="48013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      </a:t>
            </a:r>
            <a:r>
              <a:rPr lang="en-US" altLang="zh-CN" sz="20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    Nǐ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shuō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Hànyǔ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mɑ</a:t>
            </a:r>
            <a:r>
              <a:rPr lang="en-US" altLang="zh-CN" sz="20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                                  Wǒ</a:t>
            </a:r>
            <a:endParaRPr lang="en-US" altLang="zh-CN" sz="2000" dirty="0"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例如：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A: 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会  说   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汉语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吗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？                         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B: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我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……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             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    </a:t>
            </a:r>
            <a:r>
              <a:rPr lang="en-US" altLang="zh-CN" sz="20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    Nǐ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xiě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Hànzì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mɑ</a:t>
            </a:r>
            <a:r>
              <a:rPr lang="en-US" altLang="zh-CN" sz="20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                                      Wǒ</a:t>
            </a:r>
            <a:endParaRPr lang="en-US" altLang="zh-CN" sz="2000" dirty="0"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A: 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会 写 汉字 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吗？                               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B:  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……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   </a:t>
            </a:r>
            <a:r>
              <a:rPr lang="en-US" altLang="zh-CN" sz="20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     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 de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Hànyǔ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mínɡzi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jiào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0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shénme</a:t>
            </a:r>
            <a:r>
              <a:rPr lang="en-US" altLang="zh-CN" sz="20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                 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 </a:t>
            </a:r>
            <a:r>
              <a:rPr lang="en-US" altLang="zh-CN" sz="20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de    </a:t>
            </a:r>
            <a:endParaRPr lang="en-US" altLang="zh-CN" sz="2000" dirty="0"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A: 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 的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汉语  名字  叫   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什么？         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B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:  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的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……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       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huì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xiě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de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Hànyǔ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mínɡzi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mɑ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         A: 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 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会写你 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的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汉语    名字吗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？        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B: ……</a:t>
            </a: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7275" y="819150"/>
            <a:ext cx="93011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+mn-ea"/>
                <a:ea typeface="+mn-ea"/>
              </a:rPr>
              <a:t>1.</a:t>
            </a:r>
            <a:r>
              <a:rPr lang="zh-CN" altLang="en-US" sz="2400" b="1" dirty="0">
                <a:latin typeface="+mn-ea"/>
                <a:ea typeface="+mn-ea"/>
              </a:rPr>
              <a:t>双人活动 </a:t>
            </a:r>
            <a:r>
              <a:rPr lang="en-US" altLang="zh-CN" dirty="0">
                <a:latin typeface="+mn-ea"/>
                <a:ea typeface="+mn-ea"/>
              </a:rPr>
              <a:t>Pair Work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282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7283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1370961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运用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057275" y="1071563"/>
            <a:ext cx="93011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+mn-ea"/>
                <a:ea typeface="+mn-ea"/>
              </a:rPr>
              <a:t>2.</a:t>
            </a:r>
            <a:r>
              <a:rPr lang="zh-CN" altLang="en-US" sz="2400" b="1" dirty="0">
                <a:latin typeface="+mn-ea"/>
                <a:ea typeface="+mn-ea"/>
              </a:rPr>
              <a:t>小组活动 </a:t>
            </a:r>
            <a:r>
              <a:rPr lang="en-US" altLang="zh-CN" dirty="0">
                <a:latin typeface="+mn-ea"/>
                <a:ea typeface="+mn-ea"/>
              </a:rPr>
              <a:t>Group Work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57275" y="2673350"/>
          <a:ext cx="10048529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377"/>
                <a:gridCol w="1371377"/>
                <a:gridCol w="1371377"/>
                <a:gridCol w="1371377"/>
                <a:gridCol w="1371377"/>
                <a:gridCol w="1371377"/>
                <a:gridCol w="1820267"/>
              </a:tblGrid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/>
                        <a:t>姓名</a:t>
                      </a:r>
                      <a:endParaRPr lang="en-US" altLang="zh-CN" sz="2400" b="1" dirty="0" smtClean="0"/>
                    </a:p>
                    <a:p>
                      <a:pPr algn="ctr"/>
                      <a:r>
                        <a:rPr lang="en-US" altLang="zh-CN" sz="2400" b="0" dirty="0" smtClean="0"/>
                        <a:t>Name</a:t>
                      </a:r>
                      <a:r>
                        <a:rPr lang="en-US" altLang="zh-CN" sz="2400" b="1" dirty="0" smtClean="0"/>
                        <a:t> 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/>
                        <a:t>英语</a:t>
                      </a:r>
                      <a:endParaRPr lang="en-US" altLang="zh-CN" sz="2400" b="1" dirty="0" smtClean="0"/>
                    </a:p>
                    <a:p>
                      <a:pPr algn="ctr"/>
                      <a:r>
                        <a:rPr lang="en-US" altLang="zh-CN" sz="2400" b="0" dirty="0" smtClean="0"/>
                        <a:t>English</a:t>
                      </a:r>
                      <a:r>
                        <a:rPr lang="en-US" altLang="zh-CN" sz="2400" b="1" dirty="0" smtClean="0"/>
                        <a:t> </a:t>
                      </a:r>
                      <a:endParaRPr lang="zh-CN" altLang="en-US" sz="2400" b="1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/>
                        <a:t>法语</a:t>
                      </a:r>
                      <a:endParaRPr lang="en-US" altLang="zh-CN" sz="2400" b="1" dirty="0" smtClean="0"/>
                    </a:p>
                    <a:p>
                      <a:pPr algn="ctr"/>
                      <a:r>
                        <a:rPr lang="en-US" altLang="zh-CN" sz="2400" b="0" dirty="0" smtClean="0"/>
                        <a:t>French</a:t>
                      </a:r>
                      <a:endParaRPr lang="zh-CN" alt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/>
                        <a:t>汉语</a:t>
                      </a:r>
                      <a:endParaRPr lang="en-US" altLang="zh-CN" sz="2400" b="1" dirty="0" smtClean="0"/>
                    </a:p>
                    <a:p>
                      <a:pPr algn="ctr"/>
                      <a:r>
                        <a:rPr lang="en-US" altLang="zh-CN" sz="2400" b="0" dirty="0" smtClean="0"/>
                        <a:t>Chinese</a:t>
                      </a:r>
                      <a:r>
                        <a:rPr lang="en-US" altLang="zh-CN" sz="2400" b="1" dirty="0" smtClean="0"/>
                        <a:t> 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/>
                        <a:t>日语</a:t>
                      </a:r>
                      <a:endParaRPr lang="en-US" altLang="zh-CN" sz="2400" b="1" dirty="0" smtClean="0"/>
                    </a:p>
                    <a:p>
                      <a:pPr algn="ctr"/>
                      <a:r>
                        <a:rPr lang="en-US" altLang="zh-CN" sz="2400" b="0" dirty="0" smtClean="0"/>
                        <a:t>Japanese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</a:t>
                      </a:r>
                      <a:endParaRPr lang="zh-CN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大卫</a:t>
                      </a:r>
                      <a:r>
                        <a:rPr lang="en-US" altLang="zh-CN" sz="2400" kern="1200" dirty="0" err="1" smtClean="0">
                          <a:solidFill>
                            <a:schemeClr val="tx1"/>
                          </a:solidFill>
                          <a:latin typeface="GB Pinyinok-D" pitchFamily="2" charset="-122"/>
                          <a:ea typeface="GB Pinyinok-D" pitchFamily="2" charset="-122"/>
                          <a:cs typeface="+mn-cs"/>
                          <a:sym typeface="宋体" panose="02010600030101010101" pitchFamily="2" charset="-122"/>
                        </a:rPr>
                        <a:t>Dàwèi</a:t>
                      </a:r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GB Pinyinok-D" pitchFamily="2" charset="-122"/>
                          <a:ea typeface="GB Pinyinok-D" pitchFamily="2" charset="-122"/>
                          <a:cs typeface="+mn-cs"/>
                          <a:sym typeface="宋体" panose="02010600030101010101" pitchFamily="2" charset="-122"/>
                        </a:rPr>
                        <a:t> 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GB Pinyinok-D" pitchFamily="2" charset="-122"/>
                        <a:ea typeface="GB Pinyinok-D" pitchFamily="2" charset="-122"/>
                        <a:cs typeface="+mn-cs"/>
                        <a:sym typeface="宋体" panose="02010600030101010101" pitchFamily="2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7341" name="矩形 11"/>
          <p:cNvSpPr>
            <a:spLocks noChangeArrowheads="1"/>
          </p:cNvSpPr>
          <p:nvPr/>
        </p:nvSpPr>
        <p:spPr bwMode="auto">
          <a:xfrm>
            <a:off x="1163638" y="1619250"/>
            <a:ext cx="7397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</a:rPr>
              <a:t>                       </a:t>
            </a:r>
            <a:r>
              <a:rPr lang="en-US" altLang="zh-CN" sz="2000" dirty="0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dirty="0" err="1" smtClean="0">
                <a:solidFill>
                  <a:srgbClr val="660066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Yīnɡyǔ</a:t>
            </a:r>
            <a:r>
              <a:rPr lang="en-US" altLang="zh-CN" sz="2000" dirty="0" smtClean="0">
                <a:solidFill>
                  <a:srgbClr val="660066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000" dirty="0" err="1">
                <a:solidFill>
                  <a:srgbClr val="660066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Fáyǔ</a:t>
            </a:r>
            <a:r>
              <a:rPr lang="en-US" altLang="zh-CN" sz="2000" dirty="0">
                <a:solidFill>
                  <a:srgbClr val="660066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000" dirty="0" smtClean="0">
                <a:solidFill>
                  <a:srgbClr val="660066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000" dirty="0" err="1" smtClean="0">
                <a:solidFill>
                  <a:srgbClr val="660066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Rìyǔ</a:t>
            </a:r>
            <a:r>
              <a:rPr lang="en-US" altLang="zh-CN" sz="2000" dirty="0" smtClean="0">
                <a:solidFill>
                  <a:srgbClr val="660066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  <a:endParaRPr lang="en-US" altLang="zh-CN" sz="2000" dirty="0">
              <a:solidFill>
                <a:srgbClr val="660066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r>
              <a:rPr lang="zh-CN" altLang="en-US" sz="2400" b="1" dirty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</a:rPr>
              <a:t>补充生词：英语    法语   日语</a:t>
            </a:r>
            <a:r>
              <a:rPr lang="en-US" altLang="zh-CN" sz="2400" b="1" dirty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2400" b="1" dirty="0">
              <a:solidFill>
                <a:srgbClr val="660066"/>
              </a:solidFill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57275" y="3503613"/>
            <a:ext cx="1588" cy="2247900"/>
          </a:xfrm>
          <a:prstGeom prst="line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104563" y="3503613"/>
            <a:ext cx="1587" cy="2247900"/>
          </a:xfrm>
          <a:prstGeom prst="line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427288" y="3482975"/>
            <a:ext cx="1587" cy="22479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164138" y="3482975"/>
            <a:ext cx="1587" cy="22479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561138" y="3503613"/>
            <a:ext cx="1587" cy="22479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280525" y="3487738"/>
            <a:ext cx="1588" cy="22479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811588" y="3498850"/>
            <a:ext cx="1587" cy="22479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918450" y="3503613"/>
            <a:ext cx="1588" cy="22479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058863" y="5735638"/>
            <a:ext cx="10045700" cy="158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060450" y="5303838"/>
            <a:ext cx="10045700" cy="158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057275" y="4854575"/>
            <a:ext cx="10045700" cy="174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060450" y="4371975"/>
            <a:ext cx="10045700" cy="158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65600" y="3605213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华文楷体" pitchFamily="2" charset="-122"/>
                <a:ea typeface="华文楷体" pitchFamily="2" charset="-122"/>
              </a:rPr>
              <a:t>√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915150" y="3622675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华文楷体" pitchFamily="2" charset="-122"/>
                <a:ea typeface="华文楷体" pitchFamily="2" charset="-122"/>
              </a:rPr>
              <a:t>×</a:t>
            </a:r>
            <a:endParaRPr lang="zh-CN" altLang="en-US" sz="32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88000" y="3605213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华文楷体" pitchFamily="2" charset="-122"/>
                <a:ea typeface="华文楷体" pitchFamily="2" charset="-122"/>
              </a:rPr>
              <a:t>√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264525" y="3605213"/>
            <a:ext cx="593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华文楷体" pitchFamily="2" charset="-122"/>
                <a:ea typeface="华文楷体" pitchFamily="2" charset="-122"/>
              </a:rPr>
              <a:t>×</a:t>
            </a:r>
            <a:endParaRPr lang="zh-CN" altLang="en-US" sz="3200" b="1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1"/>
          <p:cNvSpPr txBox="1">
            <a:spLocks noChangeArrowheads="1"/>
          </p:cNvSpPr>
          <p:nvPr/>
        </p:nvSpPr>
        <p:spPr bwMode="auto">
          <a:xfrm>
            <a:off x="3468688" y="334432"/>
            <a:ext cx="55514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课 堂 活 动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你会什么运动</a:t>
            </a:r>
          </a:p>
          <a:p>
            <a:pPr eaLnBrk="0" hangingPunct="0"/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125788" y="334432"/>
            <a:ext cx="6100762" cy="5842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b="1" dirty="0"/>
          </a:p>
        </p:txBody>
      </p:sp>
      <p:cxnSp>
        <p:nvCxnSpPr>
          <p:cNvPr id="98308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00"/>
            </a:solidFill>
            <a:round/>
            <a:headEnd/>
            <a:tailEnd/>
          </a:ln>
        </p:spPr>
      </p:cxn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662113" y="2976563"/>
          <a:ext cx="9326885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116"/>
                <a:gridCol w="1342584"/>
                <a:gridCol w="1342584"/>
                <a:gridCol w="1342584"/>
                <a:gridCol w="1342584"/>
                <a:gridCol w="1342584"/>
                <a:gridCol w="190784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rgbClr val="C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名字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rgbClr val="C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游泳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rgbClr val="C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打篮球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rgbClr val="C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踢足球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rgbClr val="C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打网球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华文楷体" pitchFamily="2" charset="-122"/>
                          <a:ea typeface="华文楷体" pitchFamily="2" charset="-122"/>
                        </a:rPr>
                        <a:t>1</a:t>
                      </a:r>
                      <a:endParaRPr lang="zh-CN" altLang="en-US" sz="28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1" dirty="0" smtClean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1" dirty="0" smtClean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1" dirty="0" smtClean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1" dirty="0" smtClean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14800" y="3505200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√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51475" y="3538538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×</a:t>
            </a:r>
            <a:endParaRPr lang="zh-CN" altLang="en-US" sz="2800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07200" y="3505200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√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128000" y="3505200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√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55875" y="3505200"/>
            <a:ext cx="903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华文楷体" pitchFamily="2" charset="-122"/>
                <a:ea typeface="华文楷体" pitchFamily="2" charset="-122"/>
              </a:rPr>
              <a:t>大卫</a:t>
            </a:r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2297113" y="1619250"/>
            <a:ext cx="73977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</a:rPr>
              <a:t>                        </a:t>
            </a:r>
            <a:r>
              <a:rPr lang="en-US" altLang="zh-CN" sz="2000" b="1" dirty="0" err="1" smtClean="0"/>
              <a:t>Yóuyǒng</a:t>
            </a:r>
            <a:r>
              <a:rPr lang="en-US" altLang="zh-CN" sz="2000" b="1" dirty="0" smtClean="0"/>
              <a:t> </a:t>
            </a:r>
            <a:r>
              <a:rPr lang="en-US" altLang="zh-CN" sz="2000" b="1" dirty="0" err="1" smtClean="0"/>
              <a:t>dǎ</a:t>
            </a:r>
            <a:r>
              <a:rPr lang="en-US" altLang="zh-CN" sz="2000" b="1" dirty="0" smtClean="0"/>
              <a:t> </a:t>
            </a:r>
            <a:r>
              <a:rPr lang="en-US" altLang="zh-CN" sz="2000" b="1" dirty="0" err="1" smtClean="0"/>
              <a:t>lánqiú</a:t>
            </a:r>
            <a:r>
              <a:rPr lang="en-US" altLang="zh-CN" sz="2000" b="1" dirty="0" smtClean="0"/>
              <a:t>   </a:t>
            </a:r>
            <a:r>
              <a:rPr lang="en-US" altLang="zh-CN" sz="2000" b="1" dirty="0" err="1" smtClean="0"/>
              <a:t>tī</a:t>
            </a:r>
            <a:r>
              <a:rPr lang="en-US" altLang="zh-CN" sz="2000" b="1" dirty="0" smtClean="0"/>
              <a:t> </a:t>
            </a:r>
            <a:r>
              <a:rPr lang="en-US" altLang="zh-CN" sz="2000" b="1" dirty="0" err="1" smtClean="0"/>
              <a:t>zúqiú</a:t>
            </a:r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dǎ</a:t>
            </a:r>
            <a:r>
              <a:rPr lang="en-US" altLang="zh-CN" sz="2000" b="1" dirty="0" smtClean="0"/>
              <a:t> </a:t>
            </a:r>
            <a:r>
              <a:rPr lang="en-US" altLang="zh-CN" sz="2000" b="1" dirty="0" err="1" smtClean="0"/>
              <a:t>wǎngqiú</a:t>
            </a:r>
            <a:endParaRPr lang="en-US" altLang="zh-CN" sz="2000" b="1" dirty="0">
              <a:solidFill>
                <a:srgbClr val="660066"/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 fontAlgn="ctr"/>
            <a:r>
              <a:rPr lang="zh-CN" altLang="en-US" sz="2400" b="1" dirty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</a:rPr>
              <a:t>补充生词</a:t>
            </a:r>
            <a:r>
              <a:rPr lang="zh-CN" altLang="en-US" sz="2400" b="1" dirty="0" smtClean="0">
                <a:solidFill>
                  <a:srgbClr val="660066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sz="2400" b="1" dirty="0" smtClean="0"/>
              <a:t>游    泳  打篮球     踢足球   打网球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3743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ea typeface="宋体" pitchFamily="2" charset="-122"/>
              </a:rPr>
              <a:t>Can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08" y="1194542"/>
            <a:ext cx="10515600" cy="4968095"/>
          </a:xfrm>
        </p:spPr>
        <p:txBody>
          <a:bodyPr/>
          <a:lstStyle/>
          <a:p>
            <a:endParaRPr lang="en-GB" altLang="zh-CN" dirty="0" smtClean="0"/>
          </a:p>
          <a:p>
            <a:r>
              <a:rPr lang="en-GB" altLang="zh-CN" dirty="0" smtClean="0"/>
              <a:t>P42 </a:t>
            </a:r>
            <a:r>
              <a:rPr lang="en-GB" altLang="zh-CN" dirty="0"/>
              <a:t>Note1</a:t>
            </a:r>
          </a:p>
          <a:p>
            <a:r>
              <a:rPr lang="en-GB" altLang="zh-CN" dirty="0"/>
              <a:t>Nǐ </a:t>
            </a:r>
            <a:r>
              <a:rPr lang="en-GB" altLang="zh-CN" dirty="0" err="1"/>
              <a:t>huì</a:t>
            </a:r>
            <a:r>
              <a:rPr lang="en-GB" altLang="zh-CN" dirty="0"/>
              <a:t>  </a:t>
            </a:r>
            <a:r>
              <a:rPr lang="en-GB" altLang="zh-CN" dirty="0" err="1"/>
              <a:t>shuō</a:t>
            </a:r>
            <a:r>
              <a:rPr lang="en-GB" altLang="zh-CN" dirty="0"/>
              <a:t> </a:t>
            </a:r>
            <a:r>
              <a:rPr lang="en-GB" altLang="zh-CN" dirty="0" err="1"/>
              <a:t>Hànyǔ</a:t>
            </a:r>
            <a:r>
              <a:rPr lang="en-GB" altLang="zh-CN" dirty="0"/>
              <a:t> ma?</a:t>
            </a:r>
          </a:p>
          <a:p>
            <a:r>
              <a:rPr lang="zh-CN" altLang="en-US" dirty="0"/>
              <a:t>你  会   说     汉语   吗？</a:t>
            </a:r>
            <a:r>
              <a:rPr lang="en-GB" altLang="zh-CN" dirty="0"/>
              <a:t>Can you speak Chinese?</a:t>
            </a:r>
          </a:p>
          <a:p>
            <a:r>
              <a:rPr lang="en-GB" altLang="zh-CN" dirty="0"/>
              <a:t> Huì       Wǒ </a:t>
            </a:r>
            <a:r>
              <a:rPr lang="en-GB" altLang="zh-CN" dirty="0" err="1"/>
              <a:t>huì</a:t>
            </a:r>
            <a:r>
              <a:rPr lang="en-GB" altLang="zh-CN" dirty="0"/>
              <a:t> </a:t>
            </a:r>
            <a:r>
              <a:rPr lang="en-GB" altLang="zh-CN" dirty="0" err="1"/>
              <a:t>shuō</a:t>
            </a:r>
            <a:r>
              <a:rPr lang="en-GB" altLang="zh-CN" dirty="0"/>
              <a:t> </a:t>
            </a:r>
            <a:r>
              <a:rPr lang="en-GB" altLang="zh-CN" dirty="0" err="1"/>
              <a:t>Hànyǔ</a:t>
            </a:r>
            <a:r>
              <a:rPr lang="en-GB" altLang="zh-CN" dirty="0"/>
              <a:t> </a:t>
            </a:r>
          </a:p>
          <a:p>
            <a:r>
              <a:rPr lang="zh-CN" altLang="en-US" dirty="0"/>
              <a:t>会。</a:t>
            </a:r>
            <a:r>
              <a:rPr lang="en-US" altLang="zh-CN" dirty="0"/>
              <a:t>/</a:t>
            </a:r>
            <a:r>
              <a:rPr lang="zh-CN" altLang="en-US" dirty="0"/>
              <a:t>我  会   说   汉语。</a:t>
            </a:r>
            <a:r>
              <a:rPr lang="en-GB" altLang="zh-CN" dirty="0"/>
              <a:t>Yes. </a:t>
            </a:r>
          </a:p>
          <a:p>
            <a:r>
              <a:rPr lang="en-GB" altLang="zh-CN" dirty="0" err="1"/>
              <a:t>Bú</a:t>
            </a:r>
            <a:r>
              <a:rPr lang="en-GB" altLang="zh-CN" dirty="0"/>
              <a:t> </a:t>
            </a:r>
            <a:r>
              <a:rPr lang="en-GB" altLang="zh-CN" dirty="0" err="1"/>
              <a:t>huì</a:t>
            </a:r>
            <a:r>
              <a:rPr lang="zh-CN" altLang="en-GB" dirty="0"/>
              <a:t>。 </a:t>
            </a:r>
            <a:r>
              <a:rPr lang="en-GB" altLang="zh-CN" dirty="0"/>
              <a:t>Wǒ </a:t>
            </a:r>
            <a:r>
              <a:rPr lang="en-GB" altLang="zh-CN" dirty="0" err="1"/>
              <a:t>bú</a:t>
            </a:r>
            <a:r>
              <a:rPr lang="en-GB" altLang="zh-CN" dirty="0"/>
              <a:t> </a:t>
            </a:r>
            <a:r>
              <a:rPr lang="en-GB" altLang="zh-CN" dirty="0" err="1"/>
              <a:t>huì</a:t>
            </a:r>
            <a:r>
              <a:rPr lang="en-GB" altLang="zh-CN" dirty="0"/>
              <a:t> </a:t>
            </a:r>
            <a:r>
              <a:rPr lang="en-GB" altLang="zh-CN" dirty="0" err="1"/>
              <a:t>shuō</a:t>
            </a:r>
            <a:r>
              <a:rPr lang="en-GB" altLang="zh-CN" dirty="0"/>
              <a:t> </a:t>
            </a:r>
            <a:r>
              <a:rPr lang="en-GB" altLang="zh-CN" dirty="0" err="1"/>
              <a:t>Hànyǔ</a:t>
            </a:r>
            <a:endParaRPr lang="en-GB" altLang="zh-CN" dirty="0"/>
          </a:p>
          <a:p>
            <a:r>
              <a:rPr lang="zh-CN" altLang="en-US" dirty="0"/>
              <a:t>不会。</a:t>
            </a:r>
            <a:r>
              <a:rPr lang="en-US" altLang="zh-CN" dirty="0"/>
              <a:t>/   </a:t>
            </a:r>
            <a:r>
              <a:rPr lang="zh-CN" altLang="en-US" dirty="0"/>
              <a:t>我  不 会   说汉语。</a:t>
            </a:r>
            <a:r>
              <a:rPr lang="en-GB" altLang="zh-CN" dirty="0"/>
              <a:t>No</a:t>
            </a:r>
            <a:r>
              <a:rPr lang="en-GB" altLang="zh-CN" dirty="0" smtClean="0"/>
              <a:t>.</a:t>
            </a:r>
            <a:endParaRPr lang="en-GB" altLang="zh-C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89" y="2264164"/>
            <a:ext cx="2666411" cy="2552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90" y="5244226"/>
            <a:ext cx="10745895" cy="1613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Expressing one’s ability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533" y="1341438"/>
            <a:ext cx="10957984" cy="5256212"/>
          </a:xfrm>
        </p:spPr>
        <p:txBody>
          <a:bodyPr/>
          <a:lstStyle/>
          <a:p>
            <a:pPr eaLnBrk="1" hangingPunct="1"/>
            <a:endParaRPr lang="zh-CN" altLang="en-US" dirty="0" smtClean="0">
              <a:ea typeface="宋体" pitchFamily="2" charset="-122"/>
            </a:endParaRPr>
          </a:p>
          <a:p>
            <a:pPr eaLnBrk="1" hangingPunct="1"/>
            <a:r>
              <a:rPr lang="zh-CN" altLang="en-US" dirty="0" smtClean="0">
                <a:ea typeface="宋体" pitchFamily="2" charset="-122"/>
              </a:rPr>
              <a:t>Wǒ huì shuō  yī diǎnér 。</a:t>
            </a:r>
          </a:p>
          <a:p>
            <a:pPr eaLnBrk="1" hangingPunct="1"/>
            <a:r>
              <a:rPr lang="zh-CN" altLang="en-US" dirty="0" smtClean="0">
                <a:ea typeface="宋体" pitchFamily="2" charset="-122"/>
              </a:rPr>
              <a:t>我 会    说    </a:t>
            </a:r>
            <a:r>
              <a:rPr lang="zh-CN" altLang="en-US" dirty="0" smtClean="0">
                <a:solidFill>
                  <a:srgbClr val="FF0000"/>
                </a:solidFill>
                <a:ea typeface="宋体" pitchFamily="2" charset="-122"/>
              </a:rPr>
              <a:t>一 点儿</a:t>
            </a:r>
            <a:r>
              <a:rPr lang="zh-CN" altLang="en-US" dirty="0" smtClean="0">
                <a:ea typeface="宋体" pitchFamily="2" charset="-122"/>
              </a:rPr>
              <a:t>。</a:t>
            </a: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I can speak a little.</a:t>
            </a:r>
          </a:p>
          <a:p>
            <a:pPr eaLnBrk="1" hangingPunct="1">
              <a:buFontTx/>
              <a:buNone/>
            </a:pPr>
            <a:r>
              <a:rPr lang="zh-CN" altLang="en-US" dirty="0" smtClean="0">
                <a:ea typeface="宋体" pitchFamily="2" charset="-122"/>
              </a:rPr>
              <a:t> </a:t>
            </a:r>
            <a:endParaRPr lang="zh-CN" altLang="en-US" sz="2800" dirty="0" smtClean="0"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dirty="0" smtClean="0">
                <a:solidFill>
                  <a:srgbClr val="FF0000"/>
                </a:solidFill>
                <a:ea typeface="宋体" pitchFamily="2" charset="-122"/>
              </a:rPr>
              <a:t>一点儿：</a:t>
            </a:r>
            <a:r>
              <a:rPr lang="en-US" altLang="zh-CN" sz="2800" dirty="0" smtClean="0">
                <a:solidFill>
                  <a:srgbClr val="FF0000"/>
                </a:solidFill>
                <a:ea typeface="宋体" pitchFamily="2" charset="-122"/>
              </a:rPr>
              <a:t>a small amount</a:t>
            </a:r>
          </a:p>
          <a:p>
            <a:pPr eaLnBrk="1" hangingPunct="1">
              <a:buFontTx/>
              <a:buNone/>
            </a:pPr>
            <a:endParaRPr lang="en-US" altLang="zh-CN" sz="2800" dirty="0" smtClean="0">
              <a:solidFill>
                <a:srgbClr val="FF0000"/>
              </a:solidFill>
              <a:ea typeface="宋体" pitchFamily="2" charset="-122"/>
            </a:endParaRPr>
          </a:p>
          <a:p>
            <a:endParaRPr lang="en-US" altLang="zh-CN" dirty="0" smtClean="0">
              <a:ea typeface="宋体" pitchFamily="2" charset="-122"/>
            </a:endParaRPr>
          </a:p>
          <a:p>
            <a:pPr eaLnBrk="1" hangingPunct="1">
              <a:buFontTx/>
              <a:buNone/>
            </a:pPr>
            <a:endParaRPr lang="en-US" altLang="zh-CN" sz="2800" dirty="0" smtClean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200151" y="4387890"/>
            <a:ext cx="5141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www.youtube.com/watch?v=2A-le2mGfco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3743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ea typeface="宋体" pitchFamily="2" charset="-122"/>
              </a:rPr>
              <a:t>Practice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08868"/>
            <a:ext cx="10515600" cy="4968095"/>
          </a:xfrm>
        </p:spPr>
        <p:txBody>
          <a:bodyPr/>
          <a:lstStyle/>
          <a:p>
            <a:r>
              <a:rPr lang="en-US" altLang="zh-CN" b="1" dirty="0"/>
              <a:t>Nǐ </a:t>
            </a:r>
            <a:r>
              <a:rPr lang="en-US" altLang="zh-CN" b="1" dirty="0" err="1"/>
              <a:t>huì</a:t>
            </a:r>
            <a:r>
              <a:rPr lang="en-US" altLang="zh-CN" b="1" dirty="0"/>
              <a:t>  </a:t>
            </a:r>
            <a:r>
              <a:rPr lang="en-US" altLang="zh-CN" b="1" dirty="0" err="1"/>
              <a:t>shuō</a:t>
            </a:r>
            <a:r>
              <a:rPr lang="en-US" altLang="zh-CN" b="1" dirty="0"/>
              <a:t> </a:t>
            </a:r>
            <a:r>
              <a:rPr lang="en-US" altLang="zh-CN" b="1" dirty="0" err="1"/>
              <a:t>Hànyǔ</a:t>
            </a:r>
            <a:r>
              <a:rPr lang="en-US" altLang="zh-CN" b="1" dirty="0"/>
              <a:t> ma?</a:t>
            </a:r>
          </a:p>
          <a:p>
            <a:r>
              <a:rPr lang="zh-CN" altLang="en-US" b="1" dirty="0"/>
              <a:t>你  会   说     汉语   吗</a:t>
            </a:r>
            <a:r>
              <a:rPr lang="zh-CN" altLang="en-US" b="1" dirty="0" smtClean="0"/>
              <a:t>？</a:t>
            </a:r>
            <a:endParaRPr lang="en-GB" altLang="zh-CN" b="1" dirty="0" smtClean="0"/>
          </a:p>
          <a:p>
            <a:r>
              <a:rPr lang="en-US" altLang="zh-CN" b="1" dirty="0" smtClean="0"/>
              <a:t>Can </a:t>
            </a:r>
            <a:r>
              <a:rPr lang="en-US" altLang="zh-CN" b="1" dirty="0"/>
              <a:t>you speak Chinese?</a:t>
            </a:r>
          </a:p>
          <a:p>
            <a:r>
              <a:rPr lang="en-US" altLang="zh-CN" b="1" dirty="0"/>
              <a:t> </a:t>
            </a:r>
            <a:r>
              <a:rPr lang="en-US" altLang="zh-CN" b="1" dirty="0" err="1"/>
              <a:t>Huì</a:t>
            </a:r>
            <a:r>
              <a:rPr lang="en-US" altLang="zh-CN" b="1" dirty="0"/>
              <a:t>       Wǒ </a:t>
            </a:r>
            <a:r>
              <a:rPr lang="en-US" altLang="zh-CN" b="1" dirty="0" err="1"/>
              <a:t>huì</a:t>
            </a:r>
            <a:r>
              <a:rPr lang="en-US" altLang="zh-CN" b="1" dirty="0"/>
              <a:t> </a:t>
            </a:r>
            <a:r>
              <a:rPr lang="en-US" altLang="zh-CN" b="1" dirty="0" err="1"/>
              <a:t>shuō</a:t>
            </a:r>
            <a:r>
              <a:rPr lang="en-US" altLang="zh-CN" b="1" dirty="0"/>
              <a:t> </a:t>
            </a:r>
            <a:r>
              <a:rPr lang="en-US" altLang="zh-CN" b="1" dirty="0" err="1"/>
              <a:t>Hànyǔ</a:t>
            </a:r>
            <a:r>
              <a:rPr lang="en-US" altLang="zh-CN" b="1" dirty="0"/>
              <a:t> </a:t>
            </a:r>
          </a:p>
          <a:p>
            <a:r>
              <a:rPr lang="en-US" altLang="zh-CN" b="1" dirty="0"/>
              <a:t> </a:t>
            </a:r>
            <a:r>
              <a:rPr lang="zh-CN" altLang="en-US" b="1" dirty="0"/>
              <a:t>会。</a:t>
            </a:r>
            <a:r>
              <a:rPr lang="en-US" altLang="zh-CN" b="1" dirty="0"/>
              <a:t>/</a:t>
            </a:r>
            <a:r>
              <a:rPr lang="zh-CN" altLang="en-US" b="1" dirty="0"/>
              <a:t>我  会   说   汉语。</a:t>
            </a:r>
            <a:r>
              <a:rPr lang="en-US" altLang="zh-CN" b="1" dirty="0"/>
              <a:t>Yes. </a:t>
            </a:r>
          </a:p>
          <a:p>
            <a:r>
              <a:rPr lang="en-US" altLang="zh-CN" b="1" dirty="0" err="1"/>
              <a:t>Bú</a:t>
            </a:r>
            <a:r>
              <a:rPr lang="en-US" altLang="zh-CN" b="1" dirty="0"/>
              <a:t> </a:t>
            </a:r>
            <a:r>
              <a:rPr lang="en-US" altLang="zh-CN" b="1" dirty="0" err="1"/>
              <a:t>huì</a:t>
            </a:r>
            <a:r>
              <a:rPr lang="zh-CN" altLang="en-US" b="1" dirty="0"/>
              <a:t>。 </a:t>
            </a:r>
            <a:r>
              <a:rPr lang="en-US" altLang="zh-CN" b="1" dirty="0"/>
              <a:t>Wǒ </a:t>
            </a:r>
            <a:r>
              <a:rPr lang="en-US" altLang="zh-CN" b="1" dirty="0" err="1"/>
              <a:t>bú</a:t>
            </a:r>
            <a:r>
              <a:rPr lang="en-US" altLang="zh-CN" b="1" dirty="0"/>
              <a:t> </a:t>
            </a:r>
            <a:r>
              <a:rPr lang="en-US" altLang="zh-CN" b="1" dirty="0" err="1"/>
              <a:t>huì</a:t>
            </a:r>
            <a:r>
              <a:rPr lang="en-US" altLang="zh-CN" b="1" dirty="0"/>
              <a:t> </a:t>
            </a:r>
            <a:r>
              <a:rPr lang="en-US" altLang="zh-CN" b="1" dirty="0" err="1"/>
              <a:t>shuō</a:t>
            </a:r>
            <a:r>
              <a:rPr lang="en-US" altLang="zh-CN" b="1" dirty="0"/>
              <a:t> </a:t>
            </a:r>
            <a:r>
              <a:rPr lang="en-US" altLang="zh-CN" b="1" dirty="0" err="1"/>
              <a:t>Hànyǔ</a:t>
            </a:r>
            <a:endParaRPr lang="en-US" altLang="zh-CN" b="1" dirty="0"/>
          </a:p>
          <a:p>
            <a:r>
              <a:rPr lang="zh-CN" altLang="en-US" b="1" dirty="0"/>
              <a:t>不会。</a:t>
            </a:r>
            <a:r>
              <a:rPr lang="en-US" altLang="zh-CN" b="1" dirty="0"/>
              <a:t>/   </a:t>
            </a:r>
            <a:r>
              <a:rPr lang="zh-CN" altLang="en-US" b="1" dirty="0"/>
              <a:t>我  不 会   说汉语。</a:t>
            </a:r>
            <a:r>
              <a:rPr lang="en-US" altLang="zh-CN" b="1" dirty="0"/>
              <a:t>No.</a:t>
            </a:r>
          </a:p>
          <a:p>
            <a:pPr eaLnBrk="1" hangingPunct="1"/>
            <a:r>
              <a:rPr lang="zh-CN" altLang="en-US" dirty="0" smtClean="0">
                <a:ea typeface="宋体" pitchFamily="2" charset="-122"/>
              </a:rPr>
              <a:t>Wǒ huì shuō  yī diǎnér 。</a:t>
            </a:r>
          </a:p>
          <a:p>
            <a:pPr eaLnBrk="1" hangingPunct="1"/>
            <a:r>
              <a:rPr lang="zh-CN" altLang="en-US" dirty="0" smtClean="0">
                <a:ea typeface="宋体" pitchFamily="2" charset="-122"/>
              </a:rPr>
              <a:t>我 会    说    </a:t>
            </a:r>
            <a:r>
              <a:rPr lang="zh-CN" altLang="en-US" dirty="0" smtClean="0">
                <a:solidFill>
                  <a:srgbClr val="FF0000"/>
                </a:solidFill>
                <a:ea typeface="宋体" pitchFamily="2" charset="-122"/>
              </a:rPr>
              <a:t>一 点儿</a:t>
            </a:r>
            <a:r>
              <a:rPr lang="zh-CN" altLang="en-US" dirty="0" smtClean="0">
                <a:ea typeface="宋体" pitchFamily="2" charset="-122"/>
              </a:rPr>
              <a:t>。</a:t>
            </a:r>
            <a:r>
              <a:rPr lang="en-US" altLang="zh-CN" dirty="0" smtClean="0">
                <a:ea typeface="宋体" pitchFamily="2" charset="-122"/>
              </a:rPr>
              <a:t>I can speak a little.</a:t>
            </a:r>
          </a:p>
          <a:p>
            <a:endParaRPr lang="zh-CN" altLang="en-US" b="1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4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687159" y="789233"/>
            <a:ext cx="21697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en-US" sz="2400" b="1" dirty="0" err="1" smtClean="0"/>
              <a:t>Yīngyǔ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zh-CN" altLang="en-US" sz="2400" b="1" dirty="0" smtClean="0"/>
              <a:t>英语</a:t>
            </a:r>
            <a:endParaRPr lang="en-US" altLang="zh-CN" sz="2400" b="1" dirty="0" smtClean="0"/>
          </a:p>
          <a:p>
            <a:r>
              <a:rPr lang="en-US" sz="2400" b="1" dirty="0" err="1" smtClean="0"/>
              <a:t>Fǎyǔ</a:t>
            </a:r>
            <a:endParaRPr lang="en-US" sz="2400" b="1" dirty="0" smtClean="0"/>
          </a:p>
          <a:p>
            <a:r>
              <a:rPr lang="zh-CN" altLang="en-US" sz="2400" b="1" dirty="0" smtClean="0"/>
              <a:t>法语</a:t>
            </a:r>
            <a:endParaRPr lang="en-US" altLang="zh-CN" sz="2400" b="1" dirty="0" smtClean="0"/>
          </a:p>
          <a:p>
            <a:r>
              <a:rPr lang="en-US" sz="2400" b="1" dirty="0" err="1" smtClean="0"/>
              <a:t>Xībānyá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yǔ</a:t>
            </a:r>
            <a:endParaRPr lang="en-US" sz="2400" b="1" dirty="0" smtClean="0"/>
          </a:p>
          <a:p>
            <a:r>
              <a:rPr lang="zh-CN" altLang="en-US" sz="2400" b="1" dirty="0" smtClean="0"/>
              <a:t>西班牙语</a:t>
            </a:r>
            <a:endParaRPr lang="en-US" altLang="zh-CN" sz="2400" b="1" dirty="0" smtClean="0"/>
          </a:p>
          <a:p>
            <a:r>
              <a:rPr lang="en-US" altLang="zh-CN" sz="2400" b="1" dirty="0" err="1"/>
              <a:t>Déyǔ</a:t>
            </a:r>
            <a:endParaRPr lang="en-US" altLang="zh-CN" sz="2400" b="1" dirty="0"/>
          </a:p>
          <a:p>
            <a:r>
              <a:rPr lang="zh-CN" altLang="en-US" sz="2400" b="1" dirty="0"/>
              <a:t>德语、</a:t>
            </a:r>
            <a:endParaRPr lang="en-GB" altLang="zh-CN" sz="2400" b="1" dirty="0"/>
          </a:p>
          <a:p>
            <a:r>
              <a:rPr lang="en-US" altLang="zh-CN" sz="2400" b="1" dirty="0" err="1"/>
              <a:t>Èyǔ</a:t>
            </a:r>
            <a:endParaRPr lang="en-US" altLang="zh-CN" sz="2400" b="1" dirty="0"/>
          </a:p>
          <a:p>
            <a:r>
              <a:rPr lang="zh-CN" altLang="en-US" sz="2400" b="1" dirty="0"/>
              <a:t>俄语</a:t>
            </a:r>
            <a:endParaRPr lang="en-GB" altLang="zh-CN" sz="2400" b="1" dirty="0"/>
          </a:p>
          <a:p>
            <a:r>
              <a:rPr lang="en-US" altLang="zh-CN" sz="2400" b="1" dirty="0" err="1"/>
              <a:t>Rìyǔ</a:t>
            </a:r>
            <a:r>
              <a:rPr lang="en-US" altLang="zh-CN" sz="2400" b="1" dirty="0"/>
              <a:t> </a:t>
            </a:r>
          </a:p>
          <a:p>
            <a:r>
              <a:rPr lang="zh-CN" altLang="en-US" sz="2400" b="1" dirty="0"/>
              <a:t>日语</a:t>
            </a:r>
            <a:endParaRPr lang="en-GB" altLang="zh-CN" sz="2400" b="1" dirty="0"/>
          </a:p>
          <a:p>
            <a:r>
              <a:rPr lang="en-US" altLang="zh-CN" sz="2400" b="1" dirty="0" err="1"/>
              <a:t>Ālābó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yǔ</a:t>
            </a:r>
            <a:endParaRPr lang="en-US" altLang="zh-CN" sz="2400" b="1" dirty="0"/>
          </a:p>
          <a:p>
            <a:r>
              <a:rPr lang="zh-CN" altLang="en-US" sz="2400" b="1" dirty="0"/>
              <a:t>阿拉伯语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570163" y="1087438"/>
            <a:ext cx="5792787" cy="546100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2707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1054100" y="1087438"/>
            <a:ext cx="1338263" cy="546100"/>
            <a:chOff x="682668" y="3939837"/>
            <a:chExt cx="1338943" cy="545509"/>
          </a:xfrm>
        </p:grpSpPr>
        <p:sp>
          <p:nvSpPr>
            <p:cNvPr id="72722" name="圆角矩形 32"/>
            <p:cNvSpPr>
              <a:spLocks noChangeArrowheads="1"/>
            </p:cNvSpPr>
            <p:nvPr/>
          </p:nvSpPr>
          <p:spPr bwMode="auto">
            <a:xfrm>
              <a:off x="682668" y="3939837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72723" name="文本框 88"/>
            <p:cNvSpPr>
              <a:spLocks noChangeArrowheads="1"/>
            </p:cNvSpPr>
            <p:nvPr/>
          </p:nvSpPr>
          <p:spPr bwMode="auto">
            <a:xfrm>
              <a:off x="911304" y="3959851"/>
              <a:ext cx="905498" cy="525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170" tIns="46990" rIns="90170" bIns="46990">
              <a:spAutoFit/>
            </a:bodyPr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说</a:t>
              </a:r>
            </a:p>
          </p:txBody>
        </p:sp>
      </p:grpSp>
      <p:sp>
        <p:nvSpPr>
          <p:cNvPr id="72709" name="文本框 88"/>
          <p:cNvSpPr>
            <a:spLocks noChangeArrowheads="1"/>
          </p:cNvSpPr>
          <p:nvPr/>
        </p:nvSpPr>
        <p:spPr bwMode="auto">
          <a:xfrm>
            <a:off x="1266825" y="1820863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菜</a:t>
            </a:r>
          </a:p>
        </p:txBody>
      </p:sp>
      <p:sp>
        <p:nvSpPr>
          <p:cNvPr id="72710" name="文本框 107"/>
          <p:cNvSpPr>
            <a:spLocks noChangeArrowheads="1"/>
          </p:cNvSpPr>
          <p:nvPr/>
        </p:nvSpPr>
        <p:spPr bwMode="auto">
          <a:xfrm>
            <a:off x="1262063" y="2509838"/>
            <a:ext cx="9032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好吃</a:t>
            </a:r>
          </a:p>
        </p:txBody>
      </p:sp>
      <p:grpSp>
        <p:nvGrpSpPr>
          <p:cNvPr id="3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152"/>
          <p:cNvSpPr>
            <a:spLocks noChangeArrowheads="1"/>
          </p:cNvSpPr>
          <p:nvPr/>
        </p:nvSpPr>
        <p:spPr bwMode="auto">
          <a:xfrm>
            <a:off x="2774950" y="111918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说汉语</a:t>
            </a:r>
          </a:p>
        </p:txBody>
      </p:sp>
      <p:sp>
        <p:nvSpPr>
          <p:cNvPr id="30" name="文本框 152"/>
          <p:cNvSpPr>
            <a:spLocks noChangeArrowheads="1"/>
          </p:cNvSpPr>
          <p:nvPr/>
        </p:nvSpPr>
        <p:spPr bwMode="auto">
          <a:xfrm>
            <a:off x="4389438" y="1119188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说英语</a:t>
            </a:r>
          </a:p>
        </p:txBody>
      </p:sp>
      <p:sp>
        <p:nvSpPr>
          <p:cNvPr id="72714" name="文本框 107"/>
          <p:cNvSpPr>
            <a:spLocks noChangeArrowheads="1"/>
          </p:cNvSpPr>
          <p:nvPr/>
        </p:nvSpPr>
        <p:spPr bwMode="auto">
          <a:xfrm>
            <a:off x="1435100" y="31734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做</a:t>
            </a:r>
          </a:p>
        </p:txBody>
      </p:sp>
      <p:sp>
        <p:nvSpPr>
          <p:cNvPr id="72715" name="文本框 107"/>
          <p:cNvSpPr>
            <a:spLocks noChangeArrowheads="1"/>
          </p:cNvSpPr>
          <p:nvPr/>
        </p:nvSpPr>
        <p:spPr bwMode="auto">
          <a:xfrm>
            <a:off x="1441450" y="38846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写</a:t>
            </a:r>
          </a:p>
        </p:txBody>
      </p:sp>
      <p:sp>
        <p:nvSpPr>
          <p:cNvPr id="72716" name="文本框 107"/>
          <p:cNvSpPr>
            <a:spLocks noChangeArrowheads="1"/>
          </p:cNvSpPr>
          <p:nvPr/>
        </p:nvSpPr>
        <p:spPr bwMode="auto">
          <a:xfrm>
            <a:off x="1301750" y="4627563"/>
            <a:ext cx="9032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汉字</a:t>
            </a:r>
          </a:p>
        </p:txBody>
      </p:sp>
      <p:sp>
        <p:nvSpPr>
          <p:cNvPr id="17" name="文本框 152"/>
          <p:cNvSpPr>
            <a:spLocks noChangeArrowheads="1"/>
          </p:cNvSpPr>
          <p:nvPr/>
        </p:nvSpPr>
        <p:spPr bwMode="auto">
          <a:xfrm>
            <a:off x="6069013" y="1119188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说话</a:t>
            </a:r>
            <a:r>
              <a:rPr lang="en-US" sz="2400" dirty="0" err="1" smtClean="0"/>
              <a:t>shuō</a:t>
            </a:r>
            <a:r>
              <a:rPr lang="en-US" sz="2400" dirty="0" smtClean="0"/>
              <a:t> </a:t>
            </a:r>
            <a:r>
              <a:rPr lang="en-US" sz="2400" dirty="0" err="1" smtClean="0"/>
              <a:t>huà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 </a:t>
            </a:r>
            <a:endParaRPr lang="zh-CN" altLang="en-US" sz="2400" b="1" dirty="0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72718" name="文本框 107"/>
          <p:cNvSpPr>
            <a:spLocks noChangeArrowheads="1"/>
          </p:cNvSpPr>
          <p:nvPr/>
        </p:nvSpPr>
        <p:spPr bwMode="auto">
          <a:xfrm>
            <a:off x="1503363" y="5341938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字</a:t>
            </a:r>
          </a:p>
        </p:txBody>
      </p:sp>
      <p:sp>
        <p:nvSpPr>
          <p:cNvPr id="72719" name="文本框 107"/>
          <p:cNvSpPr>
            <a:spLocks noChangeArrowheads="1"/>
          </p:cNvSpPr>
          <p:nvPr/>
        </p:nvSpPr>
        <p:spPr bwMode="auto">
          <a:xfrm>
            <a:off x="1463675" y="6026150"/>
            <a:ext cx="542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读</a:t>
            </a:r>
          </a:p>
        </p:txBody>
      </p:sp>
      <p:sp>
        <p:nvSpPr>
          <p:cNvPr id="20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78963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8" grpId="0"/>
      <p:bldP spid="30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组合 8"/>
          <p:cNvGrpSpPr>
            <a:grpSpLocks/>
          </p:cNvGrpSpPr>
          <p:nvPr/>
        </p:nvGrpSpPr>
        <p:grpSpPr bwMode="auto">
          <a:xfrm>
            <a:off x="307975" y="6350"/>
            <a:ext cx="3248025" cy="646113"/>
            <a:chOff x="308629" y="6819"/>
            <a:chExt cx="3246908" cy="646549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0" y="6819"/>
              <a:ext cx="3226277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热身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warm-up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368"/>
              <a:ext cx="3246908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 bwMode="auto">
          <a:xfrm>
            <a:off x="328613" y="749300"/>
            <a:ext cx="11531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zh-CN" altLang="en-US" sz="2400" b="1" dirty="0"/>
              <a:t> </a:t>
            </a:r>
            <a:r>
              <a:rPr lang="zh-CN" altLang="en-US" sz="2000" b="1" dirty="0"/>
              <a:t>给下面的词语选择对的图片</a:t>
            </a:r>
            <a:endParaRPr lang="en-US" altLang="zh-CN" sz="2400" b="1" dirty="0"/>
          </a:p>
          <a:p>
            <a:pPr eaLnBrk="0" hangingPunct="0">
              <a:defRPr/>
            </a:pPr>
            <a:r>
              <a:rPr lang="en-US" altLang="zh-CN" sz="2000" dirty="0">
                <a:latin typeface="+mn-ea"/>
                <a:ea typeface="+mn-ea"/>
              </a:rPr>
              <a:t>Match the pictures with the words/phrases.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70660" name="TextBox 23"/>
          <p:cNvSpPr txBox="1">
            <a:spLocks noChangeArrowheads="1"/>
          </p:cNvSpPr>
          <p:nvPr/>
        </p:nvSpPr>
        <p:spPr bwMode="auto">
          <a:xfrm>
            <a:off x="7840663" y="5029200"/>
            <a:ext cx="3797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xiě</a:t>
            </a:r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Hànzì</a:t>
            </a:r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</a:p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⑤写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汉字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 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" name="Picture 4" descr="C:\Documents and Settings\Administrator.CAOFAN\桌面\hsk一级\2课\2-04三-前图46358923（20）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00163" y="1741488"/>
            <a:ext cx="2052637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62" name="TextBox 24"/>
          <p:cNvSpPr txBox="1">
            <a:spLocks noChangeArrowheads="1"/>
          </p:cNvSpPr>
          <p:nvPr/>
        </p:nvSpPr>
        <p:spPr bwMode="auto">
          <a:xfrm>
            <a:off x="7821613" y="5897563"/>
            <a:ext cx="4248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zuò</a:t>
            </a:r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Zhōnɡɡuó</a:t>
            </a:r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cài</a:t>
            </a:r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</a:p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⑥做  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中   国 菜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pic>
        <p:nvPicPr>
          <p:cNvPr id="11" name="Picture 5" descr="C:\Documents and Settings\Administrator.CAOFAN\桌面\hsk一级\2课\2-05山-前图43956478（20）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04925" y="3475038"/>
            <a:ext cx="2052638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64" name="TextBox 25"/>
          <p:cNvSpPr txBox="1">
            <a:spLocks noChangeArrowheads="1"/>
          </p:cNvSpPr>
          <p:nvPr/>
        </p:nvSpPr>
        <p:spPr bwMode="auto">
          <a:xfrm>
            <a:off x="7821613" y="2233613"/>
            <a:ext cx="403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Hànzì</a:t>
            </a:r>
            <a:endParaRPr lang="en-US" altLang="zh-CN" sz="2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②汉字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_______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</a:p>
        </p:txBody>
      </p:sp>
      <p:pic>
        <p:nvPicPr>
          <p:cNvPr id="12" name="Picture 6" descr="C:\Documents and Settings\Administrator.CAOFAN\桌面\hsk一级\2课\2-06钟-微图mf829727（18）.jpg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341438" y="5226050"/>
            <a:ext cx="2052637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66" name="TextBox 27"/>
          <p:cNvSpPr txBox="1">
            <a:spLocks noChangeArrowheads="1"/>
          </p:cNvSpPr>
          <p:nvPr/>
        </p:nvSpPr>
        <p:spPr bwMode="auto">
          <a:xfrm>
            <a:off x="7829550" y="4137025"/>
            <a:ext cx="4627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shuō</a:t>
            </a:r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Hànyǔ</a:t>
            </a:r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</a:p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④说 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汉语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_______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</a:p>
        </p:txBody>
      </p:sp>
      <p:pic>
        <p:nvPicPr>
          <p:cNvPr id="13" name="Picture 7" descr="C:\Documents and Settings\Administrator.CAOFAN\桌面\hsk一级\2课\2-07羊-前图7629013（20）.jpg"/>
          <p:cNvPicPr>
            <a:picLocks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64050" y="5202238"/>
            <a:ext cx="2051050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68" name="TextBox 28"/>
          <p:cNvSpPr txBox="1">
            <a:spLocks noChangeArrowheads="1"/>
          </p:cNvSpPr>
          <p:nvPr/>
        </p:nvSpPr>
        <p:spPr bwMode="auto">
          <a:xfrm>
            <a:off x="7821613" y="1416050"/>
            <a:ext cx="4038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</a:t>
            </a:r>
            <a:r>
              <a:rPr lang="en-US" altLang="zh-CN" sz="2000" dirty="0" smtClean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 smtClean="0">
                <a:latin typeface="GB Pinyinok-D" pitchFamily="2" charset="-122"/>
                <a:ea typeface="GB Pinyinok-D" pitchFamily="2" charset="-122"/>
                <a:cs typeface="GB Pinyinok-D" pitchFamily="2" charset="-122"/>
                <a:sym typeface="宋体" pitchFamily="2" charset="-122"/>
              </a:rPr>
              <a:t>māma</a:t>
            </a:r>
            <a:endParaRPr lang="en-US" altLang="zh-CN" sz="2000" dirty="0">
              <a:latin typeface="GB Pinyinok-D" pitchFamily="2" charset="-122"/>
              <a:ea typeface="GB Pinyinok-D" pitchFamily="2" charset="-122"/>
              <a:cs typeface="GB Pinyinok-D" pitchFamily="2" charset="-122"/>
              <a:sym typeface="Times New Roman" pitchFamily="18" charset="0"/>
            </a:endParaRPr>
          </a:p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①妈妈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   </a:t>
            </a:r>
          </a:p>
        </p:txBody>
      </p:sp>
      <p:pic>
        <p:nvPicPr>
          <p:cNvPr id="14" name="Picture 8" descr="C:\Documents and Settings\Administrator.CAOFAN\桌面\hsk一级\2课\2-08零-前图48346217（20）.jpg"/>
          <p:cNvPicPr>
            <a:picLocks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476750" y="1722438"/>
            <a:ext cx="2052638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70" name="TextBox 29"/>
          <p:cNvSpPr txBox="1">
            <a:spLocks noChangeArrowheads="1"/>
          </p:cNvSpPr>
          <p:nvPr/>
        </p:nvSpPr>
        <p:spPr bwMode="auto">
          <a:xfrm>
            <a:off x="7840663" y="3230563"/>
            <a:ext cx="4229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Zhōnɡɡuó</a:t>
            </a:r>
            <a:r>
              <a:rPr lang="en-US" altLang="zh-CN" sz="20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cài</a:t>
            </a:r>
            <a:endParaRPr lang="en-US" altLang="zh-CN" sz="20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pPr eaLnBrk="0" hangingPunct="0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③ 中   国 菜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pic>
        <p:nvPicPr>
          <p:cNvPr id="15" name="Picture 9" descr="C:\Documents and Settings\Administrator.CAOFAN\桌面\hsk一级\2课\2-09菜-前图22657124（20）.jpg"/>
          <p:cNvPicPr>
            <a:picLocks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487863" y="3465513"/>
            <a:ext cx="2052637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0672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0673" name="TextBox 27"/>
          <p:cNvSpPr txBox="1">
            <a:spLocks/>
          </p:cNvSpPr>
          <p:nvPr/>
        </p:nvSpPr>
        <p:spPr bwMode="auto">
          <a:xfrm>
            <a:off x="1284288" y="1722438"/>
            <a:ext cx="400050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A</a:t>
            </a:r>
            <a:endParaRPr lang="zh-CN" altLang="en-US" sz="2400" b="1"/>
          </a:p>
        </p:txBody>
      </p:sp>
      <p:sp>
        <p:nvSpPr>
          <p:cNvPr id="70674" name="TextBox 28"/>
          <p:cNvSpPr txBox="1">
            <a:spLocks/>
          </p:cNvSpPr>
          <p:nvPr/>
        </p:nvSpPr>
        <p:spPr bwMode="auto">
          <a:xfrm>
            <a:off x="1290638" y="3455988"/>
            <a:ext cx="400050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B</a:t>
            </a:r>
            <a:endParaRPr lang="zh-CN" altLang="en-US" sz="2400" b="1"/>
          </a:p>
        </p:txBody>
      </p:sp>
      <p:sp>
        <p:nvSpPr>
          <p:cNvPr id="70675" name="TextBox 29"/>
          <p:cNvSpPr txBox="1">
            <a:spLocks/>
          </p:cNvSpPr>
          <p:nvPr/>
        </p:nvSpPr>
        <p:spPr bwMode="auto">
          <a:xfrm>
            <a:off x="1317625" y="5207000"/>
            <a:ext cx="40005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C</a:t>
            </a:r>
            <a:endParaRPr lang="zh-CN" altLang="en-US" sz="2400" b="1"/>
          </a:p>
        </p:txBody>
      </p:sp>
      <p:sp>
        <p:nvSpPr>
          <p:cNvPr id="70676" name="TextBox 30"/>
          <p:cNvSpPr txBox="1">
            <a:spLocks/>
          </p:cNvSpPr>
          <p:nvPr/>
        </p:nvSpPr>
        <p:spPr bwMode="auto">
          <a:xfrm>
            <a:off x="4471988" y="1703388"/>
            <a:ext cx="398462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D</a:t>
            </a:r>
            <a:endParaRPr lang="zh-CN" altLang="en-US" sz="2400" b="1"/>
          </a:p>
        </p:txBody>
      </p:sp>
      <p:sp>
        <p:nvSpPr>
          <p:cNvPr id="70677" name="TextBox 31"/>
          <p:cNvSpPr txBox="1">
            <a:spLocks/>
          </p:cNvSpPr>
          <p:nvPr/>
        </p:nvSpPr>
        <p:spPr bwMode="auto">
          <a:xfrm>
            <a:off x="4478338" y="3451225"/>
            <a:ext cx="398462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E</a:t>
            </a:r>
            <a:endParaRPr lang="zh-CN" altLang="en-US" sz="2400" b="1"/>
          </a:p>
        </p:txBody>
      </p:sp>
      <p:sp>
        <p:nvSpPr>
          <p:cNvPr id="70678" name="TextBox 32"/>
          <p:cNvSpPr txBox="1">
            <a:spLocks/>
          </p:cNvSpPr>
          <p:nvPr/>
        </p:nvSpPr>
        <p:spPr bwMode="auto">
          <a:xfrm>
            <a:off x="4456113" y="5187950"/>
            <a:ext cx="398462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F</a:t>
            </a:r>
            <a:endParaRPr lang="zh-CN" altLang="en-US" sz="2400" b="1"/>
          </a:p>
        </p:txBody>
      </p:sp>
      <p:sp>
        <p:nvSpPr>
          <p:cNvPr id="25" name="TextBox 27"/>
          <p:cNvSpPr txBox="1">
            <a:spLocks/>
          </p:cNvSpPr>
          <p:nvPr/>
        </p:nvSpPr>
        <p:spPr bwMode="auto">
          <a:xfrm>
            <a:off x="9462562" y="5297488"/>
            <a:ext cx="40005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/>
              <a:t>D</a:t>
            </a:r>
            <a:endParaRPr lang="zh-CN" altLang="en-US" sz="2400" b="1" dirty="0"/>
          </a:p>
        </p:txBody>
      </p:sp>
      <p:sp>
        <p:nvSpPr>
          <p:cNvPr id="26" name="TextBox 28"/>
          <p:cNvSpPr txBox="1">
            <a:spLocks/>
          </p:cNvSpPr>
          <p:nvPr/>
        </p:nvSpPr>
        <p:spPr bwMode="auto">
          <a:xfrm>
            <a:off x="10263194" y="6173788"/>
            <a:ext cx="40005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E</a:t>
            </a:r>
            <a:endParaRPr lang="zh-CN" altLang="en-US" sz="2400" b="1"/>
          </a:p>
        </p:txBody>
      </p:sp>
      <p:sp>
        <p:nvSpPr>
          <p:cNvPr id="27" name="TextBox 32"/>
          <p:cNvSpPr txBox="1">
            <a:spLocks/>
          </p:cNvSpPr>
          <p:nvPr/>
        </p:nvSpPr>
        <p:spPr bwMode="auto">
          <a:xfrm>
            <a:off x="9810756" y="3508375"/>
            <a:ext cx="13208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/>
              <a:t>B</a:t>
            </a:r>
            <a:endParaRPr lang="zh-CN" altLang="en-US" sz="2400" b="1" dirty="0"/>
          </a:p>
        </p:txBody>
      </p:sp>
      <p:sp>
        <p:nvSpPr>
          <p:cNvPr id="28" name="TextBox 29"/>
          <p:cNvSpPr txBox="1">
            <a:spLocks/>
          </p:cNvSpPr>
          <p:nvPr/>
        </p:nvSpPr>
        <p:spPr bwMode="auto">
          <a:xfrm>
            <a:off x="9093200" y="1706563"/>
            <a:ext cx="1323975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E/F</a:t>
            </a:r>
            <a:endParaRPr lang="zh-CN" altLang="en-US" sz="2400" b="1"/>
          </a:p>
        </p:txBody>
      </p:sp>
      <p:sp>
        <p:nvSpPr>
          <p:cNvPr id="29" name="TextBox 30"/>
          <p:cNvSpPr txBox="1">
            <a:spLocks/>
          </p:cNvSpPr>
          <p:nvPr/>
        </p:nvSpPr>
        <p:spPr bwMode="auto">
          <a:xfrm>
            <a:off x="9099550" y="2524125"/>
            <a:ext cx="11969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A/D</a:t>
            </a:r>
            <a:endParaRPr lang="zh-CN" altLang="en-US" sz="2400" b="1"/>
          </a:p>
        </p:txBody>
      </p:sp>
      <p:sp>
        <p:nvSpPr>
          <p:cNvPr id="30" name="TextBox 31"/>
          <p:cNvSpPr txBox="1">
            <a:spLocks/>
          </p:cNvSpPr>
          <p:nvPr/>
        </p:nvSpPr>
        <p:spPr bwMode="auto">
          <a:xfrm>
            <a:off x="9565750" y="4392613"/>
            <a:ext cx="13208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/>
              <a:t> C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570163" y="1785938"/>
            <a:ext cx="7861300" cy="546100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3731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3732" name="圆角矩形 32"/>
          <p:cNvSpPr>
            <a:spLocks noChangeArrowheads="1"/>
          </p:cNvSpPr>
          <p:nvPr/>
        </p:nvSpPr>
        <p:spPr bwMode="auto">
          <a:xfrm>
            <a:off x="1054100" y="1785938"/>
            <a:ext cx="1338263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3733" name="文本框 88"/>
          <p:cNvSpPr>
            <a:spLocks noChangeArrowheads="1"/>
          </p:cNvSpPr>
          <p:nvPr/>
        </p:nvSpPr>
        <p:spPr bwMode="auto">
          <a:xfrm>
            <a:off x="1282700" y="110807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说</a:t>
            </a:r>
          </a:p>
        </p:txBody>
      </p:sp>
      <p:sp>
        <p:nvSpPr>
          <p:cNvPr id="73734" name="文本框 88"/>
          <p:cNvSpPr>
            <a:spLocks noChangeArrowheads="1"/>
          </p:cNvSpPr>
          <p:nvPr/>
        </p:nvSpPr>
        <p:spPr bwMode="auto">
          <a:xfrm>
            <a:off x="1266825" y="1820863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菜</a:t>
            </a:r>
          </a:p>
        </p:txBody>
      </p:sp>
      <p:sp>
        <p:nvSpPr>
          <p:cNvPr id="73735" name="文本框 107"/>
          <p:cNvSpPr>
            <a:spLocks noChangeArrowheads="1"/>
          </p:cNvSpPr>
          <p:nvPr/>
        </p:nvSpPr>
        <p:spPr bwMode="auto">
          <a:xfrm>
            <a:off x="1262063" y="2509838"/>
            <a:ext cx="9032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好吃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37" name="文本框 152"/>
          <p:cNvSpPr>
            <a:spLocks noChangeArrowheads="1"/>
          </p:cNvSpPr>
          <p:nvPr/>
        </p:nvSpPr>
        <p:spPr bwMode="auto">
          <a:xfrm>
            <a:off x="2774950" y="111918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说汉语</a:t>
            </a:r>
          </a:p>
        </p:txBody>
      </p:sp>
      <p:sp>
        <p:nvSpPr>
          <p:cNvPr id="73738" name="文本框 152"/>
          <p:cNvSpPr>
            <a:spLocks noChangeArrowheads="1"/>
          </p:cNvSpPr>
          <p:nvPr/>
        </p:nvSpPr>
        <p:spPr bwMode="auto">
          <a:xfrm>
            <a:off x="4389438" y="1119188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说英语</a:t>
            </a:r>
          </a:p>
        </p:txBody>
      </p:sp>
      <p:sp>
        <p:nvSpPr>
          <p:cNvPr id="73739" name="文本框 107"/>
          <p:cNvSpPr>
            <a:spLocks noChangeArrowheads="1"/>
          </p:cNvSpPr>
          <p:nvPr/>
        </p:nvSpPr>
        <p:spPr bwMode="auto">
          <a:xfrm>
            <a:off x="1435100" y="31734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做</a:t>
            </a:r>
          </a:p>
        </p:txBody>
      </p:sp>
      <p:sp>
        <p:nvSpPr>
          <p:cNvPr id="73740" name="文本框 107"/>
          <p:cNvSpPr>
            <a:spLocks noChangeArrowheads="1"/>
          </p:cNvSpPr>
          <p:nvPr/>
        </p:nvSpPr>
        <p:spPr bwMode="auto">
          <a:xfrm>
            <a:off x="1441450" y="38846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写</a:t>
            </a:r>
          </a:p>
        </p:txBody>
      </p:sp>
      <p:sp>
        <p:nvSpPr>
          <p:cNvPr id="73741" name="文本框 107"/>
          <p:cNvSpPr>
            <a:spLocks noChangeArrowheads="1"/>
          </p:cNvSpPr>
          <p:nvPr/>
        </p:nvSpPr>
        <p:spPr bwMode="auto">
          <a:xfrm>
            <a:off x="1301750" y="4627563"/>
            <a:ext cx="9032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汉字</a:t>
            </a:r>
          </a:p>
        </p:txBody>
      </p:sp>
      <p:sp>
        <p:nvSpPr>
          <p:cNvPr id="73742" name="文本框 152"/>
          <p:cNvSpPr>
            <a:spLocks noChangeArrowheads="1"/>
          </p:cNvSpPr>
          <p:nvPr/>
        </p:nvSpPr>
        <p:spPr bwMode="auto">
          <a:xfrm>
            <a:off x="6069013" y="111918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中国人说汉语</a:t>
            </a:r>
          </a:p>
        </p:txBody>
      </p:sp>
      <p:sp>
        <p:nvSpPr>
          <p:cNvPr id="73743" name="文本框 107"/>
          <p:cNvSpPr>
            <a:spLocks noChangeArrowheads="1"/>
          </p:cNvSpPr>
          <p:nvPr/>
        </p:nvSpPr>
        <p:spPr bwMode="auto">
          <a:xfrm>
            <a:off x="1503363" y="5341938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字</a:t>
            </a:r>
          </a:p>
        </p:txBody>
      </p:sp>
      <p:sp>
        <p:nvSpPr>
          <p:cNvPr id="73744" name="文本框 107"/>
          <p:cNvSpPr>
            <a:spLocks noChangeArrowheads="1"/>
          </p:cNvSpPr>
          <p:nvPr/>
        </p:nvSpPr>
        <p:spPr bwMode="auto">
          <a:xfrm>
            <a:off x="1463675" y="6026150"/>
            <a:ext cx="542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读</a:t>
            </a:r>
          </a:p>
        </p:txBody>
      </p:sp>
      <p:sp>
        <p:nvSpPr>
          <p:cNvPr id="21" name="文本框 152"/>
          <p:cNvSpPr>
            <a:spLocks noChangeArrowheads="1"/>
          </p:cNvSpPr>
          <p:nvPr/>
        </p:nvSpPr>
        <p:spPr bwMode="auto">
          <a:xfrm>
            <a:off x="2744788" y="182086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中国菜</a:t>
            </a:r>
          </a:p>
        </p:txBody>
      </p:sp>
      <p:sp>
        <p:nvSpPr>
          <p:cNvPr id="22" name="文本框 152"/>
          <p:cNvSpPr>
            <a:spLocks noChangeArrowheads="1"/>
          </p:cNvSpPr>
          <p:nvPr/>
        </p:nvSpPr>
        <p:spPr bwMode="auto">
          <a:xfrm>
            <a:off x="4357688" y="1820863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哪国菜</a:t>
            </a:r>
          </a:p>
        </p:txBody>
      </p:sp>
      <p:sp>
        <p:nvSpPr>
          <p:cNvPr id="23" name="文本框 152"/>
          <p:cNvSpPr>
            <a:spLocks noChangeArrowheads="1"/>
          </p:cNvSpPr>
          <p:nvPr/>
        </p:nvSpPr>
        <p:spPr bwMode="auto">
          <a:xfrm>
            <a:off x="6105525" y="1820863"/>
            <a:ext cx="4651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你吃哪国菜？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我吃中国菜。</a:t>
            </a:r>
          </a:p>
          <a:p>
            <a:pPr eaLnBrk="0" hangingPunct="0"/>
            <a:endParaRPr lang="zh-CN" altLang="en-US" sz="2400" b="1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4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19949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570163" y="2500313"/>
            <a:ext cx="6081712" cy="546100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4755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4756" name="圆角矩形 32"/>
          <p:cNvSpPr>
            <a:spLocks noChangeArrowheads="1"/>
          </p:cNvSpPr>
          <p:nvPr/>
        </p:nvSpPr>
        <p:spPr bwMode="auto">
          <a:xfrm>
            <a:off x="1054100" y="2500313"/>
            <a:ext cx="1338263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4757" name="文本框 88"/>
          <p:cNvSpPr>
            <a:spLocks noChangeArrowheads="1"/>
          </p:cNvSpPr>
          <p:nvPr/>
        </p:nvSpPr>
        <p:spPr bwMode="auto">
          <a:xfrm>
            <a:off x="1282700" y="110807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说</a:t>
            </a:r>
          </a:p>
        </p:txBody>
      </p:sp>
      <p:sp>
        <p:nvSpPr>
          <p:cNvPr id="74758" name="文本框 88"/>
          <p:cNvSpPr>
            <a:spLocks noChangeArrowheads="1"/>
          </p:cNvSpPr>
          <p:nvPr/>
        </p:nvSpPr>
        <p:spPr bwMode="auto">
          <a:xfrm>
            <a:off x="1266825" y="1820863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菜</a:t>
            </a:r>
          </a:p>
        </p:txBody>
      </p:sp>
      <p:sp>
        <p:nvSpPr>
          <p:cNvPr id="74759" name="文本框 107"/>
          <p:cNvSpPr>
            <a:spLocks noChangeArrowheads="1"/>
          </p:cNvSpPr>
          <p:nvPr/>
        </p:nvSpPr>
        <p:spPr bwMode="auto">
          <a:xfrm>
            <a:off x="1262063" y="2509838"/>
            <a:ext cx="9032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好吃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761" name="文本框 152"/>
          <p:cNvSpPr>
            <a:spLocks noChangeArrowheads="1"/>
          </p:cNvSpPr>
          <p:nvPr/>
        </p:nvSpPr>
        <p:spPr bwMode="auto">
          <a:xfrm>
            <a:off x="2774950" y="111918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说汉语</a:t>
            </a:r>
          </a:p>
        </p:txBody>
      </p:sp>
      <p:sp>
        <p:nvSpPr>
          <p:cNvPr id="74762" name="文本框 152"/>
          <p:cNvSpPr>
            <a:spLocks noChangeArrowheads="1"/>
          </p:cNvSpPr>
          <p:nvPr/>
        </p:nvSpPr>
        <p:spPr bwMode="auto">
          <a:xfrm>
            <a:off x="4389438" y="1119188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说英语</a:t>
            </a:r>
          </a:p>
        </p:txBody>
      </p:sp>
      <p:sp>
        <p:nvSpPr>
          <p:cNvPr id="74763" name="文本框 107"/>
          <p:cNvSpPr>
            <a:spLocks noChangeArrowheads="1"/>
          </p:cNvSpPr>
          <p:nvPr/>
        </p:nvSpPr>
        <p:spPr bwMode="auto">
          <a:xfrm>
            <a:off x="1435100" y="31734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做</a:t>
            </a:r>
          </a:p>
        </p:txBody>
      </p:sp>
      <p:sp>
        <p:nvSpPr>
          <p:cNvPr id="74764" name="文本框 107"/>
          <p:cNvSpPr>
            <a:spLocks noChangeArrowheads="1"/>
          </p:cNvSpPr>
          <p:nvPr/>
        </p:nvSpPr>
        <p:spPr bwMode="auto">
          <a:xfrm>
            <a:off x="1441450" y="38846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写</a:t>
            </a:r>
          </a:p>
        </p:txBody>
      </p:sp>
      <p:sp>
        <p:nvSpPr>
          <p:cNvPr id="74765" name="文本框 107"/>
          <p:cNvSpPr>
            <a:spLocks noChangeArrowheads="1"/>
          </p:cNvSpPr>
          <p:nvPr/>
        </p:nvSpPr>
        <p:spPr bwMode="auto">
          <a:xfrm>
            <a:off x="1301750" y="4627563"/>
            <a:ext cx="9032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汉字</a:t>
            </a:r>
          </a:p>
        </p:txBody>
      </p:sp>
      <p:sp>
        <p:nvSpPr>
          <p:cNvPr id="74766" name="文本框 152"/>
          <p:cNvSpPr>
            <a:spLocks noChangeArrowheads="1"/>
          </p:cNvSpPr>
          <p:nvPr/>
        </p:nvSpPr>
        <p:spPr bwMode="auto">
          <a:xfrm>
            <a:off x="6069013" y="111918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中国人说汉语</a:t>
            </a:r>
          </a:p>
        </p:txBody>
      </p:sp>
      <p:sp>
        <p:nvSpPr>
          <p:cNvPr id="74767" name="文本框 107"/>
          <p:cNvSpPr>
            <a:spLocks noChangeArrowheads="1"/>
          </p:cNvSpPr>
          <p:nvPr/>
        </p:nvSpPr>
        <p:spPr bwMode="auto">
          <a:xfrm>
            <a:off x="1503363" y="5341938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字</a:t>
            </a:r>
          </a:p>
        </p:txBody>
      </p:sp>
      <p:sp>
        <p:nvSpPr>
          <p:cNvPr id="74768" name="文本框 107"/>
          <p:cNvSpPr>
            <a:spLocks noChangeArrowheads="1"/>
          </p:cNvSpPr>
          <p:nvPr/>
        </p:nvSpPr>
        <p:spPr bwMode="auto">
          <a:xfrm>
            <a:off x="1463675" y="6026150"/>
            <a:ext cx="542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读</a:t>
            </a:r>
          </a:p>
        </p:txBody>
      </p:sp>
      <p:sp>
        <p:nvSpPr>
          <p:cNvPr id="74769" name="文本框 152"/>
          <p:cNvSpPr>
            <a:spLocks noChangeArrowheads="1"/>
          </p:cNvSpPr>
          <p:nvPr/>
        </p:nvSpPr>
        <p:spPr bwMode="auto">
          <a:xfrm>
            <a:off x="2744788" y="182086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中国菜</a:t>
            </a:r>
          </a:p>
        </p:txBody>
      </p:sp>
      <p:sp>
        <p:nvSpPr>
          <p:cNvPr id="74770" name="文本框 152"/>
          <p:cNvSpPr>
            <a:spLocks noChangeArrowheads="1"/>
          </p:cNvSpPr>
          <p:nvPr/>
        </p:nvSpPr>
        <p:spPr bwMode="auto">
          <a:xfrm>
            <a:off x="4357688" y="1820863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哪国菜</a:t>
            </a:r>
          </a:p>
        </p:txBody>
      </p:sp>
      <p:sp>
        <p:nvSpPr>
          <p:cNvPr id="25" name="文本框 152"/>
          <p:cNvSpPr>
            <a:spLocks noChangeArrowheads="1"/>
          </p:cNvSpPr>
          <p:nvPr/>
        </p:nvSpPr>
        <p:spPr bwMode="auto">
          <a:xfrm>
            <a:off x="2730500" y="253841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很好吃</a:t>
            </a:r>
          </a:p>
        </p:txBody>
      </p:sp>
      <p:sp>
        <p:nvSpPr>
          <p:cNvPr id="26" name="文本框 152"/>
          <p:cNvSpPr>
            <a:spLocks noChangeArrowheads="1"/>
          </p:cNvSpPr>
          <p:nvPr/>
        </p:nvSpPr>
        <p:spPr bwMode="auto">
          <a:xfrm>
            <a:off x="4344988" y="2538413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不好吃</a:t>
            </a:r>
          </a:p>
        </p:txBody>
      </p:sp>
      <p:sp>
        <p:nvSpPr>
          <p:cNvPr id="27" name="文本框 152"/>
          <p:cNvSpPr>
            <a:spLocks noChangeArrowheads="1"/>
          </p:cNvSpPr>
          <p:nvPr/>
        </p:nvSpPr>
        <p:spPr bwMode="auto">
          <a:xfrm>
            <a:off x="6091238" y="2538413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中国菜很好吃。</a:t>
            </a:r>
          </a:p>
        </p:txBody>
      </p:sp>
      <p:sp>
        <p:nvSpPr>
          <p:cNvPr id="74774" name="文本框 152"/>
          <p:cNvSpPr>
            <a:spLocks noChangeArrowheads="1"/>
          </p:cNvSpPr>
          <p:nvPr/>
        </p:nvSpPr>
        <p:spPr bwMode="auto">
          <a:xfrm>
            <a:off x="6105525" y="1820863"/>
            <a:ext cx="4651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你吃哪国菜？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我吃中国菜。</a:t>
            </a:r>
          </a:p>
          <a:p>
            <a:pPr eaLnBrk="0" hangingPunct="0"/>
            <a:endParaRPr lang="zh-CN" altLang="en-US" sz="2400" b="1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8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15757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570163" y="3165475"/>
            <a:ext cx="5626100" cy="546100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5779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5780" name="圆角矩形 32"/>
          <p:cNvSpPr>
            <a:spLocks noChangeArrowheads="1"/>
          </p:cNvSpPr>
          <p:nvPr/>
        </p:nvSpPr>
        <p:spPr bwMode="auto">
          <a:xfrm>
            <a:off x="1054100" y="3165475"/>
            <a:ext cx="1338263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5781" name="文本框 88"/>
          <p:cNvSpPr>
            <a:spLocks noChangeArrowheads="1"/>
          </p:cNvSpPr>
          <p:nvPr/>
        </p:nvSpPr>
        <p:spPr bwMode="auto">
          <a:xfrm>
            <a:off x="1282700" y="110807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说</a:t>
            </a:r>
          </a:p>
        </p:txBody>
      </p:sp>
      <p:sp>
        <p:nvSpPr>
          <p:cNvPr id="75782" name="文本框 88"/>
          <p:cNvSpPr>
            <a:spLocks noChangeArrowheads="1"/>
          </p:cNvSpPr>
          <p:nvPr/>
        </p:nvSpPr>
        <p:spPr bwMode="auto">
          <a:xfrm>
            <a:off x="1266825" y="1820863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菜</a:t>
            </a:r>
          </a:p>
        </p:txBody>
      </p:sp>
      <p:sp>
        <p:nvSpPr>
          <p:cNvPr id="75783" name="文本框 107"/>
          <p:cNvSpPr>
            <a:spLocks noChangeArrowheads="1"/>
          </p:cNvSpPr>
          <p:nvPr/>
        </p:nvSpPr>
        <p:spPr bwMode="auto">
          <a:xfrm>
            <a:off x="1262063" y="2509838"/>
            <a:ext cx="9032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好吃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785" name="文本框 152"/>
          <p:cNvSpPr>
            <a:spLocks noChangeArrowheads="1"/>
          </p:cNvSpPr>
          <p:nvPr/>
        </p:nvSpPr>
        <p:spPr bwMode="auto">
          <a:xfrm>
            <a:off x="2774950" y="111918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说汉语</a:t>
            </a:r>
          </a:p>
        </p:txBody>
      </p:sp>
      <p:sp>
        <p:nvSpPr>
          <p:cNvPr id="75786" name="文本框 152"/>
          <p:cNvSpPr>
            <a:spLocks noChangeArrowheads="1"/>
          </p:cNvSpPr>
          <p:nvPr/>
        </p:nvSpPr>
        <p:spPr bwMode="auto">
          <a:xfrm>
            <a:off x="4389438" y="1119188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说英语</a:t>
            </a:r>
          </a:p>
        </p:txBody>
      </p:sp>
      <p:sp>
        <p:nvSpPr>
          <p:cNvPr id="75787" name="文本框 107"/>
          <p:cNvSpPr>
            <a:spLocks noChangeArrowheads="1"/>
          </p:cNvSpPr>
          <p:nvPr/>
        </p:nvSpPr>
        <p:spPr bwMode="auto">
          <a:xfrm>
            <a:off x="1435100" y="31734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做</a:t>
            </a:r>
          </a:p>
        </p:txBody>
      </p:sp>
      <p:sp>
        <p:nvSpPr>
          <p:cNvPr id="75788" name="文本框 107"/>
          <p:cNvSpPr>
            <a:spLocks noChangeArrowheads="1"/>
          </p:cNvSpPr>
          <p:nvPr/>
        </p:nvSpPr>
        <p:spPr bwMode="auto">
          <a:xfrm>
            <a:off x="1441450" y="38846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写</a:t>
            </a:r>
          </a:p>
        </p:txBody>
      </p:sp>
      <p:sp>
        <p:nvSpPr>
          <p:cNvPr id="75789" name="文本框 107"/>
          <p:cNvSpPr>
            <a:spLocks noChangeArrowheads="1"/>
          </p:cNvSpPr>
          <p:nvPr/>
        </p:nvSpPr>
        <p:spPr bwMode="auto">
          <a:xfrm>
            <a:off x="1301750" y="4627563"/>
            <a:ext cx="9032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汉字</a:t>
            </a:r>
          </a:p>
        </p:txBody>
      </p:sp>
      <p:sp>
        <p:nvSpPr>
          <p:cNvPr id="75790" name="文本框 152"/>
          <p:cNvSpPr>
            <a:spLocks noChangeArrowheads="1"/>
          </p:cNvSpPr>
          <p:nvPr/>
        </p:nvSpPr>
        <p:spPr bwMode="auto">
          <a:xfrm>
            <a:off x="6069013" y="111918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中国人说汉语</a:t>
            </a:r>
          </a:p>
        </p:txBody>
      </p:sp>
      <p:sp>
        <p:nvSpPr>
          <p:cNvPr id="75791" name="文本框 107"/>
          <p:cNvSpPr>
            <a:spLocks noChangeArrowheads="1"/>
          </p:cNvSpPr>
          <p:nvPr/>
        </p:nvSpPr>
        <p:spPr bwMode="auto">
          <a:xfrm>
            <a:off x="1503363" y="5341938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字</a:t>
            </a:r>
          </a:p>
        </p:txBody>
      </p:sp>
      <p:sp>
        <p:nvSpPr>
          <p:cNvPr id="75792" name="文本框 107"/>
          <p:cNvSpPr>
            <a:spLocks noChangeArrowheads="1"/>
          </p:cNvSpPr>
          <p:nvPr/>
        </p:nvSpPr>
        <p:spPr bwMode="auto">
          <a:xfrm>
            <a:off x="1463675" y="6026150"/>
            <a:ext cx="542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读</a:t>
            </a:r>
          </a:p>
        </p:txBody>
      </p:sp>
      <p:sp>
        <p:nvSpPr>
          <p:cNvPr id="75793" name="文本框 152"/>
          <p:cNvSpPr>
            <a:spLocks noChangeArrowheads="1"/>
          </p:cNvSpPr>
          <p:nvPr/>
        </p:nvSpPr>
        <p:spPr bwMode="auto">
          <a:xfrm>
            <a:off x="2744788" y="182086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中国菜</a:t>
            </a:r>
          </a:p>
        </p:txBody>
      </p:sp>
      <p:sp>
        <p:nvSpPr>
          <p:cNvPr id="75794" name="文本框 152"/>
          <p:cNvSpPr>
            <a:spLocks noChangeArrowheads="1"/>
          </p:cNvSpPr>
          <p:nvPr/>
        </p:nvSpPr>
        <p:spPr bwMode="auto">
          <a:xfrm>
            <a:off x="4357688" y="1820863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哪国菜</a:t>
            </a:r>
          </a:p>
        </p:txBody>
      </p:sp>
      <p:sp>
        <p:nvSpPr>
          <p:cNvPr id="75795" name="文本框 152"/>
          <p:cNvSpPr>
            <a:spLocks noChangeArrowheads="1"/>
          </p:cNvSpPr>
          <p:nvPr/>
        </p:nvSpPr>
        <p:spPr bwMode="auto">
          <a:xfrm>
            <a:off x="2730500" y="253841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很好吃</a:t>
            </a:r>
          </a:p>
        </p:txBody>
      </p:sp>
      <p:sp>
        <p:nvSpPr>
          <p:cNvPr id="75796" name="文本框 152"/>
          <p:cNvSpPr>
            <a:spLocks noChangeArrowheads="1"/>
          </p:cNvSpPr>
          <p:nvPr/>
        </p:nvSpPr>
        <p:spPr bwMode="auto">
          <a:xfrm>
            <a:off x="4344988" y="2538413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不好吃</a:t>
            </a:r>
          </a:p>
        </p:txBody>
      </p:sp>
      <p:sp>
        <p:nvSpPr>
          <p:cNvPr id="75797" name="文本框 152"/>
          <p:cNvSpPr>
            <a:spLocks noChangeArrowheads="1"/>
          </p:cNvSpPr>
          <p:nvPr/>
        </p:nvSpPr>
        <p:spPr bwMode="auto">
          <a:xfrm>
            <a:off x="6091238" y="2538413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中国菜很好吃。</a:t>
            </a:r>
          </a:p>
        </p:txBody>
      </p:sp>
      <p:sp>
        <p:nvSpPr>
          <p:cNvPr id="29" name="文本框 152"/>
          <p:cNvSpPr>
            <a:spLocks noChangeArrowheads="1"/>
          </p:cNvSpPr>
          <p:nvPr/>
        </p:nvSpPr>
        <p:spPr bwMode="auto">
          <a:xfrm>
            <a:off x="2749549" y="3206750"/>
            <a:ext cx="2517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做菜</a:t>
            </a:r>
            <a:r>
              <a:rPr lang="en-US" sz="2400" dirty="0" err="1" smtClean="0"/>
              <a:t>zuò</a:t>
            </a:r>
            <a:r>
              <a:rPr lang="en-US" sz="2400" dirty="0" smtClean="0"/>
              <a:t> </a:t>
            </a:r>
            <a:r>
              <a:rPr lang="en-US" sz="2400" dirty="0" err="1" smtClean="0"/>
              <a:t>cài</a:t>
            </a:r>
            <a:endParaRPr lang="en-US" sz="2400" b="1" dirty="0" smtClean="0"/>
          </a:p>
          <a:p>
            <a:pPr eaLnBrk="0" hangingPunct="0"/>
            <a:endParaRPr lang="zh-CN" altLang="en-US" sz="2400" b="1" dirty="0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31" name="文本框 152"/>
          <p:cNvSpPr>
            <a:spLocks noChangeArrowheads="1"/>
          </p:cNvSpPr>
          <p:nvPr/>
        </p:nvSpPr>
        <p:spPr bwMode="auto">
          <a:xfrm>
            <a:off x="5267325" y="3165475"/>
            <a:ext cx="4406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做饭</a:t>
            </a:r>
            <a:r>
              <a:rPr lang="en-US" sz="2400" dirty="0" err="1" smtClean="0"/>
              <a:t>zuò</a:t>
            </a:r>
            <a:r>
              <a:rPr lang="en-US" sz="2400" dirty="0" smtClean="0"/>
              <a:t> </a:t>
            </a:r>
            <a:r>
              <a:rPr lang="en-US" sz="2400" dirty="0" err="1" smtClean="0"/>
              <a:t>fàn</a:t>
            </a:r>
            <a:endParaRPr lang="en-US" sz="2400" b="1" dirty="0" smtClean="0"/>
          </a:p>
        </p:txBody>
      </p:sp>
      <p:sp>
        <p:nvSpPr>
          <p:cNvPr id="75800" name="文本框 152"/>
          <p:cNvSpPr>
            <a:spLocks noChangeArrowheads="1"/>
          </p:cNvSpPr>
          <p:nvPr/>
        </p:nvSpPr>
        <p:spPr bwMode="auto">
          <a:xfrm>
            <a:off x="6105525" y="1820863"/>
            <a:ext cx="4651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你吃哪国菜？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我吃中国菜。</a:t>
            </a:r>
          </a:p>
          <a:p>
            <a:pPr eaLnBrk="0" hangingPunct="0"/>
            <a:endParaRPr lang="zh-CN" altLang="en-US" sz="2400" b="1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7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90424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9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570163" y="3863975"/>
            <a:ext cx="5643562" cy="546100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6803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6804" name="圆角矩形 32"/>
          <p:cNvSpPr>
            <a:spLocks noChangeArrowheads="1"/>
          </p:cNvSpPr>
          <p:nvPr/>
        </p:nvSpPr>
        <p:spPr bwMode="auto">
          <a:xfrm>
            <a:off x="1054100" y="3863975"/>
            <a:ext cx="1338263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6805" name="文本框 88"/>
          <p:cNvSpPr>
            <a:spLocks noChangeArrowheads="1"/>
          </p:cNvSpPr>
          <p:nvPr/>
        </p:nvSpPr>
        <p:spPr bwMode="auto">
          <a:xfrm>
            <a:off x="1282700" y="110807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说</a:t>
            </a:r>
          </a:p>
        </p:txBody>
      </p:sp>
      <p:sp>
        <p:nvSpPr>
          <p:cNvPr id="76806" name="文本框 88"/>
          <p:cNvSpPr>
            <a:spLocks noChangeArrowheads="1"/>
          </p:cNvSpPr>
          <p:nvPr/>
        </p:nvSpPr>
        <p:spPr bwMode="auto">
          <a:xfrm>
            <a:off x="1266825" y="1820863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菜</a:t>
            </a:r>
          </a:p>
        </p:txBody>
      </p:sp>
      <p:sp>
        <p:nvSpPr>
          <p:cNvPr id="76807" name="文本框 107"/>
          <p:cNvSpPr>
            <a:spLocks noChangeArrowheads="1"/>
          </p:cNvSpPr>
          <p:nvPr/>
        </p:nvSpPr>
        <p:spPr bwMode="auto">
          <a:xfrm>
            <a:off x="1262063" y="2509838"/>
            <a:ext cx="9032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好吃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809" name="文本框 152"/>
          <p:cNvSpPr>
            <a:spLocks noChangeArrowheads="1"/>
          </p:cNvSpPr>
          <p:nvPr/>
        </p:nvSpPr>
        <p:spPr bwMode="auto">
          <a:xfrm>
            <a:off x="2774950" y="111918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说汉语</a:t>
            </a:r>
          </a:p>
        </p:txBody>
      </p:sp>
      <p:sp>
        <p:nvSpPr>
          <p:cNvPr id="76810" name="文本框 152"/>
          <p:cNvSpPr>
            <a:spLocks noChangeArrowheads="1"/>
          </p:cNvSpPr>
          <p:nvPr/>
        </p:nvSpPr>
        <p:spPr bwMode="auto">
          <a:xfrm>
            <a:off x="4389438" y="1119188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说英语</a:t>
            </a:r>
          </a:p>
        </p:txBody>
      </p:sp>
      <p:sp>
        <p:nvSpPr>
          <p:cNvPr id="76811" name="文本框 107"/>
          <p:cNvSpPr>
            <a:spLocks noChangeArrowheads="1"/>
          </p:cNvSpPr>
          <p:nvPr/>
        </p:nvSpPr>
        <p:spPr bwMode="auto">
          <a:xfrm>
            <a:off x="1435100" y="31734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做</a:t>
            </a:r>
          </a:p>
        </p:txBody>
      </p:sp>
      <p:sp>
        <p:nvSpPr>
          <p:cNvPr id="76812" name="文本框 107"/>
          <p:cNvSpPr>
            <a:spLocks noChangeArrowheads="1"/>
          </p:cNvSpPr>
          <p:nvPr/>
        </p:nvSpPr>
        <p:spPr bwMode="auto">
          <a:xfrm>
            <a:off x="1441450" y="38846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Calibri" pitchFamily="34" charset="0"/>
                <a:sym typeface="宋体" pitchFamily="2" charset="-122"/>
              </a:rPr>
              <a:t>写</a:t>
            </a:r>
          </a:p>
        </p:txBody>
      </p:sp>
      <p:sp>
        <p:nvSpPr>
          <p:cNvPr id="76813" name="文本框 107"/>
          <p:cNvSpPr>
            <a:spLocks noChangeArrowheads="1"/>
          </p:cNvSpPr>
          <p:nvPr/>
        </p:nvSpPr>
        <p:spPr bwMode="auto">
          <a:xfrm>
            <a:off x="1301750" y="4627563"/>
            <a:ext cx="9032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汉字</a:t>
            </a:r>
          </a:p>
        </p:txBody>
      </p:sp>
      <p:sp>
        <p:nvSpPr>
          <p:cNvPr id="76814" name="文本框 152"/>
          <p:cNvSpPr>
            <a:spLocks noChangeArrowheads="1"/>
          </p:cNvSpPr>
          <p:nvPr/>
        </p:nvSpPr>
        <p:spPr bwMode="auto">
          <a:xfrm>
            <a:off x="6069013" y="111918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中国人说汉语</a:t>
            </a:r>
          </a:p>
        </p:txBody>
      </p:sp>
      <p:sp>
        <p:nvSpPr>
          <p:cNvPr id="76815" name="文本框 107"/>
          <p:cNvSpPr>
            <a:spLocks noChangeArrowheads="1"/>
          </p:cNvSpPr>
          <p:nvPr/>
        </p:nvSpPr>
        <p:spPr bwMode="auto">
          <a:xfrm>
            <a:off x="1503363" y="5341938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字</a:t>
            </a:r>
          </a:p>
        </p:txBody>
      </p:sp>
      <p:sp>
        <p:nvSpPr>
          <p:cNvPr id="76816" name="文本框 107"/>
          <p:cNvSpPr>
            <a:spLocks noChangeArrowheads="1"/>
          </p:cNvSpPr>
          <p:nvPr/>
        </p:nvSpPr>
        <p:spPr bwMode="auto">
          <a:xfrm>
            <a:off x="1463675" y="6026150"/>
            <a:ext cx="542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读</a:t>
            </a:r>
          </a:p>
        </p:txBody>
      </p:sp>
      <p:sp>
        <p:nvSpPr>
          <p:cNvPr id="76817" name="文本框 152"/>
          <p:cNvSpPr>
            <a:spLocks noChangeArrowheads="1"/>
          </p:cNvSpPr>
          <p:nvPr/>
        </p:nvSpPr>
        <p:spPr bwMode="auto">
          <a:xfrm>
            <a:off x="2744788" y="182086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中国菜</a:t>
            </a:r>
          </a:p>
        </p:txBody>
      </p:sp>
      <p:sp>
        <p:nvSpPr>
          <p:cNvPr id="76818" name="文本框 152"/>
          <p:cNvSpPr>
            <a:spLocks noChangeArrowheads="1"/>
          </p:cNvSpPr>
          <p:nvPr/>
        </p:nvSpPr>
        <p:spPr bwMode="auto">
          <a:xfrm>
            <a:off x="4357688" y="1820863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哪国菜</a:t>
            </a:r>
          </a:p>
        </p:txBody>
      </p:sp>
      <p:sp>
        <p:nvSpPr>
          <p:cNvPr id="76819" name="文本框 152"/>
          <p:cNvSpPr>
            <a:spLocks noChangeArrowheads="1"/>
          </p:cNvSpPr>
          <p:nvPr/>
        </p:nvSpPr>
        <p:spPr bwMode="auto">
          <a:xfrm>
            <a:off x="2730500" y="253841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很好吃</a:t>
            </a:r>
          </a:p>
        </p:txBody>
      </p:sp>
      <p:sp>
        <p:nvSpPr>
          <p:cNvPr id="76820" name="文本框 152"/>
          <p:cNvSpPr>
            <a:spLocks noChangeArrowheads="1"/>
          </p:cNvSpPr>
          <p:nvPr/>
        </p:nvSpPr>
        <p:spPr bwMode="auto">
          <a:xfrm>
            <a:off x="4344988" y="2538413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不好吃</a:t>
            </a:r>
          </a:p>
        </p:txBody>
      </p:sp>
      <p:sp>
        <p:nvSpPr>
          <p:cNvPr id="76821" name="文本框 152"/>
          <p:cNvSpPr>
            <a:spLocks noChangeArrowheads="1"/>
          </p:cNvSpPr>
          <p:nvPr/>
        </p:nvSpPr>
        <p:spPr bwMode="auto">
          <a:xfrm>
            <a:off x="6091238" y="2538413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中国菜很好吃。</a:t>
            </a:r>
          </a:p>
        </p:txBody>
      </p:sp>
      <p:sp>
        <p:nvSpPr>
          <p:cNvPr id="76822" name="文本框 152"/>
          <p:cNvSpPr>
            <a:spLocks noChangeArrowheads="1"/>
          </p:cNvSpPr>
          <p:nvPr/>
        </p:nvSpPr>
        <p:spPr bwMode="auto">
          <a:xfrm>
            <a:off x="2749550" y="3206750"/>
            <a:ext cx="800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做菜</a:t>
            </a:r>
          </a:p>
        </p:txBody>
      </p:sp>
      <p:sp>
        <p:nvSpPr>
          <p:cNvPr id="34" name="文本框 152"/>
          <p:cNvSpPr>
            <a:spLocks noChangeArrowheads="1"/>
          </p:cNvSpPr>
          <p:nvPr/>
        </p:nvSpPr>
        <p:spPr bwMode="auto">
          <a:xfrm>
            <a:off x="2752725" y="390683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写汉字</a:t>
            </a:r>
          </a:p>
        </p:txBody>
      </p:sp>
      <p:sp>
        <p:nvSpPr>
          <p:cNvPr id="35" name="文本框 152"/>
          <p:cNvSpPr>
            <a:spLocks noChangeArrowheads="1"/>
          </p:cNvSpPr>
          <p:nvPr/>
        </p:nvSpPr>
        <p:spPr bwMode="auto">
          <a:xfrm>
            <a:off x="4367213" y="3906838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写名字</a:t>
            </a:r>
          </a:p>
        </p:txBody>
      </p:sp>
      <p:sp>
        <p:nvSpPr>
          <p:cNvPr id="36" name="文本框 152"/>
          <p:cNvSpPr>
            <a:spLocks noChangeArrowheads="1"/>
          </p:cNvSpPr>
          <p:nvPr/>
        </p:nvSpPr>
        <p:spPr bwMode="auto">
          <a:xfrm>
            <a:off x="6113463" y="39068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写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汉语名字</a:t>
            </a:r>
            <a:endParaRPr lang="zh-CN" altLang="en-US" sz="2400" b="1" dirty="0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76826" name="文本框 152"/>
          <p:cNvSpPr>
            <a:spLocks noChangeArrowheads="1"/>
          </p:cNvSpPr>
          <p:nvPr/>
        </p:nvSpPr>
        <p:spPr bwMode="auto">
          <a:xfrm>
            <a:off x="6105525" y="1820863"/>
            <a:ext cx="4651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你吃哪国菜？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我吃中国菜。</a:t>
            </a:r>
          </a:p>
          <a:p>
            <a:pPr eaLnBrk="0" hangingPunct="0"/>
            <a:endParaRPr lang="zh-CN" altLang="en-US" sz="2400" b="1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76827" name="文本框 152"/>
          <p:cNvSpPr>
            <a:spLocks noChangeArrowheads="1"/>
          </p:cNvSpPr>
          <p:nvPr/>
        </p:nvSpPr>
        <p:spPr bwMode="auto">
          <a:xfrm>
            <a:off x="4364038" y="3206750"/>
            <a:ext cx="4406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做什么菜？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做中国菜</a:t>
            </a:r>
          </a:p>
          <a:p>
            <a:pPr eaLnBrk="0" hangingPunct="0"/>
            <a:endParaRPr lang="zh-CN" altLang="en-US" sz="2400" b="1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30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2554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570163" y="5310188"/>
            <a:ext cx="4945062" cy="546100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dirty="0"/>
          </a:p>
        </p:txBody>
      </p:sp>
      <p:cxnSp>
        <p:nvCxnSpPr>
          <p:cNvPr id="78851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8852" name="圆角矩形 32"/>
          <p:cNvSpPr>
            <a:spLocks noChangeArrowheads="1"/>
          </p:cNvSpPr>
          <p:nvPr/>
        </p:nvSpPr>
        <p:spPr bwMode="auto">
          <a:xfrm>
            <a:off x="1054100" y="5310188"/>
            <a:ext cx="1338263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8853" name="文本框 88"/>
          <p:cNvSpPr>
            <a:spLocks noChangeArrowheads="1"/>
          </p:cNvSpPr>
          <p:nvPr/>
        </p:nvSpPr>
        <p:spPr bwMode="auto">
          <a:xfrm>
            <a:off x="1282700" y="110807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说</a:t>
            </a:r>
          </a:p>
        </p:txBody>
      </p:sp>
      <p:sp>
        <p:nvSpPr>
          <p:cNvPr id="78854" name="文本框 88"/>
          <p:cNvSpPr>
            <a:spLocks noChangeArrowheads="1"/>
          </p:cNvSpPr>
          <p:nvPr/>
        </p:nvSpPr>
        <p:spPr bwMode="auto">
          <a:xfrm>
            <a:off x="1266825" y="1820863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菜</a:t>
            </a:r>
          </a:p>
        </p:txBody>
      </p:sp>
      <p:sp>
        <p:nvSpPr>
          <p:cNvPr id="78855" name="文本框 107"/>
          <p:cNvSpPr>
            <a:spLocks noChangeArrowheads="1"/>
          </p:cNvSpPr>
          <p:nvPr/>
        </p:nvSpPr>
        <p:spPr bwMode="auto">
          <a:xfrm>
            <a:off x="1262063" y="2509838"/>
            <a:ext cx="9032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好吃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857" name="文本框 152"/>
          <p:cNvSpPr>
            <a:spLocks noChangeArrowheads="1"/>
          </p:cNvSpPr>
          <p:nvPr/>
        </p:nvSpPr>
        <p:spPr bwMode="auto">
          <a:xfrm>
            <a:off x="2774950" y="111918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说汉语</a:t>
            </a:r>
          </a:p>
        </p:txBody>
      </p:sp>
      <p:sp>
        <p:nvSpPr>
          <p:cNvPr id="78858" name="文本框 152"/>
          <p:cNvSpPr>
            <a:spLocks noChangeArrowheads="1"/>
          </p:cNvSpPr>
          <p:nvPr/>
        </p:nvSpPr>
        <p:spPr bwMode="auto">
          <a:xfrm>
            <a:off x="4389438" y="1119188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说英语</a:t>
            </a:r>
          </a:p>
        </p:txBody>
      </p:sp>
      <p:sp>
        <p:nvSpPr>
          <p:cNvPr id="78859" name="文本框 107"/>
          <p:cNvSpPr>
            <a:spLocks noChangeArrowheads="1"/>
          </p:cNvSpPr>
          <p:nvPr/>
        </p:nvSpPr>
        <p:spPr bwMode="auto">
          <a:xfrm>
            <a:off x="1435100" y="31734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做</a:t>
            </a:r>
          </a:p>
        </p:txBody>
      </p:sp>
      <p:sp>
        <p:nvSpPr>
          <p:cNvPr id="78860" name="文本框 107"/>
          <p:cNvSpPr>
            <a:spLocks noChangeArrowheads="1"/>
          </p:cNvSpPr>
          <p:nvPr/>
        </p:nvSpPr>
        <p:spPr bwMode="auto">
          <a:xfrm>
            <a:off x="1441450" y="38846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写</a:t>
            </a:r>
          </a:p>
        </p:txBody>
      </p:sp>
      <p:sp>
        <p:nvSpPr>
          <p:cNvPr id="78861" name="文本框 107"/>
          <p:cNvSpPr>
            <a:spLocks noChangeArrowheads="1"/>
          </p:cNvSpPr>
          <p:nvPr/>
        </p:nvSpPr>
        <p:spPr bwMode="auto">
          <a:xfrm>
            <a:off x="1301750" y="4627563"/>
            <a:ext cx="9032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汉字</a:t>
            </a:r>
          </a:p>
        </p:txBody>
      </p:sp>
      <p:sp>
        <p:nvSpPr>
          <p:cNvPr id="78862" name="文本框 152"/>
          <p:cNvSpPr>
            <a:spLocks noChangeArrowheads="1"/>
          </p:cNvSpPr>
          <p:nvPr/>
        </p:nvSpPr>
        <p:spPr bwMode="auto">
          <a:xfrm>
            <a:off x="6069013" y="111918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中国人说汉语</a:t>
            </a:r>
          </a:p>
        </p:txBody>
      </p:sp>
      <p:sp>
        <p:nvSpPr>
          <p:cNvPr id="78863" name="文本框 107"/>
          <p:cNvSpPr>
            <a:spLocks noChangeArrowheads="1"/>
          </p:cNvSpPr>
          <p:nvPr/>
        </p:nvSpPr>
        <p:spPr bwMode="auto">
          <a:xfrm>
            <a:off x="1503363" y="5341938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字</a:t>
            </a:r>
          </a:p>
        </p:txBody>
      </p:sp>
      <p:sp>
        <p:nvSpPr>
          <p:cNvPr id="78864" name="文本框 107"/>
          <p:cNvSpPr>
            <a:spLocks noChangeArrowheads="1"/>
          </p:cNvSpPr>
          <p:nvPr/>
        </p:nvSpPr>
        <p:spPr bwMode="auto">
          <a:xfrm>
            <a:off x="1463675" y="6026150"/>
            <a:ext cx="542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读</a:t>
            </a:r>
          </a:p>
        </p:txBody>
      </p:sp>
      <p:sp>
        <p:nvSpPr>
          <p:cNvPr id="78865" name="文本框 152"/>
          <p:cNvSpPr>
            <a:spLocks noChangeArrowheads="1"/>
          </p:cNvSpPr>
          <p:nvPr/>
        </p:nvSpPr>
        <p:spPr bwMode="auto">
          <a:xfrm>
            <a:off x="2744788" y="182086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中国菜</a:t>
            </a:r>
          </a:p>
        </p:txBody>
      </p:sp>
      <p:sp>
        <p:nvSpPr>
          <p:cNvPr id="78866" name="文本框 152"/>
          <p:cNvSpPr>
            <a:spLocks noChangeArrowheads="1"/>
          </p:cNvSpPr>
          <p:nvPr/>
        </p:nvSpPr>
        <p:spPr bwMode="auto">
          <a:xfrm>
            <a:off x="4357688" y="1820863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哪国菜</a:t>
            </a:r>
          </a:p>
        </p:txBody>
      </p:sp>
      <p:sp>
        <p:nvSpPr>
          <p:cNvPr id="78867" name="文本框 152"/>
          <p:cNvSpPr>
            <a:spLocks noChangeArrowheads="1"/>
          </p:cNvSpPr>
          <p:nvPr/>
        </p:nvSpPr>
        <p:spPr bwMode="auto">
          <a:xfrm>
            <a:off x="2730500" y="253841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很好吃</a:t>
            </a:r>
          </a:p>
        </p:txBody>
      </p:sp>
      <p:sp>
        <p:nvSpPr>
          <p:cNvPr id="78868" name="文本框 152"/>
          <p:cNvSpPr>
            <a:spLocks noChangeArrowheads="1"/>
          </p:cNvSpPr>
          <p:nvPr/>
        </p:nvSpPr>
        <p:spPr bwMode="auto">
          <a:xfrm>
            <a:off x="4344988" y="2538413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不好吃</a:t>
            </a:r>
          </a:p>
        </p:txBody>
      </p:sp>
      <p:sp>
        <p:nvSpPr>
          <p:cNvPr id="78869" name="文本框 152"/>
          <p:cNvSpPr>
            <a:spLocks noChangeArrowheads="1"/>
          </p:cNvSpPr>
          <p:nvPr/>
        </p:nvSpPr>
        <p:spPr bwMode="auto">
          <a:xfrm>
            <a:off x="6091238" y="2538413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中国菜很好吃。</a:t>
            </a:r>
          </a:p>
        </p:txBody>
      </p:sp>
      <p:sp>
        <p:nvSpPr>
          <p:cNvPr id="78870" name="文本框 152"/>
          <p:cNvSpPr>
            <a:spLocks noChangeArrowheads="1"/>
          </p:cNvSpPr>
          <p:nvPr/>
        </p:nvSpPr>
        <p:spPr bwMode="auto">
          <a:xfrm>
            <a:off x="2749550" y="3206750"/>
            <a:ext cx="800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做菜</a:t>
            </a:r>
          </a:p>
        </p:txBody>
      </p:sp>
      <p:sp>
        <p:nvSpPr>
          <p:cNvPr id="78871" name="文本框 152"/>
          <p:cNvSpPr>
            <a:spLocks noChangeArrowheads="1"/>
          </p:cNvSpPr>
          <p:nvPr/>
        </p:nvSpPr>
        <p:spPr bwMode="auto">
          <a:xfrm>
            <a:off x="2752725" y="390683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写汉字</a:t>
            </a:r>
          </a:p>
        </p:txBody>
      </p:sp>
      <p:sp>
        <p:nvSpPr>
          <p:cNvPr id="78872" name="文本框 152"/>
          <p:cNvSpPr>
            <a:spLocks noChangeArrowheads="1"/>
          </p:cNvSpPr>
          <p:nvPr/>
        </p:nvSpPr>
        <p:spPr bwMode="auto">
          <a:xfrm>
            <a:off x="4367213" y="3906838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写名字</a:t>
            </a:r>
          </a:p>
        </p:txBody>
      </p:sp>
      <p:sp>
        <p:nvSpPr>
          <p:cNvPr id="78873" name="文本框 152"/>
          <p:cNvSpPr>
            <a:spLocks noChangeArrowheads="1"/>
          </p:cNvSpPr>
          <p:nvPr/>
        </p:nvSpPr>
        <p:spPr bwMode="auto">
          <a:xfrm>
            <a:off x="6113463" y="39068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写汉字名字</a:t>
            </a:r>
          </a:p>
        </p:txBody>
      </p:sp>
      <p:sp>
        <p:nvSpPr>
          <p:cNvPr id="78874" name="文本框 152"/>
          <p:cNvSpPr>
            <a:spLocks noChangeArrowheads="1"/>
          </p:cNvSpPr>
          <p:nvPr/>
        </p:nvSpPr>
        <p:spPr bwMode="auto">
          <a:xfrm>
            <a:off x="2755900" y="4657725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一个汉字</a:t>
            </a:r>
          </a:p>
        </p:txBody>
      </p:sp>
      <p:sp>
        <p:nvSpPr>
          <p:cNvPr id="78875" name="文本框 152"/>
          <p:cNvSpPr>
            <a:spLocks noChangeArrowheads="1"/>
          </p:cNvSpPr>
          <p:nvPr/>
        </p:nvSpPr>
        <p:spPr bwMode="auto">
          <a:xfrm>
            <a:off x="4368800" y="4657725"/>
            <a:ext cx="3125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几个汉字</a:t>
            </a:r>
          </a:p>
        </p:txBody>
      </p:sp>
      <p:sp>
        <p:nvSpPr>
          <p:cNvPr id="78876" name="文本框 152"/>
          <p:cNvSpPr>
            <a:spLocks noChangeArrowheads="1"/>
          </p:cNvSpPr>
          <p:nvPr/>
        </p:nvSpPr>
        <p:spPr bwMode="auto">
          <a:xfrm>
            <a:off x="6116638" y="4657725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学汉字</a:t>
            </a:r>
          </a:p>
        </p:txBody>
      </p:sp>
      <p:sp>
        <p:nvSpPr>
          <p:cNvPr id="41" name="文本框 152"/>
          <p:cNvSpPr>
            <a:spLocks noChangeArrowheads="1"/>
          </p:cNvSpPr>
          <p:nvPr/>
        </p:nvSpPr>
        <p:spPr bwMode="auto">
          <a:xfrm>
            <a:off x="4389438" y="5341938"/>
            <a:ext cx="2792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那个字</a:t>
            </a:r>
            <a:r>
              <a:rPr lang="en-US" altLang="zh-CN" sz="2400" b="1" dirty="0" err="1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n</a:t>
            </a:r>
            <a:r>
              <a:rPr lang="en-US" sz="2400" dirty="0" err="1" smtClean="0"/>
              <a:t>àgè</a:t>
            </a:r>
            <a:r>
              <a:rPr lang="en-US" sz="2400" dirty="0" smtClean="0"/>
              <a:t> </a:t>
            </a:r>
            <a:r>
              <a:rPr lang="en-US" sz="2400" dirty="0" err="1" smtClean="0"/>
              <a:t>zì</a:t>
            </a:r>
            <a:endParaRPr lang="zh-CN" altLang="en-US" sz="2400" b="1" dirty="0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78880" name="文本框 152"/>
          <p:cNvSpPr>
            <a:spLocks noChangeArrowheads="1"/>
          </p:cNvSpPr>
          <p:nvPr/>
        </p:nvSpPr>
        <p:spPr bwMode="auto">
          <a:xfrm>
            <a:off x="6105525" y="1820863"/>
            <a:ext cx="4651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你吃哪国菜？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我吃中国菜。</a:t>
            </a:r>
          </a:p>
          <a:p>
            <a:pPr eaLnBrk="0" hangingPunct="0"/>
            <a:endParaRPr lang="zh-CN" altLang="en-US" sz="2400" b="1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78881" name="文本框 152"/>
          <p:cNvSpPr>
            <a:spLocks noChangeArrowheads="1"/>
          </p:cNvSpPr>
          <p:nvPr/>
        </p:nvSpPr>
        <p:spPr bwMode="auto">
          <a:xfrm>
            <a:off x="4364038" y="3206750"/>
            <a:ext cx="4406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做什么菜？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做中国菜</a:t>
            </a:r>
          </a:p>
          <a:p>
            <a:pPr eaLnBrk="0" hangingPunct="0"/>
            <a:endParaRPr lang="zh-CN" altLang="en-US" sz="2400" b="1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36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2570163" y="5992813"/>
            <a:ext cx="4945062" cy="546100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cxnSp>
        <p:nvCxnSpPr>
          <p:cNvPr id="79875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9876" name="圆角矩形 32"/>
          <p:cNvSpPr>
            <a:spLocks noChangeArrowheads="1"/>
          </p:cNvSpPr>
          <p:nvPr/>
        </p:nvSpPr>
        <p:spPr bwMode="auto">
          <a:xfrm>
            <a:off x="1054100" y="5992813"/>
            <a:ext cx="1338263" cy="52863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79877" name="文本框 88"/>
          <p:cNvSpPr>
            <a:spLocks noChangeArrowheads="1"/>
          </p:cNvSpPr>
          <p:nvPr/>
        </p:nvSpPr>
        <p:spPr bwMode="auto">
          <a:xfrm>
            <a:off x="1282700" y="110807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说</a:t>
            </a:r>
          </a:p>
        </p:txBody>
      </p:sp>
      <p:sp>
        <p:nvSpPr>
          <p:cNvPr id="79878" name="文本框 88"/>
          <p:cNvSpPr>
            <a:spLocks noChangeArrowheads="1"/>
          </p:cNvSpPr>
          <p:nvPr/>
        </p:nvSpPr>
        <p:spPr bwMode="auto">
          <a:xfrm>
            <a:off x="1266825" y="1820863"/>
            <a:ext cx="904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菜</a:t>
            </a:r>
          </a:p>
        </p:txBody>
      </p:sp>
      <p:sp>
        <p:nvSpPr>
          <p:cNvPr id="79879" name="文本框 107"/>
          <p:cNvSpPr>
            <a:spLocks noChangeArrowheads="1"/>
          </p:cNvSpPr>
          <p:nvPr/>
        </p:nvSpPr>
        <p:spPr bwMode="auto">
          <a:xfrm>
            <a:off x="1262063" y="2509838"/>
            <a:ext cx="9032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好吃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881" name="文本框 152"/>
          <p:cNvSpPr>
            <a:spLocks noChangeArrowheads="1"/>
          </p:cNvSpPr>
          <p:nvPr/>
        </p:nvSpPr>
        <p:spPr bwMode="auto">
          <a:xfrm>
            <a:off x="2774950" y="111918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说汉语</a:t>
            </a:r>
          </a:p>
        </p:txBody>
      </p:sp>
      <p:sp>
        <p:nvSpPr>
          <p:cNvPr id="79882" name="文本框 152"/>
          <p:cNvSpPr>
            <a:spLocks noChangeArrowheads="1"/>
          </p:cNvSpPr>
          <p:nvPr/>
        </p:nvSpPr>
        <p:spPr bwMode="auto">
          <a:xfrm>
            <a:off x="4389438" y="1119188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说英语</a:t>
            </a:r>
          </a:p>
        </p:txBody>
      </p:sp>
      <p:sp>
        <p:nvSpPr>
          <p:cNvPr id="79883" name="文本框 107"/>
          <p:cNvSpPr>
            <a:spLocks noChangeArrowheads="1"/>
          </p:cNvSpPr>
          <p:nvPr/>
        </p:nvSpPr>
        <p:spPr bwMode="auto">
          <a:xfrm>
            <a:off x="1435100" y="31734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做</a:t>
            </a:r>
          </a:p>
        </p:txBody>
      </p:sp>
      <p:sp>
        <p:nvSpPr>
          <p:cNvPr id="79884" name="文本框 107"/>
          <p:cNvSpPr>
            <a:spLocks noChangeArrowheads="1"/>
          </p:cNvSpPr>
          <p:nvPr/>
        </p:nvSpPr>
        <p:spPr bwMode="auto">
          <a:xfrm>
            <a:off x="1441450" y="3884613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写</a:t>
            </a:r>
          </a:p>
        </p:txBody>
      </p:sp>
      <p:sp>
        <p:nvSpPr>
          <p:cNvPr id="79885" name="文本框 107"/>
          <p:cNvSpPr>
            <a:spLocks noChangeArrowheads="1"/>
          </p:cNvSpPr>
          <p:nvPr/>
        </p:nvSpPr>
        <p:spPr bwMode="auto">
          <a:xfrm>
            <a:off x="1301750" y="4627563"/>
            <a:ext cx="9032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汉字</a:t>
            </a:r>
          </a:p>
        </p:txBody>
      </p:sp>
      <p:sp>
        <p:nvSpPr>
          <p:cNvPr id="79886" name="文本框 152"/>
          <p:cNvSpPr>
            <a:spLocks noChangeArrowheads="1"/>
          </p:cNvSpPr>
          <p:nvPr/>
        </p:nvSpPr>
        <p:spPr bwMode="auto">
          <a:xfrm>
            <a:off x="6069013" y="111918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中国人说汉语</a:t>
            </a:r>
          </a:p>
        </p:txBody>
      </p:sp>
      <p:sp>
        <p:nvSpPr>
          <p:cNvPr id="79887" name="文本框 107"/>
          <p:cNvSpPr>
            <a:spLocks noChangeArrowheads="1"/>
          </p:cNvSpPr>
          <p:nvPr/>
        </p:nvSpPr>
        <p:spPr bwMode="auto">
          <a:xfrm>
            <a:off x="1503363" y="5341938"/>
            <a:ext cx="542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字</a:t>
            </a:r>
          </a:p>
        </p:txBody>
      </p:sp>
      <p:sp>
        <p:nvSpPr>
          <p:cNvPr id="79888" name="文本框 107"/>
          <p:cNvSpPr>
            <a:spLocks noChangeArrowheads="1"/>
          </p:cNvSpPr>
          <p:nvPr/>
        </p:nvSpPr>
        <p:spPr bwMode="auto">
          <a:xfrm>
            <a:off x="1463675" y="6026150"/>
            <a:ext cx="542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读</a:t>
            </a:r>
          </a:p>
        </p:txBody>
      </p:sp>
      <p:sp>
        <p:nvSpPr>
          <p:cNvPr id="79889" name="文本框 152"/>
          <p:cNvSpPr>
            <a:spLocks noChangeArrowheads="1"/>
          </p:cNvSpPr>
          <p:nvPr/>
        </p:nvSpPr>
        <p:spPr bwMode="auto">
          <a:xfrm>
            <a:off x="2744788" y="182086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中国菜</a:t>
            </a:r>
          </a:p>
        </p:txBody>
      </p:sp>
      <p:sp>
        <p:nvSpPr>
          <p:cNvPr id="79890" name="文本框 152"/>
          <p:cNvSpPr>
            <a:spLocks noChangeArrowheads="1"/>
          </p:cNvSpPr>
          <p:nvPr/>
        </p:nvSpPr>
        <p:spPr bwMode="auto">
          <a:xfrm>
            <a:off x="4357688" y="1820863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哪国菜</a:t>
            </a:r>
          </a:p>
        </p:txBody>
      </p:sp>
      <p:sp>
        <p:nvSpPr>
          <p:cNvPr id="79891" name="文本框 152"/>
          <p:cNvSpPr>
            <a:spLocks noChangeArrowheads="1"/>
          </p:cNvSpPr>
          <p:nvPr/>
        </p:nvSpPr>
        <p:spPr bwMode="auto">
          <a:xfrm>
            <a:off x="2730500" y="253841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很好吃</a:t>
            </a:r>
          </a:p>
        </p:txBody>
      </p:sp>
      <p:sp>
        <p:nvSpPr>
          <p:cNvPr id="79892" name="文本框 152"/>
          <p:cNvSpPr>
            <a:spLocks noChangeArrowheads="1"/>
          </p:cNvSpPr>
          <p:nvPr/>
        </p:nvSpPr>
        <p:spPr bwMode="auto">
          <a:xfrm>
            <a:off x="4344988" y="2538413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不好吃</a:t>
            </a:r>
          </a:p>
        </p:txBody>
      </p:sp>
      <p:sp>
        <p:nvSpPr>
          <p:cNvPr id="79893" name="文本框 152"/>
          <p:cNvSpPr>
            <a:spLocks noChangeArrowheads="1"/>
          </p:cNvSpPr>
          <p:nvPr/>
        </p:nvSpPr>
        <p:spPr bwMode="auto">
          <a:xfrm>
            <a:off x="6091238" y="2538413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中国菜很好吃。</a:t>
            </a:r>
          </a:p>
        </p:txBody>
      </p:sp>
      <p:sp>
        <p:nvSpPr>
          <p:cNvPr id="79894" name="文本框 152"/>
          <p:cNvSpPr>
            <a:spLocks noChangeArrowheads="1"/>
          </p:cNvSpPr>
          <p:nvPr/>
        </p:nvSpPr>
        <p:spPr bwMode="auto">
          <a:xfrm>
            <a:off x="2749550" y="3206750"/>
            <a:ext cx="800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做菜</a:t>
            </a:r>
          </a:p>
        </p:txBody>
      </p:sp>
      <p:sp>
        <p:nvSpPr>
          <p:cNvPr id="79895" name="文本框 152"/>
          <p:cNvSpPr>
            <a:spLocks noChangeArrowheads="1"/>
          </p:cNvSpPr>
          <p:nvPr/>
        </p:nvSpPr>
        <p:spPr bwMode="auto">
          <a:xfrm>
            <a:off x="2752725" y="390683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写汉字</a:t>
            </a:r>
          </a:p>
        </p:txBody>
      </p:sp>
      <p:sp>
        <p:nvSpPr>
          <p:cNvPr id="79896" name="文本框 152"/>
          <p:cNvSpPr>
            <a:spLocks noChangeArrowheads="1"/>
          </p:cNvSpPr>
          <p:nvPr/>
        </p:nvSpPr>
        <p:spPr bwMode="auto">
          <a:xfrm>
            <a:off x="4367213" y="3906838"/>
            <a:ext cx="3125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写名字</a:t>
            </a:r>
          </a:p>
        </p:txBody>
      </p:sp>
      <p:sp>
        <p:nvSpPr>
          <p:cNvPr id="79897" name="文本框 152"/>
          <p:cNvSpPr>
            <a:spLocks noChangeArrowheads="1"/>
          </p:cNvSpPr>
          <p:nvPr/>
        </p:nvSpPr>
        <p:spPr bwMode="auto">
          <a:xfrm>
            <a:off x="6113463" y="39068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写汉字名字</a:t>
            </a:r>
          </a:p>
        </p:txBody>
      </p:sp>
      <p:sp>
        <p:nvSpPr>
          <p:cNvPr id="79898" name="文本框 152"/>
          <p:cNvSpPr>
            <a:spLocks noChangeArrowheads="1"/>
          </p:cNvSpPr>
          <p:nvPr/>
        </p:nvSpPr>
        <p:spPr bwMode="auto">
          <a:xfrm>
            <a:off x="2755900" y="4657725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一个汉字</a:t>
            </a:r>
          </a:p>
        </p:txBody>
      </p:sp>
      <p:sp>
        <p:nvSpPr>
          <p:cNvPr id="79899" name="文本框 152"/>
          <p:cNvSpPr>
            <a:spLocks noChangeArrowheads="1"/>
          </p:cNvSpPr>
          <p:nvPr/>
        </p:nvSpPr>
        <p:spPr bwMode="auto">
          <a:xfrm>
            <a:off x="4368800" y="4657725"/>
            <a:ext cx="3125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几个汉字</a:t>
            </a:r>
          </a:p>
        </p:txBody>
      </p:sp>
      <p:sp>
        <p:nvSpPr>
          <p:cNvPr id="79900" name="文本框 152"/>
          <p:cNvSpPr>
            <a:spLocks noChangeArrowheads="1"/>
          </p:cNvSpPr>
          <p:nvPr/>
        </p:nvSpPr>
        <p:spPr bwMode="auto">
          <a:xfrm>
            <a:off x="6116638" y="4657725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学汉字</a:t>
            </a:r>
          </a:p>
        </p:txBody>
      </p:sp>
      <p:sp>
        <p:nvSpPr>
          <p:cNvPr id="79901" name="文本框 152"/>
          <p:cNvSpPr>
            <a:spLocks noChangeArrowheads="1"/>
          </p:cNvSpPr>
          <p:nvPr/>
        </p:nvSpPr>
        <p:spPr bwMode="auto">
          <a:xfrm>
            <a:off x="2774950" y="5341938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一个字</a:t>
            </a:r>
          </a:p>
        </p:txBody>
      </p:sp>
      <p:sp>
        <p:nvSpPr>
          <p:cNvPr id="79902" name="文本框 152"/>
          <p:cNvSpPr>
            <a:spLocks noChangeArrowheads="1"/>
          </p:cNvSpPr>
          <p:nvPr/>
        </p:nvSpPr>
        <p:spPr bwMode="auto">
          <a:xfrm>
            <a:off x="4389438" y="5341938"/>
            <a:ext cx="2792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几个字</a:t>
            </a:r>
          </a:p>
        </p:txBody>
      </p:sp>
      <p:sp>
        <p:nvSpPr>
          <p:cNvPr id="79903" name="文本框 152"/>
          <p:cNvSpPr>
            <a:spLocks noChangeArrowheads="1"/>
          </p:cNvSpPr>
          <p:nvPr/>
        </p:nvSpPr>
        <p:spPr bwMode="auto">
          <a:xfrm>
            <a:off x="6135688" y="53419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写字</a:t>
            </a:r>
          </a:p>
        </p:txBody>
      </p:sp>
      <p:sp>
        <p:nvSpPr>
          <p:cNvPr id="45" name="文本框 152"/>
          <p:cNvSpPr>
            <a:spLocks noChangeArrowheads="1"/>
          </p:cNvSpPr>
          <p:nvPr/>
        </p:nvSpPr>
        <p:spPr bwMode="auto">
          <a:xfrm>
            <a:off x="2778125" y="6026150"/>
            <a:ext cx="110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读汉字</a:t>
            </a:r>
          </a:p>
        </p:txBody>
      </p:sp>
      <p:sp>
        <p:nvSpPr>
          <p:cNvPr id="46" name="文本框 152"/>
          <p:cNvSpPr>
            <a:spLocks noChangeArrowheads="1"/>
          </p:cNvSpPr>
          <p:nvPr/>
        </p:nvSpPr>
        <p:spPr bwMode="auto">
          <a:xfrm>
            <a:off x="4391025" y="6026150"/>
            <a:ext cx="279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读书</a:t>
            </a:r>
            <a:r>
              <a:rPr lang="en-US" sz="2400" dirty="0" err="1" smtClean="0"/>
              <a:t>shū</a:t>
            </a:r>
            <a:r>
              <a:rPr lang="en-US" sz="2400" dirty="0" smtClean="0"/>
              <a:t> </a:t>
            </a:r>
            <a:endParaRPr lang="en-US" sz="2400" b="1" dirty="0" smtClean="0"/>
          </a:p>
          <a:p>
            <a:pPr eaLnBrk="0" hangingPunct="0"/>
            <a:endParaRPr lang="zh-CN" altLang="en-US" sz="2400" b="1" dirty="0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79907" name="文本框 152"/>
          <p:cNvSpPr>
            <a:spLocks noChangeArrowheads="1"/>
          </p:cNvSpPr>
          <p:nvPr/>
        </p:nvSpPr>
        <p:spPr bwMode="auto">
          <a:xfrm>
            <a:off x="6105525" y="1820863"/>
            <a:ext cx="4651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你吃哪国菜？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我吃中国菜。</a:t>
            </a:r>
          </a:p>
          <a:p>
            <a:pPr eaLnBrk="0" hangingPunct="0"/>
            <a:endParaRPr lang="zh-CN" altLang="en-US" sz="2400" b="1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79908" name="文本框 152"/>
          <p:cNvSpPr>
            <a:spLocks noChangeArrowheads="1"/>
          </p:cNvSpPr>
          <p:nvPr/>
        </p:nvSpPr>
        <p:spPr bwMode="auto">
          <a:xfrm>
            <a:off x="4364038" y="3206750"/>
            <a:ext cx="4406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做什么菜？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B: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做中国菜</a:t>
            </a:r>
          </a:p>
          <a:p>
            <a:pPr eaLnBrk="0" hangingPunct="0"/>
            <a:endParaRPr lang="zh-CN" altLang="en-US" sz="2400" b="1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39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80813" y="6176963"/>
            <a:ext cx="611187" cy="620712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7032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994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4995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1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6" name="Rectangle 2"/>
          <p:cNvSpPr>
            <a:spLocks noChangeArrowheads="1"/>
          </p:cNvSpPr>
          <p:nvPr/>
        </p:nvSpPr>
        <p:spPr bwMode="auto">
          <a:xfrm>
            <a:off x="1057275" y="1636713"/>
            <a:ext cx="10118725" cy="4668837"/>
          </a:xfrm>
          <a:prstGeom prst="rect">
            <a:avLst/>
          </a:prstGeom>
          <a:solidFill>
            <a:srgbClr val="0000FF">
              <a:alpha val="14902"/>
            </a:srgbClr>
          </a:solidFill>
          <a:ln w="127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40663" y="2308225"/>
            <a:ext cx="270351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998" name="TextBox 8"/>
          <p:cNvSpPr txBox="1">
            <a:spLocks noChangeArrowheads="1"/>
          </p:cNvSpPr>
          <p:nvPr/>
        </p:nvSpPr>
        <p:spPr bwMode="auto">
          <a:xfrm>
            <a:off x="1057275" y="1071563"/>
            <a:ext cx="469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在学校</a:t>
            </a:r>
            <a:r>
              <a:rPr lang="zh-CN" altLang="en-US" sz="2400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400" b="1">
                <a:latin typeface="方正舒体" pitchFamily="2" charset="-122"/>
                <a:ea typeface="方正舒体" pitchFamily="2" charset="-122"/>
              </a:rPr>
              <a:t>In the school</a:t>
            </a:r>
            <a:endParaRPr lang="zh-CN" altLang="en-US" sz="2400" b="1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76413" y="1652588"/>
            <a:ext cx="7323137" cy="45735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itchFamily="2" charset="-122"/>
              </a:rPr>
              <a:t>       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shuō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Hànyǔ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mɑ</a:t>
            </a:r>
            <a:endParaRPr lang="en-US" altLang="zh-CN" sz="2400" dirty="0" smtClean="0"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3" action="ppaction://hlinksldjump"/>
              </a:rPr>
              <a:t>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说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汉语  吗？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shuō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Hànyǔ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 会   说   汉语。</a:t>
            </a:r>
            <a:endParaRPr lang="en-US" altLang="zh-CN" sz="2800" b="1" dirty="0" smtClean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māmɑ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shuō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Hànyǔ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mɑ</a:t>
            </a:r>
            <a:endParaRPr lang="en-US" altLang="zh-CN" sz="2400" dirty="0" smtClean="0"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 妈妈  会   说   汉语  吗？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Tā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bú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shuō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她 不 会   说。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994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1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6" name="Rectangle 2"/>
          <p:cNvSpPr>
            <a:spLocks noChangeArrowheads="1"/>
          </p:cNvSpPr>
          <p:nvPr/>
        </p:nvSpPr>
        <p:spPr bwMode="auto">
          <a:xfrm>
            <a:off x="1057275" y="1636713"/>
            <a:ext cx="10118725" cy="4668837"/>
          </a:xfrm>
          <a:prstGeom prst="rect">
            <a:avLst/>
          </a:prstGeom>
          <a:solidFill>
            <a:srgbClr val="0000FF">
              <a:alpha val="14902"/>
            </a:srgbClr>
          </a:solidFill>
          <a:ln w="127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40663" y="2308225"/>
            <a:ext cx="270351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998" name="TextBox 8"/>
          <p:cNvSpPr txBox="1">
            <a:spLocks noChangeArrowheads="1"/>
          </p:cNvSpPr>
          <p:nvPr/>
        </p:nvSpPr>
        <p:spPr bwMode="auto">
          <a:xfrm>
            <a:off x="1057275" y="1071563"/>
            <a:ext cx="6783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Pair work about other family members</a:t>
            </a:r>
            <a:endParaRPr lang="zh-CN" altLang="en-US" sz="2400" b="1" dirty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76413" y="1652588"/>
            <a:ext cx="7323137" cy="45735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itchFamily="2" charset="-122"/>
              </a:rPr>
              <a:t>       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shuō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Hànyǔ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mɑ</a:t>
            </a:r>
            <a:endParaRPr lang="en-US" altLang="zh-CN" sz="2400" dirty="0" smtClean="0"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 会  说   汉语  吗？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shuō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Hànyǔ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 会   说   汉语。</a:t>
            </a:r>
            <a:endParaRPr lang="en-US" altLang="zh-CN" sz="2800" b="1" dirty="0" smtClean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māmɑ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shuō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Hànyǔ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mɑ</a:t>
            </a:r>
            <a:endParaRPr lang="en-US" altLang="zh-CN" sz="2400" dirty="0" smtClean="0"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 妈妈  会   说   汉语  吗？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Tā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bú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shuō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她 不 会   说。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4685" y="4489668"/>
            <a:ext cx="33631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b="1" dirty="0" err="1" smtClean="0">
                <a:latin typeface="华文细黑"/>
                <a:ea typeface="华文细黑"/>
                <a:cs typeface="华文细黑"/>
              </a:rPr>
              <a:t>bà</a:t>
            </a:r>
            <a:r>
              <a:rPr lang="en-US" altLang="zh-CN" b="1" dirty="0" smtClean="0">
                <a:latin typeface="华文细黑"/>
                <a:ea typeface="华文细黑"/>
                <a:cs typeface="华文细黑"/>
              </a:rPr>
              <a:t> </a:t>
            </a:r>
            <a:r>
              <a:rPr lang="en-US" altLang="zh-CN" b="1" dirty="0" err="1" smtClean="0">
                <a:latin typeface="华文细黑"/>
                <a:ea typeface="华文细黑"/>
                <a:cs typeface="华文细黑"/>
              </a:rPr>
              <a:t>bɑ</a:t>
            </a:r>
            <a:r>
              <a:rPr lang="zh-CN" altLang="en-US" b="1" dirty="0" smtClean="0"/>
              <a:t>爸爸 </a:t>
            </a:r>
            <a:r>
              <a:rPr lang="en-US" altLang="zh-CN" b="1" dirty="0" smtClean="0"/>
              <a:t>dad</a:t>
            </a:r>
          </a:p>
          <a:p>
            <a:pPr algn="ctr">
              <a:defRPr/>
            </a:pPr>
            <a:r>
              <a:rPr lang="en-US" altLang="zh-CN" b="1" dirty="0" err="1" smtClean="0">
                <a:cs typeface="Arial" pitchFamily="34" charset="0"/>
              </a:rPr>
              <a:t>ɡē</a:t>
            </a:r>
            <a:r>
              <a:rPr lang="en-US" altLang="zh-CN" b="1" dirty="0" smtClean="0">
                <a:cs typeface="Arial" pitchFamily="34" charset="0"/>
              </a:rPr>
              <a:t> </a:t>
            </a:r>
            <a:r>
              <a:rPr lang="en-US" altLang="zh-CN" b="1" dirty="0" err="1" smtClean="0">
                <a:cs typeface="Arial" pitchFamily="34" charset="0"/>
              </a:rPr>
              <a:t>ɡe</a:t>
            </a:r>
            <a:r>
              <a:rPr lang="zh-CN" altLang="en-US" b="1" dirty="0" smtClean="0">
                <a:cs typeface="Arial" pitchFamily="34" charset="0"/>
              </a:rPr>
              <a:t>哥哥</a:t>
            </a:r>
            <a:r>
              <a:rPr lang="en-US" altLang="zh-CN" b="1" dirty="0" smtClean="0">
                <a:cs typeface="Arial" pitchFamily="34" charset="0"/>
              </a:rPr>
              <a:t>older brother</a:t>
            </a:r>
          </a:p>
          <a:p>
            <a:pPr algn="ctr">
              <a:defRPr/>
            </a:pPr>
            <a:r>
              <a:rPr lang="en-US" altLang="zh-CN" b="1" dirty="0" err="1" smtClean="0">
                <a:cs typeface="Arial" pitchFamily="34" charset="0"/>
              </a:rPr>
              <a:t>jiě</a:t>
            </a:r>
            <a:r>
              <a:rPr lang="en-US" altLang="zh-CN" b="1" dirty="0" smtClean="0">
                <a:cs typeface="Arial" pitchFamily="34" charset="0"/>
              </a:rPr>
              <a:t> </a:t>
            </a:r>
            <a:r>
              <a:rPr lang="en-US" altLang="zh-CN" b="1" dirty="0" err="1" smtClean="0">
                <a:cs typeface="Arial" pitchFamily="34" charset="0"/>
              </a:rPr>
              <a:t>jie</a:t>
            </a:r>
            <a:r>
              <a:rPr lang="en-US" altLang="zh-CN" b="1" dirty="0" smtClean="0">
                <a:cs typeface="Arial" pitchFamily="34" charset="0"/>
              </a:rPr>
              <a:t> </a:t>
            </a:r>
            <a:r>
              <a:rPr lang="zh-CN" altLang="en-US" b="1" dirty="0" smtClean="0">
                <a:cs typeface="Arial" pitchFamily="34" charset="0"/>
              </a:rPr>
              <a:t>姐姐 </a:t>
            </a:r>
            <a:r>
              <a:rPr lang="en-US" altLang="zh-CN" b="1" dirty="0" smtClean="0">
                <a:cs typeface="Arial" pitchFamily="34" charset="0"/>
              </a:rPr>
              <a:t>older sister</a:t>
            </a:r>
            <a:endParaRPr lang="zh-CN" altLang="en-US" b="1" dirty="0" smtClean="0">
              <a:cs typeface="Arial" pitchFamily="34" charset="0"/>
            </a:endParaRPr>
          </a:p>
          <a:p>
            <a:pPr algn="ctr">
              <a:defRPr/>
            </a:pPr>
            <a:r>
              <a:rPr lang="en-US" altLang="zh-CN" b="1" dirty="0" err="1" smtClean="0"/>
              <a:t>dì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di</a:t>
            </a:r>
            <a:r>
              <a:rPr lang="en-US" altLang="zh-CN" b="1" dirty="0" smtClean="0"/>
              <a:t>  </a:t>
            </a:r>
            <a:r>
              <a:rPr lang="zh-CN" altLang="en-US" sz="2000" b="1" dirty="0" smtClean="0"/>
              <a:t>弟弟</a:t>
            </a:r>
            <a:r>
              <a:rPr lang="en-US" altLang="zh-CN" sz="2000" b="1" dirty="0" smtClean="0"/>
              <a:t>younger brother</a:t>
            </a:r>
            <a:endParaRPr lang="zh-CN" altLang="en-US" sz="2000" b="1" dirty="0" smtClean="0"/>
          </a:p>
          <a:p>
            <a:pPr algn="ctr">
              <a:defRPr/>
            </a:pPr>
            <a:r>
              <a:rPr lang="en-US" altLang="zh-CN" b="1" dirty="0" err="1" smtClean="0"/>
              <a:t>mèi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mei</a:t>
            </a:r>
            <a:r>
              <a:rPr lang="en-US" altLang="zh-CN" b="1" dirty="0" smtClean="0"/>
              <a:t> </a:t>
            </a:r>
            <a:r>
              <a:rPr lang="zh-CN" altLang="en-US" sz="2000" b="1" dirty="0" smtClean="0">
                <a:ea typeface="楷体_GB2312" charset="-122"/>
              </a:rPr>
              <a:t>妹妹</a:t>
            </a:r>
            <a:r>
              <a:rPr lang="en-US" altLang="zh-CN" b="1" dirty="0" smtClean="0"/>
              <a:t>younger sister</a:t>
            </a:r>
            <a:endParaRPr lang="zh-CN" altLang="en-US" b="1" dirty="0" smtClean="0">
              <a:cs typeface="Arial" pitchFamily="34" charset="0"/>
            </a:endParaRPr>
          </a:p>
          <a:p>
            <a:pPr algn="ctr">
              <a:defRPr/>
            </a:pPr>
            <a:endParaRPr lang="zh-CN" altLang="en-US" b="1" dirty="0" smtClean="0">
              <a:solidFill>
                <a:srgbClr val="82828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0817" y="1957837"/>
            <a:ext cx="15987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en-US" sz="2000" b="1" dirty="0" err="1" smtClean="0"/>
              <a:t>Yīngyǔ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zh-CN" altLang="en-US" sz="2000" b="1" dirty="0" smtClean="0"/>
              <a:t>英语</a:t>
            </a:r>
            <a:endParaRPr lang="en-US" altLang="zh-CN" sz="2000" b="1" dirty="0" smtClean="0"/>
          </a:p>
          <a:p>
            <a:r>
              <a:rPr lang="en-US" sz="2000" b="1" dirty="0" err="1" smtClean="0"/>
              <a:t>Fǎyǔ</a:t>
            </a:r>
            <a:endParaRPr lang="en-US" sz="2000" b="1" dirty="0" smtClean="0"/>
          </a:p>
          <a:p>
            <a:r>
              <a:rPr lang="zh-CN" altLang="en-US" sz="2000" b="1" dirty="0" smtClean="0"/>
              <a:t>法语</a:t>
            </a:r>
            <a:endParaRPr lang="en-US" altLang="zh-CN" sz="2000" b="1" dirty="0" smtClean="0"/>
          </a:p>
          <a:p>
            <a:r>
              <a:rPr lang="en-US" sz="2000" b="1" dirty="0" err="1" smtClean="0"/>
              <a:t>Xībānyá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yǔ</a:t>
            </a:r>
            <a:endParaRPr lang="en-US" sz="2000" b="1" dirty="0" smtClean="0"/>
          </a:p>
          <a:p>
            <a:r>
              <a:rPr lang="zh-CN" altLang="en-US" sz="2000" b="1" dirty="0" smtClean="0"/>
              <a:t>西班牙语</a:t>
            </a:r>
            <a:endParaRPr lang="en-US" altLang="zh-CN" sz="20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042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7043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2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044" name="Rectangle 2"/>
          <p:cNvSpPr>
            <a:spLocks noChangeArrowheads="1"/>
          </p:cNvSpPr>
          <p:nvPr/>
        </p:nvSpPr>
        <p:spPr bwMode="auto">
          <a:xfrm>
            <a:off x="1057275" y="1620838"/>
            <a:ext cx="10050463" cy="4654550"/>
          </a:xfrm>
          <a:prstGeom prst="rect">
            <a:avLst/>
          </a:prstGeom>
          <a:solidFill>
            <a:srgbClr val="C00000">
              <a:alpha val="14902"/>
            </a:srgbClr>
          </a:solidFill>
          <a:ln w="12700">
            <a:solidFill>
              <a:srgbClr val="288149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>
              <a:solidFill>
                <a:srgbClr val="99FF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73975" y="2301875"/>
            <a:ext cx="269875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046" name="TextBox 8"/>
          <p:cNvSpPr txBox="1">
            <a:spLocks noChangeArrowheads="1"/>
          </p:cNvSpPr>
          <p:nvPr/>
        </p:nvSpPr>
        <p:spPr bwMode="auto">
          <a:xfrm>
            <a:off x="1057275" y="1071563"/>
            <a:ext cx="469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在厨房</a:t>
            </a:r>
            <a:r>
              <a:rPr lang="zh-CN" altLang="en-US" sz="2400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400" b="1">
                <a:latin typeface="方正舒体" pitchFamily="2" charset="-122"/>
                <a:ea typeface="方正舒体" pitchFamily="2" charset="-122"/>
              </a:rPr>
              <a:t>In the kitchen</a:t>
            </a:r>
            <a:endParaRPr lang="zh-CN" altLang="en-US" sz="2400" b="1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79613" y="1670050"/>
            <a:ext cx="7323137" cy="45735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cs typeface="GB Pinyinok-D"/>
                <a:sym typeface="宋体" pitchFamily="2" charset="-122"/>
              </a:rPr>
              <a:t>     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Zhōnɡɡuó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cài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hǎo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chī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mɑ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中     国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菜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好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3" action="ppaction://hlinksldjump"/>
              </a:rPr>
              <a:t>吃 吗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？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Zhōnɡɡuó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cài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hěn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hǎo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chī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中      国 菜  很  好  吃。</a:t>
            </a:r>
            <a:endParaRPr lang="en-US" altLang="zh-CN" sz="2800" b="1" dirty="0" smtClean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huì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zuò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Zhōnɡɡuó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cài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mɑ</a:t>
            </a:r>
            <a:endParaRPr lang="en-US" altLang="zh-CN" sz="2400" dirty="0" smtClean="0"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 会  做    中    国 菜  吗？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bú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huì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zuò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 不 会  做。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042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2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044" name="Rectangle 2"/>
          <p:cNvSpPr>
            <a:spLocks noChangeArrowheads="1"/>
          </p:cNvSpPr>
          <p:nvPr/>
        </p:nvSpPr>
        <p:spPr bwMode="auto">
          <a:xfrm>
            <a:off x="1057275" y="1620838"/>
            <a:ext cx="10050463" cy="4654550"/>
          </a:xfrm>
          <a:prstGeom prst="rect">
            <a:avLst/>
          </a:prstGeom>
          <a:solidFill>
            <a:srgbClr val="C00000">
              <a:alpha val="14902"/>
            </a:srgbClr>
          </a:solidFill>
          <a:ln w="12700">
            <a:solidFill>
              <a:srgbClr val="288149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>
              <a:solidFill>
                <a:srgbClr val="99FF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73975" y="2301875"/>
            <a:ext cx="269875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046" name="TextBox 8"/>
          <p:cNvSpPr txBox="1">
            <a:spLocks noChangeArrowheads="1"/>
          </p:cNvSpPr>
          <p:nvPr/>
        </p:nvSpPr>
        <p:spPr bwMode="auto">
          <a:xfrm>
            <a:off x="1057275" y="1071563"/>
            <a:ext cx="469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smtClean="0">
                <a:latin typeface="方正舒体" pitchFamily="2" charset="-122"/>
                <a:ea typeface="方正舒体" pitchFamily="2" charset="-122"/>
              </a:rPr>
              <a:t>Pair work</a:t>
            </a:r>
            <a:endParaRPr lang="zh-CN" altLang="en-US" sz="2400" b="1" dirty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79613" y="1670050"/>
            <a:ext cx="7323137" cy="45735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cs typeface="GB Pinyinok-D"/>
                <a:sym typeface="宋体" pitchFamily="2" charset="-122"/>
              </a:rPr>
              <a:t>     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Zhōnɡɡuó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cài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hǎo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chī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mɑ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中     国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3" action="ppaction://hlinksldjump"/>
              </a:rPr>
              <a:t>菜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好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4" action="ppaction://hlinksldjump"/>
              </a:rPr>
              <a:t>吃 吗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？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 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Zhōnɡɡuó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cài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hěn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hǎo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chī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中      国 菜  很  好  吃。</a:t>
            </a:r>
            <a:endParaRPr lang="en-US" altLang="zh-CN" sz="2800" b="1" dirty="0" smtClean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huì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zuò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Zhōnɡɡuó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cài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mɑ</a:t>
            </a:r>
            <a:endParaRPr lang="en-US" altLang="zh-CN" sz="2400" dirty="0" smtClean="0"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 会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5" action="ppaction://hlinksldjump"/>
              </a:rPr>
              <a:t>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  中    国 菜  吗？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bú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huì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zuò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 不 会  做。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4685" y="4489668"/>
            <a:ext cx="33631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 err="1" smtClean="0"/>
              <a:t>Yīngguó</a:t>
            </a:r>
            <a:r>
              <a:rPr lang="en-US" dirty="0" smtClean="0"/>
              <a:t> </a:t>
            </a:r>
            <a:r>
              <a:rPr lang="en-US" dirty="0" err="1" smtClean="0"/>
              <a:t>cài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zh-CN" altLang="en-US" b="1" dirty="0" smtClean="0">
                <a:latin typeface="华文细黑"/>
                <a:ea typeface="华文细黑"/>
                <a:cs typeface="Arial" pitchFamily="34" charset="0"/>
              </a:rPr>
              <a:t>英国菜</a:t>
            </a:r>
            <a:endParaRPr lang="en-US" altLang="zh-CN" b="1" dirty="0" smtClean="0">
              <a:latin typeface="华文细黑"/>
              <a:ea typeface="华文细黑"/>
              <a:cs typeface="Arial" pitchFamily="34" charset="0"/>
            </a:endParaRPr>
          </a:p>
          <a:p>
            <a:pPr algn="ctr">
              <a:defRPr/>
            </a:pPr>
            <a:r>
              <a:rPr lang="en-US" dirty="0" err="1" smtClean="0"/>
              <a:t>Fàguó</a:t>
            </a:r>
            <a:r>
              <a:rPr lang="en-US" dirty="0" smtClean="0"/>
              <a:t> </a:t>
            </a:r>
            <a:r>
              <a:rPr lang="en-US" dirty="0" err="1" smtClean="0"/>
              <a:t>cài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zh-CN" altLang="en-US" b="1" dirty="0" smtClean="0">
                <a:latin typeface="华文细黑"/>
                <a:ea typeface="华文细黑"/>
                <a:cs typeface="Arial" pitchFamily="34" charset="0"/>
              </a:rPr>
              <a:t>法国菜</a:t>
            </a:r>
            <a:endParaRPr lang="en-US" altLang="zh-CN" b="1" dirty="0" smtClean="0">
              <a:latin typeface="华文细黑"/>
              <a:ea typeface="华文细黑"/>
              <a:cs typeface="Arial" pitchFamily="34" charset="0"/>
            </a:endParaRPr>
          </a:p>
          <a:p>
            <a:pPr algn="ctr">
              <a:defRPr/>
            </a:pPr>
            <a:r>
              <a:rPr lang="en-US" dirty="0" err="1" smtClean="0"/>
              <a:t>Xībānyá</a:t>
            </a:r>
            <a:r>
              <a:rPr lang="en-US" dirty="0" smtClean="0"/>
              <a:t> </a:t>
            </a:r>
            <a:r>
              <a:rPr lang="en-US" dirty="0" err="1" smtClean="0"/>
              <a:t>cài</a:t>
            </a:r>
            <a:endParaRPr lang="en-US" altLang="zh-CN" b="1" dirty="0" smtClean="0">
              <a:latin typeface="华文细黑"/>
              <a:ea typeface="华文细黑"/>
              <a:cs typeface="Arial" pitchFamily="34" charset="0"/>
            </a:endParaRPr>
          </a:p>
          <a:p>
            <a:pPr algn="ctr">
              <a:defRPr/>
            </a:pPr>
            <a:r>
              <a:rPr lang="zh-CN" altLang="en-US" b="1" dirty="0" smtClean="0">
                <a:latin typeface="华文细黑"/>
                <a:ea typeface="华文细黑"/>
                <a:cs typeface="Arial" pitchFamily="34" charset="0"/>
              </a:rPr>
              <a:t>西班牙菜</a:t>
            </a:r>
            <a:endParaRPr lang="en-US" altLang="zh-CN" b="1" dirty="0" smtClean="0">
              <a:latin typeface="华文细黑"/>
              <a:ea typeface="华文细黑"/>
              <a:cs typeface="Arial" pitchFamily="34" charset="0"/>
            </a:endParaRPr>
          </a:p>
          <a:p>
            <a:pPr algn="ctr">
              <a:defRPr/>
            </a:pPr>
            <a:endParaRPr lang="en-US" altLang="zh-CN" b="1" dirty="0" smtClean="0">
              <a:latin typeface="华文细黑"/>
              <a:ea typeface="华文细黑"/>
              <a:cs typeface="Arial" pitchFamily="34" charset="0"/>
            </a:endParaRPr>
          </a:p>
          <a:p>
            <a:pPr algn="ctr">
              <a:defRPr/>
            </a:pPr>
            <a:endParaRPr lang="zh-CN" altLang="en-US" b="1" dirty="0" smtClean="0">
              <a:cs typeface="Arial" pitchFamily="34" charset="0"/>
            </a:endParaRPr>
          </a:p>
          <a:p>
            <a:pPr algn="ctr">
              <a:defRPr/>
            </a:pPr>
            <a:endParaRPr lang="zh-CN" altLang="en-US" b="1" dirty="0" smtClean="0">
              <a:solidFill>
                <a:srgbClr val="82828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090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9091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3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7275" y="1636713"/>
            <a:ext cx="10050463" cy="4652962"/>
          </a:xfrm>
          <a:prstGeom prst="rect">
            <a:avLst/>
          </a:prstGeom>
          <a:solidFill>
            <a:schemeClr val="accent4">
              <a:alpha val="14902"/>
            </a:schemeClr>
          </a:solidFill>
          <a:ln w="12700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62863" y="2187575"/>
            <a:ext cx="2700337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454150" y="1617663"/>
            <a:ext cx="8045450" cy="45735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 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Nǐ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xiě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Hànzì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mɑ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你 会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3" action="ppaction://hlinksldjump"/>
              </a:rPr>
              <a:t>写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汉字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吗？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xiě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  会 写。</a:t>
            </a:r>
            <a:endParaRPr lang="en-US" altLang="zh-CN" sz="2800" b="1" dirty="0" smtClean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Zhèɡe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zěnme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xiě</a:t>
            </a:r>
            <a:endParaRPr lang="en-US" altLang="zh-CN" sz="2400" dirty="0" smtClean="0"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  <a:hlinkClick r:id="rId4" action="ppaction://hlinksldjump"/>
              </a:rPr>
              <a:t>这 个 字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怎么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写？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2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Duìbùqǐ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zhèɡe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zì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wǒ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dú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   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bú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xiě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对不起，这个 字我 会  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  <a:hlinkClick r:id="rId5" action="ppaction://hlinksldjump"/>
              </a:rPr>
              <a:t>读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，不 会 写。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sp>
        <p:nvSpPr>
          <p:cNvPr id="89095" name="TextBox 8"/>
          <p:cNvSpPr txBox="1">
            <a:spLocks noChangeArrowheads="1"/>
          </p:cNvSpPr>
          <p:nvPr/>
        </p:nvSpPr>
        <p:spPr bwMode="auto">
          <a:xfrm>
            <a:off x="1057275" y="1071563"/>
            <a:ext cx="469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在办公室</a:t>
            </a:r>
            <a:r>
              <a:rPr lang="zh-CN" altLang="en-US" sz="2400" b="1"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400" b="1">
                <a:latin typeface="方正舒体" pitchFamily="2" charset="-122"/>
                <a:ea typeface="方正舒体" pitchFamily="2" charset="-122"/>
              </a:rPr>
              <a:t>In the office</a:t>
            </a:r>
            <a:endParaRPr lang="zh-CN" altLang="en-US" sz="2400" b="1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628686" y="2241285"/>
            <a:ext cx="11021458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1141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1142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79550" y="1930400"/>
            <a:ext cx="10963275" cy="4524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会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说汉语吗？  </a:t>
            </a:r>
            <a:r>
              <a:rPr lang="en-US" altLang="zh-CN" sz="2800" dirty="0" smtClean="0">
                <a:latin typeface="GB Pinyinok-D"/>
                <a:ea typeface="GB Pinyinok-D"/>
                <a:cs typeface="GB Pinyinok-D"/>
                <a:sym typeface="宋体" pitchFamily="2" charset="-122"/>
              </a:rPr>
              <a:t>         </a:t>
            </a:r>
            <a:r>
              <a:rPr lang="en-US" altLang="zh-CN" sz="2400" dirty="0" smtClean="0">
                <a:latin typeface="+mn-lt"/>
                <a:ea typeface="GB Pinyinok-D"/>
                <a:cs typeface="GB Pinyinok-D"/>
                <a:sym typeface="宋体" pitchFamily="2" charset="-122"/>
              </a:rPr>
              <a:t>                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huì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shuō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Hànyǔ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mɑ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会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写汉字吗？</a:t>
            </a:r>
            <a:r>
              <a:rPr lang="en-US" altLang="zh-CN" sz="28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        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Nǐ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huì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xiě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Hànzì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mɑ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?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3.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会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做中国菜吗？</a:t>
            </a:r>
            <a:r>
              <a:rPr lang="en-US" altLang="zh-CN" sz="28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      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huì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zuò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Zhōnɡɡuó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cài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mɑ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4.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有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汉语名字吗？</a:t>
            </a:r>
            <a:r>
              <a:rPr lang="en-US" altLang="zh-CN" sz="28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      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yǒu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Hànyǔ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mínɡzi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mɑ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?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5.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你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会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写你的汉语名字吗？</a:t>
            </a:r>
            <a:r>
              <a:rPr lang="en-US" altLang="zh-CN" sz="28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huì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xiě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de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Hànyǔ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mínɡzi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mɑ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? </a:t>
            </a:r>
            <a:endParaRPr lang="zh-CN" altLang="en-US" sz="2400" dirty="0" err="1" smtClean="0"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latin typeface="+mn-lt"/>
                <a:ea typeface="GB Pinyinok-D"/>
                <a:cs typeface="GB Pinyinok-D"/>
                <a:sym typeface="宋体" panose="02010600030101010101" pitchFamily="2" charset="-122"/>
              </a:rPr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7275" y="1071563"/>
            <a:ext cx="841851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根据实际情况回答问题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Answer the questions according to the actual situations.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8613" y="6350"/>
            <a:ext cx="541972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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2000"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语言点</a:t>
            </a:r>
            <a:r>
              <a:rPr lang="en-US" altLang="zh-CN" sz="3600" b="1" i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Language Points</a:t>
            </a:r>
            <a:endParaRPr lang="zh-CN" altLang="en-US" sz="3600" b="1" i="1" dirty="0">
              <a:solidFill>
                <a:srgbClr val="D09E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57274" y="2241285"/>
            <a:ext cx="10067925" cy="3954563"/>
          </a:xfrm>
          <a:prstGeom prst="roundRect">
            <a:avLst/>
          </a:prstGeom>
          <a:solidFill>
            <a:srgbClr val="CCFF99">
              <a:alpha val="4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2165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92166" name="组合 8"/>
          <p:cNvGrpSpPr>
            <a:grpSpLocks/>
          </p:cNvGrpSpPr>
          <p:nvPr/>
        </p:nvGrpSpPr>
        <p:grpSpPr bwMode="auto">
          <a:xfrm>
            <a:off x="307975" y="6350"/>
            <a:ext cx="3216275" cy="646113"/>
            <a:chOff x="308629" y="6819"/>
            <a:chExt cx="3214777" cy="64654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7" y="6819"/>
              <a:ext cx="3194149" cy="6465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练习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Exercises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368"/>
              <a:ext cx="3214777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727700" y="2974975"/>
            <a:ext cx="9096375" cy="2586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Wǒmen dōu huì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我  们   都 会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anose="02010600030101010101" pitchFamily="2" charset="-122"/>
              </a:rPr>
              <a:t>   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SimSun-ExtB" pitchFamily="49" charset="-122"/>
              <a:ea typeface="SimSun-ExtB" pitchFamily="49" charset="-122"/>
              <a:sym typeface="宋体" panose="02010600030101010101" pitchFamily="2" charset="-122"/>
            </a:endParaRPr>
          </a:p>
        </p:txBody>
      </p:sp>
      <p:pic>
        <p:nvPicPr>
          <p:cNvPr id="12" name="Picture 4" descr="C:\Documents and Settings\Administrator.CAOFAN\桌面\hsk一级\2课\2-04三-前图46358923（20）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36738" y="2759075"/>
            <a:ext cx="2698750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57275" y="1071563"/>
            <a:ext cx="930116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用本课新学的语言点和词语描述图片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dirty="0">
                <a:latin typeface="+mn-ea"/>
                <a:ea typeface="+mn-ea"/>
              </a:rPr>
              <a:t>Describe the pictures using the newly-learned language points and words.</a:t>
            </a:r>
            <a:endParaRPr lang="zh-CN" altLang="en-US" dirty="0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ba254d1e8fb762e1a25e6f91c4b21bc33acf"/>
  <p:tag name="ISPRING_RESOURCE_PATHS_HASH" val="f645bc77e5d595f1ec2933605447f6dc987ab44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6341</TotalTime>
  <Pages>0</Pages>
  <Words>1669</Words>
  <Characters>0</Characters>
  <Application>Microsoft Office PowerPoint</Application>
  <DocSecurity>0</DocSecurity>
  <PresentationFormat>Widescreen</PresentationFormat>
  <Lines>0</Lines>
  <Paragraphs>380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Times New Roman</vt:lpstr>
      <vt:lpstr>楷体_GB2312</vt:lpstr>
      <vt:lpstr>幼圆</vt:lpstr>
      <vt:lpstr>华文细黑</vt:lpstr>
      <vt:lpstr>宋体</vt:lpstr>
      <vt:lpstr>Calibri Light</vt:lpstr>
      <vt:lpstr>微软雅黑</vt:lpstr>
      <vt:lpstr>GB Pinyinok-D</vt:lpstr>
      <vt:lpstr>华文楷体</vt:lpstr>
      <vt:lpstr>Calibri</vt:lpstr>
      <vt:lpstr>SimSun-ExtB</vt:lpstr>
      <vt:lpstr>Arial</vt:lpstr>
      <vt:lpstr>方正舒体</vt:lpstr>
      <vt:lpstr>默认设计模板</vt:lpstr>
      <vt:lpstr>自定义设计方案</vt:lpstr>
      <vt:lpstr>1_自定义设计方案</vt:lpstr>
      <vt:lpstr>2_自定义设计方案</vt:lpstr>
      <vt:lpstr>1_默认设计模板</vt:lpstr>
      <vt:lpstr>3_默认设计模板</vt:lpstr>
      <vt:lpstr>Dì liù kè 第 六 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</vt:lpstr>
      <vt:lpstr>Expressing one’s ability 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You Zhou</cp:lastModifiedBy>
  <cp:revision>704</cp:revision>
  <dcterms:created xsi:type="dcterms:W3CDTF">2013-01-25T01:44:32Z</dcterms:created>
  <dcterms:modified xsi:type="dcterms:W3CDTF">2015-12-03T11:33:36Z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2052-9.1.0.4953</vt:lpwstr>
  </property>
</Properties>
</file>