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93" r:id="rId2"/>
    <p:sldMasterId id="2147483905" r:id="rId3"/>
    <p:sldMasterId id="2147483917" r:id="rId4"/>
    <p:sldMasterId id="2147483929" r:id="rId5"/>
    <p:sldMasterId id="2147483967" r:id="rId6"/>
  </p:sldMasterIdLst>
  <p:notesMasterIdLst>
    <p:notesMasterId r:id="rId27"/>
  </p:notesMasterIdLst>
  <p:sldIdLst>
    <p:sldId id="771" r:id="rId7"/>
    <p:sldId id="772" r:id="rId8"/>
    <p:sldId id="773" r:id="rId9"/>
    <p:sldId id="774" r:id="rId10"/>
    <p:sldId id="775" r:id="rId11"/>
    <p:sldId id="738" r:id="rId12"/>
    <p:sldId id="767" r:id="rId13"/>
    <p:sldId id="768" r:id="rId14"/>
    <p:sldId id="740" r:id="rId15"/>
    <p:sldId id="741" r:id="rId16"/>
    <p:sldId id="743" r:id="rId17"/>
    <p:sldId id="766" r:id="rId18"/>
    <p:sldId id="764" r:id="rId19"/>
    <p:sldId id="765" r:id="rId20"/>
    <p:sldId id="763" r:id="rId21"/>
    <p:sldId id="762" r:id="rId22"/>
    <p:sldId id="661" r:id="rId23"/>
    <p:sldId id="749" r:id="rId24"/>
    <p:sldId id="751" r:id="rId25"/>
    <p:sldId id="776" r:id="rId26"/>
  </p:sldIdLst>
  <p:sldSz cx="12192000" cy="6858000"/>
  <p:notesSz cx="6858000" cy="9144000"/>
  <p:embeddedFontLst>
    <p:embeddedFont>
      <p:font typeface="微软雅黑" pitchFamily="34" charset="-122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GB Pinyinok-D" charset="-122"/>
      <p:regular r:id="rId34"/>
    </p:embeddedFont>
    <p:embeddedFont>
      <p:font typeface="SimSun-ExtB" pitchFamily="49" charset="-122"/>
      <p:regular r:id="rId35"/>
    </p:embeddedFont>
    <p:embeddedFont>
      <p:font typeface="Bradley Hand ITC" pitchFamily="66" charset="0"/>
      <p:regular r:id="rId36"/>
    </p:embeddedFont>
    <p:embeddedFont>
      <p:font typeface="华文新魏" pitchFamily="2" charset="-122"/>
      <p:regular r:id="rId37"/>
    </p:embeddedFont>
    <p:embeddedFont>
      <p:font typeface="楷体" pitchFamily="49" charset="-122"/>
      <p:regular r:id="rId38"/>
    </p:embeddedFont>
    <p:embeddedFont>
      <p:font typeface="华文楷体" pitchFamily="2" charset="-122"/>
      <p:regular r:id="rId39"/>
    </p:embeddedFont>
    <p:embeddedFont>
      <p:font typeface="Batang" pitchFamily="18" charset="-127"/>
      <p:regular r:id="rId40"/>
    </p:embeddedFont>
    <p:embeddedFont>
      <p:font typeface="幼圆" pitchFamily="49" charset="-122"/>
      <p:regular r:id="rId41"/>
    </p:embeddedFont>
    <p:embeddedFont>
      <p:font typeface="Calibri Light" pitchFamily="34" charset="0"/>
      <p:regular r:id="rId42"/>
      <p:italic r:id="rId43"/>
    </p:embeddedFont>
  </p:embeddedFontLst>
  <p:custDataLst>
    <p:tags r:id="rId4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9E40"/>
    <a:srgbClr val="68A042"/>
    <a:srgbClr val="6AA343"/>
    <a:srgbClr val="288149"/>
    <a:srgbClr val="058576"/>
    <a:srgbClr val="C198E0"/>
    <a:srgbClr val="69D8FF"/>
    <a:srgbClr val="FFE2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439" autoAdjust="0"/>
    <p:restoredTop sz="88309" autoAdjust="0"/>
  </p:normalViewPr>
  <p:slideViewPr>
    <p:cSldViewPr snapToGrid="0" snapToObjects="1">
      <p:cViewPr>
        <p:scale>
          <a:sx n="60" d="100"/>
          <a:sy n="60" d="100"/>
        </p:scale>
        <p:origin x="-810" y="-126"/>
      </p:cViewPr>
      <p:guideLst>
        <p:guide orient="horz" pos="230"/>
        <p:guide pos="3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830BE6-76E7-4A1F-8A94-83C83C887FAB}" type="datetimeFigureOut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9114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C9A04CF-8BD4-4749-8592-54A7557560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7CB084EF-7598-4F10-B1C6-A499019CC575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24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222DD06E-B5D5-4C37-AB30-44B946E015E9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11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445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C9C69870-6482-4576-B9AC-8F9ECF2E549A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12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F1EEAB19-0181-41BB-B9F1-93CC40E44B6D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65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D1201CB7-B822-4A84-A05E-A4F18D25A31D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671CE222-AA8F-4204-BEDA-444C351DE7C2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1085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1ACEB668-35E1-485B-BF4E-9CD887181858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9149FFFF-C293-4EC7-BCEA-CCCEF6D42EC2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CA5CBC29-4D17-4C18-AB3A-FB91CF54A18F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DC58CC97-C597-4D1A-BFC6-D11349A5E74B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62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62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2CAD78C4-4EF6-4199-B74C-31FC03030BBD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37B72162-2267-49A0-B1D6-52699BF834AC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7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83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83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760BF5F2-6854-436C-A83C-FC24657FBC0A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8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A47CA5A0-0356-455C-B368-8EAB7D28B036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9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1013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C6594C5D-44D2-4720-8A25-5B4136B26547}" type="slidenum">
              <a:rPr lang="zh-CN" altLang="en-US" smtClean="0">
                <a:latin typeface="Arial" pitchFamily="34" charset="0"/>
              </a:rPr>
              <a:pPr>
                <a:buFontTx/>
                <a:buNone/>
              </a:pPr>
              <a:t>10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9EFE59-124C-4189-85C5-4896066EC03F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2F219E8-F345-47AB-8B2A-D739F784967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9C3563-1ED7-493C-8C87-67026D4D1390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FEB5B5C-7B1C-4AE6-880E-6084CAA9B4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719D09-882F-4B3E-A7C5-2DBBAE5729B2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5C1B027-E552-430A-8C82-EA8EF6815B8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95FF696-36D1-48B0-A5DD-96C7F0EC02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8244AB-0374-4F74-9949-F390B4D491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51C375-8B4F-4CDD-877C-FCE605EDE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1EC4E4-8A9F-4C02-95BD-8FCE251CB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C015D4-268F-4462-A034-A6FCBCD326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5119348-A391-4114-A9FF-0A094E628C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1E59E7-2DF2-47A7-A365-DFB8468811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6C69D7A-29ED-496A-BECE-3D8EFDE90A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05EC27-7260-463F-A1B2-B9388DFB7270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83D4596-1B67-4A19-8EB1-EC79C360F50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6FE83FC-A483-4B04-BA65-E68B002CCF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8FE9FF-AB57-45A4-A904-C76CA7D98C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2127BE-E3A8-4001-A84C-81D36CD1B5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C4E13CF-5D3E-45FF-B75C-8FAA8CFC1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93A0E8D-A692-4D3A-951D-F9A870998B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AF63D-C801-4C9B-A9AB-7F26B92F4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3D11B2-62CF-4417-A9B1-39A263AA5D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73C968-DF22-4B0B-ABBE-026B7887DB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F424A00-EB90-4AC7-B884-9DBD127CA9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E69683-6509-4609-B00B-2E00152CD4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373FE2-E984-4A2E-BCFF-E1EC0BB918FF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D5CDAC8-D89D-48BF-A549-954755E25F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077A255-13DA-46A2-B53D-68D752C9B1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3DBDF6-1C84-4881-A3CA-215E787D08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367BCC1-7CAE-4B54-974E-F4365F995C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D12757-DDDB-4D71-9F86-49ECA3BF0A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A3D6482-6AC7-4741-9344-31C77BB7AD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1D358A-F6E5-426D-B247-F826B8D919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E26CC9-57C2-48E0-9DDA-EDD542988C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E18CC9E-DBC5-43F6-8D69-50DEA7CB43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5FD76B-0ED2-48A5-9080-778F5E2F49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DA2811-F32D-4114-86E3-1E6BE5A9AED2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D76C46-EDD9-4A96-A913-D8B74FC7D3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C2CE662-E14D-42ED-8107-BB707AFF84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409C48-A6C9-4A59-9E76-C50EF4DDA6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9679B00-6ECC-49B1-9E3F-5B0D12449C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3DA230-BE09-45D4-9560-0BFBA4DB83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2AB36-4C16-477A-B588-7D8CB3E12C39}" type="datetimeFigureOut">
              <a:rPr lang="zh-CN" altLang="en-US"/>
              <a:pPr>
                <a:defRPr/>
              </a:pPr>
              <a:t>2016/1/3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2BB4A65-6243-4E9B-AAC8-76A7B86AA9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1CEF4306-BBE3-4758-B55E-7573F6D9A139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DF67055-7E45-4619-BF0C-07B761E59FA1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58E09E6-6004-4520-8973-879898C80FEA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97DDC5C-AAD8-4BE6-8914-03AD56841AA8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67653ED-7698-4464-8027-297ABC87FF57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867EDF6-9C3B-47CE-97A5-C01E1FE4EB17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F446B616-16D7-46A0-9D5B-795E190DB7A4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C40CF5B-CB14-4E28-9B0E-FD630D98935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D56E47E1-4E6B-437F-8296-24E6A9FC7087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9E87BF2-ED70-4820-907C-C7BBC87E269D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899E2B-90D8-4437-8C8E-CA63C897D48F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54D222-1177-4385-98A1-C320E10042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692C5E6-1E62-43D7-9DA7-40D91B2D7999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D054EC49-5D03-4392-B992-EA6A5E930C47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3FCF776E-DB0C-4FE1-813D-B4682579F89F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963EC2B8-66AE-48C5-BCBD-CA9919EDFFE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6C77608-C35B-4092-A9D4-13C3CFD7A693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0C4CBC0F-C0F7-42FA-BB8A-436665963303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Arial" panose="020B0604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461E0F3D-3A2A-47F9-8BAA-C334965D0030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A5D6CCF1-38E3-47AF-BC41-6BD401933F39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7F74A6AC-FC1E-4A79-96AF-13D5FF858AFA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B57A0D7A-1DED-459D-A46C-C2B111ED74A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2EBF3820-D217-45BA-A7C8-EF4C0AA65629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52697C1A-59A6-4550-9CA4-56A707C262EA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D93C78C8-A888-4A3B-9C90-BD423235F8E1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pPr>
              <a:defRPr/>
            </a:pPr>
            <a:fld id="{8E89E746-4093-4854-99EA-13B6A50A1E30}" type="slidenum">
              <a:rPr lang="zh-CN" altLang="en-US"/>
              <a:pPr>
                <a:defRPr/>
              </a:pPr>
              <a:t>‹#›</a:t>
            </a:fld>
            <a:endParaRPr lang="en-US" altLang="zh-CN" sz="1800"/>
          </a:p>
        </p:txBody>
      </p:sp>
    </p:spTree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2207-C678-4E87-AE14-DA69F687B50A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7D54-6F88-42A1-96BD-B27FC919BF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B025-0634-4EBB-A120-E13D76DC1D0D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359DD-1886-4025-878D-C41AE2E359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A7C6E-10A8-4DF5-8870-F4110358E4E2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4843-5DC4-4E4D-AE6F-EAB76C051E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B95EA6-734F-40A3-952F-CE8532C65988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97C44E-CDA9-41A1-8288-2BC1F0BA72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2F90-F897-46EE-98D4-081A498DA36C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7B0D-6B79-47E4-A45D-2D8D11AFEC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66EB-E6C8-437E-9D27-D0C7CF9AAC8D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AE28-ABC8-4A9F-A265-6D22AA5B43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ACA1-4E13-4337-BFE3-756C6F927A55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469AE-793D-4502-9556-4F75CB0AD21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767C-258D-479E-BA45-7C8B23963967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321B-5AF1-432B-B725-234E420961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3431-EFE0-422C-BB52-0BF8FAC65E80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EABA-85CB-4B15-8C1E-57261ABED19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FB88-5352-4963-AFD0-D096926CF998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4BF3-C956-4E92-AF34-A02012306E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24D6-7912-4FD7-A877-2129F126DF66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91AE-F2E9-4F48-BEFA-15846F195D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E2C7-68F0-48B3-847A-0654320AC952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C081-582A-43AD-9635-A662069C98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EC32C5-87A6-4EB4-A3F8-2C837CBBE002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CD27CE1-90B5-42E3-978E-B300DDB66E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5DC20C-1AFF-49C2-A3A4-4AB8250339F8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A8642B-E2C0-48A1-B4BC-8572031452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63F6FD-EBC5-4AE8-B427-A5338A133F43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DF3A0E4-AF01-4EFC-9930-36A81736128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image" Target="../media/image10.jpeg"/><Relationship Id="rId27" Type="http://schemas.openxmlformats.org/officeDocument/2006/relationships/image" Target="../media/image1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20.pn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23.png"/><Relationship Id="rId34" Type="http://schemas.openxmlformats.org/officeDocument/2006/relationships/image" Target="../media/image1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10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6.png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15.jpeg"/><Relationship Id="rId36" Type="http://schemas.openxmlformats.org/officeDocument/2006/relationships/image" Target="../media/image1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1.png"/><Relationship Id="rId31" Type="http://schemas.openxmlformats.org/officeDocument/2006/relationships/image" Target="../media/image8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24.png"/><Relationship Id="rId27" Type="http://schemas.openxmlformats.org/officeDocument/2006/relationships/image" Target="../media/image6.jpe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20.png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6.png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9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Relationship Id="rId22" Type="http://schemas.openxmlformats.org/officeDocument/2006/relationships/image" Target="../media/image24.png"/><Relationship Id="rId27" Type="http://schemas.openxmlformats.org/officeDocument/2006/relationships/image" Target="../media/image8.png"/><Relationship Id="rId30" Type="http://schemas.openxmlformats.org/officeDocument/2006/relationships/image" Target="../media/image1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"/>
          <p:cNvGrpSpPr>
            <a:grpSpLocks/>
          </p:cNvGrpSpPr>
          <p:nvPr userDrawn="1"/>
        </p:nvGrpSpPr>
        <p:grpSpPr bwMode="auto">
          <a:xfrm>
            <a:off x="-4763" y="-19050"/>
            <a:ext cx="12249151" cy="7042150"/>
            <a:chOff x="-4763" y="-19050"/>
            <a:chExt cx="9185276" cy="6877050"/>
          </a:xfrm>
        </p:grpSpPr>
        <p:sp>
          <p:nvSpPr>
            <p:cNvPr id="7" name="矩形 6"/>
            <p:cNvSpPr>
              <a:spLocks noChangeArrowheads="1"/>
            </p:cNvSpPr>
            <p:nvPr userDrawn="1"/>
          </p:nvSpPr>
          <p:spPr bwMode="auto">
            <a:xfrm>
              <a:off x="-4763" y="-19050"/>
              <a:ext cx="9143611" cy="6877050"/>
            </a:xfrm>
            <a:prstGeom prst="rect">
              <a:avLst/>
            </a:prstGeom>
            <a:solidFill>
              <a:srgbClr val="F2F2F2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矩形 7"/>
            <p:cNvSpPr>
              <a:spLocks noChangeArrowheads="1"/>
            </p:cNvSpPr>
            <p:nvPr userDrawn="1"/>
          </p:nvSpPr>
          <p:spPr bwMode="auto">
            <a:xfrm>
              <a:off x="-1" y="621217"/>
              <a:ext cx="9180514" cy="5039966"/>
            </a:xfrm>
            <a:prstGeom prst="rect">
              <a:avLst/>
            </a:prstGeom>
            <a:solidFill>
              <a:srgbClr val="D8D8D8">
                <a:alpha val="1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 userDrawn="1"/>
          </p:nvSpPr>
          <p:spPr bwMode="auto">
            <a:xfrm>
              <a:off x="-1" y="6168125"/>
              <a:ext cx="2327269" cy="178282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矩形 8"/>
            <p:cNvSpPr>
              <a:spLocks noChangeArrowheads="1"/>
            </p:cNvSpPr>
            <p:nvPr userDrawn="1"/>
          </p:nvSpPr>
          <p:spPr bwMode="auto">
            <a:xfrm>
              <a:off x="2327269" y="6168125"/>
              <a:ext cx="2260607" cy="178282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矩形 9"/>
            <p:cNvSpPr>
              <a:spLocks noChangeArrowheads="1"/>
            </p:cNvSpPr>
            <p:nvPr userDrawn="1"/>
          </p:nvSpPr>
          <p:spPr bwMode="auto">
            <a:xfrm>
              <a:off x="4587875" y="6168125"/>
              <a:ext cx="2260606" cy="178282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10"/>
            <p:cNvSpPr>
              <a:spLocks noChangeArrowheads="1"/>
            </p:cNvSpPr>
            <p:nvPr userDrawn="1"/>
          </p:nvSpPr>
          <p:spPr bwMode="auto">
            <a:xfrm>
              <a:off x="6848481" y="6168125"/>
              <a:ext cx="2295128" cy="178282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矩形 6"/>
            <p:cNvSpPr>
              <a:spLocks noChangeArrowheads="1"/>
            </p:cNvSpPr>
            <p:nvPr userDrawn="1"/>
          </p:nvSpPr>
          <p:spPr bwMode="auto">
            <a:xfrm>
              <a:off x="-1" y="247598"/>
              <a:ext cx="2260606" cy="71313"/>
            </a:xfrm>
            <a:prstGeom prst="rect">
              <a:avLst/>
            </a:prstGeom>
            <a:solidFill>
              <a:srgbClr val="F79646">
                <a:alpha val="95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矩形 7"/>
            <p:cNvSpPr>
              <a:spLocks noChangeArrowheads="1"/>
            </p:cNvSpPr>
            <p:nvPr userDrawn="1"/>
          </p:nvSpPr>
          <p:spPr bwMode="auto">
            <a:xfrm>
              <a:off x="2260605" y="247598"/>
              <a:ext cx="2260607" cy="71313"/>
            </a:xfrm>
            <a:prstGeom prst="rect">
              <a:avLst/>
            </a:prstGeom>
            <a:solidFill>
              <a:srgbClr val="4BACC6">
                <a:alpha val="89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2"/>
            <p:cNvSpPr>
              <a:spLocks noChangeArrowheads="1"/>
            </p:cNvSpPr>
            <p:nvPr userDrawn="1"/>
          </p:nvSpPr>
          <p:spPr bwMode="auto">
            <a:xfrm>
              <a:off x="4521212" y="247598"/>
              <a:ext cx="2260606" cy="71313"/>
            </a:xfrm>
            <a:prstGeom prst="rect">
              <a:avLst/>
            </a:prstGeom>
            <a:solidFill>
              <a:srgbClr val="C0504D">
                <a:alpha val="93999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矩形 13"/>
            <p:cNvSpPr>
              <a:spLocks noChangeArrowheads="1"/>
            </p:cNvSpPr>
            <p:nvPr userDrawn="1"/>
          </p:nvSpPr>
          <p:spPr bwMode="auto">
            <a:xfrm>
              <a:off x="6781818" y="247598"/>
              <a:ext cx="2361792" cy="71313"/>
            </a:xfrm>
            <a:prstGeom prst="rect">
              <a:avLst/>
            </a:prstGeom>
            <a:solidFill>
              <a:srgbClr val="000000">
                <a:alpha val="34000"/>
              </a:srgbClr>
            </a:solidFill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mtClean="0">
                <a:solidFill>
                  <a:srgbClr val="FFFFFF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0" r:id="rId1"/>
    <p:sldLayoutId id="2147484901" r:id="rId2"/>
    <p:sldLayoutId id="2147484902" r:id="rId3"/>
    <p:sldLayoutId id="2147484903" r:id="rId4"/>
    <p:sldLayoutId id="2147484904" r:id="rId5"/>
    <p:sldLayoutId id="2147484905" r:id="rId6"/>
    <p:sldLayoutId id="2147484906" r:id="rId7"/>
    <p:sldLayoutId id="2147484907" r:id="rId8"/>
    <p:sldLayoutId id="2147484908" r:id="rId9"/>
    <p:sldLayoutId id="2147484909" r:id="rId10"/>
    <p:sldLayoutId id="2147484910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6"/>
          <p:cNvGrpSpPr>
            <a:grpSpLocks/>
          </p:cNvGrpSpPr>
          <p:nvPr userDrawn="1"/>
        </p:nvGrpSpPr>
        <p:grpSpPr bwMode="auto">
          <a:xfrm>
            <a:off x="-212725" y="-28575"/>
            <a:ext cx="12501563" cy="6964363"/>
            <a:chOff x="-232232" y="-159654"/>
            <a:chExt cx="9376230" cy="6964589"/>
          </a:xfrm>
        </p:grpSpPr>
        <p:pic>
          <p:nvPicPr>
            <p:cNvPr id="2072" name="图片 7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232232" y="-159654"/>
              <a:ext cx="9376229" cy="6964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图片 8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4951" y="-116113"/>
              <a:ext cx="4569047" cy="507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图片 9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138008" y="16916"/>
              <a:ext cx="415238" cy="1586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图片 5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9713" y="1876425"/>
            <a:ext cx="730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图片 10"/>
          <p:cNvPicPr>
            <a:picLocks noChangeAspect="1"/>
          </p:cNvPicPr>
          <p:nvPr userDrawn="1"/>
        </p:nvPicPr>
        <p:blipFill>
          <a:blip r:embed="rId16" cstate="print"/>
          <a:srcRect t="12482"/>
          <a:stretch>
            <a:fillRect/>
          </a:stretch>
        </p:blipFill>
        <p:spPr bwMode="auto">
          <a:xfrm>
            <a:off x="7561263" y="4037013"/>
            <a:ext cx="132715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6" cstate="print"/>
          <a:srcRect t="12482"/>
          <a:stretch/>
        </p:blipFill>
        <p:spPr>
          <a:xfrm>
            <a:off x="7652903" y="4037185"/>
            <a:ext cx="1325995" cy="794797"/>
          </a:xfrm>
          <a:prstGeom prst="ellipse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575355" y="3966231"/>
            <a:ext cx="1282700" cy="790575"/>
          </a:xfrm>
          <a:prstGeom prst="ellipse">
            <a:avLst/>
          </a:prstGeom>
        </p:spPr>
      </p:pic>
      <p:pic>
        <p:nvPicPr>
          <p:cNvPr id="2055" name="图片 16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 rot="-167860">
            <a:off x="2855913" y="3957638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画儿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4">
            <a:off x="3832225" y="2027238"/>
            <a:ext cx="498475" cy="974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7" name="图片 14"/>
          <p:cNvPicPr>
            <a:picLocks noChangeAspect="1"/>
          </p:cNvPicPr>
          <p:nvPr userDrawn="1"/>
        </p:nvPicPr>
        <p:blipFill>
          <a:blip r:embed="rId19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3088" y="3751263"/>
            <a:ext cx="103028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图片 5"/>
          <p:cNvPicPr>
            <a:picLocks noChangeAspect="1"/>
          </p:cNvPicPr>
          <p:nvPr userDrawn="1"/>
        </p:nvPicPr>
        <p:blipFill>
          <a:blip r:embed="rId20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4175" y="2141538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图片 1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18738" y="2486025"/>
            <a:ext cx="1841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5" descr="书"/>
          <p:cNvPicPr>
            <a:picLocks noChangeAspect="1" noChangeArrowheads="1"/>
          </p:cNvPicPr>
          <p:nvPr userDrawn="1"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9293225" y="3551238"/>
            <a:ext cx="620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图片 11"/>
          <p:cNvPicPr>
            <a:picLocks noChangeAspect="1"/>
          </p:cNvPicPr>
          <p:nvPr userDrawn="1"/>
        </p:nvPicPr>
        <p:blipFill>
          <a:blip r:embed="rId23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647113" y="4306888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4"/>
          <p:cNvPicPr>
            <a:picLocks noChangeAspect="1"/>
          </p:cNvPicPr>
          <p:nvPr userDrawn="1"/>
        </p:nvPicPr>
        <p:blipFill>
          <a:blip r:embed="rId24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7800" y="1876425"/>
            <a:ext cx="16891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图片 21"/>
          <p:cNvPicPr>
            <a:picLocks noChangeAspect="1"/>
          </p:cNvPicPr>
          <p:nvPr userDrawn="1"/>
        </p:nvPicPr>
        <p:blipFill>
          <a:blip r:embed="rId2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88" y="1622425"/>
            <a:ext cx="25685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图片 22"/>
          <p:cNvPicPr>
            <a:picLocks noChangeAspect="1"/>
          </p:cNvPicPr>
          <p:nvPr userDrawn="1"/>
        </p:nvPicPr>
        <p:blipFill>
          <a:blip r:embed="rId16" cstate="print"/>
          <a:srcRect t="-5524"/>
          <a:stretch>
            <a:fillRect/>
          </a:stretch>
        </p:blipFill>
        <p:spPr bwMode="auto">
          <a:xfrm>
            <a:off x="2819400" y="3016250"/>
            <a:ext cx="141763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图片 23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044950" y="3062288"/>
            <a:ext cx="13620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图片 24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300663" y="3503613"/>
            <a:ext cx="12525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图片 25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2075" y="3919538"/>
            <a:ext cx="13382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图片 1"/>
          <p:cNvPicPr>
            <a:picLocks noChangeAspect="1" noChangeArrowheads="1"/>
          </p:cNvPicPr>
          <p:nvPr userDrawn="1"/>
        </p:nvPicPr>
        <p:blipFill>
          <a:blip r:embed="rId26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3" t="8031" r="7834" b="28464"/>
          <a:stretch>
            <a:fillRect/>
          </a:stretch>
        </p:blipFill>
        <p:spPr bwMode="auto">
          <a:xfrm>
            <a:off x="6534150" y="4602163"/>
            <a:ext cx="796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8" descr="纸箱子"/>
          <p:cNvPicPr>
            <a:picLocks noChangeAspect="1" noChangeArrowheads="1"/>
          </p:cNvPicPr>
          <p:nvPr userDrawn="1"/>
        </p:nvPicPr>
        <p:blipFill>
          <a:blip r:embed="rId27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9" r="1027" b="68901"/>
          <a:stretch>
            <a:fillRect/>
          </a:stretch>
        </p:blipFill>
        <p:spPr bwMode="auto">
          <a:xfrm>
            <a:off x="7123113" y="3708400"/>
            <a:ext cx="2538412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图片 28"/>
          <p:cNvPicPr>
            <a:picLocks noChangeAspect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9859963" y="3152775"/>
            <a:ext cx="4587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梯形 29"/>
          <p:cNvSpPr/>
          <p:nvPr userDrawn="1"/>
        </p:nvSpPr>
        <p:spPr>
          <a:xfrm rot="12584178">
            <a:off x="2149475" y="2768600"/>
            <a:ext cx="852488" cy="144463"/>
          </a:xfrm>
          <a:prstGeom prst="trapezoid">
            <a:avLst>
              <a:gd name="adj" fmla="val 64630"/>
            </a:avLst>
          </a:prstGeom>
          <a:solidFill>
            <a:srgbClr val="38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1" r:id="rId1"/>
    <p:sldLayoutId id="2147484912" r:id="rId2"/>
    <p:sldLayoutId id="2147484913" r:id="rId3"/>
    <p:sldLayoutId id="2147484914" r:id="rId4"/>
    <p:sldLayoutId id="2147484915" r:id="rId5"/>
    <p:sldLayoutId id="2147484916" r:id="rId6"/>
    <p:sldLayoutId id="2147484917" r:id="rId7"/>
    <p:sldLayoutId id="2147484918" r:id="rId8"/>
    <p:sldLayoutId id="2147484919" r:id="rId9"/>
    <p:sldLayoutId id="2147484920" r:id="rId10"/>
    <p:sldLayoutId id="214748492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17448 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00" y="11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55"/>
          <p:cNvGrpSpPr>
            <a:grpSpLocks/>
          </p:cNvGrpSpPr>
          <p:nvPr userDrawn="1"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3086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3088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3090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3094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3096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3098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3100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3102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3105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3107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8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3109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3106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3103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3104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3101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3099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3097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3095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3091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92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3089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3075" name="图片 56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画儿"/>
          <p:cNvPicPr>
            <a:picLocks noChangeAspect="1" noChangeArrowheads="1"/>
          </p:cNvPicPr>
          <p:nvPr userDrawn="1"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15" t="6876" r="6429" b="5901"/>
          <a:stretch>
            <a:fillRect/>
          </a:stretch>
        </p:blipFill>
        <p:spPr bwMode="auto">
          <a:xfrm rot="4001915">
            <a:off x="3853656" y="2093119"/>
            <a:ext cx="498475" cy="973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077" name="Picture 8" descr="纸箱子"/>
          <p:cNvPicPr>
            <a:picLocks noChangeAspect="1" noChangeArrowheads="1"/>
          </p:cNvPicPr>
          <p:nvPr userDrawn="1"/>
        </p:nvPicPr>
        <p:blipFill>
          <a:blip r:embed="rId28" cstate="print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rcRect l="67061" t="3458" r="1027" b="68900"/>
          <a:stretch>
            <a:fillRect/>
          </a:stretch>
        </p:blipFill>
        <p:spPr bwMode="auto">
          <a:xfrm>
            <a:off x="6492875" y="5181600"/>
            <a:ext cx="2536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图片 59"/>
          <p:cNvPicPr>
            <a:picLocks noChangeAspect="1" noChangeArrowheads="1"/>
          </p:cNvPicPr>
          <p:nvPr userDrawn="1"/>
        </p:nvPicPr>
        <p:blipFill>
          <a:blip r:embed="rId29" cstate="print">
            <a:clrChange>
              <a:clrFrom>
                <a:srgbClr val="FFF9F2"/>
              </a:clrFrom>
              <a:clrTo>
                <a:srgbClr val="FFF9F2">
                  <a:alpha val="0"/>
                </a:srgbClr>
              </a:clrTo>
            </a:clrChange>
          </a:blip>
          <a:srcRect l="3502" t="8031" r="7834" b="28464"/>
          <a:stretch>
            <a:fillRect/>
          </a:stretch>
        </p:blipFill>
        <p:spPr bwMode="auto">
          <a:xfrm>
            <a:off x="6492875" y="4748213"/>
            <a:ext cx="7953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图片 60"/>
          <p:cNvPicPr>
            <a:picLocks noChangeAspect="1" noChangeArrowheads="1"/>
          </p:cNvPicPr>
          <p:nvPr userDrawn="1"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03725" y="3817938"/>
            <a:ext cx="1031875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图片 61"/>
          <p:cNvPicPr>
            <a:picLocks noChangeAspect="1" noChangeArrowheads="1"/>
          </p:cNvPicPr>
          <p:nvPr userDrawn="1"/>
        </p:nvPicPr>
        <p:blipFill>
          <a:blip r:embed="rId31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图片 62"/>
          <p:cNvPicPr>
            <a:picLocks noChangeAspect="1" noChangeArrowheads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" descr="书"/>
          <p:cNvPicPr>
            <a:picLocks noChangeAspect="1" noChangeArrowheads="1"/>
          </p:cNvPicPr>
          <p:nvPr userDrawn="1"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000">
            <a:off x="8562975" y="3248025"/>
            <a:ext cx="619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图片 64"/>
          <p:cNvPicPr>
            <a:picLocks noChangeAspect="1" noChangeArrowheads="1"/>
          </p:cNvPicPr>
          <p:nvPr userDrawn="1"/>
        </p:nvPicPr>
        <p:blipFill>
          <a:blip r:embed="rId34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图片 65"/>
          <p:cNvPicPr>
            <a:picLocks noChangeAspect="1" noChangeArrowheads="1"/>
          </p:cNvPicPr>
          <p:nvPr userDrawn="1"/>
        </p:nvPicPr>
        <p:blipFill>
          <a:blip r:embed="rId35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1936750"/>
            <a:ext cx="16891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图片 66"/>
          <p:cNvPicPr>
            <a:picLocks noChangeAspect="1" noChangeArrowheads="1"/>
          </p:cNvPicPr>
          <p:nvPr userDrawn="1"/>
        </p:nvPicPr>
        <p:blipFill>
          <a:blip r:embed="rId36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2" r:id="rId1"/>
    <p:sldLayoutId id="2147484923" r:id="rId2"/>
    <p:sldLayoutId id="2147484924" r:id="rId3"/>
    <p:sldLayoutId id="2147484925" r:id="rId4"/>
    <p:sldLayoutId id="2147484926" r:id="rId5"/>
    <p:sldLayoutId id="2147484927" r:id="rId6"/>
    <p:sldLayoutId id="2147484928" r:id="rId7"/>
    <p:sldLayoutId id="2147484929" r:id="rId8"/>
    <p:sldLayoutId id="2147484930" r:id="rId9"/>
    <p:sldLayoutId id="2147484931" r:id="rId10"/>
    <p:sldLayoutId id="21474849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55"/>
          <p:cNvGrpSpPr>
            <a:grpSpLocks/>
          </p:cNvGrpSpPr>
          <p:nvPr userDrawn="1"/>
        </p:nvGrpSpPr>
        <p:grpSpPr bwMode="auto">
          <a:xfrm rot="9684734">
            <a:off x="33338" y="-1398588"/>
            <a:ext cx="11934825" cy="9375776"/>
            <a:chOff x="710400" y="-2376019"/>
            <a:chExt cx="8950249" cy="9376229"/>
          </a:xfrm>
        </p:grpSpPr>
        <p:grpSp>
          <p:nvGrpSpPr>
            <p:cNvPr id="4104" name="组合 53"/>
            <p:cNvGrpSpPr>
              <a:grpSpLocks/>
            </p:cNvGrpSpPr>
            <p:nvPr userDrawn="1"/>
          </p:nvGrpSpPr>
          <p:grpSpPr bwMode="auto">
            <a:xfrm rot="-2136584">
              <a:off x="1726934" y="-2376019"/>
              <a:ext cx="7933715" cy="9376229"/>
              <a:chOff x="82930" y="-1121773"/>
              <a:chExt cx="7933715" cy="9376229"/>
            </a:xfrm>
          </p:grpSpPr>
          <p:grpSp>
            <p:nvGrpSpPr>
              <p:cNvPr id="4106" name="组合 51"/>
              <p:cNvGrpSpPr>
                <a:grpSpLocks/>
              </p:cNvGrpSpPr>
              <p:nvPr userDrawn="1"/>
            </p:nvGrpSpPr>
            <p:grpSpPr bwMode="auto">
              <a:xfrm rot="-479667">
                <a:off x="82930" y="-1121773"/>
                <a:ext cx="7933715" cy="9376229"/>
                <a:chOff x="92167" y="-1149482"/>
                <a:chExt cx="7933715" cy="9376229"/>
              </a:xfrm>
            </p:grpSpPr>
            <p:grpSp>
              <p:nvGrpSpPr>
                <p:cNvPr id="4108" name="组合 43"/>
                <p:cNvGrpSpPr>
                  <a:grpSpLocks/>
                </p:cNvGrpSpPr>
                <p:nvPr userDrawn="1"/>
              </p:nvGrpSpPr>
              <p:grpSpPr bwMode="auto">
                <a:xfrm rot="-3317749">
                  <a:off x="-629090" y="-428225"/>
                  <a:ext cx="9376229" cy="7933715"/>
                  <a:chOff x="-629090" y="-428225"/>
                  <a:chExt cx="9376229" cy="7933715"/>
                </a:xfrm>
              </p:grpSpPr>
              <p:grpSp>
                <p:nvGrpSpPr>
                  <p:cNvPr id="4112" name="组合 41"/>
                  <p:cNvGrpSpPr>
                    <a:grpSpLocks/>
                  </p:cNvGrpSpPr>
                  <p:nvPr userDrawn="1"/>
                </p:nvGrpSpPr>
                <p:grpSpPr bwMode="auto">
                  <a:xfrm rot="1051382">
                    <a:off x="-629090" y="-428225"/>
                    <a:ext cx="9376229" cy="7933715"/>
                    <a:chOff x="-629090" y="-428225"/>
                    <a:chExt cx="9376229" cy="7933715"/>
                  </a:xfrm>
                </p:grpSpPr>
                <p:grpSp>
                  <p:nvGrpSpPr>
                    <p:cNvPr id="4114" name="组合 39"/>
                    <p:cNvGrpSpPr>
                      <a:grpSpLocks/>
                    </p:cNvGrpSpPr>
                    <p:nvPr userDrawn="1"/>
                  </p:nvGrpSpPr>
                  <p:grpSpPr bwMode="auto">
                    <a:xfrm rot="601921">
                      <a:off x="-629090" y="-428225"/>
                      <a:ext cx="9376229" cy="7933715"/>
                      <a:chOff x="-675270" y="-397912"/>
                      <a:chExt cx="9376229" cy="7933715"/>
                    </a:xfrm>
                  </p:grpSpPr>
                  <p:grpSp>
                    <p:nvGrpSpPr>
                      <p:cNvPr id="4116" name="组合 37"/>
                      <p:cNvGrpSpPr>
                        <a:grpSpLocks/>
                      </p:cNvGrpSpPr>
                      <p:nvPr userDrawn="1"/>
                    </p:nvGrpSpPr>
                    <p:grpSpPr bwMode="auto">
                      <a:xfrm rot="-5400000">
                        <a:off x="45987" y="-1119169"/>
                        <a:ext cx="7933715" cy="9376229"/>
                        <a:chOff x="36751" y="-1116788"/>
                        <a:chExt cx="7933715" cy="9376229"/>
                      </a:xfrm>
                    </p:grpSpPr>
                    <p:grpSp>
                      <p:nvGrpSpPr>
                        <p:cNvPr id="4118" name="组合 31"/>
                        <p:cNvGrpSpPr>
                          <a:grpSpLocks/>
                        </p:cNvGrpSpPr>
                        <p:nvPr userDrawn="1"/>
                      </p:nvGrpSpPr>
                      <p:grpSpPr bwMode="auto">
                        <a:xfrm rot="3973089">
                          <a:off x="-199943" y="89032"/>
                          <a:ext cx="9376229" cy="6964589"/>
                          <a:chOff x="-1018649" y="-29029"/>
                          <a:chExt cx="9376229" cy="6964589"/>
                        </a:xfrm>
                      </p:grpSpPr>
                      <p:grpSp>
                        <p:nvGrpSpPr>
                          <p:cNvPr id="4120" name="组合 2"/>
                          <p:cNvGrpSpPr>
                            <a:grpSpLocks/>
                          </p:cNvGrpSpPr>
                          <p:nvPr userDrawn="1"/>
                        </p:nvGrpSpPr>
                        <p:grpSpPr bwMode="auto">
                          <a:xfrm rot="-7754967">
                            <a:off x="187171" y="-1234849"/>
                            <a:ext cx="6964589" cy="9376229"/>
                            <a:chOff x="187173" y="-1234849"/>
                            <a:chExt cx="6964589" cy="9376229"/>
                          </a:xfrm>
                        </p:grpSpPr>
                        <p:grpSp>
                          <p:nvGrpSpPr>
                            <p:cNvPr id="4123" name="组合 6"/>
                            <p:cNvGrpSpPr>
                              <a:grpSpLocks/>
                            </p:cNvGrpSpPr>
                            <p:nvPr userDrawn="1"/>
                          </p:nvGrpSpPr>
                          <p:grpSpPr bwMode="auto">
                            <a:xfrm rot="3780253">
                              <a:off x="-1018647" y="-29029"/>
                              <a:ext cx="9376229" cy="6964589"/>
                              <a:chOff x="-232231" y="-159654"/>
                              <a:chExt cx="9376229" cy="6964589"/>
                            </a:xfrm>
                          </p:grpSpPr>
                          <p:pic>
                            <p:nvPicPr>
                              <p:cNvPr id="4125" name="图片 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3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232231" y="-159654"/>
                                <a:ext cx="9376229" cy="696458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6" name="图片 8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74951" y="-116113"/>
                                <a:ext cx="4569047" cy="507633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  <p:pic>
                            <p:nvPicPr>
                              <p:cNvPr id="4127" name="图片 9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4" cstate="print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-138008" y="16916"/>
                                <a:ext cx="415238" cy="1586639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grpSp>
                        <p:pic>
                          <p:nvPicPr>
                            <p:cNvPr id="4124" name="图片 1"/>
                            <p:cNvPicPr>
                              <a:picLocks noChangeAspect="1"/>
                            </p:cNvPicPr>
                            <p:nvPr userDrawn="1"/>
                          </p:nvPicPr>
                          <p:blipFill>
                            <a:blip r:embed="rId15" cstate="print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5771" y="1247054"/>
                              <a:ext cx="257175" cy="401767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</p:pic>
                      </p:grpSp>
                      <p:pic>
                        <p:nvPicPr>
                          <p:cNvPr id="4121" name="图片 3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6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21275" y="1802062"/>
                            <a:ext cx="333375" cy="151447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  <p:pic>
                        <p:nvPicPr>
                          <p:cNvPr id="4122" name="图片 30"/>
                          <p:cNvPicPr>
                            <a:picLocks noChangeAspect="1"/>
                          </p:cNvPicPr>
                          <p:nvPr userDrawn="1"/>
                        </p:nvPicPr>
                        <p:blipFill>
                          <a:blip r:embed="rId17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6914" y="2559300"/>
                            <a:ext cx="1061190" cy="168592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pic>
                      <p:nvPicPr>
                        <p:cNvPr id="4119" name="图片 36"/>
                        <p:cNvPicPr>
                          <a:picLocks noChangeAspect="1"/>
                        </p:cNvPicPr>
                        <p:nvPr userDrawn="1"/>
                      </p:nvPicPr>
                      <p:blipFill>
                        <a:blip r:embed="rId18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 rot="1627250">
                          <a:off x="36751" y="2322588"/>
                          <a:ext cx="1609725" cy="15240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</p:grpSp>
                  <p:pic>
                    <p:nvPicPr>
                      <p:cNvPr id="4117" name="图片 38"/>
                      <p:cNvPicPr>
                        <a:picLocks noChangeAspect="1"/>
                      </p:cNvPicPr>
                      <p:nvPr userDrawn="1"/>
                    </p:nvPicPr>
                    <p:blipFill>
                      <a:blip r:embed="rId1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31" y="5616468"/>
                        <a:ext cx="1000270" cy="381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grpSp>
                <p:pic>
                  <p:nvPicPr>
                    <p:cNvPr id="4115" name="图片 40"/>
                    <p:cNvPicPr>
                      <a:picLocks noChangeAspect="1"/>
                    </p:cNvPicPr>
                    <p:nvPr userDrawn="1"/>
                  </p:nvPicPr>
                  <p:blipFill>
                    <a:blip r:embed="rId20" cstate="print"/>
                    <a:srcRect/>
                    <a:stretch>
                      <a:fillRect/>
                    </a:stretch>
                  </p:blipFill>
                  <p:spPr bwMode="auto">
                    <a:xfrm rot="1072378" flipH="1">
                      <a:off x="2945750" y="5276159"/>
                      <a:ext cx="352336" cy="2246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4113" name="图片 42"/>
                  <p:cNvPicPr>
                    <a:picLocks noChangeAspect="1"/>
                  </p:cNvPicPr>
                  <p:nvPr userDrawn="1"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 rot="-297708">
                    <a:off x="2759164" y="4828529"/>
                    <a:ext cx="285750" cy="3322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4109" name="图片 44"/>
                <p:cNvPicPr>
                  <a:picLocks noChangeAspect="1"/>
                </p:cNvPicPr>
                <p:nvPr userDrawn="1"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3303098" y="473793"/>
                  <a:ext cx="209550" cy="942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图片 49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rcRect/>
                <a:stretch>
                  <a:fillRect/>
                </a:stretch>
              </p:blipFill>
              <p:spPr bwMode="auto">
                <a:xfrm rot="-192092">
                  <a:off x="3070145" y="637317"/>
                  <a:ext cx="227667" cy="1229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图片 50"/>
                <p:cNvPicPr>
                  <a:picLocks noChangeAspect="1"/>
                </p:cNvPicPr>
                <p:nvPr userDrawn="1"/>
              </p:nvPicPr>
              <p:blipFill>
                <a:blip r:embed="rId23" cstate="print"/>
                <a:stretch>
                  <a:fillRect/>
                </a:stretch>
              </p:blipFill>
              <p:spPr>
                <a:xfrm rot="13322952" flipV="1">
                  <a:off x="3070405" y="710668"/>
                  <a:ext cx="312621" cy="118251"/>
                </a:xfrm>
                <a:prstGeom prst="trapezoid">
                  <a:avLst>
                    <a:gd name="adj" fmla="val 76515"/>
                  </a:avLst>
                </a:prstGeom>
              </p:spPr>
            </p:pic>
          </p:grpSp>
          <p:pic>
            <p:nvPicPr>
              <p:cNvPr id="4107" name="图片 52"/>
              <p:cNvPicPr>
                <a:picLocks noChangeAspect="1"/>
              </p:cNvPicPr>
              <p:nvPr userDrawn="1"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344123" y="657147"/>
                <a:ext cx="320561" cy="27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5" name="图片 54"/>
            <p:cNvPicPr>
              <a:picLocks noChangeAspect="1"/>
            </p:cNvPicPr>
            <p:nvPr userDrawn="1"/>
          </p:nvPicPr>
          <p:blipFill>
            <a:blip r:embed="rId25" cstate="print"/>
            <a:stretch>
              <a:fillRect/>
            </a:stretch>
          </p:blipFill>
          <p:spPr>
            <a:xfrm rot="21094279">
              <a:off x="710400" y="1070305"/>
              <a:ext cx="1938935" cy="132200"/>
            </a:xfrm>
            <a:prstGeom prst="trapezoid">
              <a:avLst/>
            </a:prstGeom>
          </p:spPr>
        </p:pic>
      </p:grpSp>
      <p:pic>
        <p:nvPicPr>
          <p:cNvPr id="4099" name="图片 56"/>
          <p:cNvPicPr>
            <a:picLocks noChangeAspect="1" noChangeArrowheads="1"/>
          </p:cNvPicPr>
          <p:nvPr userDrawn="1"/>
        </p:nvPicPr>
        <p:blipFill>
          <a:blip r:embed="rId26" cstate="print"/>
          <a:srcRect/>
          <a:stretch>
            <a:fillRect/>
          </a:stretch>
        </p:blipFill>
        <p:spPr bwMode="auto">
          <a:xfrm rot="-167860">
            <a:off x="2828925" y="3937000"/>
            <a:ext cx="52451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61"/>
          <p:cNvPicPr>
            <a:picLocks noChangeAspect="1" noChangeArrowheads="1"/>
          </p:cNvPicPr>
          <p:nvPr userDrawn="1"/>
        </p:nvPicPr>
        <p:blipFill>
          <a:blip r:embed="rId27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208213"/>
            <a:ext cx="10064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62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240963" y="2327275"/>
            <a:ext cx="1841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图片 64"/>
          <p:cNvPicPr>
            <a:picLocks noChangeAspect="1" noChangeArrowheads="1"/>
          </p:cNvPicPr>
          <p:nvPr userDrawn="1"/>
        </p:nvPicPr>
        <p:blipFill>
          <a:blip r:embed="rId29" cstate="print">
            <a:clrChange>
              <a:clrFrom>
                <a:srgbClr val="686869"/>
              </a:clrFrom>
              <a:clrTo>
                <a:srgbClr val="68686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3766">
            <a:off x="8759825" y="4362450"/>
            <a:ext cx="24892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图片 66"/>
          <p:cNvPicPr>
            <a:picLocks noChangeAspect="1" noChangeArrowheads="1"/>
          </p:cNvPicPr>
          <p:nvPr userDrawn="1"/>
        </p:nvPicPr>
        <p:blipFill>
          <a:blip r:embed="rId30" cstate="print">
            <a:clrChange>
              <a:clrFrom>
                <a:srgbClr val="D6D8DA"/>
              </a:clrFrom>
              <a:clrTo>
                <a:srgbClr val="D6D8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" y="1787525"/>
            <a:ext cx="24749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itchFamily="34" charset="0"/>
              </a:rPr>
              <a:t>单击此处编辑母版文本样式</a:t>
            </a:r>
          </a:p>
          <a:p>
            <a:pPr lvl="1"/>
            <a:r>
              <a:rPr lang="zh-CN" altLang="zh-CN" smtClean="0">
                <a:sym typeface="Arial" pitchFamily="34" charset="0"/>
              </a:rPr>
              <a:t>第二级</a:t>
            </a:r>
          </a:p>
          <a:p>
            <a:pPr lvl="2"/>
            <a:r>
              <a:rPr lang="zh-CN" altLang="zh-CN" smtClean="0">
                <a:sym typeface="Arial" pitchFamily="34" charset="0"/>
              </a:rPr>
              <a:t>第三级</a:t>
            </a:r>
          </a:p>
          <a:p>
            <a:pPr lvl="3"/>
            <a:r>
              <a:rPr lang="zh-CN" altLang="zh-CN" smtClean="0">
                <a:sym typeface="Arial" pitchFamily="34" charset="0"/>
              </a:rPr>
              <a:t>第四级</a:t>
            </a:r>
          </a:p>
          <a:p>
            <a:pPr lvl="4"/>
            <a:r>
              <a:rPr lang="zh-CN" altLang="zh-CN" smtClean="0">
                <a:sym typeface="Arial" pitchFamily="34" charset="0"/>
              </a:rPr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B1D8DB-4FB9-466D-8FD5-39DCA6E70E56}" type="datetime1">
              <a:rPr lang="zh-CN" altLang="en-US"/>
              <a:pPr>
                <a:defRPr/>
              </a:pPr>
              <a:t>2016/1/3</a:t>
            </a:fld>
            <a:endParaRPr lang="en-US" altLang="zh-CN" sz="18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9E40C85-A47C-4701-A431-FE47E95CAD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3" r:id="rId1"/>
    <p:sldLayoutId id="2147484944" r:id="rId2"/>
    <p:sldLayoutId id="2147484945" r:id="rId3"/>
    <p:sldLayoutId id="2147484946" r:id="rId4"/>
    <p:sldLayoutId id="2147484947" r:id="rId5"/>
    <p:sldLayoutId id="2147484948" r:id="rId6"/>
    <p:sldLayoutId id="2147484949" r:id="rId7"/>
    <p:sldLayoutId id="2147484950" r:id="rId8"/>
    <p:sldLayoutId id="2147484951" r:id="rId9"/>
    <p:sldLayoutId id="2147484952" r:id="rId10"/>
    <p:sldLayoutId id="2147484953" r:id="rId11"/>
    <p:sldLayoutId id="2147484954" r:id="rId12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4549D9-3BE2-443E-A6D1-99725F171DFA}" type="datetime1">
              <a:rPr lang="zh-CN" altLang="en-US"/>
              <a:pPr>
                <a:defRPr/>
              </a:pPr>
              <a:t>2016/1/3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5024EB2D-9EA9-45BF-84C6-CF6CE448DD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0488" y="447675"/>
            <a:ext cx="9144000" cy="238760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40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 </a:t>
            </a:r>
            <a:r>
              <a:rPr lang="zh-CN" altLang="en-US" sz="400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3330575"/>
            <a:ext cx="9144000" cy="1655763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zh-CN" altLang="en-US" sz="5400" b="1" smtClean="0">
                <a:solidFill>
                  <a:srgbClr val="000000"/>
                </a:solidFill>
                <a:latin typeface="楷体_GB2312"/>
                <a:ea typeface="楷体_GB2312"/>
                <a:cs typeface="楷体_GB2312"/>
              </a:rPr>
              <a:t>谢谢你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975" y="1030288"/>
            <a:ext cx="3489325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"/>
              <a:defRPr sz="2000">
                <a:solidFill>
                  <a:schemeClr val="accent2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 sz="2000"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Calibri" panose="020F0502020204030204" pitchFamily="34" charset="0"/>
              <a:buChar char="•"/>
              <a:defRPr>
                <a:solidFill>
                  <a:srgbClr val="7F7F7F"/>
                </a:solidFill>
                <a:latin typeface="Times New Roman" panose="02020603050405020304" pitchFamily="18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《HSK标准教程》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册</a:t>
            </a:r>
            <a:endParaRPr lang="zh-CN" altLang="en-US" sz="2400" b="1" dirty="0">
              <a:solidFill>
                <a:srgbClr val="D09E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6349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5" y="708025"/>
            <a:ext cx="7540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730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73731" name="组合 8"/>
          <p:cNvGrpSpPr>
            <a:grpSpLocks/>
          </p:cNvGrpSpPr>
          <p:nvPr/>
        </p:nvGrpSpPr>
        <p:grpSpPr bwMode="auto">
          <a:xfrm>
            <a:off x="307975" y="6350"/>
            <a:ext cx="3589338" cy="646113"/>
            <a:chOff x="308629" y="6819"/>
            <a:chExt cx="3588372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1" y="6819"/>
              <a:ext cx="3567740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汉字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Characters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3588372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/>
              <a:t>汉字的笔画</a:t>
            </a:r>
            <a:r>
              <a:rPr lang="zh-CN" altLang="en-US" sz="2800" b="1" dirty="0">
                <a:latin typeface="+mn-ea"/>
                <a:ea typeface="+mn-ea"/>
              </a:rPr>
              <a:t>（</a:t>
            </a: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en-US" altLang="zh-CN" dirty="0">
                <a:latin typeface="+mn-ea"/>
                <a:ea typeface="+mn-ea"/>
              </a:rPr>
              <a:t>Strokes of Chinese Characters(1)</a:t>
            </a:r>
            <a:endParaRPr lang="zh-CN" altLang="en-US" sz="2800" dirty="0">
              <a:latin typeface="+mn-ea"/>
              <a:ea typeface="+mn-ea"/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747713" y="1651000"/>
          <a:ext cx="10945812" cy="41259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48604"/>
                <a:gridCol w="3312253"/>
                <a:gridCol w="3984955"/>
              </a:tblGrid>
              <a:tr h="4994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笔画名称 </a:t>
                      </a:r>
                      <a:r>
                        <a:rPr lang="en-US" altLang="zh-CN" sz="2400" b="1" i="0" dirty="0" smtClean="0">
                          <a:latin typeface="Bradley Hand ITC" pitchFamily="66" charset="0"/>
                        </a:rPr>
                        <a:t>Stroke</a:t>
                      </a:r>
                      <a:endParaRPr lang="zh-CN" altLang="en-US" sz="2400" b="1" i="0" dirty="0">
                        <a:latin typeface="Bradley Hand ITC" pitchFamily="66" charset="0"/>
                      </a:endParaRPr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运笔方向 </a:t>
                      </a:r>
                      <a:r>
                        <a:rPr lang="en-US" altLang="zh-CN" sz="2400" dirty="0" smtClean="0">
                          <a:latin typeface="Bradley Hand ITC" pitchFamily="66" charset="0"/>
                        </a:rPr>
                        <a:t>Direction</a:t>
                      </a:r>
                      <a:endParaRPr lang="zh-CN" altLang="en-US" sz="2400" dirty="0">
                        <a:latin typeface="Bradley Hand ITC" pitchFamily="66" charset="0"/>
                      </a:endParaRPr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>
                          <a:latin typeface="微软雅黑" pitchFamily="34" charset="-122"/>
                          <a:ea typeface="微软雅黑" pitchFamily="34" charset="-122"/>
                        </a:rPr>
                        <a:t>例字 </a:t>
                      </a:r>
                      <a:r>
                        <a:rPr lang="en-US" altLang="zh-CN" sz="2400" dirty="0" smtClean="0">
                          <a:latin typeface="Bradley Hand ITC" pitchFamily="66" charset="0"/>
                        </a:rPr>
                        <a:t>Example</a:t>
                      </a:r>
                      <a:r>
                        <a:rPr lang="en-US" altLang="zh-CN" sz="2400" baseline="0" dirty="0" smtClean="0">
                          <a:latin typeface="Bradley Hand ITC" pitchFamily="66" charset="0"/>
                        </a:rPr>
                        <a:t> Characters</a:t>
                      </a:r>
                      <a:endParaRPr lang="zh-CN" altLang="en-US" sz="2400" dirty="0">
                        <a:latin typeface="Bradley Hand ITC" pitchFamily="66" charset="0"/>
                      </a:endParaRPr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98E0"/>
                    </a:solidFill>
                  </a:tcPr>
                </a:tc>
              </a:tr>
              <a:tr h="117616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/>
                        <a:t>             横折</a:t>
                      </a:r>
                      <a:r>
                        <a:rPr lang="zh-CN" altLang="en-US" sz="2400" dirty="0" smtClean="0"/>
                        <a:t>    </a:t>
                      </a:r>
                      <a:r>
                        <a:rPr lang="en-US" altLang="zh-CN" sz="2400" b="1" dirty="0" err="1" smtClean="0">
                          <a:latin typeface="GB Pinyinok-D" pitchFamily="2" charset="-122"/>
                          <a:ea typeface="GB Pinyinok-D" pitchFamily="2" charset="-122"/>
                        </a:rPr>
                        <a:t>hénɡzhé</a:t>
                      </a:r>
                      <a:endParaRPr lang="en-US" altLang="zh-CN" sz="2400" b="1" dirty="0" smtClean="0">
                        <a:latin typeface="GB Pinyinok-D" pitchFamily="2" charset="-122"/>
                        <a:ea typeface="GB Pinyinok-D" pitchFamily="2" charset="-122"/>
                      </a:endParaRPr>
                    </a:p>
                    <a:p>
                      <a:pPr algn="ctr"/>
                      <a:r>
                        <a:rPr lang="en-US" altLang="zh-CN" sz="2400" dirty="0" smtClean="0"/>
                        <a:t>             horizontal-</a:t>
                      </a:r>
                      <a:r>
                        <a:rPr lang="en-US" altLang="zh-CN" sz="2400" dirty="0" err="1" smtClean="0"/>
                        <a:t>turing</a:t>
                      </a:r>
                      <a:endParaRPr lang="zh-CN" altLang="en-US" sz="2400" dirty="0"/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14350" indent="-514350" algn="l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口</a:t>
                      </a:r>
                      <a:r>
                        <a:rPr lang="en-US" altLang="zh-CN" sz="2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Times New Roman" pitchFamily="18" charset="0"/>
                        </a:rPr>
                        <a:t>kǒu</a:t>
                      </a:r>
                      <a:r>
                        <a:rPr lang="en-US" altLang="zh-C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B Pinyinok-D" pitchFamily="2" charset="-122"/>
                          <a:ea typeface="GB Pinyinok-D" pitchFamily="2" charset="-122"/>
                        </a:rPr>
                        <a:t>    </a:t>
                      </a: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mouth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日   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SimSun-ExtB" pitchFamily="49" charset="-122"/>
                          <a:ea typeface="SimSun-ExtB" pitchFamily="49" charset="-122"/>
                          <a:cs typeface="+mn-cs"/>
                          <a:sym typeface="Times New Roman" pitchFamily="18" charset="0"/>
                        </a:rPr>
                        <a:t>rì</a:t>
                      </a:r>
                      <a:r>
                        <a:rPr lang="en-US" altLang="zh-C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GB Pinyinok-D" pitchFamily="2" charset="-122"/>
                          <a:ea typeface="GB Pinyinok-D" pitchFamily="2" charset="-122"/>
                        </a:rPr>
                        <a:t>   </a:t>
                      </a: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    </a:t>
                      </a:r>
                      <a:r>
                        <a:rPr lang="en-US" altLang="zh-CN" sz="24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 </a:t>
                      </a:r>
                      <a:r>
                        <a:rPr lang="en-US" altLang="zh-CN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GB Pinyinok-D" pitchFamily="2" charset="-122"/>
                        </a:rPr>
                        <a:t>sun</a:t>
                      </a:r>
                      <a:endParaRPr lang="zh-CN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GB Pinyinok-D" pitchFamily="2" charset="-122"/>
                      </a:endParaRPr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978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1" dirty="0" smtClean="0"/>
                        <a:t>                竖折   </a:t>
                      </a:r>
                      <a:r>
                        <a:rPr lang="zh-CN" altLang="en-US" sz="2400" b="0" baseline="0" dirty="0" smtClean="0"/>
                        <a:t> </a:t>
                      </a:r>
                      <a:r>
                        <a:rPr lang="en-US" altLang="zh-CN" sz="2400" b="1" dirty="0" err="1" smtClean="0">
                          <a:latin typeface="GB Pinyinok-D" pitchFamily="2" charset="-122"/>
                          <a:ea typeface="GB Pinyinok-D" pitchFamily="2" charset="-122"/>
                        </a:rPr>
                        <a:t>shùzhé</a:t>
                      </a:r>
                      <a:endParaRPr lang="en-US" altLang="zh-CN" sz="2400" b="1" dirty="0" smtClean="0">
                        <a:latin typeface="GB Pinyinok-D" pitchFamily="2" charset="-122"/>
                        <a:ea typeface="GB Pinyinok-D" pitchFamily="2" charset="-122"/>
                      </a:endParaRPr>
                    </a:p>
                    <a:p>
                      <a:pPr algn="l"/>
                      <a:r>
                        <a:rPr lang="en-US" altLang="zh-CN" sz="2400" b="0" dirty="0" smtClean="0">
                          <a:latin typeface="+mn-lt"/>
                          <a:ea typeface="GB Pinyinok-D" pitchFamily="2" charset="-122"/>
                        </a:rPr>
                        <a:t>                 vertical-</a:t>
                      </a:r>
                      <a:r>
                        <a:rPr lang="en-US" altLang="zh-CN" sz="2400" b="0" dirty="0" err="1" smtClean="0">
                          <a:latin typeface="+mn-lt"/>
                          <a:ea typeface="GB Pinyinok-D" pitchFamily="2" charset="-122"/>
                        </a:rPr>
                        <a:t>turing</a:t>
                      </a:r>
                      <a:endParaRPr lang="zh-CN" altLang="en-US" sz="2400" b="0" dirty="0">
                        <a:latin typeface="+mn-lt"/>
                        <a:ea typeface="GB Pinyinok-D" pitchFamily="2" charset="-122"/>
                      </a:endParaRPr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山   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Times New Roman" pitchFamily="18" charset="0"/>
                        </a:rPr>
                        <a:t>shān</a:t>
                      </a:r>
                      <a:r>
                        <a:rPr lang="en-US" altLang="zh-CN" sz="2400" b="1" dirty="0" smtClean="0">
                          <a:latin typeface="GB Pinyinok-D" pitchFamily="2" charset="-122"/>
                          <a:ea typeface="GB Pinyinok-D" pitchFamily="2" charset="-122"/>
                        </a:rPr>
                        <a:t>  </a:t>
                      </a:r>
                      <a:r>
                        <a:rPr lang="en-US" altLang="zh-CN" sz="2400" b="1" baseline="0" dirty="0" smtClean="0">
                          <a:latin typeface="GB Pinyinok-D" pitchFamily="2" charset="-122"/>
                          <a:ea typeface="GB Pinyinok-D" pitchFamily="2" charset="-122"/>
                        </a:rPr>
                        <a:t> </a:t>
                      </a:r>
                      <a:r>
                        <a:rPr lang="en-US" altLang="zh-CN" sz="2400" dirty="0" smtClean="0"/>
                        <a:t>mountain</a:t>
                      </a:r>
                    </a:p>
                    <a:p>
                      <a:r>
                        <a:rPr lang="zh-CN" altLang="en-US" sz="2400" b="1" baseline="0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出   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SimSun-ExtB" pitchFamily="49" charset="-122"/>
                          <a:ea typeface="SimSun-ExtB" pitchFamily="49" charset="-122"/>
                          <a:cs typeface="+mn-cs"/>
                          <a:sym typeface="Times New Roman" pitchFamily="18" charset="0"/>
                        </a:rPr>
                        <a:t>chū</a:t>
                      </a:r>
                      <a:r>
                        <a:rPr lang="en-US" altLang="zh-CN" sz="2400" b="1" baseline="0" dirty="0" smtClean="0">
                          <a:latin typeface="GB Pinyinok-D" pitchFamily="2" charset="-122"/>
                          <a:ea typeface="GB Pinyinok-D" pitchFamily="2" charset="-122"/>
                        </a:rPr>
                        <a:t>     </a:t>
                      </a:r>
                      <a:r>
                        <a:rPr lang="en-US" altLang="zh-CN" sz="2400" baseline="0" dirty="0" smtClean="0"/>
                        <a:t>to come/get out</a:t>
                      </a:r>
                      <a:endParaRPr lang="zh-CN" altLang="en-US" sz="2400" dirty="0"/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0501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           </a:t>
                      </a:r>
                      <a:r>
                        <a:rPr lang="zh-CN" altLang="en-US" sz="2400" baseline="0" dirty="0" smtClean="0"/>
                        <a:t> </a:t>
                      </a:r>
                      <a:r>
                        <a:rPr lang="zh-CN" altLang="en-US" sz="2400" b="1" baseline="0" dirty="0" smtClean="0"/>
                        <a:t>竖钩</a:t>
                      </a:r>
                      <a:r>
                        <a:rPr lang="zh-CN" altLang="en-US" sz="2400" b="1" dirty="0" smtClean="0"/>
                        <a:t>    </a:t>
                      </a:r>
                      <a:r>
                        <a:rPr lang="en-US" altLang="zh-CN" sz="2400" b="1" dirty="0" err="1" smtClean="0">
                          <a:latin typeface="GB Pinyinok-D" pitchFamily="2" charset="-122"/>
                          <a:ea typeface="GB Pinyinok-D" pitchFamily="2" charset="-122"/>
                        </a:rPr>
                        <a:t>shùɡōu</a:t>
                      </a:r>
                      <a:endParaRPr lang="en-US" altLang="zh-CN" sz="2400" b="1" dirty="0" smtClean="0">
                        <a:latin typeface="GB Pinyinok-D" pitchFamily="2" charset="-122"/>
                        <a:ea typeface="GB Pinyinok-D" pitchFamily="2" charset="-122"/>
                      </a:endParaRPr>
                    </a:p>
                    <a:p>
                      <a:r>
                        <a:rPr lang="en-US" altLang="zh-CN" sz="2400" dirty="0" smtClean="0"/>
                        <a:t>                 vertical</a:t>
                      </a:r>
                      <a:r>
                        <a:rPr lang="en-US" altLang="zh-CN" sz="2400" baseline="0" dirty="0" smtClean="0"/>
                        <a:t> hook</a:t>
                      </a:r>
                      <a:endParaRPr lang="zh-CN" altLang="en-US" sz="2400" dirty="0"/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123140" marR="123140" marT="61577" marB="615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丁   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Times New Roman" pitchFamily="18" charset="0"/>
                        </a:rPr>
                        <a:t>dīnɡ</a:t>
                      </a:r>
                      <a:r>
                        <a:rPr lang="en-US" altLang="zh-CN" sz="2400" b="1" dirty="0" smtClean="0">
                          <a:latin typeface="GB Pinyinok-D" pitchFamily="2" charset="-122"/>
                          <a:ea typeface="GB Pinyinok-D" pitchFamily="2" charset="-122"/>
                        </a:rPr>
                        <a:t>    </a:t>
                      </a:r>
                      <a:r>
                        <a:rPr lang="en-US" altLang="zh-CN" sz="2400" dirty="0" err="1" smtClean="0"/>
                        <a:t>man,member</a:t>
                      </a:r>
                      <a:r>
                        <a:rPr lang="en-US" altLang="zh-CN" sz="2400" dirty="0" smtClean="0"/>
                        <a:t> of    </a:t>
                      </a:r>
                    </a:p>
                    <a:p>
                      <a:r>
                        <a:rPr lang="en-US" altLang="zh-CN" sz="2400" dirty="0" smtClean="0"/>
                        <a:t>                        a family</a:t>
                      </a:r>
                    </a:p>
                    <a:p>
                      <a:pPr algn="l"/>
                      <a:r>
                        <a:rPr lang="zh-CN" altLang="en-US" sz="2400" b="1" dirty="0" smtClean="0">
                          <a:solidFill>
                            <a:srgbClr val="C00000"/>
                          </a:solidFill>
                          <a:latin typeface="华文新魏" pitchFamily="2" charset="-122"/>
                          <a:ea typeface="华文新魏" pitchFamily="2" charset="-122"/>
                        </a:rPr>
                        <a:t>小     </a:t>
                      </a:r>
                      <a:r>
                        <a:rPr lang="en-US" altLang="zh-CN" sz="2400" b="1" kern="1200" dirty="0" err="1" smtClean="0">
                          <a:solidFill>
                            <a:schemeClr val="tx1"/>
                          </a:solidFill>
                          <a:latin typeface="GB Pinyinok-D" pitchFamily="2" charset="-122"/>
                          <a:ea typeface="GB Pinyinok-D" pitchFamily="2" charset="-122"/>
                          <a:cs typeface="+mn-cs"/>
                          <a:sym typeface="Times New Roman" pitchFamily="18" charset="0"/>
                        </a:rPr>
                        <a:t>xiǎo</a:t>
                      </a:r>
                      <a:r>
                        <a:rPr lang="en-US" altLang="zh-CN" sz="2400" b="1" dirty="0" smtClean="0">
                          <a:latin typeface="GB Pinyinok-D" pitchFamily="2" charset="-122"/>
                          <a:ea typeface="GB Pinyinok-D" pitchFamily="2" charset="-122"/>
                        </a:rPr>
                        <a:t>   </a:t>
                      </a:r>
                      <a:r>
                        <a:rPr lang="en-US" altLang="zh-CN" sz="2400" b="1" baseline="0" dirty="0" smtClean="0">
                          <a:latin typeface="GB Pinyinok-D" pitchFamily="2" charset="-122"/>
                          <a:ea typeface="GB Pinyinok-D" pitchFamily="2" charset="-122"/>
                        </a:rPr>
                        <a:t> </a:t>
                      </a:r>
                      <a:r>
                        <a:rPr lang="en-US" altLang="zh-CN" sz="2400" dirty="0" err="1" smtClean="0"/>
                        <a:t>small,little</a:t>
                      </a:r>
                      <a:endParaRPr lang="zh-CN" altLang="en-US" sz="2400" dirty="0"/>
                    </a:p>
                  </a:txBody>
                  <a:tcPr marL="123140" marR="123140" marT="61577" marB="61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3755" name="组合 26"/>
          <p:cNvGrpSpPr>
            <a:grpSpLocks/>
          </p:cNvGrpSpPr>
          <p:nvPr/>
        </p:nvGrpSpPr>
        <p:grpSpPr bwMode="auto">
          <a:xfrm>
            <a:off x="1184275" y="2527300"/>
            <a:ext cx="414338" cy="2951163"/>
            <a:chOff x="1184815" y="2527907"/>
            <a:chExt cx="413318" cy="2950291"/>
          </a:xfrm>
        </p:grpSpPr>
        <p:sp>
          <p:nvSpPr>
            <p:cNvPr id="73762" name="Freeform 48"/>
            <p:cNvSpPr>
              <a:spLocks/>
            </p:cNvSpPr>
            <p:nvPr/>
          </p:nvSpPr>
          <p:spPr bwMode="auto">
            <a:xfrm>
              <a:off x="1279474" y="5010198"/>
              <a:ext cx="108000" cy="468000"/>
            </a:xfrm>
            <a:custGeom>
              <a:avLst/>
              <a:gdLst>
                <a:gd name="T0" fmla="*/ 2147483647 w 207"/>
                <a:gd name="T1" fmla="*/ 2147483647 h 756"/>
                <a:gd name="T2" fmla="*/ 2147483647 w 207"/>
                <a:gd name="T3" fmla="*/ 2147483647 h 756"/>
                <a:gd name="T4" fmla="*/ 2147483647 w 207"/>
                <a:gd name="T5" fmla="*/ 2147483647 h 756"/>
                <a:gd name="T6" fmla="*/ 0 w 207"/>
                <a:gd name="T7" fmla="*/ 2147483647 h 756"/>
                <a:gd name="T8" fmla="*/ 2147483647 w 207"/>
                <a:gd name="T9" fmla="*/ 2147483647 h 756"/>
                <a:gd name="T10" fmla="*/ 2147483647 w 207"/>
                <a:gd name="T11" fmla="*/ 2147483647 h 756"/>
                <a:gd name="T12" fmla="*/ 2147483647 w 207"/>
                <a:gd name="T13" fmla="*/ 2147483647 h 756"/>
                <a:gd name="T14" fmla="*/ 2147483647 w 207"/>
                <a:gd name="T15" fmla="*/ 2147483647 h 756"/>
                <a:gd name="T16" fmla="*/ 2147483647 w 207"/>
                <a:gd name="T17" fmla="*/ 2147483647 h 756"/>
                <a:gd name="T18" fmla="*/ 2147483647 w 207"/>
                <a:gd name="T19" fmla="*/ 2147483647 h 756"/>
                <a:gd name="T20" fmla="*/ 2147483647 w 207"/>
                <a:gd name="T21" fmla="*/ 2147483647 h 756"/>
                <a:gd name="T22" fmla="*/ 2147483647 w 207"/>
                <a:gd name="T23" fmla="*/ 2147483647 h 756"/>
                <a:gd name="T24" fmla="*/ 2147483647 w 207"/>
                <a:gd name="T25" fmla="*/ 2147483647 h 756"/>
                <a:gd name="T26" fmla="*/ 2147483647 w 207"/>
                <a:gd name="T27" fmla="*/ 2147483647 h 756"/>
                <a:gd name="T28" fmla="*/ 2147483647 w 207"/>
                <a:gd name="T29" fmla="*/ 2147483647 h 756"/>
                <a:gd name="T30" fmla="*/ 2147483647 w 207"/>
                <a:gd name="T31" fmla="*/ 2147483647 h 756"/>
                <a:gd name="T32" fmla="*/ 2147483647 w 207"/>
                <a:gd name="T33" fmla="*/ 2147483647 h 756"/>
                <a:gd name="T34" fmla="*/ 2147483647 w 207"/>
                <a:gd name="T35" fmla="*/ 2147483647 h 756"/>
                <a:gd name="T36" fmla="*/ 2147483647 w 207"/>
                <a:gd name="T37" fmla="*/ 2147483647 h 756"/>
                <a:gd name="T38" fmla="*/ 2147483647 w 207"/>
                <a:gd name="T39" fmla="*/ 2147483647 h 756"/>
                <a:gd name="T40" fmla="*/ 2147483647 w 207"/>
                <a:gd name="T41" fmla="*/ 0 h 756"/>
                <a:gd name="T42" fmla="*/ 2147483647 w 207"/>
                <a:gd name="T43" fmla="*/ 0 h 756"/>
                <a:gd name="T44" fmla="*/ 2147483647 w 207"/>
                <a:gd name="T45" fmla="*/ 2147483647 h 756"/>
                <a:gd name="T46" fmla="*/ 2147483647 w 207"/>
                <a:gd name="T47" fmla="*/ 2147483647 h 756"/>
                <a:gd name="T48" fmla="*/ 2147483647 w 207"/>
                <a:gd name="T49" fmla="*/ 2147483647 h 756"/>
                <a:gd name="T50" fmla="*/ 2147483647 w 207"/>
                <a:gd name="T51" fmla="*/ 2147483647 h 756"/>
                <a:gd name="T52" fmla="*/ 2147483647 w 207"/>
                <a:gd name="T53" fmla="*/ 2147483647 h 756"/>
                <a:gd name="T54" fmla="*/ 2147483647 w 207"/>
                <a:gd name="T55" fmla="*/ 2147483647 h 756"/>
                <a:gd name="T56" fmla="*/ 2147483647 w 207"/>
                <a:gd name="T57" fmla="*/ 2147483647 h 756"/>
                <a:gd name="T58" fmla="*/ 2147483647 w 207"/>
                <a:gd name="T59" fmla="*/ 2147483647 h 756"/>
                <a:gd name="T60" fmla="*/ 2147483647 w 207"/>
                <a:gd name="T61" fmla="*/ 2147483647 h 756"/>
                <a:gd name="T62" fmla="*/ 2147483647 w 207"/>
                <a:gd name="T63" fmla="*/ 2147483647 h 756"/>
                <a:gd name="T64" fmla="*/ 2147483647 w 207"/>
                <a:gd name="T65" fmla="*/ 2147483647 h 756"/>
                <a:gd name="T66" fmla="*/ 2147483647 w 207"/>
                <a:gd name="T67" fmla="*/ 2147483647 h 756"/>
                <a:gd name="T68" fmla="*/ 2147483647 w 207"/>
                <a:gd name="T69" fmla="*/ 2147483647 h 756"/>
                <a:gd name="T70" fmla="*/ 2147483647 w 207"/>
                <a:gd name="T71" fmla="*/ 2147483647 h 756"/>
                <a:gd name="T72" fmla="*/ 2147483647 w 207"/>
                <a:gd name="T73" fmla="*/ 2147483647 h 756"/>
                <a:gd name="T74" fmla="*/ 2147483647 w 207"/>
                <a:gd name="T75" fmla="*/ 2147483647 h 756"/>
                <a:gd name="T76" fmla="*/ 2147483647 w 207"/>
                <a:gd name="T77" fmla="*/ 2147483647 h 756"/>
                <a:gd name="T78" fmla="*/ 2147483647 w 207"/>
                <a:gd name="T79" fmla="*/ 2147483647 h 756"/>
                <a:gd name="T80" fmla="*/ 2147483647 w 207"/>
                <a:gd name="T81" fmla="*/ 2147483647 h 756"/>
                <a:gd name="T82" fmla="*/ 2147483647 w 207"/>
                <a:gd name="T83" fmla="*/ 2147483647 h 756"/>
                <a:gd name="T84" fmla="*/ 2147483647 w 207"/>
                <a:gd name="T85" fmla="*/ 2147483647 h 756"/>
                <a:gd name="T86" fmla="*/ 2147483647 w 207"/>
                <a:gd name="T87" fmla="*/ 2147483647 h 7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7"/>
                <a:gd name="T133" fmla="*/ 0 h 756"/>
                <a:gd name="T134" fmla="*/ 207 w 207"/>
                <a:gd name="T135" fmla="*/ 756 h 75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7" h="756">
                  <a:moveTo>
                    <a:pt x="103" y="724"/>
                  </a:moveTo>
                  <a:lnTo>
                    <a:pt x="95" y="708"/>
                  </a:lnTo>
                  <a:lnTo>
                    <a:pt x="87" y="692"/>
                  </a:lnTo>
                  <a:lnTo>
                    <a:pt x="72" y="668"/>
                  </a:lnTo>
                  <a:lnTo>
                    <a:pt x="48" y="645"/>
                  </a:lnTo>
                  <a:lnTo>
                    <a:pt x="24" y="629"/>
                  </a:lnTo>
                  <a:lnTo>
                    <a:pt x="8" y="613"/>
                  </a:lnTo>
                  <a:lnTo>
                    <a:pt x="0" y="605"/>
                  </a:lnTo>
                  <a:lnTo>
                    <a:pt x="0" y="597"/>
                  </a:lnTo>
                  <a:lnTo>
                    <a:pt x="8" y="597"/>
                  </a:lnTo>
                  <a:lnTo>
                    <a:pt x="16" y="597"/>
                  </a:lnTo>
                  <a:lnTo>
                    <a:pt x="32" y="605"/>
                  </a:lnTo>
                  <a:lnTo>
                    <a:pt x="56" y="605"/>
                  </a:lnTo>
                  <a:lnTo>
                    <a:pt x="80" y="613"/>
                  </a:lnTo>
                  <a:lnTo>
                    <a:pt x="95" y="621"/>
                  </a:lnTo>
                  <a:lnTo>
                    <a:pt x="111" y="621"/>
                  </a:lnTo>
                  <a:lnTo>
                    <a:pt x="119" y="621"/>
                  </a:lnTo>
                  <a:lnTo>
                    <a:pt x="119" y="613"/>
                  </a:lnTo>
                  <a:lnTo>
                    <a:pt x="127" y="597"/>
                  </a:lnTo>
                  <a:lnTo>
                    <a:pt x="127" y="589"/>
                  </a:lnTo>
                  <a:lnTo>
                    <a:pt x="127" y="565"/>
                  </a:lnTo>
                  <a:lnTo>
                    <a:pt x="127" y="549"/>
                  </a:lnTo>
                  <a:lnTo>
                    <a:pt x="127" y="525"/>
                  </a:lnTo>
                  <a:lnTo>
                    <a:pt x="135" y="493"/>
                  </a:lnTo>
                  <a:lnTo>
                    <a:pt x="135" y="374"/>
                  </a:lnTo>
                  <a:lnTo>
                    <a:pt x="135" y="255"/>
                  </a:lnTo>
                  <a:lnTo>
                    <a:pt x="135" y="207"/>
                  </a:lnTo>
                  <a:lnTo>
                    <a:pt x="135" y="183"/>
                  </a:lnTo>
                  <a:lnTo>
                    <a:pt x="135" y="159"/>
                  </a:lnTo>
                  <a:lnTo>
                    <a:pt x="135" y="135"/>
                  </a:lnTo>
                  <a:lnTo>
                    <a:pt x="127" y="119"/>
                  </a:lnTo>
                  <a:lnTo>
                    <a:pt x="127" y="103"/>
                  </a:lnTo>
                  <a:lnTo>
                    <a:pt x="127" y="88"/>
                  </a:lnTo>
                  <a:lnTo>
                    <a:pt x="127" y="64"/>
                  </a:lnTo>
                  <a:lnTo>
                    <a:pt x="119" y="48"/>
                  </a:lnTo>
                  <a:lnTo>
                    <a:pt x="119" y="32"/>
                  </a:lnTo>
                  <a:lnTo>
                    <a:pt x="111" y="24"/>
                  </a:lnTo>
                  <a:lnTo>
                    <a:pt x="103" y="16"/>
                  </a:lnTo>
                  <a:lnTo>
                    <a:pt x="103" y="8"/>
                  </a:lnTo>
                  <a:lnTo>
                    <a:pt x="103" y="0"/>
                  </a:lnTo>
                  <a:lnTo>
                    <a:pt x="111" y="0"/>
                  </a:lnTo>
                  <a:lnTo>
                    <a:pt x="127" y="0"/>
                  </a:lnTo>
                  <a:lnTo>
                    <a:pt x="143" y="0"/>
                  </a:lnTo>
                  <a:lnTo>
                    <a:pt x="167" y="8"/>
                  </a:lnTo>
                  <a:lnTo>
                    <a:pt x="183" y="16"/>
                  </a:lnTo>
                  <a:lnTo>
                    <a:pt x="199" y="24"/>
                  </a:lnTo>
                  <a:lnTo>
                    <a:pt x="207" y="32"/>
                  </a:lnTo>
                  <a:lnTo>
                    <a:pt x="207" y="40"/>
                  </a:lnTo>
                  <a:lnTo>
                    <a:pt x="207" y="48"/>
                  </a:lnTo>
                  <a:lnTo>
                    <a:pt x="207" y="64"/>
                  </a:lnTo>
                  <a:lnTo>
                    <a:pt x="199" y="80"/>
                  </a:lnTo>
                  <a:lnTo>
                    <a:pt x="199" y="88"/>
                  </a:lnTo>
                  <a:lnTo>
                    <a:pt x="199" y="103"/>
                  </a:lnTo>
                  <a:lnTo>
                    <a:pt x="191" y="119"/>
                  </a:lnTo>
                  <a:lnTo>
                    <a:pt x="191" y="127"/>
                  </a:lnTo>
                  <a:lnTo>
                    <a:pt x="191" y="151"/>
                  </a:lnTo>
                  <a:lnTo>
                    <a:pt x="191" y="175"/>
                  </a:lnTo>
                  <a:lnTo>
                    <a:pt x="191" y="199"/>
                  </a:lnTo>
                  <a:lnTo>
                    <a:pt x="191" y="231"/>
                  </a:lnTo>
                  <a:lnTo>
                    <a:pt x="191" y="271"/>
                  </a:lnTo>
                  <a:lnTo>
                    <a:pt x="191" y="310"/>
                  </a:lnTo>
                  <a:lnTo>
                    <a:pt x="191" y="350"/>
                  </a:lnTo>
                  <a:lnTo>
                    <a:pt x="191" y="390"/>
                  </a:lnTo>
                  <a:lnTo>
                    <a:pt x="191" y="422"/>
                  </a:lnTo>
                  <a:lnTo>
                    <a:pt x="191" y="454"/>
                  </a:lnTo>
                  <a:lnTo>
                    <a:pt x="191" y="485"/>
                  </a:lnTo>
                  <a:lnTo>
                    <a:pt x="191" y="509"/>
                  </a:lnTo>
                  <a:lnTo>
                    <a:pt x="191" y="533"/>
                  </a:lnTo>
                  <a:lnTo>
                    <a:pt x="199" y="549"/>
                  </a:lnTo>
                  <a:lnTo>
                    <a:pt x="199" y="581"/>
                  </a:lnTo>
                  <a:lnTo>
                    <a:pt x="199" y="613"/>
                  </a:lnTo>
                  <a:lnTo>
                    <a:pt x="191" y="637"/>
                  </a:lnTo>
                  <a:lnTo>
                    <a:pt x="191" y="668"/>
                  </a:lnTo>
                  <a:lnTo>
                    <a:pt x="183" y="692"/>
                  </a:lnTo>
                  <a:lnTo>
                    <a:pt x="175" y="708"/>
                  </a:lnTo>
                  <a:lnTo>
                    <a:pt x="167" y="724"/>
                  </a:lnTo>
                  <a:lnTo>
                    <a:pt x="159" y="740"/>
                  </a:lnTo>
                  <a:lnTo>
                    <a:pt x="143" y="748"/>
                  </a:lnTo>
                  <a:lnTo>
                    <a:pt x="135" y="748"/>
                  </a:lnTo>
                  <a:lnTo>
                    <a:pt x="127" y="756"/>
                  </a:lnTo>
                  <a:lnTo>
                    <a:pt x="119" y="756"/>
                  </a:lnTo>
                  <a:lnTo>
                    <a:pt x="111" y="748"/>
                  </a:lnTo>
                  <a:lnTo>
                    <a:pt x="111" y="740"/>
                  </a:lnTo>
                  <a:lnTo>
                    <a:pt x="103" y="724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63" name="Freeform 39"/>
            <p:cNvSpPr>
              <a:spLocks/>
            </p:cNvSpPr>
            <p:nvPr/>
          </p:nvSpPr>
          <p:spPr bwMode="auto">
            <a:xfrm>
              <a:off x="1184815" y="2527907"/>
              <a:ext cx="324000" cy="324000"/>
            </a:xfrm>
            <a:custGeom>
              <a:avLst/>
              <a:gdLst>
                <a:gd name="T0" fmla="*/ 2147483647 w 684"/>
                <a:gd name="T1" fmla="*/ 2147483647 h 611"/>
                <a:gd name="T2" fmla="*/ 2147483647 w 684"/>
                <a:gd name="T3" fmla="*/ 2147483647 h 611"/>
                <a:gd name="T4" fmla="*/ 2147483647 w 684"/>
                <a:gd name="T5" fmla="*/ 2147483647 h 611"/>
                <a:gd name="T6" fmla="*/ 2147483647 w 684"/>
                <a:gd name="T7" fmla="*/ 2147483647 h 611"/>
                <a:gd name="T8" fmla="*/ 2147483647 w 684"/>
                <a:gd name="T9" fmla="*/ 2147483647 h 611"/>
                <a:gd name="T10" fmla="*/ 2147483647 w 684"/>
                <a:gd name="T11" fmla="*/ 2147483647 h 611"/>
                <a:gd name="T12" fmla="*/ 2147483647 w 684"/>
                <a:gd name="T13" fmla="*/ 2147483647 h 611"/>
                <a:gd name="T14" fmla="*/ 2147483647 w 684"/>
                <a:gd name="T15" fmla="*/ 2147483647 h 611"/>
                <a:gd name="T16" fmla="*/ 2147483647 w 684"/>
                <a:gd name="T17" fmla="*/ 2147483647 h 611"/>
                <a:gd name="T18" fmla="*/ 2147483647 w 684"/>
                <a:gd name="T19" fmla="*/ 2147483647 h 611"/>
                <a:gd name="T20" fmla="*/ 2147483647 w 684"/>
                <a:gd name="T21" fmla="*/ 2147483647 h 611"/>
                <a:gd name="T22" fmla="*/ 2147483647 w 684"/>
                <a:gd name="T23" fmla="*/ 2147483647 h 611"/>
                <a:gd name="T24" fmla="*/ 2147483647 w 684"/>
                <a:gd name="T25" fmla="*/ 2147483647 h 611"/>
                <a:gd name="T26" fmla="*/ 2147483647 w 684"/>
                <a:gd name="T27" fmla="*/ 2147483647 h 611"/>
                <a:gd name="T28" fmla="*/ 2147483647 w 684"/>
                <a:gd name="T29" fmla="*/ 2147483647 h 611"/>
                <a:gd name="T30" fmla="*/ 2147483647 w 684"/>
                <a:gd name="T31" fmla="*/ 2147483647 h 611"/>
                <a:gd name="T32" fmla="*/ 2147483647 w 684"/>
                <a:gd name="T33" fmla="*/ 2147483647 h 611"/>
                <a:gd name="T34" fmla="*/ 0 w 684"/>
                <a:gd name="T35" fmla="*/ 2147483647 h 611"/>
                <a:gd name="T36" fmla="*/ 2147483647 w 684"/>
                <a:gd name="T37" fmla="*/ 2147483647 h 611"/>
                <a:gd name="T38" fmla="*/ 2147483647 w 684"/>
                <a:gd name="T39" fmla="*/ 2147483647 h 611"/>
                <a:gd name="T40" fmla="*/ 2147483647 w 684"/>
                <a:gd name="T41" fmla="*/ 2147483647 h 611"/>
                <a:gd name="T42" fmla="*/ 2147483647 w 684"/>
                <a:gd name="T43" fmla="*/ 2147483647 h 611"/>
                <a:gd name="T44" fmla="*/ 2147483647 w 684"/>
                <a:gd name="T45" fmla="*/ 2147483647 h 611"/>
                <a:gd name="T46" fmla="*/ 2147483647 w 684"/>
                <a:gd name="T47" fmla="*/ 2147483647 h 611"/>
                <a:gd name="T48" fmla="*/ 2147483647 w 684"/>
                <a:gd name="T49" fmla="*/ 2147483647 h 611"/>
                <a:gd name="T50" fmla="*/ 2147483647 w 684"/>
                <a:gd name="T51" fmla="*/ 2147483647 h 611"/>
                <a:gd name="T52" fmla="*/ 2147483647 w 684"/>
                <a:gd name="T53" fmla="*/ 2147483647 h 611"/>
                <a:gd name="T54" fmla="*/ 2147483647 w 684"/>
                <a:gd name="T55" fmla="*/ 2147483647 h 611"/>
                <a:gd name="T56" fmla="*/ 2147483647 w 684"/>
                <a:gd name="T57" fmla="*/ 2147483647 h 611"/>
                <a:gd name="T58" fmla="*/ 2147483647 w 684"/>
                <a:gd name="T59" fmla="*/ 2147483647 h 611"/>
                <a:gd name="T60" fmla="*/ 2147483647 w 684"/>
                <a:gd name="T61" fmla="*/ 2147483647 h 611"/>
                <a:gd name="T62" fmla="*/ 2147483647 w 684"/>
                <a:gd name="T63" fmla="*/ 2147483647 h 611"/>
                <a:gd name="T64" fmla="*/ 2147483647 w 684"/>
                <a:gd name="T65" fmla="*/ 2147483647 h 611"/>
                <a:gd name="T66" fmla="*/ 2147483647 w 684"/>
                <a:gd name="T67" fmla="*/ 2147483647 h 611"/>
                <a:gd name="T68" fmla="*/ 2147483647 w 684"/>
                <a:gd name="T69" fmla="*/ 2147483647 h 611"/>
                <a:gd name="T70" fmla="*/ 2147483647 w 684"/>
                <a:gd name="T71" fmla="*/ 2147483647 h 611"/>
                <a:gd name="T72" fmla="*/ 2147483647 w 684"/>
                <a:gd name="T73" fmla="*/ 2147483647 h 611"/>
                <a:gd name="T74" fmla="*/ 2147483647 w 684"/>
                <a:gd name="T75" fmla="*/ 2147483647 h 611"/>
                <a:gd name="T76" fmla="*/ 2147483647 w 684"/>
                <a:gd name="T77" fmla="*/ 2147483647 h 611"/>
                <a:gd name="T78" fmla="*/ 2147483647 w 684"/>
                <a:gd name="T79" fmla="*/ 2147483647 h 611"/>
                <a:gd name="T80" fmla="*/ 2147483647 w 684"/>
                <a:gd name="T81" fmla="*/ 2147483647 h 611"/>
                <a:gd name="T82" fmla="*/ 2147483647 w 684"/>
                <a:gd name="T83" fmla="*/ 2147483647 h 611"/>
                <a:gd name="T84" fmla="*/ 2147483647 w 684"/>
                <a:gd name="T85" fmla="*/ 2147483647 h 6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84"/>
                <a:gd name="T130" fmla="*/ 0 h 611"/>
                <a:gd name="T131" fmla="*/ 684 w 684"/>
                <a:gd name="T132" fmla="*/ 611 h 6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84" h="611">
                  <a:moveTo>
                    <a:pt x="533" y="611"/>
                  </a:moveTo>
                  <a:lnTo>
                    <a:pt x="453" y="611"/>
                  </a:lnTo>
                  <a:lnTo>
                    <a:pt x="461" y="579"/>
                  </a:lnTo>
                  <a:lnTo>
                    <a:pt x="469" y="548"/>
                  </a:lnTo>
                  <a:lnTo>
                    <a:pt x="477" y="516"/>
                  </a:lnTo>
                  <a:lnTo>
                    <a:pt x="485" y="476"/>
                  </a:lnTo>
                  <a:lnTo>
                    <a:pt x="501" y="397"/>
                  </a:lnTo>
                  <a:lnTo>
                    <a:pt x="509" y="318"/>
                  </a:lnTo>
                  <a:lnTo>
                    <a:pt x="517" y="270"/>
                  </a:lnTo>
                  <a:lnTo>
                    <a:pt x="517" y="238"/>
                  </a:lnTo>
                  <a:lnTo>
                    <a:pt x="525" y="206"/>
                  </a:lnTo>
                  <a:lnTo>
                    <a:pt x="525" y="175"/>
                  </a:lnTo>
                  <a:lnTo>
                    <a:pt x="525" y="159"/>
                  </a:lnTo>
                  <a:lnTo>
                    <a:pt x="525" y="143"/>
                  </a:lnTo>
                  <a:lnTo>
                    <a:pt x="525" y="127"/>
                  </a:lnTo>
                  <a:lnTo>
                    <a:pt x="525" y="119"/>
                  </a:lnTo>
                  <a:lnTo>
                    <a:pt x="517" y="119"/>
                  </a:lnTo>
                  <a:lnTo>
                    <a:pt x="501" y="111"/>
                  </a:lnTo>
                  <a:lnTo>
                    <a:pt x="485" y="111"/>
                  </a:lnTo>
                  <a:lnTo>
                    <a:pt x="461" y="111"/>
                  </a:lnTo>
                  <a:lnTo>
                    <a:pt x="453" y="111"/>
                  </a:lnTo>
                  <a:lnTo>
                    <a:pt x="429" y="111"/>
                  </a:lnTo>
                  <a:lnTo>
                    <a:pt x="413" y="111"/>
                  </a:lnTo>
                  <a:lnTo>
                    <a:pt x="390" y="111"/>
                  </a:lnTo>
                  <a:lnTo>
                    <a:pt x="358" y="119"/>
                  </a:lnTo>
                  <a:lnTo>
                    <a:pt x="326" y="119"/>
                  </a:lnTo>
                  <a:lnTo>
                    <a:pt x="286" y="127"/>
                  </a:lnTo>
                  <a:lnTo>
                    <a:pt x="246" y="135"/>
                  </a:lnTo>
                  <a:lnTo>
                    <a:pt x="207" y="135"/>
                  </a:lnTo>
                  <a:lnTo>
                    <a:pt x="167" y="143"/>
                  </a:lnTo>
                  <a:lnTo>
                    <a:pt x="135" y="143"/>
                  </a:lnTo>
                  <a:lnTo>
                    <a:pt x="103" y="151"/>
                  </a:lnTo>
                  <a:lnTo>
                    <a:pt x="71" y="151"/>
                  </a:lnTo>
                  <a:lnTo>
                    <a:pt x="39" y="151"/>
                  </a:lnTo>
                  <a:lnTo>
                    <a:pt x="16" y="151"/>
                  </a:lnTo>
                  <a:lnTo>
                    <a:pt x="0" y="151"/>
                  </a:lnTo>
                  <a:lnTo>
                    <a:pt x="0" y="103"/>
                  </a:lnTo>
                  <a:lnTo>
                    <a:pt x="63" y="103"/>
                  </a:lnTo>
                  <a:lnTo>
                    <a:pt x="127" y="95"/>
                  </a:lnTo>
                  <a:lnTo>
                    <a:pt x="191" y="95"/>
                  </a:lnTo>
                  <a:lnTo>
                    <a:pt x="246" y="79"/>
                  </a:lnTo>
                  <a:lnTo>
                    <a:pt x="302" y="71"/>
                  </a:lnTo>
                  <a:lnTo>
                    <a:pt x="350" y="64"/>
                  </a:lnTo>
                  <a:lnTo>
                    <a:pt x="398" y="56"/>
                  </a:lnTo>
                  <a:lnTo>
                    <a:pt x="429" y="48"/>
                  </a:lnTo>
                  <a:lnTo>
                    <a:pt x="461" y="48"/>
                  </a:lnTo>
                  <a:lnTo>
                    <a:pt x="485" y="40"/>
                  </a:lnTo>
                  <a:lnTo>
                    <a:pt x="501" y="32"/>
                  </a:lnTo>
                  <a:lnTo>
                    <a:pt x="509" y="24"/>
                  </a:lnTo>
                  <a:lnTo>
                    <a:pt x="517" y="16"/>
                  </a:lnTo>
                  <a:lnTo>
                    <a:pt x="517" y="8"/>
                  </a:lnTo>
                  <a:lnTo>
                    <a:pt x="525" y="8"/>
                  </a:lnTo>
                  <a:lnTo>
                    <a:pt x="541" y="0"/>
                  </a:lnTo>
                  <a:lnTo>
                    <a:pt x="549" y="8"/>
                  </a:lnTo>
                  <a:lnTo>
                    <a:pt x="565" y="16"/>
                  </a:lnTo>
                  <a:lnTo>
                    <a:pt x="589" y="32"/>
                  </a:lnTo>
                  <a:lnTo>
                    <a:pt x="620" y="48"/>
                  </a:lnTo>
                  <a:lnTo>
                    <a:pt x="636" y="56"/>
                  </a:lnTo>
                  <a:lnTo>
                    <a:pt x="644" y="71"/>
                  </a:lnTo>
                  <a:lnTo>
                    <a:pt x="660" y="79"/>
                  </a:lnTo>
                  <a:lnTo>
                    <a:pt x="668" y="87"/>
                  </a:lnTo>
                  <a:lnTo>
                    <a:pt x="676" y="95"/>
                  </a:lnTo>
                  <a:lnTo>
                    <a:pt x="684" y="103"/>
                  </a:lnTo>
                  <a:lnTo>
                    <a:pt x="684" y="111"/>
                  </a:lnTo>
                  <a:lnTo>
                    <a:pt x="676" y="119"/>
                  </a:lnTo>
                  <a:lnTo>
                    <a:pt x="676" y="127"/>
                  </a:lnTo>
                  <a:lnTo>
                    <a:pt x="668" y="135"/>
                  </a:lnTo>
                  <a:lnTo>
                    <a:pt x="652" y="143"/>
                  </a:lnTo>
                  <a:lnTo>
                    <a:pt x="644" y="143"/>
                  </a:lnTo>
                  <a:lnTo>
                    <a:pt x="644" y="151"/>
                  </a:lnTo>
                  <a:lnTo>
                    <a:pt x="636" y="167"/>
                  </a:lnTo>
                  <a:lnTo>
                    <a:pt x="636" y="175"/>
                  </a:lnTo>
                  <a:lnTo>
                    <a:pt x="628" y="198"/>
                  </a:lnTo>
                  <a:lnTo>
                    <a:pt x="620" y="214"/>
                  </a:lnTo>
                  <a:lnTo>
                    <a:pt x="612" y="238"/>
                  </a:lnTo>
                  <a:lnTo>
                    <a:pt x="604" y="270"/>
                  </a:lnTo>
                  <a:lnTo>
                    <a:pt x="596" y="302"/>
                  </a:lnTo>
                  <a:lnTo>
                    <a:pt x="589" y="333"/>
                  </a:lnTo>
                  <a:lnTo>
                    <a:pt x="581" y="373"/>
                  </a:lnTo>
                  <a:lnTo>
                    <a:pt x="573" y="413"/>
                  </a:lnTo>
                  <a:lnTo>
                    <a:pt x="565" y="452"/>
                  </a:lnTo>
                  <a:lnTo>
                    <a:pt x="557" y="500"/>
                  </a:lnTo>
                  <a:lnTo>
                    <a:pt x="541" y="556"/>
                  </a:lnTo>
                  <a:lnTo>
                    <a:pt x="533" y="611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764" name="Freeform 78"/>
            <p:cNvSpPr>
              <a:spLocks/>
            </p:cNvSpPr>
            <p:nvPr/>
          </p:nvSpPr>
          <p:spPr bwMode="auto">
            <a:xfrm>
              <a:off x="1202133" y="3869874"/>
              <a:ext cx="396000" cy="252000"/>
            </a:xfrm>
            <a:custGeom>
              <a:avLst/>
              <a:gdLst>
                <a:gd name="T0" fmla="*/ 2147483647 w 692"/>
                <a:gd name="T1" fmla="*/ 2147483647 h 342"/>
                <a:gd name="T2" fmla="*/ 2147483647 w 692"/>
                <a:gd name="T3" fmla="*/ 2147483647 h 342"/>
                <a:gd name="T4" fmla="*/ 2147483647 w 692"/>
                <a:gd name="T5" fmla="*/ 2147483647 h 342"/>
                <a:gd name="T6" fmla="*/ 2147483647 w 692"/>
                <a:gd name="T7" fmla="*/ 2147483647 h 342"/>
                <a:gd name="T8" fmla="*/ 2147483647 w 692"/>
                <a:gd name="T9" fmla="*/ 2147483647 h 342"/>
                <a:gd name="T10" fmla="*/ 2147483647 w 692"/>
                <a:gd name="T11" fmla="*/ 2147483647 h 342"/>
                <a:gd name="T12" fmla="*/ 2147483647 w 692"/>
                <a:gd name="T13" fmla="*/ 2147483647 h 342"/>
                <a:gd name="T14" fmla="*/ 2147483647 w 692"/>
                <a:gd name="T15" fmla="*/ 2147483647 h 342"/>
                <a:gd name="T16" fmla="*/ 2147483647 w 692"/>
                <a:gd name="T17" fmla="*/ 2147483647 h 342"/>
                <a:gd name="T18" fmla="*/ 2147483647 w 692"/>
                <a:gd name="T19" fmla="*/ 2147483647 h 342"/>
                <a:gd name="T20" fmla="*/ 2147483647 w 692"/>
                <a:gd name="T21" fmla="*/ 2147483647 h 342"/>
                <a:gd name="T22" fmla="*/ 2147483647 w 692"/>
                <a:gd name="T23" fmla="*/ 2147483647 h 342"/>
                <a:gd name="T24" fmla="*/ 2147483647 w 692"/>
                <a:gd name="T25" fmla="*/ 2147483647 h 342"/>
                <a:gd name="T26" fmla="*/ 2147483647 w 692"/>
                <a:gd name="T27" fmla="*/ 2147483647 h 342"/>
                <a:gd name="T28" fmla="*/ 0 w 692"/>
                <a:gd name="T29" fmla="*/ 2147483647 h 342"/>
                <a:gd name="T30" fmla="*/ 0 w 692"/>
                <a:gd name="T31" fmla="*/ 0 h 342"/>
                <a:gd name="T32" fmla="*/ 2147483647 w 692"/>
                <a:gd name="T33" fmla="*/ 0 h 342"/>
                <a:gd name="T34" fmla="*/ 2147483647 w 692"/>
                <a:gd name="T35" fmla="*/ 2147483647 h 342"/>
                <a:gd name="T36" fmla="*/ 2147483647 w 692"/>
                <a:gd name="T37" fmla="*/ 2147483647 h 342"/>
                <a:gd name="T38" fmla="*/ 2147483647 w 692"/>
                <a:gd name="T39" fmla="*/ 2147483647 h 342"/>
                <a:gd name="T40" fmla="*/ 2147483647 w 692"/>
                <a:gd name="T41" fmla="*/ 2147483647 h 342"/>
                <a:gd name="T42" fmla="*/ 2147483647 w 692"/>
                <a:gd name="T43" fmla="*/ 2147483647 h 342"/>
                <a:gd name="T44" fmla="*/ 2147483647 w 692"/>
                <a:gd name="T45" fmla="*/ 2147483647 h 342"/>
                <a:gd name="T46" fmla="*/ 2147483647 w 692"/>
                <a:gd name="T47" fmla="*/ 2147483647 h 342"/>
                <a:gd name="T48" fmla="*/ 2147483647 w 692"/>
                <a:gd name="T49" fmla="*/ 2147483647 h 342"/>
                <a:gd name="T50" fmla="*/ 2147483647 w 692"/>
                <a:gd name="T51" fmla="*/ 2147483647 h 342"/>
                <a:gd name="T52" fmla="*/ 2147483647 w 692"/>
                <a:gd name="T53" fmla="*/ 2147483647 h 342"/>
                <a:gd name="T54" fmla="*/ 2147483647 w 692"/>
                <a:gd name="T55" fmla="*/ 2147483647 h 342"/>
                <a:gd name="T56" fmla="*/ 2147483647 w 692"/>
                <a:gd name="T57" fmla="*/ 2147483647 h 342"/>
                <a:gd name="T58" fmla="*/ 2147483647 w 692"/>
                <a:gd name="T59" fmla="*/ 2147483647 h 342"/>
                <a:gd name="T60" fmla="*/ 2147483647 w 692"/>
                <a:gd name="T61" fmla="*/ 2147483647 h 342"/>
                <a:gd name="T62" fmla="*/ 2147483647 w 692"/>
                <a:gd name="T63" fmla="*/ 2147483647 h 342"/>
                <a:gd name="T64" fmla="*/ 2147483647 w 692"/>
                <a:gd name="T65" fmla="*/ 2147483647 h 342"/>
                <a:gd name="T66" fmla="*/ 2147483647 w 692"/>
                <a:gd name="T67" fmla="*/ 2147483647 h 342"/>
                <a:gd name="T68" fmla="*/ 2147483647 w 692"/>
                <a:gd name="T69" fmla="*/ 2147483647 h 342"/>
                <a:gd name="T70" fmla="*/ 2147483647 w 692"/>
                <a:gd name="T71" fmla="*/ 2147483647 h 342"/>
                <a:gd name="T72" fmla="*/ 2147483647 w 692"/>
                <a:gd name="T73" fmla="*/ 2147483647 h 342"/>
                <a:gd name="T74" fmla="*/ 2147483647 w 692"/>
                <a:gd name="T75" fmla="*/ 2147483647 h 342"/>
                <a:gd name="T76" fmla="*/ 2147483647 w 692"/>
                <a:gd name="T77" fmla="*/ 2147483647 h 342"/>
                <a:gd name="T78" fmla="*/ 2147483647 w 692"/>
                <a:gd name="T79" fmla="*/ 2147483647 h 342"/>
                <a:gd name="T80" fmla="*/ 2147483647 w 692"/>
                <a:gd name="T81" fmla="*/ 2147483647 h 342"/>
                <a:gd name="T82" fmla="*/ 2147483647 w 692"/>
                <a:gd name="T83" fmla="*/ 2147483647 h 342"/>
                <a:gd name="T84" fmla="*/ 2147483647 w 692"/>
                <a:gd name="T85" fmla="*/ 2147483647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2"/>
                <a:gd name="T130" fmla="*/ 0 h 342"/>
                <a:gd name="T131" fmla="*/ 692 w 69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2" h="342">
                  <a:moveTo>
                    <a:pt x="95" y="318"/>
                  </a:moveTo>
                  <a:lnTo>
                    <a:pt x="80" y="326"/>
                  </a:lnTo>
                  <a:lnTo>
                    <a:pt x="72" y="334"/>
                  </a:lnTo>
                  <a:lnTo>
                    <a:pt x="64" y="334"/>
                  </a:lnTo>
                  <a:lnTo>
                    <a:pt x="56" y="342"/>
                  </a:lnTo>
                  <a:lnTo>
                    <a:pt x="48" y="334"/>
                  </a:lnTo>
                  <a:lnTo>
                    <a:pt x="40" y="334"/>
                  </a:lnTo>
                  <a:lnTo>
                    <a:pt x="32" y="326"/>
                  </a:lnTo>
                  <a:lnTo>
                    <a:pt x="24" y="318"/>
                  </a:lnTo>
                  <a:lnTo>
                    <a:pt x="16" y="302"/>
                  </a:lnTo>
                  <a:lnTo>
                    <a:pt x="16" y="295"/>
                  </a:lnTo>
                  <a:lnTo>
                    <a:pt x="8" y="287"/>
                  </a:lnTo>
                  <a:lnTo>
                    <a:pt x="8" y="279"/>
                  </a:lnTo>
                  <a:lnTo>
                    <a:pt x="8" y="271"/>
                  </a:lnTo>
                  <a:lnTo>
                    <a:pt x="16" y="263"/>
                  </a:lnTo>
                  <a:lnTo>
                    <a:pt x="24" y="255"/>
                  </a:lnTo>
                  <a:lnTo>
                    <a:pt x="32" y="247"/>
                  </a:lnTo>
                  <a:lnTo>
                    <a:pt x="40" y="231"/>
                  </a:lnTo>
                  <a:lnTo>
                    <a:pt x="40" y="215"/>
                  </a:lnTo>
                  <a:lnTo>
                    <a:pt x="40" y="199"/>
                  </a:lnTo>
                  <a:lnTo>
                    <a:pt x="48" y="159"/>
                  </a:lnTo>
                  <a:lnTo>
                    <a:pt x="40" y="119"/>
                  </a:lnTo>
                  <a:lnTo>
                    <a:pt x="40" y="104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32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8"/>
                  </a:lnTo>
                  <a:lnTo>
                    <a:pt x="72" y="16"/>
                  </a:lnTo>
                  <a:lnTo>
                    <a:pt x="88" y="24"/>
                  </a:lnTo>
                  <a:lnTo>
                    <a:pt x="95" y="32"/>
                  </a:lnTo>
                  <a:lnTo>
                    <a:pt x="103" y="40"/>
                  </a:lnTo>
                  <a:lnTo>
                    <a:pt x="103" y="56"/>
                  </a:lnTo>
                  <a:lnTo>
                    <a:pt x="103" y="64"/>
                  </a:lnTo>
                  <a:lnTo>
                    <a:pt x="103" y="72"/>
                  </a:lnTo>
                  <a:lnTo>
                    <a:pt x="103" y="80"/>
                  </a:lnTo>
                  <a:lnTo>
                    <a:pt x="95" y="96"/>
                  </a:lnTo>
                  <a:lnTo>
                    <a:pt x="95" y="119"/>
                  </a:lnTo>
                  <a:lnTo>
                    <a:pt x="103" y="143"/>
                  </a:lnTo>
                  <a:lnTo>
                    <a:pt x="103" y="175"/>
                  </a:lnTo>
                  <a:lnTo>
                    <a:pt x="103" y="199"/>
                  </a:lnTo>
                  <a:lnTo>
                    <a:pt x="103" y="215"/>
                  </a:lnTo>
                  <a:lnTo>
                    <a:pt x="103" y="231"/>
                  </a:lnTo>
                  <a:lnTo>
                    <a:pt x="111" y="239"/>
                  </a:lnTo>
                  <a:lnTo>
                    <a:pt x="119" y="239"/>
                  </a:lnTo>
                  <a:lnTo>
                    <a:pt x="127" y="239"/>
                  </a:lnTo>
                  <a:lnTo>
                    <a:pt x="143" y="239"/>
                  </a:lnTo>
                  <a:lnTo>
                    <a:pt x="167" y="239"/>
                  </a:lnTo>
                  <a:lnTo>
                    <a:pt x="183" y="231"/>
                  </a:lnTo>
                  <a:lnTo>
                    <a:pt x="207" y="231"/>
                  </a:lnTo>
                  <a:lnTo>
                    <a:pt x="263" y="223"/>
                  </a:lnTo>
                  <a:lnTo>
                    <a:pt x="326" y="215"/>
                  </a:lnTo>
                  <a:lnTo>
                    <a:pt x="382" y="199"/>
                  </a:lnTo>
                  <a:lnTo>
                    <a:pt x="454" y="191"/>
                  </a:lnTo>
                  <a:lnTo>
                    <a:pt x="517" y="183"/>
                  </a:lnTo>
                  <a:lnTo>
                    <a:pt x="581" y="183"/>
                  </a:lnTo>
                  <a:lnTo>
                    <a:pt x="637" y="175"/>
                  </a:lnTo>
                  <a:lnTo>
                    <a:pt x="692" y="175"/>
                  </a:lnTo>
                  <a:lnTo>
                    <a:pt x="692" y="223"/>
                  </a:lnTo>
                  <a:lnTo>
                    <a:pt x="645" y="223"/>
                  </a:lnTo>
                  <a:lnTo>
                    <a:pt x="613" y="223"/>
                  </a:lnTo>
                  <a:lnTo>
                    <a:pt x="573" y="223"/>
                  </a:lnTo>
                  <a:lnTo>
                    <a:pt x="549" y="223"/>
                  </a:lnTo>
                  <a:lnTo>
                    <a:pt x="485" y="231"/>
                  </a:lnTo>
                  <a:lnTo>
                    <a:pt x="414" y="239"/>
                  </a:lnTo>
                  <a:lnTo>
                    <a:pt x="382" y="247"/>
                  </a:lnTo>
                  <a:lnTo>
                    <a:pt x="334" y="255"/>
                  </a:lnTo>
                  <a:lnTo>
                    <a:pt x="286" y="263"/>
                  </a:lnTo>
                  <a:lnTo>
                    <a:pt x="231" y="271"/>
                  </a:lnTo>
                  <a:lnTo>
                    <a:pt x="199" y="279"/>
                  </a:lnTo>
                  <a:lnTo>
                    <a:pt x="175" y="287"/>
                  </a:lnTo>
                  <a:lnTo>
                    <a:pt x="159" y="287"/>
                  </a:lnTo>
                  <a:lnTo>
                    <a:pt x="135" y="295"/>
                  </a:lnTo>
                  <a:lnTo>
                    <a:pt x="119" y="302"/>
                  </a:lnTo>
                  <a:lnTo>
                    <a:pt x="111" y="310"/>
                  </a:lnTo>
                  <a:lnTo>
                    <a:pt x="95" y="310"/>
                  </a:lnTo>
                  <a:lnTo>
                    <a:pt x="95" y="318"/>
                  </a:lnTo>
                </a:path>
              </a:pathLst>
            </a:cu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Freeform 39"/>
          <p:cNvSpPr>
            <a:spLocks/>
          </p:cNvSpPr>
          <p:nvPr/>
        </p:nvSpPr>
        <p:spPr bwMode="auto">
          <a:xfrm>
            <a:off x="6223000" y="2533650"/>
            <a:ext cx="242888" cy="598488"/>
          </a:xfrm>
          <a:custGeom>
            <a:avLst/>
            <a:gdLst>
              <a:gd name="T0" fmla="*/ 2147483647 w 10000"/>
              <a:gd name="T1" fmla="*/ 2147483647 h 9846"/>
              <a:gd name="T2" fmla="*/ 0 w 10000"/>
              <a:gd name="T3" fmla="*/ 2147483647 h 9846"/>
              <a:gd name="T4" fmla="*/ 2147483647 w 10000"/>
              <a:gd name="T5" fmla="*/ 2147483647 h 9846"/>
              <a:gd name="T6" fmla="*/ 2147483647 w 10000"/>
              <a:gd name="T7" fmla="*/ 2147483647 h 9846"/>
              <a:gd name="T8" fmla="*/ 2147483647 w 10000"/>
              <a:gd name="T9" fmla="*/ 2147483647 h 9846"/>
              <a:gd name="T10" fmla="*/ 2147483647 w 10000"/>
              <a:gd name="T11" fmla="*/ 2147483647 h 9846"/>
              <a:gd name="T12" fmla="*/ 2147483647 w 10000"/>
              <a:gd name="T13" fmla="*/ 2147483647 h 9846"/>
              <a:gd name="T14" fmla="*/ 2147483647 w 10000"/>
              <a:gd name="T15" fmla="*/ 2147483647 h 9846"/>
              <a:gd name="T16" fmla="*/ 2147483647 w 10000"/>
              <a:gd name="T17" fmla="*/ 2147483647 h 9846"/>
              <a:gd name="T18" fmla="*/ 2147483647 w 10000"/>
              <a:gd name="T19" fmla="*/ 2147483647 h 9846"/>
              <a:gd name="T20" fmla="*/ 2147483647 w 10000"/>
              <a:gd name="T21" fmla="*/ 2147483647 h 9846"/>
              <a:gd name="T22" fmla="*/ 2147483647 w 10000"/>
              <a:gd name="T23" fmla="*/ 2147483647 h 9846"/>
              <a:gd name="T24" fmla="*/ 2147483647 w 10000"/>
              <a:gd name="T25" fmla="*/ 2147483647 h 9846"/>
              <a:gd name="T26" fmla="*/ 2147483647 w 10000"/>
              <a:gd name="T27" fmla="*/ 2147483647 h 9846"/>
              <a:gd name="T28" fmla="*/ 2147483647 w 10000"/>
              <a:gd name="T29" fmla="*/ 2147483647 h 9846"/>
              <a:gd name="T30" fmla="*/ 2147483647 w 10000"/>
              <a:gd name="T31" fmla="*/ 2147483647 h 9846"/>
              <a:gd name="T32" fmla="*/ 2147483647 w 10000"/>
              <a:gd name="T33" fmla="*/ 2147483647 h 9846"/>
              <a:gd name="T34" fmla="*/ 2147483647 w 10000"/>
              <a:gd name="T35" fmla="*/ 0 h 9846"/>
              <a:gd name="T36" fmla="*/ 2147483647 w 10000"/>
              <a:gd name="T37" fmla="*/ 2147483647 h 9846"/>
              <a:gd name="T38" fmla="*/ 2147483647 w 10000"/>
              <a:gd name="T39" fmla="*/ 2147483647 h 9846"/>
              <a:gd name="T40" fmla="*/ 2147483647 w 10000"/>
              <a:gd name="T41" fmla="*/ 2147483647 h 9846"/>
              <a:gd name="T42" fmla="*/ 2147483647 w 10000"/>
              <a:gd name="T43" fmla="*/ 2147483647 h 9846"/>
              <a:gd name="T44" fmla="*/ 2147483647 w 10000"/>
              <a:gd name="T45" fmla="*/ 2147483647 h 9846"/>
              <a:gd name="T46" fmla="*/ 2147483647 w 10000"/>
              <a:gd name="T47" fmla="*/ 2147483647 h 9846"/>
              <a:gd name="T48" fmla="*/ 2147483647 w 10000"/>
              <a:gd name="T49" fmla="*/ 2147483647 h 9846"/>
              <a:gd name="T50" fmla="*/ 2147483647 w 10000"/>
              <a:gd name="T51" fmla="*/ 2147483647 h 9846"/>
              <a:gd name="T52" fmla="*/ 2147483647 w 10000"/>
              <a:gd name="T53" fmla="*/ 2147483647 h 9846"/>
              <a:gd name="T54" fmla="*/ 2147483647 w 10000"/>
              <a:gd name="T55" fmla="*/ 2147483647 h 9846"/>
              <a:gd name="T56" fmla="*/ 2147483647 w 10000"/>
              <a:gd name="T57" fmla="*/ 2147483647 h 9846"/>
              <a:gd name="T58" fmla="*/ 2147483647 w 10000"/>
              <a:gd name="T59" fmla="*/ 2147483647 h 9846"/>
              <a:gd name="T60" fmla="*/ 2147483647 w 10000"/>
              <a:gd name="T61" fmla="*/ 2147483647 h 9846"/>
              <a:gd name="T62" fmla="*/ 2147483647 w 10000"/>
              <a:gd name="T63" fmla="*/ 2147483647 h 9846"/>
              <a:gd name="T64" fmla="*/ 2147483647 w 10000"/>
              <a:gd name="T65" fmla="*/ 2147483647 h 9846"/>
              <a:gd name="T66" fmla="*/ 2147483647 w 10000"/>
              <a:gd name="T67" fmla="*/ 2147483647 h 9846"/>
              <a:gd name="T68" fmla="*/ 2147483647 w 10000"/>
              <a:gd name="T69" fmla="*/ 2147483647 h 9846"/>
              <a:gd name="T70" fmla="*/ 2147483647 w 10000"/>
              <a:gd name="T71" fmla="*/ 2147483647 h 9846"/>
              <a:gd name="T72" fmla="*/ 2147483647 w 10000"/>
              <a:gd name="T73" fmla="*/ 2147483647 h 9846"/>
              <a:gd name="T74" fmla="*/ 2147483647 w 10000"/>
              <a:gd name="T75" fmla="*/ 2147483647 h 9846"/>
              <a:gd name="T76" fmla="*/ 2147483647 w 10000"/>
              <a:gd name="T77" fmla="*/ 2147483647 h 9846"/>
              <a:gd name="T78" fmla="*/ 2147483647 w 10000"/>
              <a:gd name="T79" fmla="*/ 2147483647 h 98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00"/>
              <a:gd name="T121" fmla="*/ 0 h 9846"/>
              <a:gd name="T122" fmla="*/ 10000 w 10000"/>
              <a:gd name="T123" fmla="*/ 9846 h 98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00" h="9846">
                <a:moveTo>
                  <a:pt x="3456" y="9846"/>
                </a:moveTo>
                <a:lnTo>
                  <a:pt x="0" y="9846"/>
                </a:lnTo>
                <a:cubicBezTo>
                  <a:pt x="113" y="9639"/>
                  <a:pt x="233" y="9434"/>
                  <a:pt x="344" y="9226"/>
                </a:cubicBezTo>
                <a:cubicBezTo>
                  <a:pt x="461" y="9024"/>
                  <a:pt x="571" y="8825"/>
                  <a:pt x="691" y="8624"/>
                </a:cubicBezTo>
                <a:cubicBezTo>
                  <a:pt x="803" y="8418"/>
                  <a:pt x="918" y="8212"/>
                  <a:pt x="1033" y="8004"/>
                </a:cubicBezTo>
                <a:cubicBezTo>
                  <a:pt x="1150" y="7747"/>
                  <a:pt x="1264" y="7487"/>
                  <a:pt x="1380" y="7231"/>
                </a:cubicBezTo>
                <a:cubicBezTo>
                  <a:pt x="1614" y="6720"/>
                  <a:pt x="1842" y="6209"/>
                  <a:pt x="2073" y="5700"/>
                </a:cubicBezTo>
                <a:cubicBezTo>
                  <a:pt x="2192" y="5188"/>
                  <a:pt x="2309" y="4679"/>
                  <a:pt x="2424" y="4168"/>
                </a:cubicBezTo>
                <a:cubicBezTo>
                  <a:pt x="2537" y="3858"/>
                  <a:pt x="2652" y="3548"/>
                  <a:pt x="2765" y="3238"/>
                </a:cubicBezTo>
                <a:lnTo>
                  <a:pt x="2765" y="2617"/>
                </a:lnTo>
                <a:lnTo>
                  <a:pt x="3114" y="1997"/>
                </a:lnTo>
                <a:lnTo>
                  <a:pt x="3114" y="1396"/>
                </a:lnTo>
                <a:lnTo>
                  <a:pt x="3114" y="1085"/>
                </a:lnTo>
                <a:lnTo>
                  <a:pt x="3114" y="776"/>
                </a:lnTo>
                <a:lnTo>
                  <a:pt x="3114" y="466"/>
                </a:lnTo>
                <a:lnTo>
                  <a:pt x="3114" y="310"/>
                </a:lnTo>
                <a:lnTo>
                  <a:pt x="2765" y="310"/>
                </a:lnTo>
                <a:lnTo>
                  <a:pt x="10000" y="0"/>
                </a:lnTo>
                <a:lnTo>
                  <a:pt x="10000" y="157"/>
                </a:lnTo>
                <a:lnTo>
                  <a:pt x="9654" y="310"/>
                </a:lnTo>
                <a:lnTo>
                  <a:pt x="9654" y="466"/>
                </a:lnTo>
                <a:cubicBezTo>
                  <a:pt x="9534" y="516"/>
                  <a:pt x="9419" y="569"/>
                  <a:pt x="9305" y="620"/>
                </a:cubicBezTo>
                <a:lnTo>
                  <a:pt x="8614" y="776"/>
                </a:lnTo>
                <a:lnTo>
                  <a:pt x="8269" y="776"/>
                </a:lnTo>
                <a:lnTo>
                  <a:pt x="8269" y="929"/>
                </a:lnTo>
                <a:cubicBezTo>
                  <a:pt x="8149" y="1033"/>
                  <a:pt x="8034" y="1138"/>
                  <a:pt x="7920" y="1240"/>
                </a:cubicBezTo>
                <a:lnTo>
                  <a:pt x="7920" y="1396"/>
                </a:lnTo>
                <a:lnTo>
                  <a:pt x="7574" y="1843"/>
                </a:lnTo>
                <a:cubicBezTo>
                  <a:pt x="7456" y="1945"/>
                  <a:pt x="7341" y="2049"/>
                  <a:pt x="7232" y="2151"/>
                </a:cubicBezTo>
                <a:cubicBezTo>
                  <a:pt x="7114" y="2306"/>
                  <a:pt x="6995" y="2461"/>
                  <a:pt x="6885" y="2617"/>
                </a:cubicBezTo>
                <a:cubicBezTo>
                  <a:pt x="6761" y="2824"/>
                  <a:pt x="6650" y="3031"/>
                  <a:pt x="6533" y="3238"/>
                </a:cubicBezTo>
                <a:lnTo>
                  <a:pt x="6187" y="3858"/>
                </a:lnTo>
                <a:cubicBezTo>
                  <a:pt x="6084" y="4057"/>
                  <a:pt x="5990" y="4259"/>
                  <a:pt x="5886" y="4459"/>
                </a:cubicBezTo>
                <a:cubicBezTo>
                  <a:pt x="5769" y="4716"/>
                  <a:pt x="5656" y="4975"/>
                  <a:pt x="5537" y="5232"/>
                </a:cubicBezTo>
                <a:cubicBezTo>
                  <a:pt x="5426" y="5492"/>
                  <a:pt x="5309" y="5749"/>
                  <a:pt x="5194" y="6008"/>
                </a:cubicBezTo>
                <a:cubicBezTo>
                  <a:pt x="5080" y="6260"/>
                  <a:pt x="4960" y="6513"/>
                  <a:pt x="4848" y="6765"/>
                </a:cubicBezTo>
                <a:cubicBezTo>
                  <a:pt x="4728" y="7076"/>
                  <a:pt x="4618" y="7384"/>
                  <a:pt x="4498" y="7694"/>
                </a:cubicBezTo>
                <a:lnTo>
                  <a:pt x="3808" y="8780"/>
                </a:lnTo>
                <a:cubicBezTo>
                  <a:pt x="3688" y="9135"/>
                  <a:pt x="3572" y="9491"/>
                  <a:pt x="3456" y="9846"/>
                </a:cubicBez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39"/>
          <p:cNvSpPr>
            <a:spLocks/>
          </p:cNvSpPr>
          <p:nvPr/>
        </p:nvSpPr>
        <p:spPr bwMode="auto">
          <a:xfrm>
            <a:off x="5746750" y="2411413"/>
            <a:ext cx="719138" cy="1778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0 w 10000"/>
              <a:gd name="T41" fmla="*/ 2147483647 h 10000"/>
              <a:gd name="T42" fmla="*/ 0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0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7675" y="8418"/>
                </a:moveTo>
                <a:lnTo>
                  <a:pt x="7675" y="7887"/>
                </a:lnTo>
                <a:lnTo>
                  <a:pt x="7325" y="7353"/>
                </a:lnTo>
                <a:lnTo>
                  <a:pt x="7091" y="7353"/>
                </a:lnTo>
                <a:lnTo>
                  <a:pt x="6740" y="7353"/>
                </a:lnTo>
                <a:lnTo>
                  <a:pt x="6623" y="7353"/>
                </a:lnTo>
                <a:lnTo>
                  <a:pt x="6272" y="7353"/>
                </a:lnTo>
                <a:lnTo>
                  <a:pt x="6038" y="7353"/>
                </a:lnTo>
                <a:lnTo>
                  <a:pt x="5702" y="7353"/>
                </a:lnTo>
                <a:lnTo>
                  <a:pt x="5234" y="7887"/>
                </a:lnTo>
                <a:lnTo>
                  <a:pt x="4766" y="7887"/>
                </a:lnTo>
                <a:lnTo>
                  <a:pt x="4181" y="8418"/>
                </a:lnTo>
                <a:lnTo>
                  <a:pt x="3596" y="8938"/>
                </a:lnTo>
                <a:lnTo>
                  <a:pt x="3026" y="8938"/>
                </a:lnTo>
                <a:lnTo>
                  <a:pt x="2442" y="9472"/>
                </a:lnTo>
                <a:lnTo>
                  <a:pt x="1974" y="9472"/>
                </a:lnTo>
                <a:lnTo>
                  <a:pt x="1506" y="10000"/>
                </a:lnTo>
                <a:lnTo>
                  <a:pt x="1038" y="10000"/>
                </a:lnTo>
                <a:lnTo>
                  <a:pt x="570" y="10000"/>
                </a:lnTo>
                <a:lnTo>
                  <a:pt x="234" y="10000"/>
                </a:lnTo>
                <a:lnTo>
                  <a:pt x="0" y="10000"/>
                </a:lnTo>
                <a:lnTo>
                  <a:pt x="0" y="6825"/>
                </a:lnTo>
                <a:lnTo>
                  <a:pt x="921" y="6825"/>
                </a:lnTo>
                <a:lnTo>
                  <a:pt x="1857" y="6294"/>
                </a:lnTo>
                <a:lnTo>
                  <a:pt x="2792" y="6294"/>
                </a:lnTo>
                <a:lnTo>
                  <a:pt x="3596" y="5229"/>
                </a:lnTo>
                <a:lnTo>
                  <a:pt x="4415" y="4701"/>
                </a:lnTo>
                <a:lnTo>
                  <a:pt x="5117" y="4236"/>
                </a:lnTo>
                <a:lnTo>
                  <a:pt x="5819" y="3707"/>
                </a:lnTo>
                <a:lnTo>
                  <a:pt x="6272" y="3186"/>
                </a:lnTo>
                <a:lnTo>
                  <a:pt x="6740" y="3186"/>
                </a:lnTo>
                <a:lnTo>
                  <a:pt x="7091" y="2649"/>
                </a:lnTo>
                <a:lnTo>
                  <a:pt x="7325" y="2119"/>
                </a:lnTo>
                <a:lnTo>
                  <a:pt x="7442" y="1587"/>
                </a:lnTo>
                <a:cubicBezTo>
                  <a:pt x="7481" y="1413"/>
                  <a:pt x="7519" y="1235"/>
                  <a:pt x="7558" y="1058"/>
                </a:cubicBezTo>
                <a:lnTo>
                  <a:pt x="7558" y="532"/>
                </a:lnTo>
                <a:lnTo>
                  <a:pt x="7675" y="532"/>
                </a:lnTo>
                <a:lnTo>
                  <a:pt x="7909" y="0"/>
                </a:lnTo>
                <a:lnTo>
                  <a:pt x="8026" y="532"/>
                </a:lnTo>
                <a:lnTo>
                  <a:pt x="8260" y="1058"/>
                </a:lnTo>
                <a:lnTo>
                  <a:pt x="8611" y="2119"/>
                </a:lnTo>
                <a:lnTo>
                  <a:pt x="9064" y="3186"/>
                </a:lnTo>
                <a:lnTo>
                  <a:pt x="9298" y="3707"/>
                </a:lnTo>
                <a:lnTo>
                  <a:pt x="9415" y="4701"/>
                </a:lnTo>
                <a:lnTo>
                  <a:pt x="9649" y="5229"/>
                </a:lnTo>
                <a:lnTo>
                  <a:pt x="9766" y="5764"/>
                </a:lnTo>
                <a:lnTo>
                  <a:pt x="9883" y="6294"/>
                </a:lnTo>
                <a:lnTo>
                  <a:pt x="10000" y="6825"/>
                </a:lnTo>
                <a:lnTo>
                  <a:pt x="10000" y="7353"/>
                </a:lnTo>
                <a:lnTo>
                  <a:pt x="9883" y="7887"/>
                </a:lnTo>
                <a:lnTo>
                  <a:pt x="9883" y="8418"/>
                </a:lnTo>
                <a:lnTo>
                  <a:pt x="9766" y="8938"/>
                </a:lnTo>
                <a:lnTo>
                  <a:pt x="9532" y="9472"/>
                </a:lnTo>
                <a:lnTo>
                  <a:pt x="9415" y="9472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78"/>
          <p:cNvSpPr>
            <a:spLocks/>
          </p:cNvSpPr>
          <p:nvPr/>
        </p:nvSpPr>
        <p:spPr bwMode="auto">
          <a:xfrm>
            <a:off x="5622925" y="3765550"/>
            <a:ext cx="144463" cy="466725"/>
          </a:xfrm>
          <a:custGeom>
            <a:avLst/>
            <a:gdLst>
              <a:gd name="T0" fmla="*/ 2147483647 w 1911"/>
              <a:gd name="T1" fmla="*/ 2147483647 h 10000"/>
              <a:gd name="T2" fmla="*/ 2147483647 w 1911"/>
              <a:gd name="T3" fmla="*/ 2147483647 h 10000"/>
              <a:gd name="T4" fmla="*/ 2147483647 w 1911"/>
              <a:gd name="T5" fmla="*/ 2147483647 h 10000"/>
              <a:gd name="T6" fmla="*/ 2147483647 w 1911"/>
              <a:gd name="T7" fmla="*/ 2147483647 h 10000"/>
              <a:gd name="T8" fmla="*/ 2147483647 w 1911"/>
              <a:gd name="T9" fmla="*/ 2147483647 h 10000"/>
              <a:gd name="T10" fmla="*/ 2147483647 w 1911"/>
              <a:gd name="T11" fmla="*/ 2147483647 h 10000"/>
              <a:gd name="T12" fmla="*/ 2147483647 w 1911"/>
              <a:gd name="T13" fmla="*/ 2147483647 h 10000"/>
              <a:gd name="T14" fmla="*/ 2147483647 w 1911"/>
              <a:gd name="T15" fmla="*/ 2147483647 h 10000"/>
              <a:gd name="T16" fmla="*/ 2147483647 w 1911"/>
              <a:gd name="T17" fmla="*/ 2147483647 h 10000"/>
              <a:gd name="T18" fmla="*/ 2147483647 w 1911"/>
              <a:gd name="T19" fmla="*/ 2147483647 h 10000"/>
              <a:gd name="T20" fmla="*/ 2147483647 w 1911"/>
              <a:gd name="T21" fmla="*/ 2147483647 h 10000"/>
              <a:gd name="T22" fmla="*/ 2147483647 w 1911"/>
              <a:gd name="T23" fmla="*/ 2147483647 h 10000"/>
              <a:gd name="T24" fmla="*/ 2147483647 w 1911"/>
              <a:gd name="T25" fmla="*/ 2147483647 h 10000"/>
              <a:gd name="T26" fmla="*/ 2147483647 w 1911"/>
              <a:gd name="T27" fmla="*/ 2147483647 h 10000"/>
              <a:gd name="T28" fmla="*/ 2147483647 w 1911"/>
              <a:gd name="T29" fmla="*/ 2147483647 h 10000"/>
              <a:gd name="T30" fmla="*/ 2147483647 w 1911"/>
              <a:gd name="T31" fmla="*/ 2147483647 h 10000"/>
              <a:gd name="T32" fmla="*/ 2147483647 w 1911"/>
              <a:gd name="T33" fmla="*/ 2147483647 h 10000"/>
              <a:gd name="T34" fmla="*/ 2147483647 w 1911"/>
              <a:gd name="T35" fmla="*/ 2147483647 h 10000"/>
              <a:gd name="T36" fmla="*/ 2147483647 w 1911"/>
              <a:gd name="T37" fmla="*/ 2147483647 h 10000"/>
              <a:gd name="T38" fmla="*/ 2147483647 w 1911"/>
              <a:gd name="T39" fmla="*/ 2147483647 h 10000"/>
              <a:gd name="T40" fmla="*/ 2147483647 w 1911"/>
              <a:gd name="T41" fmla="*/ 2147483647 h 10000"/>
              <a:gd name="T42" fmla="*/ 2147483647 w 1911"/>
              <a:gd name="T43" fmla="*/ 2147483647 h 10000"/>
              <a:gd name="T44" fmla="*/ 2147483647 w 1911"/>
              <a:gd name="T45" fmla="*/ 2147483647 h 10000"/>
              <a:gd name="T46" fmla="*/ 2147483647 w 1911"/>
              <a:gd name="T47" fmla="*/ 2147483647 h 10000"/>
              <a:gd name="T48" fmla="*/ 2147483647 w 1911"/>
              <a:gd name="T49" fmla="*/ 2147483647 h 10000"/>
              <a:gd name="T50" fmla="*/ 2147483647 w 1911"/>
              <a:gd name="T51" fmla="*/ 2147483647 h 10000"/>
              <a:gd name="T52" fmla="*/ 2147483647 w 1911"/>
              <a:gd name="T53" fmla="*/ 2147483647 h 10000"/>
              <a:gd name="T54" fmla="*/ 2147483647 w 1911"/>
              <a:gd name="T55" fmla="*/ 2147483647 h 10000"/>
              <a:gd name="T56" fmla="*/ 0 w 1911"/>
              <a:gd name="T57" fmla="*/ 2147483647 h 10000"/>
              <a:gd name="T58" fmla="*/ 0 w 1911"/>
              <a:gd name="T59" fmla="*/ 2147483647 h 10000"/>
              <a:gd name="T60" fmla="*/ 0 w 1911"/>
              <a:gd name="T61" fmla="*/ 2147483647 h 10000"/>
              <a:gd name="T62" fmla="*/ 0 w 1911"/>
              <a:gd name="T63" fmla="*/ 0 h 10000"/>
              <a:gd name="T64" fmla="*/ 2147483647 w 1911"/>
              <a:gd name="T65" fmla="*/ 0 h 10000"/>
              <a:gd name="T66" fmla="*/ 2147483647 w 1911"/>
              <a:gd name="T67" fmla="*/ 0 h 10000"/>
              <a:gd name="T68" fmla="*/ 2147483647 w 1911"/>
              <a:gd name="T69" fmla="*/ 0 h 10000"/>
              <a:gd name="T70" fmla="*/ 2147483647 w 1911"/>
              <a:gd name="T71" fmla="*/ 2147483647 h 10000"/>
              <a:gd name="T72" fmla="*/ 2147483647 w 1911"/>
              <a:gd name="T73" fmla="*/ 2147483647 h 10000"/>
              <a:gd name="T74" fmla="*/ 2147483647 w 1911"/>
              <a:gd name="T75" fmla="*/ 2147483647 h 10000"/>
              <a:gd name="T76" fmla="*/ 2147483647 w 1911"/>
              <a:gd name="T77" fmla="*/ 2147483647 h 10000"/>
              <a:gd name="T78" fmla="*/ 2147483647 w 1911"/>
              <a:gd name="T79" fmla="*/ 2147483647 h 10000"/>
              <a:gd name="T80" fmla="*/ 2147483647 w 1911"/>
              <a:gd name="T81" fmla="*/ 2147483647 h 10000"/>
              <a:gd name="T82" fmla="*/ 2147483647 w 1911"/>
              <a:gd name="T83" fmla="*/ 2147483647 h 10000"/>
              <a:gd name="T84" fmla="*/ 2147483647 w 1911"/>
              <a:gd name="T85" fmla="*/ 2147483647 h 10000"/>
              <a:gd name="T86" fmla="*/ 2147483647 w 1911"/>
              <a:gd name="T87" fmla="*/ 2147483647 h 10000"/>
              <a:gd name="T88" fmla="*/ 2147483647 w 1911"/>
              <a:gd name="T89" fmla="*/ 2147483647 h 10000"/>
              <a:gd name="T90" fmla="*/ 2147483647 w 1911"/>
              <a:gd name="T91" fmla="*/ 2147483647 h 10000"/>
              <a:gd name="T92" fmla="*/ 2147483647 w 1911"/>
              <a:gd name="T93" fmla="*/ 2147483647 h 10000"/>
              <a:gd name="T94" fmla="*/ 2147483647 w 1911"/>
              <a:gd name="T95" fmla="*/ 2147483647 h 10000"/>
              <a:gd name="T96" fmla="*/ 2147483647 w 1911"/>
              <a:gd name="T97" fmla="*/ 2147483647 h 10000"/>
              <a:gd name="T98" fmla="*/ 2147483647 w 1911"/>
              <a:gd name="T99" fmla="*/ 2147483647 h 10000"/>
              <a:gd name="T100" fmla="*/ 2147483647 w 1911"/>
              <a:gd name="T101" fmla="*/ 2147483647 h 10000"/>
              <a:gd name="T102" fmla="*/ 2147483647 w 1911"/>
              <a:gd name="T103" fmla="*/ 2147483647 h 10000"/>
              <a:gd name="T104" fmla="*/ 2147483647 w 1911"/>
              <a:gd name="T105" fmla="*/ 2147483647 h 10000"/>
              <a:gd name="T106" fmla="*/ 2147483647 w 1911"/>
              <a:gd name="T107" fmla="*/ 2147483647 h 10000"/>
              <a:gd name="T108" fmla="*/ 2147483647 w 1911"/>
              <a:gd name="T109" fmla="*/ 2147483647 h 10000"/>
              <a:gd name="T110" fmla="*/ 2147483647 w 1911"/>
              <a:gd name="T111" fmla="*/ 2147483647 h 1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11"/>
              <a:gd name="T169" fmla="*/ 0 h 10000"/>
              <a:gd name="T170" fmla="*/ 1911 w 1911"/>
              <a:gd name="T171" fmla="*/ 10000 h 1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11" h="10000">
                <a:moveTo>
                  <a:pt x="1636" y="9298"/>
                </a:moveTo>
                <a:lnTo>
                  <a:pt x="1377" y="9532"/>
                </a:lnTo>
                <a:cubicBezTo>
                  <a:pt x="1330" y="9610"/>
                  <a:pt x="1285" y="9688"/>
                  <a:pt x="1239" y="9766"/>
                </a:cubicBezTo>
                <a:lnTo>
                  <a:pt x="1102" y="9766"/>
                </a:lnTo>
                <a:lnTo>
                  <a:pt x="964" y="10000"/>
                </a:lnTo>
                <a:cubicBezTo>
                  <a:pt x="919" y="9922"/>
                  <a:pt x="872" y="9844"/>
                  <a:pt x="827" y="9766"/>
                </a:cubicBezTo>
                <a:lnTo>
                  <a:pt x="689" y="9766"/>
                </a:lnTo>
                <a:cubicBezTo>
                  <a:pt x="643" y="9688"/>
                  <a:pt x="596" y="9610"/>
                  <a:pt x="550" y="9532"/>
                </a:cubicBezTo>
                <a:cubicBezTo>
                  <a:pt x="505" y="9454"/>
                  <a:pt x="458" y="9376"/>
                  <a:pt x="413" y="9298"/>
                </a:cubicBezTo>
                <a:lnTo>
                  <a:pt x="275" y="8830"/>
                </a:lnTo>
                <a:lnTo>
                  <a:pt x="275" y="8626"/>
                </a:lnTo>
                <a:cubicBezTo>
                  <a:pt x="230" y="8548"/>
                  <a:pt x="183" y="8470"/>
                  <a:pt x="138" y="8392"/>
                </a:cubicBezTo>
                <a:lnTo>
                  <a:pt x="138" y="8158"/>
                </a:lnTo>
                <a:lnTo>
                  <a:pt x="138" y="7924"/>
                </a:lnTo>
                <a:cubicBezTo>
                  <a:pt x="183" y="7846"/>
                  <a:pt x="230" y="7768"/>
                  <a:pt x="275" y="7690"/>
                </a:cubicBezTo>
                <a:lnTo>
                  <a:pt x="413" y="7456"/>
                </a:lnTo>
                <a:cubicBezTo>
                  <a:pt x="458" y="7378"/>
                  <a:pt x="505" y="7300"/>
                  <a:pt x="550" y="7222"/>
                </a:cubicBezTo>
                <a:cubicBezTo>
                  <a:pt x="596" y="7066"/>
                  <a:pt x="643" y="6910"/>
                  <a:pt x="689" y="6754"/>
                </a:cubicBezTo>
                <a:lnTo>
                  <a:pt x="689" y="6287"/>
                </a:lnTo>
                <a:lnTo>
                  <a:pt x="689" y="5819"/>
                </a:lnTo>
                <a:lnTo>
                  <a:pt x="827" y="4649"/>
                </a:lnTo>
                <a:lnTo>
                  <a:pt x="689" y="3480"/>
                </a:lnTo>
                <a:lnTo>
                  <a:pt x="689" y="3041"/>
                </a:lnTo>
                <a:cubicBezTo>
                  <a:pt x="643" y="2807"/>
                  <a:pt x="596" y="2573"/>
                  <a:pt x="550" y="2339"/>
                </a:cubicBezTo>
                <a:cubicBezTo>
                  <a:pt x="505" y="2105"/>
                  <a:pt x="458" y="1871"/>
                  <a:pt x="413" y="1637"/>
                </a:cubicBezTo>
                <a:lnTo>
                  <a:pt x="275" y="936"/>
                </a:lnTo>
                <a:cubicBezTo>
                  <a:pt x="230" y="780"/>
                  <a:pt x="183" y="624"/>
                  <a:pt x="138" y="468"/>
                </a:cubicBezTo>
                <a:lnTo>
                  <a:pt x="0" y="468"/>
                </a:lnTo>
                <a:lnTo>
                  <a:pt x="0" y="234"/>
                </a:lnTo>
                <a:lnTo>
                  <a:pt x="0" y="0"/>
                </a:lnTo>
                <a:lnTo>
                  <a:pt x="138" y="0"/>
                </a:lnTo>
                <a:lnTo>
                  <a:pt x="413" y="0"/>
                </a:lnTo>
                <a:lnTo>
                  <a:pt x="689" y="0"/>
                </a:lnTo>
                <a:lnTo>
                  <a:pt x="964" y="234"/>
                </a:lnTo>
                <a:lnTo>
                  <a:pt x="1239" y="468"/>
                </a:lnTo>
                <a:lnTo>
                  <a:pt x="1515" y="702"/>
                </a:lnTo>
                <a:cubicBezTo>
                  <a:pt x="1556" y="780"/>
                  <a:pt x="1595" y="858"/>
                  <a:pt x="1636" y="936"/>
                </a:cubicBezTo>
                <a:cubicBezTo>
                  <a:pt x="1681" y="1014"/>
                  <a:pt x="1727" y="1092"/>
                  <a:pt x="1773" y="1170"/>
                </a:cubicBezTo>
                <a:lnTo>
                  <a:pt x="1773" y="1637"/>
                </a:lnTo>
                <a:lnTo>
                  <a:pt x="1773" y="1871"/>
                </a:lnTo>
                <a:lnTo>
                  <a:pt x="1773" y="2105"/>
                </a:lnTo>
                <a:lnTo>
                  <a:pt x="1773" y="2339"/>
                </a:lnTo>
                <a:cubicBezTo>
                  <a:pt x="1727" y="2495"/>
                  <a:pt x="1681" y="2651"/>
                  <a:pt x="1636" y="2807"/>
                </a:cubicBezTo>
                <a:lnTo>
                  <a:pt x="1636" y="3480"/>
                </a:lnTo>
                <a:cubicBezTo>
                  <a:pt x="1681" y="3714"/>
                  <a:pt x="1727" y="3947"/>
                  <a:pt x="1773" y="4181"/>
                </a:cubicBezTo>
                <a:lnTo>
                  <a:pt x="1773" y="5117"/>
                </a:lnTo>
                <a:lnTo>
                  <a:pt x="1773" y="5819"/>
                </a:lnTo>
                <a:lnTo>
                  <a:pt x="1773" y="6287"/>
                </a:lnTo>
                <a:lnTo>
                  <a:pt x="1773" y="6754"/>
                </a:lnTo>
                <a:cubicBezTo>
                  <a:pt x="1819" y="6832"/>
                  <a:pt x="1864" y="6910"/>
                  <a:pt x="1911" y="6988"/>
                </a:cubicBezTo>
                <a:cubicBezTo>
                  <a:pt x="1819" y="7680"/>
                  <a:pt x="1728" y="8372"/>
                  <a:pt x="1636" y="9064"/>
                </a:cubicBezTo>
                <a:lnTo>
                  <a:pt x="1636" y="9298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78"/>
          <p:cNvSpPr>
            <a:spLocks/>
          </p:cNvSpPr>
          <p:nvPr/>
        </p:nvSpPr>
        <p:spPr bwMode="auto">
          <a:xfrm>
            <a:off x="5643563" y="4005263"/>
            <a:ext cx="879475" cy="227012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0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0 h 10000"/>
              <a:gd name="T52" fmla="*/ 2147483647 w 10000"/>
              <a:gd name="T53" fmla="*/ 0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000"/>
              <a:gd name="T142" fmla="*/ 0 h 10000"/>
              <a:gd name="T143" fmla="*/ 10000 w 10000"/>
              <a:gd name="T144" fmla="*/ 10000 h 1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000" h="10000">
                <a:moveTo>
                  <a:pt x="1170" y="8560"/>
                </a:moveTo>
                <a:cubicBezTo>
                  <a:pt x="1096" y="8723"/>
                  <a:pt x="1021" y="8880"/>
                  <a:pt x="947" y="9041"/>
                </a:cubicBezTo>
                <a:cubicBezTo>
                  <a:pt x="908" y="9202"/>
                  <a:pt x="868" y="9362"/>
                  <a:pt x="829" y="9522"/>
                </a:cubicBezTo>
                <a:lnTo>
                  <a:pt x="710" y="9522"/>
                </a:lnTo>
                <a:cubicBezTo>
                  <a:pt x="671" y="9682"/>
                  <a:pt x="632" y="9841"/>
                  <a:pt x="592" y="10000"/>
                </a:cubicBezTo>
                <a:cubicBezTo>
                  <a:pt x="553" y="9841"/>
                  <a:pt x="513" y="9682"/>
                  <a:pt x="475" y="9522"/>
                </a:cubicBezTo>
                <a:lnTo>
                  <a:pt x="355" y="9522"/>
                </a:lnTo>
                <a:cubicBezTo>
                  <a:pt x="316" y="9362"/>
                  <a:pt x="276" y="9202"/>
                  <a:pt x="237" y="9041"/>
                </a:cubicBezTo>
                <a:cubicBezTo>
                  <a:pt x="198" y="8881"/>
                  <a:pt x="158" y="8720"/>
                  <a:pt x="119" y="8560"/>
                </a:cubicBezTo>
                <a:cubicBezTo>
                  <a:pt x="79" y="8244"/>
                  <a:pt x="40" y="7922"/>
                  <a:pt x="0" y="7606"/>
                </a:cubicBezTo>
                <a:cubicBezTo>
                  <a:pt x="195" y="6738"/>
                  <a:pt x="1073" y="4062"/>
                  <a:pt x="1287" y="3353"/>
                </a:cubicBezTo>
                <a:cubicBezTo>
                  <a:pt x="1327" y="3514"/>
                  <a:pt x="1366" y="3672"/>
                  <a:pt x="1405" y="3832"/>
                </a:cubicBezTo>
                <a:lnTo>
                  <a:pt x="1525" y="3832"/>
                </a:lnTo>
                <a:lnTo>
                  <a:pt x="1642" y="3832"/>
                </a:lnTo>
                <a:lnTo>
                  <a:pt x="1879" y="3832"/>
                </a:lnTo>
                <a:lnTo>
                  <a:pt x="2234" y="3832"/>
                </a:lnTo>
                <a:cubicBezTo>
                  <a:pt x="2313" y="3672"/>
                  <a:pt x="2393" y="3512"/>
                  <a:pt x="2472" y="3353"/>
                </a:cubicBezTo>
                <a:lnTo>
                  <a:pt x="2826" y="3353"/>
                </a:lnTo>
                <a:lnTo>
                  <a:pt x="3654" y="2873"/>
                </a:lnTo>
                <a:lnTo>
                  <a:pt x="4586" y="2398"/>
                </a:lnTo>
                <a:lnTo>
                  <a:pt x="5414" y="1434"/>
                </a:lnTo>
                <a:lnTo>
                  <a:pt x="6480" y="959"/>
                </a:lnTo>
                <a:lnTo>
                  <a:pt x="7411" y="482"/>
                </a:lnTo>
                <a:lnTo>
                  <a:pt x="8358" y="482"/>
                </a:lnTo>
                <a:lnTo>
                  <a:pt x="9187" y="0"/>
                </a:lnTo>
                <a:lnTo>
                  <a:pt x="10000" y="0"/>
                </a:lnTo>
                <a:lnTo>
                  <a:pt x="10000" y="2873"/>
                </a:lnTo>
                <a:lnTo>
                  <a:pt x="9305" y="2873"/>
                </a:lnTo>
                <a:lnTo>
                  <a:pt x="8831" y="2873"/>
                </a:lnTo>
                <a:lnTo>
                  <a:pt x="8240" y="2873"/>
                </a:lnTo>
                <a:lnTo>
                  <a:pt x="7885" y="2873"/>
                </a:lnTo>
                <a:lnTo>
                  <a:pt x="6938" y="3353"/>
                </a:lnTo>
                <a:lnTo>
                  <a:pt x="5888" y="3832"/>
                </a:lnTo>
                <a:lnTo>
                  <a:pt x="5414" y="4307"/>
                </a:lnTo>
                <a:lnTo>
                  <a:pt x="4705" y="4789"/>
                </a:lnTo>
                <a:lnTo>
                  <a:pt x="3994" y="5271"/>
                </a:lnTo>
                <a:lnTo>
                  <a:pt x="3181" y="5750"/>
                </a:lnTo>
                <a:lnTo>
                  <a:pt x="2707" y="6228"/>
                </a:lnTo>
                <a:lnTo>
                  <a:pt x="2352" y="6707"/>
                </a:lnTo>
                <a:lnTo>
                  <a:pt x="2117" y="6707"/>
                </a:lnTo>
                <a:lnTo>
                  <a:pt x="1761" y="7187"/>
                </a:lnTo>
                <a:lnTo>
                  <a:pt x="1525" y="7606"/>
                </a:lnTo>
                <a:cubicBezTo>
                  <a:pt x="1484" y="7766"/>
                  <a:pt x="1446" y="7922"/>
                  <a:pt x="1405" y="8086"/>
                </a:cubicBezTo>
                <a:lnTo>
                  <a:pt x="1170" y="8086"/>
                </a:lnTo>
                <a:lnTo>
                  <a:pt x="1170" y="856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5949950" y="4813300"/>
            <a:ext cx="144463" cy="827088"/>
          </a:xfrm>
          <a:custGeom>
            <a:avLst/>
            <a:gdLst>
              <a:gd name="T0" fmla="*/ 4642853 w 10000"/>
              <a:gd name="T1" fmla="*/ 2147483647 h 10000"/>
              <a:gd name="T2" fmla="*/ 6949348 w 10000"/>
              <a:gd name="T3" fmla="*/ 2147483647 h 10000"/>
              <a:gd name="T4" fmla="*/ 6949348 w 10000"/>
              <a:gd name="T5" fmla="*/ 2147483647 h 10000"/>
              <a:gd name="T6" fmla="*/ 9276720 w 10000"/>
              <a:gd name="T7" fmla="*/ 2147483647 h 10000"/>
              <a:gd name="T8" fmla="*/ 9276720 w 10000"/>
              <a:gd name="T9" fmla="*/ 1908409534 h 10000"/>
              <a:gd name="T10" fmla="*/ 9276720 w 10000"/>
              <a:gd name="T11" fmla="*/ 1369776624 h 10000"/>
              <a:gd name="T12" fmla="*/ 9276720 w 10000"/>
              <a:gd name="T13" fmla="*/ 1010500986 h 10000"/>
              <a:gd name="T14" fmla="*/ 6949348 w 10000"/>
              <a:gd name="T15" fmla="*/ 770602551 h 10000"/>
              <a:gd name="T16" fmla="*/ 6949348 w 10000"/>
              <a:gd name="T17" fmla="*/ 479221382 h 10000"/>
              <a:gd name="T18" fmla="*/ 4642853 w 10000"/>
              <a:gd name="T19" fmla="*/ 239330308 h 10000"/>
              <a:gd name="T20" fmla="*/ 0 w 10000"/>
              <a:gd name="T21" fmla="*/ 119945620 h 10000"/>
              <a:gd name="T22" fmla="*/ 0 w 10000"/>
              <a:gd name="T23" fmla="*/ 0 h 10000"/>
              <a:gd name="T24" fmla="*/ 6949348 w 10000"/>
              <a:gd name="T25" fmla="*/ 0 h 10000"/>
              <a:gd name="T26" fmla="*/ 18553658 w 10000"/>
              <a:gd name="T27" fmla="*/ 59972810 h 10000"/>
              <a:gd name="T28" fmla="*/ 27827254 w 10000"/>
              <a:gd name="T29" fmla="*/ 179357519 h 10000"/>
              <a:gd name="T30" fmla="*/ 30148788 w 10000"/>
              <a:gd name="T31" fmla="*/ 299303097 h 10000"/>
              <a:gd name="T32" fmla="*/ 30148788 w 10000"/>
              <a:gd name="T33" fmla="*/ 479221382 h 10000"/>
              <a:gd name="T34" fmla="*/ 27827254 w 10000"/>
              <a:gd name="T35" fmla="*/ 658578984 h 10000"/>
              <a:gd name="T36" fmla="*/ 25514908 w 10000"/>
              <a:gd name="T37" fmla="*/ 890555408 h 10000"/>
              <a:gd name="T38" fmla="*/ 25514908 w 10000"/>
              <a:gd name="T39" fmla="*/ 1129878851 h 10000"/>
              <a:gd name="T40" fmla="*/ 25514908 w 10000"/>
              <a:gd name="T41" fmla="*/ 1489160776 h 10000"/>
              <a:gd name="T42" fmla="*/ 25514908 w 10000"/>
              <a:gd name="T43" fmla="*/ 2028355774 h 10000"/>
              <a:gd name="T44" fmla="*/ 25514908 w 10000"/>
              <a:gd name="T45" fmla="*/ 2147483647 h 10000"/>
              <a:gd name="T46" fmla="*/ 25514908 w 10000"/>
              <a:gd name="T47" fmla="*/ 2147483647 h 10000"/>
              <a:gd name="T48" fmla="*/ 25514908 w 10000"/>
              <a:gd name="T49" fmla="*/ 2147483647 h 10000"/>
              <a:gd name="T50" fmla="*/ 25514908 w 10000"/>
              <a:gd name="T51" fmla="*/ 2147483647 h 10000"/>
              <a:gd name="T52" fmla="*/ 27827254 w 10000"/>
              <a:gd name="T53" fmla="*/ 2147483647 h 10000"/>
              <a:gd name="T54" fmla="*/ 25514908 w 10000"/>
              <a:gd name="T55" fmla="*/ 2147483647 h 10000"/>
              <a:gd name="T56" fmla="*/ 23193374 w 10000"/>
              <a:gd name="T57" fmla="*/ 2147483647 h 10000"/>
              <a:gd name="T58" fmla="*/ 18553658 w 10000"/>
              <a:gd name="T59" fmla="*/ 2147483647 h 10000"/>
              <a:gd name="T60" fmla="*/ 11598254 w 10000"/>
              <a:gd name="T61" fmla="*/ 2147483647 h 10000"/>
              <a:gd name="T62" fmla="*/ 6949348 w 10000"/>
              <a:gd name="T63" fmla="*/ 2147483647 h 1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000"/>
              <a:gd name="T97" fmla="*/ 0 h 10000"/>
              <a:gd name="T98" fmla="*/ 10000 w 10000"/>
              <a:gd name="T99" fmla="*/ 10000 h 1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000" h="10000">
                <a:moveTo>
                  <a:pt x="1540" y="8214"/>
                </a:moveTo>
                <a:lnTo>
                  <a:pt x="1540" y="8108"/>
                </a:lnTo>
                <a:lnTo>
                  <a:pt x="2305" y="7897"/>
                </a:lnTo>
                <a:lnTo>
                  <a:pt x="2305" y="7791"/>
                </a:lnTo>
                <a:lnTo>
                  <a:pt x="2305" y="7474"/>
                </a:lnTo>
                <a:lnTo>
                  <a:pt x="2305" y="7262"/>
                </a:lnTo>
                <a:lnTo>
                  <a:pt x="2305" y="6944"/>
                </a:lnTo>
                <a:lnTo>
                  <a:pt x="3077" y="6521"/>
                </a:lnTo>
                <a:lnTo>
                  <a:pt x="3077" y="4947"/>
                </a:lnTo>
                <a:lnTo>
                  <a:pt x="3077" y="3373"/>
                </a:lnTo>
                <a:lnTo>
                  <a:pt x="3077" y="2738"/>
                </a:lnTo>
                <a:lnTo>
                  <a:pt x="3077" y="2421"/>
                </a:lnTo>
                <a:lnTo>
                  <a:pt x="3077" y="2103"/>
                </a:lnTo>
                <a:lnTo>
                  <a:pt x="3077" y="1786"/>
                </a:lnTo>
                <a:lnTo>
                  <a:pt x="2305" y="1574"/>
                </a:lnTo>
                <a:lnTo>
                  <a:pt x="2305" y="1362"/>
                </a:lnTo>
                <a:lnTo>
                  <a:pt x="2305" y="1164"/>
                </a:lnTo>
                <a:lnTo>
                  <a:pt x="2305" y="847"/>
                </a:lnTo>
                <a:lnTo>
                  <a:pt x="1540" y="635"/>
                </a:lnTo>
                <a:lnTo>
                  <a:pt x="1540" y="423"/>
                </a:lnTo>
                <a:lnTo>
                  <a:pt x="768" y="317"/>
                </a:lnTo>
                <a:lnTo>
                  <a:pt x="0" y="212"/>
                </a:lnTo>
                <a:lnTo>
                  <a:pt x="0" y="106"/>
                </a:lnTo>
                <a:lnTo>
                  <a:pt x="0" y="0"/>
                </a:lnTo>
                <a:lnTo>
                  <a:pt x="768" y="0"/>
                </a:lnTo>
                <a:lnTo>
                  <a:pt x="2305" y="0"/>
                </a:lnTo>
                <a:lnTo>
                  <a:pt x="3847" y="0"/>
                </a:lnTo>
                <a:lnTo>
                  <a:pt x="6154" y="106"/>
                </a:lnTo>
                <a:lnTo>
                  <a:pt x="7693" y="212"/>
                </a:lnTo>
                <a:lnTo>
                  <a:pt x="9230" y="317"/>
                </a:lnTo>
                <a:lnTo>
                  <a:pt x="10000" y="423"/>
                </a:lnTo>
                <a:lnTo>
                  <a:pt x="10000" y="529"/>
                </a:lnTo>
                <a:lnTo>
                  <a:pt x="10000" y="635"/>
                </a:lnTo>
                <a:lnTo>
                  <a:pt x="10000" y="847"/>
                </a:lnTo>
                <a:lnTo>
                  <a:pt x="9230" y="1058"/>
                </a:lnTo>
                <a:lnTo>
                  <a:pt x="9230" y="1164"/>
                </a:lnTo>
                <a:lnTo>
                  <a:pt x="9230" y="1362"/>
                </a:lnTo>
                <a:lnTo>
                  <a:pt x="8463" y="1574"/>
                </a:lnTo>
                <a:lnTo>
                  <a:pt x="8463" y="1680"/>
                </a:lnTo>
                <a:lnTo>
                  <a:pt x="8463" y="1997"/>
                </a:lnTo>
                <a:lnTo>
                  <a:pt x="8463" y="2315"/>
                </a:lnTo>
                <a:lnTo>
                  <a:pt x="8463" y="2632"/>
                </a:lnTo>
                <a:lnTo>
                  <a:pt x="8463" y="3056"/>
                </a:lnTo>
                <a:lnTo>
                  <a:pt x="8463" y="3585"/>
                </a:lnTo>
                <a:lnTo>
                  <a:pt x="8463" y="4101"/>
                </a:lnTo>
                <a:lnTo>
                  <a:pt x="8463" y="4630"/>
                </a:lnTo>
                <a:lnTo>
                  <a:pt x="8463" y="5159"/>
                </a:lnTo>
                <a:lnTo>
                  <a:pt x="8463" y="5582"/>
                </a:lnTo>
                <a:lnTo>
                  <a:pt x="8463" y="6005"/>
                </a:lnTo>
                <a:lnTo>
                  <a:pt x="8463" y="6415"/>
                </a:lnTo>
                <a:lnTo>
                  <a:pt x="8463" y="6733"/>
                </a:lnTo>
                <a:lnTo>
                  <a:pt x="8463" y="7050"/>
                </a:lnTo>
                <a:lnTo>
                  <a:pt x="9230" y="7262"/>
                </a:lnTo>
                <a:lnTo>
                  <a:pt x="9230" y="7685"/>
                </a:lnTo>
                <a:lnTo>
                  <a:pt x="9230" y="8108"/>
                </a:lnTo>
                <a:lnTo>
                  <a:pt x="8463" y="8426"/>
                </a:lnTo>
                <a:lnTo>
                  <a:pt x="8463" y="8836"/>
                </a:lnTo>
                <a:lnTo>
                  <a:pt x="7693" y="9153"/>
                </a:lnTo>
                <a:lnTo>
                  <a:pt x="6921" y="9365"/>
                </a:lnTo>
                <a:lnTo>
                  <a:pt x="6154" y="9577"/>
                </a:lnTo>
                <a:lnTo>
                  <a:pt x="5383" y="9788"/>
                </a:lnTo>
                <a:lnTo>
                  <a:pt x="3847" y="9894"/>
                </a:lnTo>
                <a:lnTo>
                  <a:pt x="3077" y="9894"/>
                </a:lnTo>
                <a:lnTo>
                  <a:pt x="2305" y="10000"/>
                </a:lnTo>
                <a:lnTo>
                  <a:pt x="1540" y="10000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48"/>
          <p:cNvSpPr>
            <a:spLocks/>
          </p:cNvSpPr>
          <p:nvPr/>
        </p:nvSpPr>
        <p:spPr bwMode="auto">
          <a:xfrm>
            <a:off x="5807075" y="5467350"/>
            <a:ext cx="176213" cy="17303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0 w 10000"/>
              <a:gd name="T15" fmla="*/ 2147483647 h 10000"/>
              <a:gd name="T16" fmla="*/ 0 w 10000"/>
              <a:gd name="T17" fmla="*/ 0 h 10000"/>
              <a:gd name="T18" fmla="*/ 2147483647 w 10000"/>
              <a:gd name="T19" fmla="*/ 0 h 10000"/>
              <a:gd name="T20" fmla="*/ 2147483647 w 10000"/>
              <a:gd name="T21" fmla="*/ 0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000"/>
              <a:gd name="T76" fmla="*/ 0 h 10000"/>
              <a:gd name="T77" fmla="*/ 10000 w 10000"/>
              <a:gd name="T78" fmla="*/ 10000 h 1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000" h="10000">
                <a:moveTo>
                  <a:pt x="8113" y="7979"/>
                </a:moveTo>
                <a:lnTo>
                  <a:pt x="7479" y="6988"/>
                </a:lnTo>
                <a:lnTo>
                  <a:pt x="6851" y="5973"/>
                </a:lnTo>
                <a:lnTo>
                  <a:pt x="5671" y="4470"/>
                </a:lnTo>
                <a:lnTo>
                  <a:pt x="3780" y="3025"/>
                </a:lnTo>
                <a:lnTo>
                  <a:pt x="1891" y="2015"/>
                </a:lnTo>
                <a:lnTo>
                  <a:pt x="628" y="1003"/>
                </a:lnTo>
                <a:lnTo>
                  <a:pt x="0" y="514"/>
                </a:lnTo>
                <a:lnTo>
                  <a:pt x="0" y="0"/>
                </a:lnTo>
                <a:lnTo>
                  <a:pt x="628" y="0"/>
                </a:lnTo>
                <a:lnTo>
                  <a:pt x="1260" y="0"/>
                </a:lnTo>
                <a:lnTo>
                  <a:pt x="2521" y="514"/>
                </a:lnTo>
                <a:lnTo>
                  <a:pt x="4409" y="514"/>
                </a:lnTo>
                <a:lnTo>
                  <a:pt x="6300" y="1003"/>
                </a:lnTo>
                <a:lnTo>
                  <a:pt x="7479" y="1499"/>
                </a:lnTo>
                <a:lnTo>
                  <a:pt x="8741" y="1499"/>
                </a:lnTo>
                <a:lnTo>
                  <a:pt x="9372" y="1499"/>
                </a:lnTo>
                <a:lnTo>
                  <a:pt x="9372" y="1003"/>
                </a:lnTo>
                <a:cubicBezTo>
                  <a:pt x="9581" y="4002"/>
                  <a:pt x="9791" y="7001"/>
                  <a:pt x="10000" y="10000"/>
                </a:cubicBezTo>
                <a:lnTo>
                  <a:pt x="8741" y="9504"/>
                </a:lnTo>
                <a:lnTo>
                  <a:pt x="8741" y="8998"/>
                </a:lnTo>
                <a:lnTo>
                  <a:pt x="8113" y="7979"/>
                </a:lnTo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754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74755" name="组合 8"/>
          <p:cNvGrpSpPr>
            <a:grpSpLocks/>
          </p:cNvGrpSpPr>
          <p:nvPr/>
        </p:nvGrpSpPr>
        <p:grpSpPr bwMode="auto">
          <a:xfrm>
            <a:off x="307975" y="6350"/>
            <a:ext cx="3589338" cy="646113"/>
            <a:chOff x="308629" y="6819"/>
            <a:chExt cx="3588372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1" y="6819"/>
              <a:ext cx="3567740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汉字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Characters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3588372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/>
              <a:t>2. </a:t>
            </a:r>
            <a:r>
              <a:rPr lang="zh-CN" altLang="en-US" sz="2800" b="1" dirty="0"/>
              <a:t>认识独体字（笔画） </a:t>
            </a:r>
            <a:r>
              <a:rPr lang="en-US" altLang="zh-CN" dirty="0">
                <a:latin typeface="+mn-ea"/>
                <a:ea typeface="+mn-ea"/>
              </a:rPr>
              <a:t>Single-Component Characters</a:t>
            </a:r>
            <a:r>
              <a:rPr lang="zh-CN" altLang="en-US" dirty="0">
                <a:latin typeface="+mn-ea"/>
                <a:ea typeface="+mn-ea"/>
              </a:rPr>
              <a:t>（</a:t>
            </a:r>
            <a:r>
              <a:rPr lang="en-US" altLang="zh-CN" dirty="0">
                <a:latin typeface="+mn-ea"/>
                <a:ea typeface="+mn-ea"/>
              </a:rPr>
              <a:t>Strokes</a:t>
            </a:r>
            <a:r>
              <a:rPr lang="zh-CN" altLang="en-US" dirty="0">
                <a:latin typeface="+mn-ea"/>
                <a:ea typeface="+mn-ea"/>
              </a:rPr>
              <a:t>）</a:t>
            </a:r>
            <a:endParaRPr lang="zh-CN" altLang="en-US" sz="2800" dirty="0">
              <a:latin typeface="+mn-ea"/>
              <a:ea typeface="+mn-ea"/>
            </a:endParaRPr>
          </a:p>
        </p:txBody>
      </p:sp>
      <p:pic>
        <p:nvPicPr>
          <p:cNvPr id="74757" name="Picture 2" descr="c:\users\888\appdata\roaming\360se6\User Data\temp\t01441276dc36cd8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1911350"/>
            <a:ext cx="1900237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2" descr="c:\users\888\appdata\roaming\360se6\User Data\temp\t01441276dc36cd8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0950" y="1911350"/>
            <a:ext cx="19018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2" descr="c:\users\888\appdata\roaming\360se6\User Data\temp\t01441276dc36cd8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5388" y="1911350"/>
            <a:ext cx="19018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2" descr="c:\users\888\appdata\roaming\360se6\User Data\temp\t01441276dc36cd8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5" y="4557713"/>
            <a:ext cx="190182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1" name="Picture 2" descr="c:\users\888\appdata\roaming\360se6\User Data\temp\t01441276dc36cd8b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538" y="4557713"/>
            <a:ext cx="190023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AutoShape 33"/>
          <p:cNvSpPr>
            <a:spLocks noChangeAspect="1" noChangeArrowheads="1" noTextEdit="1"/>
          </p:cNvSpPr>
          <p:nvPr/>
        </p:nvSpPr>
        <p:spPr bwMode="auto">
          <a:xfrm>
            <a:off x="1736725" y="2232025"/>
            <a:ext cx="12255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63" name="Rectangle 35"/>
          <p:cNvSpPr>
            <a:spLocks noChangeArrowheads="1"/>
          </p:cNvSpPr>
          <p:nvPr/>
        </p:nvSpPr>
        <p:spPr bwMode="auto">
          <a:xfrm>
            <a:off x="1736725" y="2244725"/>
            <a:ext cx="101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zh-CN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zh-CN" altLang="zh-CN"/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1938338" y="3127375"/>
            <a:ext cx="896937" cy="176213"/>
          </a:xfrm>
          <a:custGeom>
            <a:avLst/>
            <a:gdLst>
              <a:gd name="T0" fmla="*/ 2147483647 w 565"/>
              <a:gd name="T1" fmla="*/ 2147483647 h 111"/>
              <a:gd name="T2" fmla="*/ 2147483647 w 565"/>
              <a:gd name="T3" fmla="*/ 2147483647 h 111"/>
              <a:gd name="T4" fmla="*/ 2147483647 w 565"/>
              <a:gd name="T5" fmla="*/ 2147483647 h 111"/>
              <a:gd name="T6" fmla="*/ 2147483647 w 565"/>
              <a:gd name="T7" fmla="*/ 0 h 111"/>
              <a:gd name="T8" fmla="*/ 2147483647 w 565"/>
              <a:gd name="T9" fmla="*/ 0 h 111"/>
              <a:gd name="T10" fmla="*/ 2147483647 w 565"/>
              <a:gd name="T11" fmla="*/ 0 h 111"/>
              <a:gd name="T12" fmla="*/ 2147483647 w 565"/>
              <a:gd name="T13" fmla="*/ 0 h 111"/>
              <a:gd name="T14" fmla="*/ 2147483647 w 565"/>
              <a:gd name="T15" fmla="*/ 2147483647 h 111"/>
              <a:gd name="T16" fmla="*/ 2147483647 w 565"/>
              <a:gd name="T17" fmla="*/ 2147483647 h 111"/>
              <a:gd name="T18" fmla="*/ 2147483647 w 565"/>
              <a:gd name="T19" fmla="*/ 2147483647 h 111"/>
              <a:gd name="T20" fmla="*/ 2147483647 w 565"/>
              <a:gd name="T21" fmla="*/ 2147483647 h 111"/>
              <a:gd name="T22" fmla="*/ 2147483647 w 565"/>
              <a:gd name="T23" fmla="*/ 2147483647 h 111"/>
              <a:gd name="T24" fmla="*/ 2147483647 w 565"/>
              <a:gd name="T25" fmla="*/ 2147483647 h 111"/>
              <a:gd name="T26" fmla="*/ 2147483647 w 565"/>
              <a:gd name="T27" fmla="*/ 2147483647 h 111"/>
              <a:gd name="T28" fmla="*/ 2147483647 w 565"/>
              <a:gd name="T29" fmla="*/ 2147483647 h 111"/>
              <a:gd name="T30" fmla="*/ 2147483647 w 565"/>
              <a:gd name="T31" fmla="*/ 2147483647 h 111"/>
              <a:gd name="T32" fmla="*/ 2147483647 w 565"/>
              <a:gd name="T33" fmla="*/ 2147483647 h 111"/>
              <a:gd name="T34" fmla="*/ 2147483647 w 565"/>
              <a:gd name="T35" fmla="*/ 2147483647 h 111"/>
              <a:gd name="T36" fmla="*/ 2147483647 w 565"/>
              <a:gd name="T37" fmla="*/ 2147483647 h 111"/>
              <a:gd name="T38" fmla="*/ 2147483647 w 565"/>
              <a:gd name="T39" fmla="*/ 2147483647 h 111"/>
              <a:gd name="T40" fmla="*/ 2147483647 w 565"/>
              <a:gd name="T41" fmla="*/ 2147483647 h 111"/>
              <a:gd name="T42" fmla="*/ 2147483647 w 565"/>
              <a:gd name="T43" fmla="*/ 2147483647 h 111"/>
              <a:gd name="T44" fmla="*/ 2147483647 w 565"/>
              <a:gd name="T45" fmla="*/ 2147483647 h 111"/>
              <a:gd name="T46" fmla="*/ 2147483647 w 565"/>
              <a:gd name="T47" fmla="*/ 2147483647 h 111"/>
              <a:gd name="T48" fmla="*/ 2147483647 w 565"/>
              <a:gd name="T49" fmla="*/ 2147483647 h 111"/>
              <a:gd name="T50" fmla="*/ 2147483647 w 565"/>
              <a:gd name="T51" fmla="*/ 2147483647 h 111"/>
              <a:gd name="T52" fmla="*/ 2147483647 w 565"/>
              <a:gd name="T53" fmla="*/ 2147483647 h 111"/>
              <a:gd name="T54" fmla="*/ 2147483647 w 565"/>
              <a:gd name="T55" fmla="*/ 2147483647 h 111"/>
              <a:gd name="T56" fmla="*/ 2147483647 w 565"/>
              <a:gd name="T57" fmla="*/ 2147483647 h 111"/>
              <a:gd name="T58" fmla="*/ 2147483647 w 565"/>
              <a:gd name="T59" fmla="*/ 2147483647 h 111"/>
              <a:gd name="T60" fmla="*/ 2147483647 w 565"/>
              <a:gd name="T61" fmla="*/ 2147483647 h 111"/>
              <a:gd name="T62" fmla="*/ 2147483647 w 565"/>
              <a:gd name="T63" fmla="*/ 2147483647 h 111"/>
              <a:gd name="T64" fmla="*/ 2147483647 w 565"/>
              <a:gd name="T65" fmla="*/ 2147483647 h 111"/>
              <a:gd name="T66" fmla="*/ 2147483647 w 565"/>
              <a:gd name="T67" fmla="*/ 2147483647 h 111"/>
              <a:gd name="T68" fmla="*/ 2147483647 w 565"/>
              <a:gd name="T69" fmla="*/ 2147483647 h 111"/>
              <a:gd name="T70" fmla="*/ 2147483647 w 565"/>
              <a:gd name="T71" fmla="*/ 2147483647 h 111"/>
              <a:gd name="T72" fmla="*/ 0 w 565"/>
              <a:gd name="T73" fmla="*/ 2147483647 h 111"/>
              <a:gd name="T74" fmla="*/ 0 w 565"/>
              <a:gd name="T75" fmla="*/ 2147483647 h 111"/>
              <a:gd name="T76" fmla="*/ 2147483647 w 565"/>
              <a:gd name="T77" fmla="*/ 2147483647 h 111"/>
              <a:gd name="T78" fmla="*/ 2147483647 w 565"/>
              <a:gd name="T79" fmla="*/ 2147483647 h 111"/>
              <a:gd name="T80" fmla="*/ 2147483647 w 565"/>
              <a:gd name="T81" fmla="*/ 2147483647 h 111"/>
              <a:gd name="T82" fmla="*/ 2147483647 w 565"/>
              <a:gd name="T83" fmla="*/ 2147483647 h 111"/>
              <a:gd name="T84" fmla="*/ 2147483647 w 565"/>
              <a:gd name="T85" fmla="*/ 2147483647 h 111"/>
              <a:gd name="T86" fmla="*/ 2147483647 w 565"/>
              <a:gd name="T87" fmla="*/ 2147483647 h 111"/>
              <a:gd name="T88" fmla="*/ 2147483647 w 565"/>
              <a:gd name="T89" fmla="*/ 2147483647 h 111"/>
              <a:gd name="T90" fmla="*/ 2147483647 w 565"/>
              <a:gd name="T91" fmla="*/ 2147483647 h 111"/>
              <a:gd name="T92" fmla="*/ 2147483647 w 565"/>
              <a:gd name="T93" fmla="*/ 2147483647 h 1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5"/>
              <a:gd name="T142" fmla="*/ 0 h 111"/>
              <a:gd name="T143" fmla="*/ 565 w 565"/>
              <a:gd name="T144" fmla="*/ 111 h 11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5" h="111">
                <a:moveTo>
                  <a:pt x="207" y="23"/>
                </a:moveTo>
                <a:lnTo>
                  <a:pt x="271" y="15"/>
                </a:lnTo>
                <a:lnTo>
                  <a:pt x="335" y="8"/>
                </a:lnTo>
                <a:lnTo>
                  <a:pt x="390" y="0"/>
                </a:lnTo>
                <a:lnTo>
                  <a:pt x="446" y="0"/>
                </a:lnTo>
                <a:lnTo>
                  <a:pt x="462" y="0"/>
                </a:lnTo>
                <a:lnTo>
                  <a:pt x="486" y="0"/>
                </a:lnTo>
                <a:lnTo>
                  <a:pt x="502" y="8"/>
                </a:lnTo>
                <a:lnTo>
                  <a:pt x="518" y="8"/>
                </a:lnTo>
                <a:lnTo>
                  <a:pt x="534" y="8"/>
                </a:lnTo>
                <a:lnTo>
                  <a:pt x="542" y="15"/>
                </a:lnTo>
                <a:lnTo>
                  <a:pt x="549" y="15"/>
                </a:lnTo>
                <a:lnTo>
                  <a:pt x="557" y="23"/>
                </a:lnTo>
                <a:lnTo>
                  <a:pt x="557" y="31"/>
                </a:lnTo>
                <a:lnTo>
                  <a:pt x="565" y="47"/>
                </a:lnTo>
                <a:lnTo>
                  <a:pt x="557" y="55"/>
                </a:lnTo>
                <a:lnTo>
                  <a:pt x="549" y="55"/>
                </a:lnTo>
                <a:lnTo>
                  <a:pt x="542" y="63"/>
                </a:lnTo>
                <a:lnTo>
                  <a:pt x="526" y="71"/>
                </a:lnTo>
                <a:lnTo>
                  <a:pt x="510" y="71"/>
                </a:lnTo>
                <a:lnTo>
                  <a:pt x="486" y="71"/>
                </a:lnTo>
                <a:lnTo>
                  <a:pt x="470" y="71"/>
                </a:lnTo>
                <a:lnTo>
                  <a:pt x="454" y="71"/>
                </a:lnTo>
                <a:lnTo>
                  <a:pt x="430" y="79"/>
                </a:lnTo>
                <a:lnTo>
                  <a:pt x="398" y="79"/>
                </a:lnTo>
                <a:lnTo>
                  <a:pt x="366" y="79"/>
                </a:lnTo>
                <a:lnTo>
                  <a:pt x="335" y="79"/>
                </a:lnTo>
                <a:lnTo>
                  <a:pt x="295" y="87"/>
                </a:lnTo>
                <a:lnTo>
                  <a:pt x="247" y="87"/>
                </a:lnTo>
                <a:lnTo>
                  <a:pt x="207" y="95"/>
                </a:lnTo>
                <a:lnTo>
                  <a:pt x="160" y="95"/>
                </a:lnTo>
                <a:lnTo>
                  <a:pt x="128" y="103"/>
                </a:lnTo>
                <a:lnTo>
                  <a:pt x="88" y="103"/>
                </a:lnTo>
                <a:lnTo>
                  <a:pt x="64" y="103"/>
                </a:lnTo>
                <a:lnTo>
                  <a:pt x="40" y="103"/>
                </a:lnTo>
                <a:lnTo>
                  <a:pt x="16" y="103"/>
                </a:lnTo>
                <a:lnTo>
                  <a:pt x="0" y="111"/>
                </a:lnTo>
                <a:lnTo>
                  <a:pt x="0" y="47"/>
                </a:lnTo>
                <a:lnTo>
                  <a:pt x="24" y="47"/>
                </a:lnTo>
                <a:lnTo>
                  <a:pt x="40" y="47"/>
                </a:lnTo>
                <a:lnTo>
                  <a:pt x="64" y="39"/>
                </a:lnTo>
                <a:lnTo>
                  <a:pt x="88" y="39"/>
                </a:lnTo>
                <a:lnTo>
                  <a:pt x="112" y="39"/>
                </a:lnTo>
                <a:lnTo>
                  <a:pt x="144" y="31"/>
                </a:lnTo>
                <a:lnTo>
                  <a:pt x="175" y="31"/>
                </a:lnTo>
                <a:lnTo>
                  <a:pt x="207" y="23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>
            <a:off x="1749425" y="2357438"/>
            <a:ext cx="227013" cy="1084262"/>
          </a:xfrm>
          <a:custGeom>
            <a:avLst/>
            <a:gdLst>
              <a:gd name="T0" fmla="*/ 2147483647 w 143"/>
              <a:gd name="T1" fmla="*/ 2147483647 h 683"/>
              <a:gd name="T2" fmla="*/ 2147483647 w 143"/>
              <a:gd name="T3" fmla="*/ 2147483647 h 683"/>
              <a:gd name="T4" fmla="*/ 0 w 143"/>
              <a:gd name="T5" fmla="*/ 2147483647 h 683"/>
              <a:gd name="T6" fmla="*/ 0 w 143"/>
              <a:gd name="T7" fmla="*/ 2147483647 h 683"/>
              <a:gd name="T8" fmla="*/ 2147483647 w 143"/>
              <a:gd name="T9" fmla="*/ 0 h 683"/>
              <a:gd name="T10" fmla="*/ 2147483647 w 143"/>
              <a:gd name="T11" fmla="*/ 0 h 683"/>
              <a:gd name="T12" fmla="*/ 2147483647 w 143"/>
              <a:gd name="T13" fmla="*/ 0 h 683"/>
              <a:gd name="T14" fmla="*/ 2147483647 w 143"/>
              <a:gd name="T15" fmla="*/ 0 h 683"/>
              <a:gd name="T16" fmla="*/ 2147483647 w 143"/>
              <a:gd name="T17" fmla="*/ 0 h 683"/>
              <a:gd name="T18" fmla="*/ 2147483647 w 143"/>
              <a:gd name="T19" fmla="*/ 2147483647 h 683"/>
              <a:gd name="T20" fmla="*/ 2147483647 w 143"/>
              <a:gd name="T21" fmla="*/ 2147483647 h 683"/>
              <a:gd name="T22" fmla="*/ 2147483647 w 143"/>
              <a:gd name="T23" fmla="*/ 2147483647 h 683"/>
              <a:gd name="T24" fmla="*/ 2147483647 w 143"/>
              <a:gd name="T25" fmla="*/ 2147483647 h 683"/>
              <a:gd name="T26" fmla="*/ 2147483647 w 143"/>
              <a:gd name="T27" fmla="*/ 2147483647 h 683"/>
              <a:gd name="T28" fmla="*/ 2147483647 w 143"/>
              <a:gd name="T29" fmla="*/ 2147483647 h 683"/>
              <a:gd name="T30" fmla="*/ 2147483647 w 143"/>
              <a:gd name="T31" fmla="*/ 2147483647 h 683"/>
              <a:gd name="T32" fmla="*/ 2147483647 w 143"/>
              <a:gd name="T33" fmla="*/ 2147483647 h 683"/>
              <a:gd name="T34" fmla="*/ 2147483647 w 143"/>
              <a:gd name="T35" fmla="*/ 2147483647 h 683"/>
              <a:gd name="T36" fmla="*/ 2147483647 w 143"/>
              <a:gd name="T37" fmla="*/ 2147483647 h 683"/>
              <a:gd name="T38" fmla="*/ 2147483647 w 143"/>
              <a:gd name="T39" fmla="*/ 2147483647 h 683"/>
              <a:gd name="T40" fmla="*/ 2147483647 w 143"/>
              <a:gd name="T41" fmla="*/ 2147483647 h 683"/>
              <a:gd name="T42" fmla="*/ 2147483647 w 143"/>
              <a:gd name="T43" fmla="*/ 2147483647 h 683"/>
              <a:gd name="T44" fmla="*/ 2147483647 w 143"/>
              <a:gd name="T45" fmla="*/ 2147483647 h 683"/>
              <a:gd name="T46" fmla="*/ 2147483647 w 143"/>
              <a:gd name="T47" fmla="*/ 2147483647 h 683"/>
              <a:gd name="T48" fmla="*/ 2147483647 w 143"/>
              <a:gd name="T49" fmla="*/ 2147483647 h 683"/>
              <a:gd name="T50" fmla="*/ 2147483647 w 143"/>
              <a:gd name="T51" fmla="*/ 2147483647 h 683"/>
              <a:gd name="T52" fmla="*/ 2147483647 w 143"/>
              <a:gd name="T53" fmla="*/ 2147483647 h 683"/>
              <a:gd name="T54" fmla="*/ 2147483647 w 143"/>
              <a:gd name="T55" fmla="*/ 2147483647 h 683"/>
              <a:gd name="T56" fmla="*/ 2147483647 w 143"/>
              <a:gd name="T57" fmla="*/ 2147483647 h 683"/>
              <a:gd name="T58" fmla="*/ 2147483647 w 143"/>
              <a:gd name="T59" fmla="*/ 2147483647 h 683"/>
              <a:gd name="T60" fmla="*/ 2147483647 w 143"/>
              <a:gd name="T61" fmla="*/ 2147483647 h 683"/>
              <a:gd name="T62" fmla="*/ 2147483647 w 143"/>
              <a:gd name="T63" fmla="*/ 2147483647 h 683"/>
              <a:gd name="T64" fmla="*/ 2147483647 w 143"/>
              <a:gd name="T65" fmla="*/ 2147483647 h 683"/>
              <a:gd name="T66" fmla="*/ 2147483647 w 143"/>
              <a:gd name="T67" fmla="*/ 2147483647 h 683"/>
              <a:gd name="T68" fmla="*/ 2147483647 w 143"/>
              <a:gd name="T69" fmla="*/ 2147483647 h 683"/>
              <a:gd name="T70" fmla="*/ 2147483647 w 143"/>
              <a:gd name="T71" fmla="*/ 2147483647 h 683"/>
              <a:gd name="T72" fmla="*/ 2147483647 w 143"/>
              <a:gd name="T73" fmla="*/ 2147483647 h 683"/>
              <a:gd name="T74" fmla="*/ 2147483647 w 143"/>
              <a:gd name="T75" fmla="*/ 2147483647 h 683"/>
              <a:gd name="T76" fmla="*/ 2147483647 w 143"/>
              <a:gd name="T77" fmla="*/ 2147483647 h 683"/>
              <a:gd name="T78" fmla="*/ 2147483647 w 143"/>
              <a:gd name="T79" fmla="*/ 2147483647 h 683"/>
              <a:gd name="T80" fmla="*/ 2147483647 w 143"/>
              <a:gd name="T81" fmla="*/ 2147483647 h 683"/>
              <a:gd name="T82" fmla="*/ 2147483647 w 143"/>
              <a:gd name="T83" fmla="*/ 2147483647 h 683"/>
              <a:gd name="T84" fmla="*/ 2147483647 w 143"/>
              <a:gd name="T85" fmla="*/ 2147483647 h 683"/>
              <a:gd name="T86" fmla="*/ 2147483647 w 143"/>
              <a:gd name="T87" fmla="*/ 2147483647 h 683"/>
              <a:gd name="T88" fmla="*/ 2147483647 w 143"/>
              <a:gd name="T89" fmla="*/ 2147483647 h 683"/>
              <a:gd name="T90" fmla="*/ 2147483647 w 143"/>
              <a:gd name="T91" fmla="*/ 2147483647 h 683"/>
              <a:gd name="T92" fmla="*/ 2147483647 w 143"/>
              <a:gd name="T93" fmla="*/ 2147483647 h 683"/>
              <a:gd name="T94" fmla="*/ 2147483647 w 143"/>
              <a:gd name="T95" fmla="*/ 2147483647 h 683"/>
              <a:gd name="T96" fmla="*/ 2147483647 w 143"/>
              <a:gd name="T97" fmla="*/ 2147483647 h 683"/>
              <a:gd name="T98" fmla="*/ 2147483647 w 143"/>
              <a:gd name="T99" fmla="*/ 2147483647 h 683"/>
              <a:gd name="T100" fmla="*/ 2147483647 w 143"/>
              <a:gd name="T101" fmla="*/ 2147483647 h 683"/>
              <a:gd name="T102" fmla="*/ 2147483647 w 143"/>
              <a:gd name="T103" fmla="*/ 2147483647 h 683"/>
              <a:gd name="T104" fmla="*/ 2147483647 w 143"/>
              <a:gd name="T105" fmla="*/ 2147483647 h 683"/>
              <a:gd name="T106" fmla="*/ 2147483647 w 143"/>
              <a:gd name="T107" fmla="*/ 2147483647 h 683"/>
              <a:gd name="T108" fmla="*/ 2147483647 w 143"/>
              <a:gd name="T109" fmla="*/ 2147483647 h 683"/>
              <a:gd name="T110" fmla="*/ 2147483647 w 143"/>
              <a:gd name="T111" fmla="*/ 2147483647 h 683"/>
              <a:gd name="T112" fmla="*/ 2147483647 w 143"/>
              <a:gd name="T113" fmla="*/ 2147483647 h 683"/>
              <a:gd name="T114" fmla="*/ 2147483647 w 143"/>
              <a:gd name="T115" fmla="*/ 2147483647 h 683"/>
              <a:gd name="T116" fmla="*/ 2147483647 w 143"/>
              <a:gd name="T117" fmla="*/ 2147483647 h 683"/>
              <a:gd name="T118" fmla="*/ 2147483647 w 143"/>
              <a:gd name="T119" fmla="*/ 2147483647 h 683"/>
              <a:gd name="T120" fmla="*/ 2147483647 w 143"/>
              <a:gd name="T121" fmla="*/ 2147483647 h 68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43"/>
              <a:gd name="T184" fmla="*/ 0 h 683"/>
              <a:gd name="T185" fmla="*/ 143 w 143"/>
              <a:gd name="T186" fmla="*/ 683 h 68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43" h="683">
                <a:moveTo>
                  <a:pt x="16" y="72"/>
                </a:moveTo>
                <a:lnTo>
                  <a:pt x="8" y="48"/>
                </a:lnTo>
                <a:lnTo>
                  <a:pt x="0" y="24"/>
                </a:lnTo>
                <a:lnTo>
                  <a:pt x="0" y="16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8" y="0"/>
                </a:lnTo>
                <a:lnTo>
                  <a:pt x="64" y="8"/>
                </a:lnTo>
                <a:lnTo>
                  <a:pt x="80" y="16"/>
                </a:lnTo>
                <a:lnTo>
                  <a:pt x="103" y="24"/>
                </a:lnTo>
                <a:lnTo>
                  <a:pt x="119" y="32"/>
                </a:lnTo>
                <a:lnTo>
                  <a:pt x="119" y="40"/>
                </a:lnTo>
                <a:lnTo>
                  <a:pt x="127" y="56"/>
                </a:lnTo>
                <a:lnTo>
                  <a:pt x="127" y="72"/>
                </a:lnTo>
                <a:lnTo>
                  <a:pt x="127" y="104"/>
                </a:lnTo>
                <a:lnTo>
                  <a:pt x="127" y="135"/>
                </a:lnTo>
                <a:lnTo>
                  <a:pt x="127" y="167"/>
                </a:lnTo>
                <a:lnTo>
                  <a:pt x="135" y="215"/>
                </a:lnTo>
                <a:lnTo>
                  <a:pt x="135" y="262"/>
                </a:lnTo>
                <a:lnTo>
                  <a:pt x="135" y="318"/>
                </a:lnTo>
                <a:lnTo>
                  <a:pt x="143" y="358"/>
                </a:lnTo>
                <a:lnTo>
                  <a:pt x="143" y="405"/>
                </a:lnTo>
                <a:lnTo>
                  <a:pt x="143" y="445"/>
                </a:lnTo>
                <a:lnTo>
                  <a:pt x="143" y="485"/>
                </a:lnTo>
                <a:lnTo>
                  <a:pt x="143" y="516"/>
                </a:lnTo>
                <a:lnTo>
                  <a:pt x="143" y="548"/>
                </a:lnTo>
                <a:lnTo>
                  <a:pt x="143" y="572"/>
                </a:lnTo>
                <a:lnTo>
                  <a:pt x="143" y="596"/>
                </a:lnTo>
                <a:lnTo>
                  <a:pt x="143" y="612"/>
                </a:lnTo>
                <a:lnTo>
                  <a:pt x="143" y="627"/>
                </a:lnTo>
                <a:lnTo>
                  <a:pt x="143" y="643"/>
                </a:lnTo>
                <a:lnTo>
                  <a:pt x="143" y="659"/>
                </a:lnTo>
                <a:lnTo>
                  <a:pt x="143" y="667"/>
                </a:lnTo>
                <a:lnTo>
                  <a:pt x="143" y="675"/>
                </a:lnTo>
                <a:lnTo>
                  <a:pt x="135" y="675"/>
                </a:lnTo>
                <a:lnTo>
                  <a:pt x="135" y="683"/>
                </a:lnTo>
                <a:lnTo>
                  <a:pt x="127" y="683"/>
                </a:lnTo>
                <a:lnTo>
                  <a:pt x="119" y="675"/>
                </a:lnTo>
                <a:lnTo>
                  <a:pt x="111" y="667"/>
                </a:lnTo>
                <a:lnTo>
                  <a:pt x="111" y="659"/>
                </a:lnTo>
                <a:lnTo>
                  <a:pt x="103" y="651"/>
                </a:lnTo>
                <a:lnTo>
                  <a:pt x="95" y="627"/>
                </a:lnTo>
                <a:lnTo>
                  <a:pt x="95" y="604"/>
                </a:lnTo>
                <a:lnTo>
                  <a:pt x="88" y="572"/>
                </a:lnTo>
                <a:lnTo>
                  <a:pt x="88" y="532"/>
                </a:lnTo>
                <a:lnTo>
                  <a:pt x="80" y="493"/>
                </a:lnTo>
                <a:lnTo>
                  <a:pt x="72" y="437"/>
                </a:lnTo>
                <a:lnTo>
                  <a:pt x="72" y="373"/>
                </a:lnTo>
                <a:lnTo>
                  <a:pt x="64" y="310"/>
                </a:lnTo>
                <a:lnTo>
                  <a:pt x="56" y="262"/>
                </a:lnTo>
                <a:lnTo>
                  <a:pt x="48" y="215"/>
                </a:lnTo>
                <a:lnTo>
                  <a:pt x="40" y="167"/>
                </a:lnTo>
                <a:lnTo>
                  <a:pt x="40" y="135"/>
                </a:lnTo>
                <a:lnTo>
                  <a:pt x="32" y="104"/>
                </a:lnTo>
                <a:lnTo>
                  <a:pt x="24" y="88"/>
                </a:lnTo>
                <a:lnTo>
                  <a:pt x="16" y="72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71" name="Freeform 39"/>
          <p:cNvSpPr>
            <a:spLocks/>
          </p:cNvSpPr>
          <p:nvPr/>
        </p:nvSpPr>
        <p:spPr bwMode="auto">
          <a:xfrm>
            <a:off x="2582863" y="2395538"/>
            <a:ext cx="366712" cy="806450"/>
          </a:xfrm>
          <a:custGeom>
            <a:avLst/>
            <a:gdLst>
              <a:gd name="T0" fmla="*/ 2147483647 w 10000"/>
              <a:gd name="T1" fmla="*/ 2147483647 h 9846"/>
              <a:gd name="T2" fmla="*/ 0 w 10000"/>
              <a:gd name="T3" fmla="*/ 2147483647 h 9846"/>
              <a:gd name="T4" fmla="*/ 2147483647 w 10000"/>
              <a:gd name="T5" fmla="*/ 2147483647 h 9846"/>
              <a:gd name="T6" fmla="*/ 2147483647 w 10000"/>
              <a:gd name="T7" fmla="*/ 2147483647 h 9846"/>
              <a:gd name="T8" fmla="*/ 2147483647 w 10000"/>
              <a:gd name="T9" fmla="*/ 2147483647 h 9846"/>
              <a:gd name="T10" fmla="*/ 2147483647 w 10000"/>
              <a:gd name="T11" fmla="*/ 2147483647 h 9846"/>
              <a:gd name="T12" fmla="*/ 2147483647 w 10000"/>
              <a:gd name="T13" fmla="*/ 2147483647 h 9846"/>
              <a:gd name="T14" fmla="*/ 2147483647 w 10000"/>
              <a:gd name="T15" fmla="*/ 2147483647 h 9846"/>
              <a:gd name="T16" fmla="*/ 2147483647 w 10000"/>
              <a:gd name="T17" fmla="*/ 2147483647 h 9846"/>
              <a:gd name="T18" fmla="*/ 2147483647 w 10000"/>
              <a:gd name="T19" fmla="*/ 2147483647 h 9846"/>
              <a:gd name="T20" fmla="*/ 2147483647 w 10000"/>
              <a:gd name="T21" fmla="*/ 2147483647 h 9846"/>
              <a:gd name="T22" fmla="*/ 2147483647 w 10000"/>
              <a:gd name="T23" fmla="*/ 2147483647 h 9846"/>
              <a:gd name="T24" fmla="*/ 2147483647 w 10000"/>
              <a:gd name="T25" fmla="*/ 2147483647 h 9846"/>
              <a:gd name="T26" fmla="*/ 2147483647 w 10000"/>
              <a:gd name="T27" fmla="*/ 2147483647 h 9846"/>
              <a:gd name="T28" fmla="*/ 2147483647 w 10000"/>
              <a:gd name="T29" fmla="*/ 2147483647 h 9846"/>
              <a:gd name="T30" fmla="*/ 2147483647 w 10000"/>
              <a:gd name="T31" fmla="*/ 2147483647 h 9846"/>
              <a:gd name="T32" fmla="*/ 2147483647 w 10000"/>
              <a:gd name="T33" fmla="*/ 2147483647 h 9846"/>
              <a:gd name="T34" fmla="*/ 2147483647 w 10000"/>
              <a:gd name="T35" fmla="*/ 0 h 9846"/>
              <a:gd name="T36" fmla="*/ 2147483647 w 10000"/>
              <a:gd name="T37" fmla="*/ 2147483647 h 9846"/>
              <a:gd name="T38" fmla="*/ 2147483647 w 10000"/>
              <a:gd name="T39" fmla="*/ 2147483647 h 9846"/>
              <a:gd name="T40" fmla="*/ 2147483647 w 10000"/>
              <a:gd name="T41" fmla="*/ 2147483647 h 9846"/>
              <a:gd name="T42" fmla="*/ 2147483647 w 10000"/>
              <a:gd name="T43" fmla="*/ 2147483647 h 9846"/>
              <a:gd name="T44" fmla="*/ 2147483647 w 10000"/>
              <a:gd name="T45" fmla="*/ 2147483647 h 9846"/>
              <a:gd name="T46" fmla="*/ 2147483647 w 10000"/>
              <a:gd name="T47" fmla="*/ 2147483647 h 9846"/>
              <a:gd name="T48" fmla="*/ 2147483647 w 10000"/>
              <a:gd name="T49" fmla="*/ 2147483647 h 9846"/>
              <a:gd name="T50" fmla="*/ 2147483647 w 10000"/>
              <a:gd name="T51" fmla="*/ 2147483647 h 9846"/>
              <a:gd name="T52" fmla="*/ 2147483647 w 10000"/>
              <a:gd name="T53" fmla="*/ 2147483647 h 9846"/>
              <a:gd name="T54" fmla="*/ 2147483647 w 10000"/>
              <a:gd name="T55" fmla="*/ 2147483647 h 9846"/>
              <a:gd name="T56" fmla="*/ 2147483647 w 10000"/>
              <a:gd name="T57" fmla="*/ 2147483647 h 9846"/>
              <a:gd name="T58" fmla="*/ 2147483647 w 10000"/>
              <a:gd name="T59" fmla="*/ 2147483647 h 9846"/>
              <a:gd name="T60" fmla="*/ 2147483647 w 10000"/>
              <a:gd name="T61" fmla="*/ 2147483647 h 9846"/>
              <a:gd name="T62" fmla="*/ 2147483647 w 10000"/>
              <a:gd name="T63" fmla="*/ 2147483647 h 9846"/>
              <a:gd name="T64" fmla="*/ 2147483647 w 10000"/>
              <a:gd name="T65" fmla="*/ 2147483647 h 9846"/>
              <a:gd name="T66" fmla="*/ 2147483647 w 10000"/>
              <a:gd name="T67" fmla="*/ 2147483647 h 9846"/>
              <a:gd name="T68" fmla="*/ 2147483647 w 10000"/>
              <a:gd name="T69" fmla="*/ 2147483647 h 9846"/>
              <a:gd name="T70" fmla="*/ 2147483647 w 10000"/>
              <a:gd name="T71" fmla="*/ 2147483647 h 9846"/>
              <a:gd name="T72" fmla="*/ 2147483647 w 10000"/>
              <a:gd name="T73" fmla="*/ 2147483647 h 9846"/>
              <a:gd name="T74" fmla="*/ 2147483647 w 10000"/>
              <a:gd name="T75" fmla="*/ 2147483647 h 9846"/>
              <a:gd name="T76" fmla="*/ 2147483647 w 10000"/>
              <a:gd name="T77" fmla="*/ 2147483647 h 9846"/>
              <a:gd name="T78" fmla="*/ 2147483647 w 10000"/>
              <a:gd name="T79" fmla="*/ 2147483647 h 98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000"/>
              <a:gd name="T121" fmla="*/ 0 h 9846"/>
              <a:gd name="T122" fmla="*/ 10000 w 10000"/>
              <a:gd name="T123" fmla="*/ 9846 h 984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000" h="9846">
                <a:moveTo>
                  <a:pt x="3456" y="9846"/>
                </a:moveTo>
                <a:lnTo>
                  <a:pt x="0" y="9846"/>
                </a:lnTo>
                <a:cubicBezTo>
                  <a:pt x="113" y="9639"/>
                  <a:pt x="233" y="9434"/>
                  <a:pt x="344" y="9226"/>
                </a:cubicBezTo>
                <a:cubicBezTo>
                  <a:pt x="461" y="9024"/>
                  <a:pt x="571" y="8825"/>
                  <a:pt x="691" y="8624"/>
                </a:cubicBezTo>
                <a:cubicBezTo>
                  <a:pt x="803" y="8418"/>
                  <a:pt x="918" y="8212"/>
                  <a:pt x="1033" y="8004"/>
                </a:cubicBezTo>
                <a:cubicBezTo>
                  <a:pt x="1150" y="7747"/>
                  <a:pt x="1264" y="7487"/>
                  <a:pt x="1380" y="7231"/>
                </a:cubicBezTo>
                <a:cubicBezTo>
                  <a:pt x="1614" y="6720"/>
                  <a:pt x="1842" y="6209"/>
                  <a:pt x="2073" y="5700"/>
                </a:cubicBezTo>
                <a:cubicBezTo>
                  <a:pt x="2192" y="5188"/>
                  <a:pt x="2309" y="4679"/>
                  <a:pt x="2424" y="4168"/>
                </a:cubicBezTo>
                <a:cubicBezTo>
                  <a:pt x="2537" y="3858"/>
                  <a:pt x="2652" y="3548"/>
                  <a:pt x="2765" y="3238"/>
                </a:cubicBezTo>
                <a:lnTo>
                  <a:pt x="2765" y="2617"/>
                </a:lnTo>
                <a:lnTo>
                  <a:pt x="3114" y="1997"/>
                </a:lnTo>
                <a:lnTo>
                  <a:pt x="3114" y="1396"/>
                </a:lnTo>
                <a:lnTo>
                  <a:pt x="3114" y="1085"/>
                </a:lnTo>
                <a:lnTo>
                  <a:pt x="3114" y="776"/>
                </a:lnTo>
                <a:lnTo>
                  <a:pt x="3114" y="466"/>
                </a:lnTo>
                <a:lnTo>
                  <a:pt x="3114" y="310"/>
                </a:lnTo>
                <a:lnTo>
                  <a:pt x="2765" y="310"/>
                </a:lnTo>
                <a:lnTo>
                  <a:pt x="10000" y="0"/>
                </a:lnTo>
                <a:lnTo>
                  <a:pt x="10000" y="157"/>
                </a:lnTo>
                <a:lnTo>
                  <a:pt x="9654" y="310"/>
                </a:lnTo>
                <a:lnTo>
                  <a:pt x="9654" y="466"/>
                </a:lnTo>
                <a:cubicBezTo>
                  <a:pt x="9534" y="516"/>
                  <a:pt x="9419" y="569"/>
                  <a:pt x="9305" y="620"/>
                </a:cubicBezTo>
                <a:lnTo>
                  <a:pt x="8614" y="776"/>
                </a:lnTo>
                <a:lnTo>
                  <a:pt x="8269" y="776"/>
                </a:lnTo>
                <a:lnTo>
                  <a:pt x="8269" y="929"/>
                </a:lnTo>
                <a:cubicBezTo>
                  <a:pt x="8149" y="1033"/>
                  <a:pt x="8034" y="1138"/>
                  <a:pt x="7920" y="1240"/>
                </a:cubicBezTo>
                <a:lnTo>
                  <a:pt x="7920" y="1396"/>
                </a:lnTo>
                <a:lnTo>
                  <a:pt x="7574" y="1843"/>
                </a:lnTo>
                <a:cubicBezTo>
                  <a:pt x="7456" y="1945"/>
                  <a:pt x="7341" y="2049"/>
                  <a:pt x="7232" y="2151"/>
                </a:cubicBezTo>
                <a:cubicBezTo>
                  <a:pt x="7114" y="2306"/>
                  <a:pt x="6995" y="2461"/>
                  <a:pt x="6885" y="2617"/>
                </a:cubicBezTo>
                <a:cubicBezTo>
                  <a:pt x="6761" y="2824"/>
                  <a:pt x="6650" y="3031"/>
                  <a:pt x="6533" y="3238"/>
                </a:cubicBezTo>
                <a:lnTo>
                  <a:pt x="6187" y="3858"/>
                </a:lnTo>
                <a:cubicBezTo>
                  <a:pt x="6084" y="4057"/>
                  <a:pt x="5990" y="4259"/>
                  <a:pt x="5886" y="4459"/>
                </a:cubicBezTo>
                <a:cubicBezTo>
                  <a:pt x="5769" y="4716"/>
                  <a:pt x="5656" y="4975"/>
                  <a:pt x="5537" y="5232"/>
                </a:cubicBezTo>
                <a:cubicBezTo>
                  <a:pt x="5426" y="5492"/>
                  <a:pt x="5309" y="5749"/>
                  <a:pt x="5194" y="6008"/>
                </a:cubicBezTo>
                <a:cubicBezTo>
                  <a:pt x="5080" y="6260"/>
                  <a:pt x="4960" y="6513"/>
                  <a:pt x="4848" y="6765"/>
                </a:cubicBezTo>
                <a:cubicBezTo>
                  <a:pt x="4728" y="7076"/>
                  <a:pt x="4618" y="7384"/>
                  <a:pt x="4498" y="7694"/>
                </a:cubicBezTo>
                <a:lnTo>
                  <a:pt x="3808" y="8780"/>
                </a:lnTo>
                <a:cubicBezTo>
                  <a:pt x="3688" y="9135"/>
                  <a:pt x="3572" y="9491"/>
                  <a:pt x="3456" y="9846"/>
                </a:cubicBez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67" name="Rectangle 45"/>
          <p:cNvSpPr>
            <a:spLocks noChangeArrowheads="1"/>
          </p:cNvSpPr>
          <p:nvPr/>
        </p:nvSpPr>
        <p:spPr bwMode="auto">
          <a:xfrm>
            <a:off x="3643313" y="4900613"/>
            <a:ext cx="101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zh-CN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zh-CN" altLang="zh-CN"/>
          </a:p>
        </p:txBody>
      </p:sp>
      <p:sp>
        <p:nvSpPr>
          <p:cNvPr id="69679" name="Freeform 47"/>
          <p:cNvSpPr>
            <a:spLocks/>
          </p:cNvSpPr>
          <p:nvPr/>
        </p:nvSpPr>
        <p:spPr bwMode="auto">
          <a:xfrm>
            <a:off x="4527550" y="5318125"/>
            <a:ext cx="328613" cy="365125"/>
          </a:xfrm>
          <a:custGeom>
            <a:avLst/>
            <a:gdLst>
              <a:gd name="T0" fmla="*/ 2147483647 w 207"/>
              <a:gd name="T1" fmla="*/ 2147483647 h 230"/>
              <a:gd name="T2" fmla="*/ 2147483647 w 207"/>
              <a:gd name="T3" fmla="*/ 2147483647 h 230"/>
              <a:gd name="T4" fmla="*/ 2147483647 w 207"/>
              <a:gd name="T5" fmla="*/ 2147483647 h 230"/>
              <a:gd name="T6" fmla="*/ 2147483647 w 207"/>
              <a:gd name="T7" fmla="*/ 2147483647 h 230"/>
              <a:gd name="T8" fmla="*/ 2147483647 w 207"/>
              <a:gd name="T9" fmla="*/ 2147483647 h 230"/>
              <a:gd name="T10" fmla="*/ 2147483647 w 207"/>
              <a:gd name="T11" fmla="*/ 2147483647 h 230"/>
              <a:gd name="T12" fmla="*/ 2147483647 w 207"/>
              <a:gd name="T13" fmla="*/ 2147483647 h 230"/>
              <a:gd name="T14" fmla="*/ 2147483647 w 207"/>
              <a:gd name="T15" fmla="*/ 2147483647 h 230"/>
              <a:gd name="T16" fmla="*/ 2147483647 w 207"/>
              <a:gd name="T17" fmla="*/ 2147483647 h 230"/>
              <a:gd name="T18" fmla="*/ 2147483647 w 207"/>
              <a:gd name="T19" fmla="*/ 2147483647 h 230"/>
              <a:gd name="T20" fmla="*/ 2147483647 w 207"/>
              <a:gd name="T21" fmla="*/ 2147483647 h 230"/>
              <a:gd name="T22" fmla="*/ 2147483647 w 207"/>
              <a:gd name="T23" fmla="*/ 2147483647 h 230"/>
              <a:gd name="T24" fmla="*/ 2147483647 w 207"/>
              <a:gd name="T25" fmla="*/ 2147483647 h 230"/>
              <a:gd name="T26" fmla="*/ 2147483647 w 207"/>
              <a:gd name="T27" fmla="*/ 2147483647 h 230"/>
              <a:gd name="T28" fmla="*/ 2147483647 w 207"/>
              <a:gd name="T29" fmla="*/ 2147483647 h 230"/>
              <a:gd name="T30" fmla="*/ 2147483647 w 207"/>
              <a:gd name="T31" fmla="*/ 2147483647 h 230"/>
              <a:gd name="T32" fmla="*/ 2147483647 w 207"/>
              <a:gd name="T33" fmla="*/ 2147483647 h 230"/>
              <a:gd name="T34" fmla="*/ 2147483647 w 207"/>
              <a:gd name="T35" fmla="*/ 2147483647 h 230"/>
              <a:gd name="T36" fmla="*/ 2147483647 w 207"/>
              <a:gd name="T37" fmla="*/ 2147483647 h 230"/>
              <a:gd name="T38" fmla="*/ 2147483647 w 207"/>
              <a:gd name="T39" fmla="*/ 2147483647 h 230"/>
              <a:gd name="T40" fmla="*/ 2147483647 w 207"/>
              <a:gd name="T41" fmla="*/ 2147483647 h 230"/>
              <a:gd name="T42" fmla="*/ 2147483647 w 207"/>
              <a:gd name="T43" fmla="*/ 2147483647 h 230"/>
              <a:gd name="T44" fmla="*/ 2147483647 w 207"/>
              <a:gd name="T45" fmla="*/ 2147483647 h 230"/>
              <a:gd name="T46" fmla="*/ 0 w 207"/>
              <a:gd name="T47" fmla="*/ 2147483647 h 230"/>
              <a:gd name="T48" fmla="*/ 0 w 207"/>
              <a:gd name="T49" fmla="*/ 2147483647 h 230"/>
              <a:gd name="T50" fmla="*/ 0 w 207"/>
              <a:gd name="T51" fmla="*/ 0 h 230"/>
              <a:gd name="T52" fmla="*/ 2147483647 w 207"/>
              <a:gd name="T53" fmla="*/ 0 h 230"/>
              <a:gd name="T54" fmla="*/ 2147483647 w 207"/>
              <a:gd name="T55" fmla="*/ 0 h 230"/>
              <a:gd name="T56" fmla="*/ 2147483647 w 207"/>
              <a:gd name="T57" fmla="*/ 2147483647 h 230"/>
              <a:gd name="T58" fmla="*/ 2147483647 w 207"/>
              <a:gd name="T59" fmla="*/ 2147483647 h 230"/>
              <a:gd name="T60" fmla="*/ 2147483647 w 207"/>
              <a:gd name="T61" fmla="*/ 2147483647 h 230"/>
              <a:gd name="T62" fmla="*/ 2147483647 w 207"/>
              <a:gd name="T63" fmla="*/ 2147483647 h 230"/>
              <a:gd name="T64" fmla="*/ 2147483647 w 207"/>
              <a:gd name="T65" fmla="*/ 2147483647 h 230"/>
              <a:gd name="T66" fmla="*/ 2147483647 w 207"/>
              <a:gd name="T67" fmla="*/ 2147483647 h 230"/>
              <a:gd name="T68" fmla="*/ 2147483647 w 207"/>
              <a:gd name="T69" fmla="*/ 2147483647 h 230"/>
              <a:gd name="T70" fmla="*/ 2147483647 w 207"/>
              <a:gd name="T71" fmla="*/ 2147483647 h 2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7"/>
              <a:gd name="T109" fmla="*/ 0 h 230"/>
              <a:gd name="T110" fmla="*/ 207 w 207"/>
              <a:gd name="T111" fmla="*/ 230 h 2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7" h="230">
                <a:moveTo>
                  <a:pt x="159" y="87"/>
                </a:moveTo>
                <a:lnTo>
                  <a:pt x="175" y="111"/>
                </a:lnTo>
                <a:lnTo>
                  <a:pt x="191" y="127"/>
                </a:lnTo>
                <a:lnTo>
                  <a:pt x="199" y="151"/>
                </a:lnTo>
                <a:lnTo>
                  <a:pt x="207" y="167"/>
                </a:lnTo>
                <a:lnTo>
                  <a:pt x="207" y="183"/>
                </a:lnTo>
                <a:lnTo>
                  <a:pt x="199" y="199"/>
                </a:lnTo>
                <a:lnTo>
                  <a:pt x="199" y="207"/>
                </a:lnTo>
                <a:lnTo>
                  <a:pt x="199" y="222"/>
                </a:lnTo>
                <a:lnTo>
                  <a:pt x="191" y="222"/>
                </a:lnTo>
                <a:lnTo>
                  <a:pt x="191" y="230"/>
                </a:lnTo>
                <a:lnTo>
                  <a:pt x="183" y="230"/>
                </a:lnTo>
                <a:lnTo>
                  <a:pt x="183" y="222"/>
                </a:lnTo>
                <a:lnTo>
                  <a:pt x="175" y="222"/>
                </a:lnTo>
                <a:lnTo>
                  <a:pt x="167" y="214"/>
                </a:lnTo>
                <a:lnTo>
                  <a:pt x="159" y="207"/>
                </a:lnTo>
                <a:lnTo>
                  <a:pt x="151" y="199"/>
                </a:lnTo>
                <a:lnTo>
                  <a:pt x="127" y="175"/>
                </a:lnTo>
                <a:lnTo>
                  <a:pt x="104" y="143"/>
                </a:lnTo>
                <a:lnTo>
                  <a:pt x="80" y="119"/>
                </a:lnTo>
                <a:lnTo>
                  <a:pt x="56" y="87"/>
                </a:lnTo>
                <a:lnTo>
                  <a:pt x="32" y="55"/>
                </a:lnTo>
                <a:lnTo>
                  <a:pt x="16" y="31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16" y="0"/>
                </a:lnTo>
                <a:lnTo>
                  <a:pt x="24" y="8"/>
                </a:lnTo>
                <a:lnTo>
                  <a:pt x="48" y="16"/>
                </a:lnTo>
                <a:lnTo>
                  <a:pt x="72" y="23"/>
                </a:lnTo>
                <a:lnTo>
                  <a:pt x="96" y="31"/>
                </a:lnTo>
                <a:lnTo>
                  <a:pt x="112" y="47"/>
                </a:lnTo>
                <a:lnTo>
                  <a:pt x="135" y="63"/>
                </a:lnTo>
                <a:lnTo>
                  <a:pt x="159" y="87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81" name="Freeform 49"/>
          <p:cNvSpPr>
            <a:spLocks/>
          </p:cNvSpPr>
          <p:nvPr/>
        </p:nvSpPr>
        <p:spPr bwMode="auto">
          <a:xfrm>
            <a:off x="3643313" y="5354638"/>
            <a:ext cx="227012" cy="404812"/>
          </a:xfrm>
          <a:custGeom>
            <a:avLst/>
            <a:gdLst>
              <a:gd name="T0" fmla="*/ 2147483647 w 143"/>
              <a:gd name="T1" fmla="*/ 2147483647 h 255"/>
              <a:gd name="T2" fmla="*/ 2147483647 w 143"/>
              <a:gd name="T3" fmla="*/ 2147483647 h 255"/>
              <a:gd name="T4" fmla="*/ 2147483647 w 143"/>
              <a:gd name="T5" fmla="*/ 2147483647 h 255"/>
              <a:gd name="T6" fmla="*/ 2147483647 w 143"/>
              <a:gd name="T7" fmla="*/ 2147483647 h 255"/>
              <a:gd name="T8" fmla="*/ 2147483647 w 143"/>
              <a:gd name="T9" fmla="*/ 2147483647 h 255"/>
              <a:gd name="T10" fmla="*/ 2147483647 w 143"/>
              <a:gd name="T11" fmla="*/ 2147483647 h 255"/>
              <a:gd name="T12" fmla="*/ 2147483647 w 143"/>
              <a:gd name="T13" fmla="*/ 2147483647 h 255"/>
              <a:gd name="T14" fmla="*/ 2147483647 w 143"/>
              <a:gd name="T15" fmla="*/ 2147483647 h 255"/>
              <a:gd name="T16" fmla="*/ 2147483647 w 143"/>
              <a:gd name="T17" fmla="*/ 2147483647 h 255"/>
              <a:gd name="T18" fmla="*/ 2147483647 w 143"/>
              <a:gd name="T19" fmla="*/ 2147483647 h 255"/>
              <a:gd name="T20" fmla="*/ 2147483647 w 143"/>
              <a:gd name="T21" fmla="*/ 2147483647 h 255"/>
              <a:gd name="T22" fmla="*/ 0 w 143"/>
              <a:gd name="T23" fmla="*/ 2147483647 h 255"/>
              <a:gd name="T24" fmla="*/ 0 w 143"/>
              <a:gd name="T25" fmla="*/ 2147483647 h 255"/>
              <a:gd name="T26" fmla="*/ 2147483647 w 143"/>
              <a:gd name="T27" fmla="*/ 2147483647 h 255"/>
              <a:gd name="T28" fmla="*/ 2147483647 w 143"/>
              <a:gd name="T29" fmla="*/ 2147483647 h 255"/>
              <a:gd name="T30" fmla="*/ 2147483647 w 143"/>
              <a:gd name="T31" fmla="*/ 2147483647 h 255"/>
              <a:gd name="T32" fmla="*/ 2147483647 w 143"/>
              <a:gd name="T33" fmla="*/ 2147483647 h 255"/>
              <a:gd name="T34" fmla="*/ 2147483647 w 143"/>
              <a:gd name="T35" fmla="*/ 2147483647 h 255"/>
              <a:gd name="T36" fmla="*/ 2147483647 w 143"/>
              <a:gd name="T37" fmla="*/ 2147483647 h 255"/>
              <a:gd name="T38" fmla="*/ 2147483647 w 143"/>
              <a:gd name="T39" fmla="*/ 2147483647 h 255"/>
              <a:gd name="T40" fmla="*/ 2147483647 w 143"/>
              <a:gd name="T41" fmla="*/ 2147483647 h 255"/>
              <a:gd name="T42" fmla="*/ 2147483647 w 143"/>
              <a:gd name="T43" fmla="*/ 2147483647 h 255"/>
              <a:gd name="T44" fmla="*/ 2147483647 w 143"/>
              <a:gd name="T45" fmla="*/ 2147483647 h 255"/>
              <a:gd name="T46" fmla="*/ 2147483647 w 143"/>
              <a:gd name="T47" fmla="*/ 2147483647 h 255"/>
              <a:gd name="T48" fmla="*/ 2147483647 w 143"/>
              <a:gd name="T49" fmla="*/ 0 h 255"/>
              <a:gd name="T50" fmla="*/ 2147483647 w 143"/>
              <a:gd name="T51" fmla="*/ 0 h 255"/>
              <a:gd name="T52" fmla="*/ 2147483647 w 143"/>
              <a:gd name="T53" fmla="*/ 0 h 255"/>
              <a:gd name="T54" fmla="*/ 2147483647 w 143"/>
              <a:gd name="T55" fmla="*/ 2147483647 h 255"/>
              <a:gd name="T56" fmla="*/ 2147483647 w 143"/>
              <a:gd name="T57" fmla="*/ 2147483647 h 255"/>
              <a:gd name="T58" fmla="*/ 2147483647 w 143"/>
              <a:gd name="T59" fmla="*/ 2147483647 h 255"/>
              <a:gd name="T60" fmla="*/ 2147483647 w 143"/>
              <a:gd name="T61" fmla="*/ 2147483647 h 255"/>
              <a:gd name="T62" fmla="*/ 2147483647 w 143"/>
              <a:gd name="T63" fmla="*/ 2147483647 h 255"/>
              <a:gd name="T64" fmla="*/ 2147483647 w 143"/>
              <a:gd name="T65" fmla="*/ 2147483647 h 255"/>
              <a:gd name="T66" fmla="*/ 2147483647 w 143"/>
              <a:gd name="T67" fmla="*/ 2147483647 h 255"/>
              <a:gd name="T68" fmla="*/ 2147483647 w 143"/>
              <a:gd name="T69" fmla="*/ 2147483647 h 255"/>
              <a:gd name="T70" fmla="*/ 2147483647 w 143"/>
              <a:gd name="T71" fmla="*/ 2147483647 h 255"/>
              <a:gd name="T72" fmla="*/ 2147483647 w 143"/>
              <a:gd name="T73" fmla="*/ 2147483647 h 255"/>
              <a:gd name="T74" fmla="*/ 2147483647 w 143"/>
              <a:gd name="T75" fmla="*/ 2147483647 h 255"/>
              <a:gd name="T76" fmla="*/ 2147483647 w 143"/>
              <a:gd name="T77" fmla="*/ 2147483647 h 255"/>
              <a:gd name="T78" fmla="*/ 2147483647 w 143"/>
              <a:gd name="T79" fmla="*/ 2147483647 h 255"/>
              <a:gd name="T80" fmla="*/ 2147483647 w 143"/>
              <a:gd name="T81" fmla="*/ 2147483647 h 25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3"/>
              <a:gd name="T124" fmla="*/ 0 h 255"/>
              <a:gd name="T125" fmla="*/ 143 w 143"/>
              <a:gd name="T126" fmla="*/ 255 h 25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3" h="255">
                <a:moveTo>
                  <a:pt x="80" y="215"/>
                </a:moveTo>
                <a:lnTo>
                  <a:pt x="64" y="231"/>
                </a:lnTo>
                <a:lnTo>
                  <a:pt x="48" y="247"/>
                </a:lnTo>
                <a:lnTo>
                  <a:pt x="40" y="255"/>
                </a:lnTo>
                <a:lnTo>
                  <a:pt x="32" y="255"/>
                </a:lnTo>
                <a:lnTo>
                  <a:pt x="24" y="255"/>
                </a:lnTo>
                <a:lnTo>
                  <a:pt x="24" y="247"/>
                </a:lnTo>
                <a:lnTo>
                  <a:pt x="16" y="231"/>
                </a:lnTo>
                <a:lnTo>
                  <a:pt x="16" y="223"/>
                </a:lnTo>
                <a:lnTo>
                  <a:pt x="8" y="207"/>
                </a:lnTo>
                <a:lnTo>
                  <a:pt x="8" y="191"/>
                </a:lnTo>
                <a:lnTo>
                  <a:pt x="0" y="184"/>
                </a:lnTo>
                <a:lnTo>
                  <a:pt x="0" y="176"/>
                </a:lnTo>
                <a:lnTo>
                  <a:pt x="8" y="176"/>
                </a:lnTo>
                <a:lnTo>
                  <a:pt x="8" y="168"/>
                </a:lnTo>
                <a:lnTo>
                  <a:pt x="24" y="152"/>
                </a:lnTo>
                <a:lnTo>
                  <a:pt x="32" y="136"/>
                </a:lnTo>
                <a:lnTo>
                  <a:pt x="48" y="120"/>
                </a:lnTo>
                <a:lnTo>
                  <a:pt x="64" y="104"/>
                </a:lnTo>
                <a:lnTo>
                  <a:pt x="72" y="80"/>
                </a:lnTo>
                <a:lnTo>
                  <a:pt x="80" y="56"/>
                </a:lnTo>
                <a:lnTo>
                  <a:pt x="88" y="32"/>
                </a:lnTo>
                <a:lnTo>
                  <a:pt x="96" y="16"/>
                </a:lnTo>
                <a:lnTo>
                  <a:pt x="103" y="8"/>
                </a:lnTo>
                <a:lnTo>
                  <a:pt x="103" y="0"/>
                </a:lnTo>
                <a:lnTo>
                  <a:pt x="111" y="0"/>
                </a:lnTo>
                <a:lnTo>
                  <a:pt x="111" y="8"/>
                </a:lnTo>
                <a:lnTo>
                  <a:pt x="119" y="8"/>
                </a:lnTo>
                <a:lnTo>
                  <a:pt x="127" y="32"/>
                </a:lnTo>
                <a:lnTo>
                  <a:pt x="135" y="40"/>
                </a:lnTo>
                <a:lnTo>
                  <a:pt x="143" y="56"/>
                </a:lnTo>
                <a:lnTo>
                  <a:pt x="143" y="72"/>
                </a:lnTo>
                <a:lnTo>
                  <a:pt x="143" y="88"/>
                </a:lnTo>
                <a:lnTo>
                  <a:pt x="135" y="104"/>
                </a:lnTo>
                <a:lnTo>
                  <a:pt x="127" y="128"/>
                </a:lnTo>
                <a:lnTo>
                  <a:pt x="119" y="152"/>
                </a:lnTo>
                <a:lnTo>
                  <a:pt x="103" y="168"/>
                </a:lnTo>
                <a:lnTo>
                  <a:pt x="96" y="191"/>
                </a:lnTo>
                <a:lnTo>
                  <a:pt x="80" y="215"/>
                </a:lnTo>
              </a:path>
            </a:pathLst>
          </a:custGeom>
          <a:solidFill>
            <a:srgbClr val="669E40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70" name="Rectangle 54"/>
          <p:cNvSpPr>
            <a:spLocks noChangeArrowheads="1"/>
          </p:cNvSpPr>
          <p:nvPr/>
        </p:nvSpPr>
        <p:spPr bwMode="auto">
          <a:xfrm>
            <a:off x="7277100" y="4887913"/>
            <a:ext cx="101600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zh-CN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zh-CN" altLang="zh-CN"/>
          </a:p>
        </p:txBody>
      </p:sp>
      <p:sp>
        <p:nvSpPr>
          <p:cNvPr id="69688" name="Freeform 56"/>
          <p:cNvSpPr>
            <a:spLocks/>
          </p:cNvSpPr>
          <p:nvPr/>
        </p:nvSpPr>
        <p:spPr bwMode="auto">
          <a:xfrm>
            <a:off x="8047038" y="5380038"/>
            <a:ext cx="442912" cy="404812"/>
          </a:xfrm>
          <a:custGeom>
            <a:avLst/>
            <a:gdLst>
              <a:gd name="T0" fmla="*/ 0 w 279"/>
              <a:gd name="T1" fmla="*/ 2147483647 h 255"/>
              <a:gd name="T2" fmla="*/ 0 w 279"/>
              <a:gd name="T3" fmla="*/ 2147483647 h 255"/>
              <a:gd name="T4" fmla="*/ 2147483647 w 279"/>
              <a:gd name="T5" fmla="*/ 0 h 255"/>
              <a:gd name="T6" fmla="*/ 2147483647 w 279"/>
              <a:gd name="T7" fmla="*/ 0 h 255"/>
              <a:gd name="T8" fmla="*/ 2147483647 w 279"/>
              <a:gd name="T9" fmla="*/ 2147483647 h 255"/>
              <a:gd name="T10" fmla="*/ 2147483647 w 279"/>
              <a:gd name="T11" fmla="*/ 2147483647 h 255"/>
              <a:gd name="T12" fmla="*/ 2147483647 w 279"/>
              <a:gd name="T13" fmla="*/ 2147483647 h 255"/>
              <a:gd name="T14" fmla="*/ 2147483647 w 279"/>
              <a:gd name="T15" fmla="*/ 2147483647 h 255"/>
              <a:gd name="T16" fmla="*/ 2147483647 w 279"/>
              <a:gd name="T17" fmla="*/ 2147483647 h 255"/>
              <a:gd name="T18" fmla="*/ 2147483647 w 279"/>
              <a:gd name="T19" fmla="*/ 2147483647 h 255"/>
              <a:gd name="T20" fmla="*/ 2147483647 w 279"/>
              <a:gd name="T21" fmla="*/ 2147483647 h 255"/>
              <a:gd name="T22" fmla="*/ 2147483647 w 279"/>
              <a:gd name="T23" fmla="*/ 2147483647 h 255"/>
              <a:gd name="T24" fmla="*/ 2147483647 w 279"/>
              <a:gd name="T25" fmla="*/ 2147483647 h 255"/>
              <a:gd name="T26" fmla="*/ 2147483647 w 279"/>
              <a:gd name="T27" fmla="*/ 2147483647 h 255"/>
              <a:gd name="T28" fmla="*/ 2147483647 w 279"/>
              <a:gd name="T29" fmla="*/ 2147483647 h 255"/>
              <a:gd name="T30" fmla="*/ 2147483647 w 279"/>
              <a:gd name="T31" fmla="*/ 2147483647 h 255"/>
              <a:gd name="T32" fmla="*/ 2147483647 w 279"/>
              <a:gd name="T33" fmla="*/ 2147483647 h 255"/>
              <a:gd name="T34" fmla="*/ 2147483647 w 279"/>
              <a:gd name="T35" fmla="*/ 2147483647 h 255"/>
              <a:gd name="T36" fmla="*/ 2147483647 w 279"/>
              <a:gd name="T37" fmla="*/ 2147483647 h 255"/>
              <a:gd name="T38" fmla="*/ 2147483647 w 279"/>
              <a:gd name="T39" fmla="*/ 2147483647 h 255"/>
              <a:gd name="T40" fmla="*/ 2147483647 w 279"/>
              <a:gd name="T41" fmla="*/ 2147483647 h 255"/>
              <a:gd name="T42" fmla="*/ 2147483647 w 279"/>
              <a:gd name="T43" fmla="*/ 2147483647 h 255"/>
              <a:gd name="T44" fmla="*/ 2147483647 w 279"/>
              <a:gd name="T45" fmla="*/ 2147483647 h 255"/>
              <a:gd name="T46" fmla="*/ 2147483647 w 279"/>
              <a:gd name="T47" fmla="*/ 2147483647 h 255"/>
              <a:gd name="T48" fmla="*/ 2147483647 w 279"/>
              <a:gd name="T49" fmla="*/ 2147483647 h 255"/>
              <a:gd name="T50" fmla="*/ 2147483647 w 279"/>
              <a:gd name="T51" fmla="*/ 2147483647 h 255"/>
              <a:gd name="T52" fmla="*/ 2147483647 w 279"/>
              <a:gd name="T53" fmla="*/ 2147483647 h 255"/>
              <a:gd name="T54" fmla="*/ 2147483647 w 279"/>
              <a:gd name="T55" fmla="*/ 2147483647 h 255"/>
              <a:gd name="T56" fmla="*/ 2147483647 w 279"/>
              <a:gd name="T57" fmla="*/ 2147483647 h 255"/>
              <a:gd name="T58" fmla="*/ 2147483647 w 279"/>
              <a:gd name="T59" fmla="*/ 2147483647 h 255"/>
              <a:gd name="T60" fmla="*/ 2147483647 w 279"/>
              <a:gd name="T61" fmla="*/ 2147483647 h 255"/>
              <a:gd name="T62" fmla="*/ 2147483647 w 279"/>
              <a:gd name="T63" fmla="*/ 2147483647 h 255"/>
              <a:gd name="T64" fmla="*/ 2147483647 w 279"/>
              <a:gd name="T65" fmla="*/ 2147483647 h 255"/>
              <a:gd name="T66" fmla="*/ 2147483647 w 279"/>
              <a:gd name="T67" fmla="*/ 2147483647 h 255"/>
              <a:gd name="T68" fmla="*/ 2147483647 w 279"/>
              <a:gd name="T69" fmla="*/ 2147483647 h 255"/>
              <a:gd name="T70" fmla="*/ 2147483647 w 279"/>
              <a:gd name="T71" fmla="*/ 2147483647 h 255"/>
              <a:gd name="T72" fmla="*/ 2147483647 w 279"/>
              <a:gd name="T73" fmla="*/ 2147483647 h 255"/>
              <a:gd name="T74" fmla="*/ 2147483647 w 279"/>
              <a:gd name="T75" fmla="*/ 2147483647 h 255"/>
              <a:gd name="T76" fmla="*/ 2147483647 w 279"/>
              <a:gd name="T77" fmla="*/ 2147483647 h 255"/>
              <a:gd name="T78" fmla="*/ 2147483647 w 279"/>
              <a:gd name="T79" fmla="*/ 2147483647 h 255"/>
              <a:gd name="T80" fmla="*/ 2147483647 w 279"/>
              <a:gd name="T81" fmla="*/ 2147483647 h 255"/>
              <a:gd name="T82" fmla="*/ 2147483647 w 279"/>
              <a:gd name="T83" fmla="*/ 2147483647 h 255"/>
              <a:gd name="T84" fmla="*/ 2147483647 w 279"/>
              <a:gd name="T85" fmla="*/ 2147483647 h 255"/>
              <a:gd name="T86" fmla="*/ 2147483647 w 279"/>
              <a:gd name="T87" fmla="*/ 2147483647 h 255"/>
              <a:gd name="T88" fmla="*/ 2147483647 w 279"/>
              <a:gd name="T89" fmla="*/ 2147483647 h 255"/>
              <a:gd name="T90" fmla="*/ 2147483647 w 279"/>
              <a:gd name="T91" fmla="*/ 2147483647 h 255"/>
              <a:gd name="T92" fmla="*/ 0 w 279"/>
              <a:gd name="T93" fmla="*/ 2147483647 h 255"/>
              <a:gd name="T94" fmla="*/ 0 w 279"/>
              <a:gd name="T95" fmla="*/ 2147483647 h 255"/>
              <a:gd name="T96" fmla="*/ 0 w 279"/>
              <a:gd name="T97" fmla="*/ 2147483647 h 2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9"/>
              <a:gd name="T148" fmla="*/ 0 h 255"/>
              <a:gd name="T149" fmla="*/ 279 w 279"/>
              <a:gd name="T150" fmla="*/ 255 h 2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9" h="255">
                <a:moveTo>
                  <a:pt x="0" y="24"/>
                </a:moveTo>
                <a:lnTo>
                  <a:pt x="0" y="8"/>
                </a:lnTo>
                <a:lnTo>
                  <a:pt x="8" y="0"/>
                </a:lnTo>
                <a:lnTo>
                  <a:pt x="16" y="8"/>
                </a:lnTo>
                <a:lnTo>
                  <a:pt x="24" y="8"/>
                </a:lnTo>
                <a:lnTo>
                  <a:pt x="40" y="16"/>
                </a:lnTo>
                <a:lnTo>
                  <a:pt x="56" y="24"/>
                </a:lnTo>
                <a:lnTo>
                  <a:pt x="72" y="32"/>
                </a:lnTo>
                <a:lnTo>
                  <a:pt x="88" y="48"/>
                </a:lnTo>
                <a:lnTo>
                  <a:pt x="112" y="56"/>
                </a:lnTo>
                <a:lnTo>
                  <a:pt x="136" y="72"/>
                </a:lnTo>
                <a:lnTo>
                  <a:pt x="160" y="80"/>
                </a:lnTo>
                <a:lnTo>
                  <a:pt x="176" y="96"/>
                </a:lnTo>
                <a:lnTo>
                  <a:pt x="191" y="104"/>
                </a:lnTo>
                <a:lnTo>
                  <a:pt x="207" y="112"/>
                </a:lnTo>
                <a:lnTo>
                  <a:pt x="215" y="120"/>
                </a:lnTo>
                <a:lnTo>
                  <a:pt x="231" y="120"/>
                </a:lnTo>
                <a:lnTo>
                  <a:pt x="231" y="128"/>
                </a:lnTo>
                <a:lnTo>
                  <a:pt x="247" y="136"/>
                </a:lnTo>
                <a:lnTo>
                  <a:pt x="255" y="152"/>
                </a:lnTo>
                <a:lnTo>
                  <a:pt x="263" y="167"/>
                </a:lnTo>
                <a:lnTo>
                  <a:pt x="263" y="183"/>
                </a:lnTo>
                <a:lnTo>
                  <a:pt x="271" y="199"/>
                </a:lnTo>
                <a:lnTo>
                  <a:pt x="271" y="215"/>
                </a:lnTo>
                <a:lnTo>
                  <a:pt x="279" y="231"/>
                </a:lnTo>
                <a:lnTo>
                  <a:pt x="271" y="239"/>
                </a:lnTo>
                <a:lnTo>
                  <a:pt x="271" y="247"/>
                </a:lnTo>
                <a:lnTo>
                  <a:pt x="271" y="255"/>
                </a:lnTo>
                <a:lnTo>
                  <a:pt x="263" y="255"/>
                </a:lnTo>
                <a:lnTo>
                  <a:pt x="255" y="255"/>
                </a:lnTo>
                <a:lnTo>
                  <a:pt x="247" y="255"/>
                </a:lnTo>
                <a:lnTo>
                  <a:pt x="231" y="239"/>
                </a:lnTo>
                <a:lnTo>
                  <a:pt x="215" y="231"/>
                </a:lnTo>
                <a:lnTo>
                  <a:pt x="199" y="215"/>
                </a:lnTo>
                <a:lnTo>
                  <a:pt x="168" y="191"/>
                </a:lnTo>
                <a:lnTo>
                  <a:pt x="136" y="160"/>
                </a:lnTo>
                <a:lnTo>
                  <a:pt x="112" y="144"/>
                </a:lnTo>
                <a:lnTo>
                  <a:pt x="96" y="128"/>
                </a:lnTo>
                <a:lnTo>
                  <a:pt x="72" y="104"/>
                </a:lnTo>
                <a:lnTo>
                  <a:pt x="56" y="88"/>
                </a:lnTo>
                <a:lnTo>
                  <a:pt x="40" y="72"/>
                </a:lnTo>
                <a:lnTo>
                  <a:pt x="24" y="56"/>
                </a:lnTo>
                <a:lnTo>
                  <a:pt x="16" y="48"/>
                </a:lnTo>
                <a:lnTo>
                  <a:pt x="8" y="40"/>
                </a:lnTo>
                <a:lnTo>
                  <a:pt x="0" y="32"/>
                </a:lnTo>
                <a:lnTo>
                  <a:pt x="0" y="24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89" name="Freeform 57"/>
          <p:cNvSpPr>
            <a:spLocks/>
          </p:cNvSpPr>
          <p:nvPr/>
        </p:nvSpPr>
        <p:spPr bwMode="auto">
          <a:xfrm>
            <a:off x="7391400" y="4875213"/>
            <a:ext cx="1047750" cy="227012"/>
          </a:xfrm>
          <a:custGeom>
            <a:avLst/>
            <a:gdLst>
              <a:gd name="T0" fmla="*/ 2147483647 w 660"/>
              <a:gd name="T1" fmla="*/ 2147483647 h 143"/>
              <a:gd name="T2" fmla="*/ 2147483647 w 660"/>
              <a:gd name="T3" fmla="*/ 2147483647 h 143"/>
              <a:gd name="T4" fmla="*/ 2147483647 w 660"/>
              <a:gd name="T5" fmla="*/ 2147483647 h 143"/>
              <a:gd name="T6" fmla="*/ 2147483647 w 660"/>
              <a:gd name="T7" fmla="*/ 2147483647 h 143"/>
              <a:gd name="T8" fmla="*/ 2147483647 w 660"/>
              <a:gd name="T9" fmla="*/ 2147483647 h 143"/>
              <a:gd name="T10" fmla="*/ 2147483647 w 660"/>
              <a:gd name="T11" fmla="*/ 2147483647 h 143"/>
              <a:gd name="T12" fmla="*/ 2147483647 w 660"/>
              <a:gd name="T13" fmla="*/ 2147483647 h 143"/>
              <a:gd name="T14" fmla="*/ 2147483647 w 660"/>
              <a:gd name="T15" fmla="*/ 2147483647 h 143"/>
              <a:gd name="T16" fmla="*/ 2147483647 w 660"/>
              <a:gd name="T17" fmla="*/ 2147483647 h 143"/>
              <a:gd name="T18" fmla="*/ 2147483647 w 660"/>
              <a:gd name="T19" fmla="*/ 2147483647 h 143"/>
              <a:gd name="T20" fmla="*/ 2147483647 w 660"/>
              <a:gd name="T21" fmla="*/ 2147483647 h 143"/>
              <a:gd name="T22" fmla="*/ 0 w 660"/>
              <a:gd name="T23" fmla="*/ 2147483647 h 143"/>
              <a:gd name="T24" fmla="*/ 0 w 660"/>
              <a:gd name="T25" fmla="*/ 2147483647 h 143"/>
              <a:gd name="T26" fmla="*/ 2147483647 w 660"/>
              <a:gd name="T27" fmla="*/ 2147483647 h 143"/>
              <a:gd name="T28" fmla="*/ 2147483647 w 660"/>
              <a:gd name="T29" fmla="*/ 2147483647 h 143"/>
              <a:gd name="T30" fmla="*/ 2147483647 w 660"/>
              <a:gd name="T31" fmla="*/ 2147483647 h 143"/>
              <a:gd name="T32" fmla="*/ 2147483647 w 660"/>
              <a:gd name="T33" fmla="*/ 2147483647 h 143"/>
              <a:gd name="T34" fmla="*/ 2147483647 w 660"/>
              <a:gd name="T35" fmla="*/ 2147483647 h 143"/>
              <a:gd name="T36" fmla="*/ 2147483647 w 660"/>
              <a:gd name="T37" fmla="*/ 2147483647 h 143"/>
              <a:gd name="T38" fmla="*/ 2147483647 w 660"/>
              <a:gd name="T39" fmla="*/ 2147483647 h 143"/>
              <a:gd name="T40" fmla="*/ 2147483647 w 660"/>
              <a:gd name="T41" fmla="*/ 2147483647 h 143"/>
              <a:gd name="T42" fmla="*/ 2147483647 w 660"/>
              <a:gd name="T43" fmla="*/ 2147483647 h 143"/>
              <a:gd name="T44" fmla="*/ 2147483647 w 660"/>
              <a:gd name="T45" fmla="*/ 2147483647 h 143"/>
              <a:gd name="T46" fmla="*/ 2147483647 w 660"/>
              <a:gd name="T47" fmla="*/ 2147483647 h 143"/>
              <a:gd name="T48" fmla="*/ 2147483647 w 660"/>
              <a:gd name="T49" fmla="*/ 2147483647 h 143"/>
              <a:gd name="T50" fmla="*/ 2147483647 w 660"/>
              <a:gd name="T51" fmla="*/ 2147483647 h 143"/>
              <a:gd name="T52" fmla="*/ 2147483647 w 660"/>
              <a:gd name="T53" fmla="*/ 2147483647 h 143"/>
              <a:gd name="T54" fmla="*/ 2147483647 w 660"/>
              <a:gd name="T55" fmla="*/ 2147483647 h 143"/>
              <a:gd name="T56" fmla="*/ 2147483647 w 660"/>
              <a:gd name="T57" fmla="*/ 2147483647 h 143"/>
              <a:gd name="T58" fmla="*/ 2147483647 w 660"/>
              <a:gd name="T59" fmla="*/ 2147483647 h 143"/>
              <a:gd name="T60" fmla="*/ 2147483647 w 660"/>
              <a:gd name="T61" fmla="*/ 2147483647 h 143"/>
              <a:gd name="T62" fmla="*/ 2147483647 w 660"/>
              <a:gd name="T63" fmla="*/ 2147483647 h 143"/>
              <a:gd name="T64" fmla="*/ 2147483647 w 660"/>
              <a:gd name="T65" fmla="*/ 2147483647 h 143"/>
              <a:gd name="T66" fmla="*/ 2147483647 w 660"/>
              <a:gd name="T67" fmla="*/ 2147483647 h 143"/>
              <a:gd name="T68" fmla="*/ 2147483647 w 660"/>
              <a:gd name="T69" fmla="*/ 2147483647 h 143"/>
              <a:gd name="T70" fmla="*/ 2147483647 w 660"/>
              <a:gd name="T71" fmla="*/ 2147483647 h 143"/>
              <a:gd name="T72" fmla="*/ 2147483647 w 660"/>
              <a:gd name="T73" fmla="*/ 2147483647 h 14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0"/>
              <a:gd name="T112" fmla="*/ 0 h 143"/>
              <a:gd name="T113" fmla="*/ 660 w 660"/>
              <a:gd name="T114" fmla="*/ 143 h 14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0" h="143">
                <a:moveTo>
                  <a:pt x="358" y="96"/>
                </a:moveTo>
                <a:lnTo>
                  <a:pt x="326" y="96"/>
                </a:lnTo>
                <a:lnTo>
                  <a:pt x="302" y="103"/>
                </a:lnTo>
                <a:lnTo>
                  <a:pt x="278" y="103"/>
                </a:lnTo>
                <a:lnTo>
                  <a:pt x="262" y="111"/>
                </a:lnTo>
                <a:lnTo>
                  <a:pt x="238" y="111"/>
                </a:lnTo>
                <a:lnTo>
                  <a:pt x="222" y="119"/>
                </a:lnTo>
                <a:lnTo>
                  <a:pt x="199" y="127"/>
                </a:lnTo>
                <a:lnTo>
                  <a:pt x="175" y="127"/>
                </a:lnTo>
                <a:lnTo>
                  <a:pt x="159" y="135"/>
                </a:lnTo>
                <a:lnTo>
                  <a:pt x="151" y="135"/>
                </a:lnTo>
                <a:lnTo>
                  <a:pt x="143" y="143"/>
                </a:lnTo>
                <a:lnTo>
                  <a:pt x="127" y="143"/>
                </a:lnTo>
                <a:lnTo>
                  <a:pt x="119" y="143"/>
                </a:lnTo>
                <a:lnTo>
                  <a:pt x="111" y="143"/>
                </a:lnTo>
                <a:lnTo>
                  <a:pt x="95" y="143"/>
                </a:lnTo>
                <a:lnTo>
                  <a:pt x="71" y="143"/>
                </a:lnTo>
                <a:lnTo>
                  <a:pt x="55" y="135"/>
                </a:lnTo>
                <a:lnTo>
                  <a:pt x="39" y="135"/>
                </a:lnTo>
                <a:lnTo>
                  <a:pt x="31" y="127"/>
                </a:lnTo>
                <a:lnTo>
                  <a:pt x="16" y="119"/>
                </a:lnTo>
                <a:lnTo>
                  <a:pt x="8" y="111"/>
                </a:lnTo>
                <a:lnTo>
                  <a:pt x="0" y="103"/>
                </a:lnTo>
                <a:lnTo>
                  <a:pt x="0" y="96"/>
                </a:lnTo>
                <a:lnTo>
                  <a:pt x="8" y="96"/>
                </a:lnTo>
                <a:lnTo>
                  <a:pt x="16" y="96"/>
                </a:lnTo>
                <a:lnTo>
                  <a:pt x="24" y="96"/>
                </a:lnTo>
                <a:lnTo>
                  <a:pt x="31" y="96"/>
                </a:lnTo>
                <a:lnTo>
                  <a:pt x="47" y="96"/>
                </a:lnTo>
                <a:lnTo>
                  <a:pt x="55" y="96"/>
                </a:lnTo>
                <a:lnTo>
                  <a:pt x="71" y="88"/>
                </a:lnTo>
                <a:lnTo>
                  <a:pt x="87" y="88"/>
                </a:lnTo>
                <a:lnTo>
                  <a:pt x="103" y="88"/>
                </a:lnTo>
                <a:lnTo>
                  <a:pt x="127" y="88"/>
                </a:lnTo>
                <a:lnTo>
                  <a:pt x="151" y="80"/>
                </a:lnTo>
                <a:lnTo>
                  <a:pt x="175" y="80"/>
                </a:lnTo>
                <a:lnTo>
                  <a:pt x="199" y="72"/>
                </a:lnTo>
                <a:lnTo>
                  <a:pt x="230" y="72"/>
                </a:lnTo>
                <a:lnTo>
                  <a:pt x="262" y="64"/>
                </a:lnTo>
                <a:lnTo>
                  <a:pt x="294" y="56"/>
                </a:lnTo>
                <a:lnTo>
                  <a:pt x="334" y="48"/>
                </a:lnTo>
                <a:lnTo>
                  <a:pt x="366" y="40"/>
                </a:lnTo>
                <a:lnTo>
                  <a:pt x="398" y="40"/>
                </a:lnTo>
                <a:lnTo>
                  <a:pt x="429" y="32"/>
                </a:lnTo>
                <a:lnTo>
                  <a:pt x="453" y="24"/>
                </a:lnTo>
                <a:lnTo>
                  <a:pt x="477" y="24"/>
                </a:lnTo>
                <a:lnTo>
                  <a:pt x="493" y="16"/>
                </a:lnTo>
                <a:lnTo>
                  <a:pt x="501" y="16"/>
                </a:lnTo>
                <a:lnTo>
                  <a:pt x="517" y="8"/>
                </a:lnTo>
                <a:lnTo>
                  <a:pt x="541" y="8"/>
                </a:lnTo>
                <a:lnTo>
                  <a:pt x="565" y="0"/>
                </a:lnTo>
                <a:lnTo>
                  <a:pt x="581" y="8"/>
                </a:lnTo>
                <a:lnTo>
                  <a:pt x="589" y="8"/>
                </a:lnTo>
                <a:lnTo>
                  <a:pt x="604" y="8"/>
                </a:lnTo>
                <a:lnTo>
                  <a:pt x="628" y="16"/>
                </a:lnTo>
                <a:lnTo>
                  <a:pt x="644" y="24"/>
                </a:lnTo>
                <a:lnTo>
                  <a:pt x="652" y="32"/>
                </a:lnTo>
                <a:lnTo>
                  <a:pt x="660" y="40"/>
                </a:lnTo>
                <a:lnTo>
                  <a:pt x="660" y="48"/>
                </a:lnTo>
                <a:lnTo>
                  <a:pt x="660" y="56"/>
                </a:lnTo>
                <a:lnTo>
                  <a:pt x="660" y="64"/>
                </a:lnTo>
                <a:lnTo>
                  <a:pt x="652" y="64"/>
                </a:lnTo>
                <a:lnTo>
                  <a:pt x="644" y="64"/>
                </a:lnTo>
                <a:lnTo>
                  <a:pt x="628" y="72"/>
                </a:lnTo>
                <a:lnTo>
                  <a:pt x="612" y="72"/>
                </a:lnTo>
                <a:lnTo>
                  <a:pt x="581" y="72"/>
                </a:lnTo>
                <a:lnTo>
                  <a:pt x="549" y="72"/>
                </a:lnTo>
                <a:lnTo>
                  <a:pt x="509" y="72"/>
                </a:lnTo>
                <a:lnTo>
                  <a:pt x="461" y="80"/>
                </a:lnTo>
                <a:lnTo>
                  <a:pt x="413" y="88"/>
                </a:lnTo>
                <a:lnTo>
                  <a:pt x="358" y="96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90" name="Freeform 58"/>
          <p:cNvSpPr>
            <a:spLocks/>
          </p:cNvSpPr>
          <p:nvPr/>
        </p:nvSpPr>
        <p:spPr bwMode="auto">
          <a:xfrm>
            <a:off x="7289800" y="4989513"/>
            <a:ext cx="808038" cy="858837"/>
          </a:xfrm>
          <a:custGeom>
            <a:avLst/>
            <a:gdLst>
              <a:gd name="T0" fmla="*/ 2147483647 w 509"/>
              <a:gd name="T1" fmla="*/ 2147483647 h 541"/>
              <a:gd name="T2" fmla="*/ 2147483647 w 509"/>
              <a:gd name="T3" fmla="*/ 2147483647 h 541"/>
              <a:gd name="T4" fmla="*/ 2147483647 w 509"/>
              <a:gd name="T5" fmla="*/ 2147483647 h 541"/>
              <a:gd name="T6" fmla="*/ 2147483647 w 509"/>
              <a:gd name="T7" fmla="*/ 2147483647 h 541"/>
              <a:gd name="T8" fmla="*/ 2147483647 w 509"/>
              <a:gd name="T9" fmla="*/ 2147483647 h 541"/>
              <a:gd name="T10" fmla="*/ 2147483647 w 509"/>
              <a:gd name="T11" fmla="*/ 2147483647 h 541"/>
              <a:gd name="T12" fmla="*/ 2147483647 w 509"/>
              <a:gd name="T13" fmla="*/ 2147483647 h 541"/>
              <a:gd name="T14" fmla="*/ 2147483647 w 509"/>
              <a:gd name="T15" fmla="*/ 2147483647 h 541"/>
              <a:gd name="T16" fmla="*/ 2147483647 w 509"/>
              <a:gd name="T17" fmla="*/ 2147483647 h 541"/>
              <a:gd name="T18" fmla="*/ 2147483647 w 509"/>
              <a:gd name="T19" fmla="*/ 2147483647 h 541"/>
              <a:gd name="T20" fmla="*/ 2147483647 w 509"/>
              <a:gd name="T21" fmla="*/ 2147483647 h 541"/>
              <a:gd name="T22" fmla="*/ 2147483647 w 509"/>
              <a:gd name="T23" fmla="*/ 2147483647 h 541"/>
              <a:gd name="T24" fmla="*/ 2147483647 w 509"/>
              <a:gd name="T25" fmla="*/ 2147483647 h 541"/>
              <a:gd name="T26" fmla="*/ 2147483647 w 509"/>
              <a:gd name="T27" fmla="*/ 2147483647 h 541"/>
              <a:gd name="T28" fmla="*/ 2147483647 w 509"/>
              <a:gd name="T29" fmla="*/ 2147483647 h 541"/>
              <a:gd name="T30" fmla="*/ 0 w 509"/>
              <a:gd name="T31" fmla="*/ 2147483647 h 541"/>
              <a:gd name="T32" fmla="*/ 0 w 509"/>
              <a:gd name="T33" fmla="*/ 2147483647 h 541"/>
              <a:gd name="T34" fmla="*/ 2147483647 w 509"/>
              <a:gd name="T35" fmla="*/ 2147483647 h 541"/>
              <a:gd name="T36" fmla="*/ 2147483647 w 509"/>
              <a:gd name="T37" fmla="*/ 2147483647 h 541"/>
              <a:gd name="T38" fmla="*/ 2147483647 w 509"/>
              <a:gd name="T39" fmla="*/ 2147483647 h 541"/>
              <a:gd name="T40" fmla="*/ 2147483647 w 509"/>
              <a:gd name="T41" fmla="*/ 2147483647 h 541"/>
              <a:gd name="T42" fmla="*/ 2147483647 w 509"/>
              <a:gd name="T43" fmla="*/ 2147483647 h 541"/>
              <a:gd name="T44" fmla="*/ 2147483647 w 509"/>
              <a:gd name="T45" fmla="*/ 2147483647 h 541"/>
              <a:gd name="T46" fmla="*/ 2147483647 w 509"/>
              <a:gd name="T47" fmla="*/ 2147483647 h 541"/>
              <a:gd name="T48" fmla="*/ 2147483647 w 509"/>
              <a:gd name="T49" fmla="*/ 2147483647 h 541"/>
              <a:gd name="T50" fmla="*/ 2147483647 w 509"/>
              <a:gd name="T51" fmla="*/ 2147483647 h 541"/>
              <a:gd name="T52" fmla="*/ 2147483647 w 509"/>
              <a:gd name="T53" fmla="*/ 2147483647 h 541"/>
              <a:gd name="T54" fmla="*/ 2147483647 w 509"/>
              <a:gd name="T55" fmla="*/ 2147483647 h 541"/>
              <a:gd name="T56" fmla="*/ 2147483647 w 509"/>
              <a:gd name="T57" fmla="*/ 2147483647 h 541"/>
              <a:gd name="T58" fmla="*/ 2147483647 w 509"/>
              <a:gd name="T59" fmla="*/ 0 h 541"/>
              <a:gd name="T60" fmla="*/ 2147483647 w 509"/>
              <a:gd name="T61" fmla="*/ 2147483647 h 541"/>
              <a:gd name="T62" fmla="*/ 2147483647 w 509"/>
              <a:gd name="T63" fmla="*/ 2147483647 h 541"/>
              <a:gd name="T64" fmla="*/ 2147483647 w 509"/>
              <a:gd name="T65" fmla="*/ 2147483647 h 54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9"/>
              <a:gd name="T100" fmla="*/ 0 h 541"/>
              <a:gd name="T101" fmla="*/ 509 w 509"/>
              <a:gd name="T102" fmla="*/ 541 h 54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9" h="541">
                <a:moveTo>
                  <a:pt x="477" y="31"/>
                </a:moveTo>
                <a:lnTo>
                  <a:pt x="485" y="47"/>
                </a:lnTo>
                <a:lnTo>
                  <a:pt x="493" y="55"/>
                </a:lnTo>
                <a:lnTo>
                  <a:pt x="501" y="63"/>
                </a:lnTo>
                <a:lnTo>
                  <a:pt x="509" y="71"/>
                </a:lnTo>
                <a:lnTo>
                  <a:pt x="501" y="71"/>
                </a:lnTo>
                <a:lnTo>
                  <a:pt x="501" y="79"/>
                </a:lnTo>
                <a:lnTo>
                  <a:pt x="493" y="87"/>
                </a:lnTo>
                <a:lnTo>
                  <a:pt x="485" y="95"/>
                </a:lnTo>
                <a:lnTo>
                  <a:pt x="485" y="103"/>
                </a:lnTo>
                <a:lnTo>
                  <a:pt x="477" y="111"/>
                </a:lnTo>
                <a:lnTo>
                  <a:pt x="470" y="119"/>
                </a:lnTo>
                <a:lnTo>
                  <a:pt x="454" y="135"/>
                </a:lnTo>
                <a:lnTo>
                  <a:pt x="446" y="151"/>
                </a:lnTo>
                <a:lnTo>
                  <a:pt x="430" y="175"/>
                </a:lnTo>
                <a:lnTo>
                  <a:pt x="414" y="199"/>
                </a:lnTo>
                <a:lnTo>
                  <a:pt x="398" y="222"/>
                </a:lnTo>
                <a:lnTo>
                  <a:pt x="358" y="278"/>
                </a:lnTo>
                <a:lnTo>
                  <a:pt x="318" y="326"/>
                </a:lnTo>
                <a:lnTo>
                  <a:pt x="279" y="366"/>
                </a:lnTo>
                <a:lnTo>
                  <a:pt x="239" y="406"/>
                </a:lnTo>
                <a:lnTo>
                  <a:pt x="191" y="437"/>
                </a:lnTo>
                <a:lnTo>
                  <a:pt x="151" y="461"/>
                </a:lnTo>
                <a:lnTo>
                  <a:pt x="111" y="485"/>
                </a:lnTo>
                <a:lnTo>
                  <a:pt x="80" y="509"/>
                </a:lnTo>
                <a:lnTo>
                  <a:pt x="56" y="517"/>
                </a:lnTo>
                <a:lnTo>
                  <a:pt x="48" y="525"/>
                </a:lnTo>
                <a:lnTo>
                  <a:pt x="32" y="533"/>
                </a:lnTo>
                <a:lnTo>
                  <a:pt x="24" y="533"/>
                </a:lnTo>
                <a:lnTo>
                  <a:pt x="8" y="541"/>
                </a:lnTo>
                <a:lnTo>
                  <a:pt x="0" y="541"/>
                </a:lnTo>
                <a:lnTo>
                  <a:pt x="0" y="533"/>
                </a:lnTo>
                <a:lnTo>
                  <a:pt x="8" y="525"/>
                </a:lnTo>
                <a:lnTo>
                  <a:pt x="16" y="517"/>
                </a:lnTo>
                <a:lnTo>
                  <a:pt x="24" y="509"/>
                </a:lnTo>
                <a:lnTo>
                  <a:pt x="32" y="501"/>
                </a:lnTo>
                <a:lnTo>
                  <a:pt x="48" y="493"/>
                </a:lnTo>
                <a:lnTo>
                  <a:pt x="64" y="477"/>
                </a:lnTo>
                <a:lnTo>
                  <a:pt x="103" y="453"/>
                </a:lnTo>
                <a:lnTo>
                  <a:pt x="135" y="429"/>
                </a:lnTo>
                <a:lnTo>
                  <a:pt x="175" y="398"/>
                </a:lnTo>
                <a:lnTo>
                  <a:pt x="207" y="366"/>
                </a:lnTo>
                <a:lnTo>
                  <a:pt x="239" y="334"/>
                </a:lnTo>
                <a:lnTo>
                  <a:pt x="271" y="302"/>
                </a:lnTo>
                <a:lnTo>
                  <a:pt x="294" y="270"/>
                </a:lnTo>
                <a:lnTo>
                  <a:pt x="318" y="238"/>
                </a:lnTo>
                <a:lnTo>
                  <a:pt x="342" y="207"/>
                </a:lnTo>
                <a:lnTo>
                  <a:pt x="366" y="175"/>
                </a:lnTo>
                <a:lnTo>
                  <a:pt x="382" y="143"/>
                </a:lnTo>
                <a:lnTo>
                  <a:pt x="398" y="119"/>
                </a:lnTo>
                <a:lnTo>
                  <a:pt x="406" y="87"/>
                </a:lnTo>
                <a:lnTo>
                  <a:pt x="414" y="71"/>
                </a:lnTo>
                <a:lnTo>
                  <a:pt x="422" y="47"/>
                </a:lnTo>
                <a:lnTo>
                  <a:pt x="422" y="39"/>
                </a:lnTo>
                <a:lnTo>
                  <a:pt x="414" y="16"/>
                </a:lnTo>
                <a:lnTo>
                  <a:pt x="422" y="0"/>
                </a:lnTo>
                <a:lnTo>
                  <a:pt x="430" y="0"/>
                </a:lnTo>
                <a:lnTo>
                  <a:pt x="438" y="0"/>
                </a:lnTo>
                <a:lnTo>
                  <a:pt x="446" y="8"/>
                </a:lnTo>
                <a:lnTo>
                  <a:pt x="462" y="16"/>
                </a:lnTo>
                <a:lnTo>
                  <a:pt x="470" y="24"/>
                </a:lnTo>
                <a:lnTo>
                  <a:pt x="477" y="31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91" name="Freeform 59"/>
          <p:cNvSpPr>
            <a:spLocks/>
          </p:cNvSpPr>
          <p:nvPr/>
        </p:nvSpPr>
        <p:spPr bwMode="auto">
          <a:xfrm>
            <a:off x="7794625" y="5165725"/>
            <a:ext cx="139700" cy="909638"/>
          </a:xfrm>
          <a:custGeom>
            <a:avLst/>
            <a:gdLst>
              <a:gd name="T0" fmla="*/ 2147483647 w 88"/>
              <a:gd name="T1" fmla="*/ 2147483647 h 573"/>
              <a:gd name="T2" fmla="*/ 2147483647 w 88"/>
              <a:gd name="T3" fmla="*/ 2147483647 h 573"/>
              <a:gd name="T4" fmla="*/ 2147483647 w 88"/>
              <a:gd name="T5" fmla="*/ 0 h 573"/>
              <a:gd name="T6" fmla="*/ 2147483647 w 88"/>
              <a:gd name="T7" fmla="*/ 0 h 573"/>
              <a:gd name="T8" fmla="*/ 2147483647 w 88"/>
              <a:gd name="T9" fmla="*/ 2147483647 h 573"/>
              <a:gd name="T10" fmla="*/ 2147483647 w 88"/>
              <a:gd name="T11" fmla="*/ 2147483647 h 573"/>
              <a:gd name="T12" fmla="*/ 2147483647 w 88"/>
              <a:gd name="T13" fmla="*/ 2147483647 h 573"/>
              <a:gd name="T14" fmla="*/ 2147483647 w 88"/>
              <a:gd name="T15" fmla="*/ 2147483647 h 573"/>
              <a:gd name="T16" fmla="*/ 2147483647 w 88"/>
              <a:gd name="T17" fmla="*/ 2147483647 h 573"/>
              <a:gd name="T18" fmla="*/ 2147483647 w 88"/>
              <a:gd name="T19" fmla="*/ 2147483647 h 573"/>
              <a:gd name="T20" fmla="*/ 2147483647 w 88"/>
              <a:gd name="T21" fmla="*/ 2147483647 h 573"/>
              <a:gd name="T22" fmla="*/ 2147483647 w 88"/>
              <a:gd name="T23" fmla="*/ 2147483647 h 573"/>
              <a:gd name="T24" fmla="*/ 2147483647 w 88"/>
              <a:gd name="T25" fmla="*/ 2147483647 h 573"/>
              <a:gd name="T26" fmla="*/ 2147483647 w 88"/>
              <a:gd name="T27" fmla="*/ 2147483647 h 573"/>
              <a:gd name="T28" fmla="*/ 2147483647 w 88"/>
              <a:gd name="T29" fmla="*/ 2147483647 h 573"/>
              <a:gd name="T30" fmla="*/ 2147483647 w 88"/>
              <a:gd name="T31" fmla="*/ 2147483647 h 573"/>
              <a:gd name="T32" fmla="*/ 2147483647 w 88"/>
              <a:gd name="T33" fmla="*/ 2147483647 h 573"/>
              <a:gd name="T34" fmla="*/ 2147483647 w 88"/>
              <a:gd name="T35" fmla="*/ 2147483647 h 573"/>
              <a:gd name="T36" fmla="*/ 2147483647 w 88"/>
              <a:gd name="T37" fmla="*/ 2147483647 h 573"/>
              <a:gd name="T38" fmla="*/ 2147483647 w 88"/>
              <a:gd name="T39" fmla="*/ 2147483647 h 573"/>
              <a:gd name="T40" fmla="*/ 2147483647 w 88"/>
              <a:gd name="T41" fmla="*/ 2147483647 h 573"/>
              <a:gd name="T42" fmla="*/ 2147483647 w 88"/>
              <a:gd name="T43" fmla="*/ 2147483647 h 573"/>
              <a:gd name="T44" fmla="*/ 2147483647 w 88"/>
              <a:gd name="T45" fmla="*/ 2147483647 h 573"/>
              <a:gd name="T46" fmla="*/ 2147483647 w 88"/>
              <a:gd name="T47" fmla="*/ 2147483647 h 573"/>
              <a:gd name="T48" fmla="*/ 2147483647 w 88"/>
              <a:gd name="T49" fmla="*/ 2147483647 h 573"/>
              <a:gd name="T50" fmla="*/ 2147483647 w 88"/>
              <a:gd name="T51" fmla="*/ 2147483647 h 573"/>
              <a:gd name="T52" fmla="*/ 2147483647 w 88"/>
              <a:gd name="T53" fmla="*/ 2147483647 h 573"/>
              <a:gd name="T54" fmla="*/ 2147483647 w 88"/>
              <a:gd name="T55" fmla="*/ 2147483647 h 573"/>
              <a:gd name="T56" fmla="*/ 2147483647 w 88"/>
              <a:gd name="T57" fmla="*/ 2147483647 h 573"/>
              <a:gd name="T58" fmla="*/ 2147483647 w 88"/>
              <a:gd name="T59" fmla="*/ 2147483647 h 573"/>
              <a:gd name="T60" fmla="*/ 2147483647 w 88"/>
              <a:gd name="T61" fmla="*/ 2147483647 h 573"/>
              <a:gd name="T62" fmla="*/ 2147483647 w 88"/>
              <a:gd name="T63" fmla="*/ 2147483647 h 57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8"/>
              <a:gd name="T97" fmla="*/ 0 h 573"/>
              <a:gd name="T98" fmla="*/ 88 w 88"/>
              <a:gd name="T99" fmla="*/ 573 h 57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8" h="573">
                <a:moveTo>
                  <a:pt x="8" y="32"/>
                </a:moveTo>
                <a:lnTo>
                  <a:pt x="8" y="24"/>
                </a:lnTo>
                <a:lnTo>
                  <a:pt x="0" y="16"/>
                </a:lnTo>
                <a:lnTo>
                  <a:pt x="8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8"/>
                </a:lnTo>
                <a:lnTo>
                  <a:pt x="64" y="16"/>
                </a:lnTo>
                <a:lnTo>
                  <a:pt x="80" y="32"/>
                </a:lnTo>
                <a:lnTo>
                  <a:pt x="80" y="40"/>
                </a:lnTo>
                <a:lnTo>
                  <a:pt x="88" y="56"/>
                </a:lnTo>
                <a:lnTo>
                  <a:pt x="88" y="72"/>
                </a:lnTo>
                <a:lnTo>
                  <a:pt x="88" y="88"/>
                </a:lnTo>
                <a:lnTo>
                  <a:pt x="80" y="135"/>
                </a:lnTo>
                <a:lnTo>
                  <a:pt x="80" y="175"/>
                </a:lnTo>
                <a:lnTo>
                  <a:pt x="80" y="183"/>
                </a:lnTo>
                <a:lnTo>
                  <a:pt x="80" y="199"/>
                </a:lnTo>
                <a:lnTo>
                  <a:pt x="80" y="215"/>
                </a:lnTo>
                <a:lnTo>
                  <a:pt x="80" y="239"/>
                </a:lnTo>
                <a:lnTo>
                  <a:pt x="80" y="263"/>
                </a:lnTo>
                <a:lnTo>
                  <a:pt x="88" y="295"/>
                </a:lnTo>
                <a:lnTo>
                  <a:pt x="88" y="326"/>
                </a:lnTo>
                <a:lnTo>
                  <a:pt x="88" y="358"/>
                </a:lnTo>
                <a:lnTo>
                  <a:pt x="88" y="390"/>
                </a:lnTo>
                <a:lnTo>
                  <a:pt x="88" y="422"/>
                </a:lnTo>
                <a:lnTo>
                  <a:pt x="88" y="446"/>
                </a:lnTo>
                <a:lnTo>
                  <a:pt x="88" y="478"/>
                </a:lnTo>
                <a:lnTo>
                  <a:pt x="88" y="493"/>
                </a:lnTo>
                <a:lnTo>
                  <a:pt x="88" y="517"/>
                </a:lnTo>
                <a:lnTo>
                  <a:pt x="88" y="533"/>
                </a:lnTo>
                <a:lnTo>
                  <a:pt x="88" y="541"/>
                </a:lnTo>
                <a:lnTo>
                  <a:pt x="80" y="557"/>
                </a:lnTo>
                <a:lnTo>
                  <a:pt x="80" y="573"/>
                </a:lnTo>
                <a:lnTo>
                  <a:pt x="72" y="573"/>
                </a:lnTo>
                <a:lnTo>
                  <a:pt x="64" y="573"/>
                </a:lnTo>
                <a:lnTo>
                  <a:pt x="56" y="573"/>
                </a:lnTo>
                <a:lnTo>
                  <a:pt x="48" y="565"/>
                </a:lnTo>
                <a:lnTo>
                  <a:pt x="48" y="549"/>
                </a:lnTo>
                <a:lnTo>
                  <a:pt x="40" y="541"/>
                </a:lnTo>
                <a:lnTo>
                  <a:pt x="32" y="525"/>
                </a:lnTo>
                <a:lnTo>
                  <a:pt x="32" y="517"/>
                </a:lnTo>
                <a:lnTo>
                  <a:pt x="24" y="501"/>
                </a:lnTo>
                <a:lnTo>
                  <a:pt x="24" y="493"/>
                </a:lnTo>
                <a:lnTo>
                  <a:pt x="32" y="478"/>
                </a:lnTo>
                <a:lnTo>
                  <a:pt x="32" y="462"/>
                </a:lnTo>
                <a:lnTo>
                  <a:pt x="32" y="438"/>
                </a:lnTo>
                <a:lnTo>
                  <a:pt x="32" y="406"/>
                </a:lnTo>
                <a:lnTo>
                  <a:pt x="40" y="374"/>
                </a:lnTo>
                <a:lnTo>
                  <a:pt x="40" y="334"/>
                </a:lnTo>
                <a:lnTo>
                  <a:pt x="40" y="295"/>
                </a:lnTo>
                <a:lnTo>
                  <a:pt x="40" y="239"/>
                </a:lnTo>
                <a:lnTo>
                  <a:pt x="40" y="199"/>
                </a:lnTo>
                <a:lnTo>
                  <a:pt x="32" y="159"/>
                </a:lnTo>
                <a:lnTo>
                  <a:pt x="32" y="119"/>
                </a:lnTo>
                <a:lnTo>
                  <a:pt x="32" y="104"/>
                </a:lnTo>
                <a:lnTo>
                  <a:pt x="32" y="88"/>
                </a:lnTo>
                <a:lnTo>
                  <a:pt x="24" y="72"/>
                </a:lnTo>
                <a:lnTo>
                  <a:pt x="24" y="56"/>
                </a:lnTo>
                <a:lnTo>
                  <a:pt x="16" y="40"/>
                </a:lnTo>
                <a:lnTo>
                  <a:pt x="8" y="32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75" name="Rectangle 64"/>
          <p:cNvSpPr>
            <a:spLocks noChangeArrowheads="1"/>
          </p:cNvSpPr>
          <p:nvPr/>
        </p:nvSpPr>
        <p:spPr bwMode="auto">
          <a:xfrm>
            <a:off x="5480050" y="2193925"/>
            <a:ext cx="101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zh-CN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zh-CN" altLang="zh-CN"/>
          </a:p>
        </p:txBody>
      </p:sp>
      <p:sp>
        <p:nvSpPr>
          <p:cNvPr id="69698" name="Freeform 66"/>
          <p:cNvSpPr>
            <a:spLocks/>
          </p:cNvSpPr>
          <p:nvPr/>
        </p:nvSpPr>
        <p:spPr bwMode="auto">
          <a:xfrm>
            <a:off x="5770563" y="2257425"/>
            <a:ext cx="88900" cy="657225"/>
          </a:xfrm>
          <a:custGeom>
            <a:avLst/>
            <a:gdLst>
              <a:gd name="T0" fmla="*/ 0 w 56"/>
              <a:gd name="T1" fmla="*/ 2147483647 h 414"/>
              <a:gd name="T2" fmla="*/ 2147483647 w 56"/>
              <a:gd name="T3" fmla="*/ 0 h 414"/>
              <a:gd name="T4" fmla="*/ 2147483647 w 56"/>
              <a:gd name="T5" fmla="*/ 2147483647 h 414"/>
              <a:gd name="T6" fmla="*/ 2147483647 w 56"/>
              <a:gd name="T7" fmla="*/ 2147483647 h 414"/>
              <a:gd name="T8" fmla="*/ 2147483647 w 56"/>
              <a:gd name="T9" fmla="*/ 2147483647 h 414"/>
              <a:gd name="T10" fmla="*/ 2147483647 w 56"/>
              <a:gd name="T11" fmla="*/ 2147483647 h 414"/>
              <a:gd name="T12" fmla="*/ 2147483647 w 56"/>
              <a:gd name="T13" fmla="*/ 2147483647 h 414"/>
              <a:gd name="T14" fmla="*/ 2147483647 w 56"/>
              <a:gd name="T15" fmla="*/ 2147483647 h 414"/>
              <a:gd name="T16" fmla="*/ 2147483647 w 56"/>
              <a:gd name="T17" fmla="*/ 2147483647 h 414"/>
              <a:gd name="T18" fmla="*/ 2147483647 w 56"/>
              <a:gd name="T19" fmla="*/ 2147483647 h 414"/>
              <a:gd name="T20" fmla="*/ 2147483647 w 56"/>
              <a:gd name="T21" fmla="*/ 2147483647 h 414"/>
              <a:gd name="T22" fmla="*/ 2147483647 w 56"/>
              <a:gd name="T23" fmla="*/ 2147483647 h 414"/>
              <a:gd name="T24" fmla="*/ 2147483647 w 56"/>
              <a:gd name="T25" fmla="*/ 2147483647 h 414"/>
              <a:gd name="T26" fmla="*/ 2147483647 w 56"/>
              <a:gd name="T27" fmla="*/ 2147483647 h 414"/>
              <a:gd name="T28" fmla="*/ 2147483647 w 56"/>
              <a:gd name="T29" fmla="*/ 2147483647 h 414"/>
              <a:gd name="T30" fmla="*/ 2147483647 w 56"/>
              <a:gd name="T31" fmla="*/ 2147483647 h 414"/>
              <a:gd name="T32" fmla="*/ 2147483647 w 56"/>
              <a:gd name="T33" fmla="*/ 2147483647 h 414"/>
              <a:gd name="T34" fmla="*/ 2147483647 w 56"/>
              <a:gd name="T35" fmla="*/ 2147483647 h 414"/>
              <a:gd name="T36" fmla="*/ 2147483647 w 56"/>
              <a:gd name="T37" fmla="*/ 2147483647 h 414"/>
              <a:gd name="T38" fmla="*/ 2147483647 w 56"/>
              <a:gd name="T39" fmla="*/ 2147483647 h 414"/>
              <a:gd name="T40" fmla="*/ 2147483647 w 56"/>
              <a:gd name="T41" fmla="*/ 2147483647 h 414"/>
              <a:gd name="T42" fmla="*/ 2147483647 w 56"/>
              <a:gd name="T43" fmla="*/ 2147483647 h 414"/>
              <a:gd name="T44" fmla="*/ 2147483647 w 56"/>
              <a:gd name="T45" fmla="*/ 2147483647 h 414"/>
              <a:gd name="T46" fmla="*/ 2147483647 w 56"/>
              <a:gd name="T47" fmla="*/ 2147483647 h 414"/>
              <a:gd name="T48" fmla="*/ 2147483647 w 56"/>
              <a:gd name="T49" fmla="*/ 2147483647 h 414"/>
              <a:gd name="T50" fmla="*/ 2147483647 w 56"/>
              <a:gd name="T51" fmla="*/ 2147483647 h 414"/>
              <a:gd name="T52" fmla="*/ 2147483647 w 56"/>
              <a:gd name="T53" fmla="*/ 2147483647 h 414"/>
              <a:gd name="T54" fmla="*/ 0 w 56"/>
              <a:gd name="T55" fmla="*/ 2147483647 h 414"/>
              <a:gd name="T56" fmla="*/ 0 w 56"/>
              <a:gd name="T57" fmla="*/ 2147483647 h 414"/>
              <a:gd name="T58" fmla="*/ 0 w 56"/>
              <a:gd name="T59" fmla="*/ 2147483647 h 414"/>
              <a:gd name="T60" fmla="*/ 2147483647 w 56"/>
              <a:gd name="T61" fmla="*/ 2147483647 h 414"/>
              <a:gd name="T62" fmla="*/ 2147483647 w 56"/>
              <a:gd name="T63" fmla="*/ 2147483647 h 414"/>
              <a:gd name="T64" fmla="*/ 2147483647 w 56"/>
              <a:gd name="T65" fmla="*/ 2147483647 h 414"/>
              <a:gd name="T66" fmla="*/ 2147483647 w 56"/>
              <a:gd name="T67" fmla="*/ 2147483647 h 414"/>
              <a:gd name="T68" fmla="*/ 2147483647 w 56"/>
              <a:gd name="T69" fmla="*/ 2147483647 h 414"/>
              <a:gd name="T70" fmla="*/ 2147483647 w 56"/>
              <a:gd name="T71" fmla="*/ 2147483647 h 414"/>
              <a:gd name="T72" fmla="*/ 2147483647 w 56"/>
              <a:gd name="T73" fmla="*/ 2147483647 h 414"/>
              <a:gd name="T74" fmla="*/ 2147483647 w 56"/>
              <a:gd name="T75" fmla="*/ 2147483647 h 414"/>
              <a:gd name="T76" fmla="*/ 2147483647 w 56"/>
              <a:gd name="T77" fmla="*/ 2147483647 h 414"/>
              <a:gd name="T78" fmla="*/ 0 w 56"/>
              <a:gd name="T79" fmla="*/ 2147483647 h 414"/>
              <a:gd name="T80" fmla="*/ 0 w 56"/>
              <a:gd name="T81" fmla="*/ 2147483647 h 414"/>
              <a:gd name="T82" fmla="*/ 0 w 56"/>
              <a:gd name="T83" fmla="*/ 2147483647 h 414"/>
              <a:gd name="T84" fmla="*/ 0 w 56"/>
              <a:gd name="T85" fmla="*/ 2147483647 h 414"/>
              <a:gd name="T86" fmla="*/ 0 w 56"/>
              <a:gd name="T87" fmla="*/ 2147483647 h 414"/>
              <a:gd name="T88" fmla="*/ 0 w 56"/>
              <a:gd name="T89" fmla="*/ 2147483647 h 41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6"/>
              <a:gd name="T136" fmla="*/ 0 h 414"/>
              <a:gd name="T137" fmla="*/ 56 w 56"/>
              <a:gd name="T138" fmla="*/ 414 h 41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6" h="414">
                <a:moveTo>
                  <a:pt x="0" y="8"/>
                </a:moveTo>
                <a:lnTo>
                  <a:pt x="16" y="0"/>
                </a:lnTo>
                <a:lnTo>
                  <a:pt x="24" y="8"/>
                </a:lnTo>
                <a:lnTo>
                  <a:pt x="40" y="8"/>
                </a:lnTo>
                <a:lnTo>
                  <a:pt x="56" y="16"/>
                </a:lnTo>
                <a:lnTo>
                  <a:pt x="56" y="79"/>
                </a:lnTo>
                <a:lnTo>
                  <a:pt x="56" y="135"/>
                </a:lnTo>
                <a:lnTo>
                  <a:pt x="56" y="191"/>
                </a:lnTo>
                <a:lnTo>
                  <a:pt x="56" y="231"/>
                </a:lnTo>
                <a:lnTo>
                  <a:pt x="56" y="270"/>
                </a:lnTo>
                <a:lnTo>
                  <a:pt x="48" y="302"/>
                </a:lnTo>
                <a:lnTo>
                  <a:pt x="48" y="326"/>
                </a:lnTo>
                <a:lnTo>
                  <a:pt x="48" y="350"/>
                </a:lnTo>
                <a:lnTo>
                  <a:pt x="48" y="366"/>
                </a:lnTo>
                <a:lnTo>
                  <a:pt x="48" y="382"/>
                </a:lnTo>
                <a:lnTo>
                  <a:pt x="40" y="390"/>
                </a:lnTo>
                <a:lnTo>
                  <a:pt x="40" y="398"/>
                </a:lnTo>
                <a:lnTo>
                  <a:pt x="40" y="406"/>
                </a:lnTo>
                <a:lnTo>
                  <a:pt x="40" y="414"/>
                </a:lnTo>
                <a:lnTo>
                  <a:pt x="32" y="414"/>
                </a:lnTo>
                <a:lnTo>
                  <a:pt x="24" y="414"/>
                </a:lnTo>
                <a:lnTo>
                  <a:pt x="16" y="406"/>
                </a:lnTo>
                <a:lnTo>
                  <a:pt x="16" y="390"/>
                </a:lnTo>
                <a:lnTo>
                  <a:pt x="8" y="382"/>
                </a:lnTo>
                <a:lnTo>
                  <a:pt x="8" y="366"/>
                </a:lnTo>
                <a:lnTo>
                  <a:pt x="0" y="350"/>
                </a:lnTo>
                <a:lnTo>
                  <a:pt x="0" y="342"/>
                </a:lnTo>
                <a:lnTo>
                  <a:pt x="0" y="326"/>
                </a:lnTo>
                <a:lnTo>
                  <a:pt x="8" y="310"/>
                </a:lnTo>
                <a:lnTo>
                  <a:pt x="8" y="294"/>
                </a:lnTo>
                <a:lnTo>
                  <a:pt x="8" y="270"/>
                </a:lnTo>
                <a:lnTo>
                  <a:pt x="8" y="239"/>
                </a:lnTo>
                <a:lnTo>
                  <a:pt x="16" y="207"/>
                </a:lnTo>
                <a:lnTo>
                  <a:pt x="16" y="175"/>
                </a:lnTo>
                <a:lnTo>
                  <a:pt x="16" y="143"/>
                </a:lnTo>
                <a:lnTo>
                  <a:pt x="8" y="111"/>
                </a:lnTo>
                <a:lnTo>
                  <a:pt x="8" y="79"/>
                </a:lnTo>
                <a:lnTo>
                  <a:pt x="0" y="55"/>
                </a:lnTo>
                <a:lnTo>
                  <a:pt x="0" y="32"/>
                </a:lnTo>
                <a:lnTo>
                  <a:pt x="0" y="16"/>
                </a:lnTo>
                <a:lnTo>
                  <a:pt x="0" y="8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701" name="Freeform 69"/>
          <p:cNvSpPr>
            <a:spLocks/>
          </p:cNvSpPr>
          <p:nvPr/>
        </p:nvSpPr>
        <p:spPr bwMode="auto">
          <a:xfrm>
            <a:off x="5492750" y="2408238"/>
            <a:ext cx="581025" cy="985837"/>
          </a:xfrm>
          <a:custGeom>
            <a:avLst/>
            <a:gdLst>
              <a:gd name="T0" fmla="*/ 2147483647 w 366"/>
              <a:gd name="T1" fmla="*/ 2147483647 h 621"/>
              <a:gd name="T2" fmla="*/ 2147483647 w 366"/>
              <a:gd name="T3" fmla="*/ 2147483647 h 621"/>
              <a:gd name="T4" fmla="*/ 2147483647 w 366"/>
              <a:gd name="T5" fmla="*/ 2147483647 h 621"/>
              <a:gd name="T6" fmla="*/ 2147483647 w 366"/>
              <a:gd name="T7" fmla="*/ 2147483647 h 621"/>
              <a:gd name="T8" fmla="*/ 2147483647 w 366"/>
              <a:gd name="T9" fmla="*/ 2147483647 h 621"/>
              <a:gd name="T10" fmla="*/ 2147483647 w 366"/>
              <a:gd name="T11" fmla="*/ 2147483647 h 621"/>
              <a:gd name="T12" fmla="*/ 2147483647 w 366"/>
              <a:gd name="T13" fmla="*/ 2147483647 h 621"/>
              <a:gd name="T14" fmla="*/ 0 w 366"/>
              <a:gd name="T15" fmla="*/ 2147483647 h 621"/>
              <a:gd name="T16" fmla="*/ 0 w 366"/>
              <a:gd name="T17" fmla="*/ 2147483647 h 621"/>
              <a:gd name="T18" fmla="*/ 2147483647 w 366"/>
              <a:gd name="T19" fmla="*/ 2147483647 h 621"/>
              <a:gd name="T20" fmla="*/ 2147483647 w 366"/>
              <a:gd name="T21" fmla="*/ 2147483647 h 621"/>
              <a:gd name="T22" fmla="*/ 2147483647 w 366"/>
              <a:gd name="T23" fmla="*/ 2147483647 h 621"/>
              <a:gd name="T24" fmla="*/ 2147483647 w 366"/>
              <a:gd name="T25" fmla="*/ 2147483647 h 621"/>
              <a:gd name="T26" fmla="*/ 2147483647 w 366"/>
              <a:gd name="T27" fmla="*/ 2147483647 h 621"/>
              <a:gd name="T28" fmla="*/ 2147483647 w 366"/>
              <a:gd name="T29" fmla="*/ 2147483647 h 621"/>
              <a:gd name="T30" fmla="*/ 2147483647 w 366"/>
              <a:gd name="T31" fmla="*/ 2147483647 h 621"/>
              <a:gd name="T32" fmla="*/ 2147483647 w 366"/>
              <a:gd name="T33" fmla="*/ 2147483647 h 621"/>
              <a:gd name="T34" fmla="*/ 2147483647 w 366"/>
              <a:gd name="T35" fmla="*/ 2147483647 h 621"/>
              <a:gd name="T36" fmla="*/ 2147483647 w 366"/>
              <a:gd name="T37" fmla="*/ 2147483647 h 621"/>
              <a:gd name="T38" fmla="*/ 2147483647 w 366"/>
              <a:gd name="T39" fmla="*/ 2147483647 h 621"/>
              <a:gd name="T40" fmla="*/ 2147483647 w 366"/>
              <a:gd name="T41" fmla="*/ 2147483647 h 621"/>
              <a:gd name="T42" fmla="*/ 2147483647 w 366"/>
              <a:gd name="T43" fmla="*/ 2147483647 h 621"/>
              <a:gd name="T44" fmla="*/ 2147483647 w 366"/>
              <a:gd name="T45" fmla="*/ 2147483647 h 621"/>
              <a:gd name="T46" fmla="*/ 2147483647 w 366"/>
              <a:gd name="T47" fmla="*/ 2147483647 h 621"/>
              <a:gd name="T48" fmla="*/ 2147483647 w 366"/>
              <a:gd name="T49" fmla="*/ 2147483647 h 621"/>
              <a:gd name="T50" fmla="*/ 2147483647 w 366"/>
              <a:gd name="T51" fmla="*/ 2147483647 h 621"/>
              <a:gd name="T52" fmla="*/ 2147483647 w 366"/>
              <a:gd name="T53" fmla="*/ 2147483647 h 621"/>
              <a:gd name="T54" fmla="*/ 2147483647 w 366"/>
              <a:gd name="T55" fmla="*/ 2147483647 h 621"/>
              <a:gd name="T56" fmla="*/ 2147483647 w 366"/>
              <a:gd name="T57" fmla="*/ 2147483647 h 621"/>
              <a:gd name="T58" fmla="*/ 2147483647 w 366"/>
              <a:gd name="T59" fmla="*/ 2147483647 h 621"/>
              <a:gd name="T60" fmla="*/ 2147483647 w 366"/>
              <a:gd name="T61" fmla="*/ 2147483647 h 621"/>
              <a:gd name="T62" fmla="*/ 2147483647 w 366"/>
              <a:gd name="T63" fmla="*/ 2147483647 h 62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6"/>
              <a:gd name="T97" fmla="*/ 0 h 621"/>
              <a:gd name="T98" fmla="*/ 366 w 366"/>
              <a:gd name="T99" fmla="*/ 621 h 62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6" h="621">
                <a:moveTo>
                  <a:pt x="310" y="358"/>
                </a:moveTo>
                <a:lnTo>
                  <a:pt x="294" y="398"/>
                </a:lnTo>
                <a:lnTo>
                  <a:pt x="279" y="430"/>
                </a:lnTo>
                <a:lnTo>
                  <a:pt x="255" y="462"/>
                </a:lnTo>
                <a:lnTo>
                  <a:pt x="231" y="486"/>
                </a:lnTo>
                <a:lnTo>
                  <a:pt x="207" y="510"/>
                </a:lnTo>
                <a:lnTo>
                  <a:pt x="175" y="533"/>
                </a:lnTo>
                <a:lnTo>
                  <a:pt x="151" y="549"/>
                </a:lnTo>
                <a:lnTo>
                  <a:pt x="127" y="565"/>
                </a:lnTo>
                <a:lnTo>
                  <a:pt x="95" y="581"/>
                </a:lnTo>
                <a:lnTo>
                  <a:pt x="72" y="597"/>
                </a:lnTo>
                <a:lnTo>
                  <a:pt x="56" y="605"/>
                </a:lnTo>
                <a:lnTo>
                  <a:pt x="32" y="613"/>
                </a:lnTo>
                <a:lnTo>
                  <a:pt x="16" y="613"/>
                </a:lnTo>
                <a:lnTo>
                  <a:pt x="8" y="621"/>
                </a:lnTo>
                <a:lnTo>
                  <a:pt x="0" y="621"/>
                </a:lnTo>
                <a:lnTo>
                  <a:pt x="0" y="613"/>
                </a:lnTo>
                <a:lnTo>
                  <a:pt x="8" y="605"/>
                </a:lnTo>
                <a:lnTo>
                  <a:pt x="16" y="597"/>
                </a:lnTo>
                <a:lnTo>
                  <a:pt x="32" y="589"/>
                </a:lnTo>
                <a:lnTo>
                  <a:pt x="40" y="581"/>
                </a:lnTo>
                <a:lnTo>
                  <a:pt x="56" y="573"/>
                </a:lnTo>
                <a:lnTo>
                  <a:pt x="80" y="557"/>
                </a:lnTo>
                <a:lnTo>
                  <a:pt x="119" y="533"/>
                </a:lnTo>
                <a:lnTo>
                  <a:pt x="159" y="502"/>
                </a:lnTo>
                <a:lnTo>
                  <a:pt x="191" y="470"/>
                </a:lnTo>
                <a:lnTo>
                  <a:pt x="215" y="438"/>
                </a:lnTo>
                <a:lnTo>
                  <a:pt x="239" y="398"/>
                </a:lnTo>
                <a:lnTo>
                  <a:pt x="263" y="358"/>
                </a:lnTo>
                <a:lnTo>
                  <a:pt x="279" y="311"/>
                </a:lnTo>
                <a:lnTo>
                  <a:pt x="294" y="263"/>
                </a:lnTo>
                <a:lnTo>
                  <a:pt x="302" y="223"/>
                </a:lnTo>
                <a:lnTo>
                  <a:pt x="310" y="183"/>
                </a:lnTo>
                <a:lnTo>
                  <a:pt x="318" y="144"/>
                </a:lnTo>
                <a:lnTo>
                  <a:pt x="318" y="104"/>
                </a:lnTo>
                <a:lnTo>
                  <a:pt x="318" y="80"/>
                </a:lnTo>
                <a:lnTo>
                  <a:pt x="310" y="56"/>
                </a:lnTo>
                <a:lnTo>
                  <a:pt x="310" y="40"/>
                </a:lnTo>
                <a:lnTo>
                  <a:pt x="302" y="32"/>
                </a:lnTo>
                <a:lnTo>
                  <a:pt x="294" y="24"/>
                </a:lnTo>
                <a:lnTo>
                  <a:pt x="294" y="16"/>
                </a:lnTo>
                <a:lnTo>
                  <a:pt x="302" y="8"/>
                </a:lnTo>
                <a:lnTo>
                  <a:pt x="310" y="0"/>
                </a:lnTo>
                <a:lnTo>
                  <a:pt x="318" y="8"/>
                </a:lnTo>
                <a:lnTo>
                  <a:pt x="334" y="8"/>
                </a:lnTo>
                <a:lnTo>
                  <a:pt x="342" y="16"/>
                </a:lnTo>
                <a:lnTo>
                  <a:pt x="358" y="24"/>
                </a:lnTo>
                <a:lnTo>
                  <a:pt x="366" y="24"/>
                </a:lnTo>
                <a:lnTo>
                  <a:pt x="366" y="32"/>
                </a:lnTo>
                <a:lnTo>
                  <a:pt x="366" y="40"/>
                </a:lnTo>
                <a:lnTo>
                  <a:pt x="366" y="48"/>
                </a:lnTo>
                <a:lnTo>
                  <a:pt x="366" y="72"/>
                </a:lnTo>
                <a:lnTo>
                  <a:pt x="366" y="96"/>
                </a:lnTo>
                <a:lnTo>
                  <a:pt x="358" y="159"/>
                </a:lnTo>
                <a:lnTo>
                  <a:pt x="350" y="215"/>
                </a:lnTo>
                <a:lnTo>
                  <a:pt x="350" y="255"/>
                </a:lnTo>
                <a:lnTo>
                  <a:pt x="342" y="287"/>
                </a:lnTo>
                <a:lnTo>
                  <a:pt x="326" y="327"/>
                </a:lnTo>
                <a:lnTo>
                  <a:pt x="310" y="358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78" name="Rectangle 74"/>
          <p:cNvSpPr>
            <a:spLocks noChangeArrowheads="1"/>
          </p:cNvSpPr>
          <p:nvPr/>
        </p:nvSpPr>
        <p:spPr bwMode="auto">
          <a:xfrm>
            <a:off x="9177338" y="2314575"/>
            <a:ext cx="1016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zh-CN" altLang="zh-CN" sz="11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zh-CN" altLang="zh-CN"/>
          </a:p>
        </p:txBody>
      </p:sp>
      <p:sp>
        <p:nvSpPr>
          <p:cNvPr id="69708" name="Freeform 76"/>
          <p:cNvSpPr>
            <a:spLocks/>
          </p:cNvSpPr>
          <p:nvPr/>
        </p:nvSpPr>
        <p:spPr bwMode="auto">
          <a:xfrm>
            <a:off x="9644063" y="2314575"/>
            <a:ext cx="177800" cy="935038"/>
          </a:xfrm>
          <a:custGeom>
            <a:avLst/>
            <a:gdLst>
              <a:gd name="T0" fmla="*/ 2147483647 w 112"/>
              <a:gd name="T1" fmla="*/ 2147483647 h 589"/>
              <a:gd name="T2" fmla="*/ 2147483647 w 112"/>
              <a:gd name="T3" fmla="*/ 2147483647 h 589"/>
              <a:gd name="T4" fmla="*/ 0 w 112"/>
              <a:gd name="T5" fmla="*/ 2147483647 h 589"/>
              <a:gd name="T6" fmla="*/ 0 w 112"/>
              <a:gd name="T7" fmla="*/ 2147483647 h 589"/>
              <a:gd name="T8" fmla="*/ 2147483647 w 112"/>
              <a:gd name="T9" fmla="*/ 0 h 589"/>
              <a:gd name="T10" fmla="*/ 2147483647 w 112"/>
              <a:gd name="T11" fmla="*/ 0 h 589"/>
              <a:gd name="T12" fmla="*/ 2147483647 w 112"/>
              <a:gd name="T13" fmla="*/ 0 h 589"/>
              <a:gd name="T14" fmla="*/ 2147483647 w 112"/>
              <a:gd name="T15" fmla="*/ 0 h 589"/>
              <a:gd name="T16" fmla="*/ 2147483647 w 112"/>
              <a:gd name="T17" fmla="*/ 0 h 589"/>
              <a:gd name="T18" fmla="*/ 2147483647 w 112"/>
              <a:gd name="T19" fmla="*/ 2147483647 h 589"/>
              <a:gd name="T20" fmla="*/ 2147483647 w 112"/>
              <a:gd name="T21" fmla="*/ 2147483647 h 589"/>
              <a:gd name="T22" fmla="*/ 2147483647 w 112"/>
              <a:gd name="T23" fmla="*/ 2147483647 h 589"/>
              <a:gd name="T24" fmla="*/ 2147483647 w 112"/>
              <a:gd name="T25" fmla="*/ 2147483647 h 589"/>
              <a:gd name="T26" fmla="*/ 2147483647 w 112"/>
              <a:gd name="T27" fmla="*/ 2147483647 h 589"/>
              <a:gd name="T28" fmla="*/ 2147483647 w 112"/>
              <a:gd name="T29" fmla="*/ 2147483647 h 589"/>
              <a:gd name="T30" fmla="*/ 2147483647 w 112"/>
              <a:gd name="T31" fmla="*/ 2147483647 h 589"/>
              <a:gd name="T32" fmla="*/ 2147483647 w 112"/>
              <a:gd name="T33" fmla="*/ 2147483647 h 589"/>
              <a:gd name="T34" fmla="*/ 2147483647 w 112"/>
              <a:gd name="T35" fmla="*/ 2147483647 h 589"/>
              <a:gd name="T36" fmla="*/ 2147483647 w 112"/>
              <a:gd name="T37" fmla="*/ 2147483647 h 589"/>
              <a:gd name="T38" fmla="*/ 2147483647 w 112"/>
              <a:gd name="T39" fmla="*/ 2147483647 h 589"/>
              <a:gd name="T40" fmla="*/ 2147483647 w 112"/>
              <a:gd name="T41" fmla="*/ 2147483647 h 589"/>
              <a:gd name="T42" fmla="*/ 2147483647 w 112"/>
              <a:gd name="T43" fmla="*/ 2147483647 h 589"/>
              <a:gd name="T44" fmla="*/ 2147483647 w 112"/>
              <a:gd name="T45" fmla="*/ 2147483647 h 589"/>
              <a:gd name="T46" fmla="*/ 2147483647 w 112"/>
              <a:gd name="T47" fmla="*/ 2147483647 h 589"/>
              <a:gd name="T48" fmla="*/ 2147483647 w 112"/>
              <a:gd name="T49" fmla="*/ 2147483647 h 589"/>
              <a:gd name="T50" fmla="*/ 2147483647 w 112"/>
              <a:gd name="T51" fmla="*/ 2147483647 h 589"/>
              <a:gd name="T52" fmla="*/ 2147483647 w 112"/>
              <a:gd name="T53" fmla="*/ 2147483647 h 589"/>
              <a:gd name="T54" fmla="*/ 2147483647 w 112"/>
              <a:gd name="T55" fmla="*/ 2147483647 h 589"/>
              <a:gd name="T56" fmla="*/ 2147483647 w 112"/>
              <a:gd name="T57" fmla="*/ 2147483647 h 589"/>
              <a:gd name="T58" fmla="*/ 2147483647 w 112"/>
              <a:gd name="T59" fmla="*/ 2147483647 h 589"/>
              <a:gd name="T60" fmla="*/ 2147483647 w 112"/>
              <a:gd name="T61" fmla="*/ 2147483647 h 589"/>
              <a:gd name="T62" fmla="*/ 2147483647 w 112"/>
              <a:gd name="T63" fmla="*/ 2147483647 h 589"/>
              <a:gd name="T64" fmla="*/ 2147483647 w 112"/>
              <a:gd name="T65" fmla="*/ 2147483647 h 589"/>
              <a:gd name="T66" fmla="*/ 2147483647 w 112"/>
              <a:gd name="T67" fmla="*/ 2147483647 h 589"/>
              <a:gd name="T68" fmla="*/ 2147483647 w 112"/>
              <a:gd name="T69" fmla="*/ 2147483647 h 589"/>
              <a:gd name="T70" fmla="*/ 2147483647 w 112"/>
              <a:gd name="T71" fmla="*/ 2147483647 h 589"/>
              <a:gd name="T72" fmla="*/ 2147483647 w 112"/>
              <a:gd name="T73" fmla="*/ 2147483647 h 589"/>
              <a:gd name="T74" fmla="*/ 2147483647 w 112"/>
              <a:gd name="T75" fmla="*/ 2147483647 h 589"/>
              <a:gd name="T76" fmla="*/ 2147483647 w 112"/>
              <a:gd name="T77" fmla="*/ 2147483647 h 589"/>
              <a:gd name="T78" fmla="*/ 2147483647 w 112"/>
              <a:gd name="T79" fmla="*/ 2147483647 h 589"/>
              <a:gd name="T80" fmla="*/ 2147483647 w 112"/>
              <a:gd name="T81" fmla="*/ 2147483647 h 589"/>
              <a:gd name="T82" fmla="*/ 2147483647 w 112"/>
              <a:gd name="T83" fmla="*/ 2147483647 h 589"/>
              <a:gd name="T84" fmla="*/ 2147483647 w 112"/>
              <a:gd name="T85" fmla="*/ 2147483647 h 589"/>
              <a:gd name="T86" fmla="*/ 2147483647 w 112"/>
              <a:gd name="T87" fmla="*/ 2147483647 h 589"/>
              <a:gd name="T88" fmla="*/ 2147483647 w 112"/>
              <a:gd name="T89" fmla="*/ 2147483647 h 589"/>
              <a:gd name="T90" fmla="*/ 2147483647 w 112"/>
              <a:gd name="T91" fmla="*/ 2147483647 h 589"/>
              <a:gd name="T92" fmla="*/ 2147483647 w 112"/>
              <a:gd name="T93" fmla="*/ 2147483647 h 589"/>
              <a:gd name="T94" fmla="*/ 2147483647 w 112"/>
              <a:gd name="T95" fmla="*/ 2147483647 h 589"/>
              <a:gd name="T96" fmla="*/ 2147483647 w 112"/>
              <a:gd name="T97" fmla="*/ 2147483647 h 589"/>
              <a:gd name="T98" fmla="*/ 2147483647 w 112"/>
              <a:gd name="T99" fmla="*/ 2147483647 h 589"/>
              <a:gd name="T100" fmla="*/ 2147483647 w 112"/>
              <a:gd name="T101" fmla="*/ 2147483647 h 58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2"/>
              <a:gd name="T154" fmla="*/ 0 h 589"/>
              <a:gd name="T155" fmla="*/ 112 w 112"/>
              <a:gd name="T156" fmla="*/ 589 h 58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2" h="589">
                <a:moveTo>
                  <a:pt x="16" y="24"/>
                </a:move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16" y="0"/>
                </a:lnTo>
                <a:lnTo>
                  <a:pt x="32" y="0"/>
                </a:lnTo>
                <a:lnTo>
                  <a:pt x="56" y="0"/>
                </a:lnTo>
                <a:lnTo>
                  <a:pt x="72" y="8"/>
                </a:lnTo>
                <a:lnTo>
                  <a:pt x="88" y="16"/>
                </a:lnTo>
                <a:lnTo>
                  <a:pt x="96" y="24"/>
                </a:lnTo>
                <a:lnTo>
                  <a:pt x="104" y="32"/>
                </a:lnTo>
                <a:lnTo>
                  <a:pt x="104" y="48"/>
                </a:lnTo>
                <a:lnTo>
                  <a:pt x="112" y="56"/>
                </a:lnTo>
                <a:lnTo>
                  <a:pt x="104" y="64"/>
                </a:lnTo>
                <a:lnTo>
                  <a:pt x="104" y="80"/>
                </a:lnTo>
                <a:lnTo>
                  <a:pt x="104" y="103"/>
                </a:lnTo>
                <a:lnTo>
                  <a:pt x="96" y="127"/>
                </a:lnTo>
                <a:lnTo>
                  <a:pt x="96" y="167"/>
                </a:lnTo>
                <a:lnTo>
                  <a:pt x="96" y="191"/>
                </a:lnTo>
                <a:lnTo>
                  <a:pt x="96" y="223"/>
                </a:lnTo>
                <a:lnTo>
                  <a:pt x="88" y="271"/>
                </a:lnTo>
                <a:lnTo>
                  <a:pt x="88" y="294"/>
                </a:lnTo>
                <a:lnTo>
                  <a:pt x="88" y="318"/>
                </a:lnTo>
                <a:lnTo>
                  <a:pt x="88" y="342"/>
                </a:lnTo>
                <a:lnTo>
                  <a:pt x="88" y="374"/>
                </a:lnTo>
                <a:lnTo>
                  <a:pt x="88" y="406"/>
                </a:lnTo>
                <a:lnTo>
                  <a:pt x="88" y="438"/>
                </a:lnTo>
                <a:lnTo>
                  <a:pt x="88" y="470"/>
                </a:lnTo>
                <a:lnTo>
                  <a:pt x="88" y="509"/>
                </a:lnTo>
                <a:lnTo>
                  <a:pt x="88" y="549"/>
                </a:lnTo>
                <a:lnTo>
                  <a:pt x="88" y="589"/>
                </a:lnTo>
                <a:lnTo>
                  <a:pt x="32" y="589"/>
                </a:lnTo>
                <a:lnTo>
                  <a:pt x="32" y="517"/>
                </a:lnTo>
                <a:lnTo>
                  <a:pt x="32" y="462"/>
                </a:lnTo>
                <a:lnTo>
                  <a:pt x="32" y="398"/>
                </a:lnTo>
                <a:lnTo>
                  <a:pt x="32" y="350"/>
                </a:lnTo>
                <a:lnTo>
                  <a:pt x="32" y="294"/>
                </a:lnTo>
                <a:lnTo>
                  <a:pt x="32" y="255"/>
                </a:lnTo>
                <a:lnTo>
                  <a:pt x="32" y="207"/>
                </a:lnTo>
                <a:lnTo>
                  <a:pt x="24" y="175"/>
                </a:lnTo>
                <a:lnTo>
                  <a:pt x="24" y="143"/>
                </a:lnTo>
                <a:lnTo>
                  <a:pt x="24" y="111"/>
                </a:lnTo>
                <a:lnTo>
                  <a:pt x="24" y="88"/>
                </a:lnTo>
                <a:lnTo>
                  <a:pt x="24" y="64"/>
                </a:lnTo>
                <a:lnTo>
                  <a:pt x="16" y="48"/>
                </a:lnTo>
                <a:lnTo>
                  <a:pt x="16" y="40"/>
                </a:lnTo>
                <a:lnTo>
                  <a:pt x="16" y="32"/>
                </a:lnTo>
                <a:lnTo>
                  <a:pt x="16" y="24"/>
                </a:lnTo>
              </a:path>
            </a:pathLst>
          </a:custGeom>
          <a:solidFill>
            <a:srgbClr val="669E40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709" name="Freeform 77"/>
          <p:cNvSpPr>
            <a:spLocks/>
          </p:cNvSpPr>
          <p:nvPr/>
        </p:nvSpPr>
        <p:spPr bwMode="auto">
          <a:xfrm>
            <a:off x="10201275" y="2744788"/>
            <a:ext cx="188913" cy="769937"/>
          </a:xfrm>
          <a:custGeom>
            <a:avLst/>
            <a:gdLst>
              <a:gd name="T0" fmla="*/ 2147483647 w 119"/>
              <a:gd name="T1" fmla="*/ 2147483647 h 485"/>
              <a:gd name="T2" fmla="*/ 2147483647 w 119"/>
              <a:gd name="T3" fmla="*/ 2147483647 h 485"/>
              <a:gd name="T4" fmla="*/ 2147483647 w 119"/>
              <a:gd name="T5" fmla="*/ 2147483647 h 485"/>
              <a:gd name="T6" fmla="*/ 2147483647 w 119"/>
              <a:gd name="T7" fmla="*/ 0 h 485"/>
              <a:gd name="T8" fmla="*/ 2147483647 w 119"/>
              <a:gd name="T9" fmla="*/ 0 h 485"/>
              <a:gd name="T10" fmla="*/ 2147483647 w 119"/>
              <a:gd name="T11" fmla="*/ 0 h 485"/>
              <a:gd name="T12" fmla="*/ 2147483647 w 119"/>
              <a:gd name="T13" fmla="*/ 0 h 485"/>
              <a:gd name="T14" fmla="*/ 2147483647 w 119"/>
              <a:gd name="T15" fmla="*/ 0 h 485"/>
              <a:gd name="T16" fmla="*/ 2147483647 w 119"/>
              <a:gd name="T17" fmla="*/ 0 h 485"/>
              <a:gd name="T18" fmla="*/ 2147483647 w 119"/>
              <a:gd name="T19" fmla="*/ 0 h 485"/>
              <a:gd name="T20" fmla="*/ 2147483647 w 119"/>
              <a:gd name="T21" fmla="*/ 2147483647 h 485"/>
              <a:gd name="T22" fmla="*/ 2147483647 w 119"/>
              <a:gd name="T23" fmla="*/ 2147483647 h 485"/>
              <a:gd name="T24" fmla="*/ 2147483647 w 119"/>
              <a:gd name="T25" fmla="*/ 2147483647 h 485"/>
              <a:gd name="T26" fmla="*/ 2147483647 w 119"/>
              <a:gd name="T27" fmla="*/ 2147483647 h 485"/>
              <a:gd name="T28" fmla="*/ 2147483647 w 119"/>
              <a:gd name="T29" fmla="*/ 2147483647 h 485"/>
              <a:gd name="T30" fmla="*/ 2147483647 w 119"/>
              <a:gd name="T31" fmla="*/ 2147483647 h 485"/>
              <a:gd name="T32" fmla="*/ 2147483647 w 119"/>
              <a:gd name="T33" fmla="*/ 2147483647 h 485"/>
              <a:gd name="T34" fmla="*/ 2147483647 w 119"/>
              <a:gd name="T35" fmla="*/ 2147483647 h 485"/>
              <a:gd name="T36" fmla="*/ 2147483647 w 119"/>
              <a:gd name="T37" fmla="*/ 2147483647 h 485"/>
              <a:gd name="T38" fmla="*/ 2147483647 w 119"/>
              <a:gd name="T39" fmla="*/ 2147483647 h 485"/>
              <a:gd name="T40" fmla="*/ 2147483647 w 119"/>
              <a:gd name="T41" fmla="*/ 2147483647 h 485"/>
              <a:gd name="T42" fmla="*/ 2147483647 w 119"/>
              <a:gd name="T43" fmla="*/ 2147483647 h 485"/>
              <a:gd name="T44" fmla="*/ 2147483647 w 119"/>
              <a:gd name="T45" fmla="*/ 2147483647 h 485"/>
              <a:gd name="T46" fmla="*/ 2147483647 w 119"/>
              <a:gd name="T47" fmla="*/ 2147483647 h 485"/>
              <a:gd name="T48" fmla="*/ 2147483647 w 119"/>
              <a:gd name="T49" fmla="*/ 2147483647 h 485"/>
              <a:gd name="T50" fmla="*/ 2147483647 w 119"/>
              <a:gd name="T51" fmla="*/ 2147483647 h 485"/>
              <a:gd name="T52" fmla="*/ 2147483647 w 119"/>
              <a:gd name="T53" fmla="*/ 2147483647 h 485"/>
              <a:gd name="T54" fmla="*/ 2147483647 w 119"/>
              <a:gd name="T55" fmla="*/ 2147483647 h 485"/>
              <a:gd name="T56" fmla="*/ 2147483647 w 119"/>
              <a:gd name="T57" fmla="*/ 2147483647 h 485"/>
              <a:gd name="T58" fmla="*/ 2147483647 w 119"/>
              <a:gd name="T59" fmla="*/ 2147483647 h 485"/>
              <a:gd name="T60" fmla="*/ 2147483647 w 119"/>
              <a:gd name="T61" fmla="*/ 2147483647 h 485"/>
              <a:gd name="T62" fmla="*/ 2147483647 w 119"/>
              <a:gd name="T63" fmla="*/ 2147483647 h 485"/>
              <a:gd name="T64" fmla="*/ 2147483647 w 119"/>
              <a:gd name="T65" fmla="*/ 2147483647 h 485"/>
              <a:gd name="T66" fmla="*/ 2147483647 w 119"/>
              <a:gd name="T67" fmla="*/ 2147483647 h 485"/>
              <a:gd name="T68" fmla="*/ 2147483647 w 119"/>
              <a:gd name="T69" fmla="*/ 2147483647 h 485"/>
              <a:gd name="T70" fmla="*/ 2147483647 w 119"/>
              <a:gd name="T71" fmla="*/ 2147483647 h 485"/>
              <a:gd name="T72" fmla="*/ 2147483647 w 119"/>
              <a:gd name="T73" fmla="*/ 2147483647 h 485"/>
              <a:gd name="T74" fmla="*/ 2147483647 w 119"/>
              <a:gd name="T75" fmla="*/ 2147483647 h 485"/>
              <a:gd name="T76" fmla="*/ 2147483647 w 119"/>
              <a:gd name="T77" fmla="*/ 2147483647 h 485"/>
              <a:gd name="T78" fmla="*/ 2147483647 w 119"/>
              <a:gd name="T79" fmla="*/ 2147483647 h 485"/>
              <a:gd name="T80" fmla="*/ 2147483647 w 119"/>
              <a:gd name="T81" fmla="*/ 2147483647 h 485"/>
              <a:gd name="T82" fmla="*/ 0 w 119"/>
              <a:gd name="T83" fmla="*/ 2147483647 h 485"/>
              <a:gd name="T84" fmla="*/ 0 w 119"/>
              <a:gd name="T85" fmla="*/ 2147483647 h 485"/>
              <a:gd name="T86" fmla="*/ 0 w 119"/>
              <a:gd name="T87" fmla="*/ 2147483647 h 485"/>
              <a:gd name="T88" fmla="*/ 0 w 119"/>
              <a:gd name="T89" fmla="*/ 2147483647 h 485"/>
              <a:gd name="T90" fmla="*/ 0 w 119"/>
              <a:gd name="T91" fmla="*/ 2147483647 h 485"/>
              <a:gd name="T92" fmla="*/ 2147483647 w 119"/>
              <a:gd name="T93" fmla="*/ 2147483647 h 485"/>
              <a:gd name="T94" fmla="*/ 2147483647 w 119"/>
              <a:gd name="T95" fmla="*/ 2147483647 h 485"/>
              <a:gd name="T96" fmla="*/ 2147483647 w 119"/>
              <a:gd name="T97" fmla="*/ 2147483647 h 485"/>
              <a:gd name="T98" fmla="*/ 2147483647 w 119"/>
              <a:gd name="T99" fmla="*/ 2147483647 h 485"/>
              <a:gd name="T100" fmla="*/ 2147483647 w 119"/>
              <a:gd name="T101" fmla="*/ 2147483647 h 485"/>
              <a:gd name="T102" fmla="*/ 2147483647 w 119"/>
              <a:gd name="T103" fmla="*/ 2147483647 h 485"/>
              <a:gd name="T104" fmla="*/ 2147483647 w 119"/>
              <a:gd name="T105" fmla="*/ 2147483647 h 485"/>
              <a:gd name="T106" fmla="*/ 2147483647 w 119"/>
              <a:gd name="T107" fmla="*/ 2147483647 h 485"/>
              <a:gd name="T108" fmla="*/ 2147483647 w 119"/>
              <a:gd name="T109" fmla="*/ 2147483647 h 485"/>
              <a:gd name="T110" fmla="*/ 2147483647 w 119"/>
              <a:gd name="T111" fmla="*/ 2147483647 h 485"/>
              <a:gd name="T112" fmla="*/ 2147483647 w 119"/>
              <a:gd name="T113" fmla="*/ 2147483647 h 48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9"/>
              <a:gd name="T172" fmla="*/ 0 h 485"/>
              <a:gd name="T173" fmla="*/ 119 w 119"/>
              <a:gd name="T174" fmla="*/ 485 h 48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9" h="485">
                <a:moveTo>
                  <a:pt x="16" y="23"/>
                </a:moveTo>
                <a:lnTo>
                  <a:pt x="8" y="15"/>
                </a:lnTo>
                <a:lnTo>
                  <a:pt x="8" y="8"/>
                </a:ln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9" y="0"/>
                </a:lnTo>
                <a:lnTo>
                  <a:pt x="55" y="0"/>
                </a:lnTo>
                <a:lnTo>
                  <a:pt x="63" y="8"/>
                </a:lnTo>
                <a:lnTo>
                  <a:pt x="95" y="23"/>
                </a:lnTo>
                <a:lnTo>
                  <a:pt x="103" y="31"/>
                </a:lnTo>
                <a:lnTo>
                  <a:pt x="111" y="47"/>
                </a:lnTo>
                <a:lnTo>
                  <a:pt x="119" y="55"/>
                </a:lnTo>
                <a:lnTo>
                  <a:pt x="119" y="63"/>
                </a:lnTo>
                <a:lnTo>
                  <a:pt x="119" y="71"/>
                </a:lnTo>
                <a:lnTo>
                  <a:pt x="111" y="87"/>
                </a:lnTo>
                <a:lnTo>
                  <a:pt x="111" y="103"/>
                </a:lnTo>
                <a:lnTo>
                  <a:pt x="111" y="119"/>
                </a:lnTo>
                <a:lnTo>
                  <a:pt x="103" y="127"/>
                </a:lnTo>
                <a:lnTo>
                  <a:pt x="103" y="135"/>
                </a:lnTo>
                <a:lnTo>
                  <a:pt x="103" y="151"/>
                </a:lnTo>
                <a:lnTo>
                  <a:pt x="95" y="167"/>
                </a:lnTo>
                <a:lnTo>
                  <a:pt x="95" y="191"/>
                </a:lnTo>
                <a:lnTo>
                  <a:pt x="87" y="206"/>
                </a:lnTo>
                <a:lnTo>
                  <a:pt x="87" y="230"/>
                </a:lnTo>
                <a:lnTo>
                  <a:pt x="87" y="254"/>
                </a:lnTo>
                <a:lnTo>
                  <a:pt x="79" y="302"/>
                </a:lnTo>
                <a:lnTo>
                  <a:pt x="63" y="350"/>
                </a:lnTo>
                <a:lnTo>
                  <a:pt x="55" y="390"/>
                </a:lnTo>
                <a:lnTo>
                  <a:pt x="47" y="421"/>
                </a:lnTo>
                <a:lnTo>
                  <a:pt x="39" y="437"/>
                </a:lnTo>
                <a:lnTo>
                  <a:pt x="39" y="453"/>
                </a:lnTo>
                <a:lnTo>
                  <a:pt x="31" y="461"/>
                </a:lnTo>
                <a:lnTo>
                  <a:pt x="24" y="469"/>
                </a:lnTo>
                <a:lnTo>
                  <a:pt x="24" y="477"/>
                </a:lnTo>
                <a:lnTo>
                  <a:pt x="16" y="477"/>
                </a:lnTo>
                <a:lnTo>
                  <a:pt x="16" y="485"/>
                </a:lnTo>
                <a:lnTo>
                  <a:pt x="8" y="485"/>
                </a:lnTo>
                <a:lnTo>
                  <a:pt x="0" y="469"/>
                </a:lnTo>
                <a:lnTo>
                  <a:pt x="0" y="453"/>
                </a:lnTo>
                <a:lnTo>
                  <a:pt x="0" y="437"/>
                </a:lnTo>
                <a:lnTo>
                  <a:pt x="0" y="405"/>
                </a:lnTo>
                <a:lnTo>
                  <a:pt x="0" y="366"/>
                </a:lnTo>
                <a:lnTo>
                  <a:pt x="8" y="326"/>
                </a:lnTo>
                <a:lnTo>
                  <a:pt x="16" y="278"/>
                </a:lnTo>
                <a:lnTo>
                  <a:pt x="24" y="230"/>
                </a:lnTo>
                <a:lnTo>
                  <a:pt x="31" y="191"/>
                </a:lnTo>
                <a:lnTo>
                  <a:pt x="31" y="151"/>
                </a:lnTo>
                <a:lnTo>
                  <a:pt x="39" y="111"/>
                </a:lnTo>
                <a:lnTo>
                  <a:pt x="31" y="79"/>
                </a:lnTo>
                <a:lnTo>
                  <a:pt x="31" y="55"/>
                </a:lnTo>
                <a:lnTo>
                  <a:pt x="24" y="31"/>
                </a:lnTo>
                <a:lnTo>
                  <a:pt x="16" y="23"/>
                </a:lnTo>
              </a:path>
            </a:pathLst>
          </a:custGeom>
          <a:solidFill>
            <a:srgbClr val="669E40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Freeform 67"/>
          <p:cNvSpPr>
            <a:spLocks/>
          </p:cNvSpPr>
          <p:nvPr/>
        </p:nvSpPr>
        <p:spPr bwMode="auto">
          <a:xfrm>
            <a:off x="6226175" y="2206625"/>
            <a:ext cx="125413" cy="720725"/>
          </a:xfrm>
          <a:custGeom>
            <a:avLst/>
            <a:gdLst>
              <a:gd name="T0" fmla="*/ 2147483647 w 8317"/>
              <a:gd name="T1" fmla="*/ 0 h 10000"/>
              <a:gd name="T2" fmla="*/ 2147483647 w 8317"/>
              <a:gd name="T3" fmla="*/ 0 h 10000"/>
              <a:gd name="T4" fmla="*/ 2147483647 w 8317"/>
              <a:gd name="T5" fmla="*/ 2147483647 h 10000"/>
              <a:gd name="T6" fmla="*/ 2147483647 w 8317"/>
              <a:gd name="T7" fmla="*/ 2147483647 h 10000"/>
              <a:gd name="T8" fmla="*/ 2147483647 w 8317"/>
              <a:gd name="T9" fmla="*/ 2147483647 h 10000"/>
              <a:gd name="T10" fmla="*/ 2147483647 w 8317"/>
              <a:gd name="T11" fmla="*/ 2147483647 h 10000"/>
              <a:gd name="T12" fmla="*/ 2147483647 w 8317"/>
              <a:gd name="T13" fmla="*/ 2147483647 h 10000"/>
              <a:gd name="T14" fmla="*/ 2147483647 w 8317"/>
              <a:gd name="T15" fmla="*/ 2147483647 h 10000"/>
              <a:gd name="T16" fmla="*/ 2147483647 w 8317"/>
              <a:gd name="T17" fmla="*/ 2147483647 h 10000"/>
              <a:gd name="T18" fmla="*/ 2147483647 w 8317"/>
              <a:gd name="T19" fmla="*/ 2147483647 h 10000"/>
              <a:gd name="T20" fmla="*/ 2147483647 w 8317"/>
              <a:gd name="T21" fmla="*/ 2147483647 h 10000"/>
              <a:gd name="T22" fmla="*/ 2147483647 w 8317"/>
              <a:gd name="T23" fmla="*/ 2147483647 h 10000"/>
              <a:gd name="T24" fmla="*/ 2147483647 w 8317"/>
              <a:gd name="T25" fmla="*/ 2147483647 h 10000"/>
              <a:gd name="T26" fmla="*/ 2147483647 w 8317"/>
              <a:gd name="T27" fmla="*/ 2147483647 h 10000"/>
              <a:gd name="T28" fmla="*/ 2147483647 w 8317"/>
              <a:gd name="T29" fmla="*/ 2147483647 h 10000"/>
              <a:gd name="T30" fmla="*/ 2147483647 w 8317"/>
              <a:gd name="T31" fmla="*/ 2147483647 h 10000"/>
              <a:gd name="T32" fmla="*/ 2147483647 w 8317"/>
              <a:gd name="T33" fmla="*/ 2147483647 h 10000"/>
              <a:gd name="T34" fmla="*/ 2147483647 w 8317"/>
              <a:gd name="T35" fmla="*/ 2147483647 h 10000"/>
              <a:gd name="T36" fmla="*/ 2147483647 w 8317"/>
              <a:gd name="T37" fmla="*/ 2147483647 h 10000"/>
              <a:gd name="T38" fmla="*/ 2147483647 w 8317"/>
              <a:gd name="T39" fmla="*/ 2147483647 h 10000"/>
              <a:gd name="T40" fmla="*/ 2147483647 w 8317"/>
              <a:gd name="T41" fmla="*/ 2147483647 h 10000"/>
              <a:gd name="T42" fmla="*/ 2147483647 w 8317"/>
              <a:gd name="T43" fmla="*/ 2147483647 h 10000"/>
              <a:gd name="T44" fmla="*/ 2147483647 w 8317"/>
              <a:gd name="T45" fmla="*/ 2147483647 h 10000"/>
              <a:gd name="T46" fmla="*/ 2147483647 w 8317"/>
              <a:gd name="T47" fmla="*/ 2147483647 h 10000"/>
              <a:gd name="T48" fmla="*/ 2147483647 w 8317"/>
              <a:gd name="T49" fmla="*/ 2147483647 h 10000"/>
              <a:gd name="T50" fmla="*/ 2147483647 w 8317"/>
              <a:gd name="T51" fmla="*/ 2147483647 h 10000"/>
              <a:gd name="T52" fmla="*/ 2147483647 w 8317"/>
              <a:gd name="T53" fmla="*/ 2147483647 h 10000"/>
              <a:gd name="T54" fmla="*/ 2147483647 w 8317"/>
              <a:gd name="T55" fmla="*/ 2147483647 h 10000"/>
              <a:gd name="T56" fmla="*/ 2147483647 w 8317"/>
              <a:gd name="T57" fmla="*/ 2147483647 h 10000"/>
              <a:gd name="T58" fmla="*/ 2147483647 w 8317"/>
              <a:gd name="T59" fmla="*/ 2147483647 h 10000"/>
              <a:gd name="T60" fmla="*/ 2147483647 w 8317"/>
              <a:gd name="T61" fmla="*/ 2147483647 h 10000"/>
              <a:gd name="T62" fmla="*/ 2147483647 w 8317"/>
              <a:gd name="T63" fmla="*/ 2147483647 h 10000"/>
              <a:gd name="T64" fmla="*/ 2147483647 w 8317"/>
              <a:gd name="T65" fmla="*/ 2147483647 h 10000"/>
              <a:gd name="T66" fmla="*/ 2147483647 w 8317"/>
              <a:gd name="T67" fmla="*/ 2147483647 h 10000"/>
              <a:gd name="T68" fmla="*/ 2147483647 w 8317"/>
              <a:gd name="T69" fmla="*/ 2147483647 h 10000"/>
              <a:gd name="T70" fmla="*/ 2147483647 w 8317"/>
              <a:gd name="T71" fmla="*/ 2147483647 h 10000"/>
              <a:gd name="T72" fmla="*/ 2147483647 w 8317"/>
              <a:gd name="T73" fmla="*/ 2147483647 h 10000"/>
              <a:gd name="T74" fmla="*/ 0 w 8317"/>
              <a:gd name="T75" fmla="*/ 2147483647 h 10000"/>
              <a:gd name="T76" fmla="*/ 0 w 8317"/>
              <a:gd name="T77" fmla="*/ 2147483647 h 10000"/>
              <a:gd name="T78" fmla="*/ 0 w 8317"/>
              <a:gd name="T79" fmla="*/ 2147483647 h 10000"/>
              <a:gd name="T80" fmla="*/ 0 w 8317"/>
              <a:gd name="T81" fmla="*/ 2147483647 h 10000"/>
              <a:gd name="T82" fmla="*/ 0 w 8317"/>
              <a:gd name="T83" fmla="*/ 2147483647 h 10000"/>
              <a:gd name="T84" fmla="*/ 0 w 8317"/>
              <a:gd name="T85" fmla="*/ 2147483647 h 10000"/>
              <a:gd name="T86" fmla="*/ 2147483647 w 8317"/>
              <a:gd name="T87" fmla="*/ 2147483647 h 10000"/>
              <a:gd name="T88" fmla="*/ 2147483647 w 8317"/>
              <a:gd name="T89" fmla="*/ 2147483647 h 10000"/>
              <a:gd name="T90" fmla="*/ 2147483647 w 8317"/>
              <a:gd name="T91" fmla="*/ 2147483647 h 10000"/>
              <a:gd name="T92" fmla="*/ 2147483647 w 8317"/>
              <a:gd name="T93" fmla="*/ 2147483647 h 10000"/>
              <a:gd name="T94" fmla="*/ 2147483647 w 8317"/>
              <a:gd name="T95" fmla="*/ 2147483647 h 10000"/>
              <a:gd name="T96" fmla="*/ 2147483647 w 8317"/>
              <a:gd name="T97" fmla="*/ 2147483647 h 10000"/>
              <a:gd name="T98" fmla="*/ 2147483647 w 8317"/>
              <a:gd name="T99" fmla="*/ 2147483647 h 10000"/>
              <a:gd name="T100" fmla="*/ 2147483647 w 8317"/>
              <a:gd name="T101" fmla="*/ 2147483647 h 10000"/>
              <a:gd name="T102" fmla="*/ 2147483647 w 8317"/>
              <a:gd name="T103" fmla="*/ 2147483647 h 10000"/>
              <a:gd name="T104" fmla="*/ 2147483647 w 8317"/>
              <a:gd name="T105" fmla="*/ 2147483647 h 10000"/>
              <a:gd name="T106" fmla="*/ 2147483647 w 8317"/>
              <a:gd name="T107" fmla="*/ 2147483647 h 10000"/>
              <a:gd name="T108" fmla="*/ 0 w 8317"/>
              <a:gd name="T109" fmla="*/ 2147483647 h 10000"/>
              <a:gd name="T110" fmla="*/ 0 w 8317"/>
              <a:gd name="T111" fmla="*/ 2147483647 h 1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317"/>
              <a:gd name="T169" fmla="*/ 0 h 10000"/>
              <a:gd name="T170" fmla="*/ 8317 w 8317"/>
              <a:gd name="T171" fmla="*/ 10000 h 1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317" h="10000">
                <a:moveTo>
                  <a:pt x="2421" y="0"/>
                </a:moveTo>
                <a:lnTo>
                  <a:pt x="4105" y="0"/>
                </a:lnTo>
                <a:lnTo>
                  <a:pt x="5791" y="353"/>
                </a:lnTo>
                <a:lnTo>
                  <a:pt x="6629" y="529"/>
                </a:lnTo>
                <a:lnTo>
                  <a:pt x="8317" y="881"/>
                </a:lnTo>
                <a:lnTo>
                  <a:pt x="8317" y="1058"/>
                </a:lnTo>
                <a:lnTo>
                  <a:pt x="8317" y="1234"/>
                </a:lnTo>
                <a:lnTo>
                  <a:pt x="7475" y="1410"/>
                </a:lnTo>
                <a:lnTo>
                  <a:pt x="6629" y="1586"/>
                </a:lnTo>
                <a:lnTo>
                  <a:pt x="6629" y="1763"/>
                </a:lnTo>
                <a:lnTo>
                  <a:pt x="6629" y="1916"/>
                </a:lnTo>
                <a:lnTo>
                  <a:pt x="5791" y="2269"/>
                </a:lnTo>
                <a:lnTo>
                  <a:pt x="5791" y="2445"/>
                </a:lnTo>
                <a:lnTo>
                  <a:pt x="5791" y="2974"/>
                </a:lnTo>
                <a:lnTo>
                  <a:pt x="5791" y="3326"/>
                </a:lnTo>
                <a:lnTo>
                  <a:pt x="5791" y="4031"/>
                </a:lnTo>
                <a:lnTo>
                  <a:pt x="5791" y="4560"/>
                </a:lnTo>
                <a:lnTo>
                  <a:pt x="5791" y="5793"/>
                </a:lnTo>
                <a:lnTo>
                  <a:pt x="5791" y="6476"/>
                </a:lnTo>
                <a:lnTo>
                  <a:pt x="5791" y="7004"/>
                </a:lnTo>
                <a:lnTo>
                  <a:pt x="5791" y="7533"/>
                </a:lnTo>
                <a:lnTo>
                  <a:pt x="5791" y="7885"/>
                </a:lnTo>
                <a:lnTo>
                  <a:pt x="5791" y="8238"/>
                </a:lnTo>
                <a:lnTo>
                  <a:pt x="4951" y="8590"/>
                </a:lnTo>
                <a:lnTo>
                  <a:pt x="4951" y="9295"/>
                </a:lnTo>
                <a:lnTo>
                  <a:pt x="4951" y="9471"/>
                </a:lnTo>
                <a:lnTo>
                  <a:pt x="4951" y="9648"/>
                </a:lnTo>
                <a:lnTo>
                  <a:pt x="4951" y="9824"/>
                </a:lnTo>
                <a:lnTo>
                  <a:pt x="4105" y="10000"/>
                </a:lnTo>
                <a:lnTo>
                  <a:pt x="3264" y="10000"/>
                </a:lnTo>
                <a:lnTo>
                  <a:pt x="2421" y="9824"/>
                </a:lnTo>
                <a:lnTo>
                  <a:pt x="1578" y="9471"/>
                </a:lnTo>
                <a:lnTo>
                  <a:pt x="841" y="9119"/>
                </a:lnTo>
                <a:lnTo>
                  <a:pt x="841" y="8767"/>
                </a:lnTo>
                <a:lnTo>
                  <a:pt x="0" y="8414"/>
                </a:lnTo>
                <a:lnTo>
                  <a:pt x="0" y="8238"/>
                </a:lnTo>
                <a:lnTo>
                  <a:pt x="0" y="8062"/>
                </a:lnTo>
                <a:lnTo>
                  <a:pt x="0" y="7709"/>
                </a:lnTo>
                <a:lnTo>
                  <a:pt x="0" y="7357"/>
                </a:lnTo>
                <a:cubicBezTo>
                  <a:pt x="286" y="7122"/>
                  <a:pt x="555" y="6887"/>
                  <a:pt x="841" y="6652"/>
                </a:cubicBezTo>
                <a:lnTo>
                  <a:pt x="841" y="5969"/>
                </a:lnTo>
                <a:lnTo>
                  <a:pt x="841" y="5088"/>
                </a:lnTo>
                <a:lnTo>
                  <a:pt x="841" y="4207"/>
                </a:lnTo>
                <a:lnTo>
                  <a:pt x="841" y="3326"/>
                </a:lnTo>
                <a:lnTo>
                  <a:pt x="841" y="2798"/>
                </a:lnTo>
                <a:lnTo>
                  <a:pt x="841" y="2269"/>
                </a:lnTo>
                <a:lnTo>
                  <a:pt x="841" y="1916"/>
                </a:lnTo>
                <a:lnTo>
                  <a:pt x="841" y="1586"/>
                </a:lnTo>
                <a:lnTo>
                  <a:pt x="841" y="1410"/>
                </a:lnTo>
                <a:lnTo>
                  <a:pt x="841" y="1234"/>
                </a:lnTo>
                <a:lnTo>
                  <a:pt x="0" y="1058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Freeform 78"/>
          <p:cNvSpPr>
            <a:spLocks/>
          </p:cNvSpPr>
          <p:nvPr/>
        </p:nvSpPr>
        <p:spPr bwMode="auto">
          <a:xfrm>
            <a:off x="9190038" y="2895600"/>
            <a:ext cx="176212" cy="542925"/>
          </a:xfrm>
          <a:custGeom>
            <a:avLst/>
            <a:gdLst>
              <a:gd name="T0" fmla="*/ 2147483647 w 1911"/>
              <a:gd name="T1" fmla="*/ 2147483647 h 10000"/>
              <a:gd name="T2" fmla="*/ 2147483647 w 1911"/>
              <a:gd name="T3" fmla="*/ 2147483647 h 10000"/>
              <a:gd name="T4" fmla="*/ 2147483647 w 1911"/>
              <a:gd name="T5" fmla="*/ 2147483647 h 10000"/>
              <a:gd name="T6" fmla="*/ 2147483647 w 1911"/>
              <a:gd name="T7" fmla="*/ 2147483647 h 10000"/>
              <a:gd name="T8" fmla="*/ 2147483647 w 1911"/>
              <a:gd name="T9" fmla="*/ 2147483647 h 10000"/>
              <a:gd name="T10" fmla="*/ 2147483647 w 1911"/>
              <a:gd name="T11" fmla="*/ 2147483647 h 10000"/>
              <a:gd name="T12" fmla="*/ 2147483647 w 1911"/>
              <a:gd name="T13" fmla="*/ 2147483647 h 10000"/>
              <a:gd name="T14" fmla="*/ 2147483647 w 1911"/>
              <a:gd name="T15" fmla="*/ 2147483647 h 10000"/>
              <a:gd name="T16" fmla="*/ 2147483647 w 1911"/>
              <a:gd name="T17" fmla="*/ 2147483647 h 10000"/>
              <a:gd name="T18" fmla="*/ 2147483647 w 1911"/>
              <a:gd name="T19" fmla="*/ 2147483647 h 10000"/>
              <a:gd name="T20" fmla="*/ 2147483647 w 1911"/>
              <a:gd name="T21" fmla="*/ 2147483647 h 10000"/>
              <a:gd name="T22" fmla="*/ 2147483647 w 1911"/>
              <a:gd name="T23" fmla="*/ 2147483647 h 10000"/>
              <a:gd name="T24" fmla="*/ 2147483647 w 1911"/>
              <a:gd name="T25" fmla="*/ 2147483647 h 10000"/>
              <a:gd name="T26" fmla="*/ 2147483647 w 1911"/>
              <a:gd name="T27" fmla="*/ 2147483647 h 10000"/>
              <a:gd name="T28" fmla="*/ 2147483647 w 1911"/>
              <a:gd name="T29" fmla="*/ 2147483647 h 10000"/>
              <a:gd name="T30" fmla="*/ 2147483647 w 1911"/>
              <a:gd name="T31" fmla="*/ 2147483647 h 10000"/>
              <a:gd name="T32" fmla="*/ 2147483647 w 1911"/>
              <a:gd name="T33" fmla="*/ 2147483647 h 10000"/>
              <a:gd name="T34" fmla="*/ 2147483647 w 1911"/>
              <a:gd name="T35" fmla="*/ 2147483647 h 10000"/>
              <a:gd name="T36" fmla="*/ 2147483647 w 1911"/>
              <a:gd name="T37" fmla="*/ 2147483647 h 10000"/>
              <a:gd name="T38" fmla="*/ 2147483647 w 1911"/>
              <a:gd name="T39" fmla="*/ 2147483647 h 10000"/>
              <a:gd name="T40" fmla="*/ 2147483647 w 1911"/>
              <a:gd name="T41" fmla="*/ 2147483647 h 10000"/>
              <a:gd name="T42" fmla="*/ 2147483647 w 1911"/>
              <a:gd name="T43" fmla="*/ 2147483647 h 10000"/>
              <a:gd name="T44" fmla="*/ 2147483647 w 1911"/>
              <a:gd name="T45" fmla="*/ 2147483647 h 10000"/>
              <a:gd name="T46" fmla="*/ 2147483647 w 1911"/>
              <a:gd name="T47" fmla="*/ 2147483647 h 10000"/>
              <a:gd name="T48" fmla="*/ 2147483647 w 1911"/>
              <a:gd name="T49" fmla="*/ 2147483647 h 10000"/>
              <a:gd name="T50" fmla="*/ 2147483647 w 1911"/>
              <a:gd name="T51" fmla="*/ 2147483647 h 10000"/>
              <a:gd name="T52" fmla="*/ 2147483647 w 1911"/>
              <a:gd name="T53" fmla="*/ 2147483647 h 10000"/>
              <a:gd name="T54" fmla="*/ 2147483647 w 1911"/>
              <a:gd name="T55" fmla="*/ 2147483647 h 10000"/>
              <a:gd name="T56" fmla="*/ 0 w 1911"/>
              <a:gd name="T57" fmla="*/ 2147483647 h 10000"/>
              <a:gd name="T58" fmla="*/ 0 w 1911"/>
              <a:gd name="T59" fmla="*/ 2147483647 h 10000"/>
              <a:gd name="T60" fmla="*/ 0 w 1911"/>
              <a:gd name="T61" fmla="*/ 2147483647 h 10000"/>
              <a:gd name="T62" fmla="*/ 0 w 1911"/>
              <a:gd name="T63" fmla="*/ 0 h 10000"/>
              <a:gd name="T64" fmla="*/ 2147483647 w 1911"/>
              <a:gd name="T65" fmla="*/ 0 h 10000"/>
              <a:gd name="T66" fmla="*/ 2147483647 w 1911"/>
              <a:gd name="T67" fmla="*/ 0 h 10000"/>
              <a:gd name="T68" fmla="*/ 2147483647 w 1911"/>
              <a:gd name="T69" fmla="*/ 0 h 10000"/>
              <a:gd name="T70" fmla="*/ 2147483647 w 1911"/>
              <a:gd name="T71" fmla="*/ 2147483647 h 10000"/>
              <a:gd name="T72" fmla="*/ 2147483647 w 1911"/>
              <a:gd name="T73" fmla="*/ 2147483647 h 10000"/>
              <a:gd name="T74" fmla="*/ 2147483647 w 1911"/>
              <a:gd name="T75" fmla="*/ 2147483647 h 10000"/>
              <a:gd name="T76" fmla="*/ 2147483647 w 1911"/>
              <a:gd name="T77" fmla="*/ 2147483647 h 10000"/>
              <a:gd name="T78" fmla="*/ 2147483647 w 1911"/>
              <a:gd name="T79" fmla="*/ 2147483647 h 10000"/>
              <a:gd name="T80" fmla="*/ 2147483647 w 1911"/>
              <a:gd name="T81" fmla="*/ 2147483647 h 10000"/>
              <a:gd name="T82" fmla="*/ 2147483647 w 1911"/>
              <a:gd name="T83" fmla="*/ 2147483647 h 10000"/>
              <a:gd name="T84" fmla="*/ 2147483647 w 1911"/>
              <a:gd name="T85" fmla="*/ 2147483647 h 10000"/>
              <a:gd name="T86" fmla="*/ 2147483647 w 1911"/>
              <a:gd name="T87" fmla="*/ 2147483647 h 10000"/>
              <a:gd name="T88" fmla="*/ 2147483647 w 1911"/>
              <a:gd name="T89" fmla="*/ 2147483647 h 10000"/>
              <a:gd name="T90" fmla="*/ 2147483647 w 1911"/>
              <a:gd name="T91" fmla="*/ 2147483647 h 10000"/>
              <a:gd name="T92" fmla="*/ 2147483647 w 1911"/>
              <a:gd name="T93" fmla="*/ 2147483647 h 10000"/>
              <a:gd name="T94" fmla="*/ 2147483647 w 1911"/>
              <a:gd name="T95" fmla="*/ 2147483647 h 10000"/>
              <a:gd name="T96" fmla="*/ 2147483647 w 1911"/>
              <a:gd name="T97" fmla="*/ 2147483647 h 10000"/>
              <a:gd name="T98" fmla="*/ 2147483647 w 1911"/>
              <a:gd name="T99" fmla="*/ 2147483647 h 10000"/>
              <a:gd name="T100" fmla="*/ 2147483647 w 1911"/>
              <a:gd name="T101" fmla="*/ 2147483647 h 10000"/>
              <a:gd name="T102" fmla="*/ 2147483647 w 1911"/>
              <a:gd name="T103" fmla="*/ 2147483647 h 10000"/>
              <a:gd name="T104" fmla="*/ 2147483647 w 1911"/>
              <a:gd name="T105" fmla="*/ 2147483647 h 10000"/>
              <a:gd name="T106" fmla="*/ 2147483647 w 1911"/>
              <a:gd name="T107" fmla="*/ 2147483647 h 10000"/>
              <a:gd name="T108" fmla="*/ 2147483647 w 1911"/>
              <a:gd name="T109" fmla="*/ 2147483647 h 10000"/>
              <a:gd name="T110" fmla="*/ 2147483647 w 1911"/>
              <a:gd name="T111" fmla="*/ 2147483647 h 100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911"/>
              <a:gd name="T169" fmla="*/ 0 h 10000"/>
              <a:gd name="T170" fmla="*/ 1911 w 1911"/>
              <a:gd name="T171" fmla="*/ 10000 h 100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911" h="10000">
                <a:moveTo>
                  <a:pt x="1636" y="9298"/>
                </a:moveTo>
                <a:lnTo>
                  <a:pt x="1377" y="9532"/>
                </a:lnTo>
                <a:cubicBezTo>
                  <a:pt x="1330" y="9610"/>
                  <a:pt x="1285" y="9688"/>
                  <a:pt x="1239" y="9766"/>
                </a:cubicBezTo>
                <a:lnTo>
                  <a:pt x="1102" y="9766"/>
                </a:lnTo>
                <a:lnTo>
                  <a:pt x="964" y="10000"/>
                </a:lnTo>
                <a:cubicBezTo>
                  <a:pt x="919" y="9922"/>
                  <a:pt x="872" y="9844"/>
                  <a:pt x="827" y="9766"/>
                </a:cubicBezTo>
                <a:lnTo>
                  <a:pt x="689" y="9766"/>
                </a:lnTo>
                <a:cubicBezTo>
                  <a:pt x="643" y="9688"/>
                  <a:pt x="596" y="9610"/>
                  <a:pt x="550" y="9532"/>
                </a:cubicBezTo>
                <a:cubicBezTo>
                  <a:pt x="505" y="9454"/>
                  <a:pt x="458" y="9376"/>
                  <a:pt x="413" y="9298"/>
                </a:cubicBezTo>
                <a:lnTo>
                  <a:pt x="275" y="8830"/>
                </a:lnTo>
                <a:lnTo>
                  <a:pt x="275" y="8626"/>
                </a:lnTo>
                <a:cubicBezTo>
                  <a:pt x="230" y="8548"/>
                  <a:pt x="183" y="8470"/>
                  <a:pt x="138" y="8392"/>
                </a:cubicBezTo>
                <a:lnTo>
                  <a:pt x="138" y="8158"/>
                </a:lnTo>
                <a:lnTo>
                  <a:pt x="138" y="7924"/>
                </a:lnTo>
                <a:cubicBezTo>
                  <a:pt x="183" y="7846"/>
                  <a:pt x="230" y="7768"/>
                  <a:pt x="275" y="7690"/>
                </a:cubicBezTo>
                <a:lnTo>
                  <a:pt x="413" y="7456"/>
                </a:lnTo>
                <a:cubicBezTo>
                  <a:pt x="458" y="7378"/>
                  <a:pt x="505" y="7300"/>
                  <a:pt x="550" y="7222"/>
                </a:cubicBezTo>
                <a:cubicBezTo>
                  <a:pt x="596" y="7066"/>
                  <a:pt x="643" y="6910"/>
                  <a:pt x="689" y="6754"/>
                </a:cubicBezTo>
                <a:lnTo>
                  <a:pt x="689" y="6287"/>
                </a:lnTo>
                <a:lnTo>
                  <a:pt x="689" y="5819"/>
                </a:lnTo>
                <a:lnTo>
                  <a:pt x="827" y="4649"/>
                </a:lnTo>
                <a:lnTo>
                  <a:pt x="689" y="3480"/>
                </a:lnTo>
                <a:lnTo>
                  <a:pt x="689" y="3041"/>
                </a:lnTo>
                <a:cubicBezTo>
                  <a:pt x="643" y="2807"/>
                  <a:pt x="596" y="2573"/>
                  <a:pt x="550" y="2339"/>
                </a:cubicBezTo>
                <a:cubicBezTo>
                  <a:pt x="505" y="2105"/>
                  <a:pt x="458" y="1871"/>
                  <a:pt x="413" y="1637"/>
                </a:cubicBezTo>
                <a:lnTo>
                  <a:pt x="275" y="936"/>
                </a:lnTo>
                <a:cubicBezTo>
                  <a:pt x="230" y="780"/>
                  <a:pt x="183" y="624"/>
                  <a:pt x="138" y="468"/>
                </a:cubicBezTo>
                <a:lnTo>
                  <a:pt x="0" y="468"/>
                </a:lnTo>
                <a:lnTo>
                  <a:pt x="0" y="234"/>
                </a:lnTo>
                <a:lnTo>
                  <a:pt x="0" y="0"/>
                </a:lnTo>
                <a:lnTo>
                  <a:pt x="138" y="0"/>
                </a:lnTo>
                <a:lnTo>
                  <a:pt x="413" y="0"/>
                </a:lnTo>
                <a:lnTo>
                  <a:pt x="689" y="0"/>
                </a:lnTo>
                <a:lnTo>
                  <a:pt x="964" y="234"/>
                </a:lnTo>
                <a:lnTo>
                  <a:pt x="1239" y="468"/>
                </a:lnTo>
                <a:lnTo>
                  <a:pt x="1515" y="702"/>
                </a:lnTo>
                <a:cubicBezTo>
                  <a:pt x="1556" y="780"/>
                  <a:pt x="1595" y="858"/>
                  <a:pt x="1636" y="936"/>
                </a:cubicBezTo>
                <a:cubicBezTo>
                  <a:pt x="1681" y="1014"/>
                  <a:pt x="1727" y="1092"/>
                  <a:pt x="1773" y="1170"/>
                </a:cubicBezTo>
                <a:lnTo>
                  <a:pt x="1773" y="1637"/>
                </a:lnTo>
                <a:lnTo>
                  <a:pt x="1773" y="1871"/>
                </a:lnTo>
                <a:lnTo>
                  <a:pt x="1773" y="2105"/>
                </a:lnTo>
                <a:lnTo>
                  <a:pt x="1773" y="2339"/>
                </a:lnTo>
                <a:cubicBezTo>
                  <a:pt x="1727" y="2495"/>
                  <a:pt x="1681" y="2651"/>
                  <a:pt x="1636" y="2807"/>
                </a:cubicBezTo>
                <a:lnTo>
                  <a:pt x="1636" y="3480"/>
                </a:lnTo>
                <a:cubicBezTo>
                  <a:pt x="1681" y="3714"/>
                  <a:pt x="1727" y="3947"/>
                  <a:pt x="1773" y="4181"/>
                </a:cubicBezTo>
                <a:lnTo>
                  <a:pt x="1773" y="5117"/>
                </a:lnTo>
                <a:lnTo>
                  <a:pt x="1773" y="5819"/>
                </a:lnTo>
                <a:lnTo>
                  <a:pt x="1773" y="6287"/>
                </a:lnTo>
                <a:lnTo>
                  <a:pt x="1773" y="6754"/>
                </a:lnTo>
                <a:cubicBezTo>
                  <a:pt x="1819" y="6832"/>
                  <a:pt x="1864" y="6910"/>
                  <a:pt x="1911" y="6988"/>
                </a:cubicBezTo>
                <a:cubicBezTo>
                  <a:pt x="1819" y="7680"/>
                  <a:pt x="1728" y="8372"/>
                  <a:pt x="1636" y="9064"/>
                </a:cubicBezTo>
                <a:lnTo>
                  <a:pt x="1636" y="9298"/>
                </a:lnTo>
              </a:path>
            </a:pathLst>
          </a:custGeom>
          <a:solidFill>
            <a:srgbClr val="669E40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710" name="Freeform 78"/>
          <p:cNvSpPr>
            <a:spLocks/>
          </p:cNvSpPr>
          <p:nvPr/>
        </p:nvSpPr>
        <p:spPr bwMode="auto">
          <a:xfrm>
            <a:off x="9215438" y="3173413"/>
            <a:ext cx="1073150" cy="265112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0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0 h 10000"/>
              <a:gd name="T52" fmla="*/ 2147483647 w 10000"/>
              <a:gd name="T53" fmla="*/ 0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000"/>
              <a:gd name="T142" fmla="*/ 0 h 10000"/>
              <a:gd name="T143" fmla="*/ 10000 w 10000"/>
              <a:gd name="T144" fmla="*/ 10000 h 1000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000" h="10000">
                <a:moveTo>
                  <a:pt x="1170" y="8560"/>
                </a:moveTo>
                <a:cubicBezTo>
                  <a:pt x="1096" y="8723"/>
                  <a:pt x="1021" y="8880"/>
                  <a:pt x="947" y="9041"/>
                </a:cubicBezTo>
                <a:cubicBezTo>
                  <a:pt x="908" y="9202"/>
                  <a:pt x="868" y="9362"/>
                  <a:pt x="829" y="9522"/>
                </a:cubicBezTo>
                <a:lnTo>
                  <a:pt x="710" y="9522"/>
                </a:lnTo>
                <a:cubicBezTo>
                  <a:pt x="671" y="9682"/>
                  <a:pt x="632" y="9841"/>
                  <a:pt x="592" y="10000"/>
                </a:cubicBezTo>
                <a:cubicBezTo>
                  <a:pt x="553" y="9841"/>
                  <a:pt x="513" y="9682"/>
                  <a:pt x="475" y="9522"/>
                </a:cubicBezTo>
                <a:lnTo>
                  <a:pt x="355" y="9522"/>
                </a:lnTo>
                <a:cubicBezTo>
                  <a:pt x="316" y="9362"/>
                  <a:pt x="276" y="9202"/>
                  <a:pt x="237" y="9041"/>
                </a:cubicBezTo>
                <a:cubicBezTo>
                  <a:pt x="198" y="8881"/>
                  <a:pt x="158" y="8720"/>
                  <a:pt x="119" y="8560"/>
                </a:cubicBezTo>
                <a:cubicBezTo>
                  <a:pt x="79" y="8244"/>
                  <a:pt x="40" y="7922"/>
                  <a:pt x="0" y="7606"/>
                </a:cubicBezTo>
                <a:cubicBezTo>
                  <a:pt x="195" y="6738"/>
                  <a:pt x="1073" y="4062"/>
                  <a:pt x="1287" y="3353"/>
                </a:cubicBezTo>
                <a:cubicBezTo>
                  <a:pt x="1327" y="3514"/>
                  <a:pt x="1366" y="3672"/>
                  <a:pt x="1405" y="3832"/>
                </a:cubicBezTo>
                <a:lnTo>
                  <a:pt x="1525" y="3832"/>
                </a:lnTo>
                <a:lnTo>
                  <a:pt x="1642" y="3832"/>
                </a:lnTo>
                <a:lnTo>
                  <a:pt x="1879" y="3832"/>
                </a:lnTo>
                <a:lnTo>
                  <a:pt x="2234" y="3832"/>
                </a:lnTo>
                <a:cubicBezTo>
                  <a:pt x="2313" y="3672"/>
                  <a:pt x="2393" y="3512"/>
                  <a:pt x="2472" y="3353"/>
                </a:cubicBezTo>
                <a:lnTo>
                  <a:pt x="2826" y="3353"/>
                </a:lnTo>
                <a:lnTo>
                  <a:pt x="3654" y="2873"/>
                </a:lnTo>
                <a:lnTo>
                  <a:pt x="4586" y="2398"/>
                </a:lnTo>
                <a:lnTo>
                  <a:pt x="5414" y="1434"/>
                </a:lnTo>
                <a:lnTo>
                  <a:pt x="6480" y="959"/>
                </a:lnTo>
                <a:lnTo>
                  <a:pt x="7411" y="482"/>
                </a:lnTo>
                <a:lnTo>
                  <a:pt x="8358" y="482"/>
                </a:lnTo>
                <a:lnTo>
                  <a:pt x="9187" y="0"/>
                </a:lnTo>
                <a:lnTo>
                  <a:pt x="10000" y="0"/>
                </a:lnTo>
                <a:lnTo>
                  <a:pt x="10000" y="2873"/>
                </a:lnTo>
                <a:lnTo>
                  <a:pt x="9305" y="2873"/>
                </a:lnTo>
                <a:lnTo>
                  <a:pt x="8831" y="2873"/>
                </a:lnTo>
                <a:lnTo>
                  <a:pt x="8240" y="2873"/>
                </a:lnTo>
                <a:lnTo>
                  <a:pt x="7885" y="2873"/>
                </a:lnTo>
                <a:lnTo>
                  <a:pt x="6938" y="3353"/>
                </a:lnTo>
                <a:lnTo>
                  <a:pt x="5888" y="3832"/>
                </a:lnTo>
                <a:lnTo>
                  <a:pt x="5414" y="4307"/>
                </a:lnTo>
                <a:lnTo>
                  <a:pt x="4705" y="4789"/>
                </a:lnTo>
                <a:lnTo>
                  <a:pt x="3994" y="5271"/>
                </a:lnTo>
                <a:lnTo>
                  <a:pt x="3181" y="5750"/>
                </a:lnTo>
                <a:lnTo>
                  <a:pt x="2707" y="6228"/>
                </a:lnTo>
                <a:lnTo>
                  <a:pt x="2352" y="6707"/>
                </a:lnTo>
                <a:lnTo>
                  <a:pt x="2117" y="6707"/>
                </a:lnTo>
                <a:lnTo>
                  <a:pt x="1761" y="7187"/>
                </a:lnTo>
                <a:lnTo>
                  <a:pt x="1525" y="7606"/>
                </a:lnTo>
                <a:cubicBezTo>
                  <a:pt x="1484" y="7766"/>
                  <a:pt x="1446" y="7922"/>
                  <a:pt x="1405" y="8086"/>
                </a:cubicBezTo>
                <a:lnTo>
                  <a:pt x="1170" y="8086"/>
                </a:lnTo>
                <a:lnTo>
                  <a:pt x="1170" y="8560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39"/>
          <p:cNvSpPr>
            <a:spLocks/>
          </p:cNvSpPr>
          <p:nvPr/>
        </p:nvSpPr>
        <p:spPr bwMode="auto">
          <a:xfrm>
            <a:off x="1863725" y="2232025"/>
            <a:ext cx="1085850" cy="23971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0 w 10000"/>
              <a:gd name="T41" fmla="*/ 2147483647 h 10000"/>
              <a:gd name="T42" fmla="*/ 0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0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2147483647 w 10000"/>
              <a:gd name="T83" fmla="*/ 2147483647 h 10000"/>
              <a:gd name="T84" fmla="*/ 2147483647 w 10000"/>
              <a:gd name="T85" fmla="*/ 2147483647 h 10000"/>
              <a:gd name="T86" fmla="*/ 2147483647 w 10000"/>
              <a:gd name="T87" fmla="*/ 2147483647 h 10000"/>
              <a:gd name="T88" fmla="*/ 2147483647 w 10000"/>
              <a:gd name="T89" fmla="*/ 2147483647 h 10000"/>
              <a:gd name="T90" fmla="*/ 2147483647 w 10000"/>
              <a:gd name="T91" fmla="*/ 2147483647 h 10000"/>
              <a:gd name="T92" fmla="*/ 2147483647 w 10000"/>
              <a:gd name="T93" fmla="*/ 2147483647 h 10000"/>
              <a:gd name="T94" fmla="*/ 2147483647 w 10000"/>
              <a:gd name="T95" fmla="*/ 2147483647 h 10000"/>
              <a:gd name="T96" fmla="*/ 2147483647 w 10000"/>
              <a:gd name="T97" fmla="*/ 2147483647 h 10000"/>
              <a:gd name="T98" fmla="*/ 2147483647 w 10000"/>
              <a:gd name="T99" fmla="*/ 2147483647 h 10000"/>
              <a:gd name="T100" fmla="*/ 2147483647 w 10000"/>
              <a:gd name="T101" fmla="*/ 2147483647 h 10000"/>
              <a:gd name="T102" fmla="*/ 2147483647 w 10000"/>
              <a:gd name="T103" fmla="*/ 2147483647 h 10000"/>
              <a:gd name="T104" fmla="*/ 2147483647 w 10000"/>
              <a:gd name="T105" fmla="*/ 2147483647 h 10000"/>
              <a:gd name="T106" fmla="*/ 2147483647 w 10000"/>
              <a:gd name="T107" fmla="*/ 2147483647 h 10000"/>
              <a:gd name="T108" fmla="*/ 2147483647 w 10000"/>
              <a:gd name="T109" fmla="*/ 2147483647 h 100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00"/>
              <a:gd name="T166" fmla="*/ 0 h 10000"/>
              <a:gd name="T167" fmla="*/ 10000 w 10000"/>
              <a:gd name="T168" fmla="*/ 10000 h 100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00" h="10000">
                <a:moveTo>
                  <a:pt x="7675" y="8418"/>
                </a:moveTo>
                <a:lnTo>
                  <a:pt x="7675" y="7887"/>
                </a:lnTo>
                <a:lnTo>
                  <a:pt x="7325" y="7353"/>
                </a:lnTo>
                <a:lnTo>
                  <a:pt x="7091" y="7353"/>
                </a:lnTo>
                <a:lnTo>
                  <a:pt x="6740" y="7353"/>
                </a:lnTo>
                <a:lnTo>
                  <a:pt x="6623" y="7353"/>
                </a:lnTo>
                <a:lnTo>
                  <a:pt x="6272" y="7353"/>
                </a:lnTo>
                <a:lnTo>
                  <a:pt x="6038" y="7353"/>
                </a:lnTo>
                <a:lnTo>
                  <a:pt x="5702" y="7353"/>
                </a:lnTo>
                <a:lnTo>
                  <a:pt x="5234" y="7887"/>
                </a:lnTo>
                <a:lnTo>
                  <a:pt x="4766" y="7887"/>
                </a:lnTo>
                <a:lnTo>
                  <a:pt x="4181" y="8418"/>
                </a:lnTo>
                <a:lnTo>
                  <a:pt x="3596" y="8938"/>
                </a:lnTo>
                <a:lnTo>
                  <a:pt x="3026" y="8938"/>
                </a:lnTo>
                <a:lnTo>
                  <a:pt x="2442" y="9472"/>
                </a:lnTo>
                <a:lnTo>
                  <a:pt x="1974" y="9472"/>
                </a:lnTo>
                <a:lnTo>
                  <a:pt x="1506" y="10000"/>
                </a:lnTo>
                <a:lnTo>
                  <a:pt x="1038" y="10000"/>
                </a:lnTo>
                <a:lnTo>
                  <a:pt x="570" y="10000"/>
                </a:lnTo>
                <a:lnTo>
                  <a:pt x="234" y="10000"/>
                </a:lnTo>
                <a:lnTo>
                  <a:pt x="0" y="10000"/>
                </a:lnTo>
                <a:lnTo>
                  <a:pt x="0" y="6825"/>
                </a:lnTo>
                <a:lnTo>
                  <a:pt x="921" y="6825"/>
                </a:lnTo>
                <a:lnTo>
                  <a:pt x="1857" y="6294"/>
                </a:lnTo>
                <a:lnTo>
                  <a:pt x="2792" y="6294"/>
                </a:lnTo>
                <a:lnTo>
                  <a:pt x="3596" y="5229"/>
                </a:lnTo>
                <a:lnTo>
                  <a:pt x="4415" y="4701"/>
                </a:lnTo>
                <a:lnTo>
                  <a:pt x="5117" y="4236"/>
                </a:lnTo>
                <a:lnTo>
                  <a:pt x="5819" y="3707"/>
                </a:lnTo>
                <a:lnTo>
                  <a:pt x="6272" y="3186"/>
                </a:lnTo>
                <a:lnTo>
                  <a:pt x="6740" y="3186"/>
                </a:lnTo>
                <a:lnTo>
                  <a:pt x="7091" y="2649"/>
                </a:lnTo>
                <a:lnTo>
                  <a:pt x="7325" y="2119"/>
                </a:lnTo>
                <a:lnTo>
                  <a:pt x="7442" y="1587"/>
                </a:lnTo>
                <a:cubicBezTo>
                  <a:pt x="7481" y="1413"/>
                  <a:pt x="7519" y="1235"/>
                  <a:pt x="7558" y="1058"/>
                </a:cubicBezTo>
                <a:lnTo>
                  <a:pt x="7558" y="532"/>
                </a:lnTo>
                <a:lnTo>
                  <a:pt x="7675" y="532"/>
                </a:lnTo>
                <a:lnTo>
                  <a:pt x="7909" y="0"/>
                </a:lnTo>
                <a:lnTo>
                  <a:pt x="8026" y="532"/>
                </a:lnTo>
                <a:lnTo>
                  <a:pt x="8260" y="1058"/>
                </a:lnTo>
                <a:lnTo>
                  <a:pt x="8611" y="2119"/>
                </a:lnTo>
                <a:lnTo>
                  <a:pt x="9064" y="3186"/>
                </a:lnTo>
                <a:lnTo>
                  <a:pt x="9298" y="3707"/>
                </a:lnTo>
                <a:lnTo>
                  <a:pt x="9415" y="4701"/>
                </a:lnTo>
                <a:lnTo>
                  <a:pt x="9649" y="5229"/>
                </a:lnTo>
                <a:lnTo>
                  <a:pt x="9766" y="5764"/>
                </a:lnTo>
                <a:lnTo>
                  <a:pt x="9883" y="6294"/>
                </a:lnTo>
                <a:lnTo>
                  <a:pt x="10000" y="6825"/>
                </a:lnTo>
                <a:lnTo>
                  <a:pt x="10000" y="7353"/>
                </a:lnTo>
                <a:lnTo>
                  <a:pt x="9883" y="7887"/>
                </a:lnTo>
                <a:lnTo>
                  <a:pt x="9883" y="8418"/>
                </a:lnTo>
                <a:lnTo>
                  <a:pt x="9766" y="8938"/>
                </a:lnTo>
                <a:lnTo>
                  <a:pt x="9532" y="9472"/>
                </a:lnTo>
                <a:lnTo>
                  <a:pt x="9415" y="9472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99" name="Freeform 67"/>
          <p:cNvSpPr>
            <a:spLocks/>
          </p:cNvSpPr>
          <p:nvPr/>
        </p:nvSpPr>
        <p:spPr bwMode="auto">
          <a:xfrm>
            <a:off x="5821363" y="2181225"/>
            <a:ext cx="504825" cy="152400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0 w 10000"/>
              <a:gd name="T7" fmla="*/ 2147483647 h 10000"/>
              <a:gd name="T8" fmla="*/ 0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0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000"/>
              <a:gd name="T115" fmla="*/ 0 h 10000"/>
              <a:gd name="T116" fmla="*/ 10000 w 10000"/>
              <a:gd name="T117" fmla="*/ 10000 h 1000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000" h="10000">
                <a:moveTo>
                  <a:pt x="3742" y="9165"/>
                </a:moveTo>
                <a:lnTo>
                  <a:pt x="2987" y="9165"/>
                </a:lnTo>
                <a:lnTo>
                  <a:pt x="2012" y="10000"/>
                </a:lnTo>
                <a:lnTo>
                  <a:pt x="0" y="10000"/>
                </a:lnTo>
                <a:lnTo>
                  <a:pt x="0" y="6669"/>
                </a:lnTo>
                <a:lnTo>
                  <a:pt x="252" y="6669"/>
                </a:lnTo>
                <a:lnTo>
                  <a:pt x="503" y="6669"/>
                </a:lnTo>
                <a:lnTo>
                  <a:pt x="1006" y="6669"/>
                </a:lnTo>
                <a:lnTo>
                  <a:pt x="1258" y="6669"/>
                </a:lnTo>
                <a:lnTo>
                  <a:pt x="2012" y="5837"/>
                </a:lnTo>
                <a:lnTo>
                  <a:pt x="2484" y="5837"/>
                </a:lnTo>
                <a:lnTo>
                  <a:pt x="3239" y="4994"/>
                </a:lnTo>
                <a:lnTo>
                  <a:pt x="3993" y="4994"/>
                </a:lnTo>
                <a:lnTo>
                  <a:pt x="4748" y="4162"/>
                </a:lnTo>
                <a:lnTo>
                  <a:pt x="5504" y="4162"/>
                </a:lnTo>
                <a:lnTo>
                  <a:pt x="6007" y="3332"/>
                </a:lnTo>
                <a:lnTo>
                  <a:pt x="6510" y="3332"/>
                </a:lnTo>
                <a:lnTo>
                  <a:pt x="7013" y="2501"/>
                </a:lnTo>
                <a:lnTo>
                  <a:pt x="7264" y="2501"/>
                </a:lnTo>
                <a:lnTo>
                  <a:pt x="7516" y="1666"/>
                </a:lnTo>
                <a:lnTo>
                  <a:pt x="7767" y="1666"/>
                </a:lnTo>
                <a:lnTo>
                  <a:pt x="8019" y="832"/>
                </a:lnTo>
                <a:cubicBezTo>
                  <a:pt x="8103" y="555"/>
                  <a:pt x="8186" y="277"/>
                  <a:pt x="8270" y="0"/>
                </a:cubicBezTo>
                <a:cubicBezTo>
                  <a:pt x="8344" y="277"/>
                  <a:pt x="8417" y="555"/>
                  <a:pt x="8491" y="832"/>
                </a:cubicBezTo>
                <a:cubicBezTo>
                  <a:pt x="8575" y="1110"/>
                  <a:pt x="8658" y="1387"/>
                  <a:pt x="8742" y="1666"/>
                </a:cubicBezTo>
                <a:lnTo>
                  <a:pt x="9245" y="1666"/>
                </a:lnTo>
                <a:lnTo>
                  <a:pt x="9748" y="3332"/>
                </a:lnTo>
                <a:lnTo>
                  <a:pt x="10000" y="4162"/>
                </a:lnTo>
                <a:lnTo>
                  <a:pt x="8270" y="7505"/>
                </a:lnTo>
                <a:lnTo>
                  <a:pt x="8019" y="6669"/>
                </a:lnTo>
                <a:lnTo>
                  <a:pt x="7516" y="6669"/>
                </a:lnTo>
                <a:lnTo>
                  <a:pt x="7013" y="6669"/>
                </a:lnTo>
                <a:lnTo>
                  <a:pt x="6761" y="6669"/>
                </a:lnTo>
                <a:lnTo>
                  <a:pt x="6007" y="6669"/>
                </a:lnTo>
                <a:lnTo>
                  <a:pt x="5504" y="7505"/>
                </a:lnTo>
                <a:lnTo>
                  <a:pt x="4748" y="8335"/>
                </a:lnTo>
                <a:lnTo>
                  <a:pt x="3742" y="9165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Freeform 68"/>
          <p:cNvSpPr>
            <a:spLocks/>
          </p:cNvSpPr>
          <p:nvPr/>
        </p:nvSpPr>
        <p:spPr bwMode="auto">
          <a:xfrm>
            <a:off x="6111875" y="3230563"/>
            <a:ext cx="568325" cy="163512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0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2147483647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0 h 100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000"/>
              <a:gd name="T103" fmla="*/ 0 h 10000"/>
              <a:gd name="T104" fmla="*/ 10000 w 10000"/>
              <a:gd name="T105" fmla="*/ 10000 h 100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000" h="10000">
                <a:moveTo>
                  <a:pt x="10000" y="782"/>
                </a:moveTo>
                <a:lnTo>
                  <a:pt x="10000" y="3014"/>
                </a:lnTo>
                <a:cubicBezTo>
                  <a:pt x="9926" y="3273"/>
                  <a:pt x="9851" y="3529"/>
                  <a:pt x="9777" y="3787"/>
                </a:cubicBezTo>
                <a:cubicBezTo>
                  <a:pt x="9702" y="4048"/>
                  <a:pt x="9628" y="4309"/>
                  <a:pt x="9553" y="4570"/>
                </a:cubicBezTo>
                <a:lnTo>
                  <a:pt x="9105" y="6116"/>
                </a:lnTo>
                <a:lnTo>
                  <a:pt x="8658" y="6896"/>
                </a:lnTo>
                <a:lnTo>
                  <a:pt x="8213" y="7668"/>
                </a:lnTo>
                <a:lnTo>
                  <a:pt x="7569" y="8449"/>
                </a:lnTo>
                <a:lnTo>
                  <a:pt x="6899" y="9220"/>
                </a:lnTo>
                <a:lnTo>
                  <a:pt x="6229" y="10000"/>
                </a:lnTo>
                <a:lnTo>
                  <a:pt x="5334" y="10000"/>
                </a:lnTo>
                <a:lnTo>
                  <a:pt x="4217" y="10000"/>
                </a:lnTo>
                <a:lnTo>
                  <a:pt x="3323" y="10000"/>
                </a:lnTo>
                <a:lnTo>
                  <a:pt x="2430" y="10000"/>
                </a:lnTo>
                <a:lnTo>
                  <a:pt x="1787" y="9220"/>
                </a:lnTo>
                <a:lnTo>
                  <a:pt x="1340" y="9220"/>
                </a:lnTo>
                <a:lnTo>
                  <a:pt x="893" y="8449"/>
                </a:lnTo>
                <a:lnTo>
                  <a:pt x="446" y="6896"/>
                </a:lnTo>
                <a:cubicBezTo>
                  <a:pt x="297" y="6378"/>
                  <a:pt x="149" y="5859"/>
                  <a:pt x="0" y="5341"/>
                </a:cubicBezTo>
                <a:cubicBezTo>
                  <a:pt x="38" y="4322"/>
                  <a:pt x="520" y="1429"/>
                  <a:pt x="670" y="782"/>
                </a:cubicBezTo>
                <a:cubicBezTo>
                  <a:pt x="856" y="264"/>
                  <a:pt x="967" y="1860"/>
                  <a:pt x="1116" y="2232"/>
                </a:cubicBezTo>
                <a:lnTo>
                  <a:pt x="1562" y="3014"/>
                </a:lnTo>
                <a:cubicBezTo>
                  <a:pt x="1638" y="3272"/>
                  <a:pt x="1713" y="3529"/>
                  <a:pt x="1787" y="3787"/>
                </a:cubicBezTo>
                <a:lnTo>
                  <a:pt x="2234" y="3787"/>
                </a:lnTo>
                <a:lnTo>
                  <a:pt x="2877" y="3787"/>
                </a:lnTo>
                <a:lnTo>
                  <a:pt x="3323" y="3787"/>
                </a:lnTo>
                <a:lnTo>
                  <a:pt x="3994" y="3787"/>
                </a:lnTo>
                <a:lnTo>
                  <a:pt x="4665" y="3787"/>
                </a:lnTo>
                <a:lnTo>
                  <a:pt x="5334" y="3787"/>
                </a:lnTo>
                <a:lnTo>
                  <a:pt x="6004" y="3014"/>
                </a:lnTo>
                <a:lnTo>
                  <a:pt x="6453" y="3014"/>
                </a:lnTo>
                <a:lnTo>
                  <a:pt x="6899" y="2232"/>
                </a:lnTo>
                <a:lnTo>
                  <a:pt x="7346" y="782"/>
                </a:lnTo>
                <a:lnTo>
                  <a:pt x="7765" y="0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700" name="Freeform 68"/>
          <p:cNvSpPr>
            <a:spLocks/>
          </p:cNvSpPr>
          <p:nvPr/>
        </p:nvSpPr>
        <p:spPr bwMode="auto">
          <a:xfrm>
            <a:off x="6061075" y="2838450"/>
            <a:ext cx="88900" cy="479425"/>
          </a:xfrm>
          <a:custGeom>
            <a:avLst/>
            <a:gdLst>
              <a:gd name="T0" fmla="*/ 2147483647 w 8751"/>
              <a:gd name="T1" fmla="*/ 2147483647 h 9042"/>
              <a:gd name="T2" fmla="*/ 2147483647 w 8751"/>
              <a:gd name="T3" fmla="*/ 2147483647 h 9042"/>
              <a:gd name="T4" fmla="*/ 2147483647 w 8751"/>
              <a:gd name="T5" fmla="*/ 2147483647 h 9042"/>
              <a:gd name="T6" fmla="*/ 2147483647 w 8751"/>
              <a:gd name="T7" fmla="*/ 2147483647 h 9042"/>
              <a:gd name="T8" fmla="*/ 2147483647 w 8751"/>
              <a:gd name="T9" fmla="*/ 2147483647 h 9042"/>
              <a:gd name="T10" fmla="*/ 2147483647 w 8751"/>
              <a:gd name="T11" fmla="*/ 2147483647 h 9042"/>
              <a:gd name="T12" fmla="*/ 2147483647 w 8751"/>
              <a:gd name="T13" fmla="*/ 2147483647 h 9042"/>
              <a:gd name="T14" fmla="*/ 2147483647 w 8751"/>
              <a:gd name="T15" fmla="*/ 2147483647 h 9042"/>
              <a:gd name="T16" fmla="*/ 2147483647 w 8751"/>
              <a:gd name="T17" fmla="*/ 2147483647 h 9042"/>
              <a:gd name="T18" fmla="*/ 2147483647 w 8751"/>
              <a:gd name="T19" fmla="*/ 2147483647 h 9042"/>
              <a:gd name="T20" fmla="*/ 2147483647 w 8751"/>
              <a:gd name="T21" fmla="*/ 2147483647 h 9042"/>
              <a:gd name="T22" fmla="*/ 2147483647 w 8751"/>
              <a:gd name="T23" fmla="*/ 2147483647 h 9042"/>
              <a:gd name="T24" fmla="*/ 2147483647 w 8751"/>
              <a:gd name="T25" fmla="*/ 2147483647 h 9042"/>
              <a:gd name="T26" fmla="*/ 2147483647 w 8751"/>
              <a:gd name="T27" fmla="*/ 2147483647 h 9042"/>
              <a:gd name="T28" fmla="*/ 2147483647 w 8751"/>
              <a:gd name="T29" fmla="*/ 2147483647 h 9042"/>
              <a:gd name="T30" fmla="*/ 2147483647 w 8751"/>
              <a:gd name="T31" fmla="*/ 2147483647 h 9042"/>
              <a:gd name="T32" fmla="*/ 2147483647 w 8751"/>
              <a:gd name="T33" fmla="*/ 2147483647 h 9042"/>
              <a:gd name="T34" fmla="*/ 0 w 8751"/>
              <a:gd name="T35" fmla="*/ 2147483647 h 9042"/>
              <a:gd name="T36" fmla="*/ 0 w 8751"/>
              <a:gd name="T37" fmla="*/ 2147483647 h 9042"/>
              <a:gd name="T38" fmla="*/ 0 w 8751"/>
              <a:gd name="T39" fmla="*/ 0 h 9042"/>
              <a:gd name="T40" fmla="*/ 0 w 8751"/>
              <a:gd name="T41" fmla="*/ 0 h 9042"/>
              <a:gd name="T42" fmla="*/ 2147483647 w 8751"/>
              <a:gd name="T43" fmla="*/ 0 h 9042"/>
              <a:gd name="T44" fmla="*/ 2147483647 w 8751"/>
              <a:gd name="T45" fmla="*/ 0 h 9042"/>
              <a:gd name="T46" fmla="*/ 2147483647 w 8751"/>
              <a:gd name="T47" fmla="*/ 0 h 9042"/>
              <a:gd name="T48" fmla="*/ 2147483647 w 8751"/>
              <a:gd name="T49" fmla="*/ 2147483647 h 9042"/>
              <a:gd name="T50" fmla="*/ 2147483647 w 8751"/>
              <a:gd name="T51" fmla="*/ 2147483647 h 9042"/>
              <a:gd name="T52" fmla="*/ 2147483647 w 8751"/>
              <a:gd name="T53" fmla="*/ 2147483647 h 9042"/>
              <a:gd name="T54" fmla="*/ 2147483647 w 8751"/>
              <a:gd name="T55" fmla="*/ 2147483647 h 9042"/>
              <a:gd name="T56" fmla="*/ 2147483647 w 8751"/>
              <a:gd name="T57" fmla="*/ 2147483647 h 9042"/>
              <a:gd name="T58" fmla="*/ 2147483647 w 8751"/>
              <a:gd name="T59" fmla="*/ 2147483647 h 9042"/>
              <a:gd name="T60" fmla="*/ 2147483647 w 8751"/>
              <a:gd name="T61" fmla="*/ 2147483647 h 9042"/>
              <a:gd name="T62" fmla="*/ 2147483647 w 8751"/>
              <a:gd name="T63" fmla="*/ 2147483647 h 9042"/>
              <a:gd name="T64" fmla="*/ 2147483647 w 8751"/>
              <a:gd name="T65" fmla="*/ 2147483647 h 9042"/>
              <a:gd name="T66" fmla="*/ 2147483647 w 8751"/>
              <a:gd name="T67" fmla="*/ 2147483647 h 9042"/>
              <a:gd name="T68" fmla="*/ 2147483647 w 8751"/>
              <a:gd name="T69" fmla="*/ 2147483647 h 9042"/>
              <a:gd name="T70" fmla="*/ 2147483647 w 8751"/>
              <a:gd name="T71" fmla="*/ 2147483647 h 9042"/>
              <a:gd name="T72" fmla="*/ 2147483647 w 8751"/>
              <a:gd name="T73" fmla="*/ 2147483647 h 90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751"/>
              <a:gd name="T112" fmla="*/ 0 h 9042"/>
              <a:gd name="T113" fmla="*/ 8751 w 8751"/>
              <a:gd name="T114" fmla="*/ 9042 h 90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751" h="9042">
                <a:moveTo>
                  <a:pt x="5003" y="9042"/>
                </a:moveTo>
                <a:lnTo>
                  <a:pt x="3749" y="8563"/>
                </a:lnTo>
                <a:lnTo>
                  <a:pt x="2499" y="7844"/>
                </a:lnTo>
                <a:lnTo>
                  <a:pt x="1250" y="7394"/>
                </a:lnTo>
                <a:lnTo>
                  <a:pt x="1250" y="6916"/>
                </a:lnTo>
                <a:lnTo>
                  <a:pt x="1250" y="6437"/>
                </a:lnTo>
                <a:lnTo>
                  <a:pt x="1250" y="5718"/>
                </a:lnTo>
                <a:lnTo>
                  <a:pt x="1250" y="4999"/>
                </a:lnTo>
                <a:lnTo>
                  <a:pt x="1250" y="4282"/>
                </a:lnTo>
                <a:lnTo>
                  <a:pt x="1250" y="3563"/>
                </a:lnTo>
                <a:lnTo>
                  <a:pt x="1250" y="3084"/>
                </a:lnTo>
                <a:lnTo>
                  <a:pt x="1250" y="2365"/>
                </a:lnTo>
                <a:lnTo>
                  <a:pt x="1250" y="1917"/>
                </a:lnTo>
                <a:lnTo>
                  <a:pt x="1250" y="1676"/>
                </a:lnTo>
                <a:lnTo>
                  <a:pt x="1250" y="1198"/>
                </a:lnTo>
                <a:lnTo>
                  <a:pt x="1250" y="957"/>
                </a:lnTo>
                <a:lnTo>
                  <a:pt x="0" y="479"/>
                </a:lnTo>
                <a:lnTo>
                  <a:pt x="0" y="240"/>
                </a:lnTo>
                <a:lnTo>
                  <a:pt x="0" y="0"/>
                </a:lnTo>
                <a:lnTo>
                  <a:pt x="1250" y="0"/>
                </a:lnTo>
                <a:lnTo>
                  <a:pt x="2499" y="0"/>
                </a:lnTo>
                <a:lnTo>
                  <a:pt x="3749" y="0"/>
                </a:lnTo>
                <a:lnTo>
                  <a:pt x="6253" y="240"/>
                </a:lnTo>
                <a:lnTo>
                  <a:pt x="7503" y="479"/>
                </a:lnTo>
                <a:lnTo>
                  <a:pt x="7503" y="719"/>
                </a:lnTo>
                <a:lnTo>
                  <a:pt x="8751" y="957"/>
                </a:lnTo>
                <a:lnTo>
                  <a:pt x="8751" y="1436"/>
                </a:lnTo>
                <a:lnTo>
                  <a:pt x="8751" y="1917"/>
                </a:lnTo>
                <a:lnTo>
                  <a:pt x="7503" y="2365"/>
                </a:lnTo>
                <a:lnTo>
                  <a:pt x="7503" y="3803"/>
                </a:lnTo>
                <a:lnTo>
                  <a:pt x="7503" y="5239"/>
                </a:lnTo>
                <a:lnTo>
                  <a:pt x="7503" y="5958"/>
                </a:lnTo>
                <a:lnTo>
                  <a:pt x="7503" y="6676"/>
                </a:lnTo>
                <a:lnTo>
                  <a:pt x="7503" y="7156"/>
                </a:lnTo>
                <a:lnTo>
                  <a:pt x="8751" y="7635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Freeform 68"/>
          <p:cNvSpPr>
            <a:spLocks/>
          </p:cNvSpPr>
          <p:nvPr/>
        </p:nvSpPr>
        <p:spPr bwMode="auto">
          <a:xfrm>
            <a:off x="6553200" y="2963863"/>
            <a:ext cx="127000" cy="290512"/>
          </a:xfrm>
          <a:custGeom>
            <a:avLst/>
            <a:gdLst>
              <a:gd name="T0" fmla="*/ 2147483647 w 10000"/>
              <a:gd name="T1" fmla="*/ 2147483647 h 9194"/>
              <a:gd name="T2" fmla="*/ 2147483647 w 10000"/>
              <a:gd name="T3" fmla="*/ 2147483647 h 9194"/>
              <a:gd name="T4" fmla="*/ 2147483647 w 10000"/>
              <a:gd name="T5" fmla="*/ 2147483647 h 9194"/>
              <a:gd name="T6" fmla="*/ 2147483647 w 10000"/>
              <a:gd name="T7" fmla="*/ 2147483647 h 9194"/>
              <a:gd name="T8" fmla="*/ 2147483647 w 10000"/>
              <a:gd name="T9" fmla="*/ 2147483647 h 9194"/>
              <a:gd name="T10" fmla="*/ 2147483647 w 10000"/>
              <a:gd name="T11" fmla="*/ 2147483647 h 9194"/>
              <a:gd name="T12" fmla="*/ 2147483647 w 10000"/>
              <a:gd name="T13" fmla="*/ 2147483647 h 9194"/>
              <a:gd name="T14" fmla="*/ 2147483647 w 10000"/>
              <a:gd name="T15" fmla="*/ 0 h 9194"/>
              <a:gd name="T16" fmla="*/ 2147483647 w 10000"/>
              <a:gd name="T17" fmla="*/ 0 h 9194"/>
              <a:gd name="T18" fmla="*/ 2147483647 w 10000"/>
              <a:gd name="T19" fmla="*/ 0 h 9194"/>
              <a:gd name="T20" fmla="*/ 2147483647 w 10000"/>
              <a:gd name="T21" fmla="*/ 2147483647 h 9194"/>
              <a:gd name="T22" fmla="*/ 2147483647 w 10000"/>
              <a:gd name="T23" fmla="*/ 2147483647 h 9194"/>
              <a:gd name="T24" fmla="*/ 2147483647 w 10000"/>
              <a:gd name="T25" fmla="*/ 2147483647 h 9194"/>
              <a:gd name="T26" fmla="*/ 2147483647 w 10000"/>
              <a:gd name="T27" fmla="*/ 2147483647 h 9194"/>
              <a:gd name="T28" fmla="*/ 2147483647 w 10000"/>
              <a:gd name="T29" fmla="*/ 2147483647 h 9194"/>
              <a:gd name="T30" fmla="*/ 2147483647 w 10000"/>
              <a:gd name="T31" fmla="*/ 2147483647 h 9194"/>
              <a:gd name="T32" fmla="*/ 2147483647 w 10000"/>
              <a:gd name="T33" fmla="*/ 2147483647 h 9194"/>
              <a:gd name="T34" fmla="*/ 2147483647 w 10000"/>
              <a:gd name="T35" fmla="*/ 2147483647 h 9194"/>
              <a:gd name="T36" fmla="*/ 2147483647 w 10000"/>
              <a:gd name="T37" fmla="*/ 2147483647 h 9194"/>
              <a:gd name="T38" fmla="*/ 2147483647 w 10000"/>
              <a:gd name="T39" fmla="*/ 2147483647 h 9194"/>
              <a:gd name="T40" fmla="*/ 2147483647 w 10000"/>
              <a:gd name="T41" fmla="*/ 2147483647 h 9194"/>
              <a:gd name="T42" fmla="*/ 2147483647 w 10000"/>
              <a:gd name="T43" fmla="*/ 2147483647 h 9194"/>
              <a:gd name="T44" fmla="*/ 0 w 10000"/>
              <a:gd name="T45" fmla="*/ 2147483647 h 9194"/>
              <a:gd name="T46" fmla="*/ 2147483647 w 10000"/>
              <a:gd name="T47" fmla="*/ 2147483647 h 9194"/>
              <a:gd name="T48" fmla="*/ 2147483647 w 10000"/>
              <a:gd name="T49" fmla="*/ 2147483647 h 9194"/>
              <a:gd name="T50" fmla="*/ 2147483647 w 10000"/>
              <a:gd name="T51" fmla="*/ 2147483647 h 9194"/>
              <a:gd name="T52" fmla="*/ 2147483647 w 10000"/>
              <a:gd name="T53" fmla="*/ 2147483647 h 9194"/>
              <a:gd name="T54" fmla="*/ 2147483647 w 10000"/>
              <a:gd name="T55" fmla="*/ 2147483647 h 919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000"/>
              <a:gd name="T85" fmla="*/ 0 h 9194"/>
              <a:gd name="T86" fmla="*/ 10000 w 10000"/>
              <a:gd name="T87" fmla="*/ 9194 h 919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000" h="9194">
                <a:moveTo>
                  <a:pt x="3992" y="3615"/>
                </a:moveTo>
                <a:lnTo>
                  <a:pt x="3992" y="2813"/>
                </a:lnTo>
                <a:lnTo>
                  <a:pt x="3992" y="2009"/>
                </a:lnTo>
                <a:lnTo>
                  <a:pt x="3992" y="1607"/>
                </a:lnTo>
                <a:lnTo>
                  <a:pt x="3992" y="802"/>
                </a:lnTo>
                <a:lnTo>
                  <a:pt x="4999" y="406"/>
                </a:lnTo>
                <a:lnTo>
                  <a:pt x="4999" y="0"/>
                </a:lnTo>
                <a:lnTo>
                  <a:pt x="5994" y="0"/>
                </a:lnTo>
                <a:lnTo>
                  <a:pt x="5994" y="406"/>
                </a:lnTo>
                <a:lnTo>
                  <a:pt x="5994" y="802"/>
                </a:lnTo>
                <a:lnTo>
                  <a:pt x="5994" y="1206"/>
                </a:lnTo>
                <a:lnTo>
                  <a:pt x="7007" y="1607"/>
                </a:lnTo>
                <a:lnTo>
                  <a:pt x="7007" y="2409"/>
                </a:lnTo>
                <a:lnTo>
                  <a:pt x="7007" y="2813"/>
                </a:lnTo>
                <a:cubicBezTo>
                  <a:pt x="7341" y="3214"/>
                  <a:pt x="7675" y="3615"/>
                  <a:pt x="8000" y="4018"/>
                </a:cubicBezTo>
                <a:lnTo>
                  <a:pt x="8000" y="5626"/>
                </a:lnTo>
                <a:lnTo>
                  <a:pt x="9006" y="6833"/>
                </a:lnTo>
                <a:lnTo>
                  <a:pt x="9006" y="8041"/>
                </a:lnTo>
                <a:cubicBezTo>
                  <a:pt x="9331" y="8308"/>
                  <a:pt x="9667" y="8571"/>
                  <a:pt x="10000" y="8841"/>
                </a:cubicBezTo>
                <a:lnTo>
                  <a:pt x="10000" y="9194"/>
                </a:lnTo>
                <a:lnTo>
                  <a:pt x="0" y="8439"/>
                </a:lnTo>
                <a:lnTo>
                  <a:pt x="2003" y="7233"/>
                </a:lnTo>
                <a:cubicBezTo>
                  <a:pt x="2329" y="6965"/>
                  <a:pt x="2670" y="6699"/>
                  <a:pt x="3000" y="6431"/>
                </a:cubicBezTo>
                <a:lnTo>
                  <a:pt x="3000" y="5226"/>
                </a:lnTo>
                <a:cubicBezTo>
                  <a:pt x="3326" y="4688"/>
                  <a:pt x="3667" y="4152"/>
                  <a:pt x="3992" y="3615"/>
                </a:cubicBez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Freeform 48"/>
          <p:cNvSpPr>
            <a:spLocks/>
          </p:cNvSpPr>
          <p:nvPr/>
        </p:nvSpPr>
        <p:spPr bwMode="auto">
          <a:xfrm>
            <a:off x="4135438" y="4900613"/>
            <a:ext cx="165100" cy="1200150"/>
          </a:xfrm>
          <a:custGeom>
            <a:avLst/>
            <a:gdLst>
              <a:gd name="T0" fmla="*/ 6930353 w 10000"/>
              <a:gd name="T1" fmla="*/ 2147483647 h 10000"/>
              <a:gd name="T2" fmla="*/ 10373316 w 10000"/>
              <a:gd name="T3" fmla="*/ 2147483647 h 10000"/>
              <a:gd name="T4" fmla="*/ 10373316 w 10000"/>
              <a:gd name="T5" fmla="*/ 2147483647 h 10000"/>
              <a:gd name="T6" fmla="*/ 13847332 w 10000"/>
              <a:gd name="T7" fmla="*/ 2147483647 h 10000"/>
              <a:gd name="T8" fmla="*/ 13847332 w 10000"/>
              <a:gd name="T9" fmla="*/ 2147483647 h 10000"/>
              <a:gd name="T10" fmla="*/ 13847332 w 10000"/>
              <a:gd name="T11" fmla="*/ 2147483647 h 10000"/>
              <a:gd name="T12" fmla="*/ 13847332 w 10000"/>
              <a:gd name="T13" fmla="*/ 2147483647 h 10000"/>
              <a:gd name="T14" fmla="*/ 10373316 w 10000"/>
              <a:gd name="T15" fmla="*/ 2147483647 h 10000"/>
              <a:gd name="T16" fmla="*/ 10373316 w 10000"/>
              <a:gd name="T17" fmla="*/ 1464168506 h 10000"/>
              <a:gd name="T18" fmla="*/ 6930353 w 10000"/>
              <a:gd name="T19" fmla="*/ 731212945 h 10000"/>
              <a:gd name="T20" fmla="*/ 0 w 10000"/>
              <a:gd name="T21" fmla="*/ 366470580 h 10000"/>
              <a:gd name="T22" fmla="*/ 0 w 10000"/>
              <a:gd name="T23" fmla="*/ 0 h 10000"/>
              <a:gd name="T24" fmla="*/ 10373316 w 10000"/>
              <a:gd name="T25" fmla="*/ 0 h 10000"/>
              <a:gd name="T26" fmla="*/ 27694945 w 10000"/>
              <a:gd name="T27" fmla="*/ 183242611 h 10000"/>
              <a:gd name="T28" fmla="*/ 41537641 w 10000"/>
              <a:gd name="T29" fmla="*/ 547984675 h 10000"/>
              <a:gd name="T30" fmla="*/ 45002957 w 10000"/>
              <a:gd name="T31" fmla="*/ 914455135 h 10000"/>
              <a:gd name="T32" fmla="*/ 45002957 w 10000"/>
              <a:gd name="T33" fmla="*/ 1464168506 h 10000"/>
              <a:gd name="T34" fmla="*/ 41537641 w 10000"/>
              <a:gd name="T35" fmla="*/ 2012139500 h 10000"/>
              <a:gd name="T36" fmla="*/ 38085963 w 10000"/>
              <a:gd name="T37" fmla="*/ 2147483647 h 10000"/>
              <a:gd name="T38" fmla="*/ 38085963 w 10000"/>
              <a:gd name="T39" fmla="*/ 2147483647 h 10000"/>
              <a:gd name="T40" fmla="*/ 38085963 w 10000"/>
              <a:gd name="T41" fmla="*/ 2147483647 h 10000"/>
              <a:gd name="T42" fmla="*/ 38085963 w 10000"/>
              <a:gd name="T43" fmla="*/ 2147483647 h 10000"/>
              <a:gd name="T44" fmla="*/ 38085963 w 10000"/>
              <a:gd name="T45" fmla="*/ 2147483647 h 10000"/>
              <a:gd name="T46" fmla="*/ 38085963 w 10000"/>
              <a:gd name="T47" fmla="*/ 2147483647 h 10000"/>
              <a:gd name="T48" fmla="*/ 38085963 w 10000"/>
              <a:gd name="T49" fmla="*/ 2147483647 h 10000"/>
              <a:gd name="T50" fmla="*/ 38085963 w 10000"/>
              <a:gd name="T51" fmla="*/ 2147483647 h 10000"/>
              <a:gd name="T52" fmla="*/ 41537641 w 10000"/>
              <a:gd name="T53" fmla="*/ 2147483647 h 10000"/>
              <a:gd name="T54" fmla="*/ 38085963 w 10000"/>
              <a:gd name="T55" fmla="*/ 2147483647 h 10000"/>
              <a:gd name="T56" fmla="*/ 34620656 w 10000"/>
              <a:gd name="T57" fmla="*/ 2147483647 h 10000"/>
              <a:gd name="T58" fmla="*/ 27694945 w 10000"/>
              <a:gd name="T59" fmla="*/ 2147483647 h 10000"/>
              <a:gd name="T60" fmla="*/ 17312652 w 10000"/>
              <a:gd name="T61" fmla="*/ 2147483647 h 10000"/>
              <a:gd name="T62" fmla="*/ 10373316 w 10000"/>
              <a:gd name="T63" fmla="*/ 2147483647 h 10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000"/>
              <a:gd name="T97" fmla="*/ 0 h 10000"/>
              <a:gd name="T98" fmla="*/ 10000 w 10000"/>
              <a:gd name="T99" fmla="*/ 10000 h 10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000" h="10000">
                <a:moveTo>
                  <a:pt x="1540" y="8214"/>
                </a:moveTo>
                <a:lnTo>
                  <a:pt x="1540" y="8108"/>
                </a:lnTo>
                <a:lnTo>
                  <a:pt x="2305" y="7897"/>
                </a:lnTo>
                <a:lnTo>
                  <a:pt x="2305" y="7791"/>
                </a:lnTo>
                <a:lnTo>
                  <a:pt x="2305" y="7474"/>
                </a:lnTo>
                <a:lnTo>
                  <a:pt x="2305" y="7262"/>
                </a:lnTo>
                <a:lnTo>
                  <a:pt x="2305" y="6944"/>
                </a:lnTo>
                <a:lnTo>
                  <a:pt x="3077" y="6521"/>
                </a:lnTo>
                <a:lnTo>
                  <a:pt x="3077" y="4947"/>
                </a:lnTo>
                <a:lnTo>
                  <a:pt x="3077" y="3373"/>
                </a:lnTo>
                <a:lnTo>
                  <a:pt x="3077" y="2738"/>
                </a:lnTo>
                <a:lnTo>
                  <a:pt x="3077" y="2421"/>
                </a:lnTo>
                <a:lnTo>
                  <a:pt x="3077" y="2103"/>
                </a:lnTo>
                <a:lnTo>
                  <a:pt x="3077" y="1786"/>
                </a:lnTo>
                <a:lnTo>
                  <a:pt x="2305" y="1574"/>
                </a:lnTo>
                <a:lnTo>
                  <a:pt x="2305" y="1362"/>
                </a:lnTo>
                <a:lnTo>
                  <a:pt x="2305" y="1164"/>
                </a:lnTo>
                <a:lnTo>
                  <a:pt x="2305" y="847"/>
                </a:lnTo>
                <a:lnTo>
                  <a:pt x="1540" y="635"/>
                </a:lnTo>
                <a:lnTo>
                  <a:pt x="1540" y="423"/>
                </a:lnTo>
                <a:lnTo>
                  <a:pt x="768" y="317"/>
                </a:lnTo>
                <a:lnTo>
                  <a:pt x="0" y="212"/>
                </a:lnTo>
                <a:lnTo>
                  <a:pt x="0" y="106"/>
                </a:lnTo>
                <a:lnTo>
                  <a:pt x="0" y="0"/>
                </a:lnTo>
                <a:lnTo>
                  <a:pt x="768" y="0"/>
                </a:lnTo>
                <a:lnTo>
                  <a:pt x="2305" y="0"/>
                </a:lnTo>
                <a:lnTo>
                  <a:pt x="3847" y="0"/>
                </a:lnTo>
                <a:lnTo>
                  <a:pt x="6154" y="106"/>
                </a:lnTo>
                <a:lnTo>
                  <a:pt x="7693" y="212"/>
                </a:lnTo>
                <a:lnTo>
                  <a:pt x="9230" y="317"/>
                </a:lnTo>
                <a:lnTo>
                  <a:pt x="10000" y="423"/>
                </a:lnTo>
                <a:lnTo>
                  <a:pt x="10000" y="529"/>
                </a:lnTo>
                <a:lnTo>
                  <a:pt x="10000" y="635"/>
                </a:lnTo>
                <a:lnTo>
                  <a:pt x="10000" y="847"/>
                </a:lnTo>
                <a:lnTo>
                  <a:pt x="9230" y="1058"/>
                </a:lnTo>
                <a:lnTo>
                  <a:pt x="9230" y="1164"/>
                </a:lnTo>
                <a:lnTo>
                  <a:pt x="9230" y="1362"/>
                </a:lnTo>
                <a:lnTo>
                  <a:pt x="8463" y="1574"/>
                </a:lnTo>
                <a:lnTo>
                  <a:pt x="8463" y="1680"/>
                </a:lnTo>
                <a:lnTo>
                  <a:pt x="8463" y="1997"/>
                </a:lnTo>
                <a:lnTo>
                  <a:pt x="8463" y="2315"/>
                </a:lnTo>
                <a:lnTo>
                  <a:pt x="8463" y="2632"/>
                </a:lnTo>
                <a:lnTo>
                  <a:pt x="8463" y="3056"/>
                </a:lnTo>
                <a:lnTo>
                  <a:pt x="8463" y="3585"/>
                </a:lnTo>
                <a:lnTo>
                  <a:pt x="8463" y="4101"/>
                </a:lnTo>
                <a:lnTo>
                  <a:pt x="8463" y="4630"/>
                </a:lnTo>
                <a:lnTo>
                  <a:pt x="8463" y="5159"/>
                </a:lnTo>
                <a:lnTo>
                  <a:pt x="8463" y="5582"/>
                </a:lnTo>
                <a:lnTo>
                  <a:pt x="8463" y="6005"/>
                </a:lnTo>
                <a:lnTo>
                  <a:pt x="8463" y="6415"/>
                </a:lnTo>
                <a:lnTo>
                  <a:pt x="8463" y="6733"/>
                </a:lnTo>
                <a:lnTo>
                  <a:pt x="8463" y="7050"/>
                </a:lnTo>
                <a:lnTo>
                  <a:pt x="9230" y="7262"/>
                </a:lnTo>
                <a:lnTo>
                  <a:pt x="9230" y="7685"/>
                </a:lnTo>
                <a:lnTo>
                  <a:pt x="9230" y="8108"/>
                </a:lnTo>
                <a:lnTo>
                  <a:pt x="8463" y="8426"/>
                </a:lnTo>
                <a:lnTo>
                  <a:pt x="8463" y="8836"/>
                </a:lnTo>
                <a:lnTo>
                  <a:pt x="7693" y="9153"/>
                </a:lnTo>
                <a:lnTo>
                  <a:pt x="6921" y="9365"/>
                </a:lnTo>
                <a:lnTo>
                  <a:pt x="6154" y="9577"/>
                </a:lnTo>
                <a:lnTo>
                  <a:pt x="5383" y="9788"/>
                </a:lnTo>
                <a:lnTo>
                  <a:pt x="3847" y="9894"/>
                </a:lnTo>
                <a:lnTo>
                  <a:pt x="3077" y="9894"/>
                </a:lnTo>
                <a:lnTo>
                  <a:pt x="2305" y="10000"/>
                </a:lnTo>
                <a:lnTo>
                  <a:pt x="1540" y="10000"/>
                </a:lnTo>
              </a:path>
            </a:pathLst>
          </a:custGeom>
          <a:solidFill>
            <a:srgbClr val="669E40"/>
          </a:solidFill>
          <a:ln w="12700">
            <a:solidFill>
              <a:srgbClr val="669E4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680" name="Freeform 48"/>
          <p:cNvSpPr>
            <a:spLocks/>
          </p:cNvSpPr>
          <p:nvPr/>
        </p:nvSpPr>
        <p:spPr bwMode="auto">
          <a:xfrm>
            <a:off x="3971925" y="5848350"/>
            <a:ext cx="201613" cy="252413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0 w 10000"/>
              <a:gd name="T15" fmla="*/ 2147483647 h 10000"/>
              <a:gd name="T16" fmla="*/ 0 w 10000"/>
              <a:gd name="T17" fmla="*/ 0 h 10000"/>
              <a:gd name="T18" fmla="*/ 2147483647 w 10000"/>
              <a:gd name="T19" fmla="*/ 0 h 10000"/>
              <a:gd name="T20" fmla="*/ 2147483647 w 10000"/>
              <a:gd name="T21" fmla="*/ 0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2147483647 h 100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000"/>
              <a:gd name="T76" fmla="*/ 0 h 10000"/>
              <a:gd name="T77" fmla="*/ 10000 w 10000"/>
              <a:gd name="T78" fmla="*/ 10000 h 100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000" h="10000">
                <a:moveTo>
                  <a:pt x="8113" y="7979"/>
                </a:moveTo>
                <a:lnTo>
                  <a:pt x="7479" y="6988"/>
                </a:lnTo>
                <a:lnTo>
                  <a:pt x="6851" y="5973"/>
                </a:lnTo>
                <a:lnTo>
                  <a:pt x="5671" y="4470"/>
                </a:lnTo>
                <a:lnTo>
                  <a:pt x="3780" y="3025"/>
                </a:lnTo>
                <a:lnTo>
                  <a:pt x="1891" y="2015"/>
                </a:lnTo>
                <a:lnTo>
                  <a:pt x="628" y="1003"/>
                </a:lnTo>
                <a:lnTo>
                  <a:pt x="0" y="514"/>
                </a:lnTo>
                <a:lnTo>
                  <a:pt x="0" y="0"/>
                </a:lnTo>
                <a:lnTo>
                  <a:pt x="628" y="0"/>
                </a:lnTo>
                <a:lnTo>
                  <a:pt x="1260" y="0"/>
                </a:lnTo>
                <a:lnTo>
                  <a:pt x="2521" y="514"/>
                </a:lnTo>
                <a:lnTo>
                  <a:pt x="4409" y="514"/>
                </a:lnTo>
                <a:lnTo>
                  <a:pt x="6300" y="1003"/>
                </a:lnTo>
                <a:lnTo>
                  <a:pt x="7479" y="1499"/>
                </a:lnTo>
                <a:lnTo>
                  <a:pt x="8741" y="1499"/>
                </a:lnTo>
                <a:lnTo>
                  <a:pt x="9372" y="1499"/>
                </a:lnTo>
                <a:lnTo>
                  <a:pt x="9372" y="1003"/>
                </a:lnTo>
                <a:cubicBezTo>
                  <a:pt x="9581" y="4002"/>
                  <a:pt x="9791" y="7001"/>
                  <a:pt x="10000" y="10000"/>
                </a:cubicBezTo>
                <a:lnTo>
                  <a:pt x="8741" y="9504"/>
                </a:lnTo>
                <a:lnTo>
                  <a:pt x="8741" y="8998"/>
                </a:lnTo>
                <a:lnTo>
                  <a:pt x="8113" y="7979"/>
                </a:lnTo>
              </a:path>
            </a:pathLst>
          </a:custGeom>
          <a:solidFill>
            <a:srgbClr val="6AA343"/>
          </a:solidFill>
          <a:ln w="12700">
            <a:solidFill>
              <a:srgbClr val="68A04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6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9" grpId="0" animBg="1"/>
      <p:bldP spid="69670" grpId="0" animBg="1"/>
      <p:bldP spid="69671" grpId="0" animBg="1"/>
      <p:bldP spid="69679" grpId="0" animBg="1"/>
      <p:bldP spid="69681" grpId="0" animBg="1"/>
      <p:bldP spid="69688" grpId="0" animBg="1"/>
      <p:bldP spid="69689" grpId="0" animBg="1"/>
      <p:bldP spid="69690" grpId="0" animBg="1"/>
      <p:bldP spid="69691" grpId="0" animBg="1"/>
      <p:bldP spid="69698" grpId="0" animBg="1"/>
      <p:bldP spid="69701" grpId="0" animBg="1"/>
      <p:bldP spid="69708" grpId="0" animBg="1"/>
      <p:bldP spid="69709" grpId="0" animBg="1"/>
      <p:bldP spid="77" grpId="0" animBg="1"/>
      <p:bldP spid="76" grpId="0" animBg="1"/>
      <p:bldP spid="69710" grpId="0" animBg="1"/>
      <p:bldP spid="75" grpId="0" animBg="1"/>
      <p:bldP spid="69699" grpId="0" animBg="1"/>
      <p:bldP spid="79" grpId="0" animBg="1"/>
      <p:bldP spid="69700" grpId="0" animBg="1"/>
      <p:bldP spid="78" grpId="0" animBg="1"/>
      <p:bldP spid="80" grpId="0" animBg="1"/>
      <p:bldP spid="696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1" name="文本框 142"/>
          <p:cNvSpPr>
            <a:spLocks noChangeArrowheads="1"/>
          </p:cNvSpPr>
          <p:nvPr/>
        </p:nvSpPr>
        <p:spPr bwMode="auto">
          <a:xfrm>
            <a:off x="3213100" y="1751013"/>
            <a:ext cx="1066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xièxie</a:t>
            </a:r>
            <a:endParaRPr lang="en-US" altLang="zh-CN" sz="28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5148" name="文本框 148"/>
          <p:cNvSpPr>
            <a:spLocks noChangeArrowheads="1"/>
          </p:cNvSpPr>
          <p:nvPr/>
        </p:nvSpPr>
        <p:spPr bwMode="auto">
          <a:xfrm>
            <a:off x="3208338" y="3422650"/>
            <a:ext cx="121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búkèqi</a:t>
            </a:r>
            <a:endParaRPr lang="en-US" altLang="zh-CN" sz="28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cxnSp>
        <p:nvCxnSpPr>
          <p:cNvPr id="76804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112838" y="1751013"/>
            <a:ext cx="1338262" cy="546100"/>
            <a:chOff x="682668" y="3939837"/>
            <a:chExt cx="1338943" cy="545509"/>
          </a:xfrm>
        </p:grpSpPr>
        <p:sp>
          <p:nvSpPr>
            <p:cNvPr id="76820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6821" name="文本框 88"/>
            <p:cNvSpPr>
              <a:spLocks noChangeArrowheads="1"/>
            </p:cNvSpPr>
            <p:nvPr/>
          </p:nvSpPr>
          <p:spPr bwMode="auto">
            <a:xfrm>
              <a:off x="911304" y="3959851"/>
              <a:ext cx="905498" cy="52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谢谢</a:t>
              </a:r>
            </a:p>
          </p:txBody>
        </p:sp>
      </p:grp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1112838" y="3398838"/>
            <a:ext cx="1409700" cy="536575"/>
            <a:chOff x="682668" y="4792841"/>
            <a:chExt cx="1409784" cy="536981"/>
          </a:xfrm>
        </p:grpSpPr>
        <p:sp>
          <p:nvSpPr>
            <p:cNvPr id="76818" name="圆角矩形 31"/>
            <p:cNvSpPr>
              <a:spLocks noChangeArrowheads="1"/>
            </p:cNvSpPr>
            <p:nvPr/>
          </p:nvSpPr>
          <p:spPr bwMode="auto">
            <a:xfrm>
              <a:off x="682668" y="4800635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6819" name="文本框 107"/>
            <p:cNvSpPr>
              <a:spLocks noChangeArrowheads="1"/>
            </p:cNvSpPr>
            <p:nvPr/>
          </p:nvSpPr>
          <p:spPr bwMode="auto">
            <a:xfrm>
              <a:off x="707829" y="4792841"/>
              <a:ext cx="1384623" cy="526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不客气</a:t>
              </a:r>
            </a:p>
          </p:txBody>
        </p:sp>
      </p:grpSp>
      <p:grpSp>
        <p:nvGrpSpPr>
          <p:cNvPr id="76807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142"/>
          <p:cNvSpPr>
            <a:spLocks noChangeArrowheads="1"/>
          </p:cNvSpPr>
          <p:nvPr/>
        </p:nvSpPr>
        <p:spPr bwMode="auto">
          <a:xfrm>
            <a:off x="8975725" y="1771650"/>
            <a:ext cx="5677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bù</a:t>
            </a:r>
            <a:endParaRPr lang="en-US" altLang="zh-CN" sz="28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37" name="文本框 148"/>
          <p:cNvSpPr>
            <a:spLocks noChangeArrowheads="1"/>
          </p:cNvSpPr>
          <p:nvPr/>
        </p:nvSpPr>
        <p:spPr bwMode="auto">
          <a:xfrm>
            <a:off x="8975725" y="3443288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zàijiàn</a:t>
            </a:r>
            <a:endParaRPr lang="en-US" altLang="zh-CN" sz="28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grpSp>
        <p:nvGrpSpPr>
          <p:cNvPr id="5" name="组合 38"/>
          <p:cNvGrpSpPr>
            <a:grpSpLocks/>
          </p:cNvGrpSpPr>
          <p:nvPr/>
        </p:nvGrpSpPr>
        <p:grpSpPr bwMode="auto">
          <a:xfrm>
            <a:off x="6715125" y="1771650"/>
            <a:ext cx="1338263" cy="546100"/>
            <a:chOff x="682668" y="3939837"/>
            <a:chExt cx="1338943" cy="545509"/>
          </a:xfrm>
        </p:grpSpPr>
        <p:sp>
          <p:nvSpPr>
            <p:cNvPr id="76814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6815" name="文本框 88"/>
            <p:cNvSpPr>
              <a:spLocks noChangeArrowheads="1"/>
            </p:cNvSpPr>
            <p:nvPr/>
          </p:nvSpPr>
          <p:spPr bwMode="auto">
            <a:xfrm>
              <a:off x="911304" y="3959851"/>
              <a:ext cx="905498" cy="52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不</a:t>
              </a:r>
            </a:p>
          </p:txBody>
        </p:sp>
      </p:grpSp>
      <p:grpSp>
        <p:nvGrpSpPr>
          <p:cNvPr id="6" name="组合 41"/>
          <p:cNvGrpSpPr>
            <a:grpSpLocks/>
          </p:cNvGrpSpPr>
          <p:nvPr/>
        </p:nvGrpSpPr>
        <p:grpSpPr bwMode="auto">
          <a:xfrm>
            <a:off x="6715125" y="3419475"/>
            <a:ext cx="1338263" cy="536575"/>
            <a:chOff x="682668" y="4792841"/>
            <a:chExt cx="1338943" cy="536981"/>
          </a:xfrm>
        </p:grpSpPr>
        <p:sp>
          <p:nvSpPr>
            <p:cNvPr id="76812" name="圆角矩形 31"/>
            <p:cNvSpPr>
              <a:spLocks noChangeArrowheads="1"/>
            </p:cNvSpPr>
            <p:nvPr/>
          </p:nvSpPr>
          <p:spPr bwMode="auto">
            <a:xfrm>
              <a:off x="682668" y="4800635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6813" name="文本框 107"/>
            <p:cNvSpPr>
              <a:spLocks noChangeArrowheads="1"/>
            </p:cNvSpPr>
            <p:nvPr/>
          </p:nvSpPr>
          <p:spPr bwMode="auto">
            <a:xfrm>
              <a:off x="912891" y="4792841"/>
              <a:ext cx="903911" cy="526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170" tIns="46990" rIns="90170" bIns="46990">
              <a:spAutoFit/>
            </a:bodyPr>
            <a:lstStyle/>
            <a:p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再见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54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54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54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54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1" grpId="0" bldLvl="0" autoUpdateAnimBg="0"/>
      <p:bldP spid="5141" grpId="1" bldLvl="0" autoUpdateAnimBg="0"/>
      <p:bldP spid="5141" grpId="2" bldLvl="0" autoUpdateAnimBg="0"/>
      <p:bldP spid="5141" grpId="3" bldLvl="0" autoUpdateAnimBg="0"/>
      <p:bldP spid="5141" grpId="4" bldLvl="0" autoUpdateAnimBg="0"/>
      <p:bldP spid="5141" grpId="5"/>
      <p:bldP spid="5148" grpId="0" bldLvl="0" autoUpdateAnimBg="0"/>
      <p:bldP spid="5148" grpId="1" bldLvl="0" autoUpdateAnimBg="0"/>
      <p:bldP spid="5148" grpId="2" bldLvl="0" autoUpdateAnimBg="0"/>
      <p:bldP spid="5148" grpId="3" bldLvl="0" autoUpdateAnimBg="0"/>
      <p:bldP spid="5148" grpId="4" bldLvl="0" autoUpdateAnimBg="0"/>
      <p:bldP spid="5148" grpId="5"/>
      <p:bldP spid="36" grpId="0" bldLvl="0" autoUpdateAnimBg="0"/>
      <p:bldP spid="36" grpId="1" bldLvl="0" autoUpdateAnimBg="0"/>
      <p:bldP spid="36" grpId="2" bldLvl="0" autoUpdateAnimBg="0"/>
      <p:bldP spid="36" grpId="3" bldLvl="0" autoUpdateAnimBg="0"/>
      <p:bldP spid="36" grpId="4" bldLvl="0" autoUpdateAnimBg="0"/>
      <p:bldP spid="36" grpId="5"/>
      <p:bldP spid="37" grpId="0" bldLvl="0" autoUpdateAnimBg="0"/>
      <p:bldP spid="37" grpId="1" bldLvl="0" autoUpdateAnimBg="0"/>
      <p:bldP spid="37" grpId="2" bldLvl="0" autoUpdateAnimBg="0"/>
      <p:bldP spid="37" grpId="3" bldLvl="0" autoUpdateAnimBg="0"/>
      <p:bldP spid="37" grpId="4" bldLvl="0" autoUpdateAnimBg="0"/>
      <p:bldP spid="37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5"/>
          <p:cNvSpPr>
            <a:spLocks noChangeArrowheads="1"/>
          </p:cNvSpPr>
          <p:nvPr/>
        </p:nvSpPr>
        <p:spPr bwMode="auto">
          <a:xfrm>
            <a:off x="3382963" y="1306513"/>
            <a:ext cx="3444875" cy="6889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cxnSp>
        <p:nvCxnSpPr>
          <p:cNvPr id="77827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grpSp>
        <p:nvGrpSpPr>
          <p:cNvPr id="77828" name="组合 23"/>
          <p:cNvGrpSpPr>
            <a:grpSpLocks/>
          </p:cNvGrpSpPr>
          <p:nvPr/>
        </p:nvGrpSpPr>
        <p:grpSpPr bwMode="auto">
          <a:xfrm>
            <a:off x="1866900" y="1306513"/>
            <a:ext cx="1338263" cy="546100"/>
            <a:chOff x="682668" y="3939837"/>
            <a:chExt cx="1338943" cy="545509"/>
          </a:xfrm>
        </p:grpSpPr>
        <p:sp>
          <p:nvSpPr>
            <p:cNvPr id="77837" name="圆角矩形 32"/>
            <p:cNvSpPr>
              <a:spLocks noChangeArrowheads="1"/>
            </p:cNvSpPr>
            <p:nvPr/>
          </p:nvSpPr>
          <p:spPr bwMode="auto">
            <a:xfrm>
              <a:off x="682668" y="3939837"/>
              <a:ext cx="1338943" cy="529187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Font typeface="Arial" pitchFamily="34" charset="0"/>
                <a:buNone/>
              </a:pPr>
              <a:endParaRPr lang="zh-CN" altLang="en-US"/>
            </a:p>
          </p:txBody>
        </p:sp>
        <p:sp>
          <p:nvSpPr>
            <p:cNvPr id="77838" name="文本框 88"/>
            <p:cNvSpPr>
              <a:spLocks noChangeArrowheads="1"/>
            </p:cNvSpPr>
            <p:nvPr/>
          </p:nvSpPr>
          <p:spPr bwMode="auto">
            <a:xfrm>
              <a:off x="911304" y="3959851"/>
              <a:ext cx="905498" cy="525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170" tIns="46990" rIns="90170" bIns="4699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00"/>
                  </a:solidFill>
                  <a:latin typeface="Calibri" pitchFamily="34" charset="0"/>
                  <a:sym typeface="宋体" pitchFamily="2" charset="-122"/>
                </a:rPr>
                <a:t>谢谢</a:t>
              </a:r>
            </a:p>
          </p:txBody>
        </p:sp>
      </p:grpSp>
      <p:sp>
        <p:nvSpPr>
          <p:cNvPr id="77829" name="文本框 107"/>
          <p:cNvSpPr>
            <a:spLocks noChangeArrowheads="1"/>
          </p:cNvSpPr>
          <p:nvPr/>
        </p:nvSpPr>
        <p:spPr bwMode="auto">
          <a:xfrm>
            <a:off x="1782763" y="3433763"/>
            <a:ext cx="1490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不客气</a:t>
            </a:r>
          </a:p>
        </p:txBody>
      </p:sp>
      <p:sp>
        <p:nvSpPr>
          <p:cNvPr id="77830" name="文本框 88"/>
          <p:cNvSpPr>
            <a:spLocks noChangeArrowheads="1"/>
          </p:cNvSpPr>
          <p:nvPr/>
        </p:nvSpPr>
        <p:spPr bwMode="auto">
          <a:xfrm>
            <a:off x="2095500" y="228282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</a:t>
            </a:r>
          </a:p>
        </p:txBody>
      </p:sp>
      <p:sp>
        <p:nvSpPr>
          <p:cNvPr id="77831" name="文本框 107"/>
          <p:cNvSpPr>
            <a:spLocks noChangeArrowheads="1"/>
          </p:cNvSpPr>
          <p:nvPr/>
        </p:nvSpPr>
        <p:spPr bwMode="auto">
          <a:xfrm>
            <a:off x="2097088" y="48736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再见</a:t>
            </a:r>
          </a:p>
        </p:txBody>
      </p:sp>
      <p:grpSp>
        <p:nvGrpSpPr>
          <p:cNvPr id="77832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152"/>
          <p:cNvSpPr>
            <a:spLocks noChangeArrowheads="1"/>
          </p:cNvSpPr>
          <p:nvPr/>
        </p:nvSpPr>
        <p:spPr bwMode="auto">
          <a:xfrm>
            <a:off x="3587750" y="13700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谢谢！</a:t>
            </a:r>
          </a:p>
        </p:txBody>
      </p:sp>
      <p:sp>
        <p:nvSpPr>
          <p:cNvPr id="30" name="文本框 152"/>
          <p:cNvSpPr>
            <a:spLocks noChangeArrowheads="1"/>
          </p:cNvSpPr>
          <p:nvPr/>
        </p:nvSpPr>
        <p:spPr bwMode="auto">
          <a:xfrm>
            <a:off x="5119688" y="1387475"/>
            <a:ext cx="117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谢谢你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!</a:t>
            </a:r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3382963" y="2278063"/>
            <a:ext cx="3444875" cy="688975"/>
          </a:xfrm>
          <a:prstGeom prst="wedgeRoundRectCallout">
            <a:avLst>
              <a:gd name="adj1" fmla="val -55278"/>
              <a:gd name="adj2" fmla="val -36417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78851" name="圆角矩形 32"/>
          <p:cNvSpPr>
            <a:spLocks noChangeArrowheads="1"/>
          </p:cNvSpPr>
          <p:nvPr/>
        </p:nvSpPr>
        <p:spPr bwMode="auto">
          <a:xfrm>
            <a:off x="1866900" y="2278063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78852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8853" name="文本框 88"/>
          <p:cNvSpPr>
            <a:spLocks noChangeArrowheads="1"/>
          </p:cNvSpPr>
          <p:nvPr/>
        </p:nvSpPr>
        <p:spPr bwMode="auto">
          <a:xfrm>
            <a:off x="2095500" y="1325563"/>
            <a:ext cx="904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谢谢</a:t>
            </a:r>
          </a:p>
        </p:txBody>
      </p:sp>
      <p:sp>
        <p:nvSpPr>
          <p:cNvPr id="78854" name="文本框 107"/>
          <p:cNvSpPr>
            <a:spLocks noChangeArrowheads="1"/>
          </p:cNvSpPr>
          <p:nvPr/>
        </p:nvSpPr>
        <p:spPr bwMode="auto">
          <a:xfrm>
            <a:off x="1782763" y="3433763"/>
            <a:ext cx="1490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不客气</a:t>
            </a:r>
          </a:p>
        </p:txBody>
      </p:sp>
      <p:sp>
        <p:nvSpPr>
          <p:cNvPr id="78855" name="文本框 88"/>
          <p:cNvSpPr>
            <a:spLocks noChangeArrowheads="1"/>
          </p:cNvSpPr>
          <p:nvPr/>
        </p:nvSpPr>
        <p:spPr bwMode="auto">
          <a:xfrm>
            <a:off x="2095500" y="228282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</a:t>
            </a:r>
          </a:p>
        </p:txBody>
      </p:sp>
      <p:sp>
        <p:nvSpPr>
          <p:cNvPr id="78856" name="文本框 107"/>
          <p:cNvSpPr>
            <a:spLocks noChangeArrowheads="1"/>
          </p:cNvSpPr>
          <p:nvPr/>
        </p:nvSpPr>
        <p:spPr bwMode="auto">
          <a:xfrm>
            <a:off x="2097088" y="48736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再见</a:t>
            </a:r>
          </a:p>
        </p:txBody>
      </p:sp>
      <p:grpSp>
        <p:nvGrpSpPr>
          <p:cNvPr id="78857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152"/>
          <p:cNvSpPr>
            <a:spLocks noChangeArrowheads="1"/>
          </p:cNvSpPr>
          <p:nvPr/>
        </p:nvSpPr>
        <p:spPr bwMode="auto">
          <a:xfrm>
            <a:off x="3587750" y="234632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不谢！</a:t>
            </a:r>
          </a:p>
        </p:txBody>
      </p:sp>
      <p:sp>
        <p:nvSpPr>
          <p:cNvPr id="27" name="文本框 152"/>
          <p:cNvSpPr>
            <a:spLocks noChangeArrowheads="1"/>
          </p:cNvSpPr>
          <p:nvPr/>
        </p:nvSpPr>
        <p:spPr bwMode="auto">
          <a:xfrm>
            <a:off x="5119688" y="23622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</a:t>
            </a:r>
          </a:p>
        </p:txBody>
      </p:sp>
      <p:sp>
        <p:nvSpPr>
          <p:cNvPr id="78860" name="文本框 152"/>
          <p:cNvSpPr>
            <a:spLocks noChangeArrowheads="1"/>
          </p:cNvSpPr>
          <p:nvPr/>
        </p:nvSpPr>
        <p:spPr bwMode="auto">
          <a:xfrm>
            <a:off x="3587750" y="13700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谢谢！</a:t>
            </a:r>
          </a:p>
        </p:txBody>
      </p:sp>
      <p:sp>
        <p:nvSpPr>
          <p:cNvPr id="78861" name="文本框 152"/>
          <p:cNvSpPr>
            <a:spLocks noChangeArrowheads="1"/>
          </p:cNvSpPr>
          <p:nvPr/>
        </p:nvSpPr>
        <p:spPr bwMode="auto">
          <a:xfrm>
            <a:off x="5119688" y="1387475"/>
            <a:ext cx="117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谢谢你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!</a:t>
            </a:r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3397250" y="3241675"/>
            <a:ext cx="2597150" cy="923925"/>
          </a:xfrm>
          <a:prstGeom prst="wedgeRoundRectCallout">
            <a:avLst>
              <a:gd name="adj1" fmla="val -58917"/>
              <a:gd name="adj2" fmla="val -2310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79875" name="圆角矩形 32"/>
          <p:cNvSpPr>
            <a:spLocks noChangeArrowheads="1"/>
          </p:cNvSpPr>
          <p:nvPr/>
        </p:nvSpPr>
        <p:spPr bwMode="auto">
          <a:xfrm>
            <a:off x="1866900" y="3430588"/>
            <a:ext cx="1338263" cy="5302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79876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79877" name="文本框 88"/>
          <p:cNvSpPr>
            <a:spLocks noChangeArrowheads="1"/>
          </p:cNvSpPr>
          <p:nvPr/>
        </p:nvSpPr>
        <p:spPr bwMode="auto">
          <a:xfrm>
            <a:off x="2095500" y="1325563"/>
            <a:ext cx="904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谢谢</a:t>
            </a:r>
          </a:p>
        </p:txBody>
      </p:sp>
      <p:sp>
        <p:nvSpPr>
          <p:cNvPr id="79878" name="文本框 107"/>
          <p:cNvSpPr>
            <a:spLocks noChangeArrowheads="1"/>
          </p:cNvSpPr>
          <p:nvPr/>
        </p:nvSpPr>
        <p:spPr bwMode="auto">
          <a:xfrm>
            <a:off x="1782763" y="3433763"/>
            <a:ext cx="1490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不客气</a:t>
            </a:r>
          </a:p>
        </p:txBody>
      </p:sp>
      <p:sp>
        <p:nvSpPr>
          <p:cNvPr id="79879" name="文本框 88"/>
          <p:cNvSpPr>
            <a:spLocks noChangeArrowheads="1"/>
          </p:cNvSpPr>
          <p:nvPr/>
        </p:nvSpPr>
        <p:spPr bwMode="auto">
          <a:xfrm>
            <a:off x="2095500" y="228282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</a:t>
            </a:r>
          </a:p>
        </p:txBody>
      </p:sp>
      <p:sp>
        <p:nvSpPr>
          <p:cNvPr id="79880" name="文本框 107"/>
          <p:cNvSpPr>
            <a:spLocks noChangeArrowheads="1"/>
          </p:cNvSpPr>
          <p:nvPr/>
        </p:nvSpPr>
        <p:spPr bwMode="auto">
          <a:xfrm>
            <a:off x="2097088" y="48736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再见</a:t>
            </a:r>
          </a:p>
        </p:txBody>
      </p:sp>
      <p:grpSp>
        <p:nvGrpSpPr>
          <p:cNvPr id="79881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882" name="文本框 152"/>
          <p:cNvSpPr>
            <a:spLocks noChangeArrowheads="1"/>
          </p:cNvSpPr>
          <p:nvPr/>
        </p:nvSpPr>
        <p:spPr bwMode="auto">
          <a:xfrm>
            <a:off x="3587750" y="234632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不谢！</a:t>
            </a:r>
          </a:p>
        </p:txBody>
      </p:sp>
      <p:sp>
        <p:nvSpPr>
          <p:cNvPr id="79883" name="文本框 152"/>
          <p:cNvSpPr>
            <a:spLocks noChangeArrowheads="1"/>
          </p:cNvSpPr>
          <p:nvPr/>
        </p:nvSpPr>
        <p:spPr bwMode="auto">
          <a:xfrm>
            <a:off x="5119688" y="23622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</a:t>
            </a:r>
          </a:p>
        </p:txBody>
      </p:sp>
      <p:sp>
        <p:nvSpPr>
          <p:cNvPr id="79884" name="文本框 152"/>
          <p:cNvSpPr>
            <a:spLocks noChangeArrowheads="1"/>
          </p:cNvSpPr>
          <p:nvPr/>
        </p:nvSpPr>
        <p:spPr bwMode="auto">
          <a:xfrm>
            <a:off x="3587750" y="13700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谢谢！</a:t>
            </a:r>
          </a:p>
        </p:txBody>
      </p:sp>
      <p:sp>
        <p:nvSpPr>
          <p:cNvPr id="79885" name="文本框 152"/>
          <p:cNvSpPr>
            <a:spLocks noChangeArrowheads="1"/>
          </p:cNvSpPr>
          <p:nvPr/>
        </p:nvSpPr>
        <p:spPr bwMode="auto">
          <a:xfrm>
            <a:off x="5119688" y="1387475"/>
            <a:ext cx="117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谢谢你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!</a:t>
            </a:r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40" name="文本框 152"/>
          <p:cNvSpPr>
            <a:spLocks noChangeArrowheads="1"/>
          </p:cNvSpPr>
          <p:nvPr/>
        </p:nvSpPr>
        <p:spPr bwMode="auto">
          <a:xfrm>
            <a:off x="3584575" y="3305175"/>
            <a:ext cx="193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：谢谢你！</a:t>
            </a:r>
          </a:p>
        </p:txBody>
      </p:sp>
      <p:sp>
        <p:nvSpPr>
          <p:cNvPr id="45" name="文本框 152"/>
          <p:cNvSpPr>
            <a:spLocks noChangeArrowheads="1"/>
          </p:cNvSpPr>
          <p:nvPr/>
        </p:nvSpPr>
        <p:spPr bwMode="auto">
          <a:xfrm>
            <a:off x="3606800" y="3703638"/>
            <a:ext cx="191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：不客气！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3397250" y="4732338"/>
            <a:ext cx="2597150" cy="923925"/>
          </a:xfrm>
          <a:prstGeom prst="wedgeRoundRectCallout">
            <a:avLst>
              <a:gd name="adj1" fmla="val -58310"/>
              <a:gd name="adj2" fmla="val -5722"/>
              <a:gd name="adj3" fmla="val 16667"/>
            </a:avLst>
          </a:prstGeom>
          <a:solidFill>
            <a:schemeClr val="bg1"/>
          </a:solidFill>
          <a:ln w="28575">
            <a:solidFill>
              <a:srgbClr val="CC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0899" name="圆角矩形 32"/>
          <p:cNvSpPr>
            <a:spLocks noChangeArrowheads="1"/>
          </p:cNvSpPr>
          <p:nvPr/>
        </p:nvSpPr>
        <p:spPr bwMode="auto">
          <a:xfrm>
            <a:off x="1866900" y="4873625"/>
            <a:ext cx="1338263" cy="528638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None/>
            </a:pPr>
            <a:endParaRPr lang="zh-CN" altLang="en-US"/>
          </a:p>
        </p:txBody>
      </p:sp>
      <p:cxnSp>
        <p:nvCxnSpPr>
          <p:cNvPr id="80900" name="AutoShape 4"/>
          <p:cNvCxnSpPr>
            <a:cxnSpLocks noChangeShapeType="1"/>
          </p:cNvCxnSpPr>
          <p:nvPr/>
        </p:nvCxnSpPr>
        <p:spPr bwMode="auto">
          <a:xfrm flipH="1" flipV="1">
            <a:off x="10001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80"/>
            </a:solidFill>
            <a:round/>
            <a:headEnd/>
            <a:tailEnd/>
          </a:ln>
        </p:spPr>
      </p:cxnSp>
      <p:sp>
        <p:nvSpPr>
          <p:cNvPr id="80901" name="文本框 88"/>
          <p:cNvSpPr>
            <a:spLocks noChangeArrowheads="1"/>
          </p:cNvSpPr>
          <p:nvPr/>
        </p:nvSpPr>
        <p:spPr bwMode="auto">
          <a:xfrm>
            <a:off x="2095500" y="1325563"/>
            <a:ext cx="9048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谢谢</a:t>
            </a:r>
          </a:p>
        </p:txBody>
      </p:sp>
      <p:sp>
        <p:nvSpPr>
          <p:cNvPr id="80902" name="文本框 107"/>
          <p:cNvSpPr>
            <a:spLocks noChangeArrowheads="1"/>
          </p:cNvSpPr>
          <p:nvPr/>
        </p:nvSpPr>
        <p:spPr bwMode="auto">
          <a:xfrm>
            <a:off x="1782763" y="3433763"/>
            <a:ext cx="149066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不客气</a:t>
            </a:r>
          </a:p>
        </p:txBody>
      </p:sp>
      <p:sp>
        <p:nvSpPr>
          <p:cNvPr id="80903" name="文本框 88"/>
          <p:cNvSpPr>
            <a:spLocks noChangeArrowheads="1"/>
          </p:cNvSpPr>
          <p:nvPr/>
        </p:nvSpPr>
        <p:spPr bwMode="auto">
          <a:xfrm>
            <a:off x="2095500" y="2282825"/>
            <a:ext cx="90487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70" tIns="46990" rIns="90170" bIns="46990">
            <a:spAutoFit/>
          </a:bodyPr>
          <a:lstStyle/>
          <a:p>
            <a:pPr algn="ctr"/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不</a:t>
            </a:r>
          </a:p>
        </p:txBody>
      </p:sp>
      <p:sp>
        <p:nvSpPr>
          <p:cNvPr id="80904" name="文本框 107"/>
          <p:cNvSpPr>
            <a:spLocks noChangeArrowheads="1"/>
          </p:cNvSpPr>
          <p:nvPr/>
        </p:nvSpPr>
        <p:spPr bwMode="auto">
          <a:xfrm>
            <a:off x="2097088" y="4873625"/>
            <a:ext cx="90328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170" tIns="46990" rIns="90170" bIns="4699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Calibri" pitchFamily="34" charset="0"/>
                <a:sym typeface="宋体" pitchFamily="2" charset="-122"/>
              </a:rPr>
              <a:t>再见</a:t>
            </a:r>
          </a:p>
        </p:txBody>
      </p:sp>
      <p:grpSp>
        <p:nvGrpSpPr>
          <p:cNvPr id="80905" name="组合 8"/>
          <p:cNvGrpSpPr>
            <a:grpSpLocks/>
          </p:cNvGrpSpPr>
          <p:nvPr/>
        </p:nvGrpSpPr>
        <p:grpSpPr bwMode="auto">
          <a:xfrm>
            <a:off x="307975" y="6350"/>
            <a:ext cx="3833813" cy="646113"/>
            <a:chOff x="308629" y="6819"/>
            <a:chExt cx="3833696" cy="646331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29266" y="6819"/>
              <a:ext cx="3813059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生词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New Words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308629" y="653150"/>
              <a:ext cx="3833696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06" name="文本框 152"/>
          <p:cNvSpPr>
            <a:spLocks noChangeArrowheads="1"/>
          </p:cNvSpPr>
          <p:nvPr/>
        </p:nvSpPr>
        <p:spPr bwMode="auto">
          <a:xfrm>
            <a:off x="3587750" y="2346325"/>
            <a:ext cx="1108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不谢！</a:t>
            </a:r>
          </a:p>
        </p:txBody>
      </p:sp>
      <p:sp>
        <p:nvSpPr>
          <p:cNvPr id="80907" name="文本框 152"/>
          <p:cNvSpPr>
            <a:spLocks noChangeArrowheads="1"/>
          </p:cNvSpPr>
          <p:nvPr/>
        </p:nvSpPr>
        <p:spPr bwMode="auto">
          <a:xfrm>
            <a:off x="5119688" y="2362200"/>
            <a:ext cx="800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不好</a:t>
            </a:r>
          </a:p>
        </p:txBody>
      </p:sp>
      <p:sp>
        <p:nvSpPr>
          <p:cNvPr id="80908" name="文本框 152"/>
          <p:cNvSpPr>
            <a:spLocks noChangeArrowheads="1"/>
          </p:cNvSpPr>
          <p:nvPr/>
        </p:nvSpPr>
        <p:spPr bwMode="auto">
          <a:xfrm>
            <a:off x="3587750" y="1370013"/>
            <a:ext cx="110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谢谢！</a:t>
            </a:r>
          </a:p>
        </p:txBody>
      </p:sp>
      <p:sp>
        <p:nvSpPr>
          <p:cNvPr id="80909" name="文本框 152"/>
          <p:cNvSpPr>
            <a:spLocks noChangeArrowheads="1"/>
          </p:cNvSpPr>
          <p:nvPr/>
        </p:nvSpPr>
        <p:spPr bwMode="auto">
          <a:xfrm>
            <a:off x="5119688" y="1387475"/>
            <a:ext cx="1174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谢谢你</a:t>
            </a:r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!</a:t>
            </a:r>
            <a:endParaRPr lang="zh-CN" altLang="en-US" sz="2400" b="1"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37" name="文本框 152"/>
          <p:cNvSpPr>
            <a:spLocks noChangeArrowheads="1"/>
          </p:cNvSpPr>
          <p:nvPr/>
        </p:nvSpPr>
        <p:spPr bwMode="auto">
          <a:xfrm>
            <a:off x="3579813" y="4732338"/>
            <a:ext cx="16240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：再见！</a:t>
            </a:r>
          </a:p>
        </p:txBody>
      </p:sp>
      <p:sp>
        <p:nvSpPr>
          <p:cNvPr id="39" name="文本框 152"/>
          <p:cNvSpPr>
            <a:spLocks noChangeArrowheads="1"/>
          </p:cNvSpPr>
          <p:nvPr/>
        </p:nvSpPr>
        <p:spPr bwMode="auto">
          <a:xfrm>
            <a:off x="3603625" y="5130800"/>
            <a:ext cx="160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：再见！</a:t>
            </a:r>
          </a:p>
        </p:txBody>
      </p:sp>
      <p:sp>
        <p:nvSpPr>
          <p:cNvPr id="80912" name="文本框 152"/>
          <p:cNvSpPr>
            <a:spLocks noChangeArrowheads="1"/>
          </p:cNvSpPr>
          <p:nvPr/>
        </p:nvSpPr>
        <p:spPr bwMode="auto">
          <a:xfrm>
            <a:off x="3584575" y="3305175"/>
            <a:ext cx="193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A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：谢谢你！</a:t>
            </a:r>
          </a:p>
        </p:txBody>
      </p:sp>
      <p:sp>
        <p:nvSpPr>
          <p:cNvPr id="80913" name="文本框 152"/>
          <p:cNvSpPr>
            <a:spLocks noChangeArrowheads="1"/>
          </p:cNvSpPr>
          <p:nvPr/>
        </p:nvSpPr>
        <p:spPr bwMode="auto">
          <a:xfrm>
            <a:off x="3606800" y="3703638"/>
            <a:ext cx="1912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B</a:t>
            </a:r>
            <a:r>
              <a:rPr lang="zh-CN" altLang="en-US" sz="2400" b="1"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：不客气！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946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2947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1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1057275" y="1258888"/>
            <a:ext cx="8656638" cy="5035550"/>
          </a:xfrm>
          <a:prstGeom prst="rect">
            <a:avLst/>
          </a:prstGeom>
          <a:solidFill>
            <a:srgbClr val="0000FF">
              <a:alpha val="14902"/>
            </a:srgbClr>
          </a:solidFill>
          <a:ln w="127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81175" y="1973263"/>
            <a:ext cx="3633788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dirty="0">
                <a:latin typeface="GB Pinyinok-D"/>
                <a:ea typeface="GB Pinyinok-D"/>
                <a:cs typeface="GB Pinyinok-D"/>
                <a:sym typeface="宋体" pitchFamily="2" charset="-122"/>
              </a:rPr>
              <a:t>      </a:t>
            </a:r>
            <a:r>
              <a:rPr lang="en-US" altLang="zh-CN" sz="2400" dirty="0" err="1"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Xièxie</a:t>
            </a:r>
            <a:endParaRPr lang="en-US" altLang="zh-CN" sz="2400" dirty="0"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 dirty="0">
                <a:latin typeface="宋体" pitchFamily="2" charset="-122"/>
                <a:sym typeface="宋体" pitchFamily="2" charset="-122"/>
              </a:rPr>
              <a:t>A</a:t>
            </a:r>
            <a:r>
              <a:rPr lang="zh-CN" altLang="en-US" sz="2800" b="1" dirty="0">
                <a:latin typeface="宋体" pitchFamily="2" charset="-122"/>
                <a:sym typeface="宋体" pitchFamily="2" charset="-122"/>
              </a:rPr>
              <a:t>：</a:t>
            </a:r>
            <a:r>
              <a:rPr lang="zh-CN" altLang="en-US" sz="2800" b="1" dirty="0">
                <a:latin typeface="华文楷体" pitchFamily="2" charset="-122"/>
                <a:ea typeface="华文楷体" pitchFamily="2" charset="-122"/>
                <a:sym typeface="宋体" pitchFamily="2" charset="-122"/>
              </a:rPr>
              <a:t>谢谢！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dirty="0">
                <a:solidFill>
                  <a:srgbClr val="7F7F7F"/>
                </a:solidFill>
                <a:latin typeface="SimSun-ExtB" pitchFamily="49" charset="-122"/>
                <a:ea typeface="SimSun-ExtB" pitchFamily="49" charset="-122"/>
                <a:sym typeface="宋体" pitchFamily="2" charset="-122"/>
              </a:rPr>
              <a:t>  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Bú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itchFamily="2" charset="-122"/>
              </a:rPr>
              <a:t>xiè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itchFamily="2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altLang="zh-CN" sz="2400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B</a:t>
            </a:r>
            <a:r>
              <a:rPr lang="zh-CN" altLang="en-US" sz="2400" b="1" dirty="0">
                <a:solidFill>
                  <a:srgbClr val="7F7F7F"/>
                </a:solidFill>
                <a:latin typeface="宋体" pitchFamily="2" charset="-122"/>
                <a:sym typeface="宋体" pitchFamily="2" charset="-122"/>
              </a:rPr>
              <a:t>：</a:t>
            </a:r>
            <a:r>
              <a:rPr lang="zh-CN" altLang="en-US" sz="2800" b="1" dirty="0">
                <a:solidFill>
                  <a:srgbClr val="7F7F7F"/>
                </a:solidFill>
                <a:latin typeface="华文楷体" pitchFamily="2" charset="-122"/>
                <a:ea typeface="华文楷体" pitchFamily="2" charset="-122"/>
                <a:sym typeface="宋体" pitchFamily="2" charset="-122"/>
              </a:rPr>
              <a:t>不谢！</a:t>
            </a:r>
            <a:endParaRPr lang="zh-CN" altLang="en-US" sz="2400" b="1" dirty="0">
              <a:solidFill>
                <a:srgbClr val="7F7F7F"/>
              </a:solidFill>
              <a:latin typeface="华文楷体" pitchFamily="2" charset="-122"/>
              <a:ea typeface="华文楷体" pitchFamily="2" charset="-122"/>
              <a:sym typeface="宋体" pitchFamily="2" charset="-122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19988" y="1830388"/>
            <a:ext cx="180022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994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4995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2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Rectangle 2"/>
          <p:cNvSpPr>
            <a:spLocks noChangeArrowheads="1"/>
          </p:cNvSpPr>
          <p:nvPr/>
        </p:nvSpPr>
        <p:spPr bwMode="auto">
          <a:xfrm>
            <a:off x="1057275" y="1258888"/>
            <a:ext cx="8656638" cy="5035550"/>
          </a:xfrm>
          <a:prstGeom prst="rect">
            <a:avLst/>
          </a:prstGeom>
          <a:solidFill>
            <a:srgbClr val="058576">
              <a:alpha val="14902"/>
            </a:srgbClr>
          </a:solidFill>
          <a:ln w="12700">
            <a:solidFill>
              <a:srgbClr val="288149"/>
            </a:solidFill>
            <a:prstDash val="dash"/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81175" y="1973263"/>
            <a:ext cx="3633788" cy="2332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Xièxie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nǐ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谢谢  你！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Bú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kèqi</a:t>
            </a:r>
            <a:endParaRPr lang="en-US" altLang="zh-CN" sz="2400" b="1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不 客气！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4675" y="1939925"/>
            <a:ext cx="2520950" cy="167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04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003399"/>
            </a:solidFill>
            <a:round/>
            <a:headEnd/>
            <a:tailEnd/>
          </a:ln>
        </p:spPr>
      </p:cxnSp>
      <p:grpSp>
        <p:nvGrpSpPr>
          <p:cNvPr id="87043" name="组合 8"/>
          <p:cNvGrpSpPr>
            <a:grpSpLocks/>
          </p:cNvGrpSpPr>
          <p:nvPr/>
        </p:nvGrpSpPr>
        <p:grpSpPr bwMode="auto">
          <a:xfrm>
            <a:off x="307975" y="6350"/>
            <a:ext cx="2525713" cy="646113"/>
            <a:chOff x="308629" y="6819"/>
            <a:chExt cx="2524299" cy="646331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29255" y="6819"/>
              <a:ext cx="2503673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课文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Text 3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308629" y="653150"/>
              <a:ext cx="2524299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57275" y="1258888"/>
            <a:ext cx="8656638" cy="5035550"/>
          </a:xfrm>
          <a:prstGeom prst="rect">
            <a:avLst/>
          </a:prstGeom>
          <a:solidFill>
            <a:schemeClr val="accent4">
              <a:alpha val="14902"/>
            </a:schemeClr>
          </a:solidFill>
          <a:ln w="12700">
            <a:solidFill>
              <a:schemeClr val="accent4"/>
            </a:solidFill>
            <a:prstDash val="dash"/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800" dirty="0" smtClean="0"/>
              <a:t> </a:t>
            </a:r>
            <a:endParaRPr lang="zh-CN" altLang="en-US" sz="1800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781175" y="1973263"/>
            <a:ext cx="3633788" cy="2332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SimSun-ExtB" pitchFamily="49" charset="-122"/>
                <a:ea typeface="SimSun-ExtB" pitchFamily="49" charset="-122"/>
                <a:sym typeface="宋体" panose="02010600030101010101" pitchFamily="2" charset="-122"/>
              </a:rPr>
              <a:t>  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Zàijiàn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8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再见！</a:t>
            </a:r>
            <a:endParaRPr lang="zh-CN" altLang="en-US" sz="2800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 smtClean="0">
                <a:latin typeface="GB Pinyinok-D"/>
                <a:ea typeface="GB Pinyinok-D"/>
                <a:cs typeface="GB Pinyinok-D"/>
                <a:sym typeface="宋体" panose="02010600030101010101" pitchFamily="2" charset="-122"/>
              </a:rPr>
              <a:t>   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GB Pinyinok-D" pitchFamily="2" charset="-122"/>
                <a:ea typeface="GB Pinyinok-D" pitchFamily="2" charset="-122"/>
                <a:sym typeface="宋体" panose="02010600030101010101" pitchFamily="2" charset="-122"/>
              </a:rPr>
              <a:t>Zàijiàn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GB Pinyinok-D" pitchFamily="2" charset="-122"/>
              <a:ea typeface="GB Pinyinok-D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B</a:t>
            </a:r>
            <a:r>
              <a:rPr lang="zh-CN" altLang="en-US" sz="2400" b="1" dirty="0" smtClean="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华文楷体" pitchFamily="2" charset="-122"/>
                <a:ea typeface="华文楷体" pitchFamily="2" charset="-122"/>
                <a:sym typeface="宋体" panose="02010600030101010101" pitchFamily="2" charset="-122"/>
              </a:rPr>
              <a:t>再见！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华文楷体" pitchFamily="2" charset="-122"/>
              <a:ea typeface="华文楷体" pitchFamily="2" charset="-122"/>
              <a:sym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24675" y="1741488"/>
            <a:ext cx="2432050" cy="175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514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4515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>
                <a:latin typeface="+mn-ea"/>
                <a:ea typeface="+mn-ea"/>
              </a:rPr>
              <a:t>汉语拼音的声母和韵母（</a:t>
            </a: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en-US" altLang="zh-CN" dirty="0">
                <a:latin typeface="+mn-ea"/>
                <a:ea typeface="+mn-ea"/>
              </a:rPr>
              <a:t>Initials and Finals of Chinese </a:t>
            </a:r>
            <a:r>
              <a:rPr lang="en-US" altLang="zh-CN" i="1" dirty="0">
                <a:latin typeface="+mn-ea"/>
                <a:ea typeface="+mn-ea"/>
              </a:rPr>
              <a:t>Pinyin</a:t>
            </a:r>
            <a:r>
              <a:rPr lang="en-US" altLang="zh-CN" dirty="0">
                <a:latin typeface="+mn-ea"/>
                <a:ea typeface="+mn-ea"/>
              </a:rPr>
              <a:t>(2)</a:t>
            </a:r>
            <a:endParaRPr lang="zh-CN" altLang="en-US" sz="2800" dirty="0">
              <a:latin typeface="+mn-ea"/>
              <a:ea typeface="+mn-ea"/>
            </a:endParaRPr>
          </a:p>
        </p:txBody>
      </p:sp>
      <p:grpSp>
        <p:nvGrpSpPr>
          <p:cNvPr id="64517" name="组合 12"/>
          <p:cNvGrpSpPr>
            <a:grpSpLocks/>
          </p:cNvGrpSpPr>
          <p:nvPr/>
        </p:nvGrpSpPr>
        <p:grpSpPr bwMode="auto">
          <a:xfrm>
            <a:off x="3098800" y="2303463"/>
            <a:ext cx="5867400" cy="2613025"/>
            <a:chOff x="3099460" y="2303809"/>
            <a:chExt cx="5866410" cy="3823858"/>
          </a:xfrm>
        </p:grpSpPr>
        <p:sp>
          <p:nvSpPr>
            <p:cNvPr id="10" name="矩形 9"/>
            <p:cNvSpPr/>
            <p:nvPr/>
          </p:nvSpPr>
          <p:spPr>
            <a:xfrm>
              <a:off x="3099460" y="2696416"/>
              <a:ext cx="5866410" cy="3431251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9460" y="2303809"/>
              <a:ext cx="5866410" cy="58542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声母</a:t>
              </a:r>
              <a:r>
                <a:rPr lang="zh-CN" altLang="en-US" sz="2000" dirty="0"/>
                <a:t> </a:t>
              </a:r>
              <a:r>
                <a:rPr lang="en-US" altLang="zh-CN" sz="2000" b="1" dirty="0"/>
                <a:t>Initials</a:t>
              </a:r>
              <a:r>
                <a:rPr lang="zh-CN" altLang="en-US" sz="2000" dirty="0"/>
                <a:t>（</a:t>
              </a:r>
              <a:r>
                <a:rPr lang="en-US" altLang="zh-CN" sz="2000" dirty="0"/>
                <a:t>2</a:t>
              </a:r>
              <a:r>
                <a:rPr lang="zh-CN" altLang="en-US" sz="2000" dirty="0"/>
                <a:t>）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59200" y="3201988"/>
            <a:ext cx="828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zh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99063" y="3194050"/>
            <a:ext cx="53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ch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596063" y="3201988"/>
            <a:ext cx="636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sh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075613" y="3170238"/>
            <a:ext cx="320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r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86188" y="3859213"/>
            <a:ext cx="32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z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99063" y="3870325"/>
            <a:ext cx="32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c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626225" y="3870325"/>
            <a:ext cx="32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s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1"/>
          <p:cNvSpPr txBox="1">
            <a:spLocks noChangeArrowheads="1"/>
          </p:cNvSpPr>
          <p:nvPr/>
        </p:nvSpPr>
        <p:spPr bwMode="auto">
          <a:xfrm>
            <a:off x="5376863" y="171450"/>
            <a:ext cx="2192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课 堂 活 动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376863" y="171450"/>
            <a:ext cx="2192337" cy="584200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09572" name="AutoShape 4"/>
          <p:cNvCxnSpPr>
            <a:cxnSpLocks noChangeShapeType="1"/>
          </p:cNvCxnSpPr>
          <p:nvPr/>
        </p:nvCxnSpPr>
        <p:spPr bwMode="auto">
          <a:xfrm flipH="1" flipV="1">
            <a:off x="119063" y="-15875"/>
            <a:ext cx="12700" cy="6872288"/>
          </a:xfrm>
          <a:prstGeom prst="straightConnector1">
            <a:avLst/>
          </a:prstGeom>
          <a:noFill/>
          <a:ln w="228600">
            <a:solidFill>
              <a:srgbClr val="800000"/>
            </a:solidFill>
            <a:round/>
            <a:headEnd/>
            <a:tailEnd/>
          </a:ln>
        </p:spPr>
      </p:cxnSp>
      <p:sp>
        <p:nvSpPr>
          <p:cNvPr id="109573" name="Text Box 9"/>
          <p:cNvSpPr txBox="1">
            <a:spLocks noChangeArrowheads="1"/>
          </p:cNvSpPr>
          <p:nvPr/>
        </p:nvSpPr>
        <p:spPr bwMode="auto">
          <a:xfrm>
            <a:off x="2022475" y="1004888"/>
            <a:ext cx="76469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zh-CN" altLang="en-US" b="1" dirty="0"/>
              <a:t>听一听，找一找。</a:t>
            </a:r>
          </a:p>
          <a:p>
            <a:pPr marL="285750" indent="-285750">
              <a:lnSpc>
                <a:spcPct val="150000"/>
              </a:lnSpc>
              <a:buFontTx/>
              <a:buChar char="•"/>
            </a:pPr>
            <a:r>
              <a:rPr lang="zh-CN" altLang="en-US" b="1" dirty="0"/>
              <a:t>根据老师朗读顺序，正确排列韵母卡片。</a:t>
            </a:r>
          </a:p>
        </p:txBody>
      </p:sp>
      <p:sp>
        <p:nvSpPr>
          <p:cNvPr id="10" name="对角圆角矩形 9"/>
          <p:cNvSpPr/>
          <p:nvPr/>
        </p:nvSpPr>
        <p:spPr>
          <a:xfrm>
            <a:off x="1003300" y="2281238"/>
            <a:ext cx="10158413" cy="3581400"/>
          </a:xfrm>
          <a:prstGeom prst="round2Diag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9575" name="TextBox 10"/>
          <p:cNvSpPr txBox="1">
            <a:spLocks noChangeArrowheads="1"/>
          </p:cNvSpPr>
          <p:nvPr/>
        </p:nvSpPr>
        <p:spPr bwMode="auto">
          <a:xfrm>
            <a:off x="1281113" y="2424113"/>
            <a:ext cx="2365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srgbClr val="C00000"/>
                </a:solidFill>
              </a:rPr>
              <a:t>A</a:t>
            </a:r>
            <a:r>
              <a:rPr lang="zh-CN" altLang="en-US" b="1" i="1">
                <a:solidFill>
                  <a:srgbClr val="C00000"/>
                </a:solidFill>
              </a:rPr>
              <a:t>组：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31988" y="2506663"/>
            <a:ext cx="36957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(1)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</a:rPr>
              <a:t>ie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      (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3)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o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(5)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iu</a:t>
            </a:r>
            <a:endParaRPr lang="en-US" altLang="zh-CN" sz="2000" dirty="0">
              <a:latin typeface="GB Pinyinok-D" pitchFamily="2" charset="-122"/>
              <a:ea typeface="GB Pinyinok-D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(7)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eng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(9)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ü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 (11)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iong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(13)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ai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(15)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er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(17)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uo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(19)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an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(21)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en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23)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uang</a:t>
            </a:r>
            <a:endParaRPr lang="en-US" altLang="zh-CN" sz="2000" dirty="0">
              <a:latin typeface="GB Pinyinok-D" pitchFamily="2" charset="-122"/>
              <a:ea typeface="GB Pinyinok-D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(25)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(27)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(29)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ua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(31)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uan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(33)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ia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(35)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ian</a:t>
            </a:r>
            <a:endParaRPr lang="zh-CN" altLang="en-US" sz="2000" dirty="0">
              <a:latin typeface="GB Pinyinok-D" pitchFamily="2" charset="-122"/>
              <a:ea typeface="GB Pinyinok-D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  <a:endParaRPr lang="zh-CN" altLang="en-US" sz="2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9577" name="TextBox 10"/>
          <p:cNvSpPr txBox="1">
            <a:spLocks noChangeArrowheads="1"/>
          </p:cNvSpPr>
          <p:nvPr/>
        </p:nvSpPr>
        <p:spPr bwMode="auto">
          <a:xfrm>
            <a:off x="6270625" y="2387600"/>
            <a:ext cx="23669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1">
                <a:solidFill>
                  <a:srgbClr val="C00000"/>
                </a:solidFill>
              </a:rPr>
              <a:t>B</a:t>
            </a:r>
            <a:r>
              <a:rPr lang="zh-CN" altLang="en-US" b="1" i="1">
                <a:solidFill>
                  <a:srgbClr val="C00000"/>
                </a:solidFill>
              </a:rPr>
              <a:t>组：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35788" y="2508250"/>
            <a:ext cx="4778375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(2)</a:t>
            </a:r>
            <a:r>
              <a:rPr lang="en-US" altLang="zh-CN" sz="2000" dirty="0" err="1" smtClean="0">
                <a:latin typeface="GB Pinyinok-D" pitchFamily="2" charset="-122"/>
                <a:ea typeface="GB Pinyinok-D" pitchFamily="2" charset="-122"/>
              </a:rPr>
              <a:t>ei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       (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4)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ün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 (6)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ao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(8)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e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10)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un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(12)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ou</a:t>
            </a:r>
            <a:endParaRPr lang="en-US" altLang="zh-CN" sz="2000" dirty="0">
              <a:latin typeface="GB Pinyinok-D" pitchFamily="2" charset="-122"/>
              <a:ea typeface="GB Pinyinok-D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(14)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ang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(16)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iao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(18)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(20)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ui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(22)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a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(24)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uai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(26)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ün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(28)</a:t>
            </a:r>
            <a:r>
              <a:rPr lang="en-US" altLang="zh-CN" sz="2000" dirty="0">
                <a:latin typeface="GB Pinyinok-D" pitchFamily="2" charset="-122"/>
                <a:ea typeface="GB Pinyinok-D" pitchFamily="2" charset="-122"/>
              </a:rPr>
              <a:t>u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  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30)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ong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(32)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üan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</a:t>
            </a:r>
            <a:r>
              <a:rPr lang="en-US" altLang="zh-CN" sz="20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(34)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ueng</a:t>
            </a: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  (36)</a:t>
            </a:r>
            <a:r>
              <a:rPr lang="en-US" altLang="zh-CN" sz="2000" dirty="0" err="1">
                <a:latin typeface="GB Pinyinok-D" pitchFamily="2" charset="-122"/>
                <a:ea typeface="GB Pinyinok-D" pitchFamily="2" charset="-122"/>
              </a:rPr>
              <a:t>iang</a:t>
            </a:r>
            <a:endParaRPr lang="zh-CN" altLang="en-US" sz="2000" dirty="0">
              <a:latin typeface="GB Pinyinok-D" pitchFamily="2" charset="-122"/>
              <a:ea typeface="GB Pinyinok-D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dirty="0">
                <a:latin typeface="Batang" pitchFamily="18" charset="-127"/>
                <a:ea typeface="Batang" pitchFamily="18" charset="-127"/>
              </a:rPr>
              <a:t> </a:t>
            </a:r>
            <a:endParaRPr lang="zh-CN" altLang="en-US" sz="20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38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5539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2586038" y="2170113"/>
            <a:ext cx="6699250" cy="3824287"/>
            <a:chOff x="3099460" y="2303809"/>
            <a:chExt cx="5866410" cy="3823858"/>
          </a:xfrm>
        </p:grpSpPr>
        <p:sp>
          <p:nvSpPr>
            <p:cNvPr id="10" name="矩形 9"/>
            <p:cNvSpPr/>
            <p:nvPr/>
          </p:nvSpPr>
          <p:spPr>
            <a:xfrm>
              <a:off x="3099460" y="2695877"/>
              <a:ext cx="5866410" cy="3431790"/>
            </a:xfrm>
            <a:prstGeom prst="rect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9460" y="2303809"/>
              <a:ext cx="5866410" cy="400005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韵母</a:t>
              </a:r>
              <a:r>
                <a:rPr lang="zh-CN" altLang="en-US" sz="2000" dirty="0"/>
                <a:t> </a:t>
              </a:r>
              <a:r>
                <a:rPr lang="en-US" altLang="zh-CN" sz="2000" b="1" dirty="0"/>
                <a:t>Finals</a:t>
              </a:r>
              <a:r>
                <a:rPr lang="zh-CN" altLang="en-US" sz="2000" dirty="0"/>
                <a:t>（</a:t>
              </a:r>
              <a:r>
                <a:rPr lang="en-US" altLang="zh-CN" sz="2000" dirty="0"/>
                <a:t>2</a:t>
              </a:r>
              <a:r>
                <a:rPr lang="zh-CN" altLang="en-US" sz="2000" dirty="0"/>
                <a:t>）</a:t>
              </a: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12825" y="2706688"/>
            <a:ext cx="700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ou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00313" y="2714625"/>
            <a:ext cx="1457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smtClean="0">
                <a:latin typeface="GB Pinyinok-D" pitchFamily="2" charset="-122"/>
                <a:ea typeface="GB Pinyinok-D" pitchFamily="2" charset="-122"/>
              </a:rPr>
              <a:t>iou</a:t>
            </a:r>
            <a:r>
              <a:rPr lang="zh-CN" altLang="en-US" sz="2400" smtClean="0">
                <a:latin typeface="GB Pinyinok-D" pitchFamily="2" charset="-122"/>
                <a:ea typeface="GB Pinyinok-D" pitchFamily="2" charset="-122"/>
              </a:rPr>
              <a:t>（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</a:rPr>
              <a:t>iu</a:t>
            </a:r>
            <a:r>
              <a:rPr lang="zh-CN" altLang="en-US" sz="2400" dirty="0" smtClean="0">
                <a:latin typeface="GB Pinyinok-D" pitchFamily="2" charset="-122"/>
                <a:ea typeface="GB Pinyinok-D" pitchFamily="2" charset="-122"/>
              </a:rPr>
              <a:t>）</a:t>
            </a:r>
            <a:endParaRPr lang="en-US" altLang="zh-CN" sz="2400" dirty="0" smtClean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08063" y="3217863"/>
            <a:ext cx="701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an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00313" y="3197225"/>
            <a:ext cx="114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ian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127475" y="3181350"/>
            <a:ext cx="1393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uan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04888" y="3657600"/>
            <a:ext cx="700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en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84438" y="3665538"/>
            <a:ext cx="58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in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204888" y="4152900"/>
            <a:ext cx="1025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anɡ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01900" y="4152900"/>
            <a:ext cx="1455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ianɡ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12825" y="4600575"/>
            <a:ext cx="154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enɡ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705075" y="4600575"/>
            <a:ext cx="1544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inɡ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06475" y="5075238"/>
            <a:ext cx="145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onɡ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119538" y="4152900"/>
            <a:ext cx="1947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uanɡ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03488" y="5075238"/>
            <a:ext cx="408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err="1">
                <a:latin typeface="GB Pinyinok-D" pitchFamily="2" charset="-122"/>
                <a:ea typeface="GB Pinyinok-D" pitchFamily="2" charset="-122"/>
              </a:rPr>
              <a:t>ionɡ</a:t>
            </a:r>
            <a:endParaRPr lang="zh-CN" altLang="en-US" sz="2400" dirty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/>
              <a:t>1. </a:t>
            </a:r>
            <a:r>
              <a:rPr lang="zh-CN" altLang="en-US" sz="2800" b="1" dirty="0">
                <a:latin typeface="+mn-ea"/>
                <a:ea typeface="+mn-ea"/>
              </a:rPr>
              <a:t>汉语拼音的声母和韵母（</a:t>
            </a:r>
            <a:r>
              <a:rPr lang="en-US" altLang="zh-CN" sz="2800" b="1" dirty="0">
                <a:latin typeface="+mn-ea"/>
                <a:ea typeface="+mn-ea"/>
              </a:rPr>
              <a:t>2</a:t>
            </a:r>
            <a:r>
              <a:rPr lang="zh-CN" altLang="en-US" sz="2800" b="1" dirty="0">
                <a:latin typeface="+mn-ea"/>
                <a:ea typeface="+mn-ea"/>
              </a:rPr>
              <a:t>）</a:t>
            </a:r>
            <a:r>
              <a:rPr lang="en-US" altLang="zh-CN" dirty="0">
                <a:latin typeface="+mn-ea"/>
                <a:ea typeface="+mn-ea"/>
              </a:rPr>
              <a:t>Initials and Finals of Chinese </a:t>
            </a:r>
            <a:r>
              <a:rPr lang="en-US" altLang="zh-CN" i="1" dirty="0">
                <a:latin typeface="+mn-ea"/>
                <a:ea typeface="+mn-ea"/>
              </a:rPr>
              <a:t>Pinyin</a:t>
            </a:r>
            <a:r>
              <a:rPr lang="en-US" altLang="zh-CN" dirty="0">
                <a:latin typeface="+mn-ea"/>
                <a:ea typeface="+mn-ea"/>
              </a:rPr>
              <a:t>(2)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794425" y="3181350"/>
            <a:ext cx="1265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</a:rPr>
              <a:t>üan</a:t>
            </a:r>
            <a:endParaRPr lang="zh-CN" altLang="en-US" sz="2400" dirty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125888" y="3659188"/>
            <a:ext cx="1941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</a:rPr>
              <a:t>uen</a:t>
            </a:r>
            <a:r>
              <a:rPr lang="zh-CN" altLang="en-US" sz="2400" dirty="0" smtClean="0">
                <a:latin typeface="GB Pinyinok-D" pitchFamily="2" charset="-122"/>
                <a:ea typeface="GB Pinyinok-D" pitchFamily="2" charset="-122"/>
              </a:rPr>
              <a:t>（</a:t>
            </a:r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</a:rPr>
              <a:t>un</a:t>
            </a:r>
            <a:r>
              <a:rPr lang="zh-CN" altLang="en-US" sz="2400" dirty="0" smtClean="0">
                <a:latin typeface="GB Pinyinok-D" pitchFamily="2" charset="-122"/>
                <a:ea typeface="GB Pinyinok-D" pitchFamily="2" charset="-122"/>
              </a:rPr>
              <a:t>）</a:t>
            </a:r>
            <a:endParaRPr lang="zh-CN" altLang="en-US" sz="2400" dirty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797600" y="3673475"/>
            <a:ext cx="161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 smtClean="0">
                <a:latin typeface="GB Pinyinok-D" pitchFamily="2" charset="-122"/>
                <a:ea typeface="GB Pinyinok-D" pitchFamily="2" charset="-122"/>
              </a:rPr>
              <a:t> </a:t>
            </a:r>
            <a:r>
              <a:rPr lang="en-US" altLang="zh-CN" sz="2400" dirty="0" err="1" smtClean="0">
                <a:latin typeface="GB Pinyinok-D" pitchFamily="2" charset="-122"/>
                <a:ea typeface="GB Pinyinok-D" pitchFamily="2" charset="-122"/>
              </a:rPr>
              <a:t>ün</a:t>
            </a:r>
            <a:endParaRPr lang="zh-CN" altLang="en-US" sz="2400" dirty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19538" y="4614863"/>
            <a:ext cx="1546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GB Pinyinok-D" pitchFamily="2" charset="-122"/>
                <a:ea typeface="GB Pinyinok-D" pitchFamily="2" charset="-122"/>
              </a:rPr>
              <a:t>uenɡ</a:t>
            </a:r>
            <a:endParaRPr lang="zh-CN" altLang="en-US" sz="2400">
              <a:latin typeface="GB Pinyinok-D" pitchFamily="2" charset="-122"/>
              <a:ea typeface="GB Pinyinok-D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62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6563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564" name="组合 63"/>
          <p:cNvGrpSpPr>
            <a:grpSpLocks/>
          </p:cNvGrpSpPr>
          <p:nvPr/>
        </p:nvGrpSpPr>
        <p:grpSpPr bwMode="auto">
          <a:xfrm>
            <a:off x="328613" y="747713"/>
            <a:ext cx="11531600" cy="6065837"/>
            <a:chOff x="1781299" y="914400"/>
            <a:chExt cx="7908967" cy="5355771"/>
          </a:xfrm>
        </p:grpSpPr>
        <p:sp>
          <p:nvSpPr>
            <p:cNvPr id="61" name="矩形 60"/>
            <p:cNvSpPr/>
            <p:nvPr/>
          </p:nvSpPr>
          <p:spPr>
            <a:xfrm>
              <a:off x="1781299" y="914400"/>
              <a:ext cx="7908967" cy="5355771"/>
            </a:xfrm>
            <a:prstGeom prst="rect">
              <a:avLst/>
            </a:prstGeom>
            <a:ln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1299" y="915801"/>
              <a:ext cx="7908967" cy="769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2400" b="1" dirty="0">
                  <a:solidFill>
                    <a:srgbClr val="00B050"/>
                  </a:solidFill>
                </a:rPr>
                <a:t> </a:t>
              </a:r>
              <a:r>
                <a:rPr lang="zh-CN" altLang="en-US" sz="2000" b="1" dirty="0">
                  <a:solidFill>
                    <a:srgbClr val="00B050"/>
                  </a:solidFill>
                </a:rPr>
                <a:t>看图片，朗读下列单音节词语</a:t>
              </a:r>
              <a:endParaRPr lang="en-US" altLang="zh-CN" sz="2400" b="1" dirty="0">
                <a:solidFill>
                  <a:srgbClr val="00B050"/>
                </a:solidFill>
              </a:endParaRPr>
            </a:p>
            <a:p>
              <a:pPr>
                <a:defRPr/>
              </a:pPr>
              <a:r>
                <a:rPr lang="en-US" altLang="zh-CN" sz="2000" dirty="0">
                  <a:solidFill>
                    <a:srgbClr val="00B050"/>
                  </a:solidFill>
                  <a:latin typeface="+mn-ea"/>
                  <a:ea typeface="+mn-ea"/>
                </a:rPr>
                <a:t>Look at the pictures and read the monosyllabic words aloud</a:t>
              </a:r>
              <a:endParaRPr lang="zh-CN" altLang="en-US" sz="1400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" name="组合 26"/>
          <p:cNvGrpSpPr>
            <a:grpSpLocks/>
          </p:cNvGrpSpPr>
          <p:nvPr/>
        </p:nvGrpSpPr>
        <p:grpSpPr bwMode="auto">
          <a:xfrm>
            <a:off x="636588" y="1779588"/>
            <a:ext cx="2159000" cy="1962275"/>
            <a:chOff x="636011" y="1778914"/>
            <a:chExt cx="2160000" cy="1963617"/>
          </a:xfrm>
        </p:grpSpPr>
        <p:sp>
          <p:nvSpPr>
            <p:cNvPr id="66587" name="TextBox 23"/>
            <p:cNvSpPr txBox="1">
              <a:spLocks noChangeArrowheads="1"/>
            </p:cNvSpPr>
            <p:nvPr/>
          </p:nvSpPr>
          <p:spPr bwMode="auto">
            <a:xfrm>
              <a:off x="1359980" y="3219310"/>
              <a:ext cx="1282279" cy="5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sān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pic>
          <p:nvPicPr>
            <p:cNvPr id="9" name="Picture 4" descr="C:\Documents and Settings\Administrator.CAOFAN\桌面\hsk一级\2课\2-04三-前图46358923（20）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6011" y="1778914"/>
              <a:ext cx="2160000" cy="143925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组合 33"/>
          <p:cNvGrpSpPr>
            <a:grpSpLocks/>
          </p:cNvGrpSpPr>
          <p:nvPr/>
        </p:nvGrpSpPr>
        <p:grpSpPr bwMode="auto">
          <a:xfrm>
            <a:off x="3525838" y="1779588"/>
            <a:ext cx="2159000" cy="1978212"/>
            <a:chOff x="3525313" y="1778914"/>
            <a:chExt cx="2160000" cy="1978345"/>
          </a:xfrm>
        </p:grpSpPr>
        <p:sp>
          <p:nvSpPr>
            <p:cNvPr id="66585" name="TextBox 24"/>
            <p:cNvSpPr txBox="1">
              <a:spLocks noChangeArrowheads="1"/>
            </p:cNvSpPr>
            <p:nvPr/>
          </p:nvSpPr>
          <p:spPr bwMode="auto">
            <a:xfrm>
              <a:off x="4250608" y="3234039"/>
              <a:ext cx="1281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shān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1" name="Picture 5" descr="C:\Documents and Settings\Administrator.CAOFAN\桌面\hsk一级\2课\2-05山-前图43956478（20）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25313" y="1778914"/>
              <a:ext cx="2160000" cy="1439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组合 34"/>
          <p:cNvGrpSpPr>
            <a:grpSpLocks/>
          </p:cNvGrpSpPr>
          <p:nvPr/>
        </p:nvGrpSpPr>
        <p:grpSpPr bwMode="auto">
          <a:xfrm>
            <a:off x="6430963" y="1779588"/>
            <a:ext cx="2159000" cy="1978212"/>
            <a:chOff x="6430720" y="1778914"/>
            <a:chExt cx="2160000" cy="1978345"/>
          </a:xfrm>
        </p:grpSpPr>
        <p:sp>
          <p:nvSpPr>
            <p:cNvPr id="66583" name="TextBox 25"/>
            <p:cNvSpPr txBox="1">
              <a:spLocks noChangeArrowheads="1"/>
            </p:cNvSpPr>
            <p:nvPr/>
          </p:nvSpPr>
          <p:spPr bwMode="auto">
            <a:xfrm>
              <a:off x="7056912" y="3234039"/>
              <a:ext cx="13525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zhōnɡ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2" name="Picture 6" descr="C:\Documents and Settings\Administrator.CAOFAN\桌面\hsk一级\2课\2-06钟-微图mf829727（18）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30720" y="1778914"/>
              <a:ext cx="2160000" cy="143996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8" name="组合 35"/>
          <p:cNvGrpSpPr>
            <a:grpSpLocks/>
          </p:cNvGrpSpPr>
          <p:nvPr/>
        </p:nvGrpSpPr>
        <p:grpSpPr bwMode="auto">
          <a:xfrm>
            <a:off x="9448800" y="1779588"/>
            <a:ext cx="2160588" cy="1971037"/>
            <a:chOff x="9448800" y="1778914"/>
            <a:chExt cx="2160000" cy="1971171"/>
          </a:xfrm>
        </p:grpSpPr>
        <p:sp>
          <p:nvSpPr>
            <p:cNvPr id="66581" name="TextBox 27"/>
            <p:cNvSpPr txBox="1">
              <a:spLocks noChangeArrowheads="1"/>
            </p:cNvSpPr>
            <p:nvPr/>
          </p:nvSpPr>
          <p:spPr bwMode="auto">
            <a:xfrm>
              <a:off x="10086041" y="3226865"/>
              <a:ext cx="13745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yánɡ</a:t>
              </a:r>
              <a:r>
                <a:rPr lang="en-US" altLang="zh-CN" sz="2800" dirty="0">
                  <a:latin typeface="GB Pinyinok-D" pitchFamily="2" charset="-122"/>
                  <a:ea typeface="GB Pinyinok-D" pitchFamily="2" charset="-122"/>
                </a:rPr>
                <a:t> </a:t>
              </a:r>
              <a:endParaRPr lang="zh-CN" altLang="en-US" sz="2800" dirty="0">
                <a:latin typeface="GB Pinyinok-D" pitchFamily="2" charset="-122"/>
                <a:ea typeface="GB Pinyinok-D" pitchFamily="2" charset="-122"/>
              </a:endParaRPr>
            </a:p>
          </p:txBody>
        </p:sp>
        <p:pic>
          <p:nvPicPr>
            <p:cNvPr id="13" name="Picture 7" descr="C:\Documents and Settings\Administrator.CAOFAN\桌面\hsk一级\2课\2-07羊-前图7629013（20）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448800" y="1778914"/>
              <a:ext cx="2160000" cy="14399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9" name="组合 37"/>
          <p:cNvGrpSpPr>
            <a:grpSpLocks/>
          </p:cNvGrpSpPr>
          <p:nvPr/>
        </p:nvGrpSpPr>
        <p:grpSpPr bwMode="auto">
          <a:xfrm>
            <a:off x="636588" y="4414838"/>
            <a:ext cx="2250192" cy="2000250"/>
            <a:chOff x="636010" y="4414344"/>
            <a:chExt cx="2251238" cy="2000876"/>
          </a:xfrm>
        </p:grpSpPr>
        <p:sp>
          <p:nvSpPr>
            <p:cNvPr id="66579" name="TextBox 28"/>
            <p:cNvSpPr txBox="1">
              <a:spLocks noChangeArrowheads="1"/>
            </p:cNvSpPr>
            <p:nvPr/>
          </p:nvSpPr>
          <p:spPr bwMode="auto">
            <a:xfrm>
              <a:off x="1414767" y="5892000"/>
              <a:ext cx="147248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línɡ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pic>
          <p:nvPicPr>
            <p:cNvPr id="14" name="Picture 8" descr="C:\Documents and Settings\Administrator.CAOFAN\桌面\hsk一级\2课\2-08零-前图48346217（20）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6010" y="4414344"/>
              <a:ext cx="2160000" cy="144031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0" name="组合 38"/>
          <p:cNvGrpSpPr>
            <a:grpSpLocks/>
          </p:cNvGrpSpPr>
          <p:nvPr/>
        </p:nvGrpSpPr>
        <p:grpSpPr bwMode="auto">
          <a:xfrm>
            <a:off x="3525838" y="4414838"/>
            <a:ext cx="2159000" cy="1966912"/>
            <a:chOff x="3525313" y="4414344"/>
            <a:chExt cx="2160000" cy="1967916"/>
          </a:xfrm>
        </p:grpSpPr>
        <p:sp>
          <p:nvSpPr>
            <p:cNvPr id="66577" name="TextBox 29"/>
            <p:cNvSpPr txBox="1">
              <a:spLocks noChangeArrowheads="1"/>
            </p:cNvSpPr>
            <p:nvPr/>
          </p:nvSpPr>
          <p:spPr bwMode="auto">
            <a:xfrm>
              <a:off x="4362482" y="5859040"/>
              <a:ext cx="11987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cài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5" name="Picture 9" descr="C:\Documents and Settings\Administrator.CAOFAN\桌面\hsk一级\2课\2-09菜-前图22657124（20）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25313" y="4414344"/>
              <a:ext cx="2160000" cy="144059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1" name="组合 39"/>
          <p:cNvGrpSpPr>
            <a:grpSpLocks/>
          </p:cNvGrpSpPr>
          <p:nvPr/>
        </p:nvGrpSpPr>
        <p:grpSpPr bwMode="auto">
          <a:xfrm>
            <a:off x="6457950" y="4395788"/>
            <a:ext cx="2160588" cy="1985962"/>
            <a:chOff x="6458617" y="4395906"/>
            <a:chExt cx="2160000" cy="1986354"/>
          </a:xfrm>
        </p:grpSpPr>
        <p:sp>
          <p:nvSpPr>
            <p:cNvPr id="66575" name="TextBox 30"/>
            <p:cNvSpPr txBox="1">
              <a:spLocks noChangeArrowheads="1"/>
            </p:cNvSpPr>
            <p:nvPr/>
          </p:nvSpPr>
          <p:spPr bwMode="auto">
            <a:xfrm>
              <a:off x="7135314" y="5859040"/>
              <a:ext cx="11987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shǒu</a:t>
              </a:r>
              <a:r>
                <a:rPr lang="en-US" altLang="zh-CN" sz="2800" b="1" dirty="0">
                  <a:latin typeface="GB Pinyinok-D" pitchFamily="2" charset="-122"/>
                  <a:ea typeface="GB Pinyinok-D" pitchFamily="2" charset="-122"/>
                </a:rPr>
                <a:t> 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pic>
          <p:nvPicPr>
            <p:cNvPr id="16" name="Picture 10" descr="C:\Documents and Settings\Administrator.CAOFAN\桌面\hsk一级\2课\2-10手-前图FF13971（20）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58617" y="4395906"/>
              <a:ext cx="2160000" cy="14401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2" name="组合 41"/>
          <p:cNvGrpSpPr>
            <a:grpSpLocks/>
          </p:cNvGrpSpPr>
          <p:nvPr/>
        </p:nvGrpSpPr>
        <p:grpSpPr bwMode="auto">
          <a:xfrm>
            <a:off x="9448800" y="4414836"/>
            <a:ext cx="2160588" cy="1944627"/>
            <a:chOff x="9448800" y="4414344"/>
            <a:chExt cx="2160000" cy="1945562"/>
          </a:xfrm>
        </p:grpSpPr>
        <p:sp>
          <p:nvSpPr>
            <p:cNvPr id="66573" name="TextBox 31"/>
            <p:cNvSpPr txBox="1">
              <a:spLocks noChangeArrowheads="1"/>
            </p:cNvSpPr>
            <p:nvPr/>
          </p:nvSpPr>
          <p:spPr bwMode="auto">
            <a:xfrm>
              <a:off x="10085467" y="5836686"/>
              <a:ext cx="11987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xiónɡ</a:t>
              </a:r>
              <a:r>
                <a:rPr lang="en-US" altLang="zh-CN" sz="2800" b="1" dirty="0">
                  <a:latin typeface="GB Pinyinok-D" pitchFamily="2" charset="-122"/>
                  <a:ea typeface="GB Pinyinok-D" pitchFamily="2" charset="-122"/>
                </a:rPr>
                <a:t> </a:t>
              </a:r>
              <a:r>
                <a:rPr lang="en-US" altLang="zh-CN" dirty="0"/>
                <a:t> </a:t>
              </a:r>
              <a:endParaRPr lang="zh-CN" altLang="en-US" dirty="0"/>
            </a:p>
          </p:txBody>
        </p:sp>
        <p:pic>
          <p:nvPicPr>
            <p:cNvPr id="17" name="Picture 11" descr="C:\Documents and Settings\Administrator.CAOFAN\桌面\hsk一级\2课\2-11熊-前图6259568（20）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448800" y="4414344"/>
              <a:ext cx="2160000" cy="144055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86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7587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588" name="组合 63"/>
          <p:cNvGrpSpPr>
            <a:grpSpLocks/>
          </p:cNvGrpSpPr>
          <p:nvPr/>
        </p:nvGrpSpPr>
        <p:grpSpPr bwMode="auto">
          <a:xfrm>
            <a:off x="328613" y="747713"/>
            <a:ext cx="11531600" cy="6065837"/>
            <a:chOff x="1781299" y="914400"/>
            <a:chExt cx="7908967" cy="5355771"/>
          </a:xfrm>
        </p:grpSpPr>
        <p:sp>
          <p:nvSpPr>
            <p:cNvPr id="61" name="矩形 60"/>
            <p:cNvSpPr/>
            <p:nvPr/>
          </p:nvSpPr>
          <p:spPr>
            <a:xfrm>
              <a:off x="1781299" y="914400"/>
              <a:ext cx="7908967" cy="5355771"/>
            </a:xfrm>
            <a:prstGeom prst="rect">
              <a:avLst/>
            </a:prstGeom>
            <a:ln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1299" y="915801"/>
              <a:ext cx="7908967" cy="7695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2400" b="1" dirty="0">
                  <a:solidFill>
                    <a:srgbClr val="00B050"/>
                  </a:solidFill>
                </a:rPr>
                <a:t> </a:t>
              </a:r>
              <a:r>
                <a:rPr lang="zh-CN" altLang="en-US" sz="2000" b="1" dirty="0">
                  <a:solidFill>
                    <a:srgbClr val="00B050"/>
                  </a:solidFill>
                </a:rPr>
                <a:t>看图片，朗读下列单音节词语</a:t>
              </a:r>
              <a:endParaRPr lang="en-US" altLang="zh-CN" sz="2400" b="1" dirty="0">
                <a:solidFill>
                  <a:srgbClr val="00B050"/>
                </a:solidFill>
              </a:endParaRPr>
            </a:p>
            <a:p>
              <a:pPr>
                <a:defRPr/>
              </a:pPr>
              <a:r>
                <a:rPr lang="en-US" altLang="zh-CN" sz="2000" dirty="0">
                  <a:solidFill>
                    <a:srgbClr val="00B050"/>
                  </a:solidFill>
                  <a:latin typeface="+mn-ea"/>
                  <a:ea typeface="+mn-ea"/>
                </a:rPr>
                <a:t>Look at the pictures and read the monosyllabic words aloud</a:t>
              </a:r>
              <a:endParaRPr lang="zh-CN" altLang="en-US" sz="1400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" name="组合 27"/>
          <p:cNvGrpSpPr>
            <a:grpSpLocks/>
          </p:cNvGrpSpPr>
          <p:nvPr/>
        </p:nvGrpSpPr>
        <p:grpSpPr bwMode="auto">
          <a:xfrm>
            <a:off x="9277350" y="1897063"/>
            <a:ext cx="2160588" cy="1943299"/>
            <a:chOff x="9277350" y="1897063"/>
            <a:chExt cx="2160588" cy="1943299"/>
          </a:xfrm>
        </p:grpSpPr>
        <p:sp>
          <p:nvSpPr>
            <p:cNvPr id="67611" name="TextBox 27"/>
            <p:cNvSpPr txBox="1">
              <a:spLocks noChangeArrowheads="1"/>
            </p:cNvSpPr>
            <p:nvPr/>
          </p:nvSpPr>
          <p:spPr bwMode="auto">
            <a:xfrm>
              <a:off x="9737766" y="3316487"/>
              <a:ext cx="13747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rén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8" name="Picture 12" descr="C:\Documents and Settings\Administrator.CAOFAN\桌面\hsk一级\2课\2-15人-微图ps2806432（25）.jpg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77350" y="1897063"/>
              <a:ext cx="2160588" cy="14398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组合 24"/>
          <p:cNvGrpSpPr>
            <a:grpSpLocks/>
          </p:cNvGrpSpPr>
          <p:nvPr/>
        </p:nvGrpSpPr>
        <p:grpSpPr bwMode="auto">
          <a:xfrm>
            <a:off x="717550" y="1893888"/>
            <a:ext cx="2159000" cy="1943907"/>
            <a:chOff x="717550" y="1893888"/>
            <a:chExt cx="2159000" cy="1943907"/>
          </a:xfrm>
        </p:grpSpPr>
        <p:sp>
          <p:nvSpPr>
            <p:cNvPr id="67609" name="TextBox 23"/>
            <p:cNvSpPr txBox="1">
              <a:spLocks noChangeArrowheads="1"/>
            </p:cNvSpPr>
            <p:nvPr/>
          </p:nvSpPr>
          <p:spPr bwMode="auto">
            <a:xfrm>
              <a:off x="1169663" y="3314575"/>
              <a:ext cx="12827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 smtClean="0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yún</a:t>
              </a:r>
              <a:r>
                <a:rPr lang="en-US" altLang="zh-CN" sz="2800" dirty="0" smtClean="0">
                  <a:ea typeface="GB Pinyinok-D" pitchFamily="2" charset="-122"/>
                </a:rPr>
                <a:t> </a:t>
              </a:r>
              <a:endParaRPr lang="zh-CN" altLang="en-US" sz="2800" dirty="0">
                <a:ea typeface="GB Pinyinok-D" pitchFamily="2" charset="-122"/>
              </a:endParaRPr>
            </a:p>
          </p:txBody>
        </p:sp>
        <p:pic>
          <p:nvPicPr>
            <p:cNvPr id="19" name="Picture 13" descr="C:\Documents and Settings\Administrator.CAOFAN\桌面\hsk一级\2课\2-12云-前图35633795（20）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7550" y="1893888"/>
              <a:ext cx="2159000" cy="14398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组合 25"/>
          <p:cNvGrpSpPr>
            <a:grpSpLocks/>
          </p:cNvGrpSpPr>
          <p:nvPr/>
        </p:nvGrpSpPr>
        <p:grpSpPr bwMode="auto">
          <a:xfrm>
            <a:off x="3546475" y="1897063"/>
            <a:ext cx="2160588" cy="1967612"/>
            <a:chOff x="3546475" y="1897063"/>
            <a:chExt cx="2160588" cy="1967612"/>
          </a:xfrm>
        </p:grpSpPr>
        <p:sp>
          <p:nvSpPr>
            <p:cNvPr id="67607" name="TextBox 24"/>
            <p:cNvSpPr txBox="1">
              <a:spLocks noChangeArrowheads="1"/>
            </p:cNvSpPr>
            <p:nvPr/>
          </p:nvSpPr>
          <p:spPr bwMode="auto">
            <a:xfrm>
              <a:off x="4036375" y="3340800"/>
              <a:ext cx="12811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xīnɡ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38" name="Picture 14" descr="C:\Documents and Settings\Administrator.CAOFAN\桌面\hsk一级\2课\2-13星-前图4101934（20）.jp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6475" y="1897063"/>
              <a:ext cx="2160588" cy="14398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组合 26"/>
          <p:cNvGrpSpPr>
            <a:grpSpLocks/>
          </p:cNvGrpSpPr>
          <p:nvPr/>
        </p:nvGrpSpPr>
        <p:grpSpPr bwMode="auto">
          <a:xfrm>
            <a:off x="6461125" y="1912938"/>
            <a:ext cx="2160588" cy="1939862"/>
            <a:chOff x="6461125" y="1912938"/>
            <a:chExt cx="2160588" cy="1939862"/>
          </a:xfrm>
        </p:grpSpPr>
        <p:sp>
          <p:nvSpPr>
            <p:cNvPr id="67605" name="TextBox 25"/>
            <p:cNvSpPr txBox="1">
              <a:spLocks noChangeArrowheads="1"/>
            </p:cNvSpPr>
            <p:nvPr/>
          </p:nvSpPr>
          <p:spPr bwMode="auto">
            <a:xfrm>
              <a:off x="6925813" y="3328925"/>
              <a:ext cx="13525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yuán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39" name="Picture 15" descr="C:\Documents and Settings\Administrator.CAOFAN\桌面\hsk一级\2课\2-14元-前图46290208（20）.jpg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61125" y="1912938"/>
              <a:ext cx="2160588" cy="143986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组合 31"/>
          <p:cNvGrpSpPr>
            <a:grpSpLocks/>
          </p:cNvGrpSpPr>
          <p:nvPr/>
        </p:nvGrpSpPr>
        <p:grpSpPr bwMode="auto">
          <a:xfrm>
            <a:off x="9277350" y="4498975"/>
            <a:ext cx="2160588" cy="1923863"/>
            <a:chOff x="9277350" y="4498975"/>
            <a:chExt cx="2160588" cy="1923863"/>
          </a:xfrm>
        </p:grpSpPr>
        <p:sp>
          <p:nvSpPr>
            <p:cNvPr id="67603" name="TextBox 31"/>
            <p:cNvSpPr txBox="1">
              <a:spLocks noChangeArrowheads="1"/>
            </p:cNvSpPr>
            <p:nvPr/>
          </p:nvSpPr>
          <p:spPr bwMode="auto">
            <a:xfrm>
              <a:off x="9839374" y="5900550"/>
              <a:ext cx="1198562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rè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40" name="Picture 16" descr="C:\Documents and Settings\Administrator.CAOFAN\桌面\hsk一级\2课\2-19热-前图31518731（20）.jpg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77350" y="4498975"/>
              <a:ext cx="2160588" cy="1439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2" name="组合 28"/>
          <p:cNvGrpSpPr>
            <a:grpSpLocks/>
          </p:cNvGrpSpPr>
          <p:nvPr/>
        </p:nvGrpSpPr>
        <p:grpSpPr bwMode="auto">
          <a:xfrm>
            <a:off x="735013" y="4498975"/>
            <a:ext cx="2160587" cy="1939863"/>
            <a:chOff x="735013" y="4498975"/>
            <a:chExt cx="2160587" cy="1939863"/>
          </a:xfrm>
        </p:grpSpPr>
        <p:sp>
          <p:nvSpPr>
            <p:cNvPr id="67601" name="TextBox 28"/>
            <p:cNvSpPr txBox="1">
              <a:spLocks noChangeArrowheads="1"/>
            </p:cNvSpPr>
            <p:nvPr/>
          </p:nvSpPr>
          <p:spPr bwMode="auto">
            <a:xfrm>
              <a:off x="1271588" y="5914963"/>
              <a:ext cx="1473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chuán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41" name="Picture 17" descr="C:\Documents and Settings\Administrator.CAOFAN\桌面\hsk一级\2课\2-16船-前图42822445（20）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5013" y="4498975"/>
              <a:ext cx="2160587" cy="1439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组合 29"/>
          <p:cNvGrpSpPr>
            <a:grpSpLocks/>
          </p:cNvGrpSpPr>
          <p:nvPr/>
        </p:nvGrpSpPr>
        <p:grpSpPr bwMode="auto">
          <a:xfrm>
            <a:off x="3530600" y="4498975"/>
            <a:ext cx="2160588" cy="1942150"/>
            <a:chOff x="3530600" y="4498975"/>
            <a:chExt cx="2160588" cy="1942150"/>
          </a:xfrm>
        </p:grpSpPr>
        <p:sp>
          <p:nvSpPr>
            <p:cNvPr id="67599" name="TextBox 29"/>
            <p:cNvSpPr txBox="1">
              <a:spLocks noChangeArrowheads="1"/>
            </p:cNvSpPr>
            <p:nvPr/>
          </p:nvSpPr>
          <p:spPr bwMode="auto">
            <a:xfrm>
              <a:off x="3994850" y="5918838"/>
              <a:ext cx="152717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chuánɡ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42" name="Picture 18" descr="C:\Documents and Settings\Administrator.CAOFAN\桌面\hsk一级\2课\2-17床-前图FF65499（20）.jpg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30600" y="4498975"/>
              <a:ext cx="2160588" cy="1439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组合 30"/>
          <p:cNvGrpSpPr>
            <a:grpSpLocks/>
          </p:cNvGrpSpPr>
          <p:nvPr/>
        </p:nvGrpSpPr>
        <p:grpSpPr bwMode="auto">
          <a:xfrm>
            <a:off x="6492875" y="4514850"/>
            <a:ext cx="2159000" cy="1914400"/>
            <a:chOff x="6492875" y="4514850"/>
            <a:chExt cx="2159000" cy="1914400"/>
          </a:xfrm>
        </p:grpSpPr>
        <p:sp>
          <p:nvSpPr>
            <p:cNvPr id="67597" name="TextBox 30"/>
            <p:cNvSpPr txBox="1">
              <a:spLocks noChangeArrowheads="1"/>
            </p:cNvSpPr>
            <p:nvPr/>
          </p:nvSpPr>
          <p:spPr bwMode="auto">
            <a:xfrm>
              <a:off x="6999678" y="5906963"/>
              <a:ext cx="1198563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chī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  <p:pic>
          <p:nvPicPr>
            <p:cNvPr id="1043" name="Picture 19" descr="C:\Documents and Settings\Administrator.CAOFAN\桌面\hsk一级\2课\2-18吃-前图14486885（20）.jpg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92875" y="4514850"/>
              <a:ext cx="2159000" cy="1439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610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8611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612" name="组合 63"/>
          <p:cNvGrpSpPr>
            <a:grpSpLocks/>
          </p:cNvGrpSpPr>
          <p:nvPr/>
        </p:nvGrpSpPr>
        <p:grpSpPr bwMode="auto">
          <a:xfrm>
            <a:off x="328613" y="962025"/>
            <a:ext cx="11309350" cy="5545138"/>
            <a:chOff x="1781299" y="914400"/>
            <a:chExt cx="7908967" cy="5355771"/>
          </a:xfrm>
        </p:grpSpPr>
        <p:sp>
          <p:nvSpPr>
            <p:cNvPr id="61" name="矩形 60"/>
            <p:cNvSpPr/>
            <p:nvPr/>
          </p:nvSpPr>
          <p:spPr>
            <a:xfrm>
              <a:off x="1781299" y="914400"/>
              <a:ext cx="7908967" cy="5355771"/>
            </a:xfrm>
            <a:prstGeom prst="rect">
              <a:avLst/>
            </a:prstGeom>
            <a:ln>
              <a:prstDash val="lg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1299" y="915934"/>
              <a:ext cx="7908967" cy="6792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2400" b="1" dirty="0">
                  <a:solidFill>
                    <a:srgbClr val="00B050"/>
                  </a:solidFill>
                </a:rPr>
                <a:t> </a:t>
              </a:r>
              <a:r>
                <a:rPr lang="zh-CN" altLang="en-US" sz="2000" b="1" dirty="0">
                  <a:solidFill>
                    <a:srgbClr val="00B050"/>
                  </a:solidFill>
                </a:rPr>
                <a:t>看图片，朗读下列双音节词语</a:t>
              </a:r>
              <a:endParaRPr lang="en-US" altLang="zh-CN" sz="2400" b="1" dirty="0">
                <a:solidFill>
                  <a:srgbClr val="00B050"/>
                </a:solidFill>
              </a:endParaRPr>
            </a:p>
            <a:p>
              <a:pPr>
                <a:defRPr/>
              </a:pPr>
              <a:r>
                <a:rPr lang="en-US" altLang="zh-CN" sz="2000" dirty="0">
                  <a:solidFill>
                    <a:srgbClr val="00B050"/>
                  </a:solidFill>
                  <a:latin typeface="+mn-ea"/>
                  <a:ea typeface="+mn-ea"/>
                </a:rPr>
                <a:t>Look at the pictures and read the disyllabic words aloud</a:t>
              </a:r>
              <a:endParaRPr lang="zh-CN" altLang="en-US" sz="1400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68613" name="Picture 6" descr="E:\HSK1\新建文件夹\1课\1-09猫-微图ps2299392（25）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08725" y="-6210300"/>
            <a:ext cx="2160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47"/>
          <p:cNvGrpSpPr>
            <a:grpSpLocks/>
          </p:cNvGrpSpPr>
          <p:nvPr/>
        </p:nvGrpSpPr>
        <p:grpSpPr bwMode="auto">
          <a:xfrm>
            <a:off x="708025" y="2147888"/>
            <a:ext cx="2225675" cy="1974850"/>
            <a:chOff x="707380" y="2147700"/>
            <a:chExt cx="2225934" cy="1974393"/>
          </a:xfrm>
        </p:grpSpPr>
        <p:pic>
          <p:nvPicPr>
            <p:cNvPr id="68636" name="图片 9" descr="QQ截图20150805170656.png"/>
            <p:cNvPicPr preferRelativeResize="0"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7380" y="2147700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37" name="TextBox 23"/>
            <p:cNvSpPr txBox="1">
              <a:spLocks noChangeArrowheads="1"/>
            </p:cNvSpPr>
            <p:nvPr/>
          </p:nvSpPr>
          <p:spPr bwMode="auto">
            <a:xfrm>
              <a:off x="734407" y="3598915"/>
              <a:ext cx="2198907" cy="52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bīnɡxiānɡ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7" name="组合 48"/>
          <p:cNvGrpSpPr>
            <a:grpSpLocks/>
          </p:cNvGrpSpPr>
          <p:nvPr/>
        </p:nvGrpSpPr>
        <p:grpSpPr bwMode="auto">
          <a:xfrm>
            <a:off x="3419475" y="2147888"/>
            <a:ext cx="2160588" cy="1963737"/>
            <a:chOff x="3561337" y="2147700"/>
            <a:chExt cx="2160000" cy="1963142"/>
          </a:xfrm>
        </p:grpSpPr>
        <p:pic>
          <p:nvPicPr>
            <p:cNvPr id="68634" name="Picture 2" descr="E:\HSK1\新建文件夹\1课\1-05五-微图ps2810748（25）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1337" y="2147700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35" name="TextBox 24"/>
            <p:cNvSpPr txBox="1">
              <a:spLocks noChangeArrowheads="1"/>
            </p:cNvSpPr>
            <p:nvPr/>
          </p:nvSpPr>
          <p:spPr bwMode="auto">
            <a:xfrm>
              <a:off x="3823805" y="3587700"/>
              <a:ext cx="1768765" cy="52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jīdàn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9" name="组合 49"/>
          <p:cNvGrpSpPr>
            <a:grpSpLocks/>
          </p:cNvGrpSpPr>
          <p:nvPr/>
        </p:nvGrpSpPr>
        <p:grpSpPr bwMode="auto">
          <a:xfrm>
            <a:off x="6249988" y="2157413"/>
            <a:ext cx="2159000" cy="1954212"/>
            <a:chOff x="6249462" y="2157536"/>
            <a:chExt cx="2160000" cy="1953471"/>
          </a:xfrm>
        </p:grpSpPr>
        <p:pic>
          <p:nvPicPr>
            <p:cNvPr id="68632" name="Picture 3" descr="E:\HSK1\新建文件夹\1课\1-06鱼-微图ps1209846（25）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9462" y="2157536"/>
              <a:ext cx="2160000" cy="143999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33" name="TextBox 25"/>
            <p:cNvSpPr txBox="1">
              <a:spLocks noChangeArrowheads="1"/>
            </p:cNvSpPr>
            <p:nvPr/>
          </p:nvSpPr>
          <p:spPr bwMode="auto">
            <a:xfrm>
              <a:off x="6787756" y="3587902"/>
              <a:ext cx="1185800" cy="523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sījī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0" name="组合 50"/>
          <p:cNvGrpSpPr>
            <a:grpSpLocks/>
          </p:cNvGrpSpPr>
          <p:nvPr/>
        </p:nvGrpSpPr>
        <p:grpSpPr bwMode="auto">
          <a:xfrm>
            <a:off x="9182100" y="2159000"/>
            <a:ext cx="2160588" cy="1974850"/>
            <a:chOff x="9182796" y="2159026"/>
            <a:chExt cx="2160000" cy="1974659"/>
          </a:xfrm>
        </p:grpSpPr>
        <p:pic>
          <p:nvPicPr>
            <p:cNvPr id="68630" name="Picture 4" descr="E:\HSK1\新建文件夹\1课\1-07耳-微图ps4340148（25）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82796" y="2159026"/>
              <a:ext cx="2160000" cy="143977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31" name="TextBox 27"/>
            <p:cNvSpPr txBox="1">
              <a:spLocks noChangeArrowheads="1"/>
            </p:cNvSpPr>
            <p:nvPr/>
          </p:nvSpPr>
          <p:spPr bwMode="auto">
            <a:xfrm>
              <a:off x="9635407" y="3610440"/>
              <a:ext cx="1318626" cy="523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zúqiú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1" name="组合 51"/>
          <p:cNvGrpSpPr>
            <a:grpSpLocks/>
          </p:cNvGrpSpPr>
          <p:nvPr/>
        </p:nvGrpSpPr>
        <p:grpSpPr bwMode="auto">
          <a:xfrm>
            <a:off x="714375" y="4387850"/>
            <a:ext cx="2159688" cy="1985963"/>
            <a:chOff x="713690" y="4388220"/>
            <a:chExt cx="2160621" cy="1986056"/>
          </a:xfrm>
        </p:grpSpPr>
        <p:pic>
          <p:nvPicPr>
            <p:cNvPr id="68628" name="Picture 5" descr="E:\HSK1\新建文件夹\1课\1-08笔-微图ps1714897（25）.jpg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3690" y="4388220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29" name="TextBox 28"/>
            <p:cNvSpPr txBox="1">
              <a:spLocks noChangeArrowheads="1"/>
            </p:cNvSpPr>
            <p:nvPr/>
          </p:nvSpPr>
          <p:spPr bwMode="auto">
            <a:xfrm>
              <a:off x="832394" y="5850960"/>
              <a:ext cx="2041917" cy="523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jīchǎnɡ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2" name="组合 52"/>
          <p:cNvGrpSpPr>
            <a:grpSpLocks/>
          </p:cNvGrpSpPr>
          <p:nvPr/>
        </p:nvGrpSpPr>
        <p:grpSpPr bwMode="auto">
          <a:xfrm>
            <a:off x="3422650" y="4387850"/>
            <a:ext cx="2159000" cy="1963738"/>
            <a:chOff x="3422061" y="4410960"/>
            <a:chExt cx="2160000" cy="1963142"/>
          </a:xfrm>
        </p:grpSpPr>
        <p:pic>
          <p:nvPicPr>
            <p:cNvPr id="68626" name="Picture 7" descr="E:\HSK1\新建文件夹\1课\1-09猫-微图ps2299392（25）.jpg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22061" y="4410960"/>
              <a:ext cx="2160000" cy="143999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27" name="TextBox 29"/>
            <p:cNvSpPr txBox="1">
              <a:spLocks noChangeArrowheads="1"/>
            </p:cNvSpPr>
            <p:nvPr/>
          </p:nvSpPr>
          <p:spPr bwMode="auto">
            <a:xfrm>
              <a:off x="3742303" y="5850960"/>
              <a:ext cx="1650668" cy="52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páshān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3" name="组合 53"/>
          <p:cNvGrpSpPr>
            <a:grpSpLocks/>
          </p:cNvGrpSpPr>
          <p:nvPr/>
        </p:nvGrpSpPr>
        <p:grpSpPr bwMode="auto">
          <a:xfrm>
            <a:off x="6284913" y="4387850"/>
            <a:ext cx="2159000" cy="1965325"/>
            <a:chOff x="6403561" y="4409510"/>
            <a:chExt cx="2160000" cy="1964546"/>
          </a:xfrm>
        </p:grpSpPr>
        <p:pic>
          <p:nvPicPr>
            <p:cNvPr id="68624" name="Picture 8" descr="E:\HSK1\新建文件夹\1课\1-10岛-前图38591017（20）替换.jp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3561" y="4409510"/>
              <a:ext cx="2160000" cy="144145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25" name="TextBox 30"/>
            <p:cNvSpPr txBox="1">
              <a:spLocks noChangeArrowheads="1"/>
            </p:cNvSpPr>
            <p:nvPr/>
          </p:nvSpPr>
          <p:spPr bwMode="auto">
            <a:xfrm>
              <a:off x="6606857" y="5850960"/>
              <a:ext cx="1925278" cy="52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shǒubiǎo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4" name="组合 54"/>
          <p:cNvGrpSpPr>
            <a:grpSpLocks/>
          </p:cNvGrpSpPr>
          <p:nvPr/>
        </p:nvGrpSpPr>
        <p:grpSpPr bwMode="auto">
          <a:xfrm>
            <a:off x="9182106" y="4387850"/>
            <a:ext cx="2368733" cy="1976438"/>
            <a:chOff x="9239913" y="4397985"/>
            <a:chExt cx="2368093" cy="1976211"/>
          </a:xfrm>
        </p:grpSpPr>
        <p:pic>
          <p:nvPicPr>
            <p:cNvPr id="68622" name="Picture 9" descr="E:\HSK1\新建文件夹\1课\1-11花-前图bigstock-yellow-flower-14475059（利用）替换.jpg"/>
            <p:cNvPicPr preferRelativeResize="0"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239913" y="4397985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8623" name="TextBox 31"/>
            <p:cNvSpPr txBox="1">
              <a:spLocks noChangeArrowheads="1"/>
            </p:cNvSpPr>
            <p:nvPr/>
          </p:nvSpPr>
          <p:spPr bwMode="auto">
            <a:xfrm>
              <a:off x="9585111" y="5850960"/>
              <a:ext cx="2022895" cy="523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xiónɡmāo</a:t>
              </a:r>
              <a:endParaRPr lang="zh-CN" altLang="en-US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634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69635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636" name="Picture 6" descr="E:\HSK1\新建文件夹\1课\1-09猫-微图ps2299392（25）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08725" y="-6210300"/>
            <a:ext cx="21605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51"/>
          <p:cNvGrpSpPr>
            <a:grpSpLocks/>
          </p:cNvGrpSpPr>
          <p:nvPr/>
        </p:nvGrpSpPr>
        <p:grpSpPr bwMode="auto">
          <a:xfrm>
            <a:off x="663575" y="2795588"/>
            <a:ext cx="2608638" cy="2417762"/>
            <a:chOff x="715487" y="4388220"/>
            <a:chExt cx="2608748" cy="2416343"/>
          </a:xfrm>
        </p:grpSpPr>
        <p:pic>
          <p:nvPicPr>
            <p:cNvPr id="69648" name="Picture 5" descr="E:\HSK1\新建文件夹\1课\1-08笔-微图ps1714897（25）.jpg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5487" y="4388220"/>
              <a:ext cx="2156405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9649" name="TextBox 28"/>
            <p:cNvSpPr txBox="1">
              <a:spLocks noChangeArrowheads="1"/>
            </p:cNvSpPr>
            <p:nvPr/>
          </p:nvSpPr>
          <p:spPr bwMode="auto">
            <a:xfrm>
              <a:off x="1282321" y="5850960"/>
              <a:ext cx="2041914" cy="953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māma</a:t>
              </a:r>
              <a:endParaRPr lang="en-US" altLang="zh-CN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  <a:p>
              <a:r>
                <a:rPr lang="zh-CN" altLang="en-US" sz="2800" b="1" dirty="0" smtClean="0">
                  <a:latin typeface="SimSun-ExtB" pitchFamily="49" charset="-122"/>
                  <a:ea typeface="SimSun-ExtB" pitchFamily="49" charset="-122"/>
                </a:rPr>
                <a:t> 妈妈</a:t>
              </a:r>
              <a:endParaRPr lang="zh-CN" altLang="en-US" sz="2800" dirty="0">
                <a:latin typeface="SimSun-ExtB" pitchFamily="49" charset="-122"/>
                <a:ea typeface="SimSun-ExtB" pitchFamily="49" charset="-122"/>
              </a:endParaRPr>
            </a:p>
          </p:txBody>
        </p:sp>
      </p:grpSp>
      <p:grpSp>
        <p:nvGrpSpPr>
          <p:cNvPr id="6" name="组合 52"/>
          <p:cNvGrpSpPr>
            <a:grpSpLocks/>
          </p:cNvGrpSpPr>
          <p:nvPr/>
        </p:nvGrpSpPr>
        <p:grpSpPr bwMode="auto">
          <a:xfrm>
            <a:off x="3370263" y="2795588"/>
            <a:ext cx="2160587" cy="2393950"/>
            <a:chOff x="3422062" y="4410960"/>
            <a:chExt cx="2159998" cy="2394170"/>
          </a:xfrm>
        </p:grpSpPr>
        <p:pic>
          <p:nvPicPr>
            <p:cNvPr id="69646" name="Picture 7" descr="E:\HSK1\新建文件夹\1课\1-09猫-微图ps2299392（25）.jpg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2062" y="4410960"/>
              <a:ext cx="2159998" cy="143999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9647" name="TextBox 29"/>
            <p:cNvSpPr txBox="1">
              <a:spLocks noChangeArrowheads="1"/>
            </p:cNvSpPr>
            <p:nvPr/>
          </p:nvSpPr>
          <p:spPr bwMode="auto">
            <a:xfrm>
              <a:off x="3757777" y="5850960"/>
              <a:ext cx="1650668" cy="954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yéye</a:t>
              </a:r>
              <a:endParaRPr lang="en-US" altLang="zh-CN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  <a:p>
              <a:pPr algn="ctr"/>
              <a:r>
                <a:rPr lang="zh-CN" altLang="en-US" sz="2800" b="1" dirty="0">
                  <a:latin typeface="SimSun-ExtB" pitchFamily="49" charset="-122"/>
                  <a:ea typeface="SimSun-ExtB" pitchFamily="49" charset="-122"/>
                </a:rPr>
                <a:t>爷爷</a:t>
              </a:r>
              <a:endParaRPr lang="zh-CN" altLang="en-US" dirty="0">
                <a:latin typeface="SimSun-ExtB" pitchFamily="49" charset="-122"/>
                <a:ea typeface="SimSun-ExtB" pitchFamily="49" charset="-122"/>
              </a:endParaRPr>
            </a:p>
          </p:txBody>
        </p:sp>
      </p:grpSp>
      <p:grpSp>
        <p:nvGrpSpPr>
          <p:cNvPr id="7" name="组合 53"/>
          <p:cNvGrpSpPr>
            <a:grpSpLocks/>
          </p:cNvGrpSpPr>
          <p:nvPr/>
        </p:nvGrpSpPr>
        <p:grpSpPr bwMode="auto">
          <a:xfrm>
            <a:off x="6232525" y="2797175"/>
            <a:ext cx="2160588" cy="2393950"/>
            <a:chOff x="6403561" y="4410235"/>
            <a:chExt cx="2160000" cy="2395181"/>
          </a:xfrm>
        </p:grpSpPr>
        <p:pic>
          <p:nvPicPr>
            <p:cNvPr id="69644" name="Picture 8" descr="E:\HSK1\新建文件夹\1课\1-10岛-前图38591017（20）替换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03561" y="4410235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9645" name="TextBox 30"/>
            <p:cNvSpPr txBox="1">
              <a:spLocks noChangeArrowheads="1"/>
            </p:cNvSpPr>
            <p:nvPr/>
          </p:nvSpPr>
          <p:spPr bwMode="auto">
            <a:xfrm>
              <a:off x="6527542" y="5850958"/>
              <a:ext cx="1925279" cy="954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nǎinai</a:t>
              </a:r>
              <a:endParaRPr lang="en-US" altLang="zh-CN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  <a:p>
              <a:pPr algn="ctr"/>
              <a:r>
                <a:rPr lang="zh-CN" altLang="en-US" sz="2800" b="1" dirty="0">
                  <a:latin typeface="SimSun-ExtB" pitchFamily="49" charset="-122"/>
                  <a:ea typeface="SimSun-ExtB" pitchFamily="49" charset="-122"/>
                </a:rPr>
                <a:t>奶奶</a:t>
              </a:r>
              <a:endParaRPr lang="zh-CN" altLang="en-US" dirty="0">
                <a:latin typeface="SimSun-ExtB" pitchFamily="49" charset="-122"/>
                <a:ea typeface="SimSun-ExtB" pitchFamily="49" charset="-122"/>
              </a:endParaRPr>
            </a:p>
          </p:txBody>
        </p:sp>
      </p:grpSp>
      <p:grpSp>
        <p:nvGrpSpPr>
          <p:cNvPr id="8" name="组合 54"/>
          <p:cNvGrpSpPr>
            <a:grpSpLocks/>
          </p:cNvGrpSpPr>
          <p:nvPr/>
        </p:nvGrpSpPr>
        <p:grpSpPr bwMode="auto">
          <a:xfrm>
            <a:off x="9131300" y="2795588"/>
            <a:ext cx="2159000" cy="2406650"/>
            <a:chOff x="9239913" y="4397985"/>
            <a:chExt cx="2160000" cy="2407253"/>
          </a:xfrm>
        </p:grpSpPr>
        <p:pic>
          <p:nvPicPr>
            <p:cNvPr id="69642" name="Picture 9" descr="E:\HSK1\新建文件夹\1课\1-11花-前图bigstock-yellow-flower-14475059（利用）替换.jpg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39913" y="4397985"/>
              <a:ext cx="2160000" cy="14400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9643" name="TextBox 31"/>
            <p:cNvSpPr txBox="1">
              <a:spLocks noChangeArrowheads="1"/>
            </p:cNvSpPr>
            <p:nvPr/>
          </p:nvSpPr>
          <p:spPr bwMode="auto">
            <a:xfrm>
              <a:off x="9273932" y="5850960"/>
              <a:ext cx="2022892" cy="954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800" b="1" dirty="0" err="1">
                  <a:latin typeface="GB Pinyinok-D" pitchFamily="2" charset="-122"/>
                  <a:ea typeface="GB Pinyinok-D" pitchFamily="2" charset="-122"/>
                  <a:sym typeface="Times New Roman" pitchFamily="18" charset="0"/>
                </a:rPr>
                <a:t>bàba</a:t>
              </a:r>
              <a:endParaRPr lang="en-US" altLang="zh-CN" sz="28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endParaRPr>
            </a:p>
            <a:p>
              <a:pPr algn="ctr"/>
              <a:r>
                <a:rPr lang="zh-CN" altLang="en-US" sz="2800" b="1" dirty="0">
                  <a:latin typeface="SimSun-ExtB" pitchFamily="49" charset="-122"/>
                  <a:ea typeface="SimSun-ExtB" pitchFamily="49" charset="-122"/>
                </a:rPr>
                <a:t>爸爸</a:t>
              </a:r>
              <a:endParaRPr lang="zh-CN" altLang="en-US" dirty="0">
                <a:latin typeface="SimSun-ExtB" pitchFamily="49" charset="-122"/>
                <a:ea typeface="SimSun-ExtB" pitchFamily="49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4663" y="914400"/>
            <a:ext cx="9928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/>
              <a:t>2. </a:t>
            </a:r>
            <a:r>
              <a:rPr lang="zh-CN" altLang="en-US" sz="2800" b="1" dirty="0"/>
              <a:t>汉语的轻声 </a:t>
            </a:r>
            <a:r>
              <a:rPr lang="en-US" altLang="zh-CN" dirty="0">
                <a:latin typeface="+mn-ea"/>
                <a:ea typeface="+mn-ea"/>
              </a:rPr>
              <a:t>The Neutral Tone</a:t>
            </a:r>
            <a:endParaRPr lang="zh-CN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658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70659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660" name="组合 63"/>
          <p:cNvGrpSpPr>
            <a:grpSpLocks/>
          </p:cNvGrpSpPr>
          <p:nvPr/>
        </p:nvGrpSpPr>
        <p:grpSpPr bwMode="auto">
          <a:xfrm>
            <a:off x="1163638" y="1576388"/>
            <a:ext cx="8878887" cy="4508500"/>
            <a:chOff x="1781300" y="926275"/>
            <a:chExt cx="7908967" cy="5355771"/>
          </a:xfrm>
        </p:grpSpPr>
        <p:sp>
          <p:nvSpPr>
            <p:cNvPr id="61" name="矩形 60"/>
            <p:cNvSpPr/>
            <p:nvPr/>
          </p:nvSpPr>
          <p:spPr>
            <a:xfrm>
              <a:off x="1781300" y="926275"/>
              <a:ext cx="7908967" cy="5355771"/>
            </a:xfrm>
            <a:prstGeom prst="round1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81300" y="1105429"/>
              <a:ext cx="7908967" cy="1073041"/>
            </a:xfrm>
            <a:prstGeom prst="round1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2000" b="1" dirty="0">
                  <a:solidFill>
                    <a:srgbClr val="00B050"/>
                  </a:solidFill>
                </a:rPr>
                <a:t>朗读下列词语，注意轻声的读法</a:t>
              </a:r>
              <a:endParaRPr lang="en-US" altLang="zh-CN" sz="2000" b="1" dirty="0">
                <a:solidFill>
                  <a:srgbClr val="00B050"/>
                </a:solidFill>
              </a:endParaRPr>
            </a:p>
            <a:p>
              <a:pPr>
                <a:defRPr/>
              </a:pPr>
              <a:r>
                <a:rPr lang="en-US" altLang="zh-CN" sz="2000" dirty="0">
                  <a:solidFill>
                    <a:srgbClr val="00B050"/>
                  </a:solidFill>
                  <a:latin typeface="+mn-ea"/>
                </a:rPr>
                <a:t>Read the syllables aloud and pay attention to the neutral tone.</a:t>
              </a:r>
              <a:endParaRPr lang="zh-CN" altLang="en-US" sz="2000" dirty="0">
                <a:solidFill>
                  <a:srgbClr val="00B050"/>
                </a:solidFill>
                <a:latin typeface="+mn-ea"/>
              </a:endParaRPr>
            </a:p>
            <a:p>
              <a:pPr>
                <a:defRPr/>
              </a:pPr>
              <a:endParaRPr lang="zh-CN" altLang="en-US" sz="2000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46313" y="2897188"/>
            <a:ext cx="238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zhuōzi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35438" y="2897188"/>
            <a:ext cx="238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fánɡzi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15050" y="2897188"/>
            <a:ext cx="238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ɡuìzi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13413" y="2897188"/>
            <a:ext cx="238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yǐzi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46313" y="3597275"/>
            <a:ext cx="238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tāmen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35438" y="3597275"/>
            <a:ext cx="238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rénmen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3413" y="3597275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wǒmen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11050" y="3597275"/>
            <a:ext cx="264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dìdi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46313" y="4265613"/>
            <a:ext cx="238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yīfu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19563" y="4265613"/>
            <a:ext cx="313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érzi</a:t>
            </a:r>
            <a:r>
              <a:rPr lang="en-US" altLang="zh-CN" sz="2400" b="1" dirty="0">
                <a:latin typeface="GB Pinyinok-D" pitchFamily="2" charset="-122"/>
                <a:ea typeface="GB Pinyinok-D" pitchFamily="2" charset="-122"/>
              </a:rPr>
              <a:t> </a:t>
            </a:r>
            <a:endParaRPr lang="zh-CN" altLang="en-US" sz="2400" b="1" dirty="0">
              <a:latin typeface="GB Pinyinok-D" pitchFamily="2" charset="-122"/>
              <a:ea typeface="GB Pinyinok-D" pitchFamily="2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45163" y="4265613"/>
            <a:ext cx="3128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xǐhuan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11050" y="4265613"/>
            <a:ext cx="3128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rènshi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41550" y="48895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xiānshenɡ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30675" y="4889500"/>
            <a:ext cx="312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pénɡyou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54688" y="4889500"/>
            <a:ext cx="313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wǎnshanɡ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70788" y="4889500"/>
            <a:ext cx="312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piàolianɡ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82" name="AutoShape 4"/>
          <p:cNvCxnSpPr>
            <a:cxnSpLocks noChangeShapeType="1"/>
          </p:cNvCxnSpPr>
          <p:nvPr/>
        </p:nvCxnSpPr>
        <p:spPr bwMode="auto">
          <a:xfrm flipH="1" flipV="1">
            <a:off x="120650" y="0"/>
            <a:ext cx="12700" cy="6872288"/>
          </a:xfrm>
          <a:prstGeom prst="straightConnector1">
            <a:avLst/>
          </a:prstGeom>
          <a:noFill/>
          <a:ln w="228600">
            <a:solidFill>
              <a:srgbClr val="008080"/>
            </a:solidFill>
            <a:round/>
            <a:headEnd/>
            <a:tailEnd/>
          </a:ln>
        </p:spPr>
      </p:cxnSp>
      <p:grpSp>
        <p:nvGrpSpPr>
          <p:cNvPr id="71683" name="组合 8"/>
          <p:cNvGrpSpPr>
            <a:grpSpLocks/>
          </p:cNvGrpSpPr>
          <p:nvPr/>
        </p:nvGrpSpPr>
        <p:grpSpPr bwMode="auto">
          <a:xfrm>
            <a:off x="307975" y="6350"/>
            <a:ext cx="2568575" cy="646113"/>
            <a:chOff x="308629" y="6819"/>
            <a:chExt cx="256822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29264" y="6819"/>
              <a:ext cx="2547586" cy="6463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"/>
                <a:defRPr sz="2000">
                  <a:solidFill>
                    <a:schemeClr val="accent2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1pPr>
              <a:lvl2pPr marL="742950" indent="-285750">
                <a:lnSpc>
                  <a:spcPct val="130000"/>
                </a:lnSpc>
                <a:buFont typeface="Calibri" panose="020F0502020204030204" pitchFamily="34" charset="0"/>
                <a:buChar char=" "/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 sz="2000"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Calibri" panose="020F0502020204030204" pitchFamily="34" charset="0"/>
                <a:buChar char="•"/>
                <a:defRPr>
                  <a:solidFill>
                    <a:srgbClr val="7F7F7F"/>
                  </a:solidFill>
                  <a:latin typeface="Times New Roman" panose="02020603050405020304" pitchFamily="18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拼音</a:t>
              </a:r>
              <a:r>
                <a:rPr lang="en-US" altLang="zh-CN" sz="3600" b="1" i="1" dirty="0" smtClean="0">
                  <a:solidFill>
                    <a:srgbClr val="D09E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Pinyin</a:t>
              </a:r>
              <a:endParaRPr lang="zh-CN" altLang="en-US" sz="3600" b="1" i="1" dirty="0">
                <a:solidFill>
                  <a:srgbClr val="D09E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08629" y="653150"/>
              <a:ext cx="2568221" cy="0"/>
            </a:xfrm>
            <a:prstGeom prst="line">
              <a:avLst/>
            </a:prstGeom>
            <a:ln w="69850" cmpd="thickThin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684" name="组合 63"/>
          <p:cNvGrpSpPr>
            <a:grpSpLocks/>
          </p:cNvGrpSpPr>
          <p:nvPr/>
        </p:nvGrpSpPr>
        <p:grpSpPr bwMode="auto">
          <a:xfrm>
            <a:off x="1493838" y="2159000"/>
            <a:ext cx="9226550" cy="4195763"/>
            <a:chOff x="1631612" y="1998434"/>
            <a:chExt cx="7908967" cy="5355771"/>
          </a:xfrm>
        </p:grpSpPr>
        <p:sp>
          <p:nvSpPr>
            <p:cNvPr id="61" name="矩形 60"/>
            <p:cNvSpPr/>
            <p:nvPr/>
          </p:nvSpPr>
          <p:spPr>
            <a:xfrm>
              <a:off x="1631612" y="1998434"/>
              <a:ext cx="7908967" cy="5355771"/>
            </a:xfrm>
            <a:prstGeom prst="round1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1612" y="2105834"/>
              <a:ext cx="7908967" cy="1071964"/>
            </a:xfrm>
            <a:prstGeom prst="round1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zh-CN" altLang="en-US" sz="2000" b="1" dirty="0">
                  <a:solidFill>
                    <a:srgbClr val="00B050"/>
                  </a:solidFill>
                </a:rPr>
                <a:t>朗读下列音节，注意声调标注的位置</a:t>
              </a:r>
              <a:endParaRPr lang="en-US" altLang="zh-CN" sz="2000" b="1" dirty="0">
                <a:solidFill>
                  <a:srgbClr val="00B050"/>
                </a:solidFill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altLang="zh-CN" sz="2000" dirty="0">
                  <a:solidFill>
                    <a:srgbClr val="00B050"/>
                  </a:solidFill>
                  <a:latin typeface="+mn-ea"/>
                </a:rPr>
                <a:t>Read the syllables aloud and pay attention to positions of the tone marks.</a:t>
              </a:r>
              <a:r>
                <a:rPr lang="zh-CN" altLang="en-US" sz="2000" b="1" dirty="0">
                  <a:solidFill>
                    <a:srgbClr val="00B050"/>
                  </a:solidFill>
                </a:rPr>
                <a:t> </a:t>
              </a:r>
              <a:endParaRPr lang="zh-CN" altLang="en-US" sz="2000" dirty="0">
                <a:solidFill>
                  <a:srgbClr val="00B05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35225" y="3275013"/>
            <a:ext cx="238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xuéxiào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87813" y="3275013"/>
            <a:ext cx="2389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bānɡ</a:t>
            </a:r>
            <a:r>
              <a:rPr lang="en-US" altLang="zh-CN" sz="24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mánɡ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07300" y="3275013"/>
            <a:ext cx="238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nǚ'ér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05450" y="3275013"/>
            <a:ext cx="238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lánqiú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35225" y="3975100"/>
            <a:ext cx="2389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yóu</a:t>
            </a:r>
            <a:r>
              <a:rPr lang="en-US" altLang="zh-CN" sz="2400" b="1" dirty="0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 </a:t>
            </a:r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yǒnɡ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87813" y="3975100"/>
            <a:ext cx="238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shǒubiǎo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997575" y="39751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zhōnɡyú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91425" y="3975100"/>
            <a:ext cx="2640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ɡōnɡsī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435225" y="4738688"/>
            <a:ext cx="2389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shíjiān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03688" y="4738688"/>
            <a:ext cx="313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shēntǐ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1863" y="4738688"/>
            <a:ext cx="3130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kǎoshì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607300" y="4738688"/>
            <a:ext cx="3128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ɡuójiā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430463" y="5426075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bàozhǐ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130675" y="5426075"/>
            <a:ext cx="3128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hǎochī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07100" y="5426075"/>
            <a:ext cx="3130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xièxie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650163" y="5426075"/>
            <a:ext cx="3128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 dirty="0" err="1">
                <a:latin typeface="GB Pinyinok-D" pitchFamily="2" charset="-122"/>
                <a:ea typeface="GB Pinyinok-D" pitchFamily="2" charset="-122"/>
                <a:sym typeface="Times New Roman" pitchFamily="18" charset="0"/>
              </a:rPr>
              <a:t>kèqi</a:t>
            </a:r>
            <a:endParaRPr lang="zh-CN" altLang="en-US" sz="2400" b="1" dirty="0">
              <a:latin typeface="GB Pinyinok-D" pitchFamily="2" charset="-122"/>
              <a:ea typeface="GB Pinyinok-D" pitchFamily="2" charset="-122"/>
              <a:sym typeface="Times New Roman" pitchFamily="18" charset="0"/>
            </a:endParaRPr>
          </a:p>
        </p:txBody>
      </p:sp>
      <p:sp>
        <p:nvSpPr>
          <p:cNvPr id="71701" name="TextBox 27"/>
          <p:cNvSpPr txBox="1">
            <a:spLocks noChangeArrowheads="1"/>
          </p:cNvSpPr>
          <p:nvPr/>
        </p:nvSpPr>
        <p:spPr bwMode="auto">
          <a:xfrm>
            <a:off x="474663" y="914400"/>
            <a:ext cx="9928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latin typeface="宋体" pitchFamily="2" charset="-122"/>
              </a:rPr>
              <a:t>2. </a:t>
            </a:r>
            <a:r>
              <a:rPr lang="zh-CN" altLang="en-US" sz="2800" b="1">
                <a:latin typeface="宋体" pitchFamily="2" charset="-122"/>
              </a:rPr>
              <a:t>拼写规则（</a:t>
            </a:r>
            <a:r>
              <a:rPr lang="en-US" altLang="zh-CN" sz="2800" b="1">
                <a:latin typeface="宋体" pitchFamily="2" charset="-122"/>
              </a:rPr>
              <a:t>1</a:t>
            </a:r>
            <a:r>
              <a:rPr lang="zh-CN" altLang="en-US" sz="2800" b="1">
                <a:latin typeface="宋体" pitchFamily="2" charset="-122"/>
              </a:rPr>
              <a:t>）：</a:t>
            </a:r>
            <a:r>
              <a:rPr lang="en-US" altLang="zh-CN">
                <a:latin typeface="宋体" pitchFamily="2" charset="-122"/>
              </a:rPr>
              <a:t>Rules of </a:t>
            </a:r>
            <a:r>
              <a:rPr lang="en-US" altLang="zh-CN" i="1">
                <a:latin typeface="宋体" pitchFamily="2" charset="-122"/>
              </a:rPr>
              <a:t>Pinyin</a:t>
            </a:r>
            <a:r>
              <a:rPr lang="en-US" altLang="zh-CN">
                <a:latin typeface="宋体" pitchFamily="2" charset="-122"/>
              </a:rPr>
              <a:t>(1)</a:t>
            </a:r>
            <a:endParaRPr lang="zh-CN" altLang="en-US">
              <a:latin typeface="宋体" pitchFamily="2" charset="-122"/>
            </a:endParaRPr>
          </a:p>
        </p:txBody>
      </p:sp>
      <p:sp>
        <p:nvSpPr>
          <p:cNvPr id="71702" name="TextBox 28"/>
          <p:cNvSpPr txBox="1">
            <a:spLocks noChangeArrowheads="1"/>
          </p:cNvSpPr>
          <p:nvPr/>
        </p:nvSpPr>
        <p:spPr bwMode="auto">
          <a:xfrm>
            <a:off x="738188" y="1555750"/>
            <a:ext cx="992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宋体" pitchFamily="2" charset="-122"/>
              </a:rPr>
              <a:t>（</a:t>
            </a:r>
            <a:r>
              <a:rPr lang="en-US" altLang="zh-CN" sz="2400" b="1">
                <a:latin typeface="宋体" pitchFamily="2" charset="-122"/>
              </a:rPr>
              <a:t>1</a:t>
            </a:r>
            <a:r>
              <a:rPr lang="zh-CN" altLang="en-US" sz="2400" b="1">
                <a:latin typeface="宋体" pitchFamily="2" charset="-122"/>
              </a:rPr>
              <a:t>）标调法：</a:t>
            </a:r>
            <a:r>
              <a:rPr lang="en-US" altLang="zh-CN" sz="1600">
                <a:latin typeface="宋体" pitchFamily="2" charset="-122"/>
              </a:rPr>
              <a:t>Tone Marking</a:t>
            </a:r>
            <a:endParaRPr lang="zh-CN" altLang="en-US" sz="1600">
              <a:latin typeface="宋体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23427d8a725826adad8c81745327cd03b527b30"/>
  <p:tag name="ISPRING_RESOURCE_PATHS_HASH_2" val="c978edcef913233f7ec9aec3a84c5c4571812b5d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</TotalTime>
  <Pages>0</Pages>
  <Words>643</Words>
  <Characters>0</Characters>
  <Application>Microsoft Office PowerPoint</Application>
  <DocSecurity>0</DocSecurity>
  <PresentationFormat>自定义</PresentationFormat>
  <Lines>0</Lines>
  <Paragraphs>241</Paragraphs>
  <Slides>20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41" baseType="lpstr">
      <vt:lpstr>Arial</vt:lpstr>
      <vt:lpstr>宋体</vt:lpstr>
      <vt:lpstr>微软雅黑</vt:lpstr>
      <vt:lpstr>楷体_GB2312</vt:lpstr>
      <vt:lpstr>Calibri</vt:lpstr>
      <vt:lpstr>GB Pinyinok-D</vt:lpstr>
      <vt:lpstr>Times New Roman</vt:lpstr>
      <vt:lpstr>SimSun-ExtB</vt:lpstr>
      <vt:lpstr>Bradley Hand ITC</vt:lpstr>
      <vt:lpstr>华文新魏</vt:lpstr>
      <vt:lpstr>楷体</vt:lpstr>
      <vt:lpstr>华文楷体</vt:lpstr>
      <vt:lpstr>Batang</vt:lpstr>
      <vt:lpstr>幼圆</vt:lpstr>
      <vt:lpstr>Calibri Light</vt:lpstr>
      <vt:lpstr>默认设计模板</vt:lpstr>
      <vt:lpstr>自定义设计方案</vt:lpstr>
      <vt:lpstr>1_自定义设计方案</vt:lpstr>
      <vt:lpstr>2_自定义设计方案</vt:lpstr>
      <vt:lpstr>1_默认设计模板</vt:lpstr>
      <vt:lpstr>3_默认设计模板</vt:lpstr>
      <vt:lpstr>第 2 课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lenovo</cp:lastModifiedBy>
  <cp:revision>509</cp:revision>
  <dcterms:created xsi:type="dcterms:W3CDTF">2013-01-25T01:44:32Z</dcterms:created>
  <dcterms:modified xsi:type="dcterms:W3CDTF">2016-01-02T21:38:54Z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2052-9.1.0.4953</vt:lpwstr>
  </property>
</Properties>
</file>