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Lst>
  <p:notesMasterIdLst>
    <p:notesMasterId r:id="rId43"/>
  </p:notesMasterIdLst>
  <p:sldIdLst>
    <p:sldId id="307" r:id="rId3"/>
    <p:sldId id="301" r:id="rId4"/>
    <p:sldId id="297" r:id="rId5"/>
    <p:sldId id="305" r:id="rId6"/>
    <p:sldId id="306" r:id="rId7"/>
    <p:sldId id="278" r:id="rId8"/>
    <p:sldId id="258" r:id="rId9"/>
    <p:sldId id="259" r:id="rId10"/>
    <p:sldId id="260" r:id="rId11"/>
    <p:sldId id="261" r:id="rId12"/>
    <p:sldId id="262" r:id="rId13"/>
    <p:sldId id="264" r:id="rId14"/>
    <p:sldId id="299" r:id="rId15"/>
    <p:sldId id="263" r:id="rId16"/>
    <p:sldId id="267" r:id="rId17"/>
    <p:sldId id="266" r:id="rId18"/>
    <p:sldId id="269" r:id="rId19"/>
    <p:sldId id="268" r:id="rId20"/>
    <p:sldId id="274" r:id="rId21"/>
    <p:sldId id="277" r:id="rId22"/>
    <p:sldId id="270" r:id="rId23"/>
    <p:sldId id="271" r:id="rId24"/>
    <p:sldId id="309" r:id="rId25"/>
    <p:sldId id="279" r:id="rId26"/>
    <p:sldId id="286" r:id="rId27"/>
    <p:sldId id="282" r:id="rId28"/>
    <p:sldId id="287" r:id="rId29"/>
    <p:sldId id="303" r:id="rId30"/>
    <p:sldId id="304" r:id="rId31"/>
    <p:sldId id="288" r:id="rId32"/>
    <p:sldId id="276" r:id="rId33"/>
    <p:sldId id="273" r:id="rId34"/>
    <p:sldId id="290" r:id="rId35"/>
    <p:sldId id="291" r:id="rId36"/>
    <p:sldId id="284" r:id="rId37"/>
    <p:sldId id="295" r:id="rId38"/>
    <p:sldId id="293" r:id="rId39"/>
    <p:sldId id="308" r:id="rId40"/>
    <p:sldId id="285" r:id="rId41"/>
    <p:sldId id="292"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99"/>
    <a:srgbClr val="FFFF00"/>
    <a:srgbClr val="8EBAE2"/>
    <a:srgbClr val="C9B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85341" autoAdjust="0"/>
  </p:normalViewPr>
  <p:slideViewPr>
    <p:cSldViewPr snapToGrid="0">
      <p:cViewPr varScale="1">
        <p:scale>
          <a:sx n="68" d="100"/>
          <a:sy n="68" d="100"/>
        </p:scale>
        <p:origin x="66" y="618"/>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13.xml.rels><?xml version="1.0" encoding="UTF-8" standalone="yes"?>
<Relationships xmlns="http://schemas.openxmlformats.org/package/2006/relationships"><Relationship Id="rId3" Type="http://schemas.openxmlformats.org/officeDocument/2006/relationships/hyperlink" Target="http://library.edgehill.ac.uk/record=b1022633~S1" TargetMode="External"/><Relationship Id="rId2" Type="http://schemas.openxmlformats.org/officeDocument/2006/relationships/hyperlink" Target="http://www.base-search.net/" TargetMode="External"/><Relationship Id="rId1" Type="http://schemas.openxmlformats.org/officeDocument/2006/relationships/hyperlink" Target="http://www.opengrey.eu/" TargetMode="External"/><Relationship Id="rId5" Type="http://schemas.openxmlformats.org/officeDocument/2006/relationships/hyperlink" Target="http://www.base-search.net/Search/Results?lookfor=doctype:0102&amp;refid=dcbroen" TargetMode="External"/><Relationship Id="rId4" Type="http://schemas.openxmlformats.org/officeDocument/2006/relationships/hyperlink" Target="https://scholar.google.co.uk/"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469D4-A2BC-4AB2-80D0-3FAD818B8BE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GB"/>
        </a:p>
      </dgm:t>
    </dgm:pt>
    <dgm:pt modelId="{CBE5257E-2630-4225-8B8A-0A2C95CF9DC5}">
      <dgm:prSet phldrT="[Text]" custT="1"/>
      <dgm:spPr/>
      <dgm:t>
        <a:bodyPr/>
        <a:lstStyle/>
        <a:p>
          <a:r>
            <a:rPr lang="en-GB" sz="2000" dirty="0" smtClean="0"/>
            <a:t>STEP 1: Provisional reading / research background material (textbooks etc.)</a:t>
          </a:r>
          <a:endParaRPr lang="en-GB" sz="2000" dirty="0"/>
        </a:p>
      </dgm:t>
    </dgm:pt>
    <dgm:pt modelId="{8B2849AD-C839-4071-B920-FB74625928DD}" type="parTrans" cxnId="{180AB1E6-3F9F-44AB-9AB7-F67262E86CBF}">
      <dgm:prSet/>
      <dgm:spPr/>
      <dgm:t>
        <a:bodyPr/>
        <a:lstStyle/>
        <a:p>
          <a:endParaRPr lang="en-GB"/>
        </a:p>
      </dgm:t>
    </dgm:pt>
    <dgm:pt modelId="{6E4305B9-D5E4-4326-9FD2-2FF30531C471}" type="sibTrans" cxnId="{180AB1E6-3F9F-44AB-9AB7-F67262E86CBF}">
      <dgm:prSet/>
      <dgm:spPr/>
      <dgm:t>
        <a:bodyPr/>
        <a:lstStyle/>
        <a:p>
          <a:endParaRPr lang="en-GB"/>
        </a:p>
      </dgm:t>
    </dgm:pt>
    <dgm:pt modelId="{7C00DC42-F867-4E99-B8C1-A77EE914B901}">
      <dgm:prSet phldrT="[Text]" custT="1"/>
      <dgm:spPr/>
      <dgm:t>
        <a:bodyPr/>
        <a:lstStyle/>
        <a:p>
          <a:r>
            <a:rPr lang="en-GB" sz="2400" dirty="0" smtClean="0"/>
            <a:t>First draft</a:t>
          </a:r>
          <a:endParaRPr lang="en-GB" sz="2400" dirty="0"/>
        </a:p>
      </dgm:t>
    </dgm:pt>
    <dgm:pt modelId="{7BF62615-A3E0-47C1-9C42-9629B8C70862}" type="parTrans" cxnId="{B6901263-F94C-4340-87EE-A010FD49B32B}">
      <dgm:prSet/>
      <dgm:spPr/>
      <dgm:t>
        <a:bodyPr/>
        <a:lstStyle/>
        <a:p>
          <a:endParaRPr lang="en-GB"/>
        </a:p>
      </dgm:t>
    </dgm:pt>
    <dgm:pt modelId="{1532B216-73FE-4AEC-9539-44D3E716081B}" type="sibTrans" cxnId="{B6901263-F94C-4340-87EE-A010FD49B32B}">
      <dgm:prSet/>
      <dgm:spPr/>
      <dgm:t>
        <a:bodyPr/>
        <a:lstStyle/>
        <a:p>
          <a:endParaRPr lang="en-GB"/>
        </a:p>
      </dgm:t>
    </dgm:pt>
    <dgm:pt modelId="{153D7255-212E-4EF6-8452-88F60B52C940}">
      <dgm:prSet phldrT="[Text]" custT="1"/>
      <dgm:spPr/>
      <dgm:t>
        <a:bodyPr/>
        <a:lstStyle/>
        <a:p>
          <a:r>
            <a:rPr lang="en-GB" sz="2000" dirty="0" smtClean="0"/>
            <a:t>STEP 2: More specific tailored reading / research on research parameters (journal articles etc.)</a:t>
          </a:r>
          <a:endParaRPr lang="en-GB" sz="2000" dirty="0"/>
        </a:p>
      </dgm:t>
    </dgm:pt>
    <dgm:pt modelId="{3DA5B674-BE5F-411C-B98A-1FCF0D4763D8}" type="parTrans" cxnId="{EA237BCB-D5B0-4B7D-B360-1F83D12644F6}">
      <dgm:prSet/>
      <dgm:spPr/>
      <dgm:t>
        <a:bodyPr/>
        <a:lstStyle/>
        <a:p>
          <a:endParaRPr lang="en-GB"/>
        </a:p>
      </dgm:t>
    </dgm:pt>
    <dgm:pt modelId="{373E35BC-9181-4451-A6BE-D166ECAB6B71}" type="sibTrans" cxnId="{EA237BCB-D5B0-4B7D-B360-1F83D12644F6}">
      <dgm:prSet/>
      <dgm:spPr/>
      <dgm:t>
        <a:bodyPr/>
        <a:lstStyle/>
        <a:p>
          <a:endParaRPr lang="en-GB"/>
        </a:p>
      </dgm:t>
    </dgm:pt>
    <dgm:pt modelId="{06F69EB6-095E-440D-B818-6A494B43C7C0}">
      <dgm:prSet phldrT="[Text]" custT="1"/>
      <dgm:spPr/>
      <dgm:t>
        <a:bodyPr/>
        <a:lstStyle/>
        <a:p>
          <a:r>
            <a:rPr lang="en-GB" sz="2400" dirty="0" smtClean="0"/>
            <a:t>Second draft</a:t>
          </a:r>
          <a:endParaRPr lang="en-GB" sz="2400" dirty="0"/>
        </a:p>
      </dgm:t>
    </dgm:pt>
    <dgm:pt modelId="{A4E29217-9B61-47C3-83D1-F25C637083E9}" type="parTrans" cxnId="{5E2405C4-07F7-4331-9BDE-033F4E3D6D18}">
      <dgm:prSet/>
      <dgm:spPr/>
      <dgm:t>
        <a:bodyPr/>
        <a:lstStyle/>
        <a:p>
          <a:endParaRPr lang="en-GB"/>
        </a:p>
      </dgm:t>
    </dgm:pt>
    <dgm:pt modelId="{5F0B068D-DA8C-4FE8-B4FA-8130AE53C4B2}" type="sibTrans" cxnId="{5E2405C4-07F7-4331-9BDE-033F4E3D6D18}">
      <dgm:prSet/>
      <dgm:spPr/>
      <dgm:t>
        <a:bodyPr/>
        <a:lstStyle/>
        <a:p>
          <a:endParaRPr lang="en-GB"/>
        </a:p>
      </dgm:t>
    </dgm:pt>
    <dgm:pt modelId="{06023D08-E048-4001-8E4C-810B29A1C34E}">
      <dgm:prSet phldrT="[Text]" custT="1"/>
      <dgm:spPr/>
      <dgm:t>
        <a:bodyPr/>
        <a:lstStyle/>
        <a:p>
          <a:r>
            <a:rPr lang="en-GB" sz="2000" dirty="0" smtClean="0"/>
            <a:t>STEP 3: Primary research (data collection / interviews.)</a:t>
          </a:r>
          <a:endParaRPr lang="en-GB" sz="2000" dirty="0"/>
        </a:p>
      </dgm:t>
    </dgm:pt>
    <dgm:pt modelId="{AB3EDA59-2546-4C52-9B15-F437C79792ED}" type="parTrans" cxnId="{2063A8B1-7D49-4073-9618-73431CF3A6B2}">
      <dgm:prSet/>
      <dgm:spPr/>
      <dgm:t>
        <a:bodyPr/>
        <a:lstStyle/>
        <a:p>
          <a:endParaRPr lang="en-GB"/>
        </a:p>
      </dgm:t>
    </dgm:pt>
    <dgm:pt modelId="{45463F67-A247-40F0-B432-85886EC35D80}" type="sibTrans" cxnId="{2063A8B1-7D49-4073-9618-73431CF3A6B2}">
      <dgm:prSet/>
      <dgm:spPr/>
      <dgm:t>
        <a:bodyPr/>
        <a:lstStyle/>
        <a:p>
          <a:endParaRPr lang="en-GB"/>
        </a:p>
      </dgm:t>
    </dgm:pt>
    <dgm:pt modelId="{069B331D-66EE-4967-A481-8E4EB647344E}">
      <dgm:prSet phldrT="[Text]" custT="1"/>
      <dgm:spPr/>
      <dgm:t>
        <a:bodyPr/>
        <a:lstStyle/>
        <a:p>
          <a:r>
            <a:rPr lang="en-GB" sz="2400" dirty="0" smtClean="0"/>
            <a:t>Third draft</a:t>
          </a:r>
          <a:endParaRPr lang="en-GB" sz="2400" dirty="0"/>
        </a:p>
      </dgm:t>
    </dgm:pt>
    <dgm:pt modelId="{E38D8EE9-1443-4441-AFB9-BBD91FE85578}" type="parTrans" cxnId="{E35C1A22-892E-49AF-B40E-464D457B84EA}">
      <dgm:prSet/>
      <dgm:spPr/>
      <dgm:t>
        <a:bodyPr/>
        <a:lstStyle/>
        <a:p>
          <a:endParaRPr lang="en-GB"/>
        </a:p>
      </dgm:t>
    </dgm:pt>
    <dgm:pt modelId="{986332EB-C74E-4B09-97BE-728DA7DF1D59}" type="sibTrans" cxnId="{E35C1A22-892E-49AF-B40E-464D457B84EA}">
      <dgm:prSet/>
      <dgm:spPr/>
      <dgm:t>
        <a:bodyPr/>
        <a:lstStyle/>
        <a:p>
          <a:endParaRPr lang="en-GB"/>
        </a:p>
      </dgm:t>
    </dgm:pt>
    <dgm:pt modelId="{46EC63FE-7654-4B49-9331-0AB348CF6058}" type="pres">
      <dgm:prSet presAssocID="{5A3469D4-A2BC-4AB2-80D0-3FAD818B8BEF}" presName="Name0" presStyleCnt="0">
        <dgm:presLayoutVars>
          <dgm:dir/>
          <dgm:animLvl val="lvl"/>
          <dgm:resizeHandles val="exact"/>
        </dgm:presLayoutVars>
      </dgm:prSet>
      <dgm:spPr/>
      <dgm:t>
        <a:bodyPr/>
        <a:lstStyle/>
        <a:p>
          <a:endParaRPr lang="en-GB"/>
        </a:p>
      </dgm:t>
    </dgm:pt>
    <dgm:pt modelId="{63A33BF7-6D30-407E-BB0C-A2F68CE9D388}" type="pres">
      <dgm:prSet presAssocID="{06023D08-E048-4001-8E4C-810B29A1C34E}" presName="boxAndChildren" presStyleCnt="0"/>
      <dgm:spPr/>
      <dgm:t>
        <a:bodyPr/>
        <a:lstStyle/>
        <a:p>
          <a:endParaRPr lang="en-GB"/>
        </a:p>
      </dgm:t>
    </dgm:pt>
    <dgm:pt modelId="{2876CFDA-1922-4319-A145-2CF95B42BBE7}" type="pres">
      <dgm:prSet presAssocID="{06023D08-E048-4001-8E4C-810B29A1C34E}" presName="parentTextBox" presStyleLbl="node1" presStyleIdx="0" presStyleCnt="3"/>
      <dgm:spPr/>
      <dgm:t>
        <a:bodyPr/>
        <a:lstStyle/>
        <a:p>
          <a:endParaRPr lang="en-GB"/>
        </a:p>
      </dgm:t>
    </dgm:pt>
    <dgm:pt modelId="{EE955065-94F2-47A5-8729-4469A863C8B1}" type="pres">
      <dgm:prSet presAssocID="{06023D08-E048-4001-8E4C-810B29A1C34E}" presName="entireBox" presStyleLbl="node1" presStyleIdx="0" presStyleCnt="3"/>
      <dgm:spPr/>
      <dgm:t>
        <a:bodyPr/>
        <a:lstStyle/>
        <a:p>
          <a:endParaRPr lang="en-GB"/>
        </a:p>
      </dgm:t>
    </dgm:pt>
    <dgm:pt modelId="{3316DB89-CD53-46CB-BA00-951E4F5770C4}" type="pres">
      <dgm:prSet presAssocID="{06023D08-E048-4001-8E4C-810B29A1C34E}" presName="descendantBox" presStyleCnt="0"/>
      <dgm:spPr/>
      <dgm:t>
        <a:bodyPr/>
        <a:lstStyle/>
        <a:p>
          <a:endParaRPr lang="en-GB"/>
        </a:p>
      </dgm:t>
    </dgm:pt>
    <dgm:pt modelId="{3AEC6049-9844-4931-AFE6-EC9EA4CD8D04}" type="pres">
      <dgm:prSet presAssocID="{069B331D-66EE-4967-A481-8E4EB647344E}" presName="childTextBox" presStyleLbl="fgAccFollowNode1" presStyleIdx="0" presStyleCnt="3">
        <dgm:presLayoutVars>
          <dgm:bulletEnabled val="1"/>
        </dgm:presLayoutVars>
      </dgm:prSet>
      <dgm:spPr/>
      <dgm:t>
        <a:bodyPr/>
        <a:lstStyle/>
        <a:p>
          <a:endParaRPr lang="en-GB"/>
        </a:p>
      </dgm:t>
    </dgm:pt>
    <dgm:pt modelId="{5CBEA2C9-438A-4CE7-A4A2-E9409131A950}" type="pres">
      <dgm:prSet presAssocID="{373E35BC-9181-4451-A6BE-D166ECAB6B71}" presName="sp" presStyleCnt="0"/>
      <dgm:spPr/>
      <dgm:t>
        <a:bodyPr/>
        <a:lstStyle/>
        <a:p>
          <a:endParaRPr lang="en-GB"/>
        </a:p>
      </dgm:t>
    </dgm:pt>
    <dgm:pt modelId="{64330315-B987-4AD9-B15D-510DC5634A82}" type="pres">
      <dgm:prSet presAssocID="{153D7255-212E-4EF6-8452-88F60B52C940}" presName="arrowAndChildren" presStyleCnt="0"/>
      <dgm:spPr/>
      <dgm:t>
        <a:bodyPr/>
        <a:lstStyle/>
        <a:p>
          <a:endParaRPr lang="en-GB"/>
        </a:p>
      </dgm:t>
    </dgm:pt>
    <dgm:pt modelId="{905B903E-C5A2-4EE2-AC23-A84E5E717D7B}" type="pres">
      <dgm:prSet presAssocID="{153D7255-212E-4EF6-8452-88F60B52C940}" presName="parentTextArrow" presStyleLbl="node1" presStyleIdx="0" presStyleCnt="3"/>
      <dgm:spPr/>
      <dgm:t>
        <a:bodyPr/>
        <a:lstStyle/>
        <a:p>
          <a:endParaRPr lang="en-GB"/>
        </a:p>
      </dgm:t>
    </dgm:pt>
    <dgm:pt modelId="{B7C61EE4-0690-45B3-A7E6-75F4AD0F91A1}" type="pres">
      <dgm:prSet presAssocID="{153D7255-212E-4EF6-8452-88F60B52C940}" presName="arrow" presStyleLbl="node1" presStyleIdx="1" presStyleCnt="3"/>
      <dgm:spPr/>
      <dgm:t>
        <a:bodyPr/>
        <a:lstStyle/>
        <a:p>
          <a:endParaRPr lang="en-GB"/>
        </a:p>
      </dgm:t>
    </dgm:pt>
    <dgm:pt modelId="{284FBC1D-5CA1-48C9-80BB-1290A7622E33}" type="pres">
      <dgm:prSet presAssocID="{153D7255-212E-4EF6-8452-88F60B52C940}" presName="descendantArrow" presStyleCnt="0"/>
      <dgm:spPr/>
      <dgm:t>
        <a:bodyPr/>
        <a:lstStyle/>
        <a:p>
          <a:endParaRPr lang="en-GB"/>
        </a:p>
      </dgm:t>
    </dgm:pt>
    <dgm:pt modelId="{2919FCAB-A3A8-415D-B065-4C8602B62BDB}" type="pres">
      <dgm:prSet presAssocID="{06F69EB6-095E-440D-B818-6A494B43C7C0}" presName="childTextArrow" presStyleLbl="fgAccFollowNode1" presStyleIdx="1" presStyleCnt="3">
        <dgm:presLayoutVars>
          <dgm:bulletEnabled val="1"/>
        </dgm:presLayoutVars>
      </dgm:prSet>
      <dgm:spPr/>
      <dgm:t>
        <a:bodyPr/>
        <a:lstStyle/>
        <a:p>
          <a:endParaRPr lang="en-GB"/>
        </a:p>
      </dgm:t>
    </dgm:pt>
    <dgm:pt modelId="{E462DD7F-3E2E-4DAE-B485-02ABF250931F}" type="pres">
      <dgm:prSet presAssocID="{6E4305B9-D5E4-4326-9FD2-2FF30531C471}" presName="sp" presStyleCnt="0"/>
      <dgm:spPr/>
      <dgm:t>
        <a:bodyPr/>
        <a:lstStyle/>
        <a:p>
          <a:endParaRPr lang="en-GB"/>
        </a:p>
      </dgm:t>
    </dgm:pt>
    <dgm:pt modelId="{AB524B09-A328-4665-A64A-CA88E7B4ADB7}" type="pres">
      <dgm:prSet presAssocID="{CBE5257E-2630-4225-8B8A-0A2C95CF9DC5}" presName="arrowAndChildren" presStyleCnt="0"/>
      <dgm:spPr/>
      <dgm:t>
        <a:bodyPr/>
        <a:lstStyle/>
        <a:p>
          <a:endParaRPr lang="en-GB"/>
        </a:p>
      </dgm:t>
    </dgm:pt>
    <dgm:pt modelId="{43FADDE6-4335-425A-B774-7A497DB2E126}" type="pres">
      <dgm:prSet presAssocID="{CBE5257E-2630-4225-8B8A-0A2C95CF9DC5}" presName="parentTextArrow" presStyleLbl="node1" presStyleIdx="1" presStyleCnt="3"/>
      <dgm:spPr/>
      <dgm:t>
        <a:bodyPr/>
        <a:lstStyle/>
        <a:p>
          <a:endParaRPr lang="en-GB"/>
        </a:p>
      </dgm:t>
    </dgm:pt>
    <dgm:pt modelId="{5D97CEDB-5677-4235-B707-1409297B9B52}" type="pres">
      <dgm:prSet presAssocID="{CBE5257E-2630-4225-8B8A-0A2C95CF9DC5}" presName="arrow" presStyleLbl="node1" presStyleIdx="2" presStyleCnt="3" custLinFactNeighborX="238"/>
      <dgm:spPr/>
      <dgm:t>
        <a:bodyPr/>
        <a:lstStyle/>
        <a:p>
          <a:endParaRPr lang="en-GB"/>
        </a:p>
      </dgm:t>
    </dgm:pt>
    <dgm:pt modelId="{938D622C-F015-477D-BA7A-8D75C784F038}" type="pres">
      <dgm:prSet presAssocID="{CBE5257E-2630-4225-8B8A-0A2C95CF9DC5}" presName="descendantArrow" presStyleCnt="0"/>
      <dgm:spPr/>
      <dgm:t>
        <a:bodyPr/>
        <a:lstStyle/>
        <a:p>
          <a:endParaRPr lang="en-GB"/>
        </a:p>
      </dgm:t>
    </dgm:pt>
    <dgm:pt modelId="{1EC6F3C0-2EE6-4364-9585-99754D6FF70D}" type="pres">
      <dgm:prSet presAssocID="{7C00DC42-F867-4E99-B8C1-A77EE914B901}" presName="childTextArrow" presStyleLbl="fgAccFollowNode1" presStyleIdx="2" presStyleCnt="3" custLinFactNeighborX="5241">
        <dgm:presLayoutVars>
          <dgm:bulletEnabled val="1"/>
        </dgm:presLayoutVars>
      </dgm:prSet>
      <dgm:spPr/>
      <dgm:t>
        <a:bodyPr/>
        <a:lstStyle/>
        <a:p>
          <a:endParaRPr lang="en-GB"/>
        </a:p>
      </dgm:t>
    </dgm:pt>
  </dgm:ptLst>
  <dgm:cxnLst>
    <dgm:cxn modelId="{B6901263-F94C-4340-87EE-A010FD49B32B}" srcId="{CBE5257E-2630-4225-8B8A-0A2C95CF9DC5}" destId="{7C00DC42-F867-4E99-B8C1-A77EE914B901}" srcOrd="0" destOrd="0" parTransId="{7BF62615-A3E0-47C1-9C42-9629B8C70862}" sibTransId="{1532B216-73FE-4AEC-9539-44D3E716081B}"/>
    <dgm:cxn modelId="{19ACC72D-5B5C-422B-9AE3-201B8616EBD8}" type="presOf" srcId="{153D7255-212E-4EF6-8452-88F60B52C940}" destId="{B7C61EE4-0690-45B3-A7E6-75F4AD0F91A1}" srcOrd="1" destOrd="0" presId="urn:microsoft.com/office/officeart/2005/8/layout/process4"/>
    <dgm:cxn modelId="{5E2405C4-07F7-4331-9BDE-033F4E3D6D18}" srcId="{153D7255-212E-4EF6-8452-88F60B52C940}" destId="{06F69EB6-095E-440D-B818-6A494B43C7C0}" srcOrd="0" destOrd="0" parTransId="{A4E29217-9B61-47C3-83D1-F25C637083E9}" sibTransId="{5F0B068D-DA8C-4FE8-B4FA-8130AE53C4B2}"/>
    <dgm:cxn modelId="{E3A98A0C-959D-43AE-8E71-0CE5536108BE}" type="presOf" srcId="{06023D08-E048-4001-8E4C-810B29A1C34E}" destId="{EE955065-94F2-47A5-8729-4469A863C8B1}" srcOrd="1" destOrd="0" presId="urn:microsoft.com/office/officeart/2005/8/layout/process4"/>
    <dgm:cxn modelId="{E6CFE346-7AD2-45EF-ADE2-1657B9003EBE}" type="presOf" srcId="{7C00DC42-F867-4E99-B8C1-A77EE914B901}" destId="{1EC6F3C0-2EE6-4364-9585-99754D6FF70D}" srcOrd="0" destOrd="0" presId="urn:microsoft.com/office/officeart/2005/8/layout/process4"/>
    <dgm:cxn modelId="{2063A8B1-7D49-4073-9618-73431CF3A6B2}" srcId="{5A3469D4-A2BC-4AB2-80D0-3FAD818B8BEF}" destId="{06023D08-E048-4001-8E4C-810B29A1C34E}" srcOrd="2" destOrd="0" parTransId="{AB3EDA59-2546-4C52-9B15-F437C79792ED}" sibTransId="{45463F67-A247-40F0-B432-85886EC35D80}"/>
    <dgm:cxn modelId="{7BAF3195-1BA6-47F1-B293-0887F7B130FB}" type="presOf" srcId="{CBE5257E-2630-4225-8B8A-0A2C95CF9DC5}" destId="{43FADDE6-4335-425A-B774-7A497DB2E126}" srcOrd="0" destOrd="0" presId="urn:microsoft.com/office/officeart/2005/8/layout/process4"/>
    <dgm:cxn modelId="{180AB1E6-3F9F-44AB-9AB7-F67262E86CBF}" srcId="{5A3469D4-A2BC-4AB2-80D0-3FAD818B8BEF}" destId="{CBE5257E-2630-4225-8B8A-0A2C95CF9DC5}" srcOrd="0" destOrd="0" parTransId="{8B2849AD-C839-4071-B920-FB74625928DD}" sibTransId="{6E4305B9-D5E4-4326-9FD2-2FF30531C471}"/>
    <dgm:cxn modelId="{EA237BCB-D5B0-4B7D-B360-1F83D12644F6}" srcId="{5A3469D4-A2BC-4AB2-80D0-3FAD818B8BEF}" destId="{153D7255-212E-4EF6-8452-88F60B52C940}" srcOrd="1" destOrd="0" parTransId="{3DA5B674-BE5F-411C-B98A-1FCF0D4763D8}" sibTransId="{373E35BC-9181-4451-A6BE-D166ECAB6B71}"/>
    <dgm:cxn modelId="{95E35A17-9F76-469C-B251-B1855F4272C7}" type="presOf" srcId="{06F69EB6-095E-440D-B818-6A494B43C7C0}" destId="{2919FCAB-A3A8-415D-B065-4C8602B62BDB}" srcOrd="0" destOrd="0" presId="urn:microsoft.com/office/officeart/2005/8/layout/process4"/>
    <dgm:cxn modelId="{0D33DCC8-94F7-4580-AF9F-85C02912B0C8}" type="presOf" srcId="{153D7255-212E-4EF6-8452-88F60B52C940}" destId="{905B903E-C5A2-4EE2-AC23-A84E5E717D7B}" srcOrd="0" destOrd="0" presId="urn:microsoft.com/office/officeart/2005/8/layout/process4"/>
    <dgm:cxn modelId="{6DDB0ADC-ADE7-4B0E-B5DF-4C5DC394BCBB}" type="presOf" srcId="{069B331D-66EE-4967-A481-8E4EB647344E}" destId="{3AEC6049-9844-4931-AFE6-EC9EA4CD8D04}" srcOrd="0" destOrd="0" presId="urn:microsoft.com/office/officeart/2005/8/layout/process4"/>
    <dgm:cxn modelId="{58CBFEDB-5BE1-4977-B5AF-1E99E7FF20C1}" type="presOf" srcId="{CBE5257E-2630-4225-8B8A-0A2C95CF9DC5}" destId="{5D97CEDB-5677-4235-B707-1409297B9B52}" srcOrd="1" destOrd="0" presId="urn:microsoft.com/office/officeart/2005/8/layout/process4"/>
    <dgm:cxn modelId="{E35C1A22-892E-49AF-B40E-464D457B84EA}" srcId="{06023D08-E048-4001-8E4C-810B29A1C34E}" destId="{069B331D-66EE-4967-A481-8E4EB647344E}" srcOrd="0" destOrd="0" parTransId="{E38D8EE9-1443-4441-AFB9-BBD91FE85578}" sibTransId="{986332EB-C74E-4B09-97BE-728DA7DF1D59}"/>
    <dgm:cxn modelId="{4DCEDD10-CCDF-4F52-B357-72F616BED47A}" type="presOf" srcId="{06023D08-E048-4001-8E4C-810B29A1C34E}" destId="{2876CFDA-1922-4319-A145-2CF95B42BBE7}" srcOrd="0" destOrd="0" presId="urn:microsoft.com/office/officeart/2005/8/layout/process4"/>
    <dgm:cxn modelId="{E1C26468-EBFD-4446-AA8E-8F67D32534AC}" type="presOf" srcId="{5A3469D4-A2BC-4AB2-80D0-3FAD818B8BEF}" destId="{46EC63FE-7654-4B49-9331-0AB348CF6058}" srcOrd="0" destOrd="0" presId="urn:microsoft.com/office/officeart/2005/8/layout/process4"/>
    <dgm:cxn modelId="{1757DF11-9980-4740-9A2D-D5A674488E24}" type="presParOf" srcId="{46EC63FE-7654-4B49-9331-0AB348CF6058}" destId="{63A33BF7-6D30-407E-BB0C-A2F68CE9D388}" srcOrd="0" destOrd="0" presId="urn:microsoft.com/office/officeart/2005/8/layout/process4"/>
    <dgm:cxn modelId="{6F6283CB-EF4C-471F-AAD1-496052276F64}" type="presParOf" srcId="{63A33BF7-6D30-407E-BB0C-A2F68CE9D388}" destId="{2876CFDA-1922-4319-A145-2CF95B42BBE7}" srcOrd="0" destOrd="0" presId="urn:microsoft.com/office/officeart/2005/8/layout/process4"/>
    <dgm:cxn modelId="{96141609-FA2F-4F1C-A000-4C62D3572EC1}" type="presParOf" srcId="{63A33BF7-6D30-407E-BB0C-A2F68CE9D388}" destId="{EE955065-94F2-47A5-8729-4469A863C8B1}" srcOrd="1" destOrd="0" presId="urn:microsoft.com/office/officeart/2005/8/layout/process4"/>
    <dgm:cxn modelId="{3255BD54-85A5-4ED7-A27E-4797796087A8}" type="presParOf" srcId="{63A33BF7-6D30-407E-BB0C-A2F68CE9D388}" destId="{3316DB89-CD53-46CB-BA00-951E4F5770C4}" srcOrd="2" destOrd="0" presId="urn:microsoft.com/office/officeart/2005/8/layout/process4"/>
    <dgm:cxn modelId="{933B7B08-4862-44A7-B998-5D23B6AC4909}" type="presParOf" srcId="{3316DB89-CD53-46CB-BA00-951E4F5770C4}" destId="{3AEC6049-9844-4931-AFE6-EC9EA4CD8D04}" srcOrd="0" destOrd="0" presId="urn:microsoft.com/office/officeart/2005/8/layout/process4"/>
    <dgm:cxn modelId="{B8D42783-9F5E-4818-899D-2555E3FA5CD5}" type="presParOf" srcId="{46EC63FE-7654-4B49-9331-0AB348CF6058}" destId="{5CBEA2C9-438A-4CE7-A4A2-E9409131A950}" srcOrd="1" destOrd="0" presId="urn:microsoft.com/office/officeart/2005/8/layout/process4"/>
    <dgm:cxn modelId="{1D578DD5-C4AF-4F04-8D56-23ADFF7E244F}" type="presParOf" srcId="{46EC63FE-7654-4B49-9331-0AB348CF6058}" destId="{64330315-B987-4AD9-B15D-510DC5634A82}" srcOrd="2" destOrd="0" presId="urn:microsoft.com/office/officeart/2005/8/layout/process4"/>
    <dgm:cxn modelId="{55DC6E3C-CF92-482C-B251-AD5E8D4A48D8}" type="presParOf" srcId="{64330315-B987-4AD9-B15D-510DC5634A82}" destId="{905B903E-C5A2-4EE2-AC23-A84E5E717D7B}" srcOrd="0" destOrd="0" presId="urn:microsoft.com/office/officeart/2005/8/layout/process4"/>
    <dgm:cxn modelId="{EF2CAEAF-D7AA-43BF-A4A0-53C37FD10EB0}" type="presParOf" srcId="{64330315-B987-4AD9-B15D-510DC5634A82}" destId="{B7C61EE4-0690-45B3-A7E6-75F4AD0F91A1}" srcOrd="1" destOrd="0" presId="urn:microsoft.com/office/officeart/2005/8/layout/process4"/>
    <dgm:cxn modelId="{C49DCCDD-13F5-4AE0-8AE2-6846AC274D4A}" type="presParOf" srcId="{64330315-B987-4AD9-B15D-510DC5634A82}" destId="{284FBC1D-5CA1-48C9-80BB-1290A7622E33}" srcOrd="2" destOrd="0" presId="urn:microsoft.com/office/officeart/2005/8/layout/process4"/>
    <dgm:cxn modelId="{696F8AA3-A894-4E30-9F68-D26CAE7D13F5}" type="presParOf" srcId="{284FBC1D-5CA1-48C9-80BB-1290A7622E33}" destId="{2919FCAB-A3A8-415D-B065-4C8602B62BDB}" srcOrd="0" destOrd="0" presId="urn:microsoft.com/office/officeart/2005/8/layout/process4"/>
    <dgm:cxn modelId="{C49DB2F4-2AD3-4DD9-A775-50C4A4B7F61F}" type="presParOf" srcId="{46EC63FE-7654-4B49-9331-0AB348CF6058}" destId="{E462DD7F-3E2E-4DAE-B485-02ABF250931F}" srcOrd="3" destOrd="0" presId="urn:microsoft.com/office/officeart/2005/8/layout/process4"/>
    <dgm:cxn modelId="{89FF1DD5-3CE3-499C-BE49-B44C807AD13B}" type="presParOf" srcId="{46EC63FE-7654-4B49-9331-0AB348CF6058}" destId="{AB524B09-A328-4665-A64A-CA88E7B4ADB7}" srcOrd="4" destOrd="0" presId="urn:microsoft.com/office/officeart/2005/8/layout/process4"/>
    <dgm:cxn modelId="{21BBF6C8-C69C-43C4-8C62-F8345070288F}" type="presParOf" srcId="{AB524B09-A328-4665-A64A-CA88E7B4ADB7}" destId="{43FADDE6-4335-425A-B774-7A497DB2E126}" srcOrd="0" destOrd="0" presId="urn:microsoft.com/office/officeart/2005/8/layout/process4"/>
    <dgm:cxn modelId="{718B95B0-8476-4B4A-83C4-6FE0D52EE98B}" type="presParOf" srcId="{AB524B09-A328-4665-A64A-CA88E7B4ADB7}" destId="{5D97CEDB-5677-4235-B707-1409297B9B52}" srcOrd="1" destOrd="0" presId="urn:microsoft.com/office/officeart/2005/8/layout/process4"/>
    <dgm:cxn modelId="{8980DE6D-2A71-4A34-9833-EC6F2C55273F}" type="presParOf" srcId="{AB524B09-A328-4665-A64A-CA88E7B4ADB7}" destId="{938D622C-F015-477D-BA7A-8D75C784F038}" srcOrd="2" destOrd="0" presId="urn:microsoft.com/office/officeart/2005/8/layout/process4"/>
    <dgm:cxn modelId="{E0044784-C162-4811-B37B-7F76CC0E7AE5}" type="presParOf" srcId="{938D622C-F015-477D-BA7A-8D75C784F038}" destId="{1EC6F3C0-2EE6-4364-9585-99754D6FF70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ED40E8-C8F0-44DA-AF35-0C87CAF58803}" type="doc">
      <dgm:prSet loTypeId="urn:microsoft.com/office/officeart/2005/8/layout/equation1" loCatId="process" qsTypeId="urn:microsoft.com/office/officeart/2005/8/quickstyle/simple1" qsCatId="simple" csTypeId="urn:microsoft.com/office/officeart/2005/8/colors/colorful5" csCatId="colorful" phldr="1"/>
      <dgm:spPr/>
    </dgm:pt>
    <dgm:pt modelId="{29F22053-205C-4FE1-9F2B-9862FF228B83}">
      <dgm:prSet phldrT="[Text]" custT="1"/>
      <dgm:spPr/>
      <dgm:t>
        <a:bodyPr/>
        <a:lstStyle/>
        <a:p>
          <a:r>
            <a:rPr lang="en-GB" sz="2000" dirty="0" smtClean="0"/>
            <a:t>Planning</a:t>
          </a:r>
          <a:endParaRPr lang="en-GB" sz="2000" dirty="0"/>
        </a:p>
      </dgm:t>
    </dgm:pt>
    <dgm:pt modelId="{0ABA6AB3-4619-47DF-8498-6443AA75C328}" type="parTrans" cxnId="{FFDC74B8-2DF3-42F8-8B07-92715C4A63C8}">
      <dgm:prSet/>
      <dgm:spPr/>
      <dgm:t>
        <a:bodyPr/>
        <a:lstStyle/>
        <a:p>
          <a:endParaRPr lang="en-GB"/>
        </a:p>
      </dgm:t>
    </dgm:pt>
    <dgm:pt modelId="{E394C678-FAAF-4290-B223-318B156D95D5}" type="sibTrans" cxnId="{FFDC74B8-2DF3-42F8-8B07-92715C4A63C8}">
      <dgm:prSet/>
      <dgm:spPr/>
      <dgm:t>
        <a:bodyPr/>
        <a:lstStyle/>
        <a:p>
          <a:endParaRPr lang="en-GB"/>
        </a:p>
      </dgm:t>
    </dgm:pt>
    <dgm:pt modelId="{740C5D62-6083-4C46-827E-B74EB0DCC957}">
      <dgm:prSet phldrT="[Text]" custT="1"/>
      <dgm:spPr/>
      <dgm:t>
        <a:bodyPr/>
        <a:lstStyle/>
        <a:p>
          <a:r>
            <a:rPr lang="en-GB" sz="2000" dirty="0" smtClean="0"/>
            <a:t>Preparation</a:t>
          </a:r>
          <a:endParaRPr lang="en-GB" sz="2000" dirty="0"/>
        </a:p>
      </dgm:t>
    </dgm:pt>
    <dgm:pt modelId="{98752512-3181-49F7-894C-FE49F234FE91}" type="parTrans" cxnId="{E8AEB21A-4A52-4101-8BAB-AF9876BB294F}">
      <dgm:prSet/>
      <dgm:spPr/>
      <dgm:t>
        <a:bodyPr/>
        <a:lstStyle/>
        <a:p>
          <a:endParaRPr lang="en-GB"/>
        </a:p>
      </dgm:t>
    </dgm:pt>
    <dgm:pt modelId="{E24D266C-AAC9-4B05-B766-D59FA2C8CC31}" type="sibTrans" cxnId="{E8AEB21A-4A52-4101-8BAB-AF9876BB294F}">
      <dgm:prSet/>
      <dgm:spPr/>
      <dgm:t>
        <a:bodyPr/>
        <a:lstStyle/>
        <a:p>
          <a:endParaRPr lang="en-GB" dirty="0">
            <a:solidFill>
              <a:schemeClr val="tx1"/>
            </a:solidFill>
          </a:endParaRPr>
        </a:p>
      </dgm:t>
    </dgm:pt>
    <dgm:pt modelId="{5472FFCA-4630-4FCE-A17C-6A1E73D9C4F9}">
      <dgm:prSet phldrT="[Text]" custT="1"/>
      <dgm:spPr/>
      <dgm:t>
        <a:bodyPr/>
        <a:lstStyle/>
        <a:p>
          <a:r>
            <a:rPr lang="en-GB" sz="2000" dirty="0" smtClean="0"/>
            <a:t>Efficiency</a:t>
          </a:r>
          <a:endParaRPr lang="en-GB" sz="2000" dirty="0"/>
        </a:p>
      </dgm:t>
    </dgm:pt>
    <dgm:pt modelId="{2634672F-9103-4CDC-84D5-0FDA937204F7}" type="parTrans" cxnId="{1BE587CD-8581-4C1F-921D-5F49FF49FAF5}">
      <dgm:prSet/>
      <dgm:spPr/>
      <dgm:t>
        <a:bodyPr/>
        <a:lstStyle/>
        <a:p>
          <a:endParaRPr lang="en-GB"/>
        </a:p>
      </dgm:t>
    </dgm:pt>
    <dgm:pt modelId="{13447DFA-4CB7-401E-B066-26F27B6E0D30}" type="sibTrans" cxnId="{1BE587CD-8581-4C1F-921D-5F49FF49FAF5}">
      <dgm:prSet/>
      <dgm:spPr/>
      <dgm:t>
        <a:bodyPr/>
        <a:lstStyle/>
        <a:p>
          <a:endParaRPr lang="en-GB"/>
        </a:p>
      </dgm:t>
    </dgm:pt>
    <dgm:pt modelId="{AADE6F09-0EAA-48A1-95BA-8BC3E981CB4E}" type="pres">
      <dgm:prSet presAssocID="{F2ED40E8-C8F0-44DA-AF35-0C87CAF58803}" presName="linearFlow" presStyleCnt="0">
        <dgm:presLayoutVars>
          <dgm:dir/>
          <dgm:resizeHandles val="exact"/>
        </dgm:presLayoutVars>
      </dgm:prSet>
      <dgm:spPr/>
    </dgm:pt>
    <dgm:pt modelId="{F2B4C539-CD8B-4CBD-9953-CBDA2720FE90}" type="pres">
      <dgm:prSet presAssocID="{29F22053-205C-4FE1-9F2B-9862FF228B83}" presName="node" presStyleLbl="node1" presStyleIdx="0" presStyleCnt="3" custScaleX="98857" custScaleY="90938">
        <dgm:presLayoutVars>
          <dgm:bulletEnabled val="1"/>
        </dgm:presLayoutVars>
      </dgm:prSet>
      <dgm:spPr/>
      <dgm:t>
        <a:bodyPr/>
        <a:lstStyle/>
        <a:p>
          <a:endParaRPr lang="en-GB"/>
        </a:p>
      </dgm:t>
    </dgm:pt>
    <dgm:pt modelId="{4652F229-624E-40BC-B660-6E8356F712A6}" type="pres">
      <dgm:prSet presAssocID="{E394C678-FAAF-4290-B223-318B156D95D5}" presName="spacerL" presStyleCnt="0"/>
      <dgm:spPr/>
    </dgm:pt>
    <dgm:pt modelId="{CC06B150-279A-49BA-A944-3E729BD8C05B}" type="pres">
      <dgm:prSet presAssocID="{E394C678-FAAF-4290-B223-318B156D95D5}" presName="sibTrans" presStyleLbl="sibTrans2D1" presStyleIdx="0" presStyleCnt="2"/>
      <dgm:spPr/>
      <dgm:t>
        <a:bodyPr/>
        <a:lstStyle/>
        <a:p>
          <a:endParaRPr lang="en-GB"/>
        </a:p>
      </dgm:t>
    </dgm:pt>
    <dgm:pt modelId="{95FC41F3-7C2F-4A93-91E4-BEB9FECE721B}" type="pres">
      <dgm:prSet presAssocID="{E394C678-FAAF-4290-B223-318B156D95D5}" presName="spacerR" presStyleCnt="0"/>
      <dgm:spPr/>
    </dgm:pt>
    <dgm:pt modelId="{EA38693B-B6FB-4A96-8904-E32A32D909FA}" type="pres">
      <dgm:prSet presAssocID="{740C5D62-6083-4C46-827E-B74EB0DCC957}" presName="node" presStyleLbl="node1" presStyleIdx="1" presStyleCnt="3" custScaleX="101410" custScaleY="95248">
        <dgm:presLayoutVars>
          <dgm:bulletEnabled val="1"/>
        </dgm:presLayoutVars>
      </dgm:prSet>
      <dgm:spPr/>
      <dgm:t>
        <a:bodyPr/>
        <a:lstStyle/>
        <a:p>
          <a:endParaRPr lang="en-GB"/>
        </a:p>
      </dgm:t>
    </dgm:pt>
    <dgm:pt modelId="{6A3FE658-A7C4-45E5-9F84-5BF1C8E6FA00}" type="pres">
      <dgm:prSet presAssocID="{E24D266C-AAC9-4B05-B766-D59FA2C8CC31}" presName="spacerL" presStyleCnt="0"/>
      <dgm:spPr/>
    </dgm:pt>
    <dgm:pt modelId="{76C94B01-1766-4208-82C3-587997658A81}" type="pres">
      <dgm:prSet presAssocID="{E24D266C-AAC9-4B05-B766-D59FA2C8CC31}" presName="sibTrans" presStyleLbl="sibTrans2D1" presStyleIdx="1" presStyleCnt="2"/>
      <dgm:spPr/>
      <dgm:t>
        <a:bodyPr/>
        <a:lstStyle/>
        <a:p>
          <a:endParaRPr lang="en-GB"/>
        </a:p>
      </dgm:t>
    </dgm:pt>
    <dgm:pt modelId="{14949DB9-407A-4151-AD31-EA2D408EB7EB}" type="pres">
      <dgm:prSet presAssocID="{E24D266C-AAC9-4B05-B766-D59FA2C8CC31}" presName="spacerR" presStyleCnt="0"/>
      <dgm:spPr/>
    </dgm:pt>
    <dgm:pt modelId="{8C936701-8EA8-4A9D-B48E-85C0D11B243B}" type="pres">
      <dgm:prSet presAssocID="{5472FFCA-4630-4FCE-A17C-6A1E73D9C4F9}" presName="node" presStyleLbl="node1" presStyleIdx="2" presStyleCnt="3" custLinFactNeighborY="2236">
        <dgm:presLayoutVars>
          <dgm:bulletEnabled val="1"/>
        </dgm:presLayoutVars>
      </dgm:prSet>
      <dgm:spPr/>
      <dgm:t>
        <a:bodyPr/>
        <a:lstStyle/>
        <a:p>
          <a:endParaRPr lang="en-GB"/>
        </a:p>
      </dgm:t>
    </dgm:pt>
  </dgm:ptLst>
  <dgm:cxnLst>
    <dgm:cxn modelId="{78039887-8A5D-4D19-A4D4-40DF8286BE35}" type="presOf" srcId="{740C5D62-6083-4C46-827E-B74EB0DCC957}" destId="{EA38693B-B6FB-4A96-8904-E32A32D909FA}" srcOrd="0" destOrd="0" presId="urn:microsoft.com/office/officeart/2005/8/layout/equation1"/>
    <dgm:cxn modelId="{2E519226-8E03-48C1-9338-17AE963F715E}" type="presOf" srcId="{F2ED40E8-C8F0-44DA-AF35-0C87CAF58803}" destId="{AADE6F09-0EAA-48A1-95BA-8BC3E981CB4E}" srcOrd="0" destOrd="0" presId="urn:microsoft.com/office/officeart/2005/8/layout/equation1"/>
    <dgm:cxn modelId="{0987B2EE-AA5C-4718-9A7A-6A45279089DA}" type="presOf" srcId="{5472FFCA-4630-4FCE-A17C-6A1E73D9C4F9}" destId="{8C936701-8EA8-4A9D-B48E-85C0D11B243B}" srcOrd="0" destOrd="0" presId="urn:microsoft.com/office/officeart/2005/8/layout/equation1"/>
    <dgm:cxn modelId="{E8AEB21A-4A52-4101-8BAB-AF9876BB294F}" srcId="{F2ED40E8-C8F0-44DA-AF35-0C87CAF58803}" destId="{740C5D62-6083-4C46-827E-B74EB0DCC957}" srcOrd="1" destOrd="0" parTransId="{98752512-3181-49F7-894C-FE49F234FE91}" sibTransId="{E24D266C-AAC9-4B05-B766-D59FA2C8CC31}"/>
    <dgm:cxn modelId="{168C171E-A8BC-4341-A099-8930BDF8A166}" type="presOf" srcId="{E24D266C-AAC9-4B05-B766-D59FA2C8CC31}" destId="{76C94B01-1766-4208-82C3-587997658A81}" srcOrd="0" destOrd="0" presId="urn:microsoft.com/office/officeart/2005/8/layout/equation1"/>
    <dgm:cxn modelId="{69AE27CD-2105-41AF-8892-56094CD704F6}" type="presOf" srcId="{29F22053-205C-4FE1-9F2B-9862FF228B83}" destId="{F2B4C539-CD8B-4CBD-9953-CBDA2720FE90}" srcOrd="0" destOrd="0" presId="urn:microsoft.com/office/officeart/2005/8/layout/equation1"/>
    <dgm:cxn modelId="{1BE587CD-8581-4C1F-921D-5F49FF49FAF5}" srcId="{F2ED40E8-C8F0-44DA-AF35-0C87CAF58803}" destId="{5472FFCA-4630-4FCE-A17C-6A1E73D9C4F9}" srcOrd="2" destOrd="0" parTransId="{2634672F-9103-4CDC-84D5-0FDA937204F7}" sibTransId="{13447DFA-4CB7-401E-B066-26F27B6E0D30}"/>
    <dgm:cxn modelId="{AB3251CF-D11B-4981-81B7-CF7EBB88F26E}" type="presOf" srcId="{E394C678-FAAF-4290-B223-318B156D95D5}" destId="{CC06B150-279A-49BA-A944-3E729BD8C05B}" srcOrd="0" destOrd="0" presId="urn:microsoft.com/office/officeart/2005/8/layout/equation1"/>
    <dgm:cxn modelId="{FFDC74B8-2DF3-42F8-8B07-92715C4A63C8}" srcId="{F2ED40E8-C8F0-44DA-AF35-0C87CAF58803}" destId="{29F22053-205C-4FE1-9F2B-9862FF228B83}" srcOrd="0" destOrd="0" parTransId="{0ABA6AB3-4619-47DF-8498-6443AA75C328}" sibTransId="{E394C678-FAAF-4290-B223-318B156D95D5}"/>
    <dgm:cxn modelId="{A0024C4C-D126-44CE-8F79-AB1EE352F4D5}" type="presParOf" srcId="{AADE6F09-0EAA-48A1-95BA-8BC3E981CB4E}" destId="{F2B4C539-CD8B-4CBD-9953-CBDA2720FE90}" srcOrd="0" destOrd="0" presId="urn:microsoft.com/office/officeart/2005/8/layout/equation1"/>
    <dgm:cxn modelId="{B8ADA391-6A78-4B80-9637-8A0C3E8ED7A2}" type="presParOf" srcId="{AADE6F09-0EAA-48A1-95BA-8BC3E981CB4E}" destId="{4652F229-624E-40BC-B660-6E8356F712A6}" srcOrd="1" destOrd="0" presId="urn:microsoft.com/office/officeart/2005/8/layout/equation1"/>
    <dgm:cxn modelId="{F661D3E1-EEAB-48A6-9AE0-7BCF45A60DC3}" type="presParOf" srcId="{AADE6F09-0EAA-48A1-95BA-8BC3E981CB4E}" destId="{CC06B150-279A-49BA-A944-3E729BD8C05B}" srcOrd="2" destOrd="0" presId="urn:microsoft.com/office/officeart/2005/8/layout/equation1"/>
    <dgm:cxn modelId="{E4DE1C99-814E-44AC-BC58-B68255859D96}" type="presParOf" srcId="{AADE6F09-0EAA-48A1-95BA-8BC3E981CB4E}" destId="{95FC41F3-7C2F-4A93-91E4-BEB9FECE721B}" srcOrd="3" destOrd="0" presId="urn:microsoft.com/office/officeart/2005/8/layout/equation1"/>
    <dgm:cxn modelId="{0D41B678-389C-4F04-A656-F142D2C68EFB}" type="presParOf" srcId="{AADE6F09-0EAA-48A1-95BA-8BC3E981CB4E}" destId="{EA38693B-B6FB-4A96-8904-E32A32D909FA}" srcOrd="4" destOrd="0" presId="urn:microsoft.com/office/officeart/2005/8/layout/equation1"/>
    <dgm:cxn modelId="{66FC5215-CF2B-4BF8-8558-35737FCC282F}" type="presParOf" srcId="{AADE6F09-0EAA-48A1-95BA-8BC3E981CB4E}" destId="{6A3FE658-A7C4-45E5-9F84-5BF1C8E6FA00}" srcOrd="5" destOrd="0" presId="urn:microsoft.com/office/officeart/2005/8/layout/equation1"/>
    <dgm:cxn modelId="{BFFCB670-92DC-46EE-84D3-00661F22F2C3}" type="presParOf" srcId="{AADE6F09-0EAA-48A1-95BA-8BC3E981CB4E}" destId="{76C94B01-1766-4208-82C3-587997658A81}" srcOrd="6" destOrd="0" presId="urn:microsoft.com/office/officeart/2005/8/layout/equation1"/>
    <dgm:cxn modelId="{38166D4B-CE11-4DBC-B0F9-5E0EAD46A8DC}" type="presParOf" srcId="{AADE6F09-0EAA-48A1-95BA-8BC3E981CB4E}" destId="{14949DB9-407A-4151-AD31-EA2D408EB7EB}" srcOrd="7" destOrd="0" presId="urn:microsoft.com/office/officeart/2005/8/layout/equation1"/>
    <dgm:cxn modelId="{8246A402-56FF-4DE4-9C23-AB75FE4082EF}" type="presParOf" srcId="{AADE6F09-0EAA-48A1-95BA-8BC3E981CB4E}" destId="{8C936701-8EA8-4A9D-B48E-85C0D11B243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2A3FE4-5D06-4296-A0BA-EB3BDEEEAB81}"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91626C64-BEAF-45A9-9030-4E84B5850ABB}">
      <dgm:prSet phldrT="[Text]"/>
      <dgm:spPr/>
      <dgm:t>
        <a:bodyPr/>
        <a:lstStyle/>
        <a:p>
          <a:r>
            <a:rPr lang="en-GB" dirty="0" smtClean="0"/>
            <a:t>Using relevant journals</a:t>
          </a:r>
          <a:endParaRPr lang="en-GB" dirty="0"/>
        </a:p>
      </dgm:t>
    </dgm:pt>
    <dgm:pt modelId="{266EC1B1-7A10-479F-9391-A356945E9C52}" type="parTrans" cxnId="{364614CB-B9D9-43BC-9325-88CA7B06C964}">
      <dgm:prSet/>
      <dgm:spPr/>
      <dgm:t>
        <a:bodyPr/>
        <a:lstStyle/>
        <a:p>
          <a:endParaRPr lang="en-GB"/>
        </a:p>
      </dgm:t>
    </dgm:pt>
    <dgm:pt modelId="{C36C3C74-C2BF-4283-95E4-5C5F79554100}" type="sibTrans" cxnId="{364614CB-B9D9-43BC-9325-88CA7B06C964}">
      <dgm:prSet/>
      <dgm:spPr/>
      <dgm:t>
        <a:bodyPr/>
        <a:lstStyle/>
        <a:p>
          <a:r>
            <a:rPr lang="en-GB" dirty="0" smtClean="0"/>
            <a:t>Reference list searching</a:t>
          </a:r>
          <a:endParaRPr lang="en-GB" dirty="0"/>
        </a:p>
      </dgm:t>
    </dgm:pt>
    <dgm:pt modelId="{F6D64B81-9202-4C21-A137-9E411F7E5537}">
      <dgm:prSet phldrT="[Text]" custT="1"/>
      <dgm:spPr/>
      <dgm:t>
        <a:bodyPr/>
        <a:lstStyle/>
        <a:p>
          <a:r>
            <a:rPr lang="en-GB" sz="2400" b="1" dirty="0" smtClean="0"/>
            <a:t>Search</a:t>
          </a:r>
          <a:endParaRPr lang="en-GB" sz="2400" b="1" dirty="0"/>
        </a:p>
      </dgm:t>
    </dgm:pt>
    <dgm:pt modelId="{093886A8-B45E-41FE-AC7E-654D5C1497B9}" type="parTrans" cxnId="{2E11EC99-9E86-43C5-91D6-3974848A491B}">
      <dgm:prSet/>
      <dgm:spPr/>
      <dgm:t>
        <a:bodyPr/>
        <a:lstStyle/>
        <a:p>
          <a:endParaRPr lang="en-GB"/>
        </a:p>
      </dgm:t>
    </dgm:pt>
    <dgm:pt modelId="{66B02220-9F45-4987-93D7-FADE664375A7}" type="sibTrans" cxnId="{2E11EC99-9E86-43C5-91D6-3974848A491B}">
      <dgm:prSet/>
      <dgm:spPr/>
      <dgm:t>
        <a:bodyPr/>
        <a:lstStyle/>
        <a:p>
          <a:endParaRPr lang="en-GB"/>
        </a:p>
      </dgm:t>
    </dgm:pt>
    <dgm:pt modelId="{1C63C559-9910-414D-AC1A-2C4B9F81A301}">
      <dgm:prSet phldrT="[Text]"/>
      <dgm:spPr/>
      <dgm:t>
        <a:bodyPr/>
        <a:lstStyle/>
        <a:p>
          <a:r>
            <a:rPr lang="en-GB" dirty="0" smtClean="0"/>
            <a:t>Author searching</a:t>
          </a:r>
          <a:endParaRPr lang="en-GB" dirty="0"/>
        </a:p>
      </dgm:t>
    </dgm:pt>
    <dgm:pt modelId="{81D1EFE4-860F-4224-B113-CA770F19DE79}" type="parTrans" cxnId="{557395EA-F154-4849-A1BE-FE07752E242F}">
      <dgm:prSet/>
      <dgm:spPr/>
      <dgm:t>
        <a:bodyPr/>
        <a:lstStyle/>
        <a:p>
          <a:endParaRPr lang="en-GB"/>
        </a:p>
      </dgm:t>
    </dgm:pt>
    <dgm:pt modelId="{616ECBD4-90A1-40D4-B632-5B674F06A14E}" type="sibTrans" cxnId="{557395EA-F154-4849-A1BE-FE07752E242F}">
      <dgm:prSet/>
      <dgm:spPr/>
      <dgm:t>
        <a:bodyPr/>
        <a:lstStyle/>
        <a:p>
          <a:r>
            <a:rPr lang="en-GB" dirty="0" smtClean="0"/>
            <a:t>New publication alerts</a:t>
          </a:r>
          <a:endParaRPr lang="en-GB" dirty="0"/>
        </a:p>
      </dgm:t>
    </dgm:pt>
    <dgm:pt modelId="{73B4284F-D391-4EEC-A8F6-341E4F23A4AA}">
      <dgm:prSet phldrT="[Text]" custT="1"/>
      <dgm:spPr/>
      <dgm:t>
        <a:bodyPr/>
        <a:lstStyle/>
        <a:p>
          <a:r>
            <a:rPr lang="en-GB" sz="2400" b="1" dirty="0" smtClean="0"/>
            <a:t>Additional</a:t>
          </a:r>
          <a:endParaRPr lang="en-GB" sz="2400" b="1" dirty="0"/>
        </a:p>
      </dgm:t>
    </dgm:pt>
    <dgm:pt modelId="{11649544-D632-4952-BA02-36AD544E6100}" type="parTrans" cxnId="{BFBCAAEB-108C-46CA-9BDB-179EC48A3270}">
      <dgm:prSet/>
      <dgm:spPr/>
      <dgm:t>
        <a:bodyPr/>
        <a:lstStyle/>
        <a:p>
          <a:endParaRPr lang="en-GB"/>
        </a:p>
      </dgm:t>
    </dgm:pt>
    <dgm:pt modelId="{7716309A-5E6E-4E6E-A24C-41F3564D13D6}" type="sibTrans" cxnId="{BFBCAAEB-108C-46CA-9BDB-179EC48A3270}">
      <dgm:prSet/>
      <dgm:spPr/>
      <dgm:t>
        <a:bodyPr/>
        <a:lstStyle/>
        <a:p>
          <a:endParaRPr lang="en-GB"/>
        </a:p>
      </dgm:t>
    </dgm:pt>
    <dgm:pt modelId="{D2185F2D-DCAB-4E03-ABE8-129CE39C7D0C}">
      <dgm:prSet phldrT="[Text]"/>
      <dgm:spPr/>
      <dgm:t>
        <a:bodyPr/>
        <a:lstStyle/>
        <a:p>
          <a:r>
            <a:rPr lang="en-GB" dirty="0" smtClean="0"/>
            <a:t>Grey literature</a:t>
          </a:r>
          <a:endParaRPr lang="en-GB" dirty="0"/>
        </a:p>
      </dgm:t>
    </dgm:pt>
    <dgm:pt modelId="{2BB87D2C-633F-4705-B7FC-0CD3AFDE64B2}" type="parTrans" cxnId="{396619BC-AD40-4DF6-B909-CCB3B02363C7}">
      <dgm:prSet/>
      <dgm:spPr/>
      <dgm:t>
        <a:bodyPr/>
        <a:lstStyle/>
        <a:p>
          <a:endParaRPr lang="en-GB"/>
        </a:p>
      </dgm:t>
    </dgm:pt>
    <dgm:pt modelId="{7511059B-303A-48A0-BEFE-83A29AE5584F}" type="sibTrans" cxnId="{396619BC-AD40-4DF6-B909-CCB3B02363C7}">
      <dgm:prSet custT="1"/>
      <dgm:spPr/>
      <dgm:t>
        <a:bodyPr/>
        <a:lstStyle/>
        <a:p>
          <a:r>
            <a:rPr lang="en-GB" sz="2000" dirty="0" smtClean="0"/>
            <a:t>Citation searching</a:t>
          </a:r>
          <a:endParaRPr lang="en-GB" sz="2000" dirty="0"/>
        </a:p>
      </dgm:t>
    </dgm:pt>
    <dgm:pt modelId="{A0D9C6E1-8FD4-4F6F-AEA4-5D1DB6A4D0C1}">
      <dgm:prSet phldrT="[Text]" custT="1"/>
      <dgm:spPr/>
      <dgm:t>
        <a:bodyPr/>
        <a:lstStyle/>
        <a:p>
          <a:r>
            <a:rPr lang="en-GB" sz="2400" b="1" smtClean="0"/>
            <a:t>Strategies</a:t>
          </a:r>
          <a:endParaRPr lang="en-GB" sz="2400" b="1" dirty="0"/>
        </a:p>
      </dgm:t>
    </dgm:pt>
    <dgm:pt modelId="{A2306777-A642-4F75-9A99-5DAEC6F6FF94}" type="parTrans" cxnId="{7516AB8A-23DC-4D20-BE65-65D0EF25F9B9}">
      <dgm:prSet/>
      <dgm:spPr/>
      <dgm:t>
        <a:bodyPr/>
        <a:lstStyle/>
        <a:p>
          <a:endParaRPr lang="en-GB"/>
        </a:p>
      </dgm:t>
    </dgm:pt>
    <dgm:pt modelId="{4EEB8DAA-B8B5-4499-9F3A-70893FCDB7AF}" type="sibTrans" cxnId="{7516AB8A-23DC-4D20-BE65-65D0EF25F9B9}">
      <dgm:prSet/>
      <dgm:spPr/>
      <dgm:t>
        <a:bodyPr/>
        <a:lstStyle/>
        <a:p>
          <a:endParaRPr lang="en-GB"/>
        </a:p>
      </dgm:t>
    </dgm:pt>
    <dgm:pt modelId="{FA6EC00C-72EB-402C-B40D-2BA241E51FA6}" type="pres">
      <dgm:prSet presAssocID="{8E2A3FE4-5D06-4296-A0BA-EB3BDEEEAB81}" presName="Name0" presStyleCnt="0">
        <dgm:presLayoutVars>
          <dgm:chMax/>
          <dgm:chPref/>
          <dgm:dir/>
          <dgm:animLvl val="lvl"/>
        </dgm:presLayoutVars>
      </dgm:prSet>
      <dgm:spPr/>
      <dgm:t>
        <a:bodyPr/>
        <a:lstStyle/>
        <a:p>
          <a:endParaRPr lang="en-GB"/>
        </a:p>
      </dgm:t>
    </dgm:pt>
    <dgm:pt modelId="{062F5D19-3398-430F-80AA-D67A640D1F6A}" type="pres">
      <dgm:prSet presAssocID="{91626C64-BEAF-45A9-9030-4E84B5850ABB}" presName="composite" presStyleCnt="0"/>
      <dgm:spPr/>
      <dgm:t>
        <a:bodyPr/>
        <a:lstStyle/>
        <a:p>
          <a:endParaRPr lang="en-GB"/>
        </a:p>
      </dgm:t>
    </dgm:pt>
    <dgm:pt modelId="{79D4FA93-6EBA-4058-97C0-0291747B24B2}" type="pres">
      <dgm:prSet presAssocID="{91626C64-BEAF-45A9-9030-4E84B5850ABB}" presName="Parent1" presStyleLbl="node1" presStyleIdx="0" presStyleCnt="6">
        <dgm:presLayoutVars>
          <dgm:chMax val="1"/>
          <dgm:chPref val="1"/>
          <dgm:bulletEnabled val="1"/>
        </dgm:presLayoutVars>
      </dgm:prSet>
      <dgm:spPr/>
      <dgm:t>
        <a:bodyPr/>
        <a:lstStyle/>
        <a:p>
          <a:endParaRPr lang="en-GB"/>
        </a:p>
      </dgm:t>
    </dgm:pt>
    <dgm:pt modelId="{112FB5D3-20AD-4254-ADC2-95BFBAD8DF03}" type="pres">
      <dgm:prSet presAssocID="{91626C64-BEAF-45A9-9030-4E84B5850ABB}" presName="Childtext1" presStyleLbl="revTx" presStyleIdx="0" presStyleCnt="3">
        <dgm:presLayoutVars>
          <dgm:chMax val="0"/>
          <dgm:chPref val="0"/>
          <dgm:bulletEnabled val="1"/>
        </dgm:presLayoutVars>
      </dgm:prSet>
      <dgm:spPr/>
      <dgm:t>
        <a:bodyPr/>
        <a:lstStyle/>
        <a:p>
          <a:endParaRPr lang="en-GB"/>
        </a:p>
      </dgm:t>
    </dgm:pt>
    <dgm:pt modelId="{A8466DB9-C625-45D0-B9AC-2C1B186BCD45}" type="pres">
      <dgm:prSet presAssocID="{91626C64-BEAF-45A9-9030-4E84B5850ABB}" presName="BalanceSpacing" presStyleCnt="0"/>
      <dgm:spPr/>
      <dgm:t>
        <a:bodyPr/>
        <a:lstStyle/>
        <a:p>
          <a:endParaRPr lang="en-GB"/>
        </a:p>
      </dgm:t>
    </dgm:pt>
    <dgm:pt modelId="{EEDBF9EA-CAFC-4CEF-B311-C3B8AD97D0D6}" type="pres">
      <dgm:prSet presAssocID="{91626C64-BEAF-45A9-9030-4E84B5850ABB}" presName="BalanceSpacing1" presStyleCnt="0"/>
      <dgm:spPr/>
      <dgm:t>
        <a:bodyPr/>
        <a:lstStyle/>
        <a:p>
          <a:endParaRPr lang="en-GB"/>
        </a:p>
      </dgm:t>
    </dgm:pt>
    <dgm:pt modelId="{E6FD2D28-816E-46B8-898C-09BFA4BCFC96}" type="pres">
      <dgm:prSet presAssocID="{C36C3C74-C2BF-4283-95E4-5C5F79554100}" presName="Accent1Text" presStyleLbl="node1" presStyleIdx="1" presStyleCnt="6"/>
      <dgm:spPr/>
      <dgm:t>
        <a:bodyPr/>
        <a:lstStyle/>
        <a:p>
          <a:endParaRPr lang="en-GB"/>
        </a:p>
      </dgm:t>
    </dgm:pt>
    <dgm:pt modelId="{E871055C-3F2B-4685-BAD1-51444A5BA65A}" type="pres">
      <dgm:prSet presAssocID="{C36C3C74-C2BF-4283-95E4-5C5F79554100}" presName="spaceBetweenRectangles" presStyleCnt="0"/>
      <dgm:spPr/>
      <dgm:t>
        <a:bodyPr/>
        <a:lstStyle/>
        <a:p>
          <a:endParaRPr lang="en-GB"/>
        </a:p>
      </dgm:t>
    </dgm:pt>
    <dgm:pt modelId="{EBA3015C-D1E2-4D81-9936-A51F46CC2B16}" type="pres">
      <dgm:prSet presAssocID="{1C63C559-9910-414D-AC1A-2C4B9F81A301}" presName="composite" presStyleCnt="0"/>
      <dgm:spPr/>
      <dgm:t>
        <a:bodyPr/>
        <a:lstStyle/>
        <a:p>
          <a:endParaRPr lang="en-GB"/>
        </a:p>
      </dgm:t>
    </dgm:pt>
    <dgm:pt modelId="{F4F0069F-0C0F-4D10-9572-936CBC7F72C7}" type="pres">
      <dgm:prSet presAssocID="{1C63C559-9910-414D-AC1A-2C4B9F81A301}" presName="Parent1" presStyleLbl="node1" presStyleIdx="2" presStyleCnt="6">
        <dgm:presLayoutVars>
          <dgm:chMax val="1"/>
          <dgm:chPref val="1"/>
          <dgm:bulletEnabled val="1"/>
        </dgm:presLayoutVars>
      </dgm:prSet>
      <dgm:spPr/>
      <dgm:t>
        <a:bodyPr/>
        <a:lstStyle/>
        <a:p>
          <a:endParaRPr lang="en-GB"/>
        </a:p>
      </dgm:t>
    </dgm:pt>
    <dgm:pt modelId="{073AD4DC-54BB-47DB-B53B-00BE2A8B1749}" type="pres">
      <dgm:prSet presAssocID="{1C63C559-9910-414D-AC1A-2C4B9F81A301}" presName="Childtext1" presStyleLbl="revTx" presStyleIdx="1" presStyleCnt="3">
        <dgm:presLayoutVars>
          <dgm:chMax val="0"/>
          <dgm:chPref val="0"/>
          <dgm:bulletEnabled val="1"/>
        </dgm:presLayoutVars>
      </dgm:prSet>
      <dgm:spPr/>
      <dgm:t>
        <a:bodyPr/>
        <a:lstStyle/>
        <a:p>
          <a:endParaRPr lang="en-GB"/>
        </a:p>
      </dgm:t>
    </dgm:pt>
    <dgm:pt modelId="{AE02D9D5-539F-479A-80DB-FB2F81E2E523}" type="pres">
      <dgm:prSet presAssocID="{1C63C559-9910-414D-AC1A-2C4B9F81A301}" presName="BalanceSpacing" presStyleCnt="0"/>
      <dgm:spPr/>
      <dgm:t>
        <a:bodyPr/>
        <a:lstStyle/>
        <a:p>
          <a:endParaRPr lang="en-GB"/>
        </a:p>
      </dgm:t>
    </dgm:pt>
    <dgm:pt modelId="{5C036D86-80E3-4E08-B922-EFCDFA84743E}" type="pres">
      <dgm:prSet presAssocID="{1C63C559-9910-414D-AC1A-2C4B9F81A301}" presName="BalanceSpacing1" presStyleCnt="0"/>
      <dgm:spPr/>
      <dgm:t>
        <a:bodyPr/>
        <a:lstStyle/>
        <a:p>
          <a:endParaRPr lang="en-GB"/>
        </a:p>
      </dgm:t>
    </dgm:pt>
    <dgm:pt modelId="{B1243CE8-C917-4029-9E94-97A277DE8581}" type="pres">
      <dgm:prSet presAssocID="{616ECBD4-90A1-40D4-B632-5B674F06A14E}" presName="Accent1Text" presStyleLbl="node1" presStyleIdx="3" presStyleCnt="6"/>
      <dgm:spPr/>
      <dgm:t>
        <a:bodyPr/>
        <a:lstStyle/>
        <a:p>
          <a:endParaRPr lang="en-GB"/>
        </a:p>
      </dgm:t>
    </dgm:pt>
    <dgm:pt modelId="{52AA80F3-EC1F-4921-A931-4C94EEB1C87E}" type="pres">
      <dgm:prSet presAssocID="{616ECBD4-90A1-40D4-B632-5B674F06A14E}" presName="spaceBetweenRectangles" presStyleCnt="0"/>
      <dgm:spPr/>
      <dgm:t>
        <a:bodyPr/>
        <a:lstStyle/>
        <a:p>
          <a:endParaRPr lang="en-GB"/>
        </a:p>
      </dgm:t>
    </dgm:pt>
    <dgm:pt modelId="{D0C786D2-F2A0-4840-99E4-AC04DD621903}" type="pres">
      <dgm:prSet presAssocID="{D2185F2D-DCAB-4E03-ABE8-129CE39C7D0C}" presName="composite" presStyleCnt="0"/>
      <dgm:spPr/>
      <dgm:t>
        <a:bodyPr/>
        <a:lstStyle/>
        <a:p>
          <a:endParaRPr lang="en-GB"/>
        </a:p>
      </dgm:t>
    </dgm:pt>
    <dgm:pt modelId="{49E55342-9112-462A-A52D-0A7CB8B49B4E}" type="pres">
      <dgm:prSet presAssocID="{D2185F2D-DCAB-4E03-ABE8-129CE39C7D0C}" presName="Parent1" presStyleLbl="node1" presStyleIdx="4" presStyleCnt="6">
        <dgm:presLayoutVars>
          <dgm:chMax val="1"/>
          <dgm:chPref val="1"/>
          <dgm:bulletEnabled val="1"/>
        </dgm:presLayoutVars>
      </dgm:prSet>
      <dgm:spPr/>
      <dgm:t>
        <a:bodyPr/>
        <a:lstStyle/>
        <a:p>
          <a:endParaRPr lang="en-GB"/>
        </a:p>
      </dgm:t>
    </dgm:pt>
    <dgm:pt modelId="{CA75146E-CAEC-496C-A78B-AEBC191DED67}" type="pres">
      <dgm:prSet presAssocID="{D2185F2D-DCAB-4E03-ABE8-129CE39C7D0C}" presName="Childtext1" presStyleLbl="revTx" presStyleIdx="2" presStyleCnt="3">
        <dgm:presLayoutVars>
          <dgm:chMax val="0"/>
          <dgm:chPref val="0"/>
          <dgm:bulletEnabled val="1"/>
        </dgm:presLayoutVars>
      </dgm:prSet>
      <dgm:spPr/>
      <dgm:t>
        <a:bodyPr/>
        <a:lstStyle/>
        <a:p>
          <a:endParaRPr lang="en-GB"/>
        </a:p>
      </dgm:t>
    </dgm:pt>
    <dgm:pt modelId="{10A82D4D-1571-4E79-A581-956EF4B3FE3C}" type="pres">
      <dgm:prSet presAssocID="{D2185F2D-DCAB-4E03-ABE8-129CE39C7D0C}" presName="BalanceSpacing" presStyleCnt="0"/>
      <dgm:spPr/>
      <dgm:t>
        <a:bodyPr/>
        <a:lstStyle/>
        <a:p>
          <a:endParaRPr lang="en-GB"/>
        </a:p>
      </dgm:t>
    </dgm:pt>
    <dgm:pt modelId="{5FFE1E26-31D8-4C60-8A89-8D2D82FBBA2A}" type="pres">
      <dgm:prSet presAssocID="{D2185F2D-DCAB-4E03-ABE8-129CE39C7D0C}" presName="BalanceSpacing1" presStyleCnt="0"/>
      <dgm:spPr/>
      <dgm:t>
        <a:bodyPr/>
        <a:lstStyle/>
        <a:p>
          <a:endParaRPr lang="en-GB"/>
        </a:p>
      </dgm:t>
    </dgm:pt>
    <dgm:pt modelId="{9496995C-CCBE-4A5B-A8D5-F317D709A45A}" type="pres">
      <dgm:prSet presAssocID="{7511059B-303A-48A0-BEFE-83A29AE5584F}" presName="Accent1Text" presStyleLbl="node1" presStyleIdx="5" presStyleCnt="6" custLinFactNeighborX="-812" custLinFactNeighborY="-706"/>
      <dgm:spPr/>
      <dgm:t>
        <a:bodyPr/>
        <a:lstStyle/>
        <a:p>
          <a:endParaRPr lang="en-GB"/>
        </a:p>
      </dgm:t>
    </dgm:pt>
  </dgm:ptLst>
  <dgm:cxnLst>
    <dgm:cxn modelId="{3E3036C6-EC81-472A-A8B5-810707A230C0}" type="presOf" srcId="{A0D9C6E1-8FD4-4F6F-AEA4-5D1DB6A4D0C1}" destId="{CA75146E-CAEC-496C-A78B-AEBC191DED67}" srcOrd="0" destOrd="0" presId="urn:microsoft.com/office/officeart/2008/layout/AlternatingHexagons"/>
    <dgm:cxn modelId="{396619BC-AD40-4DF6-B909-CCB3B02363C7}" srcId="{8E2A3FE4-5D06-4296-A0BA-EB3BDEEEAB81}" destId="{D2185F2D-DCAB-4E03-ABE8-129CE39C7D0C}" srcOrd="2" destOrd="0" parTransId="{2BB87D2C-633F-4705-B7FC-0CD3AFDE64B2}" sibTransId="{7511059B-303A-48A0-BEFE-83A29AE5584F}"/>
    <dgm:cxn modelId="{364614CB-B9D9-43BC-9325-88CA7B06C964}" srcId="{8E2A3FE4-5D06-4296-A0BA-EB3BDEEEAB81}" destId="{91626C64-BEAF-45A9-9030-4E84B5850ABB}" srcOrd="0" destOrd="0" parTransId="{266EC1B1-7A10-479F-9391-A356945E9C52}" sibTransId="{C36C3C74-C2BF-4283-95E4-5C5F79554100}"/>
    <dgm:cxn modelId="{90408710-9997-4C18-968A-7C9DBEE3096A}" type="presOf" srcId="{1C63C559-9910-414D-AC1A-2C4B9F81A301}" destId="{F4F0069F-0C0F-4D10-9572-936CBC7F72C7}" srcOrd="0" destOrd="0" presId="urn:microsoft.com/office/officeart/2008/layout/AlternatingHexagons"/>
    <dgm:cxn modelId="{557395EA-F154-4849-A1BE-FE07752E242F}" srcId="{8E2A3FE4-5D06-4296-A0BA-EB3BDEEEAB81}" destId="{1C63C559-9910-414D-AC1A-2C4B9F81A301}" srcOrd="1" destOrd="0" parTransId="{81D1EFE4-860F-4224-B113-CA770F19DE79}" sibTransId="{616ECBD4-90A1-40D4-B632-5B674F06A14E}"/>
    <dgm:cxn modelId="{95176BD6-3761-4226-B14E-DA8DEA26D252}" type="presOf" srcId="{73B4284F-D391-4EEC-A8F6-341E4F23A4AA}" destId="{073AD4DC-54BB-47DB-B53B-00BE2A8B1749}" srcOrd="0" destOrd="0" presId="urn:microsoft.com/office/officeart/2008/layout/AlternatingHexagons"/>
    <dgm:cxn modelId="{BFBCAAEB-108C-46CA-9BDB-179EC48A3270}" srcId="{1C63C559-9910-414D-AC1A-2C4B9F81A301}" destId="{73B4284F-D391-4EEC-A8F6-341E4F23A4AA}" srcOrd="0" destOrd="0" parTransId="{11649544-D632-4952-BA02-36AD544E6100}" sibTransId="{7716309A-5E6E-4E6E-A24C-41F3564D13D6}"/>
    <dgm:cxn modelId="{7516AB8A-23DC-4D20-BE65-65D0EF25F9B9}" srcId="{D2185F2D-DCAB-4E03-ABE8-129CE39C7D0C}" destId="{A0D9C6E1-8FD4-4F6F-AEA4-5D1DB6A4D0C1}" srcOrd="0" destOrd="0" parTransId="{A2306777-A642-4F75-9A99-5DAEC6F6FF94}" sibTransId="{4EEB8DAA-B8B5-4499-9F3A-70893FCDB7AF}"/>
    <dgm:cxn modelId="{FA182A22-80C0-4C42-AD5C-CF43A721C5FF}" type="presOf" srcId="{C36C3C74-C2BF-4283-95E4-5C5F79554100}" destId="{E6FD2D28-816E-46B8-898C-09BFA4BCFC96}" srcOrd="0" destOrd="0" presId="urn:microsoft.com/office/officeart/2008/layout/AlternatingHexagons"/>
    <dgm:cxn modelId="{08D72C05-9A4A-4C6C-82C2-8E5684DAD170}" type="presOf" srcId="{91626C64-BEAF-45A9-9030-4E84B5850ABB}" destId="{79D4FA93-6EBA-4058-97C0-0291747B24B2}" srcOrd="0" destOrd="0" presId="urn:microsoft.com/office/officeart/2008/layout/AlternatingHexagons"/>
    <dgm:cxn modelId="{2E11EC99-9E86-43C5-91D6-3974848A491B}" srcId="{91626C64-BEAF-45A9-9030-4E84B5850ABB}" destId="{F6D64B81-9202-4C21-A137-9E411F7E5537}" srcOrd="0" destOrd="0" parTransId="{093886A8-B45E-41FE-AC7E-654D5C1497B9}" sibTransId="{66B02220-9F45-4987-93D7-FADE664375A7}"/>
    <dgm:cxn modelId="{A3A53228-4CE3-47BC-941D-0939DD71FF6C}" type="presOf" srcId="{F6D64B81-9202-4C21-A137-9E411F7E5537}" destId="{112FB5D3-20AD-4254-ADC2-95BFBAD8DF03}" srcOrd="0" destOrd="0" presId="urn:microsoft.com/office/officeart/2008/layout/AlternatingHexagons"/>
    <dgm:cxn modelId="{5514FF15-2F5F-4072-A0D3-4D8275EA4080}" type="presOf" srcId="{616ECBD4-90A1-40D4-B632-5B674F06A14E}" destId="{B1243CE8-C917-4029-9E94-97A277DE8581}" srcOrd="0" destOrd="0" presId="urn:microsoft.com/office/officeart/2008/layout/AlternatingHexagons"/>
    <dgm:cxn modelId="{3A18A47D-2BA9-413F-B6B8-0FA32588657D}" type="presOf" srcId="{8E2A3FE4-5D06-4296-A0BA-EB3BDEEEAB81}" destId="{FA6EC00C-72EB-402C-B40D-2BA241E51FA6}" srcOrd="0" destOrd="0" presId="urn:microsoft.com/office/officeart/2008/layout/AlternatingHexagons"/>
    <dgm:cxn modelId="{ACA87576-0DC2-4F1C-9E16-650A4D4AAB0A}" type="presOf" srcId="{D2185F2D-DCAB-4E03-ABE8-129CE39C7D0C}" destId="{49E55342-9112-462A-A52D-0A7CB8B49B4E}" srcOrd="0" destOrd="0" presId="urn:microsoft.com/office/officeart/2008/layout/AlternatingHexagons"/>
    <dgm:cxn modelId="{D6048191-3D85-4632-A671-A3284EA34545}" type="presOf" srcId="{7511059B-303A-48A0-BEFE-83A29AE5584F}" destId="{9496995C-CCBE-4A5B-A8D5-F317D709A45A}" srcOrd="0" destOrd="0" presId="urn:microsoft.com/office/officeart/2008/layout/AlternatingHexagons"/>
    <dgm:cxn modelId="{34138F40-47E7-4D5D-8577-764B128EF40E}" type="presParOf" srcId="{FA6EC00C-72EB-402C-B40D-2BA241E51FA6}" destId="{062F5D19-3398-430F-80AA-D67A640D1F6A}" srcOrd="0" destOrd="0" presId="urn:microsoft.com/office/officeart/2008/layout/AlternatingHexagons"/>
    <dgm:cxn modelId="{25D12E7D-E1D9-4EB5-80B2-2B879BCDC6D1}" type="presParOf" srcId="{062F5D19-3398-430F-80AA-D67A640D1F6A}" destId="{79D4FA93-6EBA-4058-97C0-0291747B24B2}" srcOrd="0" destOrd="0" presId="urn:microsoft.com/office/officeart/2008/layout/AlternatingHexagons"/>
    <dgm:cxn modelId="{DB5FFE15-FDAF-4C5D-8EAF-348C4BFC1127}" type="presParOf" srcId="{062F5D19-3398-430F-80AA-D67A640D1F6A}" destId="{112FB5D3-20AD-4254-ADC2-95BFBAD8DF03}" srcOrd="1" destOrd="0" presId="urn:microsoft.com/office/officeart/2008/layout/AlternatingHexagons"/>
    <dgm:cxn modelId="{EE3300BE-7204-4B73-8626-5ED23E85033C}" type="presParOf" srcId="{062F5D19-3398-430F-80AA-D67A640D1F6A}" destId="{A8466DB9-C625-45D0-B9AC-2C1B186BCD45}" srcOrd="2" destOrd="0" presId="urn:microsoft.com/office/officeart/2008/layout/AlternatingHexagons"/>
    <dgm:cxn modelId="{2823FAA0-F60D-47AF-87D1-A406C9C87190}" type="presParOf" srcId="{062F5D19-3398-430F-80AA-D67A640D1F6A}" destId="{EEDBF9EA-CAFC-4CEF-B311-C3B8AD97D0D6}" srcOrd="3" destOrd="0" presId="urn:microsoft.com/office/officeart/2008/layout/AlternatingHexagons"/>
    <dgm:cxn modelId="{A7748CEE-8F29-4F3F-92A5-C1D301492493}" type="presParOf" srcId="{062F5D19-3398-430F-80AA-D67A640D1F6A}" destId="{E6FD2D28-816E-46B8-898C-09BFA4BCFC96}" srcOrd="4" destOrd="0" presId="urn:microsoft.com/office/officeart/2008/layout/AlternatingHexagons"/>
    <dgm:cxn modelId="{95123DD8-C486-412C-A2CC-77A98E04F008}" type="presParOf" srcId="{FA6EC00C-72EB-402C-B40D-2BA241E51FA6}" destId="{E871055C-3F2B-4685-BAD1-51444A5BA65A}" srcOrd="1" destOrd="0" presId="urn:microsoft.com/office/officeart/2008/layout/AlternatingHexagons"/>
    <dgm:cxn modelId="{EF459278-B5E8-4281-BB90-E84702ECB3C0}" type="presParOf" srcId="{FA6EC00C-72EB-402C-B40D-2BA241E51FA6}" destId="{EBA3015C-D1E2-4D81-9936-A51F46CC2B16}" srcOrd="2" destOrd="0" presId="urn:microsoft.com/office/officeart/2008/layout/AlternatingHexagons"/>
    <dgm:cxn modelId="{38BEB330-2F33-40BC-9637-1F4848F0A7E6}" type="presParOf" srcId="{EBA3015C-D1E2-4D81-9936-A51F46CC2B16}" destId="{F4F0069F-0C0F-4D10-9572-936CBC7F72C7}" srcOrd="0" destOrd="0" presId="urn:microsoft.com/office/officeart/2008/layout/AlternatingHexagons"/>
    <dgm:cxn modelId="{3E79B2C4-BFFC-44E2-BFB0-8D11D356E3CC}" type="presParOf" srcId="{EBA3015C-D1E2-4D81-9936-A51F46CC2B16}" destId="{073AD4DC-54BB-47DB-B53B-00BE2A8B1749}" srcOrd="1" destOrd="0" presId="urn:microsoft.com/office/officeart/2008/layout/AlternatingHexagons"/>
    <dgm:cxn modelId="{FA0B5D0B-CA7F-4F2C-AED6-71055B13FC2F}" type="presParOf" srcId="{EBA3015C-D1E2-4D81-9936-A51F46CC2B16}" destId="{AE02D9D5-539F-479A-80DB-FB2F81E2E523}" srcOrd="2" destOrd="0" presId="urn:microsoft.com/office/officeart/2008/layout/AlternatingHexagons"/>
    <dgm:cxn modelId="{5BEB084D-9939-4D7A-A76E-35E09545B8BD}" type="presParOf" srcId="{EBA3015C-D1E2-4D81-9936-A51F46CC2B16}" destId="{5C036D86-80E3-4E08-B922-EFCDFA84743E}" srcOrd="3" destOrd="0" presId="urn:microsoft.com/office/officeart/2008/layout/AlternatingHexagons"/>
    <dgm:cxn modelId="{E175838B-EE51-4A19-8E36-198454BEE472}" type="presParOf" srcId="{EBA3015C-D1E2-4D81-9936-A51F46CC2B16}" destId="{B1243CE8-C917-4029-9E94-97A277DE8581}" srcOrd="4" destOrd="0" presId="urn:microsoft.com/office/officeart/2008/layout/AlternatingHexagons"/>
    <dgm:cxn modelId="{C145ED83-AF8A-4B44-9318-ABCBBB09D172}" type="presParOf" srcId="{FA6EC00C-72EB-402C-B40D-2BA241E51FA6}" destId="{52AA80F3-EC1F-4921-A931-4C94EEB1C87E}" srcOrd="3" destOrd="0" presId="urn:microsoft.com/office/officeart/2008/layout/AlternatingHexagons"/>
    <dgm:cxn modelId="{CD701D50-91A2-43DB-9A3E-AB26C22EA250}" type="presParOf" srcId="{FA6EC00C-72EB-402C-B40D-2BA241E51FA6}" destId="{D0C786D2-F2A0-4840-99E4-AC04DD621903}" srcOrd="4" destOrd="0" presId="urn:microsoft.com/office/officeart/2008/layout/AlternatingHexagons"/>
    <dgm:cxn modelId="{41D07E5F-9F4E-4D5E-B4BB-A5924DB2A7C4}" type="presParOf" srcId="{D0C786D2-F2A0-4840-99E4-AC04DD621903}" destId="{49E55342-9112-462A-A52D-0A7CB8B49B4E}" srcOrd="0" destOrd="0" presId="urn:microsoft.com/office/officeart/2008/layout/AlternatingHexagons"/>
    <dgm:cxn modelId="{147BBC7C-19E3-4D85-B4E2-5E54972C364A}" type="presParOf" srcId="{D0C786D2-F2A0-4840-99E4-AC04DD621903}" destId="{CA75146E-CAEC-496C-A78B-AEBC191DED67}" srcOrd="1" destOrd="0" presId="urn:microsoft.com/office/officeart/2008/layout/AlternatingHexagons"/>
    <dgm:cxn modelId="{7DCDE8D9-3DD5-4A12-9FD3-EFF207046BDF}" type="presParOf" srcId="{D0C786D2-F2A0-4840-99E4-AC04DD621903}" destId="{10A82D4D-1571-4E79-A581-956EF4B3FE3C}" srcOrd="2" destOrd="0" presId="urn:microsoft.com/office/officeart/2008/layout/AlternatingHexagons"/>
    <dgm:cxn modelId="{EDC55D7C-DA5E-4BA3-8568-DD5454F68BCB}" type="presParOf" srcId="{D0C786D2-F2A0-4840-99E4-AC04DD621903}" destId="{5FFE1E26-31D8-4C60-8A89-8D2D82FBBA2A}" srcOrd="3" destOrd="0" presId="urn:microsoft.com/office/officeart/2008/layout/AlternatingHexagons"/>
    <dgm:cxn modelId="{21D20731-C941-47B3-9D57-B2EA26EDE263}" type="presParOf" srcId="{D0C786D2-F2A0-4840-99E4-AC04DD621903}" destId="{9496995C-CCBE-4A5B-A8D5-F317D709A45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4D2589-14B0-42C1-A55C-FE3B9636F00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027A7AA2-3B24-4279-BD1F-3FBD210FC5E9}">
      <dgm:prSet phldrT="[Text]"/>
      <dgm:spPr>
        <a:solidFill>
          <a:schemeClr val="accent6">
            <a:lumMod val="75000"/>
          </a:schemeClr>
        </a:solidFill>
      </dgm:spPr>
      <dgm:t>
        <a:bodyPr/>
        <a:lstStyle/>
        <a:p>
          <a:r>
            <a:rPr lang="en-GB" b="1" dirty="0" smtClean="0"/>
            <a:t>Reference list searching</a:t>
          </a:r>
          <a:endParaRPr lang="en-GB" dirty="0"/>
        </a:p>
      </dgm:t>
    </dgm:pt>
    <dgm:pt modelId="{EA1E6DD7-92B2-4D4E-89EF-1BAE16107EA9}" type="parTrans" cxnId="{A680CE11-2013-4D31-BFD1-38AC94177A8A}">
      <dgm:prSet/>
      <dgm:spPr/>
      <dgm:t>
        <a:bodyPr/>
        <a:lstStyle/>
        <a:p>
          <a:endParaRPr lang="en-GB"/>
        </a:p>
      </dgm:t>
    </dgm:pt>
    <dgm:pt modelId="{C02D20C1-59EB-4A21-BFAF-7536E84FF652}" type="sibTrans" cxnId="{A680CE11-2013-4D31-BFD1-38AC94177A8A}">
      <dgm:prSet/>
      <dgm:spPr/>
      <dgm:t>
        <a:bodyPr/>
        <a:lstStyle/>
        <a:p>
          <a:endParaRPr lang="en-GB"/>
        </a:p>
      </dgm:t>
    </dgm:pt>
    <dgm:pt modelId="{68DA25FE-CFF5-4B9A-84EB-1B454285EAAE}">
      <dgm:prSet phldrT="[Text]"/>
      <dgm:spPr>
        <a:solidFill>
          <a:schemeClr val="accent4">
            <a:lumMod val="20000"/>
            <a:lumOff val="80000"/>
            <a:alpha val="90000"/>
          </a:schemeClr>
        </a:solidFill>
      </dgm:spPr>
      <dgm:t>
        <a:bodyPr/>
        <a:lstStyle/>
        <a:p>
          <a:r>
            <a:rPr lang="en-GB" dirty="0" smtClean="0"/>
            <a:t>Identify the key journal articles relating to your research question</a:t>
          </a:r>
          <a:endParaRPr lang="en-GB" dirty="0"/>
        </a:p>
      </dgm:t>
    </dgm:pt>
    <dgm:pt modelId="{180ADF99-C24A-46CC-AEFE-585C9DA89858}" type="parTrans" cxnId="{EF1B6B9A-6255-4435-A9EF-E7FB7E8BC1FA}">
      <dgm:prSet/>
      <dgm:spPr/>
      <dgm:t>
        <a:bodyPr/>
        <a:lstStyle/>
        <a:p>
          <a:endParaRPr lang="en-GB"/>
        </a:p>
      </dgm:t>
    </dgm:pt>
    <dgm:pt modelId="{9F0D4037-373C-406A-9ED9-06606CBDB9F4}" type="sibTrans" cxnId="{EF1B6B9A-6255-4435-A9EF-E7FB7E8BC1FA}">
      <dgm:prSet/>
      <dgm:spPr/>
      <dgm:t>
        <a:bodyPr/>
        <a:lstStyle/>
        <a:p>
          <a:endParaRPr lang="en-GB"/>
        </a:p>
      </dgm:t>
    </dgm:pt>
    <dgm:pt modelId="{2AA804C5-7FE9-4554-B747-C8995469EFF5}">
      <dgm:prSet phldrT="[Text]"/>
      <dgm:spPr>
        <a:solidFill>
          <a:schemeClr val="accent4">
            <a:lumMod val="20000"/>
            <a:lumOff val="80000"/>
            <a:alpha val="90000"/>
          </a:schemeClr>
        </a:solidFill>
      </dgm:spPr>
      <dgm:t>
        <a:bodyPr/>
        <a:lstStyle/>
        <a:p>
          <a:r>
            <a:rPr lang="en-GB" dirty="0" smtClean="0"/>
            <a:t>Examine the reference lists for further references that may be useful to you</a:t>
          </a:r>
          <a:endParaRPr lang="en-GB" dirty="0"/>
        </a:p>
      </dgm:t>
    </dgm:pt>
    <dgm:pt modelId="{3CE8D254-702E-413B-8C6B-43ACDE559FE6}" type="parTrans" cxnId="{C41D4776-8C0D-4AD0-BE57-2B9FC73E45F9}">
      <dgm:prSet/>
      <dgm:spPr/>
      <dgm:t>
        <a:bodyPr/>
        <a:lstStyle/>
        <a:p>
          <a:endParaRPr lang="en-GB"/>
        </a:p>
      </dgm:t>
    </dgm:pt>
    <dgm:pt modelId="{2499D097-08C7-4F66-AEA8-471F117D979F}" type="sibTrans" cxnId="{C41D4776-8C0D-4AD0-BE57-2B9FC73E45F9}">
      <dgm:prSet/>
      <dgm:spPr/>
      <dgm:t>
        <a:bodyPr/>
        <a:lstStyle/>
        <a:p>
          <a:endParaRPr lang="en-GB"/>
        </a:p>
      </dgm:t>
    </dgm:pt>
    <dgm:pt modelId="{48922B58-A3B9-4805-933A-A00EF72A94CE}">
      <dgm:prSet phldrT="[Text]"/>
      <dgm:spPr>
        <a:solidFill>
          <a:schemeClr val="accent6">
            <a:lumMod val="75000"/>
          </a:schemeClr>
        </a:solidFill>
      </dgm:spPr>
      <dgm:t>
        <a:bodyPr/>
        <a:lstStyle/>
        <a:p>
          <a:r>
            <a:rPr lang="en-GB" b="1" dirty="0" smtClean="0"/>
            <a:t>Using relevant journals</a:t>
          </a:r>
          <a:endParaRPr lang="en-GB" dirty="0"/>
        </a:p>
      </dgm:t>
    </dgm:pt>
    <dgm:pt modelId="{E43C0AB1-1869-4797-9F3C-82D48D919C00}" type="parTrans" cxnId="{B14AEE8C-E4A8-4524-AA76-E6F94D356FF0}">
      <dgm:prSet/>
      <dgm:spPr/>
      <dgm:t>
        <a:bodyPr/>
        <a:lstStyle/>
        <a:p>
          <a:endParaRPr lang="en-GB"/>
        </a:p>
      </dgm:t>
    </dgm:pt>
    <dgm:pt modelId="{4317BA95-B6CA-4651-B6F6-5457503AE662}" type="sibTrans" cxnId="{B14AEE8C-E4A8-4524-AA76-E6F94D356FF0}">
      <dgm:prSet/>
      <dgm:spPr/>
      <dgm:t>
        <a:bodyPr/>
        <a:lstStyle/>
        <a:p>
          <a:endParaRPr lang="en-GB"/>
        </a:p>
      </dgm:t>
    </dgm:pt>
    <dgm:pt modelId="{77B169AF-067C-4EF6-ABE4-003B5B0B1B7D}">
      <dgm:prSet phldrT="[Text]"/>
      <dgm:spPr>
        <a:solidFill>
          <a:schemeClr val="accent4">
            <a:lumMod val="20000"/>
            <a:lumOff val="80000"/>
            <a:alpha val="90000"/>
          </a:schemeClr>
        </a:solidFill>
      </dgm:spPr>
      <dgm:t>
        <a:bodyPr/>
        <a:lstStyle/>
        <a:p>
          <a:r>
            <a:rPr lang="en-GB" dirty="0" smtClean="0"/>
            <a:t>Where key articles are located in one or two journals search these journals to see if other relevant articles can be identified.</a:t>
          </a:r>
          <a:endParaRPr lang="en-GB" dirty="0"/>
        </a:p>
      </dgm:t>
    </dgm:pt>
    <dgm:pt modelId="{7CB7114A-BC05-4390-A816-785E7671C1A3}" type="parTrans" cxnId="{33EEF1F3-62F0-4550-B8EB-F7B5C7CBA0FD}">
      <dgm:prSet/>
      <dgm:spPr/>
      <dgm:t>
        <a:bodyPr/>
        <a:lstStyle/>
        <a:p>
          <a:endParaRPr lang="en-GB"/>
        </a:p>
      </dgm:t>
    </dgm:pt>
    <dgm:pt modelId="{D0B0AEBB-17E0-430B-ACA1-D15681BBD2E9}" type="sibTrans" cxnId="{33EEF1F3-62F0-4550-B8EB-F7B5C7CBA0FD}">
      <dgm:prSet/>
      <dgm:spPr/>
      <dgm:t>
        <a:bodyPr/>
        <a:lstStyle/>
        <a:p>
          <a:endParaRPr lang="en-GB"/>
        </a:p>
      </dgm:t>
    </dgm:pt>
    <dgm:pt modelId="{A8AD9335-F9BB-4F28-9D1B-4237E4D0536C}">
      <dgm:prSet phldrT="[Text]"/>
      <dgm:spPr>
        <a:solidFill>
          <a:schemeClr val="accent6">
            <a:lumMod val="75000"/>
          </a:schemeClr>
        </a:solidFill>
      </dgm:spPr>
      <dgm:t>
        <a:bodyPr/>
        <a:lstStyle/>
        <a:p>
          <a:r>
            <a:rPr lang="en-GB" b="1" dirty="0" smtClean="0"/>
            <a:t>Author searching</a:t>
          </a:r>
          <a:endParaRPr lang="en-GB" dirty="0"/>
        </a:p>
      </dgm:t>
    </dgm:pt>
    <dgm:pt modelId="{10C73AEF-BD8E-4EB3-B911-7373A9561A40}" type="parTrans" cxnId="{2E017BF0-9FF7-4F9A-ADEC-9AA1F1469E3E}">
      <dgm:prSet/>
      <dgm:spPr/>
      <dgm:t>
        <a:bodyPr/>
        <a:lstStyle/>
        <a:p>
          <a:endParaRPr lang="en-GB"/>
        </a:p>
      </dgm:t>
    </dgm:pt>
    <dgm:pt modelId="{E78EE28F-FC77-4166-8F35-699123993634}" type="sibTrans" cxnId="{2E017BF0-9FF7-4F9A-ADEC-9AA1F1469E3E}">
      <dgm:prSet/>
      <dgm:spPr/>
      <dgm:t>
        <a:bodyPr/>
        <a:lstStyle/>
        <a:p>
          <a:endParaRPr lang="en-GB"/>
        </a:p>
      </dgm:t>
    </dgm:pt>
    <dgm:pt modelId="{ED2FB255-D137-46A0-8ED7-B7AE24E625AA}">
      <dgm:prSet phldrT="[Text]"/>
      <dgm:spPr>
        <a:solidFill>
          <a:schemeClr val="accent4">
            <a:lumMod val="20000"/>
            <a:lumOff val="80000"/>
            <a:alpha val="90000"/>
          </a:schemeClr>
        </a:solidFill>
      </dgm:spPr>
      <dgm:t>
        <a:bodyPr/>
        <a:lstStyle/>
        <a:p>
          <a:r>
            <a:rPr lang="en-GB" dirty="0" smtClean="0"/>
            <a:t>If you find many of your key articles are by the same author(s), carry out additional searches by author</a:t>
          </a:r>
          <a:endParaRPr lang="en-GB" dirty="0"/>
        </a:p>
      </dgm:t>
    </dgm:pt>
    <dgm:pt modelId="{04844CD3-3C67-44A3-9AAA-63674D6767EC}" type="parTrans" cxnId="{C95BE9BF-872B-4377-8523-56334F756461}">
      <dgm:prSet/>
      <dgm:spPr/>
      <dgm:t>
        <a:bodyPr/>
        <a:lstStyle/>
        <a:p>
          <a:endParaRPr lang="en-GB"/>
        </a:p>
      </dgm:t>
    </dgm:pt>
    <dgm:pt modelId="{0F90FED6-DD1A-40A4-9DEF-454F46623921}" type="sibTrans" cxnId="{C95BE9BF-872B-4377-8523-56334F756461}">
      <dgm:prSet/>
      <dgm:spPr/>
      <dgm:t>
        <a:bodyPr/>
        <a:lstStyle/>
        <a:p>
          <a:endParaRPr lang="en-GB"/>
        </a:p>
      </dgm:t>
    </dgm:pt>
    <dgm:pt modelId="{1F13BA4D-953E-43CD-BDF3-DE566F33FD26}" type="pres">
      <dgm:prSet presAssocID="{674D2589-14B0-42C1-A55C-FE3B9636F00C}" presName="linearFlow" presStyleCnt="0">
        <dgm:presLayoutVars>
          <dgm:dir/>
          <dgm:animLvl val="lvl"/>
          <dgm:resizeHandles val="exact"/>
        </dgm:presLayoutVars>
      </dgm:prSet>
      <dgm:spPr/>
      <dgm:t>
        <a:bodyPr/>
        <a:lstStyle/>
        <a:p>
          <a:endParaRPr lang="en-GB"/>
        </a:p>
      </dgm:t>
    </dgm:pt>
    <dgm:pt modelId="{FBD07F51-A2D0-4559-8159-51440E7E4381}" type="pres">
      <dgm:prSet presAssocID="{027A7AA2-3B24-4279-BD1F-3FBD210FC5E9}" presName="composite" presStyleCnt="0"/>
      <dgm:spPr/>
    </dgm:pt>
    <dgm:pt modelId="{72F092C5-7010-49CE-9008-4ADBC31436E7}" type="pres">
      <dgm:prSet presAssocID="{027A7AA2-3B24-4279-BD1F-3FBD210FC5E9}" presName="parentText" presStyleLbl="alignNode1" presStyleIdx="0" presStyleCnt="3">
        <dgm:presLayoutVars>
          <dgm:chMax val="1"/>
          <dgm:bulletEnabled val="1"/>
        </dgm:presLayoutVars>
      </dgm:prSet>
      <dgm:spPr/>
      <dgm:t>
        <a:bodyPr/>
        <a:lstStyle/>
        <a:p>
          <a:endParaRPr lang="en-GB"/>
        </a:p>
      </dgm:t>
    </dgm:pt>
    <dgm:pt modelId="{72B92F08-82A3-4C7B-984F-264A3F3926A2}" type="pres">
      <dgm:prSet presAssocID="{027A7AA2-3B24-4279-BD1F-3FBD210FC5E9}" presName="descendantText" presStyleLbl="alignAcc1" presStyleIdx="0" presStyleCnt="3">
        <dgm:presLayoutVars>
          <dgm:bulletEnabled val="1"/>
        </dgm:presLayoutVars>
      </dgm:prSet>
      <dgm:spPr/>
      <dgm:t>
        <a:bodyPr/>
        <a:lstStyle/>
        <a:p>
          <a:endParaRPr lang="en-GB"/>
        </a:p>
      </dgm:t>
    </dgm:pt>
    <dgm:pt modelId="{76644CE6-A6BA-4B20-BAAB-279D17C0083D}" type="pres">
      <dgm:prSet presAssocID="{C02D20C1-59EB-4A21-BFAF-7536E84FF652}" presName="sp" presStyleCnt="0"/>
      <dgm:spPr/>
    </dgm:pt>
    <dgm:pt modelId="{825D0974-B882-4BD1-95F7-0E2D9C27012A}" type="pres">
      <dgm:prSet presAssocID="{48922B58-A3B9-4805-933A-A00EF72A94CE}" presName="composite" presStyleCnt="0"/>
      <dgm:spPr/>
    </dgm:pt>
    <dgm:pt modelId="{2FE3E51C-9EF7-40FF-BD3C-C2C900B4FC6E}" type="pres">
      <dgm:prSet presAssocID="{48922B58-A3B9-4805-933A-A00EF72A94CE}" presName="parentText" presStyleLbl="alignNode1" presStyleIdx="1" presStyleCnt="3">
        <dgm:presLayoutVars>
          <dgm:chMax val="1"/>
          <dgm:bulletEnabled val="1"/>
        </dgm:presLayoutVars>
      </dgm:prSet>
      <dgm:spPr/>
      <dgm:t>
        <a:bodyPr/>
        <a:lstStyle/>
        <a:p>
          <a:endParaRPr lang="en-GB"/>
        </a:p>
      </dgm:t>
    </dgm:pt>
    <dgm:pt modelId="{FEE65E58-7507-43AD-B30F-D90FD650052C}" type="pres">
      <dgm:prSet presAssocID="{48922B58-A3B9-4805-933A-A00EF72A94CE}" presName="descendantText" presStyleLbl="alignAcc1" presStyleIdx="1" presStyleCnt="3">
        <dgm:presLayoutVars>
          <dgm:bulletEnabled val="1"/>
        </dgm:presLayoutVars>
      </dgm:prSet>
      <dgm:spPr/>
      <dgm:t>
        <a:bodyPr/>
        <a:lstStyle/>
        <a:p>
          <a:endParaRPr lang="en-GB"/>
        </a:p>
      </dgm:t>
    </dgm:pt>
    <dgm:pt modelId="{D59809ED-8D35-4DD4-824E-038D722349A3}" type="pres">
      <dgm:prSet presAssocID="{4317BA95-B6CA-4651-B6F6-5457503AE662}" presName="sp" presStyleCnt="0"/>
      <dgm:spPr/>
    </dgm:pt>
    <dgm:pt modelId="{A31DD82E-ABEC-4AD4-87F5-DFDF8781C153}" type="pres">
      <dgm:prSet presAssocID="{A8AD9335-F9BB-4F28-9D1B-4237E4D0536C}" presName="composite" presStyleCnt="0"/>
      <dgm:spPr/>
    </dgm:pt>
    <dgm:pt modelId="{8D94A294-8395-41C0-96FB-19FED73ECA5E}" type="pres">
      <dgm:prSet presAssocID="{A8AD9335-F9BB-4F28-9D1B-4237E4D0536C}" presName="parentText" presStyleLbl="alignNode1" presStyleIdx="2" presStyleCnt="3">
        <dgm:presLayoutVars>
          <dgm:chMax val="1"/>
          <dgm:bulletEnabled val="1"/>
        </dgm:presLayoutVars>
      </dgm:prSet>
      <dgm:spPr/>
      <dgm:t>
        <a:bodyPr/>
        <a:lstStyle/>
        <a:p>
          <a:endParaRPr lang="en-GB"/>
        </a:p>
      </dgm:t>
    </dgm:pt>
    <dgm:pt modelId="{62849495-4AF8-49FE-92A3-3FE581261EF1}" type="pres">
      <dgm:prSet presAssocID="{A8AD9335-F9BB-4F28-9D1B-4237E4D0536C}" presName="descendantText" presStyleLbl="alignAcc1" presStyleIdx="2" presStyleCnt="3">
        <dgm:presLayoutVars>
          <dgm:bulletEnabled val="1"/>
        </dgm:presLayoutVars>
      </dgm:prSet>
      <dgm:spPr/>
      <dgm:t>
        <a:bodyPr/>
        <a:lstStyle/>
        <a:p>
          <a:endParaRPr lang="en-GB"/>
        </a:p>
      </dgm:t>
    </dgm:pt>
  </dgm:ptLst>
  <dgm:cxnLst>
    <dgm:cxn modelId="{33EEF1F3-62F0-4550-B8EB-F7B5C7CBA0FD}" srcId="{48922B58-A3B9-4805-933A-A00EF72A94CE}" destId="{77B169AF-067C-4EF6-ABE4-003B5B0B1B7D}" srcOrd="0" destOrd="0" parTransId="{7CB7114A-BC05-4390-A816-785E7671C1A3}" sibTransId="{D0B0AEBB-17E0-430B-ACA1-D15681BBD2E9}"/>
    <dgm:cxn modelId="{B14AEE8C-E4A8-4524-AA76-E6F94D356FF0}" srcId="{674D2589-14B0-42C1-A55C-FE3B9636F00C}" destId="{48922B58-A3B9-4805-933A-A00EF72A94CE}" srcOrd="1" destOrd="0" parTransId="{E43C0AB1-1869-4797-9F3C-82D48D919C00}" sibTransId="{4317BA95-B6CA-4651-B6F6-5457503AE662}"/>
    <dgm:cxn modelId="{3E2C53ED-77A6-4F72-956D-2A2B0B54049E}" type="presOf" srcId="{68DA25FE-CFF5-4B9A-84EB-1B454285EAAE}" destId="{72B92F08-82A3-4C7B-984F-264A3F3926A2}" srcOrd="0" destOrd="0" presId="urn:microsoft.com/office/officeart/2005/8/layout/chevron2"/>
    <dgm:cxn modelId="{BDCB63DD-1D96-4B01-9042-850F56460930}" type="presOf" srcId="{674D2589-14B0-42C1-A55C-FE3B9636F00C}" destId="{1F13BA4D-953E-43CD-BDF3-DE566F33FD26}" srcOrd="0" destOrd="0" presId="urn:microsoft.com/office/officeart/2005/8/layout/chevron2"/>
    <dgm:cxn modelId="{2E017BF0-9FF7-4F9A-ADEC-9AA1F1469E3E}" srcId="{674D2589-14B0-42C1-A55C-FE3B9636F00C}" destId="{A8AD9335-F9BB-4F28-9D1B-4237E4D0536C}" srcOrd="2" destOrd="0" parTransId="{10C73AEF-BD8E-4EB3-B911-7373A9561A40}" sibTransId="{E78EE28F-FC77-4166-8F35-699123993634}"/>
    <dgm:cxn modelId="{E880E56A-816A-4890-BB28-FCBADC8E161E}" type="presOf" srcId="{77B169AF-067C-4EF6-ABE4-003B5B0B1B7D}" destId="{FEE65E58-7507-43AD-B30F-D90FD650052C}" srcOrd="0" destOrd="0" presId="urn:microsoft.com/office/officeart/2005/8/layout/chevron2"/>
    <dgm:cxn modelId="{EF1B6B9A-6255-4435-A9EF-E7FB7E8BC1FA}" srcId="{027A7AA2-3B24-4279-BD1F-3FBD210FC5E9}" destId="{68DA25FE-CFF5-4B9A-84EB-1B454285EAAE}" srcOrd="0" destOrd="0" parTransId="{180ADF99-C24A-46CC-AEFE-585C9DA89858}" sibTransId="{9F0D4037-373C-406A-9ED9-06606CBDB9F4}"/>
    <dgm:cxn modelId="{C41D4776-8C0D-4AD0-BE57-2B9FC73E45F9}" srcId="{027A7AA2-3B24-4279-BD1F-3FBD210FC5E9}" destId="{2AA804C5-7FE9-4554-B747-C8995469EFF5}" srcOrd="1" destOrd="0" parTransId="{3CE8D254-702E-413B-8C6B-43ACDE559FE6}" sibTransId="{2499D097-08C7-4F66-AEA8-471F117D979F}"/>
    <dgm:cxn modelId="{C88CE08D-83B2-4EEF-A3D0-CB626908C72A}" type="presOf" srcId="{2AA804C5-7FE9-4554-B747-C8995469EFF5}" destId="{72B92F08-82A3-4C7B-984F-264A3F3926A2}" srcOrd="0" destOrd="1" presId="urn:microsoft.com/office/officeart/2005/8/layout/chevron2"/>
    <dgm:cxn modelId="{D7E4E836-6F1B-4737-8D93-B9EAA971D03B}" type="presOf" srcId="{027A7AA2-3B24-4279-BD1F-3FBD210FC5E9}" destId="{72F092C5-7010-49CE-9008-4ADBC31436E7}" srcOrd="0" destOrd="0" presId="urn:microsoft.com/office/officeart/2005/8/layout/chevron2"/>
    <dgm:cxn modelId="{C95BE9BF-872B-4377-8523-56334F756461}" srcId="{A8AD9335-F9BB-4F28-9D1B-4237E4D0536C}" destId="{ED2FB255-D137-46A0-8ED7-B7AE24E625AA}" srcOrd="0" destOrd="0" parTransId="{04844CD3-3C67-44A3-9AAA-63674D6767EC}" sibTransId="{0F90FED6-DD1A-40A4-9DEF-454F46623921}"/>
    <dgm:cxn modelId="{D76E0A2A-3138-4E2D-A38D-FBC3EA014D50}" type="presOf" srcId="{ED2FB255-D137-46A0-8ED7-B7AE24E625AA}" destId="{62849495-4AF8-49FE-92A3-3FE581261EF1}" srcOrd="0" destOrd="0" presId="urn:microsoft.com/office/officeart/2005/8/layout/chevron2"/>
    <dgm:cxn modelId="{89FDB07F-E13A-4D75-B285-32589E12D047}" type="presOf" srcId="{48922B58-A3B9-4805-933A-A00EF72A94CE}" destId="{2FE3E51C-9EF7-40FF-BD3C-C2C900B4FC6E}" srcOrd="0" destOrd="0" presId="urn:microsoft.com/office/officeart/2005/8/layout/chevron2"/>
    <dgm:cxn modelId="{A680CE11-2013-4D31-BFD1-38AC94177A8A}" srcId="{674D2589-14B0-42C1-A55C-FE3B9636F00C}" destId="{027A7AA2-3B24-4279-BD1F-3FBD210FC5E9}" srcOrd="0" destOrd="0" parTransId="{EA1E6DD7-92B2-4D4E-89EF-1BAE16107EA9}" sibTransId="{C02D20C1-59EB-4A21-BFAF-7536E84FF652}"/>
    <dgm:cxn modelId="{82DEDCA1-A9E9-46AD-90B0-C5A4340920F6}" type="presOf" srcId="{A8AD9335-F9BB-4F28-9D1B-4237E4D0536C}" destId="{8D94A294-8395-41C0-96FB-19FED73ECA5E}" srcOrd="0" destOrd="0" presId="urn:microsoft.com/office/officeart/2005/8/layout/chevron2"/>
    <dgm:cxn modelId="{461CE974-1402-4DDF-95EF-7EB1CF61E72A}" type="presParOf" srcId="{1F13BA4D-953E-43CD-BDF3-DE566F33FD26}" destId="{FBD07F51-A2D0-4559-8159-51440E7E4381}" srcOrd="0" destOrd="0" presId="urn:microsoft.com/office/officeart/2005/8/layout/chevron2"/>
    <dgm:cxn modelId="{54299C7A-40C2-4E18-9587-268862719660}" type="presParOf" srcId="{FBD07F51-A2D0-4559-8159-51440E7E4381}" destId="{72F092C5-7010-49CE-9008-4ADBC31436E7}" srcOrd="0" destOrd="0" presId="urn:microsoft.com/office/officeart/2005/8/layout/chevron2"/>
    <dgm:cxn modelId="{5C8BB66A-61D8-42D3-A3E9-ED1F26A4ACFC}" type="presParOf" srcId="{FBD07F51-A2D0-4559-8159-51440E7E4381}" destId="{72B92F08-82A3-4C7B-984F-264A3F3926A2}" srcOrd="1" destOrd="0" presId="urn:microsoft.com/office/officeart/2005/8/layout/chevron2"/>
    <dgm:cxn modelId="{C2A6BF55-8F75-4BC3-ADDE-824ED3814897}" type="presParOf" srcId="{1F13BA4D-953E-43CD-BDF3-DE566F33FD26}" destId="{76644CE6-A6BA-4B20-BAAB-279D17C0083D}" srcOrd="1" destOrd="0" presId="urn:microsoft.com/office/officeart/2005/8/layout/chevron2"/>
    <dgm:cxn modelId="{0E27C9E2-019F-42EB-9381-A14D339F22EC}" type="presParOf" srcId="{1F13BA4D-953E-43CD-BDF3-DE566F33FD26}" destId="{825D0974-B882-4BD1-95F7-0E2D9C27012A}" srcOrd="2" destOrd="0" presId="urn:microsoft.com/office/officeart/2005/8/layout/chevron2"/>
    <dgm:cxn modelId="{6272CDC0-2A83-4951-BCAA-73E4CBA03C07}" type="presParOf" srcId="{825D0974-B882-4BD1-95F7-0E2D9C27012A}" destId="{2FE3E51C-9EF7-40FF-BD3C-C2C900B4FC6E}" srcOrd="0" destOrd="0" presId="urn:microsoft.com/office/officeart/2005/8/layout/chevron2"/>
    <dgm:cxn modelId="{7E98DEAD-D9D8-492A-AB98-A42E0E20AEED}" type="presParOf" srcId="{825D0974-B882-4BD1-95F7-0E2D9C27012A}" destId="{FEE65E58-7507-43AD-B30F-D90FD650052C}" srcOrd="1" destOrd="0" presId="urn:microsoft.com/office/officeart/2005/8/layout/chevron2"/>
    <dgm:cxn modelId="{8F22F056-2D51-4286-8A59-9BB1586E3F54}" type="presParOf" srcId="{1F13BA4D-953E-43CD-BDF3-DE566F33FD26}" destId="{D59809ED-8D35-4DD4-824E-038D722349A3}" srcOrd="3" destOrd="0" presId="urn:microsoft.com/office/officeart/2005/8/layout/chevron2"/>
    <dgm:cxn modelId="{FD42F740-0F90-4599-883E-CCF641F53E4A}" type="presParOf" srcId="{1F13BA4D-953E-43CD-BDF3-DE566F33FD26}" destId="{A31DD82E-ABEC-4AD4-87F5-DFDF8781C153}" srcOrd="4" destOrd="0" presId="urn:microsoft.com/office/officeart/2005/8/layout/chevron2"/>
    <dgm:cxn modelId="{DB7FD588-A7A0-4BD8-AE56-B98EFF60528B}" type="presParOf" srcId="{A31DD82E-ABEC-4AD4-87F5-DFDF8781C153}" destId="{8D94A294-8395-41C0-96FB-19FED73ECA5E}" srcOrd="0" destOrd="0" presId="urn:microsoft.com/office/officeart/2005/8/layout/chevron2"/>
    <dgm:cxn modelId="{642B7370-E402-4755-B506-FC3971F7D393}" type="presParOf" srcId="{A31DD82E-ABEC-4AD4-87F5-DFDF8781C153}" destId="{62849495-4AF8-49FE-92A3-3FE581261E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AFCD56-9101-4BE1-87E8-EF4AE5D174B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B924A5CB-73D0-42BE-A423-E8EE21627ACA}">
      <dgm:prSet phldrT="[Text]"/>
      <dgm:spPr>
        <a:solidFill>
          <a:schemeClr val="accent6">
            <a:lumMod val="75000"/>
          </a:schemeClr>
        </a:solidFill>
      </dgm:spPr>
      <dgm:t>
        <a:bodyPr/>
        <a:lstStyle/>
        <a:p>
          <a:r>
            <a:rPr lang="en-GB" b="1" dirty="0" smtClean="0"/>
            <a:t>New publication alerts</a:t>
          </a:r>
          <a:endParaRPr lang="en-GB" dirty="0"/>
        </a:p>
      </dgm:t>
    </dgm:pt>
    <dgm:pt modelId="{AA4FDC2C-F304-49C4-BC9C-8D873B211A93}" type="parTrans" cxnId="{294CA792-AB4C-4506-AEC1-6E917AACD2E7}">
      <dgm:prSet/>
      <dgm:spPr/>
      <dgm:t>
        <a:bodyPr/>
        <a:lstStyle/>
        <a:p>
          <a:endParaRPr lang="en-GB"/>
        </a:p>
      </dgm:t>
    </dgm:pt>
    <dgm:pt modelId="{51B0CD29-4EE7-4BF7-8166-74AB9702D3CD}" type="sibTrans" cxnId="{294CA792-AB4C-4506-AEC1-6E917AACD2E7}">
      <dgm:prSet/>
      <dgm:spPr/>
      <dgm:t>
        <a:bodyPr/>
        <a:lstStyle/>
        <a:p>
          <a:endParaRPr lang="en-GB"/>
        </a:p>
      </dgm:t>
    </dgm:pt>
    <dgm:pt modelId="{A50B030B-30BB-4642-A340-1CF878E920E5}">
      <dgm:prSet phldrT="[Text]"/>
      <dgm:spPr>
        <a:solidFill>
          <a:schemeClr val="accent4">
            <a:lumMod val="20000"/>
            <a:lumOff val="80000"/>
            <a:alpha val="90000"/>
          </a:schemeClr>
        </a:solidFill>
      </dgm:spPr>
      <dgm:t>
        <a:bodyPr/>
        <a:lstStyle/>
        <a:p>
          <a:r>
            <a:rPr lang="en-GB" dirty="0" smtClean="0"/>
            <a:t>Online databases provide options to sign up for an account, save searches and set up email alerts to let you know when new research is published on your saved search strategy</a:t>
          </a:r>
          <a:endParaRPr lang="en-GB" dirty="0"/>
        </a:p>
      </dgm:t>
    </dgm:pt>
    <dgm:pt modelId="{C4FFDD6E-77C5-4C95-9DEB-077248F225DA}" type="parTrans" cxnId="{0A6F7263-A8D0-43A9-AA0F-6B7D8CE9DEE8}">
      <dgm:prSet/>
      <dgm:spPr/>
      <dgm:t>
        <a:bodyPr/>
        <a:lstStyle/>
        <a:p>
          <a:endParaRPr lang="en-GB"/>
        </a:p>
      </dgm:t>
    </dgm:pt>
    <dgm:pt modelId="{8AABD7BF-0639-41BC-B0BD-CAAF74BA1274}" type="sibTrans" cxnId="{0A6F7263-A8D0-43A9-AA0F-6B7D8CE9DEE8}">
      <dgm:prSet/>
      <dgm:spPr/>
      <dgm:t>
        <a:bodyPr/>
        <a:lstStyle/>
        <a:p>
          <a:endParaRPr lang="en-GB"/>
        </a:p>
      </dgm:t>
    </dgm:pt>
    <dgm:pt modelId="{4BF9777D-765A-4CC7-B207-BBDD19388A02}">
      <dgm:prSet phldrT="[Text]"/>
      <dgm:spPr>
        <a:solidFill>
          <a:schemeClr val="accent6">
            <a:lumMod val="75000"/>
          </a:schemeClr>
        </a:solidFill>
      </dgm:spPr>
      <dgm:t>
        <a:bodyPr/>
        <a:lstStyle/>
        <a:p>
          <a:r>
            <a:rPr lang="en-GB" b="1" dirty="0" smtClean="0"/>
            <a:t>Citation searching</a:t>
          </a:r>
          <a:endParaRPr lang="en-GB" dirty="0"/>
        </a:p>
      </dgm:t>
    </dgm:pt>
    <dgm:pt modelId="{4DBE8536-8DCB-4F38-B993-CE73FAA2E816}" type="parTrans" cxnId="{B231F35C-8A8D-4B8B-89C4-F82E5B19ABF8}">
      <dgm:prSet/>
      <dgm:spPr/>
      <dgm:t>
        <a:bodyPr/>
        <a:lstStyle/>
        <a:p>
          <a:endParaRPr lang="en-GB"/>
        </a:p>
      </dgm:t>
    </dgm:pt>
    <dgm:pt modelId="{3E4BEB8D-706A-4A47-B1E8-C93E61D97EAF}" type="sibTrans" cxnId="{B231F35C-8A8D-4B8B-89C4-F82E5B19ABF8}">
      <dgm:prSet/>
      <dgm:spPr/>
      <dgm:t>
        <a:bodyPr/>
        <a:lstStyle/>
        <a:p>
          <a:endParaRPr lang="en-GB"/>
        </a:p>
      </dgm:t>
    </dgm:pt>
    <dgm:pt modelId="{E0887DE0-E087-4BD4-A854-E7284254CBE5}">
      <dgm:prSet phldrT="[Text]"/>
      <dgm:spPr>
        <a:solidFill>
          <a:schemeClr val="accent4">
            <a:lumMod val="20000"/>
            <a:lumOff val="80000"/>
            <a:alpha val="90000"/>
          </a:schemeClr>
        </a:solidFill>
      </dgm:spPr>
      <dgm:t>
        <a:bodyPr/>
        <a:lstStyle/>
        <a:p>
          <a:r>
            <a:rPr lang="en-GB" dirty="0" smtClean="0"/>
            <a:t>Allows you to track research. Search for specific books or journals to see who has used them in their research. </a:t>
          </a:r>
          <a:endParaRPr lang="en-GB" dirty="0"/>
        </a:p>
      </dgm:t>
    </dgm:pt>
    <dgm:pt modelId="{3652106C-0C53-4084-B2CA-274B84499B4E}" type="parTrans" cxnId="{E3EA297B-F2E1-4CD2-BB37-25127212DD8A}">
      <dgm:prSet/>
      <dgm:spPr/>
      <dgm:t>
        <a:bodyPr/>
        <a:lstStyle/>
        <a:p>
          <a:endParaRPr lang="en-GB"/>
        </a:p>
      </dgm:t>
    </dgm:pt>
    <dgm:pt modelId="{56E0C0E1-1FD6-42BB-B74D-E73156C36D8B}" type="sibTrans" cxnId="{E3EA297B-F2E1-4CD2-BB37-25127212DD8A}">
      <dgm:prSet/>
      <dgm:spPr/>
      <dgm:t>
        <a:bodyPr/>
        <a:lstStyle/>
        <a:p>
          <a:endParaRPr lang="en-GB"/>
        </a:p>
      </dgm:t>
    </dgm:pt>
    <dgm:pt modelId="{5D81017F-CAB0-4A87-9383-4035A27BF1A0}">
      <dgm:prSet phldrT="[Text]"/>
      <dgm:spPr>
        <a:solidFill>
          <a:schemeClr val="accent6">
            <a:lumMod val="75000"/>
          </a:schemeClr>
        </a:solidFill>
      </dgm:spPr>
      <dgm:t>
        <a:bodyPr/>
        <a:lstStyle/>
        <a:p>
          <a:r>
            <a:rPr lang="en-GB" b="1" dirty="0" smtClean="0"/>
            <a:t>Grey literature</a:t>
          </a:r>
          <a:endParaRPr lang="en-GB" dirty="0"/>
        </a:p>
      </dgm:t>
    </dgm:pt>
    <dgm:pt modelId="{A1C63677-FC68-4467-87CC-B6261487B1A4}" type="parTrans" cxnId="{3BC00508-6E37-4359-A4C7-D18CC8140E91}">
      <dgm:prSet/>
      <dgm:spPr/>
      <dgm:t>
        <a:bodyPr/>
        <a:lstStyle/>
        <a:p>
          <a:endParaRPr lang="en-GB"/>
        </a:p>
      </dgm:t>
    </dgm:pt>
    <dgm:pt modelId="{C940EE47-8995-4FE5-BBD1-4D982BFFE853}" type="sibTrans" cxnId="{3BC00508-6E37-4359-A4C7-D18CC8140E91}">
      <dgm:prSet/>
      <dgm:spPr/>
      <dgm:t>
        <a:bodyPr/>
        <a:lstStyle/>
        <a:p>
          <a:endParaRPr lang="en-GB"/>
        </a:p>
      </dgm:t>
    </dgm:pt>
    <dgm:pt modelId="{6DBCA713-FCD1-4D03-9160-6F9E4CB9B0A7}">
      <dgm:prSet phldrT="[Text]"/>
      <dgm:spPr>
        <a:solidFill>
          <a:schemeClr val="accent4">
            <a:lumMod val="20000"/>
            <a:lumOff val="80000"/>
            <a:alpha val="90000"/>
          </a:schemeClr>
        </a:solidFill>
      </dgm:spPr>
      <dgm:t>
        <a:bodyPr/>
        <a:lstStyle/>
        <a:p>
          <a:r>
            <a:rPr lang="en-GB" dirty="0" smtClean="0"/>
            <a:t>For example; conference papers on websites, official reports, government publications etc. Try </a:t>
          </a:r>
          <a:r>
            <a:rPr lang="en-GB" dirty="0" smtClean="0">
              <a:hlinkClick xmlns:r="http://schemas.openxmlformats.org/officeDocument/2006/relationships" r:id="rId1"/>
            </a:rPr>
            <a:t>Open Grey</a:t>
          </a:r>
          <a:r>
            <a:rPr lang="en-GB" dirty="0" smtClean="0"/>
            <a:t> or </a:t>
          </a:r>
          <a:r>
            <a:rPr lang="en-GB" dirty="0" smtClean="0">
              <a:hlinkClick xmlns:r="http://schemas.openxmlformats.org/officeDocument/2006/relationships" r:id="rId2"/>
            </a:rPr>
            <a:t>BASE</a:t>
          </a:r>
          <a:endParaRPr lang="en-GB" dirty="0"/>
        </a:p>
      </dgm:t>
    </dgm:pt>
    <dgm:pt modelId="{CE9DC2DE-048B-41A8-B0F5-34B7C2940B96}" type="parTrans" cxnId="{AB22F82F-9087-46B4-9842-5EC088CE6B97}">
      <dgm:prSet/>
      <dgm:spPr/>
      <dgm:t>
        <a:bodyPr/>
        <a:lstStyle/>
        <a:p>
          <a:endParaRPr lang="en-GB"/>
        </a:p>
      </dgm:t>
    </dgm:pt>
    <dgm:pt modelId="{85B5AB10-3D2F-49CE-91AC-A1CDE4916589}" type="sibTrans" cxnId="{AB22F82F-9087-46B4-9842-5EC088CE6B97}">
      <dgm:prSet/>
      <dgm:spPr/>
      <dgm:t>
        <a:bodyPr/>
        <a:lstStyle/>
        <a:p>
          <a:endParaRPr lang="en-GB"/>
        </a:p>
      </dgm:t>
    </dgm:pt>
    <dgm:pt modelId="{588EF484-D0D1-4166-8057-F98E8C91F48E}">
      <dgm:prSet phldrT="[Text]"/>
      <dgm:spPr>
        <a:solidFill>
          <a:schemeClr val="accent4">
            <a:lumMod val="20000"/>
            <a:lumOff val="80000"/>
            <a:alpha val="90000"/>
          </a:schemeClr>
        </a:solidFill>
      </dgm:spPr>
      <dgm:t>
        <a:bodyPr/>
        <a:lstStyle/>
        <a:p>
          <a:r>
            <a:rPr lang="en-GB" dirty="0" smtClean="0"/>
            <a:t>See </a:t>
          </a:r>
          <a:r>
            <a:rPr lang="en-GB" b="0" dirty="0" smtClean="0"/>
            <a:t>help</a:t>
          </a:r>
          <a:r>
            <a:rPr lang="en-GB" dirty="0" smtClean="0"/>
            <a:t> links</a:t>
          </a:r>
          <a:endParaRPr lang="en-GB" dirty="0"/>
        </a:p>
      </dgm:t>
    </dgm:pt>
    <dgm:pt modelId="{3225440B-639D-428B-94FA-2B308DC3AF61}" type="parTrans" cxnId="{32873CFA-4FE8-415B-BC78-0556FB2D840C}">
      <dgm:prSet/>
      <dgm:spPr/>
      <dgm:t>
        <a:bodyPr/>
        <a:lstStyle/>
        <a:p>
          <a:endParaRPr lang="en-GB"/>
        </a:p>
      </dgm:t>
    </dgm:pt>
    <dgm:pt modelId="{1E20DAE8-3A7F-469E-A72C-A52B499D7BEC}" type="sibTrans" cxnId="{32873CFA-4FE8-415B-BC78-0556FB2D840C}">
      <dgm:prSet/>
      <dgm:spPr/>
      <dgm:t>
        <a:bodyPr/>
        <a:lstStyle/>
        <a:p>
          <a:endParaRPr lang="en-GB"/>
        </a:p>
      </dgm:t>
    </dgm:pt>
    <dgm:pt modelId="{F0EBA833-C794-4E7F-961B-EA87339FD00D}">
      <dgm:prSet phldrT="[Text]"/>
      <dgm:spPr>
        <a:solidFill>
          <a:schemeClr val="accent4">
            <a:lumMod val="20000"/>
            <a:lumOff val="80000"/>
            <a:alpha val="90000"/>
          </a:schemeClr>
        </a:solidFill>
      </dgm:spPr>
      <dgm:t>
        <a:bodyPr/>
        <a:lstStyle/>
        <a:p>
          <a:r>
            <a:rPr lang="en-GB" dirty="0" smtClean="0"/>
            <a:t>Try </a:t>
          </a:r>
          <a:r>
            <a:rPr lang="en-GB" dirty="0" smtClean="0">
              <a:hlinkClick xmlns:r="http://schemas.openxmlformats.org/officeDocument/2006/relationships" r:id="rId3"/>
            </a:rPr>
            <a:t>Web of Science</a:t>
          </a:r>
          <a:r>
            <a:rPr lang="en-GB" dirty="0" smtClean="0"/>
            <a:t>, </a:t>
          </a:r>
          <a:r>
            <a:rPr lang="en-GB" dirty="0" smtClean="0">
              <a:hlinkClick xmlns:r="http://schemas.openxmlformats.org/officeDocument/2006/relationships" r:id="rId4"/>
            </a:rPr>
            <a:t>Google Scholar </a:t>
          </a:r>
          <a:r>
            <a:rPr lang="en-GB" dirty="0" smtClean="0"/>
            <a:t>or </a:t>
          </a:r>
          <a:r>
            <a:rPr lang="en-GB" dirty="0" smtClean="0">
              <a:hlinkClick xmlns:r="http://schemas.openxmlformats.org/officeDocument/2006/relationships" r:id="rId5"/>
            </a:rPr>
            <a:t>Academic Search Premier</a:t>
          </a:r>
          <a:r>
            <a:rPr lang="en-GB" dirty="0" smtClean="0"/>
            <a:t>. Look for links in the results like, </a:t>
          </a:r>
          <a:r>
            <a:rPr lang="en-GB" b="1" dirty="0" smtClean="0"/>
            <a:t>cited by </a:t>
          </a:r>
          <a:r>
            <a:rPr lang="en-GB" dirty="0" smtClean="0"/>
            <a:t>or </a:t>
          </a:r>
          <a:r>
            <a:rPr lang="en-GB" b="1" dirty="0" smtClean="0"/>
            <a:t>find similar results </a:t>
          </a:r>
          <a:r>
            <a:rPr lang="en-GB" dirty="0" smtClean="0"/>
            <a:t>or search options like </a:t>
          </a:r>
          <a:r>
            <a:rPr lang="en-GB" b="1" dirty="0" smtClean="0"/>
            <a:t>Cited Reference Search</a:t>
          </a:r>
          <a:r>
            <a:rPr lang="en-GB" dirty="0" smtClean="0"/>
            <a:t>.</a:t>
          </a:r>
          <a:endParaRPr lang="en-GB" dirty="0"/>
        </a:p>
      </dgm:t>
    </dgm:pt>
    <dgm:pt modelId="{218A0564-501F-407E-B558-1D0F3F02E4F9}" type="parTrans" cxnId="{1DF98EF9-D1BA-411D-B788-7AD5BA0279BF}">
      <dgm:prSet/>
      <dgm:spPr/>
      <dgm:t>
        <a:bodyPr/>
        <a:lstStyle/>
        <a:p>
          <a:endParaRPr lang="en-GB"/>
        </a:p>
      </dgm:t>
    </dgm:pt>
    <dgm:pt modelId="{C81A72A8-0F3C-4639-A9B0-847DC28E5EC6}" type="sibTrans" cxnId="{1DF98EF9-D1BA-411D-B788-7AD5BA0279BF}">
      <dgm:prSet/>
      <dgm:spPr/>
      <dgm:t>
        <a:bodyPr/>
        <a:lstStyle/>
        <a:p>
          <a:endParaRPr lang="en-GB"/>
        </a:p>
      </dgm:t>
    </dgm:pt>
    <dgm:pt modelId="{D5B4A9F3-8CA5-46DD-A57E-7B5D36DF5A2C}" type="pres">
      <dgm:prSet presAssocID="{4DAFCD56-9101-4BE1-87E8-EF4AE5D174B4}" presName="linearFlow" presStyleCnt="0">
        <dgm:presLayoutVars>
          <dgm:dir/>
          <dgm:animLvl val="lvl"/>
          <dgm:resizeHandles val="exact"/>
        </dgm:presLayoutVars>
      </dgm:prSet>
      <dgm:spPr/>
      <dgm:t>
        <a:bodyPr/>
        <a:lstStyle/>
        <a:p>
          <a:endParaRPr lang="en-GB"/>
        </a:p>
      </dgm:t>
    </dgm:pt>
    <dgm:pt modelId="{1E403F7E-125E-456B-B353-8E9AC532E7C2}" type="pres">
      <dgm:prSet presAssocID="{B924A5CB-73D0-42BE-A423-E8EE21627ACA}" presName="composite" presStyleCnt="0"/>
      <dgm:spPr/>
    </dgm:pt>
    <dgm:pt modelId="{4E19DC2F-5422-4FB9-8454-0727F11ADFCC}" type="pres">
      <dgm:prSet presAssocID="{B924A5CB-73D0-42BE-A423-E8EE21627ACA}" presName="parentText" presStyleLbl="alignNode1" presStyleIdx="0" presStyleCnt="3">
        <dgm:presLayoutVars>
          <dgm:chMax val="1"/>
          <dgm:bulletEnabled val="1"/>
        </dgm:presLayoutVars>
      </dgm:prSet>
      <dgm:spPr/>
      <dgm:t>
        <a:bodyPr/>
        <a:lstStyle/>
        <a:p>
          <a:endParaRPr lang="en-GB"/>
        </a:p>
      </dgm:t>
    </dgm:pt>
    <dgm:pt modelId="{EA8C08AE-E1B0-4F3D-B675-D1E7324FE106}" type="pres">
      <dgm:prSet presAssocID="{B924A5CB-73D0-42BE-A423-E8EE21627ACA}" presName="descendantText" presStyleLbl="alignAcc1" presStyleIdx="0" presStyleCnt="3">
        <dgm:presLayoutVars>
          <dgm:bulletEnabled val="1"/>
        </dgm:presLayoutVars>
      </dgm:prSet>
      <dgm:spPr/>
      <dgm:t>
        <a:bodyPr/>
        <a:lstStyle/>
        <a:p>
          <a:endParaRPr lang="en-GB"/>
        </a:p>
      </dgm:t>
    </dgm:pt>
    <dgm:pt modelId="{38919568-051B-415D-B9F9-5ABB522277C2}" type="pres">
      <dgm:prSet presAssocID="{51B0CD29-4EE7-4BF7-8166-74AB9702D3CD}" presName="sp" presStyleCnt="0"/>
      <dgm:spPr/>
    </dgm:pt>
    <dgm:pt modelId="{599C4A7B-B6AD-4E44-A621-CC38E190C4BB}" type="pres">
      <dgm:prSet presAssocID="{4BF9777D-765A-4CC7-B207-BBDD19388A02}" presName="composite" presStyleCnt="0"/>
      <dgm:spPr/>
    </dgm:pt>
    <dgm:pt modelId="{2460EDC9-2217-4FC2-86D4-8DDA8B58F7D1}" type="pres">
      <dgm:prSet presAssocID="{4BF9777D-765A-4CC7-B207-BBDD19388A02}" presName="parentText" presStyleLbl="alignNode1" presStyleIdx="1" presStyleCnt="3">
        <dgm:presLayoutVars>
          <dgm:chMax val="1"/>
          <dgm:bulletEnabled val="1"/>
        </dgm:presLayoutVars>
      </dgm:prSet>
      <dgm:spPr/>
      <dgm:t>
        <a:bodyPr/>
        <a:lstStyle/>
        <a:p>
          <a:endParaRPr lang="en-GB"/>
        </a:p>
      </dgm:t>
    </dgm:pt>
    <dgm:pt modelId="{F1F8EA17-D5CA-42D0-BC60-FABAE5134E8B}" type="pres">
      <dgm:prSet presAssocID="{4BF9777D-765A-4CC7-B207-BBDD19388A02}" presName="descendantText" presStyleLbl="alignAcc1" presStyleIdx="1" presStyleCnt="3">
        <dgm:presLayoutVars>
          <dgm:bulletEnabled val="1"/>
        </dgm:presLayoutVars>
      </dgm:prSet>
      <dgm:spPr/>
      <dgm:t>
        <a:bodyPr/>
        <a:lstStyle/>
        <a:p>
          <a:endParaRPr lang="en-GB"/>
        </a:p>
      </dgm:t>
    </dgm:pt>
    <dgm:pt modelId="{C67F3275-4662-4D2E-802D-31F1281106B3}" type="pres">
      <dgm:prSet presAssocID="{3E4BEB8D-706A-4A47-B1E8-C93E61D97EAF}" presName="sp" presStyleCnt="0"/>
      <dgm:spPr/>
    </dgm:pt>
    <dgm:pt modelId="{D4ECBBE8-9832-417F-B7B4-BD3A9E778E88}" type="pres">
      <dgm:prSet presAssocID="{5D81017F-CAB0-4A87-9383-4035A27BF1A0}" presName="composite" presStyleCnt="0"/>
      <dgm:spPr/>
    </dgm:pt>
    <dgm:pt modelId="{59F6BF87-D0D9-4389-B498-7DF90CC17B38}" type="pres">
      <dgm:prSet presAssocID="{5D81017F-CAB0-4A87-9383-4035A27BF1A0}" presName="parentText" presStyleLbl="alignNode1" presStyleIdx="2" presStyleCnt="3">
        <dgm:presLayoutVars>
          <dgm:chMax val="1"/>
          <dgm:bulletEnabled val="1"/>
        </dgm:presLayoutVars>
      </dgm:prSet>
      <dgm:spPr/>
      <dgm:t>
        <a:bodyPr/>
        <a:lstStyle/>
        <a:p>
          <a:endParaRPr lang="en-GB"/>
        </a:p>
      </dgm:t>
    </dgm:pt>
    <dgm:pt modelId="{4CFBCE3D-4DA1-4914-9F46-5286D8AB1B33}" type="pres">
      <dgm:prSet presAssocID="{5D81017F-CAB0-4A87-9383-4035A27BF1A0}" presName="descendantText" presStyleLbl="alignAcc1" presStyleIdx="2" presStyleCnt="3">
        <dgm:presLayoutVars>
          <dgm:bulletEnabled val="1"/>
        </dgm:presLayoutVars>
      </dgm:prSet>
      <dgm:spPr/>
      <dgm:t>
        <a:bodyPr/>
        <a:lstStyle/>
        <a:p>
          <a:endParaRPr lang="en-GB"/>
        </a:p>
      </dgm:t>
    </dgm:pt>
  </dgm:ptLst>
  <dgm:cxnLst>
    <dgm:cxn modelId="{70280918-F42D-4735-A5B3-8095DA5B6DE8}" type="presOf" srcId="{588EF484-D0D1-4166-8057-F98E8C91F48E}" destId="{EA8C08AE-E1B0-4F3D-B675-D1E7324FE106}" srcOrd="0" destOrd="1" presId="urn:microsoft.com/office/officeart/2005/8/layout/chevron2"/>
    <dgm:cxn modelId="{294CA792-AB4C-4506-AEC1-6E917AACD2E7}" srcId="{4DAFCD56-9101-4BE1-87E8-EF4AE5D174B4}" destId="{B924A5CB-73D0-42BE-A423-E8EE21627ACA}" srcOrd="0" destOrd="0" parTransId="{AA4FDC2C-F304-49C4-BC9C-8D873B211A93}" sibTransId="{51B0CD29-4EE7-4BF7-8166-74AB9702D3CD}"/>
    <dgm:cxn modelId="{32873CFA-4FE8-415B-BC78-0556FB2D840C}" srcId="{B924A5CB-73D0-42BE-A423-E8EE21627ACA}" destId="{588EF484-D0D1-4166-8057-F98E8C91F48E}" srcOrd="1" destOrd="0" parTransId="{3225440B-639D-428B-94FA-2B308DC3AF61}" sibTransId="{1E20DAE8-3A7F-469E-A72C-A52B499D7BEC}"/>
    <dgm:cxn modelId="{EBD55B12-25D8-4C5F-A7E2-AEE8870B6C5C}" type="presOf" srcId="{4BF9777D-765A-4CC7-B207-BBDD19388A02}" destId="{2460EDC9-2217-4FC2-86D4-8DDA8B58F7D1}" srcOrd="0" destOrd="0" presId="urn:microsoft.com/office/officeart/2005/8/layout/chevron2"/>
    <dgm:cxn modelId="{B231F35C-8A8D-4B8B-89C4-F82E5B19ABF8}" srcId="{4DAFCD56-9101-4BE1-87E8-EF4AE5D174B4}" destId="{4BF9777D-765A-4CC7-B207-BBDD19388A02}" srcOrd="1" destOrd="0" parTransId="{4DBE8536-8DCB-4F38-B993-CE73FAA2E816}" sibTransId="{3E4BEB8D-706A-4A47-B1E8-C93E61D97EAF}"/>
    <dgm:cxn modelId="{5505997D-604C-48B5-99DB-4D107695E660}" type="presOf" srcId="{6DBCA713-FCD1-4D03-9160-6F9E4CB9B0A7}" destId="{4CFBCE3D-4DA1-4914-9F46-5286D8AB1B33}" srcOrd="0" destOrd="0" presId="urn:microsoft.com/office/officeart/2005/8/layout/chevron2"/>
    <dgm:cxn modelId="{0A6F7263-A8D0-43A9-AA0F-6B7D8CE9DEE8}" srcId="{B924A5CB-73D0-42BE-A423-E8EE21627ACA}" destId="{A50B030B-30BB-4642-A340-1CF878E920E5}" srcOrd="0" destOrd="0" parTransId="{C4FFDD6E-77C5-4C95-9DEB-077248F225DA}" sibTransId="{8AABD7BF-0639-41BC-B0BD-CAAF74BA1274}"/>
    <dgm:cxn modelId="{E3EA297B-F2E1-4CD2-BB37-25127212DD8A}" srcId="{4BF9777D-765A-4CC7-B207-BBDD19388A02}" destId="{E0887DE0-E087-4BD4-A854-E7284254CBE5}" srcOrd="0" destOrd="0" parTransId="{3652106C-0C53-4084-B2CA-274B84499B4E}" sibTransId="{56E0C0E1-1FD6-42BB-B74D-E73156C36D8B}"/>
    <dgm:cxn modelId="{EE66059A-01B7-4737-829C-458E0FAA8220}" type="presOf" srcId="{E0887DE0-E087-4BD4-A854-E7284254CBE5}" destId="{F1F8EA17-D5CA-42D0-BC60-FABAE5134E8B}" srcOrd="0" destOrd="0" presId="urn:microsoft.com/office/officeart/2005/8/layout/chevron2"/>
    <dgm:cxn modelId="{698A67DA-D742-4A6B-89C5-05BE5605B80E}" type="presOf" srcId="{4DAFCD56-9101-4BE1-87E8-EF4AE5D174B4}" destId="{D5B4A9F3-8CA5-46DD-A57E-7B5D36DF5A2C}" srcOrd="0" destOrd="0" presId="urn:microsoft.com/office/officeart/2005/8/layout/chevron2"/>
    <dgm:cxn modelId="{F9263E63-81B2-4E25-BDDF-B96912CA877E}" type="presOf" srcId="{F0EBA833-C794-4E7F-961B-EA87339FD00D}" destId="{F1F8EA17-D5CA-42D0-BC60-FABAE5134E8B}" srcOrd="0" destOrd="1" presId="urn:microsoft.com/office/officeart/2005/8/layout/chevron2"/>
    <dgm:cxn modelId="{989C9B71-6206-4F5B-88CB-59ACA97F00F8}" type="presOf" srcId="{A50B030B-30BB-4642-A340-1CF878E920E5}" destId="{EA8C08AE-E1B0-4F3D-B675-D1E7324FE106}" srcOrd="0" destOrd="0" presId="urn:microsoft.com/office/officeart/2005/8/layout/chevron2"/>
    <dgm:cxn modelId="{63631C33-1590-4B07-869C-6A248C6D10F9}" type="presOf" srcId="{B924A5CB-73D0-42BE-A423-E8EE21627ACA}" destId="{4E19DC2F-5422-4FB9-8454-0727F11ADFCC}" srcOrd="0" destOrd="0" presId="urn:microsoft.com/office/officeart/2005/8/layout/chevron2"/>
    <dgm:cxn modelId="{B21A6E17-8628-4EB8-88AA-66C923162857}" type="presOf" srcId="{5D81017F-CAB0-4A87-9383-4035A27BF1A0}" destId="{59F6BF87-D0D9-4389-B498-7DF90CC17B38}" srcOrd="0" destOrd="0" presId="urn:microsoft.com/office/officeart/2005/8/layout/chevron2"/>
    <dgm:cxn modelId="{3BC00508-6E37-4359-A4C7-D18CC8140E91}" srcId="{4DAFCD56-9101-4BE1-87E8-EF4AE5D174B4}" destId="{5D81017F-CAB0-4A87-9383-4035A27BF1A0}" srcOrd="2" destOrd="0" parTransId="{A1C63677-FC68-4467-87CC-B6261487B1A4}" sibTransId="{C940EE47-8995-4FE5-BBD1-4D982BFFE853}"/>
    <dgm:cxn modelId="{AB22F82F-9087-46B4-9842-5EC088CE6B97}" srcId="{5D81017F-CAB0-4A87-9383-4035A27BF1A0}" destId="{6DBCA713-FCD1-4D03-9160-6F9E4CB9B0A7}" srcOrd="0" destOrd="0" parTransId="{CE9DC2DE-048B-41A8-B0F5-34B7C2940B96}" sibTransId="{85B5AB10-3D2F-49CE-91AC-A1CDE4916589}"/>
    <dgm:cxn modelId="{1DF98EF9-D1BA-411D-B788-7AD5BA0279BF}" srcId="{4BF9777D-765A-4CC7-B207-BBDD19388A02}" destId="{F0EBA833-C794-4E7F-961B-EA87339FD00D}" srcOrd="1" destOrd="0" parTransId="{218A0564-501F-407E-B558-1D0F3F02E4F9}" sibTransId="{C81A72A8-0F3C-4639-A9B0-847DC28E5EC6}"/>
    <dgm:cxn modelId="{A534E427-F883-4E80-AB64-5273922CE70D}" type="presParOf" srcId="{D5B4A9F3-8CA5-46DD-A57E-7B5D36DF5A2C}" destId="{1E403F7E-125E-456B-B353-8E9AC532E7C2}" srcOrd="0" destOrd="0" presId="urn:microsoft.com/office/officeart/2005/8/layout/chevron2"/>
    <dgm:cxn modelId="{4C292964-B90A-47E3-B591-1108110D4CB9}" type="presParOf" srcId="{1E403F7E-125E-456B-B353-8E9AC532E7C2}" destId="{4E19DC2F-5422-4FB9-8454-0727F11ADFCC}" srcOrd="0" destOrd="0" presId="urn:microsoft.com/office/officeart/2005/8/layout/chevron2"/>
    <dgm:cxn modelId="{A14D5C86-4F46-4FF9-83EA-A06FF1F4E294}" type="presParOf" srcId="{1E403F7E-125E-456B-B353-8E9AC532E7C2}" destId="{EA8C08AE-E1B0-4F3D-B675-D1E7324FE106}" srcOrd="1" destOrd="0" presId="urn:microsoft.com/office/officeart/2005/8/layout/chevron2"/>
    <dgm:cxn modelId="{123E8074-1EEA-4099-8049-9A6D92E05158}" type="presParOf" srcId="{D5B4A9F3-8CA5-46DD-A57E-7B5D36DF5A2C}" destId="{38919568-051B-415D-B9F9-5ABB522277C2}" srcOrd="1" destOrd="0" presId="urn:microsoft.com/office/officeart/2005/8/layout/chevron2"/>
    <dgm:cxn modelId="{04DD3A2A-B68E-4438-84C7-CF2E6AC0C622}" type="presParOf" srcId="{D5B4A9F3-8CA5-46DD-A57E-7B5D36DF5A2C}" destId="{599C4A7B-B6AD-4E44-A621-CC38E190C4BB}" srcOrd="2" destOrd="0" presId="urn:microsoft.com/office/officeart/2005/8/layout/chevron2"/>
    <dgm:cxn modelId="{963BB964-6028-4F3B-8811-47C01BD6B904}" type="presParOf" srcId="{599C4A7B-B6AD-4E44-A621-CC38E190C4BB}" destId="{2460EDC9-2217-4FC2-86D4-8DDA8B58F7D1}" srcOrd="0" destOrd="0" presId="urn:microsoft.com/office/officeart/2005/8/layout/chevron2"/>
    <dgm:cxn modelId="{A76573A4-5D86-4ACD-A468-7B87045B5B2F}" type="presParOf" srcId="{599C4A7B-B6AD-4E44-A621-CC38E190C4BB}" destId="{F1F8EA17-D5CA-42D0-BC60-FABAE5134E8B}" srcOrd="1" destOrd="0" presId="urn:microsoft.com/office/officeart/2005/8/layout/chevron2"/>
    <dgm:cxn modelId="{CF379DA4-55B9-4083-B907-2D9C8923D86C}" type="presParOf" srcId="{D5B4A9F3-8CA5-46DD-A57E-7B5D36DF5A2C}" destId="{C67F3275-4662-4D2E-802D-31F1281106B3}" srcOrd="3" destOrd="0" presId="urn:microsoft.com/office/officeart/2005/8/layout/chevron2"/>
    <dgm:cxn modelId="{A01FCED8-66C6-4359-9884-47E2512CE893}" type="presParOf" srcId="{D5B4A9F3-8CA5-46DD-A57E-7B5D36DF5A2C}" destId="{D4ECBBE8-9832-417F-B7B4-BD3A9E778E88}" srcOrd="4" destOrd="0" presId="urn:microsoft.com/office/officeart/2005/8/layout/chevron2"/>
    <dgm:cxn modelId="{6AF693B8-D019-4E34-B3B6-89A13E9B007F}" type="presParOf" srcId="{D4ECBBE8-9832-417F-B7B4-BD3A9E778E88}" destId="{59F6BF87-D0D9-4389-B498-7DF90CC17B38}" srcOrd="0" destOrd="0" presId="urn:microsoft.com/office/officeart/2005/8/layout/chevron2"/>
    <dgm:cxn modelId="{AA00E314-73F9-47B0-B6EE-285A4B053AED}" type="presParOf" srcId="{D4ECBBE8-9832-417F-B7B4-BD3A9E778E88}" destId="{4CFBCE3D-4DA1-4914-9F46-5286D8AB1B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967FA-9FC3-47DD-BBF7-4FECD91DA7A9}"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GB"/>
        </a:p>
      </dgm:t>
    </dgm:pt>
    <dgm:pt modelId="{AF327FF6-5DCE-4DE7-9B3B-D099DEF6E8A8}">
      <dgm:prSet phldrT="[Text]" custT="1"/>
      <dgm:spPr>
        <a:solidFill>
          <a:schemeClr val="accent6">
            <a:lumMod val="75000"/>
          </a:schemeClr>
        </a:solidFill>
        <a:effectLst>
          <a:outerShdw blurRad="50800" dist="38100" dir="10800000" algn="r" rotWithShape="0">
            <a:prstClr val="black">
              <a:alpha val="40000"/>
            </a:prstClr>
          </a:outerShdw>
        </a:effectLst>
      </dgm:spPr>
      <dgm:t>
        <a:bodyPr/>
        <a:lstStyle/>
        <a:p>
          <a:r>
            <a:rPr lang="en-GB" sz="2000" dirty="0" smtClean="0"/>
            <a:t>Focus on an area in the literature which has little written about it.</a:t>
          </a:r>
          <a:endParaRPr lang="en-GB" sz="2000" dirty="0"/>
        </a:p>
      </dgm:t>
    </dgm:pt>
    <dgm:pt modelId="{2BBFA00D-9AD8-4DA8-8001-AAA39274EF77}" type="parTrans" cxnId="{2309D544-FFEE-4F9D-BF1D-31B373155111}">
      <dgm:prSet/>
      <dgm:spPr/>
      <dgm:t>
        <a:bodyPr/>
        <a:lstStyle/>
        <a:p>
          <a:endParaRPr lang="en-GB"/>
        </a:p>
      </dgm:t>
    </dgm:pt>
    <dgm:pt modelId="{D0785BDF-4A94-44C5-BD8A-A8FCED90D94A}" type="sibTrans" cxnId="{2309D544-FFEE-4F9D-BF1D-31B373155111}">
      <dgm:prSet/>
      <dgm:spPr>
        <a:blipFill rotWithShape="1">
          <a:blip xmlns:r="http://schemas.openxmlformats.org/officeDocument/2006/relationships" r:embed="rId1"/>
          <a:stretch>
            <a:fillRect/>
          </a:stretch>
        </a:blipFill>
        <a:effectLst>
          <a:outerShdw blurRad="50800" dist="38100" dir="10800000" algn="r" rotWithShape="0">
            <a:prstClr val="black">
              <a:alpha val="40000"/>
            </a:prstClr>
          </a:outerShdw>
        </a:effectLst>
      </dgm:spPr>
      <dgm:t>
        <a:bodyPr/>
        <a:lstStyle/>
        <a:p>
          <a:endParaRPr lang="en-GB"/>
        </a:p>
      </dgm:t>
    </dgm:pt>
    <dgm:pt modelId="{039FE61E-495C-4D45-B000-7C776DFECBE9}">
      <dgm:prSet phldrT="[Text]" custT="1"/>
      <dgm:spPr>
        <a:solidFill>
          <a:schemeClr val="accent6">
            <a:lumMod val="75000"/>
          </a:schemeClr>
        </a:solidFill>
        <a:effectLst>
          <a:outerShdw blurRad="50800" dist="38100" dir="10800000" algn="r" rotWithShape="0">
            <a:prstClr val="black">
              <a:alpha val="40000"/>
            </a:prstClr>
          </a:outerShdw>
        </a:effectLst>
      </dgm:spPr>
      <dgm:t>
        <a:bodyPr/>
        <a:lstStyle/>
        <a:p>
          <a:r>
            <a:rPr lang="en-GB" sz="2000" dirty="0" smtClean="0"/>
            <a:t>Avoid areas which are </a:t>
          </a:r>
        </a:p>
        <a:p>
          <a:r>
            <a:rPr lang="en-GB" sz="2000" dirty="0" smtClean="0"/>
            <a:t>too broad.</a:t>
          </a:r>
          <a:endParaRPr lang="en-GB" sz="2000" dirty="0"/>
        </a:p>
      </dgm:t>
    </dgm:pt>
    <dgm:pt modelId="{004D64B8-AC2C-49B1-A61B-47A18E66C312}" type="parTrans" cxnId="{DB3CE5FA-E577-4995-A8B4-DAC69950D7CA}">
      <dgm:prSet/>
      <dgm:spPr/>
      <dgm:t>
        <a:bodyPr/>
        <a:lstStyle/>
        <a:p>
          <a:endParaRPr lang="en-GB"/>
        </a:p>
      </dgm:t>
    </dgm:pt>
    <dgm:pt modelId="{7C9FE2AA-7996-4CF6-891C-E5ED76E0086A}" type="sibTrans" cxnId="{DB3CE5FA-E577-4995-A8B4-DAC69950D7CA}">
      <dgm:prSet/>
      <dgm:spPr>
        <a:blipFill rotWithShape="1">
          <a:blip xmlns:r="http://schemas.openxmlformats.org/officeDocument/2006/relationships" r:embed="rId1"/>
          <a:stretch>
            <a:fillRect/>
          </a:stretch>
        </a:blipFill>
        <a:effectLst>
          <a:outerShdw blurRad="50800" dist="38100" dir="10800000" algn="r" rotWithShape="0">
            <a:prstClr val="black">
              <a:alpha val="40000"/>
            </a:prstClr>
          </a:outerShdw>
        </a:effectLst>
      </dgm:spPr>
      <dgm:t>
        <a:bodyPr/>
        <a:lstStyle/>
        <a:p>
          <a:endParaRPr lang="en-GB"/>
        </a:p>
      </dgm:t>
    </dgm:pt>
    <dgm:pt modelId="{CB554DAF-920B-45F7-B38E-BEE885B46A52}" type="pres">
      <dgm:prSet presAssocID="{CF6967FA-9FC3-47DD-BBF7-4FECD91DA7A9}" presName="Name0" presStyleCnt="0">
        <dgm:presLayoutVars>
          <dgm:chMax val="7"/>
          <dgm:chPref val="7"/>
          <dgm:dir/>
        </dgm:presLayoutVars>
      </dgm:prSet>
      <dgm:spPr/>
      <dgm:t>
        <a:bodyPr/>
        <a:lstStyle/>
        <a:p>
          <a:endParaRPr lang="en-GB"/>
        </a:p>
      </dgm:t>
    </dgm:pt>
    <dgm:pt modelId="{64C99F58-9383-4F13-B80D-8BC35F67F4E7}" type="pres">
      <dgm:prSet presAssocID="{CF6967FA-9FC3-47DD-BBF7-4FECD91DA7A9}" presName="dot1" presStyleLbl="alignNode1" presStyleIdx="0" presStyleCnt="10"/>
      <dgm:spPr/>
    </dgm:pt>
    <dgm:pt modelId="{A09FE172-8FA8-42CB-8C69-3519F86E4797}" type="pres">
      <dgm:prSet presAssocID="{CF6967FA-9FC3-47DD-BBF7-4FECD91DA7A9}" presName="dot2" presStyleLbl="alignNode1" presStyleIdx="1" presStyleCnt="10"/>
      <dgm:spPr/>
    </dgm:pt>
    <dgm:pt modelId="{F4EE8AEC-3945-4441-8B89-CCDF88F28CE4}" type="pres">
      <dgm:prSet presAssocID="{CF6967FA-9FC3-47DD-BBF7-4FECD91DA7A9}" presName="dot3" presStyleLbl="alignNode1" presStyleIdx="2" presStyleCnt="10"/>
      <dgm:spPr/>
    </dgm:pt>
    <dgm:pt modelId="{E6A2757B-70CA-422F-91A5-ADCB97195118}" type="pres">
      <dgm:prSet presAssocID="{CF6967FA-9FC3-47DD-BBF7-4FECD91DA7A9}" presName="dotArrow1" presStyleLbl="alignNode1" presStyleIdx="3" presStyleCnt="10"/>
      <dgm:spPr/>
    </dgm:pt>
    <dgm:pt modelId="{C908BE54-55CE-4E5A-A79F-5C445AB5EC43}" type="pres">
      <dgm:prSet presAssocID="{CF6967FA-9FC3-47DD-BBF7-4FECD91DA7A9}" presName="dotArrow2" presStyleLbl="alignNode1" presStyleIdx="4" presStyleCnt="10"/>
      <dgm:spPr/>
    </dgm:pt>
    <dgm:pt modelId="{3EA44E4E-4AAF-4FD1-9931-C7FD5E31556D}" type="pres">
      <dgm:prSet presAssocID="{CF6967FA-9FC3-47DD-BBF7-4FECD91DA7A9}" presName="dotArrow3" presStyleLbl="alignNode1" presStyleIdx="5" presStyleCnt="10"/>
      <dgm:spPr/>
    </dgm:pt>
    <dgm:pt modelId="{EDEDA5C9-D0E3-40A8-A11C-41B3670432CD}" type="pres">
      <dgm:prSet presAssocID="{CF6967FA-9FC3-47DD-BBF7-4FECD91DA7A9}" presName="dotArrow4" presStyleLbl="alignNode1" presStyleIdx="6" presStyleCnt="10"/>
      <dgm:spPr/>
    </dgm:pt>
    <dgm:pt modelId="{DE1BD0AA-AF64-4296-909B-08B2E4B26815}" type="pres">
      <dgm:prSet presAssocID="{CF6967FA-9FC3-47DD-BBF7-4FECD91DA7A9}" presName="dotArrow5" presStyleLbl="alignNode1" presStyleIdx="7" presStyleCnt="10"/>
      <dgm:spPr/>
    </dgm:pt>
    <dgm:pt modelId="{BB3AC593-4717-40E2-B350-8068311B7277}" type="pres">
      <dgm:prSet presAssocID="{CF6967FA-9FC3-47DD-BBF7-4FECD91DA7A9}" presName="dotArrow6" presStyleLbl="alignNode1" presStyleIdx="8" presStyleCnt="10"/>
      <dgm:spPr/>
    </dgm:pt>
    <dgm:pt modelId="{E6B655FE-388C-408E-9202-C21D5735BDBC}" type="pres">
      <dgm:prSet presAssocID="{CF6967FA-9FC3-47DD-BBF7-4FECD91DA7A9}" presName="dotArrow7" presStyleLbl="alignNode1" presStyleIdx="9" presStyleCnt="10"/>
      <dgm:spPr/>
    </dgm:pt>
    <dgm:pt modelId="{3A713EFF-FAED-4444-B226-B127BE53364C}" type="pres">
      <dgm:prSet presAssocID="{AF327FF6-5DCE-4DE7-9B3B-D099DEF6E8A8}" presName="parTx1" presStyleLbl="node1" presStyleIdx="0" presStyleCnt="2"/>
      <dgm:spPr/>
      <dgm:t>
        <a:bodyPr/>
        <a:lstStyle/>
        <a:p>
          <a:endParaRPr lang="en-GB"/>
        </a:p>
      </dgm:t>
    </dgm:pt>
    <dgm:pt modelId="{A8F034C6-9D58-46AD-9BB8-D8F7B23B3A1D}" type="pres">
      <dgm:prSet presAssocID="{D0785BDF-4A94-44C5-BD8A-A8FCED90D94A}" presName="picture1" presStyleCnt="0"/>
      <dgm:spPr/>
    </dgm:pt>
    <dgm:pt modelId="{7F8E5E96-DB99-4739-ACE4-8A3BA87D506B}" type="pres">
      <dgm:prSet presAssocID="{D0785BDF-4A94-44C5-BD8A-A8FCED90D94A}" presName="imageRepeatNode" presStyleLbl="fgImgPlace1" presStyleIdx="0" presStyleCnt="2"/>
      <dgm:spPr/>
      <dgm:t>
        <a:bodyPr/>
        <a:lstStyle/>
        <a:p>
          <a:endParaRPr lang="en-GB"/>
        </a:p>
      </dgm:t>
    </dgm:pt>
    <dgm:pt modelId="{B6B4ABAA-E393-414C-90FC-E543D8DC0578}" type="pres">
      <dgm:prSet presAssocID="{039FE61E-495C-4D45-B000-7C776DFECBE9}" presName="parTx2" presStyleLbl="node1" presStyleIdx="1" presStyleCnt="2" custLinFactNeighborX="2422" custLinFactNeighborY="3386"/>
      <dgm:spPr/>
      <dgm:t>
        <a:bodyPr/>
        <a:lstStyle/>
        <a:p>
          <a:endParaRPr lang="en-GB"/>
        </a:p>
      </dgm:t>
    </dgm:pt>
    <dgm:pt modelId="{E0E56ED1-017B-46D6-BF43-1EBEFA90E02A}" type="pres">
      <dgm:prSet presAssocID="{7C9FE2AA-7996-4CF6-891C-E5ED76E0086A}" presName="picture2" presStyleCnt="0"/>
      <dgm:spPr/>
    </dgm:pt>
    <dgm:pt modelId="{22397422-C3B5-4AFB-B142-C975D12D5974}" type="pres">
      <dgm:prSet presAssocID="{7C9FE2AA-7996-4CF6-891C-E5ED76E0086A}" presName="imageRepeatNode" presStyleLbl="fgImgPlace1" presStyleIdx="1" presStyleCnt="2" custLinFactNeighborX="1682" custLinFactNeighborY="1122"/>
      <dgm:spPr/>
      <dgm:t>
        <a:bodyPr/>
        <a:lstStyle/>
        <a:p>
          <a:endParaRPr lang="en-GB"/>
        </a:p>
      </dgm:t>
    </dgm:pt>
  </dgm:ptLst>
  <dgm:cxnLst>
    <dgm:cxn modelId="{2309D544-FFEE-4F9D-BF1D-31B373155111}" srcId="{CF6967FA-9FC3-47DD-BBF7-4FECD91DA7A9}" destId="{AF327FF6-5DCE-4DE7-9B3B-D099DEF6E8A8}" srcOrd="0" destOrd="0" parTransId="{2BBFA00D-9AD8-4DA8-8001-AAA39274EF77}" sibTransId="{D0785BDF-4A94-44C5-BD8A-A8FCED90D94A}"/>
    <dgm:cxn modelId="{8E4299B0-B68B-4152-A4F2-EDBCE0ABDFF6}" type="presOf" srcId="{CF6967FA-9FC3-47DD-BBF7-4FECD91DA7A9}" destId="{CB554DAF-920B-45F7-B38E-BEE885B46A52}" srcOrd="0" destOrd="0" presId="urn:microsoft.com/office/officeart/2008/layout/AscendingPictureAccentProcess"/>
    <dgm:cxn modelId="{F5180759-7173-4CF2-A03F-8D7B5017087C}" type="presOf" srcId="{AF327FF6-5DCE-4DE7-9B3B-D099DEF6E8A8}" destId="{3A713EFF-FAED-4444-B226-B127BE53364C}" srcOrd="0" destOrd="0" presId="urn:microsoft.com/office/officeart/2008/layout/AscendingPictureAccentProcess"/>
    <dgm:cxn modelId="{1FBFB61B-B0ED-451F-A919-5D9C4E3531F8}" type="presOf" srcId="{7C9FE2AA-7996-4CF6-891C-E5ED76E0086A}" destId="{22397422-C3B5-4AFB-B142-C975D12D5974}" srcOrd="0" destOrd="0" presId="urn:microsoft.com/office/officeart/2008/layout/AscendingPictureAccentProcess"/>
    <dgm:cxn modelId="{6179B32B-4692-4FD8-B790-F779489BB8AD}" type="presOf" srcId="{D0785BDF-4A94-44C5-BD8A-A8FCED90D94A}" destId="{7F8E5E96-DB99-4739-ACE4-8A3BA87D506B}" srcOrd="0" destOrd="0" presId="urn:microsoft.com/office/officeart/2008/layout/AscendingPictureAccentProcess"/>
    <dgm:cxn modelId="{DB3CE5FA-E577-4995-A8B4-DAC69950D7CA}" srcId="{CF6967FA-9FC3-47DD-BBF7-4FECD91DA7A9}" destId="{039FE61E-495C-4D45-B000-7C776DFECBE9}" srcOrd="1" destOrd="0" parTransId="{004D64B8-AC2C-49B1-A61B-47A18E66C312}" sibTransId="{7C9FE2AA-7996-4CF6-891C-E5ED76E0086A}"/>
    <dgm:cxn modelId="{4689A0EB-4FB9-4165-B6F3-8AB8094F3F1A}" type="presOf" srcId="{039FE61E-495C-4D45-B000-7C776DFECBE9}" destId="{B6B4ABAA-E393-414C-90FC-E543D8DC0578}" srcOrd="0" destOrd="0" presId="urn:microsoft.com/office/officeart/2008/layout/AscendingPictureAccentProcess"/>
    <dgm:cxn modelId="{23E5C50A-7481-47DB-90E1-ADA927C02A13}" type="presParOf" srcId="{CB554DAF-920B-45F7-B38E-BEE885B46A52}" destId="{64C99F58-9383-4F13-B80D-8BC35F67F4E7}" srcOrd="0" destOrd="0" presId="urn:microsoft.com/office/officeart/2008/layout/AscendingPictureAccentProcess"/>
    <dgm:cxn modelId="{01911ACB-A9AE-4A01-8BE7-6B76CEB355E1}" type="presParOf" srcId="{CB554DAF-920B-45F7-B38E-BEE885B46A52}" destId="{A09FE172-8FA8-42CB-8C69-3519F86E4797}" srcOrd="1" destOrd="0" presId="urn:microsoft.com/office/officeart/2008/layout/AscendingPictureAccentProcess"/>
    <dgm:cxn modelId="{77AEFE1D-744C-4651-9FA3-316C2F90C1EA}" type="presParOf" srcId="{CB554DAF-920B-45F7-B38E-BEE885B46A52}" destId="{F4EE8AEC-3945-4441-8B89-CCDF88F28CE4}" srcOrd="2" destOrd="0" presId="urn:microsoft.com/office/officeart/2008/layout/AscendingPictureAccentProcess"/>
    <dgm:cxn modelId="{4BABF371-593D-43F3-9610-7014ADB8ECCE}" type="presParOf" srcId="{CB554DAF-920B-45F7-B38E-BEE885B46A52}" destId="{E6A2757B-70CA-422F-91A5-ADCB97195118}" srcOrd="3" destOrd="0" presId="urn:microsoft.com/office/officeart/2008/layout/AscendingPictureAccentProcess"/>
    <dgm:cxn modelId="{700C73DE-2C61-4F67-953A-4C4B269E581F}" type="presParOf" srcId="{CB554DAF-920B-45F7-B38E-BEE885B46A52}" destId="{C908BE54-55CE-4E5A-A79F-5C445AB5EC43}" srcOrd="4" destOrd="0" presId="urn:microsoft.com/office/officeart/2008/layout/AscendingPictureAccentProcess"/>
    <dgm:cxn modelId="{38847EAB-CB26-4F3C-986F-0B99D2B88930}" type="presParOf" srcId="{CB554DAF-920B-45F7-B38E-BEE885B46A52}" destId="{3EA44E4E-4AAF-4FD1-9931-C7FD5E31556D}" srcOrd="5" destOrd="0" presId="urn:microsoft.com/office/officeart/2008/layout/AscendingPictureAccentProcess"/>
    <dgm:cxn modelId="{54A8A92F-C199-4007-BE99-017DF2CC009E}" type="presParOf" srcId="{CB554DAF-920B-45F7-B38E-BEE885B46A52}" destId="{EDEDA5C9-D0E3-40A8-A11C-41B3670432CD}" srcOrd="6" destOrd="0" presId="urn:microsoft.com/office/officeart/2008/layout/AscendingPictureAccentProcess"/>
    <dgm:cxn modelId="{8C9728CE-9ABE-476A-97C9-95EFC22D6A4A}" type="presParOf" srcId="{CB554DAF-920B-45F7-B38E-BEE885B46A52}" destId="{DE1BD0AA-AF64-4296-909B-08B2E4B26815}" srcOrd="7" destOrd="0" presId="urn:microsoft.com/office/officeart/2008/layout/AscendingPictureAccentProcess"/>
    <dgm:cxn modelId="{C4EC1B15-E928-45DE-9A85-A1E0BA10D3B6}" type="presParOf" srcId="{CB554DAF-920B-45F7-B38E-BEE885B46A52}" destId="{BB3AC593-4717-40E2-B350-8068311B7277}" srcOrd="8" destOrd="0" presId="urn:microsoft.com/office/officeart/2008/layout/AscendingPictureAccentProcess"/>
    <dgm:cxn modelId="{1263B3E2-9C0B-4C38-A0DE-A8A1333EEFF2}" type="presParOf" srcId="{CB554DAF-920B-45F7-B38E-BEE885B46A52}" destId="{E6B655FE-388C-408E-9202-C21D5735BDBC}" srcOrd="9" destOrd="0" presId="urn:microsoft.com/office/officeart/2008/layout/AscendingPictureAccentProcess"/>
    <dgm:cxn modelId="{7B686DD9-E185-431F-B335-9B6B75A15486}" type="presParOf" srcId="{CB554DAF-920B-45F7-B38E-BEE885B46A52}" destId="{3A713EFF-FAED-4444-B226-B127BE53364C}" srcOrd="10" destOrd="0" presId="urn:microsoft.com/office/officeart/2008/layout/AscendingPictureAccentProcess"/>
    <dgm:cxn modelId="{D16C3ABC-3B12-4604-BE53-853FCBEA8636}" type="presParOf" srcId="{CB554DAF-920B-45F7-B38E-BEE885B46A52}" destId="{A8F034C6-9D58-46AD-9BB8-D8F7B23B3A1D}" srcOrd="11" destOrd="0" presId="urn:microsoft.com/office/officeart/2008/layout/AscendingPictureAccentProcess"/>
    <dgm:cxn modelId="{D9BD9D1E-3981-46D5-8FB3-EC4E63A45D23}" type="presParOf" srcId="{A8F034C6-9D58-46AD-9BB8-D8F7B23B3A1D}" destId="{7F8E5E96-DB99-4739-ACE4-8A3BA87D506B}" srcOrd="0" destOrd="0" presId="urn:microsoft.com/office/officeart/2008/layout/AscendingPictureAccentProcess"/>
    <dgm:cxn modelId="{02356093-0943-408B-8F52-C06918BB7F37}" type="presParOf" srcId="{CB554DAF-920B-45F7-B38E-BEE885B46A52}" destId="{B6B4ABAA-E393-414C-90FC-E543D8DC0578}" srcOrd="12" destOrd="0" presId="urn:microsoft.com/office/officeart/2008/layout/AscendingPictureAccentProcess"/>
    <dgm:cxn modelId="{E3BDD09C-7E52-4A4D-88B6-4722B0EFB626}" type="presParOf" srcId="{CB554DAF-920B-45F7-B38E-BEE885B46A52}" destId="{E0E56ED1-017B-46D6-BF43-1EBEFA90E02A}" srcOrd="13" destOrd="0" presId="urn:microsoft.com/office/officeart/2008/layout/AscendingPictureAccentProcess"/>
    <dgm:cxn modelId="{58477A8E-55B9-4370-81B5-895CDFD02792}" type="presParOf" srcId="{E0E56ED1-017B-46D6-BF43-1EBEFA90E02A}" destId="{22397422-C3B5-4AFB-B142-C975D12D5974}"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5F44FB-C216-4B31-A8A8-E8A0EC76711D}" type="doc">
      <dgm:prSet loTypeId="urn:microsoft.com/office/officeart/2005/8/layout/venn1" loCatId="relationship" qsTypeId="urn:microsoft.com/office/officeart/2005/8/quickstyle/3d3" qsCatId="3D" csTypeId="urn:microsoft.com/office/officeart/2005/8/colors/colorful4" csCatId="colorful" phldr="1"/>
      <dgm:spPr/>
    </dgm:pt>
    <dgm:pt modelId="{2C21B983-82FC-4B97-9B03-FFCCFFC2F349}">
      <dgm:prSet phldrT="[Text]" custT="1"/>
      <dgm:spPr>
        <a:xfrm>
          <a:off x="2475966" y="1240155"/>
          <a:ext cx="1920240" cy="1920240"/>
        </a:xfrm>
      </dgm:spPr>
      <dgm:t>
        <a:bodyPr/>
        <a:lstStyle/>
        <a:p>
          <a:pPr algn="ctr"/>
          <a:r>
            <a:rPr lang="en-GB" sz="1400" b="0" dirty="0" smtClean="0">
              <a:latin typeface="Arial" pitchFamily="34" charset="0"/>
              <a:ea typeface="+mn-ea"/>
              <a:cs typeface="Arial" pitchFamily="34" charset="0"/>
            </a:rPr>
            <a:t>Topic 2</a:t>
          </a:r>
        </a:p>
        <a:p>
          <a:pPr algn="ctr"/>
          <a:r>
            <a:rPr lang="en-GB" sz="1400" dirty="0" smtClean="0">
              <a:latin typeface="Arial" pitchFamily="34" charset="0"/>
              <a:ea typeface="+mn-ea"/>
              <a:cs typeface="Arial" pitchFamily="34" charset="0"/>
            </a:rPr>
            <a:t> </a:t>
          </a:r>
          <a:r>
            <a:rPr lang="en-GB" sz="1400" b="1" dirty="0" smtClean="0">
              <a:latin typeface="Arial" pitchFamily="34" charset="0"/>
              <a:ea typeface="+mn-ea"/>
              <a:cs typeface="Arial" pitchFamily="34" charset="0"/>
            </a:rPr>
            <a:t>Disability Discrimination Act</a:t>
          </a:r>
          <a:endParaRPr lang="en-GB" sz="1400" b="1" dirty="0">
            <a:latin typeface="Arial" pitchFamily="34" charset="0"/>
            <a:ea typeface="+mn-ea"/>
            <a:cs typeface="Arial" pitchFamily="34" charset="0"/>
          </a:endParaRPr>
        </a:p>
      </dgm:t>
    </dgm:pt>
    <dgm:pt modelId="{FB07E0CB-CBB7-4194-9612-9462B99698FC}" type="parTrans" cxnId="{5D37F7B5-C9C3-4C07-9889-C2E35C3F1CA2}">
      <dgm:prSet/>
      <dgm:spPr/>
      <dgm:t>
        <a:bodyPr/>
        <a:lstStyle/>
        <a:p>
          <a:endParaRPr lang="en-GB"/>
        </a:p>
      </dgm:t>
    </dgm:pt>
    <dgm:pt modelId="{A58866A4-62CB-47B1-8319-DBB6EDB64223}" type="sibTrans" cxnId="{5D37F7B5-C9C3-4C07-9889-C2E35C3F1CA2}">
      <dgm:prSet/>
      <dgm:spPr/>
      <dgm:t>
        <a:bodyPr/>
        <a:lstStyle/>
        <a:p>
          <a:endParaRPr lang="en-GB"/>
        </a:p>
      </dgm:t>
    </dgm:pt>
    <dgm:pt modelId="{6847B509-89F7-4FAD-9658-ED63B2E1E62C}">
      <dgm:prSet phldrT="[Text]" custT="1"/>
      <dgm:spPr>
        <a:xfrm>
          <a:off x="1090193" y="1240155"/>
          <a:ext cx="1920240" cy="1920240"/>
        </a:xfrm>
      </dgm:spPr>
      <dgm:t>
        <a:bodyPr/>
        <a:lstStyle/>
        <a:p>
          <a:r>
            <a:rPr lang="en-GB" sz="1400" b="0" dirty="0" smtClean="0">
              <a:latin typeface="Arial" pitchFamily="34" charset="0"/>
              <a:ea typeface="+mn-ea"/>
              <a:cs typeface="Arial" pitchFamily="34" charset="0"/>
            </a:rPr>
            <a:t>Topic 3</a:t>
          </a:r>
        </a:p>
        <a:p>
          <a:r>
            <a:rPr lang="en-GB" sz="1400" b="1" dirty="0" smtClean="0">
              <a:latin typeface="Arial" pitchFamily="34" charset="0"/>
              <a:ea typeface="+mn-ea"/>
              <a:cs typeface="Arial" pitchFamily="34" charset="0"/>
            </a:rPr>
            <a:t>Radio 4 News Coverage</a:t>
          </a:r>
          <a:endParaRPr lang="en-GB" sz="1400" b="1" dirty="0">
            <a:latin typeface="Arial" pitchFamily="34" charset="0"/>
            <a:ea typeface="+mn-ea"/>
            <a:cs typeface="Arial" pitchFamily="34" charset="0"/>
          </a:endParaRPr>
        </a:p>
      </dgm:t>
    </dgm:pt>
    <dgm:pt modelId="{EF561E62-1102-4400-A597-0ADD53E17C55}" type="parTrans" cxnId="{BE533E34-D85C-4101-BAE0-84B834C2B8EF}">
      <dgm:prSet/>
      <dgm:spPr/>
      <dgm:t>
        <a:bodyPr/>
        <a:lstStyle/>
        <a:p>
          <a:endParaRPr lang="en-GB"/>
        </a:p>
      </dgm:t>
    </dgm:pt>
    <dgm:pt modelId="{9DE4487D-CDD6-4FBC-AA1D-AB13E560D7D8}" type="sibTrans" cxnId="{BE533E34-D85C-4101-BAE0-84B834C2B8EF}">
      <dgm:prSet/>
      <dgm:spPr/>
      <dgm:t>
        <a:bodyPr/>
        <a:lstStyle/>
        <a:p>
          <a:endParaRPr lang="en-GB"/>
        </a:p>
      </dgm:t>
    </dgm:pt>
    <dgm:pt modelId="{A0713E59-E0E3-48A5-B5CE-8DE89F4A7241}">
      <dgm:prSet phldrT="[Text]" custT="1"/>
      <dgm:spPr>
        <a:xfrm>
          <a:off x="1783080" y="40004"/>
          <a:ext cx="1920240" cy="1920240"/>
        </a:xfrm>
      </dgm:spPr>
      <dgm:t>
        <a:bodyPr/>
        <a:lstStyle/>
        <a:p>
          <a:r>
            <a:rPr lang="en-GB" sz="1400" b="0" dirty="0" smtClean="0">
              <a:latin typeface="Arial" pitchFamily="34" charset="0"/>
              <a:ea typeface="+mn-ea"/>
              <a:cs typeface="Arial" pitchFamily="34" charset="0"/>
            </a:rPr>
            <a:t>Topic 1</a:t>
          </a:r>
        </a:p>
        <a:p>
          <a:r>
            <a:rPr lang="en-GB" sz="1400" b="1" dirty="0" smtClean="0">
              <a:latin typeface="Arial" pitchFamily="34" charset="0"/>
              <a:ea typeface="+mn-ea"/>
              <a:cs typeface="Arial" pitchFamily="34" charset="0"/>
            </a:rPr>
            <a:t>Parliament Debates on Disability</a:t>
          </a:r>
          <a:endParaRPr lang="en-GB" sz="1400" b="1" dirty="0">
            <a:latin typeface="Arial" pitchFamily="34" charset="0"/>
            <a:ea typeface="+mn-ea"/>
            <a:cs typeface="Arial" pitchFamily="34" charset="0"/>
          </a:endParaRPr>
        </a:p>
      </dgm:t>
    </dgm:pt>
    <dgm:pt modelId="{3536EAE6-00DA-44D2-B30C-0AFD540D6424}" type="sibTrans" cxnId="{6DA01963-E1CB-4EE2-9B3B-A61FB44DFC11}">
      <dgm:prSet/>
      <dgm:spPr/>
      <dgm:t>
        <a:bodyPr/>
        <a:lstStyle/>
        <a:p>
          <a:endParaRPr lang="en-GB"/>
        </a:p>
      </dgm:t>
    </dgm:pt>
    <dgm:pt modelId="{843CB80B-12A0-40AD-A290-6A40532A173A}" type="parTrans" cxnId="{6DA01963-E1CB-4EE2-9B3B-A61FB44DFC11}">
      <dgm:prSet/>
      <dgm:spPr/>
      <dgm:t>
        <a:bodyPr/>
        <a:lstStyle/>
        <a:p>
          <a:endParaRPr lang="en-GB"/>
        </a:p>
      </dgm:t>
    </dgm:pt>
    <dgm:pt modelId="{180418D5-5B31-40FD-8061-D205C812CBB8}" type="pres">
      <dgm:prSet presAssocID="{395F44FB-C216-4B31-A8A8-E8A0EC76711D}" presName="compositeShape" presStyleCnt="0">
        <dgm:presLayoutVars>
          <dgm:chMax val="7"/>
          <dgm:dir/>
          <dgm:resizeHandles val="exact"/>
        </dgm:presLayoutVars>
      </dgm:prSet>
      <dgm:spPr/>
    </dgm:pt>
    <dgm:pt modelId="{04891BE4-3E2F-4BE8-881E-F5DAEB6BF9E5}" type="pres">
      <dgm:prSet presAssocID="{A0713E59-E0E3-48A5-B5CE-8DE89F4A7241}" presName="circ1" presStyleLbl="vennNode1" presStyleIdx="0" presStyleCnt="3" custScaleX="89160" custScaleY="59972" custLinFactNeighborX="-228" custLinFactNeighborY="-9965"/>
      <dgm:spPr>
        <a:prstGeom prst="ellipse">
          <a:avLst/>
        </a:prstGeom>
      </dgm:spPr>
      <dgm:t>
        <a:bodyPr/>
        <a:lstStyle/>
        <a:p>
          <a:endParaRPr lang="en-GB"/>
        </a:p>
      </dgm:t>
    </dgm:pt>
    <dgm:pt modelId="{FFC62FF9-304D-472F-B777-15D7C0A18961}" type="pres">
      <dgm:prSet presAssocID="{A0713E59-E0E3-48A5-B5CE-8DE89F4A7241}" presName="circ1Tx" presStyleLbl="revTx" presStyleIdx="0" presStyleCnt="0">
        <dgm:presLayoutVars>
          <dgm:chMax val="0"/>
          <dgm:chPref val="0"/>
          <dgm:bulletEnabled val="1"/>
        </dgm:presLayoutVars>
      </dgm:prSet>
      <dgm:spPr/>
      <dgm:t>
        <a:bodyPr/>
        <a:lstStyle/>
        <a:p>
          <a:endParaRPr lang="en-GB"/>
        </a:p>
      </dgm:t>
    </dgm:pt>
    <dgm:pt modelId="{A5E91694-DD31-4500-8A7C-E5E409F4B539}" type="pres">
      <dgm:prSet presAssocID="{2C21B983-82FC-4B97-9B03-FFCCFFC2F349}" presName="circ2" presStyleLbl="vennNode1" presStyleIdx="1" presStyleCnt="3" custScaleX="86916" custScaleY="63828" custLinFactNeighborX="-28547" custLinFactNeighborY="-25671"/>
      <dgm:spPr>
        <a:prstGeom prst="ellipse">
          <a:avLst/>
        </a:prstGeom>
      </dgm:spPr>
      <dgm:t>
        <a:bodyPr/>
        <a:lstStyle/>
        <a:p>
          <a:endParaRPr lang="en-GB"/>
        </a:p>
      </dgm:t>
    </dgm:pt>
    <dgm:pt modelId="{3B36057E-B468-4EA7-AF08-B76042A0CDDC}" type="pres">
      <dgm:prSet presAssocID="{2C21B983-82FC-4B97-9B03-FFCCFFC2F349}" presName="circ2Tx" presStyleLbl="revTx" presStyleIdx="0" presStyleCnt="0">
        <dgm:presLayoutVars>
          <dgm:chMax val="0"/>
          <dgm:chPref val="0"/>
          <dgm:bulletEnabled val="1"/>
        </dgm:presLayoutVars>
      </dgm:prSet>
      <dgm:spPr/>
      <dgm:t>
        <a:bodyPr/>
        <a:lstStyle/>
        <a:p>
          <a:endParaRPr lang="en-GB"/>
        </a:p>
      </dgm:t>
    </dgm:pt>
    <dgm:pt modelId="{B8843E3B-1D1A-46B7-8F02-B4E0CBE6C373}" type="pres">
      <dgm:prSet presAssocID="{6847B509-89F7-4FAD-9658-ED63B2E1E62C}" presName="circ3" presStyleLbl="vennNode1" presStyleIdx="2" presStyleCnt="3" custScaleX="83680" custScaleY="58270" custLinFactNeighborX="-15357" custLinFactNeighborY="-44804"/>
      <dgm:spPr>
        <a:prstGeom prst="ellipse">
          <a:avLst/>
        </a:prstGeom>
      </dgm:spPr>
      <dgm:t>
        <a:bodyPr/>
        <a:lstStyle/>
        <a:p>
          <a:endParaRPr lang="en-GB"/>
        </a:p>
      </dgm:t>
    </dgm:pt>
    <dgm:pt modelId="{37D7F8FD-74F2-4E47-BE5C-1B2261072717}" type="pres">
      <dgm:prSet presAssocID="{6847B509-89F7-4FAD-9658-ED63B2E1E62C}" presName="circ3Tx" presStyleLbl="revTx" presStyleIdx="0" presStyleCnt="0">
        <dgm:presLayoutVars>
          <dgm:chMax val="0"/>
          <dgm:chPref val="0"/>
          <dgm:bulletEnabled val="1"/>
        </dgm:presLayoutVars>
      </dgm:prSet>
      <dgm:spPr/>
      <dgm:t>
        <a:bodyPr/>
        <a:lstStyle/>
        <a:p>
          <a:endParaRPr lang="en-GB"/>
        </a:p>
      </dgm:t>
    </dgm:pt>
  </dgm:ptLst>
  <dgm:cxnLst>
    <dgm:cxn modelId="{DE2CD45B-C04B-452A-BCF0-208CF6D233BF}" type="presOf" srcId="{6847B509-89F7-4FAD-9658-ED63B2E1E62C}" destId="{B8843E3B-1D1A-46B7-8F02-B4E0CBE6C373}" srcOrd="0" destOrd="0" presId="urn:microsoft.com/office/officeart/2005/8/layout/venn1"/>
    <dgm:cxn modelId="{8478074E-C4D0-4C7F-B6D2-8327FBA4BA72}" type="presOf" srcId="{A0713E59-E0E3-48A5-B5CE-8DE89F4A7241}" destId="{04891BE4-3E2F-4BE8-881E-F5DAEB6BF9E5}" srcOrd="0" destOrd="0" presId="urn:microsoft.com/office/officeart/2005/8/layout/venn1"/>
    <dgm:cxn modelId="{447CA80A-ADE4-40B7-901D-697E55794939}" type="presOf" srcId="{6847B509-89F7-4FAD-9658-ED63B2E1E62C}" destId="{37D7F8FD-74F2-4E47-BE5C-1B2261072717}" srcOrd="1" destOrd="0" presId="urn:microsoft.com/office/officeart/2005/8/layout/venn1"/>
    <dgm:cxn modelId="{83C36130-58E3-4B68-888D-C69E8FD835BB}" type="presOf" srcId="{A0713E59-E0E3-48A5-B5CE-8DE89F4A7241}" destId="{FFC62FF9-304D-472F-B777-15D7C0A18961}" srcOrd="1" destOrd="0" presId="urn:microsoft.com/office/officeart/2005/8/layout/venn1"/>
    <dgm:cxn modelId="{5D37F7B5-C9C3-4C07-9889-C2E35C3F1CA2}" srcId="{395F44FB-C216-4B31-A8A8-E8A0EC76711D}" destId="{2C21B983-82FC-4B97-9B03-FFCCFFC2F349}" srcOrd="1" destOrd="0" parTransId="{FB07E0CB-CBB7-4194-9612-9462B99698FC}" sibTransId="{A58866A4-62CB-47B1-8319-DBB6EDB64223}"/>
    <dgm:cxn modelId="{A0DB4DC6-ACEA-4DD5-B855-57973E977099}" type="presOf" srcId="{2C21B983-82FC-4B97-9B03-FFCCFFC2F349}" destId="{3B36057E-B468-4EA7-AF08-B76042A0CDDC}" srcOrd="1" destOrd="0" presId="urn:microsoft.com/office/officeart/2005/8/layout/venn1"/>
    <dgm:cxn modelId="{0E194735-D794-4277-897B-64268D688326}" type="presOf" srcId="{395F44FB-C216-4B31-A8A8-E8A0EC76711D}" destId="{180418D5-5B31-40FD-8061-D205C812CBB8}" srcOrd="0" destOrd="0" presId="urn:microsoft.com/office/officeart/2005/8/layout/venn1"/>
    <dgm:cxn modelId="{BE533E34-D85C-4101-BAE0-84B834C2B8EF}" srcId="{395F44FB-C216-4B31-A8A8-E8A0EC76711D}" destId="{6847B509-89F7-4FAD-9658-ED63B2E1E62C}" srcOrd="2" destOrd="0" parTransId="{EF561E62-1102-4400-A597-0ADD53E17C55}" sibTransId="{9DE4487D-CDD6-4FBC-AA1D-AB13E560D7D8}"/>
    <dgm:cxn modelId="{6DA01963-E1CB-4EE2-9B3B-A61FB44DFC11}" srcId="{395F44FB-C216-4B31-A8A8-E8A0EC76711D}" destId="{A0713E59-E0E3-48A5-B5CE-8DE89F4A7241}" srcOrd="0" destOrd="0" parTransId="{843CB80B-12A0-40AD-A290-6A40532A173A}" sibTransId="{3536EAE6-00DA-44D2-B30C-0AFD540D6424}"/>
    <dgm:cxn modelId="{A487DA2A-8D80-459E-8BF1-F1CD0B319F05}" type="presOf" srcId="{2C21B983-82FC-4B97-9B03-FFCCFFC2F349}" destId="{A5E91694-DD31-4500-8A7C-E5E409F4B539}" srcOrd="0" destOrd="0" presId="urn:microsoft.com/office/officeart/2005/8/layout/venn1"/>
    <dgm:cxn modelId="{74B949A5-6F95-4A3D-BD69-F84CF5B41FE8}" type="presParOf" srcId="{180418D5-5B31-40FD-8061-D205C812CBB8}" destId="{04891BE4-3E2F-4BE8-881E-F5DAEB6BF9E5}" srcOrd="0" destOrd="0" presId="urn:microsoft.com/office/officeart/2005/8/layout/venn1"/>
    <dgm:cxn modelId="{4DDFD98F-E2DE-4415-83DF-A38EBC3CE79F}" type="presParOf" srcId="{180418D5-5B31-40FD-8061-D205C812CBB8}" destId="{FFC62FF9-304D-472F-B777-15D7C0A18961}" srcOrd="1" destOrd="0" presId="urn:microsoft.com/office/officeart/2005/8/layout/venn1"/>
    <dgm:cxn modelId="{E3452D16-F5EE-4DFD-81FF-CCD1ADA984A9}" type="presParOf" srcId="{180418D5-5B31-40FD-8061-D205C812CBB8}" destId="{A5E91694-DD31-4500-8A7C-E5E409F4B539}" srcOrd="2" destOrd="0" presId="urn:microsoft.com/office/officeart/2005/8/layout/venn1"/>
    <dgm:cxn modelId="{640924A1-DAD7-44FB-844E-9811419628DD}" type="presParOf" srcId="{180418D5-5B31-40FD-8061-D205C812CBB8}" destId="{3B36057E-B468-4EA7-AF08-B76042A0CDDC}" srcOrd="3" destOrd="0" presId="urn:microsoft.com/office/officeart/2005/8/layout/venn1"/>
    <dgm:cxn modelId="{6C94E91F-DBB9-4372-BC6E-2D064360F880}" type="presParOf" srcId="{180418D5-5B31-40FD-8061-D205C812CBB8}" destId="{B8843E3B-1D1A-46B7-8F02-B4E0CBE6C373}" srcOrd="4" destOrd="0" presId="urn:microsoft.com/office/officeart/2005/8/layout/venn1"/>
    <dgm:cxn modelId="{03037E53-EF33-40D5-961C-8C39E2131791}" type="presParOf" srcId="{180418D5-5B31-40FD-8061-D205C812CBB8}" destId="{37D7F8FD-74F2-4E47-BE5C-1B226107271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9C7C89-5C64-4DD7-A6F1-A31D71D6AE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AE802266-B90B-43AA-A128-EB7608C2C117}">
      <dgm:prSet phldrT="[Text]"/>
      <dgm:spPr>
        <a:solidFill>
          <a:schemeClr val="accent6">
            <a:lumMod val="75000"/>
          </a:schemeClr>
        </a:solidFill>
      </dgm:spPr>
      <dgm:t>
        <a:bodyPr/>
        <a:lstStyle/>
        <a:p>
          <a:r>
            <a:rPr lang="en-GB" dirty="0" smtClean="0"/>
            <a:t>What</a:t>
          </a:r>
          <a:endParaRPr lang="en-GB" dirty="0"/>
        </a:p>
      </dgm:t>
    </dgm:pt>
    <dgm:pt modelId="{E43272FE-EEB5-4614-B973-B6D3EF4F8C2F}" type="parTrans" cxnId="{A2DB10CF-04D6-400F-AA8D-0E24AC756ECD}">
      <dgm:prSet/>
      <dgm:spPr/>
      <dgm:t>
        <a:bodyPr/>
        <a:lstStyle/>
        <a:p>
          <a:endParaRPr lang="en-GB"/>
        </a:p>
      </dgm:t>
    </dgm:pt>
    <dgm:pt modelId="{6A9E21EC-165E-4C58-B344-35718A92148B}" type="sibTrans" cxnId="{A2DB10CF-04D6-400F-AA8D-0E24AC756ECD}">
      <dgm:prSet/>
      <dgm:spPr/>
      <dgm:t>
        <a:bodyPr/>
        <a:lstStyle/>
        <a:p>
          <a:endParaRPr lang="en-GB"/>
        </a:p>
      </dgm:t>
    </dgm:pt>
    <dgm:pt modelId="{4F568FB8-43F7-41DB-A6FD-F686E81C8EAD}">
      <dgm:prSet phldrT="[Text]" custT="1"/>
      <dgm:spPr>
        <a:solidFill>
          <a:schemeClr val="accent4">
            <a:lumMod val="20000"/>
            <a:lumOff val="80000"/>
            <a:alpha val="90000"/>
          </a:schemeClr>
        </a:solidFill>
      </dgm:spPr>
      <dgm:t>
        <a:bodyPr/>
        <a:lstStyle/>
        <a:p>
          <a:r>
            <a:rPr lang="en-GB" sz="2000" dirty="0" smtClean="0">
              <a:latin typeface="+mn-lt"/>
              <a:cs typeface="Arial" panose="020B0604020202020204" pitchFamily="34" charset="0"/>
            </a:rPr>
            <a:t>Your </a:t>
          </a:r>
          <a:r>
            <a:rPr lang="en-GB" sz="2000" b="1" dirty="0" smtClean="0">
              <a:latin typeface="+mn-lt"/>
              <a:cs typeface="Arial" panose="020B0604020202020204" pitchFamily="34" charset="0"/>
            </a:rPr>
            <a:t>focus</a:t>
          </a:r>
          <a:r>
            <a:rPr lang="en-GB" sz="2000" dirty="0" smtClean="0">
              <a:latin typeface="+mn-lt"/>
              <a:cs typeface="Arial" panose="020B0604020202020204" pitchFamily="34" charset="0"/>
            </a:rPr>
            <a:t>, explain the specific question or topic you are examining. </a:t>
          </a:r>
          <a:endParaRPr lang="en-GB" sz="2000" b="1" dirty="0">
            <a:latin typeface="+mn-lt"/>
            <a:cs typeface="Arial" panose="020B0604020202020204" pitchFamily="34" charset="0"/>
          </a:endParaRPr>
        </a:p>
      </dgm:t>
    </dgm:pt>
    <dgm:pt modelId="{874F3D2B-A86D-43E8-8038-354D457B2752}" type="parTrans" cxnId="{24013144-D51B-40D8-BE8D-249EDC01C50A}">
      <dgm:prSet/>
      <dgm:spPr/>
      <dgm:t>
        <a:bodyPr/>
        <a:lstStyle/>
        <a:p>
          <a:endParaRPr lang="en-GB"/>
        </a:p>
      </dgm:t>
    </dgm:pt>
    <dgm:pt modelId="{B259FA7D-B9BB-456C-B4DF-A33AF660E85D}" type="sibTrans" cxnId="{24013144-D51B-40D8-BE8D-249EDC01C50A}">
      <dgm:prSet/>
      <dgm:spPr/>
      <dgm:t>
        <a:bodyPr/>
        <a:lstStyle/>
        <a:p>
          <a:endParaRPr lang="en-GB"/>
        </a:p>
      </dgm:t>
    </dgm:pt>
    <dgm:pt modelId="{2C685310-2C77-46A6-8330-13724FCD4246}">
      <dgm:prSet phldrT="[Text]"/>
      <dgm:spPr>
        <a:solidFill>
          <a:schemeClr val="accent6">
            <a:lumMod val="75000"/>
          </a:schemeClr>
        </a:solidFill>
      </dgm:spPr>
      <dgm:t>
        <a:bodyPr/>
        <a:lstStyle/>
        <a:p>
          <a:r>
            <a:rPr lang="en-GB" dirty="0" smtClean="0"/>
            <a:t>Why</a:t>
          </a:r>
          <a:endParaRPr lang="en-GB" dirty="0"/>
        </a:p>
      </dgm:t>
    </dgm:pt>
    <dgm:pt modelId="{FEAEF270-E73E-4B04-BE61-0D4B0B2F5C3B}" type="parTrans" cxnId="{F4D214AD-490B-4E8E-B62E-BCE3026090EC}">
      <dgm:prSet/>
      <dgm:spPr/>
      <dgm:t>
        <a:bodyPr/>
        <a:lstStyle/>
        <a:p>
          <a:endParaRPr lang="en-GB"/>
        </a:p>
      </dgm:t>
    </dgm:pt>
    <dgm:pt modelId="{CCA9B385-BC0E-4486-8A24-7F0B939D1D4D}" type="sibTrans" cxnId="{F4D214AD-490B-4E8E-B62E-BCE3026090EC}">
      <dgm:prSet/>
      <dgm:spPr/>
      <dgm:t>
        <a:bodyPr/>
        <a:lstStyle/>
        <a:p>
          <a:endParaRPr lang="en-GB"/>
        </a:p>
      </dgm:t>
    </dgm:pt>
    <dgm:pt modelId="{E2A113C7-46F0-4568-98A5-930775EB7B15}">
      <dgm:prSet phldrT="[Text]" custT="1"/>
      <dgm:spPr>
        <a:solidFill>
          <a:schemeClr val="accent4">
            <a:lumMod val="20000"/>
            <a:lumOff val="80000"/>
            <a:alpha val="90000"/>
          </a:schemeClr>
        </a:solidFill>
      </dgm:spPr>
      <dgm:t>
        <a:bodyPr/>
        <a:lstStyle/>
        <a:p>
          <a:r>
            <a:rPr lang="en-GB" sz="2000" dirty="0" smtClean="0">
              <a:latin typeface="+mn-lt"/>
              <a:cs typeface="Arial" panose="020B0604020202020204" pitchFamily="34" charset="0"/>
            </a:rPr>
            <a:t>Your </a:t>
          </a:r>
          <a:r>
            <a:rPr lang="en-GB" sz="2000" b="1" dirty="0" smtClean="0">
              <a:latin typeface="+mn-lt"/>
              <a:cs typeface="Arial" panose="020B0604020202020204" pitchFamily="34" charset="0"/>
            </a:rPr>
            <a:t>rationale</a:t>
          </a:r>
          <a:r>
            <a:rPr lang="en-GB" sz="2000" dirty="0" smtClean="0">
              <a:latin typeface="+mn-lt"/>
              <a:cs typeface="Arial" panose="020B0604020202020204" pitchFamily="34" charset="0"/>
            </a:rPr>
            <a:t> explains how this research is important or significant. Does it tell us something that we don’t know and why we need to know this? </a:t>
          </a:r>
          <a:endParaRPr lang="en-GB" sz="2000" b="1" dirty="0">
            <a:latin typeface="+mn-lt"/>
            <a:cs typeface="Arial" panose="020B0604020202020204" pitchFamily="34" charset="0"/>
          </a:endParaRPr>
        </a:p>
      </dgm:t>
    </dgm:pt>
    <dgm:pt modelId="{417F8218-DE14-4C24-88B2-D43876ACAE58}" type="parTrans" cxnId="{9B44DFD2-8D3E-4334-B680-E267F2C902C5}">
      <dgm:prSet/>
      <dgm:spPr/>
      <dgm:t>
        <a:bodyPr/>
        <a:lstStyle/>
        <a:p>
          <a:endParaRPr lang="en-GB"/>
        </a:p>
      </dgm:t>
    </dgm:pt>
    <dgm:pt modelId="{5A74C63F-75DC-4460-BDFA-B7F04ACFBC5B}" type="sibTrans" cxnId="{9B44DFD2-8D3E-4334-B680-E267F2C902C5}">
      <dgm:prSet/>
      <dgm:spPr/>
      <dgm:t>
        <a:bodyPr/>
        <a:lstStyle/>
        <a:p>
          <a:endParaRPr lang="en-GB"/>
        </a:p>
      </dgm:t>
    </dgm:pt>
    <dgm:pt modelId="{ECC8BE08-EFC1-49DA-850B-AC67E772AA21}">
      <dgm:prSet phldrT="[Text]"/>
      <dgm:spPr>
        <a:solidFill>
          <a:schemeClr val="accent6">
            <a:lumMod val="75000"/>
          </a:schemeClr>
        </a:solidFill>
      </dgm:spPr>
      <dgm:t>
        <a:bodyPr/>
        <a:lstStyle/>
        <a:p>
          <a:r>
            <a:rPr lang="en-GB" dirty="0" smtClean="0"/>
            <a:t>How</a:t>
          </a:r>
          <a:endParaRPr lang="en-GB" dirty="0"/>
        </a:p>
      </dgm:t>
    </dgm:pt>
    <dgm:pt modelId="{85665C81-9B10-4981-BF7A-CFF38BA2D8DB}" type="parTrans" cxnId="{CECC56B8-D38E-4190-9E87-882A09CE54F5}">
      <dgm:prSet/>
      <dgm:spPr/>
      <dgm:t>
        <a:bodyPr/>
        <a:lstStyle/>
        <a:p>
          <a:endParaRPr lang="en-GB"/>
        </a:p>
      </dgm:t>
    </dgm:pt>
    <dgm:pt modelId="{96072506-EC94-4BFC-90AD-2D61646975AD}" type="sibTrans" cxnId="{CECC56B8-D38E-4190-9E87-882A09CE54F5}">
      <dgm:prSet/>
      <dgm:spPr/>
      <dgm:t>
        <a:bodyPr/>
        <a:lstStyle/>
        <a:p>
          <a:endParaRPr lang="en-GB"/>
        </a:p>
      </dgm:t>
    </dgm:pt>
    <dgm:pt modelId="{F8CB909A-8AA0-46B4-A9B1-83FCFE3E7BBB}">
      <dgm:prSet phldrT="[Text]" custT="1"/>
      <dgm:spPr>
        <a:solidFill>
          <a:schemeClr val="accent4">
            <a:lumMod val="20000"/>
            <a:lumOff val="80000"/>
            <a:alpha val="90000"/>
          </a:schemeClr>
        </a:solidFill>
      </dgm:spPr>
      <dgm:t>
        <a:bodyPr/>
        <a:lstStyle/>
        <a:p>
          <a:r>
            <a:rPr lang="en-GB" sz="2000" dirty="0" smtClean="0">
              <a:latin typeface="+mn-lt"/>
              <a:cs typeface="Arial" panose="020B0604020202020204" pitchFamily="34" charset="0"/>
            </a:rPr>
            <a:t>Say what your </a:t>
          </a:r>
          <a:r>
            <a:rPr lang="en-GB" sz="2000" b="1" dirty="0" smtClean="0">
              <a:latin typeface="+mn-lt"/>
              <a:cs typeface="Arial" panose="020B0604020202020204" pitchFamily="34" charset="0"/>
            </a:rPr>
            <a:t>methodology</a:t>
          </a:r>
          <a:r>
            <a:rPr lang="en-GB" sz="2000" dirty="0" smtClean="0">
              <a:latin typeface="+mn-lt"/>
              <a:cs typeface="Arial" panose="020B0604020202020204" pitchFamily="34" charset="0"/>
            </a:rPr>
            <a:t>, methods of gathering evidence etc. will be. </a:t>
          </a:r>
          <a:endParaRPr lang="en-GB" sz="2000" dirty="0">
            <a:latin typeface="+mn-lt"/>
            <a:cs typeface="Arial" panose="020B0604020202020204" pitchFamily="34" charset="0"/>
          </a:endParaRPr>
        </a:p>
      </dgm:t>
    </dgm:pt>
    <dgm:pt modelId="{98C23A3C-E754-43B0-ABF5-1711A1D22251}" type="parTrans" cxnId="{64B748F6-EA34-4017-89CB-1110F00AEB36}">
      <dgm:prSet/>
      <dgm:spPr/>
      <dgm:t>
        <a:bodyPr/>
        <a:lstStyle/>
        <a:p>
          <a:endParaRPr lang="en-GB"/>
        </a:p>
      </dgm:t>
    </dgm:pt>
    <dgm:pt modelId="{C03B8992-7719-4F49-86AE-9FD1FE2E6804}" type="sibTrans" cxnId="{64B748F6-EA34-4017-89CB-1110F00AEB36}">
      <dgm:prSet/>
      <dgm:spPr/>
      <dgm:t>
        <a:bodyPr/>
        <a:lstStyle/>
        <a:p>
          <a:endParaRPr lang="en-GB"/>
        </a:p>
      </dgm:t>
    </dgm:pt>
    <dgm:pt modelId="{C07C9950-EA10-4A07-806A-417EA1F9156F}" type="pres">
      <dgm:prSet presAssocID="{AB9C7C89-5C64-4DD7-A6F1-A31D71D6AEBF}" presName="linearFlow" presStyleCnt="0">
        <dgm:presLayoutVars>
          <dgm:dir/>
          <dgm:animLvl val="lvl"/>
          <dgm:resizeHandles val="exact"/>
        </dgm:presLayoutVars>
      </dgm:prSet>
      <dgm:spPr/>
      <dgm:t>
        <a:bodyPr/>
        <a:lstStyle/>
        <a:p>
          <a:endParaRPr lang="en-GB"/>
        </a:p>
      </dgm:t>
    </dgm:pt>
    <dgm:pt modelId="{55DA264B-BDFB-4BA7-A8C0-0FEB11673812}" type="pres">
      <dgm:prSet presAssocID="{AE802266-B90B-43AA-A128-EB7608C2C117}" presName="composite" presStyleCnt="0"/>
      <dgm:spPr/>
    </dgm:pt>
    <dgm:pt modelId="{A9763AD5-279D-4789-AB77-7CD0EB3F4940}" type="pres">
      <dgm:prSet presAssocID="{AE802266-B90B-43AA-A128-EB7608C2C117}" presName="parentText" presStyleLbl="alignNode1" presStyleIdx="0" presStyleCnt="3">
        <dgm:presLayoutVars>
          <dgm:chMax val="1"/>
          <dgm:bulletEnabled val="1"/>
        </dgm:presLayoutVars>
      </dgm:prSet>
      <dgm:spPr/>
      <dgm:t>
        <a:bodyPr/>
        <a:lstStyle/>
        <a:p>
          <a:endParaRPr lang="en-GB"/>
        </a:p>
      </dgm:t>
    </dgm:pt>
    <dgm:pt modelId="{376DB7F8-8596-4096-B7AF-9C896A32A9C8}" type="pres">
      <dgm:prSet presAssocID="{AE802266-B90B-43AA-A128-EB7608C2C117}" presName="descendantText" presStyleLbl="alignAcc1" presStyleIdx="0" presStyleCnt="3">
        <dgm:presLayoutVars>
          <dgm:bulletEnabled val="1"/>
        </dgm:presLayoutVars>
      </dgm:prSet>
      <dgm:spPr/>
      <dgm:t>
        <a:bodyPr/>
        <a:lstStyle/>
        <a:p>
          <a:endParaRPr lang="en-GB"/>
        </a:p>
      </dgm:t>
    </dgm:pt>
    <dgm:pt modelId="{FA15F064-F54D-4FFE-AA0E-2AED5427229F}" type="pres">
      <dgm:prSet presAssocID="{6A9E21EC-165E-4C58-B344-35718A92148B}" presName="sp" presStyleCnt="0"/>
      <dgm:spPr/>
    </dgm:pt>
    <dgm:pt modelId="{E2C9FC30-7DE5-4891-92F5-7B25EAD16E38}" type="pres">
      <dgm:prSet presAssocID="{2C685310-2C77-46A6-8330-13724FCD4246}" presName="composite" presStyleCnt="0"/>
      <dgm:spPr/>
    </dgm:pt>
    <dgm:pt modelId="{C3FEB845-16FC-4655-8EF6-F7D9BA1F606D}" type="pres">
      <dgm:prSet presAssocID="{2C685310-2C77-46A6-8330-13724FCD4246}" presName="parentText" presStyleLbl="alignNode1" presStyleIdx="1" presStyleCnt="3">
        <dgm:presLayoutVars>
          <dgm:chMax val="1"/>
          <dgm:bulletEnabled val="1"/>
        </dgm:presLayoutVars>
      </dgm:prSet>
      <dgm:spPr/>
      <dgm:t>
        <a:bodyPr/>
        <a:lstStyle/>
        <a:p>
          <a:endParaRPr lang="en-GB"/>
        </a:p>
      </dgm:t>
    </dgm:pt>
    <dgm:pt modelId="{33A1DC3C-FF82-4027-8639-569AB29409EE}" type="pres">
      <dgm:prSet presAssocID="{2C685310-2C77-46A6-8330-13724FCD4246}" presName="descendantText" presStyleLbl="alignAcc1" presStyleIdx="1" presStyleCnt="3">
        <dgm:presLayoutVars>
          <dgm:bulletEnabled val="1"/>
        </dgm:presLayoutVars>
      </dgm:prSet>
      <dgm:spPr/>
      <dgm:t>
        <a:bodyPr/>
        <a:lstStyle/>
        <a:p>
          <a:endParaRPr lang="en-GB"/>
        </a:p>
      </dgm:t>
    </dgm:pt>
    <dgm:pt modelId="{BA635BC7-6695-4181-90C5-BE9B5E5B7572}" type="pres">
      <dgm:prSet presAssocID="{CCA9B385-BC0E-4486-8A24-7F0B939D1D4D}" presName="sp" presStyleCnt="0"/>
      <dgm:spPr/>
    </dgm:pt>
    <dgm:pt modelId="{CDA63984-47AF-4FA1-A1C8-5532742DA786}" type="pres">
      <dgm:prSet presAssocID="{ECC8BE08-EFC1-49DA-850B-AC67E772AA21}" presName="composite" presStyleCnt="0"/>
      <dgm:spPr/>
    </dgm:pt>
    <dgm:pt modelId="{E8C87F2D-1BCB-4372-8259-B198C68588A0}" type="pres">
      <dgm:prSet presAssocID="{ECC8BE08-EFC1-49DA-850B-AC67E772AA21}" presName="parentText" presStyleLbl="alignNode1" presStyleIdx="2" presStyleCnt="3">
        <dgm:presLayoutVars>
          <dgm:chMax val="1"/>
          <dgm:bulletEnabled val="1"/>
        </dgm:presLayoutVars>
      </dgm:prSet>
      <dgm:spPr/>
      <dgm:t>
        <a:bodyPr/>
        <a:lstStyle/>
        <a:p>
          <a:endParaRPr lang="en-GB"/>
        </a:p>
      </dgm:t>
    </dgm:pt>
    <dgm:pt modelId="{CAA346A5-0B98-4B53-A8EE-F8BD973D2094}" type="pres">
      <dgm:prSet presAssocID="{ECC8BE08-EFC1-49DA-850B-AC67E772AA21}" presName="descendantText" presStyleLbl="alignAcc1" presStyleIdx="2" presStyleCnt="3">
        <dgm:presLayoutVars>
          <dgm:bulletEnabled val="1"/>
        </dgm:presLayoutVars>
      </dgm:prSet>
      <dgm:spPr/>
      <dgm:t>
        <a:bodyPr/>
        <a:lstStyle/>
        <a:p>
          <a:endParaRPr lang="en-GB"/>
        </a:p>
      </dgm:t>
    </dgm:pt>
  </dgm:ptLst>
  <dgm:cxnLst>
    <dgm:cxn modelId="{9B44DFD2-8D3E-4334-B680-E267F2C902C5}" srcId="{2C685310-2C77-46A6-8330-13724FCD4246}" destId="{E2A113C7-46F0-4568-98A5-930775EB7B15}" srcOrd="0" destOrd="0" parTransId="{417F8218-DE14-4C24-88B2-D43876ACAE58}" sibTransId="{5A74C63F-75DC-4460-BDFA-B7F04ACFBC5B}"/>
    <dgm:cxn modelId="{C859450B-F81C-4D2E-A762-AE6FF6C2A282}" type="presOf" srcId="{4F568FB8-43F7-41DB-A6FD-F686E81C8EAD}" destId="{376DB7F8-8596-4096-B7AF-9C896A32A9C8}" srcOrd="0" destOrd="0" presId="urn:microsoft.com/office/officeart/2005/8/layout/chevron2"/>
    <dgm:cxn modelId="{F4D214AD-490B-4E8E-B62E-BCE3026090EC}" srcId="{AB9C7C89-5C64-4DD7-A6F1-A31D71D6AEBF}" destId="{2C685310-2C77-46A6-8330-13724FCD4246}" srcOrd="1" destOrd="0" parTransId="{FEAEF270-E73E-4B04-BE61-0D4B0B2F5C3B}" sibTransId="{CCA9B385-BC0E-4486-8A24-7F0B939D1D4D}"/>
    <dgm:cxn modelId="{697D79F9-C989-4831-987B-093AB792E23F}" type="presOf" srcId="{AB9C7C89-5C64-4DD7-A6F1-A31D71D6AEBF}" destId="{C07C9950-EA10-4A07-806A-417EA1F9156F}" srcOrd="0" destOrd="0" presId="urn:microsoft.com/office/officeart/2005/8/layout/chevron2"/>
    <dgm:cxn modelId="{A0C207E4-69FD-4647-A90B-71CCCC38DC6E}" type="presOf" srcId="{ECC8BE08-EFC1-49DA-850B-AC67E772AA21}" destId="{E8C87F2D-1BCB-4372-8259-B198C68588A0}" srcOrd="0" destOrd="0" presId="urn:microsoft.com/office/officeart/2005/8/layout/chevron2"/>
    <dgm:cxn modelId="{A2DB10CF-04D6-400F-AA8D-0E24AC756ECD}" srcId="{AB9C7C89-5C64-4DD7-A6F1-A31D71D6AEBF}" destId="{AE802266-B90B-43AA-A128-EB7608C2C117}" srcOrd="0" destOrd="0" parTransId="{E43272FE-EEB5-4614-B973-B6D3EF4F8C2F}" sibTransId="{6A9E21EC-165E-4C58-B344-35718A92148B}"/>
    <dgm:cxn modelId="{A9A81203-F215-4C97-BBF9-B72155F75B2C}" type="presOf" srcId="{2C685310-2C77-46A6-8330-13724FCD4246}" destId="{C3FEB845-16FC-4655-8EF6-F7D9BA1F606D}" srcOrd="0" destOrd="0" presId="urn:microsoft.com/office/officeart/2005/8/layout/chevron2"/>
    <dgm:cxn modelId="{24013144-D51B-40D8-BE8D-249EDC01C50A}" srcId="{AE802266-B90B-43AA-A128-EB7608C2C117}" destId="{4F568FB8-43F7-41DB-A6FD-F686E81C8EAD}" srcOrd="0" destOrd="0" parTransId="{874F3D2B-A86D-43E8-8038-354D457B2752}" sibTransId="{B259FA7D-B9BB-456C-B4DF-A33AF660E85D}"/>
    <dgm:cxn modelId="{9DCCDF91-73C4-40C3-8EA4-06E0E58232F1}" type="presOf" srcId="{AE802266-B90B-43AA-A128-EB7608C2C117}" destId="{A9763AD5-279D-4789-AB77-7CD0EB3F4940}" srcOrd="0" destOrd="0" presId="urn:microsoft.com/office/officeart/2005/8/layout/chevron2"/>
    <dgm:cxn modelId="{64B748F6-EA34-4017-89CB-1110F00AEB36}" srcId="{ECC8BE08-EFC1-49DA-850B-AC67E772AA21}" destId="{F8CB909A-8AA0-46B4-A9B1-83FCFE3E7BBB}" srcOrd="0" destOrd="0" parTransId="{98C23A3C-E754-43B0-ABF5-1711A1D22251}" sibTransId="{C03B8992-7719-4F49-86AE-9FD1FE2E6804}"/>
    <dgm:cxn modelId="{8B2438A9-521B-427A-A9F0-5BA973588B09}" type="presOf" srcId="{F8CB909A-8AA0-46B4-A9B1-83FCFE3E7BBB}" destId="{CAA346A5-0B98-4B53-A8EE-F8BD973D2094}" srcOrd="0" destOrd="0" presId="urn:microsoft.com/office/officeart/2005/8/layout/chevron2"/>
    <dgm:cxn modelId="{CECC56B8-D38E-4190-9E87-882A09CE54F5}" srcId="{AB9C7C89-5C64-4DD7-A6F1-A31D71D6AEBF}" destId="{ECC8BE08-EFC1-49DA-850B-AC67E772AA21}" srcOrd="2" destOrd="0" parTransId="{85665C81-9B10-4981-BF7A-CFF38BA2D8DB}" sibTransId="{96072506-EC94-4BFC-90AD-2D61646975AD}"/>
    <dgm:cxn modelId="{3F705386-B3D6-457E-AA94-9DBB5CB9CDB4}" type="presOf" srcId="{E2A113C7-46F0-4568-98A5-930775EB7B15}" destId="{33A1DC3C-FF82-4027-8639-569AB29409EE}" srcOrd="0" destOrd="0" presId="urn:microsoft.com/office/officeart/2005/8/layout/chevron2"/>
    <dgm:cxn modelId="{032F1091-B1D3-4D4F-ACD0-E906414FD546}" type="presParOf" srcId="{C07C9950-EA10-4A07-806A-417EA1F9156F}" destId="{55DA264B-BDFB-4BA7-A8C0-0FEB11673812}" srcOrd="0" destOrd="0" presId="urn:microsoft.com/office/officeart/2005/8/layout/chevron2"/>
    <dgm:cxn modelId="{8A587FF9-5045-4948-959B-263D62BBA0D4}" type="presParOf" srcId="{55DA264B-BDFB-4BA7-A8C0-0FEB11673812}" destId="{A9763AD5-279D-4789-AB77-7CD0EB3F4940}" srcOrd="0" destOrd="0" presId="urn:microsoft.com/office/officeart/2005/8/layout/chevron2"/>
    <dgm:cxn modelId="{E858053F-F407-44E2-80FC-ABCD80FF20A8}" type="presParOf" srcId="{55DA264B-BDFB-4BA7-A8C0-0FEB11673812}" destId="{376DB7F8-8596-4096-B7AF-9C896A32A9C8}" srcOrd="1" destOrd="0" presId="urn:microsoft.com/office/officeart/2005/8/layout/chevron2"/>
    <dgm:cxn modelId="{33E2FEB7-6490-457D-90D5-37DF600A4434}" type="presParOf" srcId="{C07C9950-EA10-4A07-806A-417EA1F9156F}" destId="{FA15F064-F54D-4FFE-AA0E-2AED5427229F}" srcOrd="1" destOrd="0" presId="urn:microsoft.com/office/officeart/2005/8/layout/chevron2"/>
    <dgm:cxn modelId="{188C6319-81AB-4266-899B-5C38C5E731B2}" type="presParOf" srcId="{C07C9950-EA10-4A07-806A-417EA1F9156F}" destId="{E2C9FC30-7DE5-4891-92F5-7B25EAD16E38}" srcOrd="2" destOrd="0" presId="urn:microsoft.com/office/officeart/2005/8/layout/chevron2"/>
    <dgm:cxn modelId="{ECDD2496-F394-4BEE-819B-A006BC94E551}" type="presParOf" srcId="{E2C9FC30-7DE5-4891-92F5-7B25EAD16E38}" destId="{C3FEB845-16FC-4655-8EF6-F7D9BA1F606D}" srcOrd="0" destOrd="0" presId="urn:microsoft.com/office/officeart/2005/8/layout/chevron2"/>
    <dgm:cxn modelId="{1B30DA77-2B96-4530-8FF1-43589DBA6712}" type="presParOf" srcId="{E2C9FC30-7DE5-4891-92F5-7B25EAD16E38}" destId="{33A1DC3C-FF82-4027-8639-569AB29409EE}" srcOrd="1" destOrd="0" presId="urn:microsoft.com/office/officeart/2005/8/layout/chevron2"/>
    <dgm:cxn modelId="{A82D1A7F-757B-4984-B2AF-D269FD929BD1}" type="presParOf" srcId="{C07C9950-EA10-4A07-806A-417EA1F9156F}" destId="{BA635BC7-6695-4181-90C5-BE9B5E5B7572}" srcOrd="3" destOrd="0" presId="urn:microsoft.com/office/officeart/2005/8/layout/chevron2"/>
    <dgm:cxn modelId="{A02ACD59-F832-4A47-B321-3AC18885C9AB}" type="presParOf" srcId="{C07C9950-EA10-4A07-806A-417EA1F9156F}" destId="{CDA63984-47AF-4FA1-A1C8-5532742DA786}" srcOrd="4" destOrd="0" presId="urn:microsoft.com/office/officeart/2005/8/layout/chevron2"/>
    <dgm:cxn modelId="{2C04514E-7656-4BBF-85F4-9A103AF9716B}" type="presParOf" srcId="{CDA63984-47AF-4FA1-A1C8-5532742DA786}" destId="{E8C87F2D-1BCB-4372-8259-B198C68588A0}" srcOrd="0" destOrd="0" presId="urn:microsoft.com/office/officeart/2005/8/layout/chevron2"/>
    <dgm:cxn modelId="{33B5C809-22BA-4C74-8B81-7CE5326AA251}" type="presParOf" srcId="{CDA63984-47AF-4FA1-A1C8-5532742DA786}" destId="{CAA346A5-0B98-4B53-A8EE-F8BD973D2094}" srcOrd="1" destOrd="0" presId="urn:microsoft.com/office/officeart/2005/8/layout/chevron2"/>
  </dgm:cxnLst>
  <dgm:bg>
    <a:effectLst>
      <a:outerShdw blurRad="50800" dist="38100" dir="10800000" algn="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1E9620-A75B-4161-B301-D8401432FDD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87DBA664-4008-4C4A-8B0C-9267309F4597}">
      <dgm:prSet phldrT="[Text]"/>
      <dgm:spPr>
        <a:solidFill>
          <a:schemeClr val="accent6">
            <a:lumMod val="75000"/>
          </a:schemeClr>
        </a:solidFill>
      </dgm:spPr>
      <dgm:t>
        <a:bodyPr/>
        <a:lstStyle/>
        <a:p>
          <a:r>
            <a:rPr lang="en-GB" dirty="0" smtClean="0"/>
            <a:t>What</a:t>
          </a:r>
          <a:endParaRPr lang="en-GB" dirty="0"/>
        </a:p>
      </dgm:t>
    </dgm:pt>
    <dgm:pt modelId="{A630AAEA-DF1C-4B9F-9611-57F7DA415007}" type="parTrans" cxnId="{3AEEEE40-6D36-461B-B0B2-270D1A55AD26}">
      <dgm:prSet/>
      <dgm:spPr/>
      <dgm:t>
        <a:bodyPr/>
        <a:lstStyle/>
        <a:p>
          <a:endParaRPr lang="en-GB"/>
        </a:p>
      </dgm:t>
    </dgm:pt>
    <dgm:pt modelId="{013FC509-832D-4B33-9E18-385FE3A86272}" type="sibTrans" cxnId="{3AEEEE40-6D36-461B-B0B2-270D1A55AD26}">
      <dgm:prSet/>
      <dgm:spPr/>
      <dgm:t>
        <a:bodyPr/>
        <a:lstStyle/>
        <a:p>
          <a:endParaRPr lang="en-GB"/>
        </a:p>
      </dgm:t>
    </dgm:pt>
    <dgm:pt modelId="{4FF0FBBC-2E66-4BB4-B26A-15983E569692}">
      <dgm:prSet phldrT="[Text]" custT="1"/>
      <dgm:spPr>
        <a:solidFill>
          <a:schemeClr val="accent4">
            <a:lumMod val="20000"/>
            <a:lumOff val="80000"/>
            <a:alpha val="90000"/>
          </a:schemeClr>
        </a:solidFill>
      </dgm:spPr>
      <dgm:t>
        <a:bodyPr/>
        <a:lstStyle/>
        <a:p>
          <a:r>
            <a:rPr lang="en-GB" sz="2000" b="0" dirty="0" smtClean="0"/>
            <a:t>Restate your principal findings.</a:t>
          </a:r>
          <a:endParaRPr lang="en-GB" sz="2000" b="0" dirty="0"/>
        </a:p>
      </dgm:t>
    </dgm:pt>
    <dgm:pt modelId="{E2F7CEAD-A2D8-43C8-A461-6C4DA4D1ED58}" type="parTrans" cxnId="{BC2EA47D-7E81-4DB6-A216-092EB7A68D5A}">
      <dgm:prSet/>
      <dgm:spPr/>
      <dgm:t>
        <a:bodyPr/>
        <a:lstStyle/>
        <a:p>
          <a:endParaRPr lang="en-GB"/>
        </a:p>
      </dgm:t>
    </dgm:pt>
    <dgm:pt modelId="{33B5FB18-4841-4883-B2FC-78787D697491}" type="sibTrans" cxnId="{BC2EA47D-7E81-4DB6-A216-092EB7A68D5A}">
      <dgm:prSet/>
      <dgm:spPr/>
      <dgm:t>
        <a:bodyPr/>
        <a:lstStyle/>
        <a:p>
          <a:endParaRPr lang="en-GB"/>
        </a:p>
      </dgm:t>
    </dgm:pt>
    <dgm:pt modelId="{1A9ACAC1-EFE5-4315-B3FD-EB8D3901C720}">
      <dgm:prSet phldrT="[Text]"/>
      <dgm:spPr>
        <a:solidFill>
          <a:schemeClr val="accent6">
            <a:lumMod val="75000"/>
          </a:schemeClr>
        </a:solidFill>
      </dgm:spPr>
      <dgm:t>
        <a:bodyPr/>
        <a:lstStyle/>
        <a:p>
          <a:r>
            <a:rPr lang="en-GB" dirty="0" smtClean="0"/>
            <a:t>Why</a:t>
          </a:r>
          <a:endParaRPr lang="en-GB" dirty="0"/>
        </a:p>
      </dgm:t>
    </dgm:pt>
    <dgm:pt modelId="{EB2FA52F-C8F0-4353-B99B-5499F1CB1CE0}" type="parTrans" cxnId="{171643CA-562E-43E8-B966-CBA10E978C8A}">
      <dgm:prSet/>
      <dgm:spPr/>
      <dgm:t>
        <a:bodyPr/>
        <a:lstStyle/>
        <a:p>
          <a:endParaRPr lang="en-GB"/>
        </a:p>
      </dgm:t>
    </dgm:pt>
    <dgm:pt modelId="{DAF5DCB8-90F6-47DA-A8F1-F21C769DAA54}" type="sibTrans" cxnId="{171643CA-562E-43E8-B966-CBA10E978C8A}">
      <dgm:prSet/>
      <dgm:spPr/>
      <dgm:t>
        <a:bodyPr/>
        <a:lstStyle/>
        <a:p>
          <a:endParaRPr lang="en-GB"/>
        </a:p>
      </dgm:t>
    </dgm:pt>
    <dgm:pt modelId="{DCD91E2E-3653-4FF0-BDCB-4E66C5855987}">
      <dgm:prSet phldrT="[Text]" custT="1"/>
      <dgm:spPr>
        <a:solidFill>
          <a:schemeClr val="accent4">
            <a:lumMod val="20000"/>
            <a:lumOff val="80000"/>
            <a:alpha val="90000"/>
          </a:schemeClr>
        </a:solidFill>
      </dgm:spPr>
      <dgm:t>
        <a:bodyPr/>
        <a:lstStyle/>
        <a:p>
          <a:r>
            <a:rPr lang="en-GB" sz="2000" b="0" dirty="0" smtClean="0"/>
            <a:t>What is the relevancy of your findings to wider debates in your area of research.</a:t>
          </a:r>
          <a:endParaRPr lang="en-GB" sz="2000" b="0" dirty="0"/>
        </a:p>
      </dgm:t>
    </dgm:pt>
    <dgm:pt modelId="{68311CB2-71B5-4A04-AF8A-EB49B0C4B561}" type="parTrans" cxnId="{E3348F3E-AD69-424F-A1DB-A71C9343A96C}">
      <dgm:prSet/>
      <dgm:spPr/>
      <dgm:t>
        <a:bodyPr/>
        <a:lstStyle/>
        <a:p>
          <a:endParaRPr lang="en-GB"/>
        </a:p>
      </dgm:t>
    </dgm:pt>
    <dgm:pt modelId="{03C698E1-ACF0-42B8-8B48-758D90A7147B}" type="sibTrans" cxnId="{E3348F3E-AD69-424F-A1DB-A71C9343A96C}">
      <dgm:prSet/>
      <dgm:spPr/>
      <dgm:t>
        <a:bodyPr/>
        <a:lstStyle/>
        <a:p>
          <a:endParaRPr lang="en-GB"/>
        </a:p>
      </dgm:t>
    </dgm:pt>
    <dgm:pt modelId="{FEE896A0-CB7C-41C7-AF47-E1C881D68B02}">
      <dgm:prSet phldrT="[Text]"/>
      <dgm:spPr>
        <a:solidFill>
          <a:schemeClr val="accent6">
            <a:lumMod val="75000"/>
          </a:schemeClr>
        </a:solidFill>
      </dgm:spPr>
      <dgm:t>
        <a:bodyPr/>
        <a:lstStyle/>
        <a:p>
          <a:r>
            <a:rPr lang="en-GB" dirty="0" smtClean="0"/>
            <a:t>How</a:t>
          </a:r>
          <a:endParaRPr lang="en-GB" dirty="0"/>
        </a:p>
      </dgm:t>
    </dgm:pt>
    <dgm:pt modelId="{9CA16521-85E1-43CF-9021-6E2623022565}" type="parTrans" cxnId="{89BDE2E9-935E-4CB6-8842-BB51C726DEE4}">
      <dgm:prSet/>
      <dgm:spPr/>
      <dgm:t>
        <a:bodyPr/>
        <a:lstStyle/>
        <a:p>
          <a:endParaRPr lang="en-GB"/>
        </a:p>
      </dgm:t>
    </dgm:pt>
    <dgm:pt modelId="{49140877-37AF-44D2-B52E-F46343382193}" type="sibTrans" cxnId="{89BDE2E9-935E-4CB6-8842-BB51C726DEE4}">
      <dgm:prSet/>
      <dgm:spPr/>
      <dgm:t>
        <a:bodyPr/>
        <a:lstStyle/>
        <a:p>
          <a:endParaRPr lang="en-GB"/>
        </a:p>
      </dgm:t>
    </dgm:pt>
    <dgm:pt modelId="{3E64861F-34B0-4A4E-8076-D42D10998FDE}">
      <dgm:prSet phldrT="[Text]" custT="1"/>
      <dgm:spPr>
        <a:solidFill>
          <a:schemeClr val="accent4">
            <a:lumMod val="20000"/>
            <a:lumOff val="80000"/>
            <a:alpha val="90000"/>
          </a:schemeClr>
        </a:solidFill>
      </dgm:spPr>
      <dgm:t>
        <a:bodyPr/>
        <a:lstStyle/>
        <a:p>
          <a:r>
            <a:rPr lang="en-GB" sz="2000" b="0" dirty="0" smtClean="0"/>
            <a:t>Explain how your research question/s have been answered by the methods you employed and the evidence you have found.</a:t>
          </a:r>
          <a:endParaRPr lang="en-GB" sz="2400" b="0" dirty="0"/>
        </a:p>
      </dgm:t>
    </dgm:pt>
    <dgm:pt modelId="{B80F1721-9022-413E-A2CD-44E67ABC44E2}" type="parTrans" cxnId="{0CAACB9C-EF5D-4018-8024-BF811BC13A8C}">
      <dgm:prSet/>
      <dgm:spPr/>
      <dgm:t>
        <a:bodyPr/>
        <a:lstStyle/>
        <a:p>
          <a:endParaRPr lang="en-GB"/>
        </a:p>
      </dgm:t>
    </dgm:pt>
    <dgm:pt modelId="{2A9D0BC6-A0A1-4C76-95DE-FEAAC71F5D57}" type="sibTrans" cxnId="{0CAACB9C-EF5D-4018-8024-BF811BC13A8C}">
      <dgm:prSet/>
      <dgm:spPr/>
      <dgm:t>
        <a:bodyPr/>
        <a:lstStyle/>
        <a:p>
          <a:endParaRPr lang="en-GB"/>
        </a:p>
      </dgm:t>
    </dgm:pt>
    <dgm:pt modelId="{2953C053-79C7-4CE8-A673-879EB9FE94F4}" type="pres">
      <dgm:prSet presAssocID="{411E9620-A75B-4161-B301-D8401432FDDF}" presName="linearFlow" presStyleCnt="0">
        <dgm:presLayoutVars>
          <dgm:dir/>
          <dgm:animLvl val="lvl"/>
          <dgm:resizeHandles val="exact"/>
        </dgm:presLayoutVars>
      </dgm:prSet>
      <dgm:spPr/>
      <dgm:t>
        <a:bodyPr/>
        <a:lstStyle/>
        <a:p>
          <a:endParaRPr lang="en-GB"/>
        </a:p>
      </dgm:t>
    </dgm:pt>
    <dgm:pt modelId="{9F7D1B28-99B6-42DF-B4E5-BF2710C1263D}" type="pres">
      <dgm:prSet presAssocID="{87DBA664-4008-4C4A-8B0C-9267309F4597}" presName="composite" presStyleCnt="0"/>
      <dgm:spPr/>
    </dgm:pt>
    <dgm:pt modelId="{65228141-9C59-495B-BD23-8CA8307996C3}" type="pres">
      <dgm:prSet presAssocID="{87DBA664-4008-4C4A-8B0C-9267309F4597}" presName="parentText" presStyleLbl="alignNode1" presStyleIdx="0" presStyleCnt="3" custLinFactNeighborX="-1066" custLinFactNeighborY="-4475">
        <dgm:presLayoutVars>
          <dgm:chMax val="1"/>
          <dgm:bulletEnabled val="1"/>
        </dgm:presLayoutVars>
      </dgm:prSet>
      <dgm:spPr/>
      <dgm:t>
        <a:bodyPr/>
        <a:lstStyle/>
        <a:p>
          <a:endParaRPr lang="en-GB"/>
        </a:p>
      </dgm:t>
    </dgm:pt>
    <dgm:pt modelId="{AD9C3EBD-3D74-4ED1-A78B-0FB0DE4CEC79}" type="pres">
      <dgm:prSet presAssocID="{87DBA664-4008-4C4A-8B0C-9267309F4597}" presName="descendantText" presStyleLbl="alignAcc1" presStyleIdx="0" presStyleCnt="3" custLinFactNeighborX="-208" custLinFactNeighborY="-259">
        <dgm:presLayoutVars>
          <dgm:bulletEnabled val="1"/>
        </dgm:presLayoutVars>
      </dgm:prSet>
      <dgm:spPr/>
      <dgm:t>
        <a:bodyPr/>
        <a:lstStyle/>
        <a:p>
          <a:endParaRPr lang="en-GB"/>
        </a:p>
      </dgm:t>
    </dgm:pt>
    <dgm:pt modelId="{891062F5-7339-40CD-BFCE-A94C380DA7AB}" type="pres">
      <dgm:prSet presAssocID="{013FC509-832D-4B33-9E18-385FE3A86272}" presName="sp" presStyleCnt="0"/>
      <dgm:spPr/>
    </dgm:pt>
    <dgm:pt modelId="{BF904B7A-A5DE-4031-B836-551F49EC59E5}" type="pres">
      <dgm:prSet presAssocID="{1A9ACAC1-EFE5-4315-B3FD-EB8D3901C720}" presName="composite" presStyleCnt="0"/>
      <dgm:spPr/>
    </dgm:pt>
    <dgm:pt modelId="{79642716-B828-4910-B8AF-F495557FB92A}" type="pres">
      <dgm:prSet presAssocID="{1A9ACAC1-EFE5-4315-B3FD-EB8D3901C720}" presName="parentText" presStyleLbl="alignNode1" presStyleIdx="1" presStyleCnt="3">
        <dgm:presLayoutVars>
          <dgm:chMax val="1"/>
          <dgm:bulletEnabled val="1"/>
        </dgm:presLayoutVars>
      </dgm:prSet>
      <dgm:spPr/>
      <dgm:t>
        <a:bodyPr/>
        <a:lstStyle/>
        <a:p>
          <a:endParaRPr lang="en-GB"/>
        </a:p>
      </dgm:t>
    </dgm:pt>
    <dgm:pt modelId="{D2752872-6EBB-45E4-8CA6-05E2D5E4F171}" type="pres">
      <dgm:prSet presAssocID="{1A9ACAC1-EFE5-4315-B3FD-EB8D3901C720}" presName="descendantText" presStyleLbl="alignAcc1" presStyleIdx="1" presStyleCnt="3">
        <dgm:presLayoutVars>
          <dgm:bulletEnabled val="1"/>
        </dgm:presLayoutVars>
      </dgm:prSet>
      <dgm:spPr/>
      <dgm:t>
        <a:bodyPr/>
        <a:lstStyle/>
        <a:p>
          <a:endParaRPr lang="en-GB"/>
        </a:p>
      </dgm:t>
    </dgm:pt>
    <dgm:pt modelId="{2D94EE7E-B252-4B92-BBFF-947836AE33D0}" type="pres">
      <dgm:prSet presAssocID="{DAF5DCB8-90F6-47DA-A8F1-F21C769DAA54}" presName="sp" presStyleCnt="0"/>
      <dgm:spPr/>
    </dgm:pt>
    <dgm:pt modelId="{9549FC0D-B4F4-4CD6-A00A-9D5DE60A3F5B}" type="pres">
      <dgm:prSet presAssocID="{FEE896A0-CB7C-41C7-AF47-E1C881D68B02}" presName="composite" presStyleCnt="0"/>
      <dgm:spPr/>
    </dgm:pt>
    <dgm:pt modelId="{AD200C15-6C86-4896-BD7D-7D678EA79E37}" type="pres">
      <dgm:prSet presAssocID="{FEE896A0-CB7C-41C7-AF47-E1C881D68B02}" presName="parentText" presStyleLbl="alignNode1" presStyleIdx="2" presStyleCnt="3">
        <dgm:presLayoutVars>
          <dgm:chMax val="1"/>
          <dgm:bulletEnabled val="1"/>
        </dgm:presLayoutVars>
      </dgm:prSet>
      <dgm:spPr/>
      <dgm:t>
        <a:bodyPr/>
        <a:lstStyle/>
        <a:p>
          <a:endParaRPr lang="en-GB"/>
        </a:p>
      </dgm:t>
    </dgm:pt>
    <dgm:pt modelId="{E906E228-71E2-4440-A6D8-323B455FC29D}" type="pres">
      <dgm:prSet presAssocID="{FEE896A0-CB7C-41C7-AF47-E1C881D68B02}" presName="descendantText" presStyleLbl="alignAcc1" presStyleIdx="2" presStyleCnt="3">
        <dgm:presLayoutVars>
          <dgm:bulletEnabled val="1"/>
        </dgm:presLayoutVars>
      </dgm:prSet>
      <dgm:spPr/>
      <dgm:t>
        <a:bodyPr/>
        <a:lstStyle/>
        <a:p>
          <a:endParaRPr lang="en-GB"/>
        </a:p>
      </dgm:t>
    </dgm:pt>
  </dgm:ptLst>
  <dgm:cxnLst>
    <dgm:cxn modelId="{89BDE2E9-935E-4CB6-8842-BB51C726DEE4}" srcId="{411E9620-A75B-4161-B301-D8401432FDDF}" destId="{FEE896A0-CB7C-41C7-AF47-E1C881D68B02}" srcOrd="2" destOrd="0" parTransId="{9CA16521-85E1-43CF-9021-6E2623022565}" sibTransId="{49140877-37AF-44D2-B52E-F46343382193}"/>
    <dgm:cxn modelId="{BDEB35A3-E5B2-4DB7-82E1-97D031FDE702}" type="presOf" srcId="{3E64861F-34B0-4A4E-8076-D42D10998FDE}" destId="{E906E228-71E2-4440-A6D8-323B455FC29D}" srcOrd="0" destOrd="0" presId="urn:microsoft.com/office/officeart/2005/8/layout/chevron2"/>
    <dgm:cxn modelId="{3F480C72-FFEB-44B1-BB80-E8D3809ACAA5}" type="presOf" srcId="{FEE896A0-CB7C-41C7-AF47-E1C881D68B02}" destId="{AD200C15-6C86-4896-BD7D-7D678EA79E37}" srcOrd="0" destOrd="0" presId="urn:microsoft.com/office/officeart/2005/8/layout/chevron2"/>
    <dgm:cxn modelId="{40522732-E001-4B48-8B57-195D1B20148D}" type="presOf" srcId="{1A9ACAC1-EFE5-4315-B3FD-EB8D3901C720}" destId="{79642716-B828-4910-B8AF-F495557FB92A}" srcOrd="0" destOrd="0" presId="urn:microsoft.com/office/officeart/2005/8/layout/chevron2"/>
    <dgm:cxn modelId="{171643CA-562E-43E8-B966-CBA10E978C8A}" srcId="{411E9620-A75B-4161-B301-D8401432FDDF}" destId="{1A9ACAC1-EFE5-4315-B3FD-EB8D3901C720}" srcOrd="1" destOrd="0" parTransId="{EB2FA52F-C8F0-4353-B99B-5499F1CB1CE0}" sibTransId="{DAF5DCB8-90F6-47DA-A8F1-F21C769DAA54}"/>
    <dgm:cxn modelId="{E3348F3E-AD69-424F-A1DB-A71C9343A96C}" srcId="{1A9ACAC1-EFE5-4315-B3FD-EB8D3901C720}" destId="{DCD91E2E-3653-4FF0-BDCB-4E66C5855987}" srcOrd="0" destOrd="0" parTransId="{68311CB2-71B5-4A04-AF8A-EB49B0C4B561}" sibTransId="{03C698E1-ACF0-42B8-8B48-758D90A7147B}"/>
    <dgm:cxn modelId="{BC2EA47D-7E81-4DB6-A216-092EB7A68D5A}" srcId="{87DBA664-4008-4C4A-8B0C-9267309F4597}" destId="{4FF0FBBC-2E66-4BB4-B26A-15983E569692}" srcOrd="0" destOrd="0" parTransId="{E2F7CEAD-A2D8-43C8-A461-6C4DA4D1ED58}" sibTransId="{33B5FB18-4841-4883-B2FC-78787D697491}"/>
    <dgm:cxn modelId="{7EC02221-B310-4C83-AFFD-1F23844110C5}" type="presOf" srcId="{87DBA664-4008-4C4A-8B0C-9267309F4597}" destId="{65228141-9C59-495B-BD23-8CA8307996C3}" srcOrd="0" destOrd="0" presId="urn:microsoft.com/office/officeart/2005/8/layout/chevron2"/>
    <dgm:cxn modelId="{91E04076-D49A-408A-9437-DF3ADDE151C0}" type="presOf" srcId="{4FF0FBBC-2E66-4BB4-B26A-15983E569692}" destId="{AD9C3EBD-3D74-4ED1-A78B-0FB0DE4CEC79}" srcOrd="0" destOrd="0" presId="urn:microsoft.com/office/officeart/2005/8/layout/chevron2"/>
    <dgm:cxn modelId="{0996FE08-5AB5-4FE9-B9B0-56488D7D5BAB}" type="presOf" srcId="{411E9620-A75B-4161-B301-D8401432FDDF}" destId="{2953C053-79C7-4CE8-A673-879EB9FE94F4}" srcOrd="0" destOrd="0" presId="urn:microsoft.com/office/officeart/2005/8/layout/chevron2"/>
    <dgm:cxn modelId="{0CAACB9C-EF5D-4018-8024-BF811BC13A8C}" srcId="{FEE896A0-CB7C-41C7-AF47-E1C881D68B02}" destId="{3E64861F-34B0-4A4E-8076-D42D10998FDE}" srcOrd="0" destOrd="0" parTransId="{B80F1721-9022-413E-A2CD-44E67ABC44E2}" sibTransId="{2A9D0BC6-A0A1-4C76-95DE-FEAAC71F5D57}"/>
    <dgm:cxn modelId="{3AEEEE40-6D36-461B-B0B2-270D1A55AD26}" srcId="{411E9620-A75B-4161-B301-D8401432FDDF}" destId="{87DBA664-4008-4C4A-8B0C-9267309F4597}" srcOrd="0" destOrd="0" parTransId="{A630AAEA-DF1C-4B9F-9611-57F7DA415007}" sibTransId="{013FC509-832D-4B33-9E18-385FE3A86272}"/>
    <dgm:cxn modelId="{D8349B15-1320-4414-953D-2E66F07206DD}" type="presOf" srcId="{DCD91E2E-3653-4FF0-BDCB-4E66C5855987}" destId="{D2752872-6EBB-45E4-8CA6-05E2D5E4F171}" srcOrd="0" destOrd="0" presId="urn:microsoft.com/office/officeart/2005/8/layout/chevron2"/>
    <dgm:cxn modelId="{7FAA9834-E9BD-4432-A9C5-0DD21BF191F5}" type="presParOf" srcId="{2953C053-79C7-4CE8-A673-879EB9FE94F4}" destId="{9F7D1B28-99B6-42DF-B4E5-BF2710C1263D}" srcOrd="0" destOrd="0" presId="urn:microsoft.com/office/officeart/2005/8/layout/chevron2"/>
    <dgm:cxn modelId="{EBA55A56-820F-42D2-A239-39CE96F2F68C}" type="presParOf" srcId="{9F7D1B28-99B6-42DF-B4E5-BF2710C1263D}" destId="{65228141-9C59-495B-BD23-8CA8307996C3}" srcOrd="0" destOrd="0" presId="urn:microsoft.com/office/officeart/2005/8/layout/chevron2"/>
    <dgm:cxn modelId="{90C84884-7721-4A10-ABF7-DDC05F691227}" type="presParOf" srcId="{9F7D1B28-99B6-42DF-B4E5-BF2710C1263D}" destId="{AD9C3EBD-3D74-4ED1-A78B-0FB0DE4CEC79}" srcOrd="1" destOrd="0" presId="urn:microsoft.com/office/officeart/2005/8/layout/chevron2"/>
    <dgm:cxn modelId="{256465B7-7EA9-414B-9D1F-109146D21EFF}" type="presParOf" srcId="{2953C053-79C7-4CE8-A673-879EB9FE94F4}" destId="{891062F5-7339-40CD-BFCE-A94C380DA7AB}" srcOrd="1" destOrd="0" presId="urn:microsoft.com/office/officeart/2005/8/layout/chevron2"/>
    <dgm:cxn modelId="{821E1421-A8D1-4013-B1A3-5F98CF1EF4A4}" type="presParOf" srcId="{2953C053-79C7-4CE8-A673-879EB9FE94F4}" destId="{BF904B7A-A5DE-4031-B836-551F49EC59E5}" srcOrd="2" destOrd="0" presId="urn:microsoft.com/office/officeart/2005/8/layout/chevron2"/>
    <dgm:cxn modelId="{4FD3680B-EF35-41CB-8E68-FEDA290FEA45}" type="presParOf" srcId="{BF904B7A-A5DE-4031-B836-551F49EC59E5}" destId="{79642716-B828-4910-B8AF-F495557FB92A}" srcOrd="0" destOrd="0" presId="urn:microsoft.com/office/officeart/2005/8/layout/chevron2"/>
    <dgm:cxn modelId="{101FE483-D2C2-441B-8731-AA4308CE6D7B}" type="presParOf" srcId="{BF904B7A-A5DE-4031-B836-551F49EC59E5}" destId="{D2752872-6EBB-45E4-8CA6-05E2D5E4F171}" srcOrd="1" destOrd="0" presId="urn:microsoft.com/office/officeart/2005/8/layout/chevron2"/>
    <dgm:cxn modelId="{6897B585-4EA2-47D9-8E7F-206594C43332}" type="presParOf" srcId="{2953C053-79C7-4CE8-A673-879EB9FE94F4}" destId="{2D94EE7E-B252-4B92-BBFF-947836AE33D0}" srcOrd="3" destOrd="0" presId="urn:microsoft.com/office/officeart/2005/8/layout/chevron2"/>
    <dgm:cxn modelId="{92C3B3D6-9EF7-44E3-91DF-8BE513969951}" type="presParOf" srcId="{2953C053-79C7-4CE8-A673-879EB9FE94F4}" destId="{9549FC0D-B4F4-4CD6-A00A-9D5DE60A3F5B}" srcOrd="4" destOrd="0" presId="urn:microsoft.com/office/officeart/2005/8/layout/chevron2"/>
    <dgm:cxn modelId="{3AB2095E-7CA8-4B06-899B-8CE02E526792}" type="presParOf" srcId="{9549FC0D-B4F4-4CD6-A00A-9D5DE60A3F5B}" destId="{AD200C15-6C86-4896-BD7D-7D678EA79E37}" srcOrd="0" destOrd="0" presId="urn:microsoft.com/office/officeart/2005/8/layout/chevron2"/>
    <dgm:cxn modelId="{3E9F4C5D-4EC5-448F-B711-A6724A220DC6}" type="presParOf" srcId="{9549FC0D-B4F4-4CD6-A00A-9D5DE60A3F5B}" destId="{E906E228-71E2-4440-A6D8-323B455FC29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A1AB2F-1141-4BCB-9C83-FA9D7F5114AE}"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1237A8B0-8B77-49E7-993D-3F3CA45BDAA0}">
      <dgm:prSet phldrT="[Text]"/>
      <dgm:spPr/>
      <dgm:t>
        <a:bodyPr/>
        <a:lstStyle/>
        <a:p>
          <a:r>
            <a:rPr lang="en-GB" dirty="0" smtClean="0"/>
            <a:t>Academic Rationale</a:t>
          </a:r>
          <a:endParaRPr lang="en-GB" dirty="0"/>
        </a:p>
      </dgm:t>
    </dgm:pt>
    <dgm:pt modelId="{C8CE3BB2-8B21-4A6F-848B-6BC1ED0FAE44}" type="parTrans" cxnId="{416100FC-B735-4C8C-A445-7A075541E41A}">
      <dgm:prSet/>
      <dgm:spPr/>
      <dgm:t>
        <a:bodyPr/>
        <a:lstStyle/>
        <a:p>
          <a:endParaRPr lang="en-GB"/>
        </a:p>
      </dgm:t>
    </dgm:pt>
    <dgm:pt modelId="{17265763-2FAF-4CD3-9FCD-BDAD1382F749}" type="sibTrans" cxnId="{416100FC-B735-4C8C-A445-7A075541E41A}">
      <dgm:prSet/>
      <dgm:spPr/>
      <dgm:t>
        <a:bodyPr/>
        <a:lstStyle/>
        <a:p>
          <a:endParaRPr lang="en-GB"/>
        </a:p>
      </dgm:t>
    </dgm:pt>
    <dgm:pt modelId="{B175CE5D-0E48-4896-8237-70782034B7BE}">
      <dgm:prSet phldrT="[Text]" custT="1"/>
      <dgm:spPr/>
      <dgm:t>
        <a:bodyPr/>
        <a:lstStyle/>
        <a:p>
          <a:r>
            <a:rPr lang="en-GB" sz="2800" dirty="0" smtClean="0"/>
            <a:t>Identify and analyse what is NOT known and NOT agreed on and why</a:t>
          </a:r>
          <a:endParaRPr lang="en-GB" sz="2800" dirty="0"/>
        </a:p>
      </dgm:t>
    </dgm:pt>
    <dgm:pt modelId="{0E5F2497-DDFD-4D19-AA6F-9536FAC5CEFF}" type="parTrans" cxnId="{B1768C3A-D17E-44EB-84BA-A64D46FB4680}">
      <dgm:prSet/>
      <dgm:spPr/>
      <dgm:t>
        <a:bodyPr/>
        <a:lstStyle/>
        <a:p>
          <a:endParaRPr lang="en-GB"/>
        </a:p>
      </dgm:t>
    </dgm:pt>
    <dgm:pt modelId="{463F22C8-39F0-4015-85F3-C8B9F02CA2FD}" type="sibTrans" cxnId="{B1768C3A-D17E-44EB-84BA-A64D46FB4680}">
      <dgm:prSet/>
      <dgm:spPr/>
      <dgm:t>
        <a:bodyPr/>
        <a:lstStyle/>
        <a:p>
          <a:endParaRPr lang="en-GB"/>
        </a:p>
      </dgm:t>
    </dgm:pt>
    <dgm:pt modelId="{754A88A1-2B6B-464E-881F-D51C48395D1B}">
      <dgm:prSet phldrT="[Text]" custT="1"/>
      <dgm:spPr/>
      <dgm:t>
        <a:bodyPr/>
        <a:lstStyle/>
        <a:p>
          <a:r>
            <a:rPr lang="en-GB" sz="2800" dirty="0" smtClean="0"/>
            <a:t>Identify a specific focus in the literature which has been under researched or is problematic</a:t>
          </a:r>
          <a:endParaRPr lang="en-GB" sz="2800" dirty="0"/>
        </a:p>
      </dgm:t>
    </dgm:pt>
    <dgm:pt modelId="{0A7A7057-D97A-490D-B9E4-74325280F2DE}" type="parTrans" cxnId="{7A32642A-36CE-43F5-947F-008724C68310}">
      <dgm:prSet/>
      <dgm:spPr/>
      <dgm:t>
        <a:bodyPr/>
        <a:lstStyle/>
        <a:p>
          <a:endParaRPr lang="en-GB"/>
        </a:p>
      </dgm:t>
    </dgm:pt>
    <dgm:pt modelId="{6F9FD310-0A97-4B28-B3EA-4E57FE27790A}" type="sibTrans" cxnId="{7A32642A-36CE-43F5-947F-008724C68310}">
      <dgm:prSet/>
      <dgm:spPr/>
      <dgm:t>
        <a:bodyPr/>
        <a:lstStyle/>
        <a:p>
          <a:endParaRPr lang="en-GB"/>
        </a:p>
      </dgm:t>
    </dgm:pt>
    <dgm:pt modelId="{168C226E-43F5-4850-A9F0-FA3445DF7813}">
      <dgm:prSet phldrT="[Text]" custT="1"/>
      <dgm:spPr/>
      <dgm:t>
        <a:bodyPr/>
        <a:lstStyle/>
        <a:p>
          <a:r>
            <a:rPr lang="en-GB" sz="2800" dirty="0" smtClean="0"/>
            <a:t>Identify why this specific focus should be researched further</a:t>
          </a:r>
          <a:endParaRPr lang="en-GB" sz="2800" dirty="0"/>
        </a:p>
      </dgm:t>
    </dgm:pt>
    <dgm:pt modelId="{F231F7CE-DC3E-4C86-A5B6-155A3732832D}" type="parTrans" cxnId="{58670F5C-4C0B-4BA6-8CA6-AAE9898D8F3C}">
      <dgm:prSet/>
      <dgm:spPr/>
      <dgm:t>
        <a:bodyPr/>
        <a:lstStyle/>
        <a:p>
          <a:endParaRPr lang="en-GB"/>
        </a:p>
      </dgm:t>
    </dgm:pt>
    <dgm:pt modelId="{F0AE35DF-43C1-45AB-B512-13D8522AA310}" type="sibTrans" cxnId="{58670F5C-4C0B-4BA6-8CA6-AAE9898D8F3C}">
      <dgm:prSet/>
      <dgm:spPr/>
      <dgm:t>
        <a:bodyPr/>
        <a:lstStyle/>
        <a:p>
          <a:endParaRPr lang="en-GB"/>
        </a:p>
      </dgm:t>
    </dgm:pt>
    <dgm:pt modelId="{9512677D-79F0-41F0-B68E-D9638B215926}">
      <dgm:prSet phldrT="[Text]" custT="1"/>
      <dgm:spPr/>
      <dgm:t>
        <a:bodyPr/>
        <a:lstStyle/>
        <a:p>
          <a:r>
            <a:rPr lang="en-GB" sz="2800" b="0" dirty="0" smtClean="0"/>
            <a:t>DO NOT </a:t>
          </a:r>
          <a:r>
            <a:rPr lang="en-GB" sz="2800" dirty="0" smtClean="0"/>
            <a:t>describe every piece of academic work in your chosen field. Keep factual information to a minimum.</a:t>
          </a:r>
          <a:endParaRPr lang="en-GB" sz="2800" dirty="0"/>
        </a:p>
      </dgm:t>
    </dgm:pt>
    <dgm:pt modelId="{A98647B7-7229-40A5-B827-1C945B7CAA6A}" type="parTrans" cxnId="{205D4BA4-D585-4367-B380-990850661F84}">
      <dgm:prSet/>
      <dgm:spPr/>
      <dgm:t>
        <a:bodyPr/>
        <a:lstStyle/>
        <a:p>
          <a:endParaRPr lang="en-GB"/>
        </a:p>
      </dgm:t>
    </dgm:pt>
    <dgm:pt modelId="{E723EA08-6836-4EBB-8951-89677DE47B86}" type="sibTrans" cxnId="{205D4BA4-D585-4367-B380-990850661F84}">
      <dgm:prSet/>
      <dgm:spPr/>
      <dgm:t>
        <a:bodyPr/>
        <a:lstStyle/>
        <a:p>
          <a:endParaRPr lang="en-GB"/>
        </a:p>
      </dgm:t>
    </dgm:pt>
    <dgm:pt modelId="{3F391F22-2C67-471E-9B64-207667AFAD7C}" type="pres">
      <dgm:prSet presAssocID="{4AA1AB2F-1141-4BCB-9C83-FA9D7F5114AE}" presName="diagram" presStyleCnt="0">
        <dgm:presLayoutVars>
          <dgm:chMax val="1"/>
          <dgm:dir/>
          <dgm:animLvl val="ctr"/>
          <dgm:resizeHandles val="exact"/>
        </dgm:presLayoutVars>
      </dgm:prSet>
      <dgm:spPr/>
      <dgm:t>
        <a:bodyPr/>
        <a:lstStyle/>
        <a:p>
          <a:endParaRPr lang="en-GB"/>
        </a:p>
      </dgm:t>
    </dgm:pt>
    <dgm:pt modelId="{4B2DC973-9C1E-465E-9E58-79686A3DD950}" type="pres">
      <dgm:prSet presAssocID="{4AA1AB2F-1141-4BCB-9C83-FA9D7F5114AE}" presName="matrix" presStyleCnt="0"/>
      <dgm:spPr/>
      <dgm:t>
        <a:bodyPr/>
        <a:lstStyle/>
        <a:p>
          <a:endParaRPr lang="en-GB"/>
        </a:p>
      </dgm:t>
    </dgm:pt>
    <dgm:pt modelId="{2A4B21DB-E232-4CC6-8252-9A10D55B2553}" type="pres">
      <dgm:prSet presAssocID="{4AA1AB2F-1141-4BCB-9C83-FA9D7F5114AE}" presName="tile1" presStyleLbl="node1" presStyleIdx="0" presStyleCnt="4" custLinFactNeighborY="2276"/>
      <dgm:spPr/>
      <dgm:t>
        <a:bodyPr/>
        <a:lstStyle/>
        <a:p>
          <a:endParaRPr lang="en-GB"/>
        </a:p>
      </dgm:t>
    </dgm:pt>
    <dgm:pt modelId="{6CDB4D52-B658-4CEF-8F20-B6B43D65973E}" type="pres">
      <dgm:prSet presAssocID="{4AA1AB2F-1141-4BCB-9C83-FA9D7F5114AE}" presName="tile1text" presStyleLbl="node1" presStyleIdx="0" presStyleCnt="4">
        <dgm:presLayoutVars>
          <dgm:chMax val="0"/>
          <dgm:chPref val="0"/>
          <dgm:bulletEnabled val="1"/>
        </dgm:presLayoutVars>
      </dgm:prSet>
      <dgm:spPr/>
      <dgm:t>
        <a:bodyPr/>
        <a:lstStyle/>
        <a:p>
          <a:endParaRPr lang="en-GB"/>
        </a:p>
      </dgm:t>
    </dgm:pt>
    <dgm:pt modelId="{326083C5-0070-491F-ACEE-FD071DE7092E}" type="pres">
      <dgm:prSet presAssocID="{4AA1AB2F-1141-4BCB-9C83-FA9D7F5114AE}" presName="tile2" presStyleLbl="node1" presStyleIdx="1" presStyleCnt="4" custLinFactNeighborY="2276"/>
      <dgm:spPr/>
      <dgm:t>
        <a:bodyPr/>
        <a:lstStyle/>
        <a:p>
          <a:endParaRPr lang="en-GB"/>
        </a:p>
      </dgm:t>
    </dgm:pt>
    <dgm:pt modelId="{D053182F-AB97-4179-91A6-602A29A873EE}" type="pres">
      <dgm:prSet presAssocID="{4AA1AB2F-1141-4BCB-9C83-FA9D7F5114AE}" presName="tile2text" presStyleLbl="node1" presStyleIdx="1" presStyleCnt="4">
        <dgm:presLayoutVars>
          <dgm:chMax val="0"/>
          <dgm:chPref val="0"/>
          <dgm:bulletEnabled val="1"/>
        </dgm:presLayoutVars>
      </dgm:prSet>
      <dgm:spPr/>
      <dgm:t>
        <a:bodyPr/>
        <a:lstStyle/>
        <a:p>
          <a:endParaRPr lang="en-GB"/>
        </a:p>
      </dgm:t>
    </dgm:pt>
    <dgm:pt modelId="{D6B1B8C4-A6EC-4E2F-9444-15A6263E9AF3}" type="pres">
      <dgm:prSet presAssocID="{4AA1AB2F-1141-4BCB-9C83-FA9D7F5114AE}" presName="tile3" presStyleLbl="node1" presStyleIdx="2" presStyleCnt="4" custLinFactNeighborY="0"/>
      <dgm:spPr/>
      <dgm:t>
        <a:bodyPr/>
        <a:lstStyle/>
        <a:p>
          <a:endParaRPr lang="en-GB"/>
        </a:p>
      </dgm:t>
    </dgm:pt>
    <dgm:pt modelId="{35669A5D-4CEC-462F-B10F-10B23F578556}" type="pres">
      <dgm:prSet presAssocID="{4AA1AB2F-1141-4BCB-9C83-FA9D7F5114AE}" presName="tile3text" presStyleLbl="node1" presStyleIdx="2" presStyleCnt="4">
        <dgm:presLayoutVars>
          <dgm:chMax val="0"/>
          <dgm:chPref val="0"/>
          <dgm:bulletEnabled val="1"/>
        </dgm:presLayoutVars>
      </dgm:prSet>
      <dgm:spPr/>
      <dgm:t>
        <a:bodyPr/>
        <a:lstStyle/>
        <a:p>
          <a:endParaRPr lang="en-GB"/>
        </a:p>
      </dgm:t>
    </dgm:pt>
    <dgm:pt modelId="{71145C01-09D5-4E36-B05C-6A19C6894D1F}" type="pres">
      <dgm:prSet presAssocID="{4AA1AB2F-1141-4BCB-9C83-FA9D7F5114AE}" presName="tile4" presStyleLbl="node1" presStyleIdx="3" presStyleCnt="4"/>
      <dgm:spPr/>
      <dgm:t>
        <a:bodyPr/>
        <a:lstStyle/>
        <a:p>
          <a:endParaRPr lang="en-GB"/>
        </a:p>
      </dgm:t>
    </dgm:pt>
    <dgm:pt modelId="{487A9F55-A0D4-4292-9FA4-70D4457C5687}" type="pres">
      <dgm:prSet presAssocID="{4AA1AB2F-1141-4BCB-9C83-FA9D7F5114AE}" presName="tile4text" presStyleLbl="node1" presStyleIdx="3" presStyleCnt="4">
        <dgm:presLayoutVars>
          <dgm:chMax val="0"/>
          <dgm:chPref val="0"/>
          <dgm:bulletEnabled val="1"/>
        </dgm:presLayoutVars>
      </dgm:prSet>
      <dgm:spPr/>
      <dgm:t>
        <a:bodyPr/>
        <a:lstStyle/>
        <a:p>
          <a:endParaRPr lang="en-GB"/>
        </a:p>
      </dgm:t>
    </dgm:pt>
    <dgm:pt modelId="{E4C6A8D9-1509-4CFC-8066-22E7AEC5A1EC}" type="pres">
      <dgm:prSet presAssocID="{4AA1AB2F-1141-4BCB-9C83-FA9D7F5114AE}" presName="centerTile" presStyleLbl="fgShp" presStyleIdx="0" presStyleCnt="1">
        <dgm:presLayoutVars>
          <dgm:chMax val="0"/>
          <dgm:chPref val="0"/>
        </dgm:presLayoutVars>
      </dgm:prSet>
      <dgm:spPr/>
      <dgm:t>
        <a:bodyPr/>
        <a:lstStyle/>
        <a:p>
          <a:endParaRPr lang="en-GB"/>
        </a:p>
      </dgm:t>
    </dgm:pt>
  </dgm:ptLst>
  <dgm:cxnLst>
    <dgm:cxn modelId="{205D4BA4-D585-4367-B380-990850661F84}" srcId="{1237A8B0-8B77-49E7-993D-3F3CA45BDAA0}" destId="{9512677D-79F0-41F0-B68E-D9638B215926}" srcOrd="3" destOrd="0" parTransId="{A98647B7-7229-40A5-B827-1C945B7CAA6A}" sibTransId="{E723EA08-6836-4EBB-8951-89677DE47B86}"/>
    <dgm:cxn modelId="{DE2B9766-184C-447E-A30C-4644A0399031}" type="presOf" srcId="{1237A8B0-8B77-49E7-993D-3F3CA45BDAA0}" destId="{E4C6A8D9-1509-4CFC-8066-22E7AEC5A1EC}" srcOrd="0" destOrd="0" presId="urn:microsoft.com/office/officeart/2005/8/layout/matrix1"/>
    <dgm:cxn modelId="{7A32642A-36CE-43F5-947F-008724C68310}" srcId="{1237A8B0-8B77-49E7-993D-3F3CA45BDAA0}" destId="{754A88A1-2B6B-464E-881F-D51C48395D1B}" srcOrd="1" destOrd="0" parTransId="{0A7A7057-D97A-490D-B9E4-74325280F2DE}" sibTransId="{6F9FD310-0A97-4B28-B3EA-4E57FE27790A}"/>
    <dgm:cxn modelId="{2E1526C9-5DE5-43B6-B108-BA8711E9FC13}" type="presOf" srcId="{9512677D-79F0-41F0-B68E-D9638B215926}" destId="{71145C01-09D5-4E36-B05C-6A19C6894D1F}" srcOrd="0" destOrd="0" presId="urn:microsoft.com/office/officeart/2005/8/layout/matrix1"/>
    <dgm:cxn modelId="{1AEDD0FA-1C5A-46E0-9965-7579C41888E1}" type="presOf" srcId="{B175CE5D-0E48-4896-8237-70782034B7BE}" destId="{6CDB4D52-B658-4CEF-8F20-B6B43D65973E}" srcOrd="1" destOrd="0" presId="urn:microsoft.com/office/officeart/2005/8/layout/matrix1"/>
    <dgm:cxn modelId="{D4ECFB97-9C8D-45C5-AAC0-0DD9828E42A8}" type="presOf" srcId="{9512677D-79F0-41F0-B68E-D9638B215926}" destId="{487A9F55-A0D4-4292-9FA4-70D4457C5687}" srcOrd="1" destOrd="0" presId="urn:microsoft.com/office/officeart/2005/8/layout/matrix1"/>
    <dgm:cxn modelId="{C542D176-5211-4806-9883-2FE774EB3D2C}" type="presOf" srcId="{754A88A1-2B6B-464E-881F-D51C48395D1B}" destId="{326083C5-0070-491F-ACEE-FD071DE7092E}" srcOrd="0" destOrd="0" presId="urn:microsoft.com/office/officeart/2005/8/layout/matrix1"/>
    <dgm:cxn modelId="{A7F0958B-6595-439B-BB5E-7598C22C548F}" type="presOf" srcId="{4AA1AB2F-1141-4BCB-9C83-FA9D7F5114AE}" destId="{3F391F22-2C67-471E-9B64-207667AFAD7C}" srcOrd="0" destOrd="0" presId="urn:microsoft.com/office/officeart/2005/8/layout/matrix1"/>
    <dgm:cxn modelId="{91D34403-993F-415D-9DB5-7396DD5DE011}" type="presOf" srcId="{754A88A1-2B6B-464E-881F-D51C48395D1B}" destId="{D053182F-AB97-4179-91A6-602A29A873EE}" srcOrd="1" destOrd="0" presId="urn:microsoft.com/office/officeart/2005/8/layout/matrix1"/>
    <dgm:cxn modelId="{A45C11BA-07A1-4C65-B0A8-D24A9BDBE60C}" type="presOf" srcId="{168C226E-43F5-4850-A9F0-FA3445DF7813}" destId="{D6B1B8C4-A6EC-4E2F-9444-15A6263E9AF3}" srcOrd="0" destOrd="0" presId="urn:microsoft.com/office/officeart/2005/8/layout/matrix1"/>
    <dgm:cxn modelId="{58670F5C-4C0B-4BA6-8CA6-AAE9898D8F3C}" srcId="{1237A8B0-8B77-49E7-993D-3F3CA45BDAA0}" destId="{168C226E-43F5-4850-A9F0-FA3445DF7813}" srcOrd="2" destOrd="0" parTransId="{F231F7CE-DC3E-4C86-A5B6-155A3732832D}" sibTransId="{F0AE35DF-43C1-45AB-B512-13D8522AA310}"/>
    <dgm:cxn modelId="{12396DD1-5A0C-432E-B9FA-153AE6AD6D8C}" type="presOf" srcId="{B175CE5D-0E48-4896-8237-70782034B7BE}" destId="{2A4B21DB-E232-4CC6-8252-9A10D55B2553}" srcOrd="0" destOrd="0" presId="urn:microsoft.com/office/officeart/2005/8/layout/matrix1"/>
    <dgm:cxn modelId="{416100FC-B735-4C8C-A445-7A075541E41A}" srcId="{4AA1AB2F-1141-4BCB-9C83-FA9D7F5114AE}" destId="{1237A8B0-8B77-49E7-993D-3F3CA45BDAA0}" srcOrd="0" destOrd="0" parTransId="{C8CE3BB2-8B21-4A6F-848B-6BC1ED0FAE44}" sibTransId="{17265763-2FAF-4CD3-9FCD-BDAD1382F749}"/>
    <dgm:cxn modelId="{A793BE01-6F1F-4CD4-8540-F9BCE55C91BA}" type="presOf" srcId="{168C226E-43F5-4850-A9F0-FA3445DF7813}" destId="{35669A5D-4CEC-462F-B10F-10B23F578556}" srcOrd="1" destOrd="0" presId="urn:microsoft.com/office/officeart/2005/8/layout/matrix1"/>
    <dgm:cxn modelId="{B1768C3A-D17E-44EB-84BA-A64D46FB4680}" srcId="{1237A8B0-8B77-49E7-993D-3F3CA45BDAA0}" destId="{B175CE5D-0E48-4896-8237-70782034B7BE}" srcOrd="0" destOrd="0" parTransId="{0E5F2497-DDFD-4D19-AA6F-9536FAC5CEFF}" sibTransId="{463F22C8-39F0-4015-85F3-C8B9F02CA2FD}"/>
    <dgm:cxn modelId="{6494D024-0A7D-40F9-93CC-6EE17657E979}" type="presParOf" srcId="{3F391F22-2C67-471E-9B64-207667AFAD7C}" destId="{4B2DC973-9C1E-465E-9E58-79686A3DD950}" srcOrd="0" destOrd="0" presId="urn:microsoft.com/office/officeart/2005/8/layout/matrix1"/>
    <dgm:cxn modelId="{A3C59FD4-346B-49E1-AC99-83333FC11AC2}" type="presParOf" srcId="{4B2DC973-9C1E-465E-9E58-79686A3DD950}" destId="{2A4B21DB-E232-4CC6-8252-9A10D55B2553}" srcOrd="0" destOrd="0" presId="urn:microsoft.com/office/officeart/2005/8/layout/matrix1"/>
    <dgm:cxn modelId="{A2A61825-1CED-4F09-B7E7-1FED57B46F35}" type="presParOf" srcId="{4B2DC973-9C1E-465E-9E58-79686A3DD950}" destId="{6CDB4D52-B658-4CEF-8F20-B6B43D65973E}" srcOrd="1" destOrd="0" presId="urn:microsoft.com/office/officeart/2005/8/layout/matrix1"/>
    <dgm:cxn modelId="{678E9848-B45F-4C44-A7A9-C9FED521AE3B}" type="presParOf" srcId="{4B2DC973-9C1E-465E-9E58-79686A3DD950}" destId="{326083C5-0070-491F-ACEE-FD071DE7092E}" srcOrd="2" destOrd="0" presId="urn:microsoft.com/office/officeart/2005/8/layout/matrix1"/>
    <dgm:cxn modelId="{1FF46E62-F76E-4ABF-AF5D-B30911671A48}" type="presParOf" srcId="{4B2DC973-9C1E-465E-9E58-79686A3DD950}" destId="{D053182F-AB97-4179-91A6-602A29A873EE}" srcOrd="3" destOrd="0" presId="urn:microsoft.com/office/officeart/2005/8/layout/matrix1"/>
    <dgm:cxn modelId="{29978A03-01E0-4DCB-8C72-13557C1627D7}" type="presParOf" srcId="{4B2DC973-9C1E-465E-9E58-79686A3DD950}" destId="{D6B1B8C4-A6EC-4E2F-9444-15A6263E9AF3}" srcOrd="4" destOrd="0" presId="urn:microsoft.com/office/officeart/2005/8/layout/matrix1"/>
    <dgm:cxn modelId="{AB0C181B-6D39-49F0-8CDB-5E00D43B76C8}" type="presParOf" srcId="{4B2DC973-9C1E-465E-9E58-79686A3DD950}" destId="{35669A5D-4CEC-462F-B10F-10B23F578556}" srcOrd="5" destOrd="0" presId="urn:microsoft.com/office/officeart/2005/8/layout/matrix1"/>
    <dgm:cxn modelId="{8F74D932-EF6C-4CED-8703-BCFDA87C7DEC}" type="presParOf" srcId="{4B2DC973-9C1E-465E-9E58-79686A3DD950}" destId="{71145C01-09D5-4E36-B05C-6A19C6894D1F}" srcOrd="6" destOrd="0" presId="urn:microsoft.com/office/officeart/2005/8/layout/matrix1"/>
    <dgm:cxn modelId="{3AC00DA9-372B-47DF-837D-FC513473C126}" type="presParOf" srcId="{4B2DC973-9C1E-465E-9E58-79686A3DD950}" destId="{487A9F55-A0D4-4292-9FA4-70D4457C5687}" srcOrd="7" destOrd="0" presId="urn:microsoft.com/office/officeart/2005/8/layout/matrix1"/>
    <dgm:cxn modelId="{52D410F6-280C-4633-A6E0-301DA7AB1FF4}" type="presParOf" srcId="{3F391F22-2C67-471E-9B64-207667AFAD7C}" destId="{E4C6A8D9-1509-4CFC-8066-22E7AEC5A1E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7F9D23-6205-4B83-855A-8AF036144727}" type="doc">
      <dgm:prSet loTypeId="urn:microsoft.com/office/officeart/2008/layout/AlternatingHexagons" loCatId="list" qsTypeId="urn:microsoft.com/office/officeart/2005/8/quickstyle/simple2" qsCatId="simple" csTypeId="urn:microsoft.com/office/officeart/2005/8/colors/colorful5" csCatId="colorful" phldr="1"/>
      <dgm:spPr/>
      <dgm:t>
        <a:bodyPr/>
        <a:lstStyle/>
        <a:p>
          <a:endParaRPr lang="en-GB"/>
        </a:p>
      </dgm:t>
    </dgm:pt>
    <dgm:pt modelId="{BD6F373C-7691-46C5-9E40-39A8EDC681F1}">
      <dgm:prSet phldrT="[Text]" custT="1"/>
      <dgm:spPr/>
      <dgm:t>
        <a:bodyPr/>
        <a:lstStyle/>
        <a:p>
          <a:r>
            <a:rPr lang="en-GB" sz="2000" dirty="0" smtClean="0"/>
            <a:t>Systematic Review</a:t>
          </a:r>
          <a:endParaRPr lang="en-GB" sz="2000" dirty="0"/>
        </a:p>
      </dgm:t>
    </dgm:pt>
    <dgm:pt modelId="{C76788FE-87FC-4B80-A94C-91AE2A34DDE2}" type="parTrans" cxnId="{F9465CB6-B937-4653-9825-4453C0A6224D}">
      <dgm:prSet/>
      <dgm:spPr/>
      <dgm:t>
        <a:bodyPr/>
        <a:lstStyle/>
        <a:p>
          <a:endParaRPr lang="en-GB"/>
        </a:p>
      </dgm:t>
    </dgm:pt>
    <dgm:pt modelId="{6B9FED07-1800-4DD1-8536-F8EC62B72BD3}" type="sibTrans" cxnId="{F9465CB6-B937-4653-9825-4453C0A6224D}">
      <dgm:prSet/>
      <dgm:spPr>
        <a:blipFill rotWithShape="0">
          <a:blip xmlns:r="http://schemas.openxmlformats.org/officeDocument/2006/relationships" r:embed="rId1"/>
          <a:stretch>
            <a:fillRect/>
          </a:stretch>
        </a:blipFill>
      </dgm:spPr>
      <dgm:t>
        <a:bodyPr/>
        <a:lstStyle/>
        <a:p>
          <a:endParaRPr lang="en-GB"/>
        </a:p>
      </dgm:t>
    </dgm:pt>
    <dgm:pt modelId="{7CDA563C-57AD-4EDE-B58F-DAA5171A70BD}">
      <dgm:prSet phldrT="[Text]"/>
      <dgm:spPr/>
      <dgm:t>
        <a:bodyPr/>
        <a:lstStyle/>
        <a:p>
          <a:r>
            <a:rPr lang="en-GB" dirty="0" smtClean="0"/>
            <a:t>Narrative Review</a:t>
          </a:r>
          <a:endParaRPr lang="en-GB" dirty="0"/>
        </a:p>
      </dgm:t>
    </dgm:pt>
    <dgm:pt modelId="{D1993196-C44B-4B77-BE30-8BB1BF137673}" type="parTrans" cxnId="{78E60588-CB0E-409D-A2AB-2D2D37E5FE81}">
      <dgm:prSet/>
      <dgm:spPr/>
      <dgm:t>
        <a:bodyPr/>
        <a:lstStyle/>
        <a:p>
          <a:endParaRPr lang="en-GB"/>
        </a:p>
      </dgm:t>
    </dgm:pt>
    <dgm:pt modelId="{49D756F0-5F65-4034-A42E-219EC1DBDF4D}" type="sibTrans" cxnId="{78E60588-CB0E-409D-A2AB-2D2D37E5FE81}">
      <dgm:prSet/>
      <dgm:spPr>
        <a:blipFill rotWithShape="0">
          <a:blip xmlns:r="http://schemas.openxmlformats.org/officeDocument/2006/relationships" r:embed="rId1"/>
          <a:stretch>
            <a:fillRect/>
          </a:stretch>
        </a:blipFill>
      </dgm:spPr>
      <dgm:t>
        <a:bodyPr/>
        <a:lstStyle/>
        <a:p>
          <a:endParaRPr lang="en-GB"/>
        </a:p>
      </dgm:t>
    </dgm:pt>
    <dgm:pt modelId="{E5BA4270-78E3-46FA-AE2D-AEFD6C2E20B1}">
      <dgm:prSet phldrT="[Text]"/>
      <dgm:spPr/>
      <dgm:t>
        <a:bodyPr/>
        <a:lstStyle/>
        <a:p>
          <a:r>
            <a:rPr lang="en-GB" dirty="0" smtClean="0"/>
            <a:t>Critical Review</a:t>
          </a:r>
          <a:endParaRPr lang="en-GB" dirty="0"/>
        </a:p>
      </dgm:t>
    </dgm:pt>
    <dgm:pt modelId="{4375EB00-6013-4DE1-9DC6-A50876DFDFE7}" type="parTrans" cxnId="{F349EC3A-479C-40C1-BA89-1EAF1F4FFFA2}">
      <dgm:prSet/>
      <dgm:spPr/>
      <dgm:t>
        <a:bodyPr/>
        <a:lstStyle/>
        <a:p>
          <a:endParaRPr lang="en-GB"/>
        </a:p>
      </dgm:t>
    </dgm:pt>
    <dgm:pt modelId="{2469C639-C9F7-4199-8533-B702B3ED2EA0}" type="sibTrans" cxnId="{F349EC3A-479C-40C1-BA89-1EAF1F4FFFA2}">
      <dgm:prSet/>
      <dgm:spPr>
        <a:blipFill rotWithShape="0">
          <a:blip xmlns:r="http://schemas.openxmlformats.org/officeDocument/2006/relationships" r:embed="rId1"/>
          <a:stretch>
            <a:fillRect/>
          </a:stretch>
        </a:blipFill>
      </dgm:spPr>
      <dgm:t>
        <a:bodyPr/>
        <a:lstStyle/>
        <a:p>
          <a:endParaRPr lang="en-GB"/>
        </a:p>
      </dgm:t>
    </dgm:pt>
    <dgm:pt modelId="{7AE4FA4E-F898-4AD5-883F-707AA8AB0830}">
      <dgm:prSet phldrT="[Text]" custT="1"/>
      <dgm:spPr/>
      <dgm:t>
        <a:bodyPr/>
        <a:lstStyle/>
        <a:p>
          <a:r>
            <a:rPr lang="en-GB" sz="2800" b="1" dirty="0" smtClean="0"/>
            <a:t>Types of Literature Reviews</a:t>
          </a:r>
          <a:endParaRPr lang="en-GB" sz="2800" b="1" dirty="0"/>
        </a:p>
      </dgm:t>
    </dgm:pt>
    <dgm:pt modelId="{E2907E7D-49D5-486E-9C07-9C14211FE35B}" type="parTrans" cxnId="{DC3B2913-A5E9-4E8E-9FC5-A3BD1798D42D}">
      <dgm:prSet/>
      <dgm:spPr/>
      <dgm:t>
        <a:bodyPr/>
        <a:lstStyle/>
        <a:p>
          <a:endParaRPr lang="en-GB"/>
        </a:p>
      </dgm:t>
    </dgm:pt>
    <dgm:pt modelId="{BE39D3F5-00FF-4444-B434-A5C9F99D962B}" type="sibTrans" cxnId="{DC3B2913-A5E9-4E8E-9FC5-A3BD1798D42D}">
      <dgm:prSet/>
      <dgm:spPr/>
      <dgm:t>
        <a:bodyPr/>
        <a:lstStyle/>
        <a:p>
          <a:endParaRPr lang="en-GB"/>
        </a:p>
      </dgm:t>
    </dgm:pt>
    <dgm:pt modelId="{47A57E34-C22D-4201-B2B0-C9994AF14E0E}" type="pres">
      <dgm:prSet presAssocID="{257F9D23-6205-4B83-855A-8AF036144727}" presName="Name0" presStyleCnt="0">
        <dgm:presLayoutVars>
          <dgm:chMax/>
          <dgm:chPref/>
          <dgm:dir/>
          <dgm:animLvl val="lvl"/>
        </dgm:presLayoutVars>
      </dgm:prSet>
      <dgm:spPr/>
      <dgm:t>
        <a:bodyPr/>
        <a:lstStyle/>
        <a:p>
          <a:endParaRPr lang="en-GB"/>
        </a:p>
      </dgm:t>
    </dgm:pt>
    <dgm:pt modelId="{4CB5A356-AC3A-4B12-8F10-BEDCC0106196}" type="pres">
      <dgm:prSet presAssocID="{BD6F373C-7691-46C5-9E40-39A8EDC681F1}" presName="composite" presStyleCnt="0"/>
      <dgm:spPr/>
      <dgm:t>
        <a:bodyPr/>
        <a:lstStyle/>
        <a:p>
          <a:endParaRPr lang="en-GB"/>
        </a:p>
      </dgm:t>
    </dgm:pt>
    <dgm:pt modelId="{C60A4F4A-4AE4-4F7E-976B-933D616AF2FD}" type="pres">
      <dgm:prSet presAssocID="{BD6F373C-7691-46C5-9E40-39A8EDC681F1}" presName="Parent1" presStyleLbl="node1" presStyleIdx="0" presStyleCnt="6" custScaleX="105177" custLinFactNeighborY="4777">
        <dgm:presLayoutVars>
          <dgm:chMax val="1"/>
          <dgm:chPref val="1"/>
          <dgm:bulletEnabled val="1"/>
        </dgm:presLayoutVars>
      </dgm:prSet>
      <dgm:spPr/>
      <dgm:t>
        <a:bodyPr/>
        <a:lstStyle/>
        <a:p>
          <a:endParaRPr lang="en-GB"/>
        </a:p>
      </dgm:t>
    </dgm:pt>
    <dgm:pt modelId="{911836CD-E4A8-4798-9A25-1991BCE25C87}" type="pres">
      <dgm:prSet presAssocID="{BD6F373C-7691-46C5-9E40-39A8EDC681F1}" presName="Childtext1" presStyleLbl="revTx" presStyleIdx="0" presStyleCnt="3">
        <dgm:presLayoutVars>
          <dgm:chMax val="0"/>
          <dgm:chPref val="0"/>
          <dgm:bulletEnabled val="1"/>
        </dgm:presLayoutVars>
      </dgm:prSet>
      <dgm:spPr/>
      <dgm:t>
        <a:bodyPr/>
        <a:lstStyle/>
        <a:p>
          <a:endParaRPr lang="en-GB"/>
        </a:p>
      </dgm:t>
    </dgm:pt>
    <dgm:pt modelId="{5E896EFE-2AD0-4C7C-A83D-6F3D0F4D4F33}" type="pres">
      <dgm:prSet presAssocID="{BD6F373C-7691-46C5-9E40-39A8EDC681F1}" presName="BalanceSpacing" presStyleCnt="0"/>
      <dgm:spPr/>
      <dgm:t>
        <a:bodyPr/>
        <a:lstStyle/>
        <a:p>
          <a:endParaRPr lang="en-GB"/>
        </a:p>
      </dgm:t>
    </dgm:pt>
    <dgm:pt modelId="{33787430-0F49-4E69-A71D-58A268F814BA}" type="pres">
      <dgm:prSet presAssocID="{BD6F373C-7691-46C5-9E40-39A8EDC681F1}" presName="BalanceSpacing1" presStyleCnt="0"/>
      <dgm:spPr/>
      <dgm:t>
        <a:bodyPr/>
        <a:lstStyle/>
        <a:p>
          <a:endParaRPr lang="en-GB"/>
        </a:p>
      </dgm:t>
    </dgm:pt>
    <dgm:pt modelId="{0A8A5C64-6484-4A07-93E4-401F8D89FF6B}" type="pres">
      <dgm:prSet presAssocID="{6B9FED07-1800-4DD1-8536-F8EC62B72BD3}" presName="Accent1Text" presStyleLbl="node1" presStyleIdx="1" presStyleCnt="6" custLinFactNeighborY="4777"/>
      <dgm:spPr/>
      <dgm:t>
        <a:bodyPr/>
        <a:lstStyle/>
        <a:p>
          <a:endParaRPr lang="en-GB"/>
        </a:p>
      </dgm:t>
    </dgm:pt>
    <dgm:pt modelId="{BD6A1BE6-94DB-43E6-BE36-D87CAC769B8C}" type="pres">
      <dgm:prSet presAssocID="{6B9FED07-1800-4DD1-8536-F8EC62B72BD3}" presName="spaceBetweenRectangles" presStyleCnt="0"/>
      <dgm:spPr/>
      <dgm:t>
        <a:bodyPr/>
        <a:lstStyle/>
        <a:p>
          <a:endParaRPr lang="en-GB"/>
        </a:p>
      </dgm:t>
    </dgm:pt>
    <dgm:pt modelId="{B9215A2B-EA80-4B9A-BB66-CF22B5997685}" type="pres">
      <dgm:prSet presAssocID="{7CDA563C-57AD-4EDE-B58F-DAA5171A70BD}" presName="composite" presStyleCnt="0"/>
      <dgm:spPr/>
      <dgm:t>
        <a:bodyPr/>
        <a:lstStyle/>
        <a:p>
          <a:endParaRPr lang="en-GB"/>
        </a:p>
      </dgm:t>
    </dgm:pt>
    <dgm:pt modelId="{BBC37B0D-BA50-4C50-A99A-B4F0BFBF3AEE}" type="pres">
      <dgm:prSet presAssocID="{7CDA563C-57AD-4EDE-B58F-DAA5171A70BD}" presName="Parent1" presStyleLbl="node1" presStyleIdx="2" presStyleCnt="6" custLinFactNeighborY="4777">
        <dgm:presLayoutVars>
          <dgm:chMax val="1"/>
          <dgm:chPref val="1"/>
          <dgm:bulletEnabled val="1"/>
        </dgm:presLayoutVars>
      </dgm:prSet>
      <dgm:spPr/>
      <dgm:t>
        <a:bodyPr/>
        <a:lstStyle/>
        <a:p>
          <a:endParaRPr lang="en-GB"/>
        </a:p>
      </dgm:t>
    </dgm:pt>
    <dgm:pt modelId="{BC855A7A-E18D-4ED4-8EAA-6485B2E572A0}" type="pres">
      <dgm:prSet presAssocID="{7CDA563C-57AD-4EDE-B58F-DAA5171A70BD}" presName="Childtext1" presStyleLbl="revTx" presStyleIdx="1" presStyleCnt="3">
        <dgm:presLayoutVars>
          <dgm:chMax val="0"/>
          <dgm:chPref val="0"/>
          <dgm:bulletEnabled val="1"/>
        </dgm:presLayoutVars>
      </dgm:prSet>
      <dgm:spPr/>
      <dgm:t>
        <a:bodyPr/>
        <a:lstStyle/>
        <a:p>
          <a:endParaRPr lang="en-GB"/>
        </a:p>
      </dgm:t>
    </dgm:pt>
    <dgm:pt modelId="{18D7E44E-DC34-4738-A19A-454CCAACC3F2}" type="pres">
      <dgm:prSet presAssocID="{7CDA563C-57AD-4EDE-B58F-DAA5171A70BD}" presName="BalanceSpacing" presStyleCnt="0"/>
      <dgm:spPr/>
      <dgm:t>
        <a:bodyPr/>
        <a:lstStyle/>
        <a:p>
          <a:endParaRPr lang="en-GB"/>
        </a:p>
      </dgm:t>
    </dgm:pt>
    <dgm:pt modelId="{A49C9962-2637-438B-83B4-4B58DED78382}" type="pres">
      <dgm:prSet presAssocID="{7CDA563C-57AD-4EDE-B58F-DAA5171A70BD}" presName="BalanceSpacing1" presStyleCnt="0"/>
      <dgm:spPr/>
      <dgm:t>
        <a:bodyPr/>
        <a:lstStyle/>
        <a:p>
          <a:endParaRPr lang="en-GB"/>
        </a:p>
      </dgm:t>
    </dgm:pt>
    <dgm:pt modelId="{2EDCC191-A853-4FCB-9C8D-B2B385DD475F}" type="pres">
      <dgm:prSet presAssocID="{49D756F0-5F65-4034-A42E-219EC1DBDF4D}" presName="Accent1Text" presStyleLbl="node1" presStyleIdx="3" presStyleCnt="6" custLinFactNeighborY="4777"/>
      <dgm:spPr/>
      <dgm:t>
        <a:bodyPr/>
        <a:lstStyle/>
        <a:p>
          <a:endParaRPr lang="en-GB"/>
        </a:p>
      </dgm:t>
    </dgm:pt>
    <dgm:pt modelId="{3E947134-66AC-41EF-A334-816000EE3A96}" type="pres">
      <dgm:prSet presAssocID="{49D756F0-5F65-4034-A42E-219EC1DBDF4D}" presName="spaceBetweenRectangles" presStyleCnt="0"/>
      <dgm:spPr/>
      <dgm:t>
        <a:bodyPr/>
        <a:lstStyle/>
        <a:p>
          <a:endParaRPr lang="en-GB"/>
        </a:p>
      </dgm:t>
    </dgm:pt>
    <dgm:pt modelId="{FBFDE670-3832-423E-A4BE-7E3C686D6CA6}" type="pres">
      <dgm:prSet presAssocID="{E5BA4270-78E3-46FA-AE2D-AEFD6C2E20B1}" presName="composite" presStyleCnt="0"/>
      <dgm:spPr/>
      <dgm:t>
        <a:bodyPr/>
        <a:lstStyle/>
        <a:p>
          <a:endParaRPr lang="en-GB"/>
        </a:p>
      </dgm:t>
    </dgm:pt>
    <dgm:pt modelId="{9B8ABE15-4039-4C27-8FAC-828B6A66A73B}" type="pres">
      <dgm:prSet presAssocID="{E5BA4270-78E3-46FA-AE2D-AEFD6C2E20B1}" presName="Parent1" presStyleLbl="node1" presStyleIdx="4" presStyleCnt="6" custLinFactNeighborY="4777">
        <dgm:presLayoutVars>
          <dgm:chMax val="1"/>
          <dgm:chPref val="1"/>
          <dgm:bulletEnabled val="1"/>
        </dgm:presLayoutVars>
      </dgm:prSet>
      <dgm:spPr/>
      <dgm:t>
        <a:bodyPr/>
        <a:lstStyle/>
        <a:p>
          <a:endParaRPr lang="en-GB"/>
        </a:p>
      </dgm:t>
    </dgm:pt>
    <dgm:pt modelId="{36E0A7C3-BF56-4A22-90E1-0024E1FC719B}" type="pres">
      <dgm:prSet presAssocID="{E5BA4270-78E3-46FA-AE2D-AEFD6C2E20B1}" presName="Childtext1" presStyleLbl="revTx" presStyleIdx="2" presStyleCnt="3" custScaleX="73425" custLinFactX="-100000" custLinFactY="-44480" custLinFactNeighborX="-124969" custLinFactNeighborY="-100000">
        <dgm:presLayoutVars>
          <dgm:chMax val="0"/>
          <dgm:chPref val="0"/>
          <dgm:bulletEnabled val="1"/>
        </dgm:presLayoutVars>
      </dgm:prSet>
      <dgm:spPr/>
      <dgm:t>
        <a:bodyPr/>
        <a:lstStyle/>
        <a:p>
          <a:endParaRPr lang="en-GB"/>
        </a:p>
      </dgm:t>
    </dgm:pt>
    <dgm:pt modelId="{B8E571F7-7468-415C-B923-758843FD172D}" type="pres">
      <dgm:prSet presAssocID="{E5BA4270-78E3-46FA-AE2D-AEFD6C2E20B1}" presName="BalanceSpacing" presStyleCnt="0"/>
      <dgm:spPr/>
      <dgm:t>
        <a:bodyPr/>
        <a:lstStyle/>
        <a:p>
          <a:endParaRPr lang="en-GB"/>
        </a:p>
      </dgm:t>
    </dgm:pt>
    <dgm:pt modelId="{396FAE3F-E23E-4036-8C83-1F9814F2B4D9}" type="pres">
      <dgm:prSet presAssocID="{E5BA4270-78E3-46FA-AE2D-AEFD6C2E20B1}" presName="BalanceSpacing1" presStyleCnt="0"/>
      <dgm:spPr/>
      <dgm:t>
        <a:bodyPr/>
        <a:lstStyle/>
        <a:p>
          <a:endParaRPr lang="en-GB"/>
        </a:p>
      </dgm:t>
    </dgm:pt>
    <dgm:pt modelId="{4CD1FE98-E901-4CF0-B41D-85AF54A4E9A6}" type="pres">
      <dgm:prSet presAssocID="{2469C639-C9F7-4199-8533-B702B3ED2EA0}" presName="Accent1Text" presStyleLbl="node1" presStyleIdx="5" presStyleCnt="6"/>
      <dgm:spPr/>
      <dgm:t>
        <a:bodyPr/>
        <a:lstStyle/>
        <a:p>
          <a:endParaRPr lang="en-GB"/>
        </a:p>
      </dgm:t>
    </dgm:pt>
  </dgm:ptLst>
  <dgm:cxnLst>
    <dgm:cxn modelId="{78E60588-CB0E-409D-A2AB-2D2D37E5FE81}" srcId="{257F9D23-6205-4B83-855A-8AF036144727}" destId="{7CDA563C-57AD-4EDE-B58F-DAA5171A70BD}" srcOrd="1" destOrd="0" parTransId="{D1993196-C44B-4B77-BE30-8BB1BF137673}" sibTransId="{49D756F0-5F65-4034-A42E-219EC1DBDF4D}"/>
    <dgm:cxn modelId="{2FAD653B-8F68-4E08-A5E3-603B7B254357}" type="presOf" srcId="{257F9D23-6205-4B83-855A-8AF036144727}" destId="{47A57E34-C22D-4201-B2B0-C9994AF14E0E}" srcOrd="0" destOrd="0" presId="urn:microsoft.com/office/officeart/2008/layout/AlternatingHexagons"/>
    <dgm:cxn modelId="{DC3B2913-A5E9-4E8E-9FC5-A3BD1798D42D}" srcId="{E5BA4270-78E3-46FA-AE2D-AEFD6C2E20B1}" destId="{7AE4FA4E-F898-4AD5-883F-707AA8AB0830}" srcOrd="0" destOrd="0" parTransId="{E2907E7D-49D5-486E-9C07-9C14211FE35B}" sibTransId="{BE39D3F5-00FF-4444-B434-A5C9F99D962B}"/>
    <dgm:cxn modelId="{76E15C68-FA32-4248-8065-6C290C768E94}" type="presOf" srcId="{BD6F373C-7691-46C5-9E40-39A8EDC681F1}" destId="{C60A4F4A-4AE4-4F7E-976B-933D616AF2FD}" srcOrd="0" destOrd="0" presId="urn:microsoft.com/office/officeart/2008/layout/AlternatingHexagons"/>
    <dgm:cxn modelId="{F9465CB6-B937-4653-9825-4453C0A6224D}" srcId="{257F9D23-6205-4B83-855A-8AF036144727}" destId="{BD6F373C-7691-46C5-9E40-39A8EDC681F1}" srcOrd="0" destOrd="0" parTransId="{C76788FE-87FC-4B80-A94C-91AE2A34DDE2}" sibTransId="{6B9FED07-1800-4DD1-8536-F8EC62B72BD3}"/>
    <dgm:cxn modelId="{FDDFAFF7-A8BA-4988-9521-B4846E6DED17}" type="presOf" srcId="{2469C639-C9F7-4199-8533-B702B3ED2EA0}" destId="{4CD1FE98-E901-4CF0-B41D-85AF54A4E9A6}" srcOrd="0" destOrd="0" presId="urn:microsoft.com/office/officeart/2008/layout/AlternatingHexagons"/>
    <dgm:cxn modelId="{FD384A21-A976-4B07-91DC-B9C0D169A33F}" type="presOf" srcId="{6B9FED07-1800-4DD1-8536-F8EC62B72BD3}" destId="{0A8A5C64-6484-4A07-93E4-401F8D89FF6B}" srcOrd="0" destOrd="0" presId="urn:microsoft.com/office/officeart/2008/layout/AlternatingHexagons"/>
    <dgm:cxn modelId="{DEAAF391-3761-4C2A-A459-216A120B56F1}" type="presOf" srcId="{49D756F0-5F65-4034-A42E-219EC1DBDF4D}" destId="{2EDCC191-A853-4FCB-9C8D-B2B385DD475F}" srcOrd="0" destOrd="0" presId="urn:microsoft.com/office/officeart/2008/layout/AlternatingHexagons"/>
    <dgm:cxn modelId="{F07716E2-B686-47FC-9D64-A12346BA9E04}" type="presOf" srcId="{7AE4FA4E-F898-4AD5-883F-707AA8AB0830}" destId="{36E0A7C3-BF56-4A22-90E1-0024E1FC719B}" srcOrd="0" destOrd="0" presId="urn:microsoft.com/office/officeart/2008/layout/AlternatingHexagons"/>
    <dgm:cxn modelId="{16331D93-077A-42DD-8075-834192ADD338}" type="presOf" srcId="{E5BA4270-78E3-46FA-AE2D-AEFD6C2E20B1}" destId="{9B8ABE15-4039-4C27-8FAC-828B6A66A73B}" srcOrd="0" destOrd="0" presId="urn:microsoft.com/office/officeart/2008/layout/AlternatingHexagons"/>
    <dgm:cxn modelId="{C608D06B-F8A5-4B76-BA65-57E862911BDE}" type="presOf" srcId="{7CDA563C-57AD-4EDE-B58F-DAA5171A70BD}" destId="{BBC37B0D-BA50-4C50-A99A-B4F0BFBF3AEE}" srcOrd="0" destOrd="0" presId="urn:microsoft.com/office/officeart/2008/layout/AlternatingHexagons"/>
    <dgm:cxn modelId="{F349EC3A-479C-40C1-BA89-1EAF1F4FFFA2}" srcId="{257F9D23-6205-4B83-855A-8AF036144727}" destId="{E5BA4270-78E3-46FA-AE2D-AEFD6C2E20B1}" srcOrd="2" destOrd="0" parTransId="{4375EB00-6013-4DE1-9DC6-A50876DFDFE7}" sibTransId="{2469C639-C9F7-4199-8533-B702B3ED2EA0}"/>
    <dgm:cxn modelId="{EE02FE54-DF8D-4006-859D-CD38E7319645}" type="presParOf" srcId="{47A57E34-C22D-4201-B2B0-C9994AF14E0E}" destId="{4CB5A356-AC3A-4B12-8F10-BEDCC0106196}" srcOrd="0" destOrd="0" presId="urn:microsoft.com/office/officeart/2008/layout/AlternatingHexagons"/>
    <dgm:cxn modelId="{319EC195-5C3B-4588-BEE0-01CFCBBDB434}" type="presParOf" srcId="{4CB5A356-AC3A-4B12-8F10-BEDCC0106196}" destId="{C60A4F4A-4AE4-4F7E-976B-933D616AF2FD}" srcOrd="0" destOrd="0" presId="urn:microsoft.com/office/officeart/2008/layout/AlternatingHexagons"/>
    <dgm:cxn modelId="{DBD6B803-0EB0-4869-A65C-92C60EE2B4B5}" type="presParOf" srcId="{4CB5A356-AC3A-4B12-8F10-BEDCC0106196}" destId="{911836CD-E4A8-4798-9A25-1991BCE25C87}" srcOrd="1" destOrd="0" presId="urn:microsoft.com/office/officeart/2008/layout/AlternatingHexagons"/>
    <dgm:cxn modelId="{F8C7616B-6F90-4AEA-A3CD-AECE8BDA3B5C}" type="presParOf" srcId="{4CB5A356-AC3A-4B12-8F10-BEDCC0106196}" destId="{5E896EFE-2AD0-4C7C-A83D-6F3D0F4D4F33}" srcOrd="2" destOrd="0" presId="urn:microsoft.com/office/officeart/2008/layout/AlternatingHexagons"/>
    <dgm:cxn modelId="{B09876AE-4A74-48A1-B9B5-6235D2A5B6D9}" type="presParOf" srcId="{4CB5A356-AC3A-4B12-8F10-BEDCC0106196}" destId="{33787430-0F49-4E69-A71D-58A268F814BA}" srcOrd="3" destOrd="0" presId="urn:microsoft.com/office/officeart/2008/layout/AlternatingHexagons"/>
    <dgm:cxn modelId="{6FBDB2FF-7705-4BAF-B658-B39B87D9FFFD}" type="presParOf" srcId="{4CB5A356-AC3A-4B12-8F10-BEDCC0106196}" destId="{0A8A5C64-6484-4A07-93E4-401F8D89FF6B}" srcOrd="4" destOrd="0" presId="urn:microsoft.com/office/officeart/2008/layout/AlternatingHexagons"/>
    <dgm:cxn modelId="{9525E2C7-4BDF-41C8-B0F5-A29E86722BCF}" type="presParOf" srcId="{47A57E34-C22D-4201-B2B0-C9994AF14E0E}" destId="{BD6A1BE6-94DB-43E6-BE36-D87CAC769B8C}" srcOrd="1" destOrd="0" presId="urn:microsoft.com/office/officeart/2008/layout/AlternatingHexagons"/>
    <dgm:cxn modelId="{581F9177-E373-4E0F-8793-989C8C6BAA9E}" type="presParOf" srcId="{47A57E34-C22D-4201-B2B0-C9994AF14E0E}" destId="{B9215A2B-EA80-4B9A-BB66-CF22B5997685}" srcOrd="2" destOrd="0" presId="urn:microsoft.com/office/officeart/2008/layout/AlternatingHexagons"/>
    <dgm:cxn modelId="{937AADEE-230B-4ACB-AB96-565A95A65927}" type="presParOf" srcId="{B9215A2B-EA80-4B9A-BB66-CF22B5997685}" destId="{BBC37B0D-BA50-4C50-A99A-B4F0BFBF3AEE}" srcOrd="0" destOrd="0" presId="urn:microsoft.com/office/officeart/2008/layout/AlternatingHexagons"/>
    <dgm:cxn modelId="{17216111-AE8B-4FAE-B0F0-70D758E958E6}" type="presParOf" srcId="{B9215A2B-EA80-4B9A-BB66-CF22B5997685}" destId="{BC855A7A-E18D-4ED4-8EAA-6485B2E572A0}" srcOrd="1" destOrd="0" presId="urn:microsoft.com/office/officeart/2008/layout/AlternatingHexagons"/>
    <dgm:cxn modelId="{C0C23258-D58F-4106-A0B8-02B264D7B67E}" type="presParOf" srcId="{B9215A2B-EA80-4B9A-BB66-CF22B5997685}" destId="{18D7E44E-DC34-4738-A19A-454CCAACC3F2}" srcOrd="2" destOrd="0" presId="urn:microsoft.com/office/officeart/2008/layout/AlternatingHexagons"/>
    <dgm:cxn modelId="{7F1B8F3A-9130-4C1C-861E-1308563FE9A6}" type="presParOf" srcId="{B9215A2B-EA80-4B9A-BB66-CF22B5997685}" destId="{A49C9962-2637-438B-83B4-4B58DED78382}" srcOrd="3" destOrd="0" presId="urn:microsoft.com/office/officeart/2008/layout/AlternatingHexagons"/>
    <dgm:cxn modelId="{1F3F7BDD-6075-44EE-A943-25677C09DFF8}" type="presParOf" srcId="{B9215A2B-EA80-4B9A-BB66-CF22B5997685}" destId="{2EDCC191-A853-4FCB-9C8D-B2B385DD475F}" srcOrd="4" destOrd="0" presId="urn:microsoft.com/office/officeart/2008/layout/AlternatingHexagons"/>
    <dgm:cxn modelId="{F27BF618-3B1F-4767-B9CA-1C50C1B5A4E2}" type="presParOf" srcId="{47A57E34-C22D-4201-B2B0-C9994AF14E0E}" destId="{3E947134-66AC-41EF-A334-816000EE3A96}" srcOrd="3" destOrd="0" presId="urn:microsoft.com/office/officeart/2008/layout/AlternatingHexagons"/>
    <dgm:cxn modelId="{A2B48CA9-B2DC-42D7-A59E-6CA9CFA02EB8}" type="presParOf" srcId="{47A57E34-C22D-4201-B2B0-C9994AF14E0E}" destId="{FBFDE670-3832-423E-A4BE-7E3C686D6CA6}" srcOrd="4" destOrd="0" presId="urn:microsoft.com/office/officeart/2008/layout/AlternatingHexagons"/>
    <dgm:cxn modelId="{3F45F1E1-A8E2-4B9D-9987-9A9E36F40CFB}" type="presParOf" srcId="{FBFDE670-3832-423E-A4BE-7E3C686D6CA6}" destId="{9B8ABE15-4039-4C27-8FAC-828B6A66A73B}" srcOrd="0" destOrd="0" presId="urn:microsoft.com/office/officeart/2008/layout/AlternatingHexagons"/>
    <dgm:cxn modelId="{05A45F37-C601-4E7C-BD6B-F205DC8B715F}" type="presParOf" srcId="{FBFDE670-3832-423E-A4BE-7E3C686D6CA6}" destId="{36E0A7C3-BF56-4A22-90E1-0024E1FC719B}" srcOrd="1" destOrd="0" presId="urn:microsoft.com/office/officeart/2008/layout/AlternatingHexagons"/>
    <dgm:cxn modelId="{8E373B6E-398E-4C5A-9E14-E40564ACE877}" type="presParOf" srcId="{FBFDE670-3832-423E-A4BE-7E3C686D6CA6}" destId="{B8E571F7-7468-415C-B923-758843FD172D}" srcOrd="2" destOrd="0" presId="urn:microsoft.com/office/officeart/2008/layout/AlternatingHexagons"/>
    <dgm:cxn modelId="{DA3B7A3E-E9D2-442F-8BD3-95A6A06849FD}" type="presParOf" srcId="{FBFDE670-3832-423E-A4BE-7E3C686D6CA6}" destId="{396FAE3F-E23E-4036-8C83-1F9814F2B4D9}" srcOrd="3" destOrd="0" presId="urn:microsoft.com/office/officeart/2008/layout/AlternatingHexagons"/>
    <dgm:cxn modelId="{193693F1-A147-4EA5-B622-768B710938C2}" type="presParOf" srcId="{FBFDE670-3832-423E-A4BE-7E3C686D6CA6}" destId="{4CD1FE98-E901-4CF0-B41D-85AF54A4E9A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6692A7-AEE6-491E-8656-03AE112813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98B74DD-31C6-459A-BC1E-45DE29A4AAB6}">
      <dgm:prSet phldrT="[Text]"/>
      <dgm:spPr>
        <a:solidFill>
          <a:schemeClr val="accent6">
            <a:lumMod val="75000"/>
          </a:schemeClr>
        </a:solidFill>
        <a:effectLst>
          <a:outerShdw blurRad="50800" dist="38100" dir="10800000" algn="r" rotWithShape="0">
            <a:prstClr val="black">
              <a:alpha val="40000"/>
            </a:prstClr>
          </a:outerShdw>
        </a:effectLst>
      </dgm:spPr>
      <dgm:t>
        <a:bodyPr/>
        <a:lstStyle/>
        <a:p>
          <a:r>
            <a:rPr lang="en-GB" dirty="0" smtClean="0"/>
            <a:t>Systematic Review</a:t>
          </a:r>
          <a:endParaRPr lang="en-GB" dirty="0"/>
        </a:p>
      </dgm:t>
    </dgm:pt>
    <dgm:pt modelId="{79AD27AB-C1FD-4F88-9642-9B23A6FCB761}" type="parTrans" cxnId="{E1F9F2D2-9D66-4FDC-BAED-34D8D2A86240}">
      <dgm:prSet/>
      <dgm:spPr/>
      <dgm:t>
        <a:bodyPr/>
        <a:lstStyle/>
        <a:p>
          <a:endParaRPr lang="en-GB"/>
        </a:p>
      </dgm:t>
    </dgm:pt>
    <dgm:pt modelId="{86A08927-84BC-4142-8FEE-7DD6E88A6EEF}" type="sibTrans" cxnId="{E1F9F2D2-9D66-4FDC-BAED-34D8D2A86240}">
      <dgm:prSet/>
      <dgm:spPr/>
      <dgm:t>
        <a:bodyPr/>
        <a:lstStyle/>
        <a:p>
          <a:endParaRPr lang="en-GB"/>
        </a:p>
      </dgm:t>
    </dgm:pt>
    <dgm:pt modelId="{0BF4AFE5-8658-4339-80A6-B2C5991ED5DE}">
      <dgm:prSet phldrT="[Text]" custT="1"/>
      <dgm:spPr>
        <a:solidFill>
          <a:schemeClr val="accent4">
            <a:lumMod val="20000"/>
            <a:lumOff val="80000"/>
            <a:alpha val="90000"/>
          </a:schemeClr>
        </a:solidFill>
        <a:effectLst>
          <a:outerShdw blurRad="50800" dist="38100" dir="10800000" algn="r" rotWithShape="0">
            <a:prstClr val="black">
              <a:alpha val="40000"/>
            </a:prstClr>
          </a:outerShdw>
        </a:effectLst>
      </dgm:spPr>
      <dgm:t>
        <a:bodyPr/>
        <a:lstStyle/>
        <a:p>
          <a:r>
            <a:rPr lang="en-GB" sz="2000" dirty="0" smtClean="0"/>
            <a:t>Undertaken according to a defined and systematic approach.</a:t>
          </a:r>
          <a:endParaRPr lang="en-GB" sz="2000" dirty="0"/>
        </a:p>
      </dgm:t>
    </dgm:pt>
    <dgm:pt modelId="{38243F08-D460-4E07-B7C9-80F8A7C9A73D}" type="parTrans" cxnId="{475CA4E8-3E20-4026-8F92-F6A5C4A37A63}">
      <dgm:prSet/>
      <dgm:spPr/>
      <dgm:t>
        <a:bodyPr/>
        <a:lstStyle/>
        <a:p>
          <a:endParaRPr lang="en-GB"/>
        </a:p>
      </dgm:t>
    </dgm:pt>
    <dgm:pt modelId="{8289721C-7539-4656-ABFD-400A1167E58B}" type="sibTrans" cxnId="{475CA4E8-3E20-4026-8F92-F6A5C4A37A63}">
      <dgm:prSet/>
      <dgm:spPr/>
      <dgm:t>
        <a:bodyPr/>
        <a:lstStyle/>
        <a:p>
          <a:endParaRPr lang="en-GB"/>
        </a:p>
      </dgm:t>
    </dgm:pt>
    <dgm:pt modelId="{F04EA966-CBC5-4CFC-B8D6-B5ACD3F83A42}">
      <dgm:prSet phldrT="[Text]"/>
      <dgm:spPr>
        <a:solidFill>
          <a:schemeClr val="accent6">
            <a:lumMod val="75000"/>
          </a:schemeClr>
        </a:solidFill>
        <a:effectLst>
          <a:outerShdw blurRad="50800" dist="38100" dir="10800000" algn="r" rotWithShape="0">
            <a:prstClr val="black">
              <a:alpha val="40000"/>
            </a:prstClr>
          </a:outerShdw>
        </a:effectLst>
      </dgm:spPr>
      <dgm:t>
        <a:bodyPr/>
        <a:lstStyle/>
        <a:p>
          <a:r>
            <a:rPr lang="en-GB" dirty="0" smtClean="0"/>
            <a:t>Critical Review</a:t>
          </a:r>
          <a:endParaRPr lang="en-GB" dirty="0"/>
        </a:p>
      </dgm:t>
    </dgm:pt>
    <dgm:pt modelId="{F9B4BD16-8AE1-4903-A5F9-733B946FA05E}" type="parTrans" cxnId="{0961A597-BECA-4A2D-9570-B2F08AA09A25}">
      <dgm:prSet/>
      <dgm:spPr/>
      <dgm:t>
        <a:bodyPr/>
        <a:lstStyle/>
        <a:p>
          <a:endParaRPr lang="en-GB"/>
        </a:p>
      </dgm:t>
    </dgm:pt>
    <dgm:pt modelId="{08A50870-AFA5-4C92-97A7-236B21CB120E}" type="sibTrans" cxnId="{0961A597-BECA-4A2D-9570-B2F08AA09A25}">
      <dgm:prSet/>
      <dgm:spPr/>
      <dgm:t>
        <a:bodyPr/>
        <a:lstStyle/>
        <a:p>
          <a:endParaRPr lang="en-GB"/>
        </a:p>
      </dgm:t>
    </dgm:pt>
    <dgm:pt modelId="{2A072FE0-1441-4E8A-B452-1B4035247452}">
      <dgm:prSet phldrT="[Text]" custT="1"/>
      <dgm:spPr>
        <a:solidFill>
          <a:schemeClr val="accent4">
            <a:lumMod val="20000"/>
            <a:lumOff val="80000"/>
            <a:alpha val="90000"/>
          </a:schemeClr>
        </a:solidFill>
        <a:effectLst>
          <a:outerShdw blurRad="50800" dist="38100" dir="10800000" algn="r" rotWithShape="0">
            <a:prstClr val="black">
              <a:alpha val="40000"/>
            </a:prstClr>
          </a:outerShdw>
        </a:effectLst>
      </dgm:spPr>
      <dgm:t>
        <a:bodyPr/>
        <a:lstStyle/>
        <a:p>
          <a:r>
            <a:rPr lang="en-US" sz="2000" dirty="0" smtClean="0"/>
            <a:t>A writing task that asks you to </a:t>
          </a:r>
          <a:r>
            <a:rPr lang="en-US" sz="2000" dirty="0" err="1" smtClean="0"/>
            <a:t>summarise</a:t>
          </a:r>
          <a:r>
            <a:rPr lang="en-US" sz="2000" dirty="0" smtClean="0"/>
            <a:t> and evaluate a text.</a:t>
          </a:r>
          <a:endParaRPr lang="en-GB" sz="2000" dirty="0"/>
        </a:p>
      </dgm:t>
    </dgm:pt>
    <dgm:pt modelId="{A030D9EF-794D-44CB-A182-7DA1EED67115}" type="parTrans" cxnId="{F4C186B5-6D62-4C96-AE3B-16E16F894A6F}">
      <dgm:prSet/>
      <dgm:spPr/>
      <dgm:t>
        <a:bodyPr/>
        <a:lstStyle/>
        <a:p>
          <a:endParaRPr lang="en-GB"/>
        </a:p>
      </dgm:t>
    </dgm:pt>
    <dgm:pt modelId="{6A9EE09D-60E2-4FBE-BCC3-EDA77468AC91}" type="sibTrans" cxnId="{F4C186B5-6D62-4C96-AE3B-16E16F894A6F}">
      <dgm:prSet/>
      <dgm:spPr/>
      <dgm:t>
        <a:bodyPr/>
        <a:lstStyle/>
        <a:p>
          <a:endParaRPr lang="en-GB"/>
        </a:p>
      </dgm:t>
    </dgm:pt>
    <dgm:pt modelId="{406E910E-D0CA-406E-8840-ACA3BEE863B8}">
      <dgm:prSet phldrT="[Text]" custT="1"/>
      <dgm:spPr>
        <a:solidFill>
          <a:schemeClr val="accent4">
            <a:lumMod val="20000"/>
            <a:lumOff val="80000"/>
            <a:alpha val="90000"/>
          </a:schemeClr>
        </a:solidFill>
        <a:effectLst>
          <a:outerShdw blurRad="50800" dist="38100" dir="10800000" algn="r" rotWithShape="0">
            <a:prstClr val="black">
              <a:alpha val="40000"/>
            </a:prstClr>
          </a:outerShdw>
        </a:effectLst>
      </dgm:spPr>
      <dgm:t>
        <a:bodyPr/>
        <a:lstStyle/>
        <a:p>
          <a:r>
            <a:rPr lang="en-US" sz="2000" dirty="0" smtClean="0"/>
            <a:t>Requires you to read the selected text in detail and to also read other related texts so that you can present a fair and reasonable evaluation of the selected text.</a:t>
          </a:r>
          <a:endParaRPr lang="en-GB" sz="2000" dirty="0"/>
        </a:p>
      </dgm:t>
    </dgm:pt>
    <dgm:pt modelId="{9F80B48C-BCB6-431C-AD40-21481CD458C4}" type="parTrans" cxnId="{CB00DD6B-07B7-43BE-8E35-163163F1F7B5}">
      <dgm:prSet/>
      <dgm:spPr/>
      <dgm:t>
        <a:bodyPr/>
        <a:lstStyle/>
        <a:p>
          <a:endParaRPr lang="en-GB"/>
        </a:p>
      </dgm:t>
    </dgm:pt>
    <dgm:pt modelId="{90E1C890-D017-4243-9B1A-788898B57D91}" type="sibTrans" cxnId="{CB00DD6B-07B7-43BE-8E35-163163F1F7B5}">
      <dgm:prSet/>
      <dgm:spPr/>
      <dgm:t>
        <a:bodyPr/>
        <a:lstStyle/>
        <a:p>
          <a:endParaRPr lang="en-GB"/>
        </a:p>
      </dgm:t>
    </dgm:pt>
    <dgm:pt modelId="{D6CF2EC1-2A60-4030-8A12-C575ED327C82}">
      <dgm:prSet phldrT="[Text]"/>
      <dgm:spPr>
        <a:solidFill>
          <a:schemeClr val="accent6">
            <a:lumMod val="75000"/>
          </a:schemeClr>
        </a:solidFill>
        <a:effectLst>
          <a:outerShdw blurRad="50800" dist="38100" dir="10800000" algn="r" rotWithShape="0">
            <a:prstClr val="black">
              <a:alpha val="40000"/>
            </a:prstClr>
          </a:outerShdw>
        </a:effectLst>
      </dgm:spPr>
      <dgm:t>
        <a:bodyPr/>
        <a:lstStyle/>
        <a:p>
          <a:r>
            <a:rPr lang="en-GB" dirty="0" smtClean="0"/>
            <a:t>Narrative Review</a:t>
          </a:r>
          <a:endParaRPr lang="en-GB" dirty="0"/>
        </a:p>
      </dgm:t>
    </dgm:pt>
    <dgm:pt modelId="{35AC5E71-B0AE-4206-8D34-1DA9727CE8C4}" type="parTrans" cxnId="{FA5AB353-0B4E-4E96-AD96-F205BAA43AA8}">
      <dgm:prSet/>
      <dgm:spPr/>
      <dgm:t>
        <a:bodyPr/>
        <a:lstStyle/>
        <a:p>
          <a:endParaRPr lang="en-GB"/>
        </a:p>
      </dgm:t>
    </dgm:pt>
    <dgm:pt modelId="{2D15F94F-9C39-4474-B49A-84452502E0E6}" type="sibTrans" cxnId="{FA5AB353-0B4E-4E96-AD96-F205BAA43AA8}">
      <dgm:prSet/>
      <dgm:spPr/>
      <dgm:t>
        <a:bodyPr/>
        <a:lstStyle/>
        <a:p>
          <a:endParaRPr lang="en-GB"/>
        </a:p>
      </dgm:t>
    </dgm:pt>
    <dgm:pt modelId="{C99B26FE-6E08-486D-B858-1E69B2ABE476}">
      <dgm:prSet phldrT="[Text]" custT="1"/>
      <dgm:spPr>
        <a:solidFill>
          <a:schemeClr val="accent4">
            <a:lumMod val="20000"/>
            <a:lumOff val="80000"/>
            <a:alpha val="90000"/>
          </a:schemeClr>
        </a:solidFill>
        <a:effectLst>
          <a:outerShdw blurRad="50800" dist="38100" dir="10800000" algn="r" rotWithShape="0">
            <a:prstClr val="black">
              <a:alpha val="40000"/>
            </a:prstClr>
          </a:outerShdw>
        </a:effectLst>
      </dgm:spPr>
      <dgm:t>
        <a:bodyPr/>
        <a:lstStyle/>
        <a:p>
          <a:r>
            <a:rPr lang="en-GB" sz="2000" dirty="0" smtClean="0"/>
            <a:t>Summarises different primary studies from which conclusions may be drawn into a holistic interpretation contributed to by the reviewers’ own experience, existing theories and models.</a:t>
          </a:r>
          <a:endParaRPr lang="en-GB" sz="2000" dirty="0"/>
        </a:p>
      </dgm:t>
    </dgm:pt>
    <dgm:pt modelId="{DB4F4FBF-EF8B-4022-8082-B4DF7F79718B}" type="parTrans" cxnId="{D82E1A66-F665-49A9-BFA5-56D6B75B9914}">
      <dgm:prSet/>
      <dgm:spPr/>
      <dgm:t>
        <a:bodyPr/>
        <a:lstStyle/>
        <a:p>
          <a:endParaRPr lang="en-GB"/>
        </a:p>
      </dgm:t>
    </dgm:pt>
    <dgm:pt modelId="{F74124EC-73A0-4A30-8C41-16EE84504AB6}" type="sibTrans" cxnId="{D82E1A66-F665-49A9-BFA5-56D6B75B9914}">
      <dgm:prSet/>
      <dgm:spPr/>
      <dgm:t>
        <a:bodyPr/>
        <a:lstStyle/>
        <a:p>
          <a:endParaRPr lang="en-GB"/>
        </a:p>
      </dgm:t>
    </dgm:pt>
    <dgm:pt modelId="{D7DE0A0A-E0EE-49EF-91D2-763D6DB286D4}">
      <dgm:prSet phldrT="[Text]" custT="1"/>
      <dgm:spPr>
        <a:solidFill>
          <a:schemeClr val="accent4">
            <a:lumMod val="20000"/>
            <a:lumOff val="80000"/>
            <a:alpha val="90000"/>
          </a:schemeClr>
        </a:solidFill>
        <a:effectLst>
          <a:outerShdw blurRad="50800" dist="38100" dir="10800000" algn="r" rotWithShape="0">
            <a:prstClr val="black">
              <a:alpha val="40000"/>
            </a:prstClr>
          </a:outerShdw>
        </a:effectLst>
      </dgm:spPr>
      <dgm:t>
        <a:bodyPr/>
        <a:lstStyle/>
        <a:p>
          <a:r>
            <a:rPr lang="en-GB" sz="2000" dirty="0" smtClean="0"/>
            <a:t>Identify, appraise and synthesize research evidence from individual studies based on a strict protocol.</a:t>
          </a:r>
          <a:endParaRPr lang="en-GB" sz="2000" dirty="0"/>
        </a:p>
      </dgm:t>
    </dgm:pt>
    <dgm:pt modelId="{049864A3-ABC9-4035-8ADB-6428C9F3AC44}" type="parTrans" cxnId="{CA3780CE-622D-4541-B5EA-05E6B5A8B336}">
      <dgm:prSet/>
      <dgm:spPr/>
      <dgm:t>
        <a:bodyPr/>
        <a:lstStyle/>
        <a:p>
          <a:endParaRPr lang="en-GB"/>
        </a:p>
      </dgm:t>
    </dgm:pt>
    <dgm:pt modelId="{609F12E8-CB40-48FA-A486-9ADFFEF7E46F}" type="sibTrans" cxnId="{CA3780CE-622D-4541-B5EA-05E6B5A8B336}">
      <dgm:prSet/>
      <dgm:spPr/>
      <dgm:t>
        <a:bodyPr/>
        <a:lstStyle/>
        <a:p>
          <a:endParaRPr lang="en-GB"/>
        </a:p>
      </dgm:t>
    </dgm:pt>
    <dgm:pt modelId="{774BF249-4D70-449E-820F-374A93FE3597}" type="pres">
      <dgm:prSet presAssocID="{0F6692A7-AEE6-491E-8656-03AE1128130B}" presName="linearFlow" presStyleCnt="0">
        <dgm:presLayoutVars>
          <dgm:dir/>
          <dgm:animLvl val="lvl"/>
          <dgm:resizeHandles val="exact"/>
        </dgm:presLayoutVars>
      </dgm:prSet>
      <dgm:spPr/>
      <dgm:t>
        <a:bodyPr/>
        <a:lstStyle/>
        <a:p>
          <a:endParaRPr lang="en-GB"/>
        </a:p>
      </dgm:t>
    </dgm:pt>
    <dgm:pt modelId="{97B03CCF-56D8-4539-9EB6-3C11333E6A30}" type="pres">
      <dgm:prSet presAssocID="{098B74DD-31C6-459A-BC1E-45DE29A4AAB6}" presName="composite" presStyleCnt="0"/>
      <dgm:spPr/>
    </dgm:pt>
    <dgm:pt modelId="{EEA33D8C-08FB-481E-8281-06D80B3A1D99}" type="pres">
      <dgm:prSet presAssocID="{098B74DD-31C6-459A-BC1E-45DE29A4AAB6}" presName="parentText" presStyleLbl="alignNode1" presStyleIdx="0" presStyleCnt="3" custLinFactNeighborX="0" custLinFactNeighborY="-62">
        <dgm:presLayoutVars>
          <dgm:chMax val="1"/>
          <dgm:bulletEnabled val="1"/>
        </dgm:presLayoutVars>
      </dgm:prSet>
      <dgm:spPr/>
      <dgm:t>
        <a:bodyPr/>
        <a:lstStyle/>
        <a:p>
          <a:endParaRPr lang="en-GB"/>
        </a:p>
      </dgm:t>
    </dgm:pt>
    <dgm:pt modelId="{17BD1BAF-1F70-41D8-9437-F980F68443D4}" type="pres">
      <dgm:prSet presAssocID="{098B74DD-31C6-459A-BC1E-45DE29A4AAB6}" presName="descendantText" presStyleLbl="alignAcc1" presStyleIdx="0" presStyleCnt="3" custLinFactNeighborX="0" custLinFactNeighborY="0">
        <dgm:presLayoutVars>
          <dgm:bulletEnabled val="1"/>
        </dgm:presLayoutVars>
      </dgm:prSet>
      <dgm:spPr/>
      <dgm:t>
        <a:bodyPr/>
        <a:lstStyle/>
        <a:p>
          <a:endParaRPr lang="en-GB"/>
        </a:p>
      </dgm:t>
    </dgm:pt>
    <dgm:pt modelId="{95BA2F4A-6E9D-4C28-8A15-F686D7D35B32}" type="pres">
      <dgm:prSet presAssocID="{86A08927-84BC-4142-8FEE-7DD6E88A6EEF}" presName="sp" presStyleCnt="0"/>
      <dgm:spPr/>
    </dgm:pt>
    <dgm:pt modelId="{C0D0DA40-B8F2-417B-B01F-9F5E859E31C5}" type="pres">
      <dgm:prSet presAssocID="{F04EA966-CBC5-4CFC-B8D6-B5ACD3F83A42}" presName="composite" presStyleCnt="0"/>
      <dgm:spPr/>
    </dgm:pt>
    <dgm:pt modelId="{307E4437-3149-488F-B675-F2ED4758FED5}" type="pres">
      <dgm:prSet presAssocID="{F04EA966-CBC5-4CFC-B8D6-B5ACD3F83A42}" presName="parentText" presStyleLbl="alignNode1" presStyleIdx="1" presStyleCnt="3" custLinFactNeighborX="0" custLinFactNeighborY="-62">
        <dgm:presLayoutVars>
          <dgm:chMax val="1"/>
          <dgm:bulletEnabled val="1"/>
        </dgm:presLayoutVars>
      </dgm:prSet>
      <dgm:spPr/>
      <dgm:t>
        <a:bodyPr/>
        <a:lstStyle/>
        <a:p>
          <a:endParaRPr lang="en-GB"/>
        </a:p>
      </dgm:t>
    </dgm:pt>
    <dgm:pt modelId="{378CCB88-72DF-47E2-AF45-B984AB89849D}" type="pres">
      <dgm:prSet presAssocID="{F04EA966-CBC5-4CFC-B8D6-B5ACD3F83A42}" presName="descendantText" presStyleLbl="alignAcc1" presStyleIdx="1" presStyleCnt="3">
        <dgm:presLayoutVars>
          <dgm:bulletEnabled val="1"/>
        </dgm:presLayoutVars>
      </dgm:prSet>
      <dgm:spPr/>
      <dgm:t>
        <a:bodyPr/>
        <a:lstStyle/>
        <a:p>
          <a:endParaRPr lang="en-GB"/>
        </a:p>
      </dgm:t>
    </dgm:pt>
    <dgm:pt modelId="{101A1B1A-DC80-49F0-8015-7295B90EB6AC}" type="pres">
      <dgm:prSet presAssocID="{08A50870-AFA5-4C92-97A7-236B21CB120E}" presName="sp" presStyleCnt="0"/>
      <dgm:spPr/>
    </dgm:pt>
    <dgm:pt modelId="{0003A360-F038-447D-A4FC-D8F5109FB325}" type="pres">
      <dgm:prSet presAssocID="{D6CF2EC1-2A60-4030-8A12-C575ED327C82}" presName="composite" presStyleCnt="0"/>
      <dgm:spPr/>
    </dgm:pt>
    <dgm:pt modelId="{12A04DBC-5249-4A8A-8A9D-7C579C22806A}" type="pres">
      <dgm:prSet presAssocID="{D6CF2EC1-2A60-4030-8A12-C575ED327C82}" presName="parentText" presStyleLbl="alignNode1" presStyleIdx="2" presStyleCnt="3" custLinFactNeighborX="0" custLinFactNeighborY="-62">
        <dgm:presLayoutVars>
          <dgm:chMax val="1"/>
          <dgm:bulletEnabled val="1"/>
        </dgm:presLayoutVars>
      </dgm:prSet>
      <dgm:spPr/>
      <dgm:t>
        <a:bodyPr/>
        <a:lstStyle/>
        <a:p>
          <a:endParaRPr lang="en-GB"/>
        </a:p>
      </dgm:t>
    </dgm:pt>
    <dgm:pt modelId="{75379F37-5455-4497-96BF-903F653BEA7B}" type="pres">
      <dgm:prSet presAssocID="{D6CF2EC1-2A60-4030-8A12-C575ED327C82}" presName="descendantText" presStyleLbl="alignAcc1" presStyleIdx="2" presStyleCnt="3">
        <dgm:presLayoutVars>
          <dgm:bulletEnabled val="1"/>
        </dgm:presLayoutVars>
      </dgm:prSet>
      <dgm:spPr/>
      <dgm:t>
        <a:bodyPr/>
        <a:lstStyle/>
        <a:p>
          <a:endParaRPr lang="en-GB"/>
        </a:p>
      </dgm:t>
    </dgm:pt>
  </dgm:ptLst>
  <dgm:cxnLst>
    <dgm:cxn modelId="{FA5AB353-0B4E-4E96-AD96-F205BAA43AA8}" srcId="{0F6692A7-AEE6-491E-8656-03AE1128130B}" destId="{D6CF2EC1-2A60-4030-8A12-C575ED327C82}" srcOrd="2" destOrd="0" parTransId="{35AC5E71-B0AE-4206-8D34-1DA9727CE8C4}" sibTransId="{2D15F94F-9C39-4474-B49A-84452502E0E6}"/>
    <dgm:cxn modelId="{B2893B3D-7943-4E54-8937-61E7BF688584}" type="presOf" srcId="{098B74DD-31C6-459A-BC1E-45DE29A4AAB6}" destId="{EEA33D8C-08FB-481E-8281-06D80B3A1D99}" srcOrd="0" destOrd="0" presId="urn:microsoft.com/office/officeart/2005/8/layout/chevron2"/>
    <dgm:cxn modelId="{AB59AB12-3E53-46CC-B102-B93B07EFF05E}" type="presOf" srcId="{406E910E-D0CA-406E-8840-ACA3BEE863B8}" destId="{378CCB88-72DF-47E2-AF45-B984AB89849D}" srcOrd="0" destOrd="1" presId="urn:microsoft.com/office/officeart/2005/8/layout/chevron2"/>
    <dgm:cxn modelId="{CB00DD6B-07B7-43BE-8E35-163163F1F7B5}" srcId="{F04EA966-CBC5-4CFC-B8D6-B5ACD3F83A42}" destId="{406E910E-D0CA-406E-8840-ACA3BEE863B8}" srcOrd="1" destOrd="0" parTransId="{9F80B48C-BCB6-431C-AD40-21481CD458C4}" sibTransId="{90E1C890-D017-4243-9B1A-788898B57D91}"/>
    <dgm:cxn modelId="{0961A597-BECA-4A2D-9570-B2F08AA09A25}" srcId="{0F6692A7-AEE6-491E-8656-03AE1128130B}" destId="{F04EA966-CBC5-4CFC-B8D6-B5ACD3F83A42}" srcOrd="1" destOrd="0" parTransId="{F9B4BD16-8AE1-4903-A5F9-733B946FA05E}" sibTransId="{08A50870-AFA5-4C92-97A7-236B21CB120E}"/>
    <dgm:cxn modelId="{C743FFE9-85B0-4A36-848C-8255BEB5BC5E}" type="presOf" srcId="{2A072FE0-1441-4E8A-B452-1B4035247452}" destId="{378CCB88-72DF-47E2-AF45-B984AB89849D}" srcOrd="0" destOrd="0" presId="urn:microsoft.com/office/officeart/2005/8/layout/chevron2"/>
    <dgm:cxn modelId="{B3E18E25-E206-4C71-BD7F-B48176F84064}" type="presOf" srcId="{F04EA966-CBC5-4CFC-B8D6-B5ACD3F83A42}" destId="{307E4437-3149-488F-B675-F2ED4758FED5}" srcOrd="0" destOrd="0" presId="urn:microsoft.com/office/officeart/2005/8/layout/chevron2"/>
    <dgm:cxn modelId="{0EA469DC-66E3-4171-9ECB-023E0573279E}" type="presOf" srcId="{C99B26FE-6E08-486D-B858-1E69B2ABE476}" destId="{75379F37-5455-4497-96BF-903F653BEA7B}" srcOrd="0" destOrd="0" presId="urn:microsoft.com/office/officeart/2005/8/layout/chevron2"/>
    <dgm:cxn modelId="{F293DEA3-9888-4F9C-843A-83F4E513CEA6}" type="presOf" srcId="{0F6692A7-AEE6-491E-8656-03AE1128130B}" destId="{774BF249-4D70-449E-820F-374A93FE3597}" srcOrd="0" destOrd="0" presId="urn:microsoft.com/office/officeart/2005/8/layout/chevron2"/>
    <dgm:cxn modelId="{062EE165-2FA1-4759-B397-7B333F7EF589}" type="presOf" srcId="{0BF4AFE5-8658-4339-80A6-B2C5991ED5DE}" destId="{17BD1BAF-1F70-41D8-9437-F980F68443D4}" srcOrd="0" destOrd="0" presId="urn:microsoft.com/office/officeart/2005/8/layout/chevron2"/>
    <dgm:cxn modelId="{F4C186B5-6D62-4C96-AE3B-16E16F894A6F}" srcId="{F04EA966-CBC5-4CFC-B8D6-B5ACD3F83A42}" destId="{2A072FE0-1441-4E8A-B452-1B4035247452}" srcOrd="0" destOrd="0" parTransId="{A030D9EF-794D-44CB-A182-7DA1EED67115}" sibTransId="{6A9EE09D-60E2-4FBE-BCC3-EDA77468AC91}"/>
    <dgm:cxn modelId="{475CA4E8-3E20-4026-8F92-F6A5C4A37A63}" srcId="{098B74DD-31C6-459A-BC1E-45DE29A4AAB6}" destId="{0BF4AFE5-8658-4339-80A6-B2C5991ED5DE}" srcOrd="0" destOrd="0" parTransId="{38243F08-D460-4E07-B7C9-80F8A7C9A73D}" sibTransId="{8289721C-7539-4656-ABFD-400A1167E58B}"/>
    <dgm:cxn modelId="{E1F9F2D2-9D66-4FDC-BAED-34D8D2A86240}" srcId="{0F6692A7-AEE6-491E-8656-03AE1128130B}" destId="{098B74DD-31C6-459A-BC1E-45DE29A4AAB6}" srcOrd="0" destOrd="0" parTransId="{79AD27AB-C1FD-4F88-9642-9B23A6FCB761}" sibTransId="{86A08927-84BC-4142-8FEE-7DD6E88A6EEF}"/>
    <dgm:cxn modelId="{CA3780CE-622D-4541-B5EA-05E6B5A8B336}" srcId="{098B74DD-31C6-459A-BC1E-45DE29A4AAB6}" destId="{D7DE0A0A-E0EE-49EF-91D2-763D6DB286D4}" srcOrd="1" destOrd="0" parTransId="{049864A3-ABC9-4035-8ADB-6428C9F3AC44}" sibTransId="{609F12E8-CB40-48FA-A486-9ADFFEF7E46F}"/>
    <dgm:cxn modelId="{08A396A9-39BF-41F0-989D-B99056EEA1E9}" type="presOf" srcId="{D6CF2EC1-2A60-4030-8A12-C575ED327C82}" destId="{12A04DBC-5249-4A8A-8A9D-7C579C22806A}" srcOrd="0" destOrd="0" presId="urn:microsoft.com/office/officeart/2005/8/layout/chevron2"/>
    <dgm:cxn modelId="{D82E1A66-F665-49A9-BFA5-56D6B75B9914}" srcId="{D6CF2EC1-2A60-4030-8A12-C575ED327C82}" destId="{C99B26FE-6E08-486D-B858-1E69B2ABE476}" srcOrd="0" destOrd="0" parTransId="{DB4F4FBF-EF8B-4022-8082-B4DF7F79718B}" sibTransId="{F74124EC-73A0-4A30-8C41-16EE84504AB6}"/>
    <dgm:cxn modelId="{AED4A120-7A13-4A0D-855A-F9E821CEBAD6}" type="presOf" srcId="{D7DE0A0A-E0EE-49EF-91D2-763D6DB286D4}" destId="{17BD1BAF-1F70-41D8-9437-F980F68443D4}" srcOrd="0" destOrd="1" presId="urn:microsoft.com/office/officeart/2005/8/layout/chevron2"/>
    <dgm:cxn modelId="{C9AD2368-09BD-4B34-A4E1-B57E8C2EA7BE}" type="presParOf" srcId="{774BF249-4D70-449E-820F-374A93FE3597}" destId="{97B03CCF-56D8-4539-9EB6-3C11333E6A30}" srcOrd="0" destOrd="0" presId="urn:microsoft.com/office/officeart/2005/8/layout/chevron2"/>
    <dgm:cxn modelId="{E68C105C-7953-4888-A6FF-A466B9D7ACFC}" type="presParOf" srcId="{97B03CCF-56D8-4539-9EB6-3C11333E6A30}" destId="{EEA33D8C-08FB-481E-8281-06D80B3A1D99}" srcOrd="0" destOrd="0" presId="urn:microsoft.com/office/officeart/2005/8/layout/chevron2"/>
    <dgm:cxn modelId="{B2467BE3-F333-407F-8760-C632EF01D453}" type="presParOf" srcId="{97B03CCF-56D8-4539-9EB6-3C11333E6A30}" destId="{17BD1BAF-1F70-41D8-9437-F980F68443D4}" srcOrd="1" destOrd="0" presId="urn:microsoft.com/office/officeart/2005/8/layout/chevron2"/>
    <dgm:cxn modelId="{7E2EA3F4-6408-47DB-8A9E-063DF0A54856}" type="presParOf" srcId="{774BF249-4D70-449E-820F-374A93FE3597}" destId="{95BA2F4A-6E9D-4C28-8A15-F686D7D35B32}" srcOrd="1" destOrd="0" presId="urn:microsoft.com/office/officeart/2005/8/layout/chevron2"/>
    <dgm:cxn modelId="{0E7825C7-62D1-445E-ACEB-7EBCE268CB4A}" type="presParOf" srcId="{774BF249-4D70-449E-820F-374A93FE3597}" destId="{C0D0DA40-B8F2-417B-B01F-9F5E859E31C5}" srcOrd="2" destOrd="0" presId="urn:microsoft.com/office/officeart/2005/8/layout/chevron2"/>
    <dgm:cxn modelId="{92B23652-543D-4CFE-A425-C8FC5C33E664}" type="presParOf" srcId="{C0D0DA40-B8F2-417B-B01F-9F5E859E31C5}" destId="{307E4437-3149-488F-B675-F2ED4758FED5}" srcOrd="0" destOrd="0" presId="urn:microsoft.com/office/officeart/2005/8/layout/chevron2"/>
    <dgm:cxn modelId="{487C3B42-3F08-42BB-9CB1-78966F78BB68}" type="presParOf" srcId="{C0D0DA40-B8F2-417B-B01F-9F5E859E31C5}" destId="{378CCB88-72DF-47E2-AF45-B984AB89849D}" srcOrd="1" destOrd="0" presId="urn:microsoft.com/office/officeart/2005/8/layout/chevron2"/>
    <dgm:cxn modelId="{36587A27-4105-47D3-B485-0E65500F7138}" type="presParOf" srcId="{774BF249-4D70-449E-820F-374A93FE3597}" destId="{101A1B1A-DC80-49F0-8015-7295B90EB6AC}" srcOrd="3" destOrd="0" presId="urn:microsoft.com/office/officeart/2005/8/layout/chevron2"/>
    <dgm:cxn modelId="{472139B6-2195-4D7E-9672-BBBDBBB9CA42}" type="presParOf" srcId="{774BF249-4D70-449E-820F-374A93FE3597}" destId="{0003A360-F038-447D-A4FC-D8F5109FB325}" srcOrd="4" destOrd="0" presId="urn:microsoft.com/office/officeart/2005/8/layout/chevron2"/>
    <dgm:cxn modelId="{BD3D343F-AE19-45B9-9BDF-0A7A7F7704E9}" type="presParOf" srcId="{0003A360-F038-447D-A4FC-D8F5109FB325}" destId="{12A04DBC-5249-4A8A-8A9D-7C579C22806A}" srcOrd="0" destOrd="0" presId="urn:microsoft.com/office/officeart/2005/8/layout/chevron2"/>
    <dgm:cxn modelId="{5E5C95FA-0544-4E9B-B592-DF7E617F995D}" type="presParOf" srcId="{0003A360-F038-447D-A4FC-D8F5109FB325}" destId="{75379F37-5455-4497-96BF-903F653BEA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4BC276-95E1-408A-8E3A-8DC041CE1399}"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GB"/>
        </a:p>
      </dgm:t>
    </dgm:pt>
    <dgm:pt modelId="{D2ACF70A-2255-407A-A84C-3313FC9CB393}">
      <dgm:prSet phldrT="[Text]" custT="1"/>
      <dgm:spPr>
        <a:solidFill>
          <a:schemeClr val="accent6">
            <a:lumMod val="75000"/>
          </a:schemeClr>
        </a:solidFill>
      </dgm:spPr>
      <dgm:t>
        <a:bodyPr/>
        <a:lstStyle/>
        <a:p>
          <a:r>
            <a:rPr lang="en-GB" sz="1800" dirty="0" smtClean="0"/>
            <a:t>Avoid long quotations unless you are going to discuss them at length</a:t>
          </a:r>
          <a:endParaRPr lang="en-GB" sz="1800" dirty="0"/>
        </a:p>
      </dgm:t>
    </dgm:pt>
    <dgm:pt modelId="{E91E31C0-D53D-4285-8906-C7AD965D8A8B}" type="parTrans" cxnId="{410EC196-F453-4A7C-B695-995EFBDFF28E}">
      <dgm:prSet/>
      <dgm:spPr/>
      <dgm:t>
        <a:bodyPr/>
        <a:lstStyle/>
        <a:p>
          <a:endParaRPr lang="en-GB"/>
        </a:p>
      </dgm:t>
    </dgm:pt>
    <dgm:pt modelId="{3939CCF9-3575-449C-8DAA-78DD3999D7D1}" type="sibTrans" cxnId="{410EC196-F453-4A7C-B695-995EFBDFF28E}">
      <dgm:prSet/>
      <dgm:spPr>
        <a:blipFill rotWithShape="1">
          <a:blip xmlns:r="http://schemas.openxmlformats.org/officeDocument/2006/relationships" r:embed="rId1"/>
          <a:stretch>
            <a:fillRect/>
          </a:stretch>
        </a:blipFill>
      </dgm:spPr>
      <dgm:t>
        <a:bodyPr/>
        <a:lstStyle/>
        <a:p>
          <a:endParaRPr lang="en-GB"/>
        </a:p>
      </dgm:t>
    </dgm:pt>
    <dgm:pt modelId="{585B61CC-BF9B-4C6D-9460-5B840F2C2151}">
      <dgm:prSet phldrT="[Text]" custT="1"/>
      <dgm:spPr>
        <a:solidFill>
          <a:schemeClr val="accent6">
            <a:lumMod val="75000"/>
          </a:schemeClr>
        </a:solidFill>
      </dgm:spPr>
      <dgm:t>
        <a:bodyPr/>
        <a:lstStyle/>
        <a:p>
          <a:r>
            <a:rPr lang="en-GB" sz="1800" dirty="0" smtClean="0"/>
            <a:t>Group authors and link ideas</a:t>
          </a:r>
          <a:endParaRPr lang="en-GB" sz="1800" dirty="0"/>
        </a:p>
      </dgm:t>
    </dgm:pt>
    <dgm:pt modelId="{33DADFFB-CECC-4A82-9144-81E21692EEEE}" type="parTrans" cxnId="{CFFE6E02-09DF-4D97-8552-6E5A2EBC79FD}">
      <dgm:prSet/>
      <dgm:spPr/>
      <dgm:t>
        <a:bodyPr/>
        <a:lstStyle/>
        <a:p>
          <a:endParaRPr lang="en-GB"/>
        </a:p>
      </dgm:t>
    </dgm:pt>
    <dgm:pt modelId="{8B632BCE-4A62-4969-B149-AE4CD9E24085}" type="sibTrans" cxnId="{CFFE6E02-09DF-4D97-8552-6E5A2EBC79FD}">
      <dgm:prSet/>
      <dgm:spPr>
        <a:blipFill rotWithShape="1">
          <a:blip xmlns:r="http://schemas.openxmlformats.org/officeDocument/2006/relationships" r:embed="rId2"/>
          <a:stretch>
            <a:fillRect/>
          </a:stretch>
        </a:blipFill>
      </dgm:spPr>
      <dgm:t>
        <a:bodyPr/>
        <a:lstStyle/>
        <a:p>
          <a:endParaRPr lang="en-GB"/>
        </a:p>
      </dgm:t>
    </dgm:pt>
    <dgm:pt modelId="{0B45C0FD-63F8-41F6-8123-9421517EAE17}">
      <dgm:prSet phldrT="[Text]" custT="1"/>
      <dgm:spPr>
        <a:solidFill>
          <a:schemeClr val="accent6">
            <a:lumMod val="75000"/>
          </a:schemeClr>
        </a:solidFill>
      </dgm:spPr>
      <dgm:t>
        <a:bodyPr/>
        <a:lstStyle/>
        <a:p>
          <a:r>
            <a:rPr lang="en-GB" sz="1800" dirty="0" smtClean="0"/>
            <a:t>Paraphrase or quote single authors sparingly</a:t>
          </a:r>
          <a:endParaRPr lang="en-GB" sz="1800" dirty="0"/>
        </a:p>
      </dgm:t>
    </dgm:pt>
    <dgm:pt modelId="{D15BFFEC-6B7B-44FD-8DA1-EAB26A07943E}" type="parTrans" cxnId="{8FC5A07F-AC43-4CEA-885F-4086CF90B80F}">
      <dgm:prSet/>
      <dgm:spPr/>
      <dgm:t>
        <a:bodyPr/>
        <a:lstStyle/>
        <a:p>
          <a:endParaRPr lang="en-GB"/>
        </a:p>
      </dgm:t>
    </dgm:pt>
    <dgm:pt modelId="{D8DB2067-487F-465B-B46C-E9EAA8ED8ABD}" type="sibTrans" cxnId="{8FC5A07F-AC43-4CEA-885F-4086CF90B80F}">
      <dgm:prSet/>
      <dgm:spPr>
        <a:blipFill rotWithShape="1">
          <a:blip xmlns:r="http://schemas.openxmlformats.org/officeDocument/2006/relationships" r:embed="rId2"/>
          <a:stretch>
            <a:fillRect/>
          </a:stretch>
        </a:blipFill>
      </dgm:spPr>
      <dgm:t>
        <a:bodyPr/>
        <a:lstStyle/>
        <a:p>
          <a:endParaRPr lang="en-GB"/>
        </a:p>
      </dgm:t>
    </dgm:pt>
    <dgm:pt modelId="{0892B90B-736B-4F45-9148-589DE767C94D}" type="pres">
      <dgm:prSet presAssocID="{DD4BC276-95E1-408A-8E3A-8DC041CE1399}" presName="Name0" presStyleCnt="0">
        <dgm:presLayoutVars>
          <dgm:chMax val="7"/>
          <dgm:chPref val="7"/>
          <dgm:dir/>
        </dgm:presLayoutVars>
      </dgm:prSet>
      <dgm:spPr/>
      <dgm:t>
        <a:bodyPr/>
        <a:lstStyle/>
        <a:p>
          <a:endParaRPr lang="en-GB"/>
        </a:p>
      </dgm:t>
    </dgm:pt>
    <dgm:pt modelId="{D9EC7923-EE7B-4FC8-9F4E-48915441316B}" type="pres">
      <dgm:prSet presAssocID="{DD4BC276-95E1-408A-8E3A-8DC041CE1399}" presName="dot1" presStyleLbl="alignNode1" presStyleIdx="0" presStyleCnt="12"/>
      <dgm:spPr/>
    </dgm:pt>
    <dgm:pt modelId="{244AD64B-A140-420C-9E80-02C8EEB50A0E}" type="pres">
      <dgm:prSet presAssocID="{DD4BC276-95E1-408A-8E3A-8DC041CE1399}" presName="dot2" presStyleLbl="alignNode1" presStyleIdx="1" presStyleCnt="12"/>
      <dgm:spPr/>
    </dgm:pt>
    <dgm:pt modelId="{DA03CE8C-5738-4C0A-A45B-3C30F9809548}" type="pres">
      <dgm:prSet presAssocID="{DD4BC276-95E1-408A-8E3A-8DC041CE1399}" presName="dot3" presStyleLbl="alignNode1" presStyleIdx="2" presStyleCnt="12"/>
      <dgm:spPr/>
    </dgm:pt>
    <dgm:pt modelId="{334F5E3F-6A02-42C1-9996-ECB774183BD4}" type="pres">
      <dgm:prSet presAssocID="{DD4BC276-95E1-408A-8E3A-8DC041CE1399}" presName="dot4" presStyleLbl="alignNode1" presStyleIdx="3" presStyleCnt="12"/>
      <dgm:spPr/>
    </dgm:pt>
    <dgm:pt modelId="{179CF73F-429D-42DC-BDE1-EEE8D2334919}" type="pres">
      <dgm:prSet presAssocID="{DD4BC276-95E1-408A-8E3A-8DC041CE1399}" presName="dot5" presStyleLbl="alignNode1" presStyleIdx="4" presStyleCnt="12"/>
      <dgm:spPr/>
    </dgm:pt>
    <dgm:pt modelId="{99B0BB35-145B-46F7-A80B-B0DEE16FC07B}" type="pres">
      <dgm:prSet presAssocID="{DD4BC276-95E1-408A-8E3A-8DC041CE1399}" presName="dotArrow1" presStyleLbl="alignNode1" presStyleIdx="5" presStyleCnt="12"/>
      <dgm:spPr/>
    </dgm:pt>
    <dgm:pt modelId="{7A72B2BF-30D5-4613-86EE-EE00640C353A}" type="pres">
      <dgm:prSet presAssocID="{DD4BC276-95E1-408A-8E3A-8DC041CE1399}" presName="dotArrow2" presStyleLbl="alignNode1" presStyleIdx="6" presStyleCnt="12"/>
      <dgm:spPr/>
    </dgm:pt>
    <dgm:pt modelId="{D7BB8996-6D31-4575-8671-079E497C6A4B}" type="pres">
      <dgm:prSet presAssocID="{DD4BC276-95E1-408A-8E3A-8DC041CE1399}" presName="dotArrow3" presStyleLbl="alignNode1" presStyleIdx="7" presStyleCnt="12"/>
      <dgm:spPr/>
    </dgm:pt>
    <dgm:pt modelId="{50AB8BAB-A305-4B90-88E6-9C8DCC59FD5D}" type="pres">
      <dgm:prSet presAssocID="{DD4BC276-95E1-408A-8E3A-8DC041CE1399}" presName="dotArrow4" presStyleLbl="alignNode1" presStyleIdx="8" presStyleCnt="12"/>
      <dgm:spPr/>
    </dgm:pt>
    <dgm:pt modelId="{90A1F225-A8A5-41F2-8B76-25EE42271F08}" type="pres">
      <dgm:prSet presAssocID="{DD4BC276-95E1-408A-8E3A-8DC041CE1399}" presName="dotArrow5" presStyleLbl="alignNode1" presStyleIdx="9" presStyleCnt="12"/>
      <dgm:spPr/>
    </dgm:pt>
    <dgm:pt modelId="{AC9AD970-BA76-47F7-B9A0-4A3B0657CB5D}" type="pres">
      <dgm:prSet presAssocID="{DD4BC276-95E1-408A-8E3A-8DC041CE1399}" presName="dotArrow6" presStyleLbl="alignNode1" presStyleIdx="10" presStyleCnt="12"/>
      <dgm:spPr/>
    </dgm:pt>
    <dgm:pt modelId="{8EF9E256-AC91-448C-A984-265BC1421298}" type="pres">
      <dgm:prSet presAssocID="{DD4BC276-95E1-408A-8E3A-8DC041CE1399}" presName="dotArrow7" presStyleLbl="alignNode1" presStyleIdx="11" presStyleCnt="12"/>
      <dgm:spPr/>
    </dgm:pt>
    <dgm:pt modelId="{E726190E-7D86-4EEE-8D2F-5BB8562D5114}" type="pres">
      <dgm:prSet presAssocID="{D2ACF70A-2255-407A-A84C-3313FC9CB393}" presName="parTx1" presStyleLbl="node1" presStyleIdx="0" presStyleCnt="3"/>
      <dgm:spPr/>
      <dgm:t>
        <a:bodyPr/>
        <a:lstStyle/>
        <a:p>
          <a:endParaRPr lang="en-GB"/>
        </a:p>
      </dgm:t>
    </dgm:pt>
    <dgm:pt modelId="{B2AB5916-2003-477D-968A-71259482347A}" type="pres">
      <dgm:prSet presAssocID="{3939CCF9-3575-449C-8DAA-78DD3999D7D1}" presName="picture1" presStyleCnt="0"/>
      <dgm:spPr/>
    </dgm:pt>
    <dgm:pt modelId="{A1BCF602-641C-4D9F-9C39-42B2BB06A858}" type="pres">
      <dgm:prSet presAssocID="{3939CCF9-3575-449C-8DAA-78DD3999D7D1}" presName="imageRepeatNode" presStyleLbl="fgImgPlace1" presStyleIdx="0" presStyleCnt="3"/>
      <dgm:spPr/>
      <dgm:t>
        <a:bodyPr/>
        <a:lstStyle/>
        <a:p>
          <a:endParaRPr lang="en-GB"/>
        </a:p>
      </dgm:t>
    </dgm:pt>
    <dgm:pt modelId="{CDEA7016-8B25-4636-9180-797CE9EB6B9F}" type="pres">
      <dgm:prSet presAssocID="{585B61CC-BF9B-4C6D-9460-5B840F2C2151}" presName="parTx2" presStyleLbl="node1" presStyleIdx="1" presStyleCnt="3"/>
      <dgm:spPr/>
      <dgm:t>
        <a:bodyPr/>
        <a:lstStyle/>
        <a:p>
          <a:endParaRPr lang="en-GB"/>
        </a:p>
      </dgm:t>
    </dgm:pt>
    <dgm:pt modelId="{73F89721-F0A6-45FD-8627-7E0C93F1CBB7}" type="pres">
      <dgm:prSet presAssocID="{8B632BCE-4A62-4969-B149-AE4CD9E24085}" presName="picture2" presStyleCnt="0"/>
      <dgm:spPr/>
    </dgm:pt>
    <dgm:pt modelId="{BCBF966C-8AA3-4F9D-9797-AF6F97052719}" type="pres">
      <dgm:prSet presAssocID="{8B632BCE-4A62-4969-B149-AE4CD9E24085}" presName="imageRepeatNode" presStyleLbl="fgImgPlace1" presStyleIdx="1" presStyleCnt="3"/>
      <dgm:spPr/>
      <dgm:t>
        <a:bodyPr/>
        <a:lstStyle/>
        <a:p>
          <a:endParaRPr lang="en-GB"/>
        </a:p>
      </dgm:t>
    </dgm:pt>
    <dgm:pt modelId="{D7B99D64-091C-45D5-A6F6-F1C40D4EA88D}" type="pres">
      <dgm:prSet presAssocID="{0B45C0FD-63F8-41F6-8123-9421517EAE17}" presName="parTx3" presStyleLbl="node1" presStyleIdx="2" presStyleCnt="3"/>
      <dgm:spPr/>
      <dgm:t>
        <a:bodyPr/>
        <a:lstStyle/>
        <a:p>
          <a:endParaRPr lang="en-GB"/>
        </a:p>
      </dgm:t>
    </dgm:pt>
    <dgm:pt modelId="{DD4A99B7-BEB1-4CB5-9802-DDBD5D870A65}" type="pres">
      <dgm:prSet presAssocID="{D8DB2067-487F-465B-B46C-E9EAA8ED8ABD}" presName="picture3" presStyleCnt="0"/>
      <dgm:spPr/>
    </dgm:pt>
    <dgm:pt modelId="{21CEB04F-E61A-418B-9E77-CDA593EC0FB2}" type="pres">
      <dgm:prSet presAssocID="{D8DB2067-487F-465B-B46C-E9EAA8ED8ABD}" presName="imageRepeatNode" presStyleLbl="fgImgPlace1" presStyleIdx="2" presStyleCnt="3"/>
      <dgm:spPr/>
      <dgm:t>
        <a:bodyPr/>
        <a:lstStyle/>
        <a:p>
          <a:endParaRPr lang="en-GB"/>
        </a:p>
      </dgm:t>
    </dgm:pt>
  </dgm:ptLst>
  <dgm:cxnLst>
    <dgm:cxn modelId="{93817018-A3BB-4979-9189-556AABC32D3E}" type="presOf" srcId="{DD4BC276-95E1-408A-8E3A-8DC041CE1399}" destId="{0892B90B-736B-4F45-9148-589DE767C94D}" srcOrd="0" destOrd="0" presId="urn:microsoft.com/office/officeart/2008/layout/AscendingPictureAccentProcess"/>
    <dgm:cxn modelId="{2E98278B-BF66-4A29-8391-F3AF3AFE8795}" type="presOf" srcId="{8B632BCE-4A62-4969-B149-AE4CD9E24085}" destId="{BCBF966C-8AA3-4F9D-9797-AF6F97052719}" srcOrd="0" destOrd="0" presId="urn:microsoft.com/office/officeart/2008/layout/AscendingPictureAccentProcess"/>
    <dgm:cxn modelId="{CFFE6E02-09DF-4D97-8552-6E5A2EBC79FD}" srcId="{DD4BC276-95E1-408A-8E3A-8DC041CE1399}" destId="{585B61CC-BF9B-4C6D-9460-5B840F2C2151}" srcOrd="1" destOrd="0" parTransId="{33DADFFB-CECC-4A82-9144-81E21692EEEE}" sibTransId="{8B632BCE-4A62-4969-B149-AE4CD9E24085}"/>
    <dgm:cxn modelId="{8FC5A07F-AC43-4CEA-885F-4086CF90B80F}" srcId="{DD4BC276-95E1-408A-8E3A-8DC041CE1399}" destId="{0B45C0FD-63F8-41F6-8123-9421517EAE17}" srcOrd="2" destOrd="0" parTransId="{D15BFFEC-6B7B-44FD-8DA1-EAB26A07943E}" sibTransId="{D8DB2067-487F-465B-B46C-E9EAA8ED8ABD}"/>
    <dgm:cxn modelId="{65781E62-9747-41AD-A87C-D179ADC23EE9}" type="presOf" srcId="{585B61CC-BF9B-4C6D-9460-5B840F2C2151}" destId="{CDEA7016-8B25-4636-9180-797CE9EB6B9F}" srcOrd="0" destOrd="0" presId="urn:microsoft.com/office/officeart/2008/layout/AscendingPictureAccentProcess"/>
    <dgm:cxn modelId="{C67256FA-5F34-4BA6-B708-7A480B076946}" type="presOf" srcId="{D8DB2067-487F-465B-B46C-E9EAA8ED8ABD}" destId="{21CEB04F-E61A-418B-9E77-CDA593EC0FB2}" srcOrd="0" destOrd="0" presId="urn:microsoft.com/office/officeart/2008/layout/AscendingPictureAccentProcess"/>
    <dgm:cxn modelId="{F43EB8A7-6C85-4F19-8C41-141BBA6048CA}" type="presOf" srcId="{D2ACF70A-2255-407A-A84C-3313FC9CB393}" destId="{E726190E-7D86-4EEE-8D2F-5BB8562D5114}" srcOrd="0" destOrd="0" presId="urn:microsoft.com/office/officeart/2008/layout/AscendingPictureAccentProcess"/>
    <dgm:cxn modelId="{410EC196-F453-4A7C-B695-995EFBDFF28E}" srcId="{DD4BC276-95E1-408A-8E3A-8DC041CE1399}" destId="{D2ACF70A-2255-407A-A84C-3313FC9CB393}" srcOrd="0" destOrd="0" parTransId="{E91E31C0-D53D-4285-8906-C7AD965D8A8B}" sibTransId="{3939CCF9-3575-449C-8DAA-78DD3999D7D1}"/>
    <dgm:cxn modelId="{59D96C0F-C4C6-4BBB-8283-BEE9D3C9264E}" type="presOf" srcId="{0B45C0FD-63F8-41F6-8123-9421517EAE17}" destId="{D7B99D64-091C-45D5-A6F6-F1C40D4EA88D}" srcOrd="0" destOrd="0" presId="urn:microsoft.com/office/officeart/2008/layout/AscendingPictureAccentProcess"/>
    <dgm:cxn modelId="{8C043A0E-37F5-4FDA-A389-AD5581FEE2CF}" type="presOf" srcId="{3939CCF9-3575-449C-8DAA-78DD3999D7D1}" destId="{A1BCF602-641C-4D9F-9C39-42B2BB06A858}" srcOrd="0" destOrd="0" presId="urn:microsoft.com/office/officeart/2008/layout/AscendingPictureAccentProcess"/>
    <dgm:cxn modelId="{FB5BE87D-4DA3-43F3-AC31-BC0865B919B0}" type="presParOf" srcId="{0892B90B-736B-4F45-9148-589DE767C94D}" destId="{D9EC7923-EE7B-4FC8-9F4E-48915441316B}" srcOrd="0" destOrd="0" presId="urn:microsoft.com/office/officeart/2008/layout/AscendingPictureAccentProcess"/>
    <dgm:cxn modelId="{87F3A77D-E0A9-42C7-99C2-E8CA47EF8D0D}" type="presParOf" srcId="{0892B90B-736B-4F45-9148-589DE767C94D}" destId="{244AD64B-A140-420C-9E80-02C8EEB50A0E}" srcOrd="1" destOrd="0" presId="urn:microsoft.com/office/officeart/2008/layout/AscendingPictureAccentProcess"/>
    <dgm:cxn modelId="{28F80249-7B1F-459A-9BF7-392FCD010191}" type="presParOf" srcId="{0892B90B-736B-4F45-9148-589DE767C94D}" destId="{DA03CE8C-5738-4C0A-A45B-3C30F9809548}" srcOrd="2" destOrd="0" presId="urn:microsoft.com/office/officeart/2008/layout/AscendingPictureAccentProcess"/>
    <dgm:cxn modelId="{8BF2B782-993E-4458-9FD8-7E36A88D9C40}" type="presParOf" srcId="{0892B90B-736B-4F45-9148-589DE767C94D}" destId="{334F5E3F-6A02-42C1-9996-ECB774183BD4}" srcOrd="3" destOrd="0" presId="urn:microsoft.com/office/officeart/2008/layout/AscendingPictureAccentProcess"/>
    <dgm:cxn modelId="{BB4EB440-97DC-46F3-BB54-B890675CD23C}" type="presParOf" srcId="{0892B90B-736B-4F45-9148-589DE767C94D}" destId="{179CF73F-429D-42DC-BDE1-EEE8D2334919}" srcOrd="4" destOrd="0" presId="urn:microsoft.com/office/officeart/2008/layout/AscendingPictureAccentProcess"/>
    <dgm:cxn modelId="{BCA0311C-9371-4509-93F1-09E6747E260D}" type="presParOf" srcId="{0892B90B-736B-4F45-9148-589DE767C94D}" destId="{99B0BB35-145B-46F7-A80B-B0DEE16FC07B}" srcOrd="5" destOrd="0" presId="urn:microsoft.com/office/officeart/2008/layout/AscendingPictureAccentProcess"/>
    <dgm:cxn modelId="{2DCCD9F4-3478-43E3-BCF2-FEE7A8BADB28}" type="presParOf" srcId="{0892B90B-736B-4F45-9148-589DE767C94D}" destId="{7A72B2BF-30D5-4613-86EE-EE00640C353A}" srcOrd="6" destOrd="0" presId="urn:microsoft.com/office/officeart/2008/layout/AscendingPictureAccentProcess"/>
    <dgm:cxn modelId="{8BD61EE6-96B1-4A15-8DB0-7AD00227B3AA}" type="presParOf" srcId="{0892B90B-736B-4F45-9148-589DE767C94D}" destId="{D7BB8996-6D31-4575-8671-079E497C6A4B}" srcOrd="7" destOrd="0" presId="urn:microsoft.com/office/officeart/2008/layout/AscendingPictureAccentProcess"/>
    <dgm:cxn modelId="{424C5768-4995-461C-B146-3842DB12E002}" type="presParOf" srcId="{0892B90B-736B-4F45-9148-589DE767C94D}" destId="{50AB8BAB-A305-4B90-88E6-9C8DCC59FD5D}" srcOrd="8" destOrd="0" presId="urn:microsoft.com/office/officeart/2008/layout/AscendingPictureAccentProcess"/>
    <dgm:cxn modelId="{5848ABBE-2DB1-4BA7-94E1-00410305737E}" type="presParOf" srcId="{0892B90B-736B-4F45-9148-589DE767C94D}" destId="{90A1F225-A8A5-41F2-8B76-25EE42271F08}" srcOrd="9" destOrd="0" presId="urn:microsoft.com/office/officeart/2008/layout/AscendingPictureAccentProcess"/>
    <dgm:cxn modelId="{EE887491-9A7D-4A59-BD4E-69F15993A1D9}" type="presParOf" srcId="{0892B90B-736B-4F45-9148-589DE767C94D}" destId="{AC9AD970-BA76-47F7-B9A0-4A3B0657CB5D}" srcOrd="10" destOrd="0" presId="urn:microsoft.com/office/officeart/2008/layout/AscendingPictureAccentProcess"/>
    <dgm:cxn modelId="{9B09408B-A0A0-4CFF-81ED-4C5E2129FF05}" type="presParOf" srcId="{0892B90B-736B-4F45-9148-589DE767C94D}" destId="{8EF9E256-AC91-448C-A984-265BC1421298}" srcOrd="11" destOrd="0" presId="urn:microsoft.com/office/officeart/2008/layout/AscendingPictureAccentProcess"/>
    <dgm:cxn modelId="{5F8FE8DC-4F87-4ED1-BBAE-1D98C878E2CD}" type="presParOf" srcId="{0892B90B-736B-4F45-9148-589DE767C94D}" destId="{E726190E-7D86-4EEE-8D2F-5BB8562D5114}" srcOrd="12" destOrd="0" presId="urn:microsoft.com/office/officeart/2008/layout/AscendingPictureAccentProcess"/>
    <dgm:cxn modelId="{69FF281A-0343-4E1D-BCCD-94E3202794B7}" type="presParOf" srcId="{0892B90B-736B-4F45-9148-589DE767C94D}" destId="{B2AB5916-2003-477D-968A-71259482347A}" srcOrd="13" destOrd="0" presId="urn:microsoft.com/office/officeart/2008/layout/AscendingPictureAccentProcess"/>
    <dgm:cxn modelId="{2A3F9819-BA9A-49A8-91D7-739826BB905D}" type="presParOf" srcId="{B2AB5916-2003-477D-968A-71259482347A}" destId="{A1BCF602-641C-4D9F-9C39-42B2BB06A858}" srcOrd="0" destOrd="0" presId="urn:microsoft.com/office/officeart/2008/layout/AscendingPictureAccentProcess"/>
    <dgm:cxn modelId="{FDE78E86-EFDE-4B75-A520-AB74073654D5}" type="presParOf" srcId="{0892B90B-736B-4F45-9148-589DE767C94D}" destId="{CDEA7016-8B25-4636-9180-797CE9EB6B9F}" srcOrd="14" destOrd="0" presId="urn:microsoft.com/office/officeart/2008/layout/AscendingPictureAccentProcess"/>
    <dgm:cxn modelId="{79A4E993-BA48-40F4-A0EE-169D370D8864}" type="presParOf" srcId="{0892B90B-736B-4F45-9148-589DE767C94D}" destId="{73F89721-F0A6-45FD-8627-7E0C93F1CBB7}" srcOrd="15" destOrd="0" presId="urn:microsoft.com/office/officeart/2008/layout/AscendingPictureAccentProcess"/>
    <dgm:cxn modelId="{C0C66AC1-7961-4FDD-9CD3-4BE5D8C2BC30}" type="presParOf" srcId="{73F89721-F0A6-45FD-8627-7E0C93F1CBB7}" destId="{BCBF966C-8AA3-4F9D-9797-AF6F97052719}" srcOrd="0" destOrd="0" presId="urn:microsoft.com/office/officeart/2008/layout/AscendingPictureAccentProcess"/>
    <dgm:cxn modelId="{BB182570-AA38-43DB-BC50-7F58EC009B05}" type="presParOf" srcId="{0892B90B-736B-4F45-9148-589DE767C94D}" destId="{D7B99D64-091C-45D5-A6F6-F1C40D4EA88D}" srcOrd="16" destOrd="0" presId="urn:microsoft.com/office/officeart/2008/layout/AscendingPictureAccentProcess"/>
    <dgm:cxn modelId="{7B3726D5-27D9-4C2B-B144-B9AC095D39F4}" type="presParOf" srcId="{0892B90B-736B-4F45-9148-589DE767C94D}" destId="{DD4A99B7-BEB1-4CB5-9802-DDBD5D870A65}" srcOrd="17" destOrd="0" presId="urn:microsoft.com/office/officeart/2008/layout/AscendingPictureAccentProcess"/>
    <dgm:cxn modelId="{34FC0726-E758-477D-B27C-CAE2EB9D82EA}" type="presParOf" srcId="{DD4A99B7-BEB1-4CB5-9802-DDBD5D870A65}" destId="{21CEB04F-E61A-418B-9E77-CDA593EC0FB2}"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AED4F-2ECD-49E5-9AF5-CFC0D1B79F5D}" type="datetimeFigureOut">
              <a:rPr lang="en-GB" smtClean="0"/>
              <a:t>19/05/2015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9A86-0E84-400B-986F-4719F3D407C5}" type="slidenum">
              <a:rPr lang="en-GB" smtClean="0"/>
              <a:t>‹#›</a:t>
            </a:fld>
            <a:endParaRPr lang="en-GB" dirty="0"/>
          </a:p>
        </p:txBody>
      </p:sp>
    </p:spTree>
    <p:extLst>
      <p:ext uri="{BB962C8B-B14F-4D97-AF65-F5344CB8AC3E}">
        <p14:creationId xmlns:p14="http://schemas.microsoft.com/office/powerpoint/2010/main" val="417947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a:t>
            </a:fld>
            <a:endParaRPr lang="en-GB" dirty="0"/>
          </a:p>
        </p:txBody>
      </p:sp>
    </p:spTree>
    <p:extLst>
      <p:ext uri="{BB962C8B-B14F-4D97-AF65-F5344CB8AC3E}">
        <p14:creationId xmlns:p14="http://schemas.microsoft.com/office/powerpoint/2010/main" val="380714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10</a:t>
            </a:fld>
            <a:endParaRPr lang="en-GB" dirty="0"/>
          </a:p>
        </p:txBody>
      </p:sp>
    </p:spTree>
    <p:extLst>
      <p:ext uri="{BB962C8B-B14F-4D97-AF65-F5344CB8AC3E}">
        <p14:creationId xmlns:p14="http://schemas.microsoft.com/office/powerpoint/2010/main" val="87116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11</a:t>
            </a:fld>
            <a:endParaRPr lang="en-GB" dirty="0"/>
          </a:p>
        </p:txBody>
      </p:sp>
    </p:spTree>
    <p:extLst>
      <p:ext uri="{BB962C8B-B14F-4D97-AF65-F5344CB8AC3E}">
        <p14:creationId xmlns:p14="http://schemas.microsoft.com/office/powerpoint/2010/main" val="86334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12</a:t>
            </a:fld>
            <a:endParaRPr lang="en-GB" dirty="0"/>
          </a:p>
        </p:txBody>
      </p:sp>
    </p:spTree>
    <p:extLst>
      <p:ext uri="{BB962C8B-B14F-4D97-AF65-F5344CB8AC3E}">
        <p14:creationId xmlns:p14="http://schemas.microsoft.com/office/powerpoint/2010/main" val="153782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13</a:t>
            </a:fld>
            <a:endParaRPr lang="en-GB" dirty="0"/>
          </a:p>
        </p:txBody>
      </p:sp>
    </p:spTree>
    <p:extLst>
      <p:ext uri="{BB962C8B-B14F-4D97-AF65-F5344CB8AC3E}">
        <p14:creationId xmlns:p14="http://schemas.microsoft.com/office/powerpoint/2010/main" val="274999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effectLst/>
                <a:ea typeface="Calibri" panose="020F0502020204030204" pitchFamily="34" charset="0"/>
                <a:cs typeface="Times New Roman" panose="02020603050405020304" pitchFamily="18" charset="0"/>
              </a:rPr>
              <a:t>a particular form of media, was selected, </a:t>
            </a:r>
            <a:r>
              <a:rPr lang="en-GB" sz="1200" b="1" dirty="0" smtClean="0">
                <a:effectLst/>
                <a:ea typeface="Calibri" panose="020F0502020204030204" pitchFamily="34" charset="0"/>
                <a:cs typeface="Times New Roman" panose="02020603050405020304" pitchFamily="18" charset="0"/>
              </a:rPr>
              <a:t>radio</a:t>
            </a:r>
            <a:r>
              <a:rPr lang="en-GB" sz="1200" dirty="0" smtClean="0">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200" dirty="0" smtClean="0">
                <a:effectLst/>
                <a:ea typeface="Calibri" panose="020F0502020204030204" pitchFamily="34" charset="0"/>
                <a:cs typeface="Times New Roman" panose="02020603050405020304" pitchFamily="18" charset="0"/>
              </a:rPr>
              <a:t>a </a:t>
            </a:r>
            <a:r>
              <a:rPr lang="en-GB" sz="1200" b="1" dirty="0" smtClean="0">
                <a:effectLst/>
                <a:ea typeface="Calibri" panose="020F0502020204030204" pitchFamily="34" charset="0"/>
                <a:cs typeface="Times New Roman" panose="02020603050405020304" pitchFamily="18" charset="0"/>
              </a:rPr>
              <a:t>specific radio station </a:t>
            </a:r>
            <a:r>
              <a:rPr lang="en-GB" sz="1200" dirty="0" smtClean="0">
                <a:effectLst/>
                <a:ea typeface="Calibri" panose="020F0502020204030204" pitchFamily="34" charset="0"/>
                <a:cs typeface="Times New Roman" panose="02020603050405020304" pitchFamily="18" charset="0"/>
              </a:rPr>
              <a:t>provides a further and tighter focus. </a:t>
            </a:r>
          </a:p>
          <a:p>
            <a:pPr marL="285750" indent="-285750">
              <a:buFont typeface="Arial" panose="020B0604020202020204" pitchFamily="34" charset="0"/>
              <a:buChar char="•"/>
            </a:pPr>
            <a:r>
              <a:rPr lang="en-GB" sz="1200" dirty="0" smtClean="0">
                <a:effectLst/>
                <a:ea typeface="Calibri" panose="020F0502020204030204" pitchFamily="34" charset="0"/>
                <a:cs typeface="Times New Roman" panose="02020603050405020304" pitchFamily="18" charset="0"/>
              </a:rPr>
              <a:t>‘Law’ was narrowed down further to a particular </a:t>
            </a:r>
            <a:r>
              <a:rPr lang="en-GB" sz="1200" b="1" dirty="0" smtClean="0">
                <a:effectLst/>
                <a:ea typeface="Calibri" panose="020F0502020204030204" pitchFamily="34" charset="0"/>
                <a:cs typeface="Times New Roman" panose="02020603050405020304" pitchFamily="18" charset="0"/>
              </a:rPr>
              <a:t>Act related to disability</a:t>
            </a:r>
            <a:r>
              <a:rPr lang="en-GB" sz="1200" dirty="0" smtClean="0">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200" dirty="0" smtClean="0">
                <a:effectLst/>
                <a:ea typeface="Calibri" panose="020F0502020204030204" pitchFamily="34" charset="0"/>
                <a:cs typeface="Times New Roman" panose="02020603050405020304" pitchFamily="18" charset="0"/>
              </a:rPr>
              <a:t>‘Disability’ was narrowed to </a:t>
            </a:r>
            <a:r>
              <a:rPr lang="en-GB" sz="1200" b="1" dirty="0" smtClean="0">
                <a:effectLst/>
                <a:ea typeface="Calibri" panose="020F0502020204030204" pitchFamily="34" charset="0"/>
                <a:cs typeface="Times New Roman" panose="02020603050405020304" pitchFamily="18" charset="0"/>
              </a:rPr>
              <a:t>parliamentary debates on disability</a:t>
            </a:r>
            <a:r>
              <a:rPr lang="en-GB" sz="1200" dirty="0" smtClean="0">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200" dirty="0" smtClean="0">
                <a:effectLst/>
                <a:ea typeface="Calibri" panose="020F0502020204030204" pitchFamily="34" charset="0"/>
                <a:cs typeface="Times New Roman" panose="02020603050405020304" pitchFamily="18" charset="0"/>
              </a:rPr>
              <a:t>The narrowing of the time frame is not represented, however, it is implied to be the period in which the Disability Discrimination Bill was debated in Parliament before its passing into law and becoming an Act of Parliament. </a:t>
            </a:r>
            <a:endParaRPr lang="en-GB" sz="1200" dirty="0" smtClean="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14</a:t>
            </a:fld>
            <a:endParaRPr lang="en-GB" dirty="0"/>
          </a:p>
        </p:txBody>
      </p:sp>
    </p:spTree>
    <p:extLst>
      <p:ext uri="{BB962C8B-B14F-4D97-AF65-F5344CB8AC3E}">
        <p14:creationId xmlns:p14="http://schemas.microsoft.com/office/powerpoint/2010/main" val="120432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15</a:t>
            </a:fld>
            <a:endParaRPr lang="en-GB" dirty="0"/>
          </a:p>
        </p:txBody>
      </p:sp>
    </p:spTree>
    <p:extLst>
      <p:ext uri="{BB962C8B-B14F-4D97-AF65-F5344CB8AC3E}">
        <p14:creationId xmlns:p14="http://schemas.microsoft.com/office/powerpoint/2010/main" val="2652495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16</a:t>
            </a:fld>
            <a:endParaRPr lang="en-GB" dirty="0"/>
          </a:p>
        </p:txBody>
      </p:sp>
    </p:spTree>
    <p:extLst>
      <p:ext uri="{BB962C8B-B14F-4D97-AF65-F5344CB8AC3E}">
        <p14:creationId xmlns:p14="http://schemas.microsoft.com/office/powerpoint/2010/main" val="193322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What: </a:t>
            </a:r>
            <a:r>
              <a:rPr lang="en-GB" sz="1200" dirty="0" smtClean="0">
                <a:latin typeface="+mn-lt"/>
                <a:cs typeface="Arial" panose="020B0604020202020204" pitchFamily="34" charset="0"/>
              </a:rPr>
              <a:t>Clearly state what your principal argument or findings are. </a:t>
            </a:r>
            <a:endParaRPr lang="en-GB" sz="1200" b="1"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Why: </a:t>
            </a:r>
            <a:r>
              <a:rPr lang="en-GB" dirty="0" smtClean="0">
                <a:latin typeface="+mn-lt"/>
                <a:cs typeface="Arial" panose="020B0604020202020204" pitchFamily="34" charset="0"/>
              </a:rPr>
              <a:t>(Note your What and Why will be discussed at length in your Literature Review.)</a:t>
            </a:r>
            <a:endParaRPr lang="en-GB" b="1" dirty="0" smtClean="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How: </a:t>
            </a:r>
            <a:r>
              <a:rPr lang="en-GB" dirty="0" smtClean="0">
                <a:latin typeface="+mn-lt"/>
                <a:cs typeface="Arial" panose="020B0604020202020204" pitchFamily="34" charset="0"/>
              </a:rPr>
              <a:t>(Note: Your How will be discussed at length in your Methodology.) For example; semi structured interviews or questionnaires.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17</a:t>
            </a:fld>
            <a:endParaRPr lang="en-GB" dirty="0"/>
          </a:p>
        </p:txBody>
      </p:sp>
    </p:spTree>
    <p:extLst>
      <p:ext uri="{BB962C8B-B14F-4D97-AF65-F5344CB8AC3E}">
        <p14:creationId xmlns:p14="http://schemas.microsoft.com/office/powerpoint/2010/main" val="697890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18</a:t>
            </a:fld>
            <a:endParaRPr lang="en-GB" dirty="0"/>
          </a:p>
        </p:txBody>
      </p:sp>
    </p:spTree>
    <p:extLst>
      <p:ext uri="{BB962C8B-B14F-4D97-AF65-F5344CB8AC3E}">
        <p14:creationId xmlns:p14="http://schemas.microsoft.com/office/powerpoint/2010/main" val="425744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19</a:t>
            </a:fld>
            <a:endParaRPr lang="en-GB" dirty="0"/>
          </a:p>
        </p:txBody>
      </p:sp>
    </p:spTree>
    <p:extLst>
      <p:ext uri="{BB962C8B-B14F-4D97-AF65-F5344CB8AC3E}">
        <p14:creationId xmlns:p14="http://schemas.microsoft.com/office/powerpoint/2010/main" val="364837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2</a:t>
            </a:fld>
            <a:endParaRPr lang="en-GB" dirty="0"/>
          </a:p>
        </p:txBody>
      </p:sp>
    </p:spTree>
    <p:extLst>
      <p:ext uri="{BB962C8B-B14F-4D97-AF65-F5344CB8AC3E}">
        <p14:creationId xmlns:p14="http://schemas.microsoft.com/office/powerpoint/2010/main" val="170085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20</a:t>
            </a:fld>
            <a:endParaRPr lang="en-GB" dirty="0"/>
          </a:p>
        </p:txBody>
      </p:sp>
    </p:spTree>
    <p:extLst>
      <p:ext uri="{BB962C8B-B14F-4D97-AF65-F5344CB8AC3E}">
        <p14:creationId xmlns:p14="http://schemas.microsoft.com/office/powerpoint/2010/main" val="235348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21</a:t>
            </a:fld>
            <a:endParaRPr lang="en-GB" dirty="0"/>
          </a:p>
        </p:txBody>
      </p:sp>
    </p:spTree>
    <p:extLst>
      <p:ext uri="{BB962C8B-B14F-4D97-AF65-F5344CB8AC3E}">
        <p14:creationId xmlns:p14="http://schemas.microsoft.com/office/powerpoint/2010/main" val="356984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22</a:t>
            </a:fld>
            <a:endParaRPr lang="en-GB" dirty="0"/>
          </a:p>
        </p:txBody>
      </p:sp>
    </p:spTree>
    <p:extLst>
      <p:ext uri="{BB962C8B-B14F-4D97-AF65-F5344CB8AC3E}">
        <p14:creationId xmlns:p14="http://schemas.microsoft.com/office/powerpoint/2010/main" val="1846099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24</a:t>
            </a:fld>
            <a:endParaRPr lang="en-GB" dirty="0"/>
          </a:p>
        </p:txBody>
      </p:sp>
    </p:spTree>
    <p:extLst>
      <p:ext uri="{BB962C8B-B14F-4D97-AF65-F5344CB8AC3E}">
        <p14:creationId xmlns:p14="http://schemas.microsoft.com/office/powerpoint/2010/main" val="4005716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25</a:t>
            </a:fld>
            <a:endParaRPr lang="en-GB" dirty="0"/>
          </a:p>
        </p:txBody>
      </p:sp>
    </p:spTree>
    <p:extLst>
      <p:ext uri="{BB962C8B-B14F-4D97-AF65-F5344CB8AC3E}">
        <p14:creationId xmlns:p14="http://schemas.microsoft.com/office/powerpoint/2010/main" val="354848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dirty="0"/>
          </a:p>
        </p:txBody>
      </p:sp>
      <p:sp>
        <p:nvSpPr>
          <p:cNvPr id="4" name="Slide Number Placeholder 3"/>
          <p:cNvSpPr>
            <a:spLocks noGrp="1"/>
          </p:cNvSpPr>
          <p:nvPr>
            <p:ph type="sldNum" sz="quarter" idx="10"/>
          </p:nvPr>
        </p:nvSpPr>
        <p:spPr/>
        <p:txBody>
          <a:bodyPr/>
          <a:lstStyle/>
          <a:p>
            <a:fld id="{AE809A86-0E84-400B-986F-4719F3D407C5}" type="slidenum">
              <a:rPr lang="en-GB" smtClean="0"/>
              <a:t>26</a:t>
            </a:fld>
            <a:endParaRPr lang="en-GB" dirty="0"/>
          </a:p>
        </p:txBody>
      </p:sp>
    </p:spTree>
    <p:extLst>
      <p:ext uri="{BB962C8B-B14F-4D97-AF65-F5344CB8AC3E}">
        <p14:creationId xmlns:p14="http://schemas.microsoft.com/office/powerpoint/2010/main" val="1923164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27</a:t>
            </a:fld>
            <a:endParaRPr lang="en-GB" dirty="0"/>
          </a:p>
        </p:txBody>
      </p:sp>
    </p:spTree>
    <p:extLst>
      <p:ext uri="{BB962C8B-B14F-4D97-AF65-F5344CB8AC3E}">
        <p14:creationId xmlns:p14="http://schemas.microsoft.com/office/powerpoint/2010/main" val="2599343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28</a:t>
            </a:fld>
            <a:endParaRPr lang="en-GB" dirty="0"/>
          </a:p>
        </p:txBody>
      </p:sp>
    </p:spTree>
    <p:extLst>
      <p:ext uri="{BB962C8B-B14F-4D97-AF65-F5344CB8AC3E}">
        <p14:creationId xmlns:p14="http://schemas.microsoft.com/office/powerpoint/2010/main" val="3948298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29</a:t>
            </a:fld>
            <a:endParaRPr lang="en-GB" dirty="0"/>
          </a:p>
        </p:txBody>
      </p:sp>
    </p:spTree>
    <p:extLst>
      <p:ext uri="{BB962C8B-B14F-4D97-AF65-F5344CB8AC3E}">
        <p14:creationId xmlns:p14="http://schemas.microsoft.com/office/powerpoint/2010/main" val="3943867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Glossary slide</a:t>
            </a:r>
          </a:p>
          <a:p>
            <a:r>
              <a:rPr lang="en-GB" dirty="0" smtClean="0"/>
              <a:t>Review definitions and simplify</a:t>
            </a:r>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30</a:t>
            </a:fld>
            <a:endParaRPr lang="en-GB" dirty="0"/>
          </a:p>
        </p:txBody>
      </p:sp>
    </p:spTree>
    <p:extLst>
      <p:ext uri="{BB962C8B-B14F-4D97-AF65-F5344CB8AC3E}">
        <p14:creationId xmlns:p14="http://schemas.microsoft.com/office/powerpoint/2010/main" val="43227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a:t>
            </a:fld>
            <a:endParaRPr lang="en-GB" dirty="0"/>
          </a:p>
        </p:txBody>
      </p:sp>
    </p:spTree>
    <p:extLst>
      <p:ext uri="{BB962C8B-B14F-4D97-AF65-F5344CB8AC3E}">
        <p14:creationId xmlns:p14="http://schemas.microsoft.com/office/powerpoint/2010/main" val="3201468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31</a:t>
            </a:fld>
            <a:endParaRPr lang="en-GB" dirty="0"/>
          </a:p>
        </p:txBody>
      </p:sp>
    </p:spTree>
    <p:extLst>
      <p:ext uri="{BB962C8B-B14F-4D97-AF65-F5344CB8AC3E}">
        <p14:creationId xmlns:p14="http://schemas.microsoft.com/office/powerpoint/2010/main" val="2243193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32</a:t>
            </a:fld>
            <a:endParaRPr lang="en-GB" dirty="0"/>
          </a:p>
        </p:txBody>
      </p:sp>
    </p:spTree>
    <p:extLst>
      <p:ext uri="{BB962C8B-B14F-4D97-AF65-F5344CB8AC3E}">
        <p14:creationId xmlns:p14="http://schemas.microsoft.com/office/powerpoint/2010/main" val="505151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After you have determined what is important in the text, go through the process of organizing, recalling and recreating the information and fitting it in with what is already known.</a:t>
            </a:r>
          </a:p>
          <a:p>
            <a:pPr marL="0" indent="0">
              <a:buNone/>
            </a:pPr>
            <a:endParaRPr lang="en-US" sz="1200" dirty="0" smtClean="0"/>
          </a:p>
          <a:p>
            <a:pPr marL="0" indent="0">
              <a:buNone/>
            </a:pPr>
            <a:r>
              <a:rPr lang="en-US" sz="1200" dirty="0" smtClean="0"/>
              <a:t>A synthesis matrix presented in a chart may help you to think/write in sub-topics, comparing and contrasting the different researchers and their arguments. </a:t>
            </a:r>
          </a:p>
          <a:p>
            <a:pPr marL="0" indent="0">
              <a:buNone/>
            </a:pPr>
            <a:endParaRPr lang="en-US" sz="1200" dirty="0" smtClean="0"/>
          </a:p>
          <a:p>
            <a:pPr marL="0" indent="0">
              <a:buNone/>
            </a:pPr>
            <a:r>
              <a:rPr lang="en-US" sz="1200" dirty="0" smtClean="0"/>
              <a:t>As you examine your first information source, you will work vertically in the chart column belonging to that source, recording as much information as possible about each significant idea presented in the work. </a:t>
            </a:r>
          </a:p>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33</a:t>
            </a:fld>
            <a:endParaRPr lang="en-GB" dirty="0"/>
          </a:p>
        </p:txBody>
      </p:sp>
    </p:spTree>
    <p:extLst>
      <p:ext uri="{BB962C8B-B14F-4D97-AF65-F5344CB8AC3E}">
        <p14:creationId xmlns:p14="http://schemas.microsoft.com/office/powerpoint/2010/main" val="2247515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34</a:t>
            </a:fld>
            <a:endParaRPr lang="en-GB" dirty="0"/>
          </a:p>
        </p:txBody>
      </p:sp>
    </p:spTree>
    <p:extLst>
      <p:ext uri="{BB962C8B-B14F-4D97-AF65-F5344CB8AC3E}">
        <p14:creationId xmlns:p14="http://schemas.microsoft.com/office/powerpoint/2010/main" val="2633804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809A86-0E84-400B-986F-4719F3D407C5}" type="slidenum">
              <a:rPr lang="en-GB" smtClean="0"/>
              <a:t>35</a:t>
            </a:fld>
            <a:endParaRPr lang="en-GB" dirty="0"/>
          </a:p>
        </p:txBody>
      </p:sp>
    </p:spTree>
    <p:extLst>
      <p:ext uri="{BB962C8B-B14F-4D97-AF65-F5344CB8AC3E}">
        <p14:creationId xmlns:p14="http://schemas.microsoft.com/office/powerpoint/2010/main" val="2038422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36</a:t>
            </a:fld>
            <a:endParaRPr lang="en-GB" dirty="0"/>
          </a:p>
        </p:txBody>
      </p:sp>
    </p:spTree>
    <p:extLst>
      <p:ext uri="{BB962C8B-B14F-4D97-AF65-F5344CB8AC3E}">
        <p14:creationId xmlns:p14="http://schemas.microsoft.com/office/powerpoint/2010/main" val="628634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 definition for Grey Literature </a:t>
            </a:r>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37</a:t>
            </a:fld>
            <a:endParaRPr lang="en-GB" dirty="0"/>
          </a:p>
        </p:txBody>
      </p:sp>
    </p:spTree>
    <p:extLst>
      <p:ext uri="{BB962C8B-B14F-4D97-AF65-F5344CB8AC3E}">
        <p14:creationId xmlns:p14="http://schemas.microsoft.com/office/powerpoint/2010/main" val="1876757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Keeping a record of your search is useful, to prevent you duplicating effort by doing the same search twice, or missing out a significant and relevant sector of literature because you think you have already done that search</a:t>
            </a:r>
            <a:r>
              <a:rPr lang="en-GB" sz="1200" smtClean="0"/>
              <a:t>. </a:t>
            </a:r>
          </a:p>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39</a:t>
            </a:fld>
            <a:endParaRPr lang="en-GB" dirty="0"/>
          </a:p>
        </p:txBody>
      </p:sp>
    </p:spTree>
    <p:extLst>
      <p:ext uri="{BB962C8B-B14F-4D97-AF65-F5344CB8AC3E}">
        <p14:creationId xmlns:p14="http://schemas.microsoft.com/office/powerpoint/2010/main" val="3367979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40</a:t>
            </a:fld>
            <a:endParaRPr lang="en-GB" dirty="0"/>
          </a:p>
        </p:txBody>
      </p:sp>
    </p:spTree>
    <p:extLst>
      <p:ext uri="{BB962C8B-B14F-4D97-AF65-F5344CB8AC3E}">
        <p14:creationId xmlns:p14="http://schemas.microsoft.com/office/powerpoint/2010/main" val="195895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4</a:t>
            </a:fld>
            <a:endParaRPr lang="en-GB" dirty="0"/>
          </a:p>
        </p:txBody>
      </p:sp>
    </p:spTree>
    <p:extLst>
      <p:ext uri="{BB962C8B-B14F-4D97-AF65-F5344CB8AC3E}">
        <p14:creationId xmlns:p14="http://schemas.microsoft.com/office/powerpoint/2010/main" val="200296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5</a:t>
            </a:fld>
            <a:endParaRPr lang="en-GB" dirty="0"/>
          </a:p>
        </p:txBody>
      </p:sp>
    </p:spTree>
    <p:extLst>
      <p:ext uri="{BB962C8B-B14F-4D97-AF65-F5344CB8AC3E}">
        <p14:creationId xmlns:p14="http://schemas.microsoft.com/office/powerpoint/2010/main" val="221045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6</a:t>
            </a:fld>
            <a:endParaRPr lang="en-GB" dirty="0"/>
          </a:p>
        </p:txBody>
      </p:sp>
    </p:spTree>
    <p:extLst>
      <p:ext uri="{BB962C8B-B14F-4D97-AF65-F5344CB8AC3E}">
        <p14:creationId xmlns:p14="http://schemas.microsoft.com/office/powerpoint/2010/main" val="244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809A86-0E84-400B-986F-4719F3D407C5}" type="slidenum">
              <a:rPr lang="en-GB" smtClean="0"/>
              <a:t>7</a:t>
            </a:fld>
            <a:endParaRPr lang="en-GB" dirty="0"/>
          </a:p>
        </p:txBody>
      </p:sp>
    </p:spTree>
    <p:extLst>
      <p:ext uri="{BB962C8B-B14F-4D97-AF65-F5344CB8AC3E}">
        <p14:creationId xmlns:p14="http://schemas.microsoft.com/office/powerpoint/2010/main" val="267459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8</a:t>
            </a:fld>
            <a:endParaRPr lang="en-GB" dirty="0"/>
          </a:p>
        </p:txBody>
      </p:sp>
    </p:spTree>
    <p:extLst>
      <p:ext uri="{BB962C8B-B14F-4D97-AF65-F5344CB8AC3E}">
        <p14:creationId xmlns:p14="http://schemas.microsoft.com/office/powerpoint/2010/main" val="394885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809A86-0E84-400B-986F-4719F3D407C5}" type="slidenum">
              <a:rPr lang="en-GB" smtClean="0"/>
              <a:t>9</a:t>
            </a:fld>
            <a:endParaRPr lang="en-GB" dirty="0"/>
          </a:p>
        </p:txBody>
      </p:sp>
    </p:spTree>
    <p:extLst>
      <p:ext uri="{BB962C8B-B14F-4D97-AF65-F5344CB8AC3E}">
        <p14:creationId xmlns:p14="http://schemas.microsoft.com/office/powerpoint/2010/main" val="245019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337C88-AEF3-4E5D-BC49-7023649519EC}"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19619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CDFDA7-5649-4814-ACD5-AD631644F4FA}"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40324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39B5B7-F09B-42AE-9979-50B37AB1D6DB}"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30106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405A91-9CD3-4A87-972B-305438837FDB}"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35826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DB303-C582-4BF6-94C2-BA7348FBEF87}"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20870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E23E3-F10D-4581-AAB3-1007B91224D8}"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36545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DC88B1-787E-4DB1-82B9-6FCC884539AC}" type="datetime1">
              <a:rPr lang="en-GB" smtClean="0"/>
              <a:t>19/05/2015</a:t>
            </a:fld>
            <a:endParaRPr lang="en-GB" dirty="0"/>
          </a:p>
        </p:txBody>
      </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
        <p:nvSpPr>
          <p:cNvPr id="7" name="Slide Number Placeholder 6"/>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34333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59A2E1-D93D-46BD-8551-132F99499134}" type="datetime1">
              <a:rPr lang="en-GB" smtClean="0"/>
              <a:t>19/05/2015</a:t>
            </a:fld>
            <a:endParaRPr lang="en-GB" dirty="0"/>
          </a:p>
        </p:txBody>
      </p:sp>
      <p:sp>
        <p:nvSpPr>
          <p:cNvPr id="8" name="Footer Placeholder 7"/>
          <p:cNvSpPr>
            <a:spLocks noGrp="1"/>
          </p:cNvSpPr>
          <p:nvPr>
            <p:ph type="ftr" sz="quarter" idx="11"/>
          </p:nvPr>
        </p:nvSpPr>
        <p:spPr/>
        <p:txBody>
          <a:bodyPr/>
          <a:lstStyle/>
          <a:p>
            <a:r>
              <a:rPr lang="en-US" smtClean="0"/>
              <a:t>Edge Hill University Learning Services</a:t>
            </a:r>
            <a:endParaRPr lang="en-GB" dirty="0"/>
          </a:p>
        </p:txBody>
      </p:sp>
      <p:sp>
        <p:nvSpPr>
          <p:cNvPr id="9" name="Slide Number Placeholder 8"/>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335741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11748E-0DAB-40B1-A412-93968D1C807A}" type="datetime1">
              <a:rPr lang="en-GB" smtClean="0"/>
              <a:t>19/05/2015</a:t>
            </a:fld>
            <a:endParaRPr lang="en-GB" dirty="0"/>
          </a:p>
        </p:txBody>
      </p: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
        <p:nvSpPr>
          <p:cNvPr id="5" name="Slide Number Placeholder 4"/>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62936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B8718-CEFD-489C-A5B6-64AF74435AF9}" type="datetime1">
              <a:rPr lang="en-GB" smtClean="0"/>
              <a:t>19/05/2015</a:t>
            </a:fld>
            <a:endParaRPr lang="en-GB" dirty="0"/>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
        <p:nvSpPr>
          <p:cNvPr id="4" name="Slide Number Placeholder 3"/>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219681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82E75-93C2-4604-82A5-7998A9550F1A}" type="datetime1">
              <a:rPr lang="en-GB" smtClean="0"/>
              <a:t>19/05/2015</a:t>
            </a:fld>
            <a:endParaRPr lang="en-GB" dirty="0"/>
          </a:p>
        </p:txBody>
      </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
        <p:nvSpPr>
          <p:cNvPr id="7" name="Slide Number Placeholder 6"/>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132251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2701FF-9F1D-4C9C-8262-F588EB255B8C}"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340983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228FB0-AB56-40C9-ADA5-DF90947F1EAD}" type="datetime1">
              <a:rPr lang="en-GB" smtClean="0"/>
              <a:t>19/05/2015</a:t>
            </a:fld>
            <a:endParaRPr lang="en-GB" dirty="0"/>
          </a:p>
        </p:txBody>
      </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
        <p:nvSpPr>
          <p:cNvPr id="7" name="Slide Number Placeholder 6"/>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188326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41C68E-A78F-4BD3-9ACD-88F80D0170F7}"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22551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4E24B-AC8D-4A66-B9C6-7A8CDDB15995}"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9958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57C49-6A00-4740-8A2F-C0D19519595C}" type="datetime1">
              <a:rPr lang="en-GB" smtClean="0"/>
              <a:t>19/05/2015</a:t>
            </a:fld>
            <a:endParaRPr lang="en-GB" dirty="0"/>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
        <p:nvSpPr>
          <p:cNvPr id="6" name="Slide Number Placeholder 5"/>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224799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72E39-8DD1-416E-B293-D142A1586767}" type="datetime1">
              <a:rPr lang="en-GB" smtClean="0"/>
              <a:t>19/05/2015</a:t>
            </a:fld>
            <a:endParaRPr lang="en-GB" dirty="0"/>
          </a:p>
        </p:txBody>
      </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
        <p:nvSpPr>
          <p:cNvPr id="7" name="Slide Number Placeholder 6"/>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269340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BD1F4C-BEF2-40E8-A230-64F0088E93AF}" type="datetime1">
              <a:rPr lang="en-GB" smtClean="0"/>
              <a:t>19/05/2015</a:t>
            </a:fld>
            <a:endParaRPr lang="en-GB" dirty="0"/>
          </a:p>
        </p:txBody>
      </p:sp>
      <p:sp>
        <p:nvSpPr>
          <p:cNvPr id="8" name="Footer Placeholder 7"/>
          <p:cNvSpPr>
            <a:spLocks noGrp="1"/>
          </p:cNvSpPr>
          <p:nvPr>
            <p:ph type="ftr" sz="quarter" idx="11"/>
          </p:nvPr>
        </p:nvSpPr>
        <p:spPr/>
        <p:txBody>
          <a:bodyPr/>
          <a:lstStyle/>
          <a:p>
            <a:r>
              <a:rPr lang="en-US" smtClean="0"/>
              <a:t>Edge Hill University Learning Services</a:t>
            </a:r>
            <a:endParaRPr lang="en-GB" dirty="0"/>
          </a:p>
        </p:txBody>
      </p:sp>
      <p:sp>
        <p:nvSpPr>
          <p:cNvPr id="9" name="Slide Number Placeholder 8"/>
          <p:cNvSpPr>
            <a:spLocks noGrp="1"/>
          </p:cNvSpPr>
          <p:nvPr>
            <p:ph type="sldNum" sz="quarter" idx="12"/>
          </p:nvPr>
        </p:nvSpPr>
        <p:spPr/>
        <p:txBody>
          <a:bodyPr/>
          <a:lstStyle/>
          <a:p>
            <a:fld id="{B5A85A1E-6016-43CA-B641-DF9319E51FCD}" type="slidenum">
              <a:rPr lang="en-GB" smtClean="0"/>
              <a:t>‹#›</a:t>
            </a:fld>
            <a:endParaRPr lang="en-GB"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723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351A65-8D76-4633-9444-FB4A8CA72D37}" type="datetime1">
              <a:rPr lang="en-GB" smtClean="0"/>
              <a:t>19/05/2015</a:t>
            </a:fld>
            <a:endParaRPr lang="en-GB" dirty="0"/>
          </a:p>
        </p:txBody>
      </p: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
        <p:nvSpPr>
          <p:cNvPr id="5" name="Slide Number Placeholder 4"/>
          <p:cNvSpPr>
            <a:spLocks noGrp="1"/>
          </p:cNvSpPr>
          <p:nvPr>
            <p:ph type="sldNum" sz="quarter" idx="12"/>
          </p:nvPr>
        </p:nvSpPr>
        <p:spPr/>
        <p:txBody>
          <a:bodyPr/>
          <a:lstStyle/>
          <a:p>
            <a:fld id="{B5A85A1E-6016-43CA-B641-DF9319E51FCD}" type="slidenum">
              <a:rPr lang="en-GB" smtClean="0"/>
              <a:t>‹#›</a:t>
            </a:fld>
            <a:endParaRPr lang="en-GB"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6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15692-EAF4-4AF2-944C-ABEDF1B8204D}" type="datetime1">
              <a:rPr lang="en-GB" smtClean="0"/>
              <a:t>19/05/2015</a:t>
            </a:fld>
            <a:endParaRPr lang="en-GB" dirty="0"/>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
        <p:nvSpPr>
          <p:cNvPr id="4" name="Slide Number Placeholder 3"/>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9012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EB33C-3890-474C-98D3-2D522A241A9A}" type="datetime1">
              <a:rPr lang="en-GB" smtClean="0"/>
              <a:t>19/05/2015</a:t>
            </a:fld>
            <a:endParaRPr lang="en-GB" dirty="0"/>
          </a:p>
        </p:txBody>
      </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
        <p:nvSpPr>
          <p:cNvPr id="7" name="Slide Number Placeholder 6"/>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41651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3425E-289E-4CD4-8989-DE84BAD7C93D}" type="datetime1">
              <a:rPr lang="en-GB" smtClean="0"/>
              <a:t>19/05/2015</a:t>
            </a:fld>
            <a:endParaRPr lang="en-GB" dirty="0"/>
          </a:p>
        </p:txBody>
      </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
        <p:nvSpPr>
          <p:cNvPr id="7" name="Slide Number Placeholder 6"/>
          <p:cNvSpPr>
            <a:spLocks noGrp="1"/>
          </p:cNvSpPr>
          <p:nvPr>
            <p:ph type="sldNum" sz="quarter" idx="12"/>
          </p:nvPr>
        </p:nvSpPr>
        <p:spPr/>
        <p:txBody>
          <a:bodyPr/>
          <a:lstStyle/>
          <a:p>
            <a:fld id="{B5A85A1E-6016-43CA-B641-DF9319E51FCD}" type="slidenum">
              <a:rPr lang="en-GB" smtClean="0"/>
              <a:t>‹#›</a:t>
            </a:fld>
            <a:endParaRPr lang="en-GB" dirty="0"/>
          </a:p>
        </p:txBody>
      </p:sp>
    </p:spTree>
    <p:extLst>
      <p:ext uri="{BB962C8B-B14F-4D97-AF65-F5344CB8AC3E}">
        <p14:creationId xmlns:p14="http://schemas.microsoft.com/office/powerpoint/2010/main" val="10822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D285175-00E5-4000-B1BF-D24A5418FC51}" type="datetime1">
              <a:rPr lang="en-GB" smtClean="0"/>
              <a:t>19/05/2015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smtClean="0"/>
              <a:t>Edge Hill University Learning Services</a:t>
            </a:r>
            <a:endParaRPr lang="en-GB"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5A85A1E-6016-43CA-B641-DF9319E51FCD}" type="slidenum">
              <a:rPr lang="en-GB" smtClean="0"/>
              <a:t>‹#›</a:t>
            </a:fld>
            <a:endParaRPr lang="en-GB" dirty="0"/>
          </a:p>
        </p:txBody>
      </p:sp>
    </p:spTree>
    <p:extLst>
      <p:ext uri="{BB962C8B-B14F-4D97-AF65-F5344CB8AC3E}">
        <p14:creationId xmlns:p14="http://schemas.microsoft.com/office/powerpoint/2010/main" val="286566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872CA-90A2-403C-B080-82CD97DF1B41}" type="datetime1">
              <a:rPr lang="en-GB" smtClean="0"/>
              <a:t>19/05/2015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Edge Hill University Learning Services</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85A1E-6016-43CA-B641-DF9319E51FCD}" type="slidenum">
              <a:rPr lang="en-GB" smtClean="0"/>
              <a:t>‹#›</a:t>
            </a:fld>
            <a:endParaRPr lang="en-GB" dirty="0"/>
          </a:p>
        </p:txBody>
      </p:sp>
    </p:spTree>
    <p:extLst>
      <p:ext uri="{BB962C8B-B14F-4D97-AF65-F5344CB8AC3E}">
        <p14:creationId xmlns:p14="http://schemas.microsoft.com/office/powerpoint/2010/main" val="34394696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eshare.edgehill.ac.uk/id/document/1487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edgehill.ac.uk/ls/research/refworks/"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378" y="491437"/>
            <a:ext cx="12192000" cy="1584607"/>
          </a:xfrm>
        </p:spPr>
        <p:txBody>
          <a:bodyPr>
            <a:normAutofit fontScale="90000"/>
          </a:bodyPr>
          <a:lstStyle/>
          <a:p>
            <a:pPr algn="ctr"/>
            <a:r>
              <a:rPr lang="en-GB" sz="8000" b="1" dirty="0" smtClean="0">
                <a:solidFill>
                  <a:srgbClr val="6C0036"/>
                </a:solidFill>
                <a:latin typeface="Segoe UI Semibold" panose="020B0702040204020203" pitchFamily="34" charset="0"/>
                <a:cs typeface="Consolas" panose="020B0609020204030204" pitchFamily="49" charset="0"/>
              </a:rPr>
              <a:t>Dissertations</a:t>
            </a:r>
            <a:br>
              <a:rPr lang="en-GB" sz="8000" b="1" dirty="0" smtClean="0">
                <a:solidFill>
                  <a:srgbClr val="6C0036"/>
                </a:solidFill>
                <a:latin typeface="Segoe UI Semibold" panose="020B0702040204020203" pitchFamily="34" charset="0"/>
                <a:cs typeface="Consolas" panose="020B0609020204030204" pitchFamily="49" charset="0"/>
              </a:rPr>
            </a:br>
            <a:r>
              <a:rPr lang="en-GB" sz="4000" b="1" dirty="0" smtClean="0">
                <a:solidFill>
                  <a:srgbClr val="6C0036"/>
                </a:solidFill>
                <a:latin typeface="Segoe UI Semibold" panose="020B0702040204020203" pitchFamily="34" charset="0"/>
                <a:cs typeface="Consolas" panose="020B0609020204030204" pitchFamily="49" charset="0"/>
              </a:rPr>
              <a:t>Some basic pointers</a:t>
            </a:r>
            <a:r>
              <a:rPr lang="en-GB" b="1" dirty="0">
                <a:solidFill>
                  <a:srgbClr val="6C0036"/>
                </a:solidFill>
                <a:latin typeface="Segoe Script" panose="020B0504020000000003" pitchFamily="34" charset="0"/>
                <a:cs typeface="Consolas" panose="020B0609020204030204" pitchFamily="49" charset="0"/>
              </a:rPr>
              <a:t/>
            </a:r>
            <a:br>
              <a:rPr lang="en-GB" b="1" dirty="0">
                <a:solidFill>
                  <a:srgbClr val="6C0036"/>
                </a:solidFill>
                <a:latin typeface="Segoe Script" panose="020B0504020000000003" pitchFamily="34" charset="0"/>
                <a:cs typeface="Consolas" panose="020B0609020204030204" pitchFamily="49" charset="0"/>
              </a:rPr>
            </a:br>
            <a:endParaRPr lang="en-GB" dirty="0"/>
          </a:p>
        </p:txBody>
      </p:sp>
      <p:grpSp>
        <p:nvGrpSpPr>
          <p:cNvPr id="8" name="Group 7"/>
          <p:cNvGrpSpPr/>
          <p:nvPr/>
        </p:nvGrpSpPr>
        <p:grpSpPr>
          <a:xfrm>
            <a:off x="8105033" y="2376174"/>
            <a:ext cx="2311067" cy="1463236"/>
            <a:chOff x="8105033" y="2376174"/>
            <a:chExt cx="2311067" cy="1463236"/>
          </a:xfrm>
        </p:grpSpPr>
        <p:grpSp>
          <p:nvGrpSpPr>
            <p:cNvPr id="14" name="3"/>
            <p:cNvGrpSpPr/>
            <p:nvPr/>
          </p:nvGrpSpPr>
          <p:grpSpPr>
            <a:xfrm>
              <a:off x="8105033" y="2458645"/>
              <a:ext cx="2311067" cy="1380765"/>
              <a:chOff x="5597152" y="2390399"/>
              <a:chExt cx="2311067" cy="1380765"/>
            </a:xfrm>
            <a:effectLst>
              <a:outerShdw blurRad="50800" dist="38100" dir="10800000" algn="r" rotWithShape="0">
                <a:prstClr val="black">
                  <a:alpha val="40000"/>
                </a:prstClr>
              </a:outerShdw>
            </a:effectLst>
          </p:grpSpPr>
          <p:sp>
            <p:nvSpPr>
              <p:cNvPr id="15" name="Rectangle 14"/>
              <p:cNvSpPr/>
              <p:nvPr/>
            </p:nvSpPr>
            <p:spPr>
              <a:xfrm>
                <a:off x="5597152" y="2390399"/>
                <a:ext cx="2311067" cy="13371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5597152" y="2818659"/>
                <a:ext cx="2311067" cy="9525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Segoe UI Semibold" panose="020B0702040204020203" pitchFamily="34" charset="0"/>
                    <a:cs typeface="Consolas" panose="020B0609020204030204" pitchFamily="49" charset="0"/>
                  </a:rPr>
                  <a:t>Focusing your research topic</a:t>
                </a:r>
                <a:endParaRPr lang="en-GB" dirty="0">
                  <a:solidFill>
                    <a:schemeClr val="bg1"/>
                  </a:solidFill>
                  <a:latin typeface="Segoe UI Semibold" panose="020B0702040204020203" pitchFamily="34" charset="0"/>
                  <a:cs typeface="Consolas" panose="020B0609020204030204" pitchFamily="49" charset="0"/>
                </a:endParaRPr>
              </a:p>
            </p:txBody>
          </p:sp>
        </p:grpSp>
        <p:pic>
          <p:nvPicPr>
            <p:cNvPr id="27" name="Picture 26"/>
            <p:cNvPicPr>
              <a:picLocks noChangeAspect="1"/>
            </p:cNvPicPr>
            <p:nvPr/>
          </p:nvPicPr>
          <p:blipFill>
            <a:blip r:embed="rId3"/>
            <a:stretch>
              <a:fillRect/>
            </a:stretch>
          </p:blipFill>
          <p:spPr>
            <a:xfrm>
              <a:off x="8948582" y="2376174"/>
              <a:ext cx="623968" cy="497321"/>
            </a:xfrm>
            <a:prstGeom prst="rect">
              <a:avLst/>
            </a:prstGeom>
            <a:effectLst>
              <a:outerShdw blurRad="50800" dist="38100" dir="10800000" algn="r" rotWithShape="0">
                <a:prstClr val="black">
                  <a:alpha val="40000"/>
                </a:prstClr>
              </a:outerShdw>
            </a:effectLst>
          </p:spPr>
        </p:pic>
      </p:grpSp>
      <p:grpSp>
        <p:nvGrpSpPr>
          <p:cNvPr id="10" name="Group 9"/>
          <p:cNvGrpSpPr/>
          <p:nvPr/>
        </p:nvGrpSpPr>
        <p:grpSpPr>
          <a:xfrm>
            <a:off x="2747209" y="4218592"/>
            <a:ext cx="2316433" cy="1467698"/>
            <a:chOff x="2747209" y="4218592"/>
            <a:chExt cx="2316433" cy="1467698"/>
          </a:xfrm>
          <a:effectLst>
            <a:outerShdw blurRad="50800" dist="38100" dir="10800000" algn="r" rotWithShape="0">
              <a:prstClr val="black">
                <a:alpha val="40000"/>
              </a:prstClr>
            </a:outerShdw>
          </a:effectLst>
        </p:grpSpPr>
        <p:sp>
          <p:nvSpPr>
            <p:cNvPr id="19" name="Rectangle 18"/>
            <p:cNvSpPr/>
            <p:nvPr/>
          </p:nvSpPr>
          <p:spPr>
            <a:xfrm>
              <a:off x="2752575" y="4349141"/>
              <a:ext cx="2311067" cy="13371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2747209" y="4774131"/>
              <a:ext cx="2311067" cy="9121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ctr"/>
              <a:r>
                <a:rPr lang="en-GB" b="1" dirty="0" smtClean="0">
                  <a:solidFill>
                    <a:schemeClr val="bg1"/>
                  </a:solidFill>
                  <a:latin typeface="Segoe UI Semibold" panose="020B0702040204020203" pitchFamily="34" charset="0"/>
                  <a:cs typeface="Consolas" panose="020B0609020204030204" pitchFamily="49" charset="0"/>
                </a:rPr>
                <a:t>Introductions and Conclusions</a:t>
              </a:r>
              <a:endParaRPr lang="en-GB" dirty="0">
                <a:solidFill>
                  <a:schemeClr val="bg1"/>
                </a:solidFill>
                <a:latin typeface="Segoe UI Semibold" panose="020B0702040204020203" pitchFamily="34" charset="0"/>
                <a:cs typeface="Consolas" panose="020B0609020204030204" pitchFamily="49" charset="0"/>
              </a:endParaRPr>
            </a:p>
          </p:txBody>
        </p:sp>
        <p:pic>
          <p:nvPicPr>
            <p:cNvPr id="31" name="Picture 30"/>
            <p:cNvPicPr>
              <a:picLocks noChangeAspect="1"/>
            </p:cNvPicPr>
            <p:nvPr/>
          </p:nvPicPr>
          <p:blipFill>
            <a:blip r:embed="rId4"/>
            <a:stretch>
              <a:fillRect/>
            </a:stretch>
          </p:blipFill>
          <p:spPr>
            <a:xfrm>
              <a:off x="3593736" y="4218592"/>
              <a:ext cx="618011" cy="549766"/>
            </a:xfrm>
            <a:prstGeom prst="rect">
              <a:avLst/>
            </a:prstGeom>
            <a:effectLst>
              <a:outerShdw blurRad="50800" dist="38100" dir="8100000" algn="tr" rotWithShape="0">
                <a:prstClr val="black">
                  <a:alpha val="40000"/>
                </a:prstClr>
              </a:outerShdw>
            </a:effectLst>
          </p:spPr>
        </p:pic>
      </p:grpSp>
      <p:grpSp>
        <p:nvGrpSpPr>
          <p:cNvPr id="16" name="Group 15"/>
          <p:cNvGrpSpPr/>
          <p:nvPr/>
        </p:nvGrpSpPr>
        <p:grpSpPr>
          <a:xfrm>
            <a:off x="6073543" y="4242950"/>
            <a:ext cx="2313490" cy="1443340"/>
            <a:chOff x="6073543" y="4242950"/>
            <a:chExt cx="2313490" cy="1443340"/>
          </a:xfrm>
        </p:grpSpPr>
        <p:sp>
          <p:nvSpPr>
            <p:cNvPr id="23" name="Rectangle 22"/>
            <p:cNvSpPr/>
            <p:nvPr/>
          </p:nvSpPr>
          <p:spPr>
            <a:xfrm>
              <a:off x="6073543" y="4349141"/>
              <a:ext cx="2311067" cy="1337149"/>
            </a:xfrm>
            <a:prstGeom prst="rect">
              <a:avLst/>
            </a:prstGeom>
            <a:solidFill>
              <a:schemeClr val="accent6">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p:cNvPicPr>
              <a:picLocks noChangeAspect="1"/>
            </p:cNvPicPr>
            <p:nvPr/>
          </p:nvPicPr>
          <p:blipFill>
            <a:blip r:embed="rId5"/>
            <a:stretch>
              <a:fillRect/>
            </a:stretch>
          </p:blipFill>
          <p:spPr>
            <a:xfrm>
              <a:off x="6897062" y="4242950"/>
              <a:ext cx="664028" cy="525408"/>
            </a:xfrm>
            <a:prstGeom prst="rect">
              <a:avLst/>
            </a:prstGeom>
            <a:effectLst>
              <a:outerShdw blurRad="50800" dist="38100" dir="10800000" algn="r" rotWithShape="0">
                <a:prstClr val="black">
                  <a:alpha val="40000"/>
                </a:prstClr>
              </a:outerShdw>
            </a:effectLst>
          </p:spPr>
        </p:pic>
        <p:sp>
          <p:nvSpPr>
            <p:cNvPr id="36" name="Rectangle 35"/>
            <p:cNvSpPr/>
            <p:nvPr/>
          </p:nvSpPr>
          <p:spPr>
            <a:xfrm>
              <a:off x="6075966" y="4774131"/>
              <a:ext cx="2311067" cy="9121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ctr"/>
              <a:r>
                <a:rPr lang="en-GB" dirty="0" smtClean="0">
                  <a:solidFill>
                    <a:schemeClr val="bg1"/>
                  </a:solidFill>
                  <a:latin typeface="Segoe UI Semibold" panose="020B0702040204020203" pitchFamily="34" charset="0"/>
                  <a:cs typeface="Consolas" panose="020B0609020204030204" pitchFamily="49" charset="0"/>
                </a:rPr>
                <a:t>Literature Reviews</a:t>
              </a:r>
              <a:endParaRPr lang="en-GB" dirty="0">
                <a:solidFill>
                  <a:schemeClr val="bg1"/>
                </a:solidFill>
                <a:latin typeface="Segoe UI Semibold" panose="020B0702040204020203" pitchFamily="34" charset="0"/>
                <a:cs typeface="Consolas" panose="020B0609020204030204" pitchFamily="49" charset="0"/>
              </a:endParaRPr>
            </a:p>
          </p:txBody>
        </p:sp>
      </p:grpSp>
      <p:grpSp>
        <p:nvGrpSpPr>
          <p:cNvPr id="5" name="Group 4"/>
          <p:cNvGrpSpPr/>
          <p:nvPr/>
        </p:nvGrpSpPr>
        <p:grpSpPr>
          <a:xfrm>
            <a:off x="4661706" y="2336261"/>
            <a:ext cx="2311067" cy="1459817"/>
            <a:chOff x="4661706" y="2336261"/>
            <a:chExt cx="2311067" cy="1459817"/>
          </a:xfrm>
        </p:grpSpPr>
        <p:sp>
          <p:nvSpPr>
            <p:cNvPr id="11" name="Rectangle 10"/>
            <p:cNvSpPr/>
            <p:nvPr/>
          </p:nvSpPr>
          <p:spPr>
            <a:xfrm>
              <a:off x="4661706" y="2458645"/>
              <a:ext cx="2311067" cy="1337149"/>
            </a:xfrm>
            <a:prstGeom prst="rect">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p:cNvPicPr>
              <a:picLocks noChangeAspect="1"/>
            </p:cNvPicPr>
            <p:nvPr/>
          </p:nvPicPr>
          <p:blipFill>
            <a:blip r:embed="rId6"/>
            <a:stretch>
              <a:fillRect/>
            </a:stretch>
          </p:blipFill>
          <p:spPr>
            <a:xfrm>
              <a:off x="5489337" y="2336261"/>
              <a:ext cx="629303" cy="547942"/>
            </a:xfrm>
            <a:prstGeom prst="rect">
              <a:avLst/>
            </a:prstGeom>
            <a:effectLst>
              <a:outerShdw blurRad="50800" dist="38100" dir="8100000" algn="tr" rotWithShape="0">
                <a:prstClr val="black">
                  <a:alpha val="40000"/>
                </a:prstClr>
              </a:outerShdw>
            </a:effectLst>
          </p:spPr>
        </p:pic>
        <p:sp>
          <p:nvSpPr>
            <p:cNvPr id="37" name="Rectangle 36"/>
            <p:cNvSpPr/>
            <p:nvPr/>
          </p:nvSpPr>
          <p:spPr>
            <a:xfrm>
              <a:off x="4661706" y="2883919"/>
              <a:ext cx="2311067" cy="9121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ctr"/>
              <a:r>
                <a:rPr lang="en-GB" b="1" dirty="0" smtClean="0">
                  <a:solidFill>
                    <a:schemeClr val="bg1"/>
                  </a:solidFill>
                  <a:latin typeface="Segoe UI Semibold" panose="020B0702040204020203" pitchFamily="34" charset="0"/>
                  <a:cs typeface="Consolas" panose="020B0609020204030204" pitchFamily="49" charset="0"/>
                </a:rPr>
                <a:t>Getting Started</a:t>
              </a:r>
              <a:endParaRPr lang="en-GB" dirty="0">
                <a:solidFill>
                  <a:schemeClr val="bg1"/>
                </a:solidFill>
                <a:latin typeface="Segoe UI Semibold" panose="020B0702040204020203" pitchFamily="34" charset="0"/>
                <a:cs typeface="Consolas" panose="020B0609020204030204" pitchFamily="49" charset="0"/>
              </a:endParaRPr>
            </a:p>
          </p:txBody>
        </p:sp>
      </p:grpSp>
      <p:grpSp>
        <p:nvGrpSpPr>
          <p:cNvPr id="3" name="Group 2"/>
          <p:cNvGrpSpPr/>
          <p:nvPr/>
        </p:nvGrpSpPr>
        <p:grpSpPr>
          <a:xfrm>
            <a:off x="1218379" y="2393671"/>
            <a:ext cx="2311200" cy="1417865"/>
            <a:chOff x="1218379" y="2393671"/>
            <a:chExt cx="2311200" cy="1417865"/>
          </a:xfrm>
        </p:grpSpPr>
        <p:sp>
          <p:nvSpPr>
            <p:cNvPr id="7" name="Rectangle 6"/>
            <p:cNvSpPr/>
            <p:nvPr/>
          </p:nvSpPr>
          <p:spPr>
            <a:xfrm>
              <a:off x="1218379" y="2458645"/>
              <a:ext cx="2311200" cy="1329184"/>
            </a:xfrm>
            <a:prstGeom prst="rect">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ction Button: Home 3">
              <a:hlinkClick r:id="" action="ppaction://hlinkshowjump?jump=firstslide" highlightClick="1"/>
            </p:cNvPr>
            <p:cNvSpPr/>
            <p:nvPr/>
          </p:nvSpPr>
          <p:spPr>
            <a:xfrm>
              <a:off x="2051547" y="2393671"/>
              <a:ext cx="623766" cy="502431"/>
            </a:xfrm>
            <a:prstGeom prst="actionButtonHome">
              <a:avLst/>
            </a:prstGeom>
            <a:solidFill>
              <a:schemeClr val="accent1">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1218379" y="2899377"/>
              <a:ext cx="2311067" cy="91215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lgn="ctr"/>
              <a:r>
                <a:rPr lang="en-GB" b="1" dirty="0" smtClean="0">
                  <a:solidFill>
                    <a:schemeClr val="bg1"/>
                  </a:solidFill>
                  <a:latin typeface="Segoe UI Semibold" panose="020B0702040204020203" pitchFamily="34" charset="0"/>
                  <a:cs typeface="Consolas" panose="020B0609020204030204" pitchFamily="49" charset="0"/>
                </a:rPr>
                <a:t>Dissertations</a:t>
              </a:r>
            </a:p>
            <a:p>
              <a:pPr marL="269875" indent="-269875" algn="ctr"/>
              <a:r>
                <a:rPr lang="en-GB" b="1" dirty="0" smtClean="0">
                  <a:solidFill>
                    <a:schemeClr val="bg1"/>
                  </a:solidFill>
                  <a:latin typeface="Segoe UI Semibold" panose="020B0702040204020203" pitchFamily="34" charset="0"/>
                  <a:cs typeface="Consolas" panose="020B0609020204030204" pitchFamily="49" charset="0"/>
                </a:rPr>
                <a:t>Home</a:t>
              </a:r>
              <a:endParaRPr lang="en-GB" dirty="0">
                <a:solidFill>
                  <a:schemeClr val="bg1"/>
                </a:solidFill>
                <a:latin typeface="Segoe UI Semibold" panose="020B0702040204020203" pitchFamily="34" charset="0"/>
                <a:cs typeface="Consolas" panose="020B0609020204030204" pitchFamily="49" charset="0"/>
              </a:endParaRPr>
            </a:p>
          </p:txBody>
        </p:sp>
      </p:grpSp>
      <p:sp>
        <p:nvSpPr>
          <p:cNvPr id="6" name="Footer Placeholder 5"/>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414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GB" b="1" dirty="0" smtClean="0"/>
              <a:t>	</a:t>
            </a:r>
            <a:br>
              <a:rPr lang="en-GB" b="1" dirty="0" smtClean="0"/>
            </a:br>
            <a:r>
              <a:rPr lang="en-GB" sz="5300" b="1" dirty="0" smtClean="0">
                <a:solidFill>
                  <a:srgbClr val="6C0036"/>
                </a:solidFill>
                <a:latin typeface="Segoe UI Semibold" panose="020B0702040204020203" pitchFamily="34" charset="0"/>
                <a:cs typeface="Consolas" panose="020B0609020204030204" pitchFamily="49" charset="0"/>
              </a:rPr>
              <a:t>Dissertation </a:t>
            </a:r>
            <a:r>
              <a:rPr lang="en-GB" sz="5300" b="1" dirty="0">
                <a:solidFill>
                  <a:srgbClr val="6C0036"/>
                </a:solidFill>
                <a:latin typeface="Segoe UI Semibold" panose="020B0702040204020203" pitchFamily="34" charset="0"/>
                <a:cs typeface="Consolas" panose="020B0609020204030204" pitchFamily="49" charset="0"/>
              </a:rPr>
              <a:t>titles that are too broad</a:t>
            </a:r>
            <a:r>
              <a:rPr lang="en-GB" dirty="0" smtClean="0"/>
              <a:t/>
            </a:r>
            <a:br>
              <a:rPr lang="en-GB" dirty="0" smtClean="0"/>
            </a:br>
            <a:endParaRPr lang="en-GB" dirty="0"/>
          </a:p>
        </p:txBody>
      </p:sp>
      <p:sp>
        <p:nvSpPr>
          <p:cNvPr id="3" name="Content Placeholder 2"/>
          <p:cNvSpPr>
            <a:spLocks noGrp="1"/>
          </p:cNvSpPr>
          <p:nvPr>
            <p:ph idx="1"/>
          </p:nvPr>
        </p:nvSpPr>
        <p:spPr>
          <a:xfrm>
            <a:off x="838200" y="2154477"/>
            <a:ext cx="10515600" cy="4022486"/>
          </a:xfrm>
        </p:spPr>
        <p:txBody>
          <a:bodyPr>
            <a:normAutofit/>
          </a:bodyPr>
          <a:lstStyle/>
          <a:p>
            <a:pPr marL="0" indent="-457200">
              <a:lnSpc>
                <a:spcPct val="150000"/>
              </a:lnSpc>
              <a:buNone/>
            </a:pPr>
            <a:r>
              <a:rPr lang="en-GB" sz="2400" dirty="0" smtClean="0">
                <a:latin typeface="Arial" panose="020B0604020202020204" pitchFamily="34" charset="0"/>
                <a:cs typeface="Arial" panose="020B0604020202020204" pitchFamily="34" charset="0"/>
              </a:rPr>
              <a:t>For example </a:t>
            </a:r>
            <a:r>
              <a:rPr lang="en-GB" sz="2400" i="1" dirty="0" smtClean="0">
                <a:latin typeface="Arial" panose="020B0604020202020204" pitchFamily="34" charset="0"/>
                <a:cs typeface="Arial" panose="020B0604020202020204" pitchFamily="34" charset="0"/>
              </a:rPr>
              <a:t>‘</a:t>
            </a:r>
            <a:r>
              <a:rPr lang="en-GB" sz="2400" b="1" i="1" dirty="0" smtClean="0">
                <a:latin typeface="Arial" panose="020B0604020202020204" pitchFamily="34" charset="0"/>
                <a:cs typeface="Arial" panose="020B0604020202020204" pitchFamily="34" charset="0"/>
              </a:rPr>
              <a:t>Representations of Disability in the Media in the Twentieth Century</a:t>
            </a:r>
            <a:r>
              <a:rPr lang="en-GB" sz="2400" i="1"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is an unfeasible topic because:</a:t>
            </a:r>
          </a:p>
          <a:p>
            <a:pPr marL="0" indent="-457200">
              <a:lnSpc>
                <a:spcPct val="150000"/>
              </a:lnSpc>
              <a:buNone/>
            </a:pPr>
            <a:endParaRPr lang="en-GB" sz="2000" dirty="0" smtClean="0">
              <a:latin typeface="Arial" panose="020B0604020202020204" pitchFamily="34" charset="0"/>
              <a:cs typeface="Arial" panose="020B0604020202020204" pitchFamily="34" charset="0"/>
            </a:endParaRPr>
          </a:p>
          <a:p>
            <a:pPr indent="-457200">
              <a:lnSpc>
                <a:spcPct val="150000"/>
              </a:lnSpc>
            </a:pPr>
            <a:r>
              <a:rPr lang="en-GB" sz="2000" dirty="0">
                <a:latin typeface="Arial" panose="020B0604020202020204" pitchFamily="34" charset="0"/>
                <a:cs typeface="Arial" panose="020B0604020202020204" pitchFamily="34" charset="0"/>
              </a:rPr>
              <a:t>The dissertation title has two topic areas; disability and media which are both too </a:t>
            </a:r>
            <a:r>
              <a:rPr lang="en-GB" sz="2000" dirty="0" smtClean="0">
                <a:latin typeface="Arial" panose="020B0604020202020204" pitchFamily="34" charset="0"/>
                <a:cs typeface="Arial" panose="020B0604020202020204" pitchFamily="34" charset="0"/>
              </a:rPr>
              <a:t>broad.</a:t>
            </a:r>
          </a:p>
          <a:p>
            <a:pPr indent="-457200">
              <a:lnSpc>
                <a:spcPct val="150000"/>
              </a:lnSpc>
            </a:pPr>
            <a:r>
              <a:rPr lang="en-GB" sz="2000" dirty="0" smtClean="0">
                <a:latin typeface="Arial" panose="020B0604020202020204" pitchFamily="34" charset="0"/>
                <a:cs typeface="Arial" panose="020B0604020202020204" pitchFamily="34" charset="0"/>
              </a:rPr>
              <a:t>Both these broad topics cover a time frame that is too long; </a:t>
            </a:r>
            <a:r>
              <a:rPr lang="en-GB" sz="2000" dirty="0">
                <a:latin typeface="Arial" panose="020B0604020202020204" pitchFamily="34" charset="0"/>
                <a:cs typeface="Arial" panose="020B0604020202020204" pitchFamily="34" charset="0"/>
              </a:rPr>
              <a:t>an entire century. </a:t>
            </a:r>
            <a:endParaRPr lang="en-GB" sz="20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02980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dirty="0">
                <a:solidFill>
                  <a:srgbClr val="6C0036"/>
                </a:solidFill>
                <a:latin typeface="Segoe Script" panose="020B0504020000000003" pitchFamily="34" charset="0"/>
                <a:cs typeface="Consolas" panose="020B0609020204030204" pitchFamily="49" charset="0"/>
              </a:rPr>
              <a:t> </a:t>
            </a:r>
            <a:r>
              <a:rPr lang="en-GB" sz="4800" b="1" dirty="0" smtClean="0">
                <a:solidFill>
                  <a:srgbClr val="6C0036"/>
                </a:solidFill>
                <a:latin typeface="Segoe UI Semibold" panose="020B0702040204020203" pitchFamily="34" charset="0"/>
                <a:cs typeface="Consolas" panose="020B0609020204030204" pitchFamily="49" charset="0"/>
              </a:rPr>
              <a:t>Developing your topic focus</a:t>
            </a:r>
            <a:endParaRPr lang="en-GB" sz="4800" dirty="0">
              <a:latin typeface="Segoe UI Semibold" panose="020B0702040204020203" pitchFamily="34" charset="0"/>
            </a:endParaRPr>
          </a:p>
        </p:txBody>
      </p:sp>
      <p:sp>
        <p:nvSpPr>
          <p:cNvPr id="3" name="Content Placeholder 2"/>
          <p:cNvSpPr>
            <a:spLocks noGrp="1"/>
          </p:cNvSpPr>
          <p:nvPr>
            <p:ph idx="1"/>
          </p:nvPr>
        </p:nvSpPr>
        <p:spPr>
          <a:xfrm>
            <a:off x="838200" y="1485900"/>
            <a:ext cx="10515600" cy="4691063"/>
          </a:xfrm>
        </p:spPr>
        <p:txBody>
          <a:bodyPr>
            <a:normAutofit/>
          </a:bodyPr>
          <a:lstStyle/>
          <a:p>
            <a:pPr marL="0" indent="0" algn="ctr">
              <a:buNone/>
            </a:pPr>
            <a:endParaRPr lang="en-GB" sz="2400" dirty="0"/>
          </a:p>
        </p:txBody>
      </p:sp>
      <p:grpSp>
        <p:nvGrpSpPr>
          <p:cNvPr id="4" name="Group 3"/>
          <p:cNvGrpSpPr/>
          <p:nvPr/>
        </p:nvGrpSpPr>
        <p:grpSpPr>
          <a:xfrm>
            <a:off x="4353647" y="1846830"/>
            <a:ext cx="4953639" cy="4173991"/>
            <a:chOff x="5043597" y="3116600"/>
            <a:chExt cx="2136803" cy="1957252"/>
          </a:xfrm>
          <a:effectLst>
            <a:outerShdw blurRad="50800" dist="38100" dir="10800000" algn="r" rotWithShape="0">
              <a:prstClr val="black">
                <a:alpha val="40000"/>
              </a:prstClr>
            </a:outerShdw>
          </a:effectLst>
        </p:grpSpPr>
        <p:sp>
          <p:nvSpPr>
            <p:cNvPr id="5" name="Freeform 4"/>
            <p:cNvSpPr/>
            <p:nvPr/>
          </p:nvSpPr>
          <p:spPr>
            <a:xfrm>
              <a:off x="5547220" y="3116600"/>
              <a:ext cx="1210613" cy="1186075"/>
            </a:xfrm>
            <a:custGeom>
              <a:avLst/>
              <a:gdLst>
                <a:gd name="connsiteX0" fmla="*/ 0 w 1428623"/>
                <a:gd name="connsiteY0" fmla="*/ 657588 h 1315176"/>
                <a:gd name="connsiteX1" fmla="*/ 714312 w 1428623"/>
                <a:gd name="connsiteY1" fmla="*/ 0 h 1315176"/>
                <a:gd name="connsiteX2" fmla="*/ 1428624 w 1428623"/>
                <a:gd name="connsiteY2" fmla="*/ 657588 h 1315176"/>
                <a:gd name="connsiteX3" fmla="*/ 714312 w 1428623"/>
                <a:gd name="connsiteY3" fmla="*/ 1315176 h 1315176"/>
                <a:gd name="connsiteX4" fmla="*/ 0 w 1428623"/>
                <a:gd name="connsiteY4" fmla="*/ 657588 h 131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623" h="1315176">
                  <a:moveTo>
                    <a:pt x="0" y="657588"/>
                  </a:moveTo>
                  <a:cubicBezTo>
                    <a:pt x="0" y="294412"/>
                    <a:pt x="319808" y="0"/>
                    <a:pt x="714312" y="0"/>
                  </a:cubicBezTo>
                  <a:cubicBezTo>
                    <a:pt x="1108816" y="0"/>
                    <a:pt x="1428624" y="294412"/>
                    <a:pt x="1428624" y="657588"/>
                  </a:cubicBezTo>
                  <a:cubicBezTo>
                    <a:pt x="1428624" y="1020764"/>
                    <a:pt x="1108816" y="1315176"/>
                    <a:pt x="714312" y="1315176"/>
                  </a:cubicBezTo>
                  <a:cubicBezTo>
                    <a:pt x="319808" y="1315176"/>
                    <a:pt x="0" y="1020764"/>
                    <a:pt x="0" y="657588"/>
                  </a:cubicBezTo>
                  <a:close/>
                </a:path>
              </a:pathLst>
            </a:custGeom>
            <a:solidFill>
              <a:srgbClr val="C9BA7A"/>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90484" tIns="230156" rIns="190482" bIns="493191" numCol="1" spcCol="1270" anchor="ctr" anchorCtr="0">
              <a:noAutofit/>
            </a:bodyPr>
            <a:lstStyle/>
            <a:p>
              <a:pPr lvl="0" algn="ctr" defTabSz="444500">
                <a:lnSpc>
                  <a:spcPct val="90000"/>
                </a:lnSpc>
                <a:spcBef>
                  <a:spcPct val="0"/>
                </a:spcBef>
                <a:spcAft>
                  <a:spcPct val="35000"/>
                </a:spcAft>
              </a:pPr>
              <a:r>
                <a:rPr lang="en-GB" sz="2800" kern="1200" dirty="0" smtClean="0">
                  <a:cs typeface="Arial" pitchFamily="34" charset="0"/>
                </a:rPr>
                <a:t>Topic 1 </a:t>
              </a:r>
            </a:p>
            <a:p>
              <a:pPr lvl="0" algn="ctr" defTabSz="444500">
                <a:lnSpc>
                  <a:spcPct val="90000"/>
                </a:lnSpc>
                <a:spcBef>
                  <a:spcPct val="0"/>
                </a:spcBef>
                <a:spcAft>
                  <a:spcPct val="35000"/>
                </a:spcAft>
              </a:pPr>
              <a:r>
                <a:rPr lang="en-GB" sz="2800" b="1" kern="1200" dirty="0" smtClean="0">
                  <a:cs typeface="Arial" pitchFamily="34" charset="0"/>
                </a:rPr>
                <a:t>Disability</a:t>
              </a:r>
              <a:endParaRPr lang="en-GB" sz="2800" b="1" kern="1200" dirty="0">
                <a:cs typeface="Arial" pitchFamily="34" charset="0"/>
              </a:endParaRPr>
            </a:p>
          </p:txBody>
        </p:sp>
        <p:sp>
          <p:nvSpPr>
            <p:cNvPr id="6" name="Freeform 5"/>
            <p:cNvSpPr/>
            <p:nvPr/>
          </p:nvSpPr>
          <p:spPr>
            <a:xfrm>
              <a:off x="5999851" y="3861855"/>
              <a:ext cx="1180549" cy="1183219"/>
            </a:xfrm>
            <a:custGeom>
              <a:avLst/>
              <a:gdLst>
                <a:gd name="connsiteX0" fmla="*/ 0 w 1463417"/>
                <a:gd name="connsiteY0" fmla="*/ 696459 h 1392918"/>
                <a:gd name="connsiteX1" fmla="*/ 731709 w 1463417"/>
                <a:gd name="connsiteY1" fmla="*/ 0 h 1392918"/>
                <a:gd name="connsiteX2" fmla="*/ 1463418 w 1463417"/>
                <a:gd name="connsiteY2" fmla="*/ 696459 h 1392918"/>
                <a:gd name="connsiteX3" fmla="*/ 731709 w 1463417"/>
                <a:gd name="connsiteY3" fmla="*/ 1392918 h 1392918"/>
                <a:gd name="connsiteX4" fmla="*/ 0 w 1463417"/>
                <a:gd name="connsiteY4" fmla="*/ 696459 h 1392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17" h="1392918">
                  <a:moveTo>
                    <a:pt x="0" y="696459"/>
                  </a:moveTo>
                  <a:cubicBezTo>
                    <a:pt x="0" y="311815"/>
                    <a:pt x="327597" y="0"/>
                    <a:pt x="731709" y="0"/>
                  </a:cubicBezTo>
                  <a:cubicBezTo>
                    <a:pt x="1135821" y="0"/>
                    <a:pt x="1463418" y="311815"/>
                    <a:pt x="1463418" y="696459"/>
                  </a:cubicBezTo>
                  <a:cubicBezTo>
                    <a:pt x="1463418" y="1081103"/>
                    <a:pt x="1135821" y="1392918"/>
                    <a:pt x="731709" y="1392918"/>
                  </a:cubicBezTo>
                  <a:cubicBezTo>
                    <a:pt x="327597" y="1392918"/>
                    <a:pt x="0" y="1081103"/>
                    <a:pt x="0" y="696459"/>
                  </a:cubicBezTo>
                  <a:close/>
                </a:path>
              </a:pathLst>
            </a:custGeom>
            <a:solidFill>
              <a:srgbClr val="FFFF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47562" tIns="359837" rIns="137805" bIns="266976" numCol="1" spcCol="1270" anchor="ctr" anchorCtr="0">
              <a:noAutofit/>
            </a:bodyPr>
            <a:lstStyle/>
            <a:p>
              <a:pPr lvl="0" algn="ctr" defTabSz="444500">
                <a:lnSpc>
                  <a:spcPct val="90000"/>
                </a:lnSpc>
                <a:spcBef>
                  <a:spcPct val="0"/>
                </a:spcBef>
                <a:spcAft>
                  <a:spcPct val="35000"/>
                </a:spcAft>
              </a:pPr>
              <a:r>
                <a:rPr lang="en-GB" sz="2800" kern="1200" dirty="0">
                  <a:latin typeface="Arial" pitchFamily="34" charset="0"/>
                  <a:cs typeface="Arial" pitchFamily="34" charset="0"/>
                </a:rPr>
                <a:t>Topic </a:t>
              </a:r>
              <a:r>
                <a:rPr lang="en-GB" sz="2800" kern="1200" dirty="0" smtClean="0">
                  <a:latin typeface="Arial" pitchFamily="34" charset="0"/>
                  <a:cs typeface="Arial" pitchFamily="34" charset="0"/>
                </a:rPr>
                <a:t>2</a:t>
              </a:r>
            </a:p>
            <a:p>
              <a:pPr lvl="0" algn="ctr" defTabSz="444500">
                <a:lnSpc>
                  <a:spcPct val="90000"/>
                </a:lnSpc>
                <a:spcBef>
                  <a:spcPct val="0"/>
                </a:spcBef>
                <a:spcAft>
                  <a:spcPct val="35000"/>
                </a:spcAft>
              </a:pPr>
              <a:r>
                <a:rPr lang="en-GB" sz="2800" b="1" kern="1200" dirty="0" smtClean="0">
                  <a:latin typeface="Arial" pitchFamily="34" charset="0"/>
                  <a:cs typeface="Arial" pitchFamily="34" charset="0"/>
                </a:rPr>
                <a:t>Law</a:t>
              </a:r>
              <a:endParaRPr lang="en-GB" sz="2800" b="1" kern="1200" dirty="0">
                <a:latin typeface="Arial" pitchFamily="34" charset="0"/>
                <a:cs typeface="Arial" pitchFamily="34" charset="0"/>
              </a:endParaRPr>
            </a:p>
          </p:txBody>
        </p:sp>
        <p:sp>
          <p:nvSpPr>
            <p:cNvPr id="7" name="Freeform 6"/>
            <p:cNvSpPr/>
            <p:nvPr/>
          </p:nvSpPr>
          <p:spPr>
            <a:xfrm>
              <a:off x="5043597" y="3861855"/>
              <a:ext cx="1210613" cy="1211997"/>
            </a:xfrm>
            <a:custGeom>
              <a:avLst/>
              <a:gdLst>
                <a:gd name="connsiteX0" fmla="*/ 0 w 1453252"/>
                <a:gd name="connsiteY0" fmla="*/ 637629 h 1275257"/>
                <a:gd name="connsiteX1" fmla="*/ 726626 w 1453252"/>
                <a:gd name="connsiteY1" fmla="*/ 0 h 1275257"/>
                <a:gd name="connsiteX2" fmla="*/ 1453252 w 1453252"/>
                <a:gd name="connsiteY2" fmla="*/ 637629 h 1275257"/>
                <a:gd name="connsiteX3" fmla="*/ 726626 w 1453252"/>
                <a:gd name="connsiteY3" fmla="*/ 1275258 h 1275257"/>
                <a:gd name="connsiteX4" fmla="*/ 0 w 1453252"/>
                <a:gd name="connsiteY4" fmla="*/ 637629 h 127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252" h="1275257">
                  <a:moveTo>
                    <a:pt x="0" y="637629"/>
                  </a:moveTo>
                  <a:cubicBezTo>
                    <a:pt x="0" y="285476"/>
                    <a:pt x="325322" y="0"/>
                    <a:pt x="726626" y="0"/>
                  </a:cubicBezTo>
                  <a:cubicBezTo>
                    <a:pt x="1127930" y="0"/>
                    <a:pt x="1453252" y="285476"/>
                    <a:pt x="1453252" y="637629"/>
                  </a:cubicBezTo>
                  <a:cubicBezTo>
                    <a:pt x="1453252" y="989782"/>
                    <a:pt x="1127930" y="1275258"/>
                    <a:pt x="726626" y="1275258"/>
                  </a:cubicBezTo>
                  <a:cubicBezTo>
                    <a:pt x="325322" y="1275258"/>
                    <a:pt x="0" y="989782"/>
                    <a:pt x="0" y="637629"/>
                  </a:cubicBezTo>
                  <a:close/>
                </a:path>
              </a:pathLst>
            </a:custGeom>
            <a:solidFill>
              <a:schemeClr val="accent4">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6848" tIns="329442" rIns="444453" bIns="244424" numCol="1" spcCol="1270" anchor="ctr" anchorCtr="0">
              <a:noAutofit/>
            </a:bodyPr>
            <a:lstStyle/>
            <a:p>
              <a:pPr lvl="0" algn="ctr" defTabSz="444500">
                <a:lnSpc>
                  <a:spcPct val="90000"/>
                </a:lnSpc>
                <a:spcBef>
                  <a:spcPct val="0"/>
                </a:spcBef>
                <a:spcAft>
                  <a:spcPct val="35000"/>
                </a:spcAft>
              </a:pPr>
              <a:r>
                <a:rPr lang="en-GB" sz="2800" kern="1200" dirty="0">
                  <a:latin typeface="Arial" pitchFamily="34" charset="0"/>
                  <a:cs typeface="Arial" pitchFamily="34" charset="0"/>
                </a:rPr>
                <a:t>Topic </a:t>
              </a:r>
              <a:r>
                <a:rPr lang="en-GB" sz="2800" kern="1200" dirty="0" smtClean="0">
                  <a:latin typeface="Arial" pitchFamily="34" charset="0"/>
                  <a:cs typeface="Arial" pitchFamily="34" charset="0"/>
                </a:rPr>
                <a:t>3 </a:t>
              </a:r>
              <a:endParaRPr lang="en-GB" sz="2800" dirty="0">
                <a:latin typeface="Arial" pitchFamily="34" charset="0"/>
                <a:cs typeface="Arial" pitchFamily="34" charset="0"/>
              </a:endParaRPr>
            </a:p>
            <a:p>
              <a:pPr lvl="0" algn="ctr" defTabSz="444500">
                <a:lnSpc>
                  <a:spcPct val="90000"/>
                </a:lnSpc>
                <a:spcBef>
                  <a:spcPct val="0"/>
                </a:spcBef>
                <a:spcAft>
                  <a:spcPct val="35000"/>
                </a:spcAft>
              </a:pPr>
              <a:r>
                <a:rPr lang="en-GB" sz="2800" b="1" kern="1200" dirty="0" smtClean="0">
                  <a:latin typeface="Arial" pitchFamily="34" charset="0"/>
                  <a:cs typeface="Arial" pitchFamily="34" charset="0"/>
                </a:rPr>
                <a:t>Media</a:t>
              </a:r>
              <a:endParaRPr lang="en-GB" sz="2800" b="1" kern="1200" dirty="0">
                <a:latin typeface="Arial" pitchFamily="34" charset="0"/>
                <a:cs typeface="Arial" pitchFamily="34" charset="0"/>
              </a:endParaRPr>
            </a:p>
          </p:txBody>
        </p:sp>
      </p:grpSp>
      <p:sp>
        <p:nvSpPr>
          <p:cNvPr id="8" name="TextBox 7"/>
          <p:cNvSpPr txBox="1"/>
          <p:nvPr/>
        </p:nvSpPr>
        <p:spPr>
          <a:xfrm>
            <a:off x="1186544" y="2413737"/>
            <a:ext cx="2634686" cy="1292662"/>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Adding another topic area </a:t>
            </a:r>
            <a:r>
              <a:rPr lang="en-GB" sz="2000" b="1" dirty="0" smtClean="0">
                <a:latin typeface="Arial" panose="020B0604020202020204" pitchFamily="34" charset="0"/>
                <a:cs typeface="Arial" panose="020B0604020202020204" pitchFamily="34" charset="0"/>
              </a:rPr>
              <a:t>narrows </a:t>
            </a:r>
            <a:r>
              <a:rPr lang="en-GB" sz="2000" b="1" dirty="0">
                <a:latin typeface="Arial" panose="020B0604020202020204" pitchFamily="34" charset="0"/>
                <a:cs typeface="Arial" panose="020B0604020202020204" pitchFamily="34" charset="0"/>
              </a:rPr>
              <a:t>the </a:t>
            </a:r>
            <a:r>
              <a:rPr lang="en-GB" sz="2000" b="1" dirty="0" smtClean="0">
                <a:latin typeface="Arial" panose="020B0604020202020204" pitchFamily="34" charset="0"/>
                <a:cs typeface="Arial" panose="020B0604020202020204" pitchFamily="34" charset="0"/>
              </a:rPr>
              <a:t>focus</a:t>
            </a:r>
            <a:endParaRPr lang="en-GB" sz="2000" b="1" dirty="0"/>
          </a:p>
          <a:p>
            <a:endParaRPr lang="en-GB" dirty="0"/>
          </a:p>
        </p:txBody>
      </p:sp>
      <p:sp>
        <p:nvSpPr>
          <p:cNvPr id="9" name="Footer Placeholder 8"/>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411600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prstClr val="black"/>
                </a:solidFill>
              </a:rPr>
              <a:t>	</a:t>
            </a:r>
            <a:r>
              <a:rPr lang="en-GB" sz="4800" b="1" dirty="0" smtClean="0">
                <a:solidFill>
                  <a:srgbClr val="6C0036"/>
                </a:solidFill>
                <a:latin typeface="Segoe UI Semibold" panose="020B0702040204020203" pitchFamily="34" charset="0"/>
                <a:cs typeface="Consolas" panose="020B0609020204030204" pitchFamily="49" charset="0"/>
              </a:rPr>
              <a:t>How to develop your topic focus</a:t>
            </a:r>
            <a:endParaRPr lang="en-GB" sz="4800" dirty="0"/>
          </a:p>
        </p:txBody>
      </p:sp>
      <p:sp>
        <p:nvSpPr>
          <p:cNvPr id="3" name="Content Placeholder 2"/>
          <p:cNvSpPr>
            <a:spLocks noGrp="1"/>
          </p:cNvSpPr>
          <p:nvPr>
            <p:ph idx="1"/>
          </p:nvPr>
        </p:nvSpPr>
        <p:spPr/>
        <p:txBody>
          <a:bodyPr>
            <a:normAutofit/>
          </a:bodyPr>
          <a:lstStyle/>
          <a:p>
            <a:pPr marL="0" indent="0">
              <a:buNone/>
            </a:pPr>
            <a:r>
              <a:rPr lang="en-GB" sz="2000" dirty="0" smtClean="0">
                <a:latin typeface="Arial" panose="020B0604020202020204" pitchFamily="34" charset="0"/>
                <a:cs typeface="Arial" panose="020B0604020202020204" pitchFamily="34" charset="0"/>
              </a:rPr>
              <a:t>Initial reading of the literature might </a:t>
            </a:r>
            <a:r>
              <a:rPr lang="en-GB" sz="2000" dirty="0">
                <a:latin typeface="Arial" panose="020B0604020202020204" pitchFamily="34" charset="0"/>
                <a:cs typeface="Arial" panose="020B0604020202020204" pitchFamily="34" charset="0"/>
              </a:rPr>
              <a:t>look at where </a:t>
            </a:r>
            <a:r>
              <a:rPr lang="en-GB" sz="2000" dirty="0" smtClean="0">
                <a:latin typeface="Arial" panose="020B0604020202020204" pitchFamily="34" charset="0"/>
                <a:cs typeface="Arial" panose="020B0604020202020204" pitchFamily="34" charset="0"/>
              </a:rPr>
              <a:t>subject areas </a:t>
            </a:r>
            <a:r>
              <a:rPr lang="en-GB" sz="2000" dirty="0">
                <a:latin typeface="Arial" panose="020B0604020202020204" pitchFamily="34" charset="0"/>
                <a:cs typeface="Arial" panose="020B0604020202020204" pitchFamily="34" charset="0"/>
              </a:rPr>
              <a:t>overlap, rather than disability, media and law as </a:t>
            </a:r>
            <a:r>
              <a:rPr lang="en-GB" sz="2000" dirty="0" smtClean="0">
                <a:latin typeface="Arial" panose="020B0604020202020204" pitchFamily="34" charset="0"/>
                <a:cs typeface="Arial" panose="020B0604020202020204" pitchFamily="34" charset="0"/>
              </a:rPr>
              <a:t>separate subjects.</a:t>
            </a:r>
          </a:p>
          <a:p>
            <a:pPr marL="0" indent="0">
              <a:buNone/>
            </a:pPr>
            <a:endParaRPr lang="en-GB" dirty="0" smtClean="0"/>
          </a:p>
          <a:p>
            <a:pPr marL="0" indent="0">
              <a:buNone/>
            </a:pPr>
            <a:r>
              <a:rPr lang="en-GB" sz="2000" dirty="0" smtClean="0">
                <a:latin typeface="Arial" panose="020B0604020202020204" pitchFamily="34" charset="0"/>
                <a:cs typeface="Arial" panose="020B0604020202020204" pitchFamily="34" charset="0"/>
              </a:rPr>
              <a:t>For example:</a:t>
            </a:r>
          </a:p>
          <a:p>
            <a:r>
              <a:rPr lang="en-GB" sz="2000" dirty="0">
                <a:latin typeface="Arial" panose="020B0604020202020204" pitchFamily="34" charset="0"/>
                <a:cs typeface="Arial" panose="020B0604020202020204" pitchFamily="34" charset="0"/>
              </a:rPr>
              <a:t>l</a:t>
            </a:r>
            <a:r>
              <a:rPr lang="en-GB" sz="2000" dirty="0" smtClean="0">
                <a:latin typeface="Arial" panose="020B0604020202020204" pitchFamily="34" charset="0"/>
                <a:cs typeface="Arial" panose="020B0604020202020204" pitchFamily="34" charset="0"/>
              </a:rPr>
              <a:t>aws relating to the media</a:t>
            </a:r>
          </a:p>
          <a:p>
            <a:r>
              <a:rPr lang="en-GB" sz="2000" dirty="0" smtClean="0">
                <a:latin typeface="Arial" panose="020B0604020202020204" pitchFamily="34" charset="0"/>
                <a:cs typeface="Arial" panose="020B0604020202020204" pitchFamily="34" charset="0"/>
              </a:rPr>
              <a:t>disability law </a:t>
            </a:r>
          </a:p>
          <a:p>
            <a:r>
              <a:rPr lang="en-GB" sz="2000" dirty="0" smtClean="0">
                <a:latin typeface="Arial" panose="020B0604020202020204" pitchFamily="34" charset="0"/>
                <a:cs typeface="Arial" panose="020B0604020202020204" pitchFamily="34" charset="0"/>
              </a:rPr>
              <a:t>discussions </a:t>
            </a:r>
            <a:r>
              <a:rPr lang="en-GB" sz="2000" dirty="0">
                <a:latin typeface="Arial" panose="020B0604020202020204" pitchFamily="34" charset="0"/>
                <a:cs typeface="Arial" panose="020B0604020202020204" pitchFamily="34" charset="0"/>
              </a:rPr>
              <a:t>of disability in the media </a:t>
            </a:r>
            <a:endParaRPr lang="en-GB" sz="2000" dirty="0" smtClean="0">
              <a:latin typeface="Arial" panose="020B0604020202020204" pitchFamily="34" charset="0"/>
              <a:cs typeface="Arial" panose="020B0604020202020204" pitchFamily="34" charset="0"/>
            </a:endParaRPr>
          </a:p>
          <a:p>
            <a:pPr marL="0" indent="0">
              <a:buNone/>
            </a:pPr>
            <a:endParaRPr lang="en-GB" sz="2400" dirty="0"/>
          </a:p>
        </p:txBody>
      </p:sp>
      <p:pic>
        <p:nvPicPr>
          <p:cNvPr id="4" name="Picture 3"/>
          <p:cNvPicPr>
            <a:picLocks noChangeAspect="1"/>
          </p:cNvPicPr>
          <p:nvPr/>
        </p:nvPicPr>
        <p:blipFill>
          <a:blip r:embed="rId3"/>
          <a:stretch>
            <a:fillRect/>
          </a:stretch>
        </p:blipFill>
        <p:spPr>
          <a:xfrm>
            <a:off x="6822775" y="2764970"/>
            <a:ext cx="4079687" cy="3438951"/>
          </a:xfrm>
          <a:prstGeom prst="rect">
            <a:avLst/>
          </a:prstGeom>
          <a:effectLst>
            <a:outerShdw blurRad="50800" dist="38100" dir="10800000" algn="r" rotWithShape="0">
              <a:prstClr val="black">
                <a:alpha val="40000"/>
              </a:prstClr>
            </a:outerShdw>
          </a:effectLst>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2297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C0036"/>
                </a:solidFill>
                <a:latin typeface="Segoe UI Semibold" panose="020B0702040204020203" pitchFamily="34" charset="0"/>
                <a:cs typeface="Consolas" panose="020B0609020204030204" pitchFamily="49" charset="0"/>
              </a:rPr>
              <a:t>How to develop your topic focus</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latin typeface="Arial" panose="020B0604020202020204" pitchFamily="34" charset="0"/>
                <a:cs typeface="Arial" panose="020B0604020202020204" pitchFamily="34" charset="0"/>
              </a:rPr>
              <a:t>To refine your reading further consider where all three subject areas overlap.</a:t>
            </a:r>
          </a:p>
          <a:p>
            <a:pPr marL="0" indent="0">
              <a:buNone/>
            </a:pPr>
            <a:endParaRPr lang="en-GB" sz="24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For example:</a:t>
            </a:r>
          </a:p>
          <a:p>
            <a:r>
              <a:rPr lang="en-GB" sz="2000" dirty="0" smtClean="0">
                <a:latin typeface="Arial" panose="020B0604020202020204" pitchFamily="34" charset="0"/>
                <a:cs typeface="Arial" panose="020B0604020202020204" pitchFamily="34" charset="0"/>
              </a:rPr>
              <a:t>Laws that relate to both disability and the media</a:t>
            </a:r>
          </a:p>
          <a:p>
            <a:r>
              <a:rPr lang="en-GB" sz="2000" dirty="0">
                <a:latin typeface="Arial" panose="020B0604020202020204" pitchFamily="34" charset="0"/>
                <a:cs typeface="Arial" panose="020B0604020202020204" pitchFamily="34" charset="0"/>
              </a:rPr>
              <a:t>M</a:t>
            </a:r>
            <a:r>
              <a:rPr lang="en-GB" sz="2000" dirty="0" smtClean="0">
                <a:latin typeface="Arial" panose="020B0604020202020204" pitchFamily="34" charset="0"/>
                <a:cs typeface="Arial" panose="020B0604020202020204" pitchFamily="34" charset="0"/>
              </a:rPr>
              <a:t>edia discussions of disability laws</a:t>
            </a:r>
          </a:p>
          <a:p>
            <a:pPr marL="0" indent="0">
              <a:buNone/>
            </a:pP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However</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this is </a:t>
            </a:r>
            <a:r>
              <a:rPr lang="en-GB" sz="2000" dirty="0">
                <a:latin typeface="Arial" panose="020B0604020202020204" pitchFamily="34" charset="0"/>
                <a:cs typeface="Arial" panose="020B0604020202020204" pitchFamily="34" charset="0"/>
              </a:rPr>
              <a:t>still too </a:t>
            </a:r>
            <a:r>
              <a:rPr lang="en-GB" sz="2000" dirty="0" smtClean="0">
                <a:latin typeface="Arial" panose="020B0604020202020204" pitchFamily="34" charset="0"/>
                <a:cs typeface="Arial" panose="020B0604020202020204" pitchFamily="34" charset="0"/>
              </a:rPr>
              <a:t>broad. </a:t>
            </a:r>
          </a:p>
          <a:p>
            <a:pPr marL="0" indent="0">
              <a:buNone/>
            </a:pPr>
            <a:r>
              <a:rPr lang="en-GB" sz="2000" dirty="0" smtClean="0">
                <a:latin typeface="Arial" panose="020B0604020202020204" pitchFamily="34" charset="0"/>
                <a:cs typeface="Arial" panose="020B0604020202020204" pitchFamily="34" charset="0"/>
              </a:rPr>
              <a:t>Now you need to narrow your topic focus further.</a:t>
            </a:r>
            <a:endParaRPr lang="en-GB" sz="2000" dirty="0">
              <a:latin typeface="Arial" panose="020B0604020202020204" pitchFamily="34" charset="0"/>
              <a:cs typeface="Arial" panose="020B0604020202020204" pitchFamily="34" charset="0"/>
            </a:endParaRPr>
          </a:p>
          <a:p>
            <a:pPr marL="0" indent="0">
              <a:buNone/>
            </a:pPr>
            <a:endParaRPr lang="en-GB" sz="2000" dirty="0"/>
          </a:p>
        </p:txBody>
      </p:sp>
      <p:pic>
        <p:nvPicPr>
          <p:cNvPr id="4" name="Picture 3"/>
          <p:cNvPicPr>
            <a:picLocks noChangeAspect="1"/>
          </p:cNvPicPr>
          <p:nvPr/>
        </p:nvPicPr>
        <p:blipFill>
          <a:blip r:embed="rId3"/>
          <a:stretch>
            <a:fillRect/>
          </a:stretch>
        </p:blipFill>
        <p:spPr>
          <a:xfrm>
            <a:off x="7336972" y="2711318"/>
            <a:ext cx="3627670" cy="3049588"/>
          </a:xfrm>
          <a:prstGeom prst="rect">
            <a:avLst/>
          </a:prstGeom>
          <a:effectLst>
            <a:outerShdw blurRad="50800" dist="38100" dir="10800000" algn="r" rotWithShape="0">
              <a:prstClr val="black">
                <a:alpha val="40000"/>
              </a:prstClr>
            </a:outerShdw>
          </a:effectLst>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32792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solidFill>
                  <a:srgbClr val="6C0036"/>
                </a:solidFill>
                <a:latin typeface="Segoe UI Semibold" panose="020B0702040204020203" pitchFamily="34" charset="0"/>
                <a:cs typeface="Consolas" panose="020B0609020204030204" pitchFamily="49" charset="0"/>
              </a:rPr>
              <a:t>Narrowing your topic focus</a:t>
            </a:r>
            <a:endParaRPr lang="en-GB"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3037417"/>
              </p:ext>
            </p:extLst>
          </p:nvPr>
        </p:nvGraphicFramePr>
        <p:xfrm>
          <a:off x="6027174" y="2665173"/>
          <a:ext cx="7343336" cy="4192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536182" y="4521346"/>
            <a:ext cx="2863997" cy="1384995"/>
          </a:xfrm>
          <a:prstGeom prst="rect">
            <a:avLst/>
          </a:prstGeom>
        </p:spPr>
        <p:txBody>
          <a:bodyPr wrap="square">
            <a:spAutoFit/>
          </a:bodyPr>
          <a:lstStyle/>
          <a:p>
            <a:r>
              <a:rPr lang="en-GB" sz="2000" dirty="0" smtClean="0">
                <a:effectLst/>
                <a:ea typeface="Calibri" panose="020F0502020204030204" pitchFamily="34" charset="0"/>
                <a:cs typeface="Times New Roman" panose="02020603050405020304" pitchFamily="18" charset="0"/>
              </a:rPr>
              <a:t>The Venn diagrams show how this topic has been narrowed further</a:t>
            </a:r>
            <a:r>
              <a:rPr lang="en-GB" sz="2000" dirty="0">
                <a:ea typeface="Calibri" panose="020F0502020204030204" pitchFamily="34" charset="0"/>
                <a:cs typeface="Times New Roman" panose="02020603050405020304" pitchFamily="18" charset="0"/>
              </a:rPr>
              <a:t>.</a:t>
            </a:r>
            <a:endParaRPr lang="en-GB" sz="2000" dirty="0" smtClean="0">
              <a:effectLst/>
              <a:ea typeface="Calibri" panose="020F0502020204030204" pitchFamily="34" charset="0"/>
              <a:cs typeface="Times New Roman" panose="02020603050405020304" pitchFamily="18" charset="0"/>
            </a:endParaRPr>
          </a:p>
          <a:p>
            <a:endParaRPr lang="en-GB" sz="2400" dirty="0" smtClean="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8"/>
          <a:stretch>
            <a:fillRect/>
          </a:stretch>
        </p:blipFill>
        <p:spPr>
          <a:xfrm>
            <a:off x="1685074" y="1994911"/>
            <a:ext cx="3006456" cy="2526435"/>
          </a:xfrm>
          <a:prstGeom prst="rect">
            <a:avLst/>
          </a:prstGeom>
          <a:effectLst>
            <a:outerShdw blurRad="50800" dist="38100" dir="10800000" algn="r" rotWithShape="0">
              <a:prstClr val="black">
                <a:alpha val="40000"/>
              </a:prstClr>
            </a:outerShdw>
          </a:effectLst>
        </p:spPr>
      </p:pic>
      <p:cxnSp>
        <p:nvCxnSpPr>
          <p:cNvPr id="5" name="Straight Arrow Connector 4"/>
          <p:cNvCxnSpPr/>
          <p:nvPr/>
        </p:nvCxnSpPr>
        <p:spPr>
          <a:xfrm>
            <a:off x="4807974" y="3048000"/>
            <a:ext cx="2497394" cy="668594"/>
          </a:xfrm>
          <a:prstGeom prst="straightConnector1">
            <a:avLst/>
          </a:prstGeom>
          <a:ln w="85725">
            <a:solidFill>
              <a:srgbClr val="660033"/>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82447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6C0036"/>
                </a:solidFill>
                <a:latin typeface="Segoe UI Semibold" panose="020B0702040204020203" pitchFamily="34" charset="0"/>
                <a:cs typeface="Consolas" panose="020B0609020204030204" pitchFamily="49" charset="0"/>
              </a:rPr>
              <a:t>An example of a good dissertation title</a:t>
            </a:r>
            <a:r>
              <a:rPr lang="en-GB" dirty="0"/>
              <a:t/>
            </a:r>
            <a:br>
              <a:rPr lang="en-GB" dirty="0"/>
            </a:br>
            <a:endParaRPr lang="en-GB" dirty="0"/>
          </a:p>
        </p:txBody>
      </p:sp>
      <p:sp>
        <p:nvSpPr>
          <p:cNvPr id="4" name="Content Placeholder 3"/>
          <p:cNvSpPr>
            <a:spLocks noGrp="1"/>
          </p:cNvSpPr>
          <p:nvPr>
            <p:ph idx="1"/>
          </p:nvPr>
        </p:nvSpPr>
        <p:spPr>
          <a:xfrm>
            <a:off x="838200" y="1512117"/>
            <a:ext cx="10761616" cy="4002121"/>
          </a:xfrm>
          <a:prstGeom prst="rect">
            <a:avLst/>
          </a:prstGeom>
        </p:spPr>
        <p:txBody>
          <a:bodyPr wrap="square">
            <a:spAutoFit/>
          </a:bodyPr>
          <a:lstStyle/>
          <a:p>
            <a:pPr marL="0" indent="0">
              <a:buNone/>
            </a:pPr>
            <a:r>
              <a:rPr lang="en-GB" sz="3200" dirty="0" smtClean="0"/>
              <a:t> </a:t>
            </a:r>
            <a:r>
              <a:rPr lang="en-GB" dirty="0" smtClean="0">
                <a:cs typeface="Arial" panose="020B0604020202020204" pitchFamily="34" charset="0"/>
              </a:rPr>
              <a:t>‘</a:t>
            </a:r>
            <a:r>
              <a:rPr lang="en-GB" b="1" dirty="0" smtClean="0">
                <a:cs typeface="Arial" panose="020B0604020202020204" pitchFamily="34" charset="0"/>
              </a:rPr>
              <a:t>BBC Radio 4 News coverage of Parliamentary discussions of the Disability Discrimination Act’. </a:t>
            </a:r>
          </a:p>
          <a:p>
            <a:pPr marL="0" indent="0">
              <a:buNone/>
            </a:pPr>
            <a:endParaRPr lang="en-GB" dirty="0" smtClean="0"/>
          </a:p>
          <a:p>
            <a:pPr marL="0" indent="0">
              <a:buNone/>
            </a:pPr>
            <a:r>
              <a:rPr lang="en-GB" sz="2400" dirty="0" smtClean="0">
                <a:cs typeface="Arial" panose="020B0604020202020204" pitchFamily="34" charset="0"/>
              </a:rPr>
              <a:t>The </a:t>
            </a:r>
            <a:r>
              <a:rPr lang="en-GB" sz="2400" dirty="0">
                <a:cs typeface="Arial" panose="020B0604020202020204" pitchFamily="34" charset="0"/>
              </a:rPr>
              <a:t>dissertation </a:t>
            </a:r>
            <a:r>
              <a:rPr lang="en-GB" sz="2400" dirty="0" smtClean="0">
                <a:cs typeface="Arial" panose="020B0604020202020204" pitchFamily="34" charset="0"/>
              </a:rPr>
              <a:t>title is </a:t>
            </a:r>
            <a:r>
              <a:rPr lang="en-GB" sz="2400" dirty="0">
                <a:cs typeface="Arial" panose="020B0604020202020204" pitchFamily="34" charset="0"/>
              </a:rPr>
              <a:t>now so tightly focused </a:t>
            </a:r>
            <a:r>
              <a:rPr lang="en-GB" sz="2400" dirty="0" smtClean="0">
                <a:cs typeface="Arial" panose="020B0604020202020204" pitchFamily="34" charset="0"/>
              </a:rPr>
              <a:t>that there </a:t>
            </a:r>
            <a:r>
              <a:rPr lang="en-GB" sz="2400" dirty="0">
                <a:cs typeface="Arial" panose="020B0604020202020204" pitchFamily="34" charset="0"/>
              </a:rPr>
              <a:t>should be little previous literature </a:t>
            </a:r>
            <a:r>
              <a:rPr lang="en-GB" sz="2400" i="1" dirty="0">
                <a:cs typeface="Arial" panose="020B0604020202020204" pitchFamily="34" charset="0"/>
              </a:rPr>
              <a:t>on</a:t>
            </a:r>
            <a:r>
              <a:rPr lang="en-GB" sz="2400" dirty="0">
                <a:cs typeface="Arial" panose="020B0604020202020204" pitchFamily="34" charset="0"/>
              </a:rPr>
              <a:t> this specific </a:t>
            </a:r>
            <a:r>
              <a:rPr lang="en-GB" sz="2400" dirty="0" smtClean="0">
                <a:cs typeface="Arial" panose="020B0604020202020204" pitchFamily="34" charset="0"/>
              </a:rPr>
              <a:t>topic.</a:t>
            </a:r>
          </a:p>
          <a:p>
            <a:pPr marL="0" indent="0">
              <a:buNone/>
            </a:pPr>
            <a:r>
              <a:rPr lang="en-GB" sz="2400" dirty="0" smtClean="0">
                <a:cs typeface="Arial" panose="020B0604020202020204" pitchFamily="34" charset="0"/>
              </a:rPr>
              <a:t> </a:t>
            </a:r>
          </a:p>
          <a:p>
            <a:pPr marL="0" indent="0">
              <a:buNone/>
            </a:pPr>
            <a:r>
              <a:rPr lang="en-GB" sz="2400" dirty="0" smtClean="0">
                <a:cs typeface="Arial" panose="020B0604020202020204" pitchFamily="34" charset="0"/>
              </a:rPr>
              <a:t>However</a:t>
            </a:r>
            <a:r>
              <a:rPr lang="en-GB" sz="2400" dirty="0">
                <a:cs typeface="Arial" panose="020B0604020202020204" pitchFamily="34" charset="0"/>
              </a:rPr>
              <a:t>, there should be enough literature </a:t>
            </a:r>
            <a:r>
              <a:rPr lang="en-GB" sz="2400" i="1" dirty="0">
                <a:cs typeface="Arial" panose="020B0604020202020204" pitchFamily="34" charset="0"/>
              </a:rPr>
              <a:t>around</a:t>
            </a:r>
            <a:r>
              <a:rPr lang="en-GB" sz="2400" dirty="0">
                <a:cs typeface="Arial" panose="020B0604020202020204" pitchFamily="34" charset="0"/>
              </a:rPr>
              <a:t> this topic to provide context and material for discussion within a literature review.</a:t>
            </a:r>
          </a:p>
          <a:p>
            <a:pPr marL="0" indent="0">
              <a:buNone/>
            </a:pPr>
            <a:endParaRPr lang="en-GB" dirty="0"/>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2415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5543" y="984023"/>
            <a:ext cx="10515600" cy="841602"/>
          </a:xfrm>
        </p:spPr>
        <p:txBody>
          <a:bodyPr>
            <a:normAutofit fontScale="90000"/>
          </a:bodyPr>
          <a:lstStyle/>
          <a:p>
            <a:pPr algn="ctr"/>
            <a:r>
              <a:rPr lang="en-GB" b="1" dirty="0" smtClean="0">
                <a:solidFill>
                  <a:srgbClr val="6C0036"/>
                </a:solidFill>
                <a:latin typeface="Segoe UI Semibold" panose="020B0702040204020203" pitchFamily="34" charset="0"/>
                <a:cs typeface="Consolas" panose="020B0609020204030204" pitchFamily="49" charset="0"/>
              </a:rPr>
              <a:t>Part 3: Introductions &amp; Conclusions</a:t>
            </a:r>
            <a:r>
              <a:rPr lang="en-GB" dirty="0" smtClean="0"/>
              <a:t/>
            </a:r>
            <a:br>
              <a:rPr lang="en-GB" dirty="0" smtClean="0"/>
            </a:br>
            <a:endParaRPr lang="en-GB" dirty="0"/>
          </a:p>
        </p:txBody>
      </p:sp>
      <p:sp>
        <p:nvSpPr>
          <p:cNvPr id="3" name="Content Placeholder 2"/>
          <p:cNvSpPr>
            <a:spLocks noGrp="1"/>
          </p:cNvSpPr>
          <p:nvPr>
            <p:ph idx="1"/>
          </p:nvPr>
        </p:nvSpPr>
        <p:spPr>
          <a:xfrm>
            <a:off x="838200" y="2198913"/>
            <a:ext cx="10515600" cy="3978049"/>
          </a:xfrm>
        </p:spPr>
        <p:txBody>
          <a:bodyPr/>
          <a:lstStyle/>
          <a:p>
            <a:pPr marL="0" indent="0">
              <a:buNone/>
            </a:pPr>
            <a:r>
              <a:rPr lang="en-GB" sz="2400" dirty="0" smtClean="0">
                <a:latin typeface="Arial" panose="020B0604020202020204" pitchFamily="34" charset="0"/>
                <a:cs typeface="Arial" panose="020B0604020202020204" pitchFamily="34" charset="0"/>
              </a:rPr>
              <a:t>This </a:t>
            </a:r>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art </a:t>
            </a:r>
            <a:r>
              <a:rPr lang="en-GB" sz="2400" dirty="0">
                <a:latin typeface="Arial" panose="020B0604020202020204" pitchFamily="34" charset="0"/>
                <a:cs typeface="Arial" panose="020B0604020202020204" pitchFamily="34" charset="0"/>
              </a:rPr>
              <a:t>includes the </a:t>
            </a:r>
            <a:r>
              <a:rPr lang="en-GB" sz="2400" dirty="0" smtClean="0">
                <a:latin typeface="Arial" panose="020B0604020202020204" pitchFamily="34" charset="0"/>
                <a:cs typeface="Arial" panose="020B0604020202020204" pitchFamily="34" charset="0"/>
              </a:rPr>
              <a:t>following:</a:t>
            </a:r>
          </a:p>
          <a:p>
            <a:pPr marL="0" indent="0">
              <a:buNone/>
            </a:pPr>
            <a:endParaRPr lang="en-GB" sz="2400" dirty="0" smtClean="0">
              <a:latin typeface="Arial" panose="020B0604020202020204" pitchFamily="34" charset="0"/>
              <a:cs typeface="Arial" panose="020B0604020202020204" pitchFamily="34" charset="0"/>
            </a:endParaRPr>
          </a:p>
          <a:p>
            <a:pPr lvl="0"/>
            <a:r>
              <a:rPr lang="en-GB" sz="2400" dirty="0" smtClean="0">
                <a:latin typeface="Arial" panose="020B0604020202020204" pitchFamily="34" charset="0"/>
                <a:cs typeface="Arial" panose="020B0604020202020204" pitchFamily="34" charset="0"/>
              </a:rPr>
              <a:t>Introductions </a:t>
            </a:r>
            <a:r>
              <a:rPr lang="en-GB" sz="2400" dirty="0">
                <a:latin typeface="Arial" panose="020B0604020202020204" pitchFamily="34" charset="0"/>
                <a:cs typeface="Arial" panose="020B0604020202020204" pitchFamily="34" charset="0"/>
              </a:rPr>
              <a:t>and conclusions, what they s</a:t>
            </a:r>
            <a:r>
              <a:rPr lang="en-GB" sz="2400" dirty="0" smtClean="0">
                <a:latin typeface="Arial" panose="020B0604020202020204" pitchFamily="34" charset="0"/>
                <a:cs typeface="Arial" panose="020B0604020202020204" pitchFamily="34" charset="0"/>
              </a:rPr>
              <a:t>hould include.</a:t>
            </a:r>
            <a:endParaRPr lang="en-GB" sz="2400" dirty="0">
              <a:latin typeface="Arial" panose="020B0604020202020204" pitchFamily="34" charset="0"/>
              <a:cs typeface="Arial" panose="020B0604020202020204" pitchFamily="34" charset="0"/>
            </a:endParaRPr>
          </a:p>
          <a:p>
            <a:pPr lvl="0"/>
            <a:r>
              <a:rPr lang="en-GB" sz="2400" dirty="0">
                <a:latin typeface="Arial" panose="020B0604020202020204" pitchFamily="34" charset="0"/>
                <a:cs typeface="Arial" panose="020B0604020202020204" pitchFamily="34" charset="0"/>
              </a:rPr>
              <a:t>A </a:t>
            </a:r>
            <a:r>
              <a:rPr lang="en-GB" sz="2400" dirty="0" smtClean="0">
                <a:latin typeface="Arial" panose="020B0604020202020204" pitchFamily="34" charset="0"/>
                <a:cs typeface="Arial" panose="020B0604020202020204" pitchFamily="34" charset="0"/>
              </a:rPr>
              <a:t>good </a:t>
            </a:r>
            <a:r>
              <a:rPr lang="en-GB" sz="2400" dirty="0">
                <a:latin typeface="Arial" panose="020B0604020202020204" pitchFamily="34" charset="0"/>
                <a:cs typeface="Arial" panose="020B0604020202020204" pitchFamily="34" charset="0"/>
              </a:rPr>
              <a:t>example of an </a:t>
            </a:r>
            <a:r>
              <a:rPr lang="en-GB" sz="2400" dirty="0" smtClean="0">
                <a:latin typeface="Arial" panose="020B0604020202020204" pitchFamily="34" charset="0"/>
                <a:cs typeface="Arial" panose="020B0604020202020204" pitchFamily="34" charset="0"/>
              </a:rPr>
              <a:t>introduction.</a:t>
            </a:r>
            <a:endParaRPr lang="en-GB" sz="24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3"/>
          <a:stretch>
            <a:fillRect/>
          </a:stretch>
        </p:blipFill>
        <p:spPr>
          <a:xfrm>
            <a:off x="7891676" y="3883338"/>
            <a:ext cx="3462124" cy="3139387"/>
          </a:xfrm>
          <a:prstGeom prst="rect">
            <a:avLst/>
          </a:prstGeom>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20200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solidFill>
                  <a:srgbClr val="6C0036"/>
                </a:solidFill>
                <a:latin typeface="Segoe UI Semibold" panose="020B0702040204020203" pitchFamily="34" charset="0"/>
                <a:cs typeface="Consolas" panose="020B0609020204030204" pitchFamily="49" charset="0"/>
              </a:rPr>
              <a:t>Introductions, what they should include</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endParaRPr lang="en-GB" dirty="0"/>
          </a:p>
        </p:txBody>
      </p:sp>
      <p:graphicFrame>
        <p:nvGraphicFramePr>
          <p:cNvPr id="6" name="Diagram 5"/>
          <p:cNvGraphicFramePr/>
          <p:nvPr>
            <p:extLst>
              <p:ext uri="{D42A27DB-BD31-4B8C-83A1-F6EECF244321}">
                <p14:modId xmlns:p14="http://schemas.microsoft.com/office/powerpoint/2010/main" val="1390748717"/>
              </p:ext>
            </p:extLst>
          </p:nvPr>
        </p:nvGraphicFramePr>
        <p:xfrm>
          <a:off x="1482291" y="1324947"/>
          <a:ext cx="9105498" cy="4633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3238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solidFill>
                  <a:srgbClr val="6C0036"/>
                </a:solidFill>
                <a:latin typeface="Segoe UI Semibold" panose="020B0702040204020203" pitchFamily="34" charset="0"/>
                <a:cs typeface="Consolas" panose="020B0609020204030204" pitchFamily="49" charset="0"/>
              </a:rPr>
              <a:t>Conclusions what they should include</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p:txBody>
      </p:sp>
      <p:graphicFrame>
        <p:nvGraphicFramePr>
          <p:cNvPr id="4" name="Diagram 3"/>
          <p:cNvGraphicFramePr/>
          <p:nvPr>
            <p:extLst>
              <p:ext uri="{D42A27DB-BD31-4B8C-83A1-F6EECF244321}">
                <p14:modId xmlns:p14="http://schemas.microsoft.com/office/powerpoint/2010/main" val="988564724"/>
              </p:ext>
            </p:extLst>
          </p:nvPr>
        </p:nvGraphicFramePr>
        <p:xfrm>
          <a:off x="1828799" y="1343608"/>
          <a:ext cx="8431731" cy="4604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96072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485" y="773088"/>
            <a:ext cx="10515600" cy="1325563"/>
          </a:xfrm>
        </p:spPr>
        <p:txBody>
          <a:bodyPr>
            <a:normAutofit/>
          </a:bodyPr>
          <a:lstStyle/>
          <a:p>
            <a:r>
              <a:rPr lang="en-GB" b="1" dirty="0" smtClean="0"/>
              <a:t>	</a:t>
            </a:r>
            <a:r>
              <a:rPr lang="en-GB" b="1" dirty="0" smtClean="0">
                <a:solidFill>
                  <a:srgbClr val="6C0036"/>
                </a:solidFill>
                <a:latin typeface="Segoe UI Semibold" panose="020B0702040204020203" pitchFamily="34" charset="0"/>
                <a:cs typeface="Consolas" panose="020B0609020204030204" pitchFamily="49" charset="0"/>
              </a:rPr>
              <a:t>A Good example of an introduction</a:t>
            </a:r>
            <a:r>
              <a:rPr lang="en-GB" dirty="0" smtClean="0"/>
              <a:t/>
            </a:r>
            <a:br>
              <a:rPr lang="en-GB" dirty="0" smtClean="0"/>
            </a:br>
            <a:endParaRPr lang="en-GB" dirty="0"/>
          </a:p>
        </p:txBody>
      </p:sp>
      <p:sp>
        <p:nvSpPr>
          <p:cNvPr id="3" name="Content Placeholder 2"/>
          <p:cNvSpPr>
            <a:spLocks noGrp="1"/>
          </p:cNvSpPr>
          <p:nvPr>
            <p:ph idx="1"/>
          </p:nvPr>
        </p:nvSpPr>
        <p:spPr>
          <a:xfrm>
            <a:off x="620485" y="2356834"/>
            <a:ext cx="11153504" cy="4261679"/>
          </a:xfrm>
        </p:spPr>
        <p:txBody>
          <a:bodyPr>
            <a:normAutofit/>
          </a:bodyPr>
          <a:lstStyle/>
          <a:p>
            <a:pPr marL="0" indent="0" algn="ctr">
              <a:buNone/>
            </a:pPr>
            <a:r>
              <a:rPr lang="en-GB" dirty="0" smtClean="0"/>
              <a:t>As </a:t>
            </a:r>
            <a:r>
              <a:rPr lang="en-GB" dirty="0"/>
              <a:t>an example, let us presume that the dissertation title </a:t>
            </a:r>
            <a:r>
              <a:rPr lang="en-GB" dirty="0" smtClean="0"/>
              <a:t>is:</a:t>
            </a:r>
          </a:p>
          <a:p>
            <a:pPr marL="0" indent="0">
              <a:buNone/>
            </a:pPr>
            <a:endParaRPr lang="en-GB" dirty="0"/>
          </a:p>
          <a:p>
            <a:pPr marL="0" indent="0" algn="ctr">
              <a:buNone/>
            </a:pPr>
            <a:r>
              <a:rPr lang="en-GB" sz="4000" dirty="0" smtClean="0"/>
              <a:t> </a:t>
            </a:r>
            <a:r>
              <a:rPr lang="en-GB" sz="4000" dirty="0"/>
              <a:t>‘</a:t>
            </a:r>
            <a:r>
              <a:rPr lang="en-GB" sz="3600" dirty="0"/>
              <a:t>The role of a Special Educational Needs co-ordinator in primary school management structures’. </a:t>
            </a:r>
            <a:endParaRPr lang="en-GB" sz="3600" dirty="0" smtClean="0"/>
          </a:p>
          <a:p>
            <a:pPr marL="0" indent="0">
              <a:buNone/>
            </a:pPr>
            <a:endParaRPr lang="en-GB" sz="4000" dirty="0"/>
          </a:p>
        </p:txBody>
      </p: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9724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7376"/>
            <a:ext cx="10515600" cy="1325563"/>
          </a:xfrm>
        </p:spPr>
        <p:txBody>
          <a:bodyPr>
            <a:normAutofit/>
          </a:bodyPr>
          <a:lstStyle/>
          <a:p>
            <a:pPr algn="ctr"/>
            <a:r>
              <a:rPr lang="en-GB" sz="4800" b="1" dirty="0" smtClean="0">
                <a:solidFill>
                  <a:srgbClr val="6C0036"/>
                </a:solidFill>
                <a:latin typeface="Segoe UI Semibold" panose="020B0702040204020203" pitchFamily="34" charset="0"/>
                <a:cs typeface="Consolas" panose="020B0609020204030204" pitchFamily="49" charset="0"/>
              </a:rPr>
              <a:t>Before you begin</a:t>
            </a:r>
            <a:endParaRPr lang="en-GB" sz="4800" b="1" dirty="0">
              <a:latin typeface="Segoe UI Semibold" panose="020B0702040204020203" pitchFamily="34" charset="0"/>
            </a:endParaRPr>
          </a:p>
        </p:txBody>
      </p:sp>
      <p:sp>
        <p:nvSpPr>
          <p:cNvPr id="4" name="Striped Right Arrow 3"/>
          <p:cNvSpPr/>
          <p:nvPr/>
        </p:nvSpPr>
        <p:spPr>
          <a:xfrm>
            <a:off x="1871003" y="1942939"/>
            <a:ext cx="9270525" cy="3984171"/>
          </a:xfrm>
          <a:prstGeom prst="stripedRightArrow">
            <a:avLst/>
          </a:prstGeom>
          <a:solidFill>
            <a:schemeClr val="accent6">
              <a:lumMod val="75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Check </a:t>
            </a:r>
            <a:r>
              <a:rPr lang="en-US" sz="2800" dirty="0">
                <a:solidFill>
                  <a:schemeClr val="bg1"/>
                </a:solidFill>
              </a:rPr>
              <a:t>with your lecturer </a:t>
            </a:r>
            <a:r>
              <a:rPr lang="en-US" sz="2800" dirty="0" smtClean="0">
                <a:solidFill>
                  <a:schemeClr val="bg1"/>
                </a:solidFill>
              </a:rPr>
              <a:t>or tutor about </a:t>
            </a:r>
            <a:r>
              <a:rPr lang="en-US" sz="2800" dirty="0">
                <a:solidFill>
                  <a:schemeClr val="bg1"/>
                </a:solidFill>
              </a:rPr>
              <a:t>specific requirements </a:t>
            </a:r>
            <a:r>
              <a:rPr lang="en-US" sz="2800" dirty="0" smtClean="0">
                <a:solidFill>
                  <a:schemeClr val="bg1"/>
                </a:solidFill>
              </a:rPr>
              <a:t>around </a:t>
            </a:r>
            <a:r>
              <a:rPr lang="en-US" sz="2800" dirty="0">
                <a:solidFill>
                  <a:schemeClr val="bg1"/>
                </a:solidFill>
              </a:rPr>
              <a:t>the </a:t>
            </a:r>
            <a:r>
              <a:rPr lang="en-US" sz="2800" dirty="0" err="1">
                <a:solidFill>
                  <a:schemeClr val="bg1"/>
                </a:solidFill>
              </a:rPr>
              <a:t>organisation</a:t>
            </a:r>
            <a:r>
              <a:rPr lang="en-US" sz="2800" dirty="0">
                <a:solidFill>
                  <a:schemeClr val="bg1"/>
                </a:solidFill>
              </a:rPr>
              <a:t>, structure and writing </a:t>
            </a:r>
            <a:r>
              <a:rPr lang="en-US" sz="2800" dirty="0" smtClean="0">
                <a:solidFill>
                  <a:schemeClr val="bg1"/>
                </a:solidFill>
              </a:rPr>
              <a:t>of </a:t>
            </a:r>
            <a:r>
              <a:rPr lang="en-US" sz="2800" dirty="0">
                <a:solidFill>
                  <a:schemeClr val="bg1"/>
                </a:solidFill>
              </a:rPr>
              <a:t>your </a:t>
            </a:r>
            <a:r>
              <a:rPr lang="en-US" sz="2800" dirty="0" smtClean="0">
                <a:solidFill>
                  <a:schemeClr val="bg1"/>
                </a:solidFill>
              </a:rPr>
              <a:t>dissertation as these may vary.</a:t>
            </a:r>
            <a:endParaRPr lang="en-US" sz="2800" dirty="0">
              <a:solidFill>
                <a:schemeClr val="bg1"/>
              </a:solidFill>
            </a:endParaRPr>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38792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9726" y="125975"/>
            <a:ext cx="10515600" cy="1325563"/>
          </a:xfrm>
        </p:spPr>
        <p:txBody>
          <a:bodyPr>
            <a:normAutofit/>
          </a:bodyPr>
          <a:lstStyle/>
          <a:p>
            <a:r>
              <a:rPr lang="en-GB" b="1" dirty="0" smtClean="0"/>
              <a:t>	</a:t>
            </a:r>
            <a:r>
              <a:rPr lang="en-GB" b="1" dirty="0" smtClean="0">
                <a:solidFill>
                  <a:srgbClr val="6C0036"/>
                </a:solidFill>
                <a:latin typeface="Segoe UI Semibold" panose="020B0702040204020203" pitchFamily="34" charset="0"/>
                <a:cs typeface="Consolas" panose="020B0609020204030204" pitchFamily="49" charset="0"/>
              </a:rPr>
              <a:t>A Good example of an introduction</a:t>
            </a:r>
            <a:endParaRPr lang="en-GB" dirty="0"/>
          </a:p>
        </p:txBody>
      </p:sp>
      <p:sp>
        <p:nvSpPr>
          <p:cNvPr id="4" name="Content Placeholder 3"/>
          <p:cNvSpPr>
            <a:spLocks noGrp="1"/>
          </p:cNvSpPr>
          <p:nvPr>
            <p:ph idx="1"/>
          </p:nvPr>
        </p:nvSpPr>
        <p:spPr>
          <a:xfrm>
            <a:off x="2088682" y="1825625"/>
            <a:ext cx="8306602" cy="4351338"/>
          </a:xfrm>
        </p:spPr>
        <p:txBody>
          <a:bodyPr/>
          <a:lstStyle/>
          <a:p>
            <a:pPr marL="0" indent="0">
              <a:buNone/>
            </a:pPr>
            <a:r>
              <a:rPr lang="en-GB" dirty="0"/>
              <a:t>The </a:t>
            </a:r>
            <a:r>
              <a:rPr lang="en-GB" b="1" i="1" dirty="0"/>
              <a:t>What</a:t>
            </a:r>
            <a:r>
              <a:rPr lang="en-GB" b="1" dirty="0"/>
              <a:t>,</a:t>
            </a:r>
            <a:r>
              <a:rPr lang="en-GB" b="1" i="1" dirty="0"/>
              <a:t> Why </a:t>
            </a:r>
            <a:r>
              <a:rPr lang="en-GB" dirty="0"/>
              <a:t>and </a:t>
            </a:r>
            <a:r>
              <a:rPr lang="en-GB" b="1" i="1" dirty="0"/>
              <a:t>How</a:t>
            </a:r>
            <a:r>
              <a:rPr lang="en-GB" b="1" dirty="0"/>
              <a:t> </a:t>
            </a:r>
            <a:r>
              <a:rPr lang="en-GB" dirty="0"/>
              <a:t>outlined in the first paragraph would be something like </a:t>
            </a:r>
            <a:r>
              <a:rPr lang="en-GB" dirty="0" smtClean="0"/>
              <a:t>this:</a:t>
            </a:r>
            <a:endParaRPr lang="en-GB" dirty="0"/>
          </a:p>
        </p:txBody>
      </p:sp>
      <p:grpSp>
        <p:nvGrpSpPr>
          <p:cNvPr id="6" name="Group 5"/>
          <p:cNvGrpSpPr/>
          <p:nvPr/>
        </p:nvGrpSpPr>
        <p:grpSpPr>
          <a:xfrm>
            <a:off x="4659175" y="2987480"/>
            <a:ext cx="2424472" cy="1099094"/>
            <a:chOff x="4659175" y="2987480"/>
            <a:chExt cx="2424472" cy="109909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175" y="2987480"/>
              <a:ext cx="2424472" cy="1099094"/>
            </a:xfrm>
            <a:prstGeom prst="rect">
              <a:avLst/>
            </a:prstGeom>
          </p:spPr>
        </p:pic>
        <p:sp>
          <p:nvSpPr>
            <p:cNvPr id="3" name="Action Button: Forward or Next 2">
              <a:hlinkClick r:id="rId4" highlightClick="1"/>
            </p:cNvPr>
            <p:cNvSpPr/>
            <p:nvPr/>
          </p:nvSpPr>
          <p:spPr>
            <a:xfrm>
              <a:off x="5422233" y="3291583"/>
              <a:ext cx="654517" cy="4908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Footer Placeholder 6"/>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1875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a:t>
            </a:r>
            <a:r>
              <a:rPr lang="en-GB" b="1" dirty="0" smtClean="0">
                <a:solidFill>
                  <a:srgbClr val="6C0036"/>
                </a:solidFill>
                <a:latin typeface="Segoe UI Semibold" panose="020B0702040204020203" pitchFamily="34" charset="0"/>
                <a:cs typeface="Consolas" panose="020B0609020204030204" pitchFamily="49" charset="0"/>
              </a:rPr>
              <a:t>A Good example of an introduction</a:t>
            </a:r>
            <a:r>
              <a:rPr lang="en-GB" dirty="0" smtClean="0"/>
              <a:t/>
            </a:r>
            <a:br>
              <a:rPr lang="en-GB" dirty="0" smtClean="0"/>
            </a:br>
            <a:endParaRPr lang="en-GB" dirty="0"/>
          </a:p>
        </p:txBody>
      </p:sp>
      <p:sp>
        <p:nvSpPr>
          <p:cNvPr id="4" name="Rectangle 3"/>
          <p:cNvSpPr/>
          <p:nvPr/>
        </p:nvSpPr>
        <p:spPr>
          <a:xfrm>
            <a:off x="933651" y="1359916"/>
            <a:ext cx="10212404" cy="64633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This introduction is now broken down into its three component parts: and each is examined in turn.</a:t>
            </a:r>
          </a:p>
          <a:p>
            <a:pPr>
              <a:spcAft>
                <a:spcPts val="0"/>
              </a:spcAft>
            </a:pPr>
            <a:r>
              <a:rPr lang="en-GB" dirty="0" smtClean="0">
                <a:latin typeface="Arial" panose="020B0604020202020204" pitchFamily="34" charset="0"/>
                <a:ea typeface="Calibri" panose="020F0502020204030204" pitchFamily="34" charset="0"/>
                <a:cs typeface="Times New Roman" panose="02020603050405020304" pitchFamily="18" charset="0"/>
              </a:rPr>
              <a:t>Let’s </a:t>
            </a:r>
            <a:r>
              <a:rPr lang="en-GB" dirty="0">
                <a:latin typeface="Arial" panose="020B0604020202020204" pitchFamily="34" charset="0"/>
                <a:ea typeface="Calibri" panose="020F0502020204030204" pitchFamily="34" charset="0"/>
                <a:cs typeface="Times New Roman" panose="02020603050405020304" pitchFamily="18" charset="0"/>
              </a:rPr>
              <a:t>start with </a:t>
            </a:r>
            <a:r>
              <a:rPr lang="en-GB" b="1" dirty="0">
                <a:latin typeface="Arial" panose="020B0604020202020204" pitchFamily="34" charset="0"/>
                <a:ea typeface="Calibri" panose="020F0502020204030204" pitchFamily="34" charset="0"/>
                <a:cs typeface="Times New Roman" panose="02020603050405020304" pitchFamily="18" charset="0"/>
              </a:rPr>
              <a:t>‘</a:t>
            </a:r>
            <a:r>
              <a:rPr lang="en-GB" b="1" i="1" dirty="0">
                <a:latin typeface="Arial" panose="020B0604020202020204" pitchFamily="34" charset="0"/>
                <a:ea typeface="Calibri" panose="020F0502020204030204" pitchFamily="34" charset="0"/>
                <a:cs typeface="Times New Roman" panose="02020603050405020304" pitchFamily="18" charset="0"/>
              </a:rPr>
              <a:t>What’</a:t>
            </a:r>
            <a:endParaRPr lang="en-GB"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33651" y="2089303"/>
            <a:ext cx="1005403" cy="369332"/>
          </a:xfrm>
          <a:prstGeom prst="rect">
            <a:avLst/>
          </a:prstGeom>
        </p:spPr>
        <p:txBody>
          <a:bodyPr wrap="none">
            <a:spAutoFit/>
          </a:bodyPr>
          <a:lstStyle/>
          <a:p>
            <a:pPr>
              <a:spcAft>
                <a:spcPts val="0"/>
              </a:spcAft>
            </a:pPr>
            <a:r>
              <a:rPr lang="en-GB" b="1" dirty="0" smtClean="0">
                <a:latin typeface="Arial" panose="020B0604020202020204" pitchFamily="34" charset="0"/>
                <a:ea typeface="Calibri" panose="020F0502020204030204" pitchFamily="34" charset="0"/>
                <a:cs typeface="Times New Roman" panose="02020603050405020304" pitchFamily="18" charset="0"/>
              </a:rPr>
              <a:t>Focus: </a:t>
            </a:r>
            <a:endParaRPr lang="en-GB"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33651" y="2413338"/>
            <a:ext cx="10029524" cy="1200329"/>
          </a:xfrm>
          <a:prstGeom prst="rect">
            <a:avLst/>
          </a:prstGeom>
          <a:solidFill>
            <a:schemeClr val="accent4">
              <a:lumMod val="20000"/>
              <a:lumOff val="80000"/>
            </a:schemeClr>
          </a:solidFill>
        </p:spPr>
        <p:txBody>
          <a:bodyPr wrap="square">
            <a:spAutoFit/>
          </a:bodyPr>
          <a:lstStyle/>
          <a:p>
            <a:r>
              <a:rPr lang="en-US" dirty="0"/>
              <a:t>This dissertation examines the Special Educational Needs Co-</a:t>
            </a:r>
            <a:r>
              <a:rPr lang="en-US" dirty="0" err="1"/>
              <a:t>ordinator’s</a:t>
            </a:r>
            <a:r>
              <a:rPr lang="en-US" dirty="0"/>
              <a:t> (SENCO) role within a primary school management structure in one school in the North West of England. This dissertation will seek to interrogate to what extent the limitations of the SENCO role in the management structure of the school aid or hinder the following of Government SEN agendas and policies. </a:t>
            </a:r>
            <a:endParaRPr lang="en-GB" dirty="0"/>
          </a:p>
        </p:txBody>
      </p:sp>
      <p:sp>
        <p:nvSpPr>
          <p:cNvPr id="7" name="Rectangle 6"/>
          <p:cNvSpPr/>
          <p:nvPr/>
        </p:nvSpPr>
        <p:spPr>
          <a:xfrm>
            <a:off x="933651" y="3836092"/>
            <a:ext cx="2140330" cy="369332"/>
          </a:xfrm>
          <a:prstGeom prst="rect">
            <a:avLst/>
          </a:prstGeom>
        </p:spPr>
        <p:txBody>
          <a:bodyPr wrap="none">
            <a:spAutoFit/>
          </a:bodyPr>
          <a:lstStyle/>
          <a:p>
            <a:r>
              <a:rPr lang="en-GB" b="1" dirty="0" smtClean="0"/>
              <a:t>Principal Argument: </a:t>
            </a:r>
            <a:endParaRPr lang="en-GB" b="1" dirty="0"/>
          </a:p>
        </p:txBody>
      </p:sp>
      <p:sp>
        <p:nvSpPr>
          <p:cNvPr id="8" name="Rectangle 7"/>
          <p:cNvSpPr/>
          <p:nvPr/>
        </p:nvSpPr>
        <p:spPr>
          <a:xfrm>
            <a:off x="933651" y="4234662"/>
            <a:ext cx="10029524" cy="646331"/>
          </a:xfrm>
          <a:prstGeom prst="rect">
            <a:avLst/>
          </a:prstGeom>
          <a:solidFill>
            <a:schemeClr val="accent4">
              <a:lumMod val="20000"/>
              <a:lumOff val="80000"/>
            </a:schemeClr>
          </a:solidFill>
        </p:spPr>
        <p:txBody>
          <a:bodyPr wrap="square">
            <a:spAutoFit/>
          </a:bodyPr>
          <a:lstStyle/>
          <a:p>
            <a:r>
              <a:rPr lang="en-US" dirty="0"/>
              <a:t>It will argue that though this is a single case it is indicative of the role of the SENCO: its limitations and opportunities for supporting children with a Special Educational Need (SEN).</a:t>
            </a:r>
            <a:endParaRPr lang="en-GB" dirty="0"/>
          </a:p>
        </p:txBody>
      </p:sp>
      <p:sp>
        <p:nvSpPr>
          <p:cNvPr id="9" name="Rectangle 8"/>
          <p:cNvSpPr/>
          <p:nvPr/>
        </p:nvSpPr>
        <p:spPr>
          <a:xfrm>
            <a:off x="933651" y="5030765"/>
            <a:ext cx="10029523" cy="923330"/>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Here the focus and principal argument are stated first so the reader knows what the dissertation research is on and what the argument is that will be made throughout the dissertation. As this dissertation is a case study this could have been mentioned in the first sentence as well.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49001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dirty="0">
                <a:solidFill>
                  <a:srgbClr val="6C0036"/>
                </a:solidFill>
                <a:latin typeface="Segoe UI Semibold" panose="020B0702040204020203" pitchFamily="34" charset="0"/>
                <a:cs typeface="Consolas" panose="020B0609020204030204" pitchFamily="49" charset="0"/>
              </a:rPr>
              <a:t>A Good example of an introduction</a:t>
            </a:r>
            <a:r>
              <a:rPr lang="en-GB" dirty="0"/>
              <a:t/>
            </a:r>
            <a:br>
              <a:rPr lang="en-GB" dirty="0"/>
            </a:br>
            <a:endParaRPr lang="en-GB" dirty="0"/>
          </a:p>
        </p:txBody>
      </p:sp>
      <p:sp>
        <p:nvSpPr>
          <p:cNvPr id="5" name="TextBox 4"/>
          <p:cNvSpPr txBox="1"/>
          <p:nvPr/>
        </p:nvSpPr>
        <p:spPr>
          <a:xfrm>
            <a:off x="1491342" y="1229023"/>
            <a:ext cx="3603172" cy="646331"/>
          </a:xfrm>
          <a:prstGeom prst="rect">
            <a:avLst/>
          </a:prstGeom>
          <a:noFill/>
        </p:spPr>
        <p:txBody>
          <a:bodyPr wrap="square" rtlCol="0">
            <a:spAutoFit/>
          </a:bodyPr>
          <a:lstStyle/>
          <a:p>
            <a:r>
              <a:rPr lang="en-GB" dirty="0"/>
              <a:t>The</a:t>
            </a:r>
            <a:r>
              <a:rPr lang="en-GB" b="1" dirty="0"/>
              <a:t> </a:t>
            </a:r>
            <a:r>
              <a:rPr lang="en-GB" b="1" dirty="0" smtClean="0"/>
              <a:t>‘Why’ </a:t>
            </a:r>
            <a:r>
              <a:rPr lang="en-GB" dirty="0"/>
              <a:t>can now be considered. </a:t>
            </a:r>
          </a:p>
          <a:p>
            <a:endParaRPr lang="en-GB" dirty="0"/>
          </a:p>
        </p:txBody>
      </p:sp>
      <p:sp>
        <p:nvSpPr>
          <p:cNvPr id="6" name="TextBox 5"/>
          <p:cNvSpPr txBox="1"/>
          <p:nvPr/>
        </p:nvSpPr>
        <p:spPr>
          <a:xfrm>
            <a:off x="1491342" y="1875354"/>
            <a:ext cx="2830401" cy="369332"/>
          </a:xfrm>
          <a:prstGeom prst="rect">
            <a:avLst/>
          </a:prstGeom>
          <a:noFill/>
        </p:spPr>
        <p:txBody>
          <a:bodyPr wrap="square" rtlCol="0">
            <a:spAutoFit/>
          </a:bodyPr>
          <a:lstStyle/>
          <a:p>
            <a:r>
              <a:rPr lang="en-GB" b="1" dirty="0" smtClean="0"/>
              <a:t>Importance or significance: </a:t>
            </a:r>
            <a:endParaRPr lang="en-GB" b="1" dirty="0"/>
          </a:p>
        </p:txBody>
      </p:sp>
      <p:sp>
        <p:nvSpPr>
          <p:cNvPr id="7" name="TextBox 6"/>
          <p:cNvSpPr txBox="1"/>
          <p:nvPr/>
        </p:nvSpPr>
        <p:spPr>
          <a:xfrm>
            <a:off x="1491342" y="2416086"/>
            <a:ext cx="9862458" cy="646331"/>
          </a:xfrm>
          <a:prstGeom prst="rect">
            <a:avLst/>
          </a:prstGeom>
          <a:solidFill>
            <a:schemeClr val="accent4">
              <a:lumMod val="20000"/>
              <a:lumOff val="80000"/>
            </a:schemeClr>
          </a:solidFill>
        </p:spPr>
        <p:txBody>
          <a:bodyPr wrap="square" rtlCol="0">
            <a:spAutoFit/>
          </a:bodyPr>
          <a:lstStyle/>
          <a:p>
            <a:r>
              <a:rPr lang="en-GB" dirty="0"/>
              <a:t>The significance of the SENCO role is that it is often deemed as one of the key actors with responsibility for children with an SEN in a school.</a:t>
            </a:r>
          </a:p>
        </p:txBody>
      </p:sp>
      <p:sp>
        <p:nvSpPr>
          <p:cNvPr id="8" name="TextBox 7"/>
          <p:cNvSpPr txBox="1"/>
          <p:nvPr/>
        </p:nvSpPr>
        <p:spPr>
          <a:xfrm>
            <a:off x="1491342" y="3603149"/>
            <a:ext cx="9862458" cy="2585323"/>
          </a:xfrm>
          <a:prstGeom prst="rect">
            <a:avLst/>
          </a:prstGeom>
          <a:noFill/>
        </p:spPr>
        <p:txBody>
          <a:bodyPr wrap="square" rtlCol="0">
            <a:spAutoFit/>
          </a:bodyPr>
          <a:lstStyle/>
          <a:p>
            <a:r>
              <a:rPr lang="en-GB" dirty="0"/>
              <a:t>This highlights the importance of the SENCO role. </a:t>
            </a:r>
            <a:endParaRPr lang="en-GB" dirty="0" smtClean="0"/>
          </a:p>
          <a:p>
            <a:endParaRPr lang="en-GB" dirty="0"/>
          </a:p>
          <a:p>
            <a:r>
              <a:rPr lang="en-GB" dirty="0"/>
              <a:t>To improve </a:t>
            </a:r>
            <a:r>
              <a:rPr lang="en-GB" dirty="0" smtClean="0"/>
              <a:t>this sentence further, </a:t>
            </a:r>
            <a:r>
              <a:rPr lang="en-GB" dirty="0"/>
              <a:t>if this role is under researched it would be useful to mention this here. </a:t>
            </a:r>
          </a:p>
          <a:p>
            <a:r>
              <a:rPr lang="en-GB" dirty="0" smtClean="0"/>
              <a:t>Alternatively, </a:t>
            </a:r>
            <a:r>
              <a:rPr lang="en-GB" dirty="0"/>
              <a:t>there may be disagreements about the usefulness of this </a:t>
            </a:r>
            <a:r>
              <a:rPr lang="en-GB" dirty="0" smtClean="0"/>
              <a:t>role, </a:t>
            </a:r>
            <a:r>
              <a:rPr lang="en-GB" dirty="0"/>
              <a:t>again it would improve the sentence further to acknowledge this. </a:t>
            </a:r>
            <a:endParaRPr lang="en-GB" dirty="0" smtClean="0"/>
          </a:p>
          <a:p>
            <a:endParaRPr lang="en-GB" dirty="0"/>
          </a:p>
          <a:p>
            <a:r>
              <a:rPr lang="en-GB" dirty="0"/>
              <a:t>To a certain extent this will highlight and emphasise further the rationale (reason for doing) your research.</a:t>
            </a:r>
          </a:p>
          <a:p>
            <a:endParaRPr lang="en-GB" dirty="0"/>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76030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6C0036"/>
                </a:solidFill>
                <a:latin typeface="Segoe UI Semibold" panose="020B0702040204020203" pitchFamily="34" charset="0"/>
                <a:cs typeface="Consolas" panose="020B0609020204030204" pitchFamily="49" charset="0"/>
              </a:rPr>
              <a:t>A Good example of an introduction</a:t>
            </a:r>
            <a:endParaRPr lang="en-GB" dirty="0"/>
          </a:p>
        </p:txBody>
      </p:sp>
      <p:sp>
        <p:nvSpPr>
          <p:cNvPr id="3" name="TextBox 2"/>
          <p:cNvSpPr txBox="1"/>
          <p:nvPr/>
        </p:nvSpPr>
        <p:spPr>
          <a:xfrm>
            <a:off x="972152" y="1691322"/>
            <a:ext cx="3445844" cy="646331"/>
          </a:xfrm>
          <a:prstGeom prst="rect">
            <a:avLst/>
          </a:prstGeom>
          <a:noFill/>
        </p:spPr>
        <p:txBody>
          <a:bodyPr wrap="square" rtlCol="0">
            <a:spAutoFit/>
          </a:bodyPr>
          <a:lstStyle/>
          <a:p>
            <a:r>
              <a:rPr lang="en-GB" dirty="0"/>
              <a:t>The </a:t>
            </a:r>
            <a:r>
              <a:rPr lang="en-GB" dirty="0" smtClean="0"/>
              <a:t>‘</a:t>
            </a:r>
            <a:r>
              <a:rPr lang="en-GB" b="1" dirty="0" smtClean="0"/>
              <a:t>How’</a:t>
            </a:r>
            <a:r>
              <a:rPr lang="en-GB" dirty="0" smtClean="0"/>
              <a:t> </a:t>
            </a:r>
            <a:r>
              <a:rPr lang="en-GB" dirty="0"/>
              <a:t>can now be considered. </a:t>
            </a:r>
          </a:p>
          <a:p>
            <a:endParaRPr lang="en-GB" dirty="0"/>
          </a:p>
        </p:txBody>
      </p:sp>
      <p:sp>
        <p:nvSpPr>
          <p:cNvPr id="4" name="TextBox 3"/>
          <p:cNvSpPr txBox="1"/>
          <p:nvPr/>
        </p:nvSpPr>
        <p:spPr>
          <a:xfrm>
            <a:off x="1068404" y="2337653"/>
            <a:ext cx="2849078" cy="369332"/>
          </a:xfrm>
          <a:prstGeom prst="rect">
            <a:avLst/>
          </a:prstGeom>
          <a:noFill/>
        </p:spPr>
        <p:txBody>
          <a:bodyPr wrap="square" rtlCol="0">
            <a:spAutoFit/>
          </a:bodyPr>
          <a:lstStyle/>
          <a:p>
            <a:r>
              <a:rPr lang="en-GB" b="1" dirty="0" smtClean="0"/>
              <a:t>Methodology:</a:t>
            </a:r>
            <a:endParaRPr lang="en-GB" b="1" dirty="0"/>
          </a:p>
        </p:txBody>
      </p:sp>
      <p:sp>
        <p:nvSpPr>
          <p:cNvPr id="5" name="TextBox 4"/>
          <p:cNvSpPr txBox="1"/>
          <p:nvPr/>
        </p:nvSpPr>
        <p:spPr>
          <a:xfrm>
            <a:off x="1039528" y="2803238"/>
            <a:ext cx="10010274" cy="1477328"/>
          </a:xfrm>
          <a:prstGeom prst="rect">
            <a:avLst/>
          </a:prstGeom>
          <a:solidFill>
            <a:schemeClr val="accent4">
              <a:lumMod val="20000"/>
              <a:lumOff val="80000"/>
            </a:schemeClr>
          </a:solidFill>
        </p:spPr>
        <p:txBody>
          <a:bodyPr wrap="square" rtlCol="0">
            <a:spAutoFit/>
          </a:bodyPr>
          <a:lstStyle/>
          <a:p>
            <a:r>
              <a:rPr lang="en-GB" dirty="0"/>
              <a:t>This dissertation will use a case-study methodology to examine the role of one SENCO in one school. It will use open ended interviews with the SENCO and the other senior managers within the school to assess the limitations and strengths of the SENCO’s role (rather than the individual who fulfils that role) in delivering government policy at the local school level.</a:t>
            </a:r>
          </a:p>
          <a:p>
            <a:endParaRPr lang="en-GB" dirty="0"/>
          </a:p>
        </p:txBody>
      </p:sp>
      <p:sp>
        <p:nvSpPr>
          <p:cNvPr id="6" name="Rectangle 5"/>
          <p:cNvSpPr/>
          <p:nvPr/>
        </p:nvSpPr>
        <p:spPr>
          <a:xfrm>
            <a:off x="1068404" y="4376819"/>
            <a:ext cx="9981398" cy="1176219"/>
          </a:xfrm>
          <a:prstGeom prst="rect">
            <a:avLst/>
          </a:prstGeom>
        </p:spPr>
        <p:txBody>
          <a:bodyPr wrap="square">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The </a:t>
            </a:r>
            <a:r>
              <a:rPr lang="en-GB" b="1" dirty="0">
                <a:latin typeface="Arial" panose="020B0604020202020204" pitchFamily="34" charset="0"/>
                <a:ea typeface="Calibri" panose="020F0502020204030204" pitchFamily="34" charset="0"/>
                <a:cs typeface="Times New Roman" panose="02020603050405020304" pitchFamily="18" charset="0"/>
              </a:rPr>
              <a:t>‘How’ </a:t>
            </a:r>
            <a:r>
              <a:rPr lang="en-GB" dirty="0">
                <a:latin typeface="Arial" panose="020B0604020202020204" pitchFamily="34" charset="0"/>
                <a:ea typeface="Calibri" panose="020F0502020204030204" pitchFamily="34" charset="0"/>
                <a:cs typeface="Times New Roman" panose="02020603050405020304" pitchFamily="18" charset="0"/>
              </a:rPr>
              <a:t>should be a very simple summary of the methodology adopted and the basic method you are using to gather your primary evidence.</a:t>
            </a:r>
            <a:endParaRPr lang="en-GB"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58765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6C0036"/>
                </a:solidFill>
                <a:latin typeface="Segoe UI Semibold" panose="020B0702040204020203" pitchFamily="34" charset="0"/>
                <a:cs typeface="Consolas" panose="020B0609020204030204" pitchFamily="49" charset="0"/>
              </a:rPr>
              <a:t>Part 4: Literature Reviews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This </a:t>
            </a:r>
            <a:r>
              <a:rPr lang="en-GB" dirty="0"/>
              <a:t>Part includes the </a:t>
            </a:r>
            <a:r>
              <a:rPr lang="en-GB" dirty="0" smtClean="0"/>
              <a:t>following:</a:t>
            </a:r>
          </a:p>
          <a:p>
            <a:pPr marL="0" indent="0">
              <a:buNone/>
            </a:pPr>
            <a:endParaRPr lang="en-GB" dirty="0"/>
          </a:p>
          <a:p>
            <a:pPr lvl="0"/>
            <a:r>
              <a:rPr lang="en-GB" dirty="0" smtClean="0"/>
              <a:t>Purpose of a literature review</a:t>
            </a:r>
          </a:p>
          <a:p>
            <a:r>
              <a:rPr lang="en-GB" dirty="0"/>
              <a:t>Different types of literature </a:t>
            </a:r>
            <a:r>
              <a:rPr lang="en-GB" dirty="0" smtClean="0"/>
              <a:t>reviews</a:t>
            </a:r>
          </a:p>
          <a:p>
            <a:pPr lvl="0"/>
            <a:r>
              <a:rPr lang="en-GB" dirty="0" smtClean="0"/>
              <a:t>Writing tips</a:t>
            </a:r>
          </a:p>
          <a:p>
            <a:pPr lvl="0"/>
            <a:r>
              <a:rPr lang="en-GB" dirty="0" smtClean="0"/>
              <a:t>Successful searching</a:t>
            </a:r>
            <a:endParaRPr lang="en-GB" sz="1400" dirty="0" smtClean="0"/>
          </a:p>
          <a:p>
            <a:pPr lvl="0"/>
            <a:r>
              <a:rPr lang="en-GB" dirty="0" smtClean="0"/>
              <a:t>Recording your search</a:t>
            </a:r>
          </a:p>
          <a:p>
            <a:pPr lvl="0"/>
            <a:r>
              <a:rPr lang="en-GB" dirty="0" smtClean="0"/>
              <a:t>Managing your references</a:t>
            </a:r>
            <a:endParaRPr lang="en-GB" dirty="0"/>
          </a:p>
        </p:txBody>
      </p:sp>
      <p:pic>
        <p:nvPicPr>
          <p:cNvPr id="6" name="Picture 5"/>
          <p:cNvPicPr>
            <a:picLocks noChangeAspect="1"/>
          </p:cNvPicPr>
          <p:nvPr/>
        </p:nvPicPr>
        <p:blipFill>
          <a:blip r:embed="rId3"/>
          <a:stretch>
            <a:fillRect/>
          </a:stretch>
        </p:blipFill>
        <p:spPr>
          <a:xfrm>
            <a:off x="6947462" y="2353469"/>
            <a:ext cx="3305175" cy="3295650"/>
          </a:xfrm>
          <a:prstGeom prst="rect">
            <a:avLst/>
          </a:prstGeom>
          <a:effectLst>
            <a:outerShdw blurRad="50800" dist="38100" dir="10800000" algn="r" rotWithShape="0">
              <a:prstClr val="black">
                <a:alpha val="40000"/>
              </a:prstClr>
            </a:outerShdw>
          </a:effectLst>
        </p:spPr>
      </p:pic>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37008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C0036"/>
                </a:solidFill>
                <a:latin typeface="Segoe UI Semibold" panose="020B0702040204020203" pitchFamily="34" charset="0"/>
                <a:cs typeface="Consolas" panose="020B0609020204030204" pitchFamily="49" charset="0"/>
              </a:rPr>
              <a:t>Before you begin</a:t>
            </a:r>
            <a:endParaRPr lang="en-GB" b="1" dirty="0"/>
          </a:p>
        </p:txBody>
      </p:sp>
      <p:sp>
        <p:nvSpPr>
          <p:cNvPr id="4" name="Content Placeholder 3"/>
          <p:cNvSpPr>
            <a:spLocks noGrp="1"/>
          </p:cNvSpPr>
          <p:nvPr>
            <p:ph idx="1"/>
          </p:nvPr>
        </p:nvSpPr>
        <p:spPr>
          <a:xfrm>
            <a:off x="1674054" y="1690688"/>
            <a:ext cx="10143295" cy="4640262"/>
          </a:xfrm>
          <a:prstGeom prst="stripedRightArrow">
            <a:avLst/>
          </a:prstGeom>
          <a:solidFill>
            <a:schemeClr val="accent6">
              <a:lumMod val="75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800" dirty="0" smtClean="0">
                <a:solidFill>
                  <a:schemeClr val="bg1"/>
                </a:solidFill>
              </a:rPr>
              <a:t>Check </a:t>
            </a:r>
            <a:r>
              <a:rPr lang="en-US" sz="2800" dirty="0">
                <a:solidFill>
                  <a:schemeClr val="bg1"/>
                </a:solidFill>
              </a:rPr>
              <a:t>with your lecturer </a:t>
            </a:r>
            <a:r>
              <a:rPr lang="en-US" sz="2800" dirty="0" smtClean="0">
                <a:solidFill>
                  <a:schemeClr val="bg1"/>
                </a:solidFill>
              </a:rPr>
              <a:t>or tutor about </a:t>
            </a:r>
            <a:r>
              <a:rPr lang="en-US" sz="2800" dirty="0">
                <a:solidFill>
                  <a:schemeClr val="bg1"/>
                </a:solidFill>
              </a:rPr>
              <a:t>specific requirements </a:t>
            </a:r>
            <a:r>
              <a:rPr lang="en-US" sz="2800" dirty="0" smtClean="0">
                <a:solidFill>
                  <a:schemeClr val="bg1"/>
                </a:solidFill>
              </a:rPr>
              <a:t>around </a:t>
            </a:r>
            <a:r>
              <a:rPr lang="en-US" sz="2800" dirty="0">
                <a:solidFill>
                  <a:schemeClr val="bg1"/>
                </a:solidFill>
              </a:rPr>
              <a:t>the </a:t>
            </a:r>
            <a:r>
              <a:rPr lang="en-US" sz="2800" dirty="0" err="1">
                <a:solidFill>
                  <a:schemeClr val="bg1"/>
                </a:solidFill>
              </a:rPr>
              <a:t>organisation</a:t>
            </a:r>
            <a:r>
              <a:rPr lang="en-US" sz="2800" dirty="0">
                <a:solidFill>
                  <a:schemeClr val="bg1"/>
                </a:solidFill>
              </a:rPr>
              <a:t>, structure and writing </a:t>
            </a:r>
            <a:r>
              <a:rPr lang="en-US" sz="2800" dirty="0" smtClean="0">
                <a:solidFill>
                  <a:schemeClr val="bg1"/>
                </a:solidFill>
              </a:rPr>
              <a:t>of </a:t>
            </a:r>
            <a:r>
              <a:rPr lang="en-US" sz="2800" dirty="0">
                <a:solidFill>
                  <a:schemeClr val="bg1"/>
                </a:solidFill>
              </a:rPr>
              <a:t>your </a:t>
            </a:r>
            <a:r>
              <a:rPr lang="en-US" dirty="0" smtClean="0">
                <a:solidFill>
                  <a:schemeClr val="bg1"/>
                </a:solidFill>
              </a:rPr>
              <a:t>literature review as these may vary</a:t>
            </a:r>
            <a:r>
              <a:rPr lang="en-US" sz="2800" dirty="0" smtClean="0">
                <a:solidFill>
                  <a:schemeClr val="bg1"/>
                </a:solidFill>
              </a:rPr>
              <a:t>.</a:t>
            </a:r>
            <a:endParaRPr lang="en-US" sz="2800" dirty="0">
              <a:solidFill>
                <a:schemeClr val="bg1"/>
              </a:solidFill>
            </a:endParaRPr>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96406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6C0036"/>
                </a:solidFill>
                <a:latin typeface="Segoe UI Semibold" panose="020B0702040204020203" pitchFamily="34" charset="0"/>
                <a:cs typeface="Consolas" panose="020B0609020204030204" pitchFamily="49" charset="0"/>
              </a:rPr>
              <a:t>Purposes of a literature review</a:t>
            </a:r>
            <a:endParaRPr lang="en-GB" b="1" dirty="0"/>
          </a:p>
        </p:txBody>
      </p:sp>
      <p:sp>
        <p:nvSpPr>
          <p:cNvPr id="3" name="Content Placeholder 2"/>
          <p:cNvSpPr>
            <a:spLocks noGrp="1"/>
          </p:cNvSpPr>
          <p:nvPr>
            <p:ph idx="1"/>
          </p:nvPr>
        </p:nvSpPr>
        <p:spPr>
          <a:xfrm>
            <a:off x="838200" y="2362199"/>
            <a:ext cx="10515600" cy="3814763"/>
          </a:xfrm>
        </p:spPr>
        <p:txBody>
          <a:bodyPr/>
          <a:lstStyle/>
          <a:p>
            <a:r>
              <a:rPr lang="en-GB" dirty="0" smtClean="0"/>
              <a:t>Literature reviews do not answer research questions they pose research questions. </a:t>
            </a:r>
          </a:p>
          <a:p>
            <a:r>
              <a:rPr lang="en-GB" dirty="0" smtClean="0"/>
              <a:t>Identify </a:t>
            </a:r>
            <a:r>
              <a:rPr lang="en-GB" dirty="0"/>
              <a:t>key themes, authors and ideas for your specific </a:t>
            </a:r>
            <a:r>
              <a:rPr lang="en-GB" dirty="0" smtClean="0"/>
              <a:t>topic.</a:t>
            </a:r>
          </a:p>
          <a:p>
            <a:r>
              <a:rPr lang="en-GB" dirty="0" smtClean="0"/>
              <a:t>Does </a:t>
            </a:r>
            <a:r>
              <a:rPr lang="en-GB" dirty="0"/>
              <a:t>not need to capture every detail of the debate</a:t>
            </a:r>
            <a:r>
              <a:rPr lang="en-GB" dirty="0" smtClean="0"/>
              <a:t>.</a:t>
            </a:r>
          </a:p>
          <a:p>
            <a:r>
              <a:rPr lang="en-GB" dirty="0" smtClean="0"/>
              <a:t>Explains how the topic is to be investigated further as a research project, including design and methodology.</a:t>
            </a:r>
            <a:endParaRPr lang="en-GB" dirty="0"/>
          </a:p>
        </p:txBody>
      </p:sp>
      <p:pic>
        <p:nvPicPr>
          <p:cNvPr id="4" name="Picture 3"/>
          <p:cNvPicPr>
            <a:picLocks noChangeAspect="1"/>
          </p:cNvPicPr>
          <p:nvPr/>
        </p:nvPicPr>
        <p:blipFill>
          <a:blip r:embed="rId3"/>
          <a:stretch>
            <a:fillRect/>
          </a:stretch>
        </p:blipFill>
        <p:spPr>
          <a:xfrm>
            <a:off x="8239077" y="4928134"/>
            <a:ext cx="1613014" cy="1610133"/>
          </a:xfrm>
          <a:prstGeom prst="rect">
            <a:avLst/>
          </a:prstGeom>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42366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437" y="365125"/>
            <a:ext cx="11000935" cy="1325563"/>
          </a:xfrm>
        </p:spPr>
        <p:txBody>
          <a:bodyPr>
            <a:normAutofit/>
          </a:bodyPr>
          <a:lstStyle/>
          <a:p>
            <a:r>
              <a:rPr lang="en-GB" sz="4000" b="1" dirty="0" smtClean="0">
                <a:solidFill>
                  <a:srgbClr val="6C0036"/>
                </a:solidFill>
                <a:latin typeface="Segoe UI Semibold" panose="020B0702040204020203" pitchFamily="34" charset="0"/>
                <a:cs typeface="Consolas" panose="020B0609020204030204" pitchFamily="49" charset="0"/>
              </a:rPr>
              <a:t>Literature review research question examples.</a:t>
            </a:r>
            <a:endParaRPr lang="en-GB" sz="4000" b="1" dirty="0"/>
          </a:p>
        </p:txBody>
      </p:sp>
      <p:sp>
        <p:nvSpPr>
          <p:cNvPr id="3" name="Content Placeholder 2"/>
          <p:cNvSpPr>
            <a:spLocks noGrp="1"/>
          </p:cNvSpPr>
          <p:nvPr>
            <p:ph idx="1"/>
          </p:nvPr>
        </p:nvSpPr>
        <p:spPr/>
        <p:txBody>
          <a:bodyPr/>
          <a:lstStyle/>
          <a:p>
            <a:pPr marL="0" indent="0" algn="ctr">
              <a:buNone/>
            </a:pPr>
            <a:r>
              <a:rPr lang="en-GB" dirty="0" smtClean="0"/>
              <a:t>You have your</a:t>
            </a:r>
            <a:r>
              <a:rPr lang="en-GB" b="1" dirty="0" smtClean="0"/>
              <a:t> </a:t>
            </a:r>
            <a:r>
              <a:rPr lang="en-GB" dirty="0" smtClean="0"/>
              <a:t>topic. </a:t>
            </a:r>
          </a:p>
          <a:p>
            <a:pPr marL="0" indent="0" algn="ctr">
              <a:buNone/>
            </a:pPr>
            <a:r>
              <a:rPr lang="en-GB" b="1" dirty="0" smtClean="0"/>
              <a:t>“Parenting children with severe learning difficulties”</a:t>
            </a:r>
          </a:p>
          <a:p>
            <a:pPr marL="0" indent="0">
              <a:buNone/>
            </a:pPr>
            <a:endParaRPr lang="en-GB" dirty="0" smtClean="0"/>
          </a:p>
          <a:p>
            <a:pPr marL="0" indent="0">
              <a:buNone/>
            </a:pPr>
            <a:r>
              <a:rPr lang="en-GB" dirty="0" smtClean="0"/>
              <a:t>Now you need your </a:t>
            </a:r>
            <a:r>
              <a:rPr lang="en-GB" b="1" dirty="0" smtClean="0"/>
              <a:t>research question</a:t>
            </a:r>
            <a:r>
              <a:rPr lang="en-GB" dirty="0" smtClean="0"/>
              <a:t>.</a:t>
            </a:r>
          </a:p>
          <a:p>
            <a:pPr marL="0" indent="0">
              <a:buNone/>
            </a:pPr>
            <a:r>
              <a:rPr lang="en-GB" dirty="0" smtClean="0"/>
              <a:t>“What is the experience of parents looking after a child with severe learning difficulties?”</a:t>
            </a:r>
          </a:p>
          <a:p>
            <a:pPr marL="0" indent="0">
              <a:buNone/>
            </a:pPr>
            <a:r>
              <a:rPr lang="en-GB" b="1" dirty="0" smtClean="0"/>
              <a:t>OR</a:t>
            </a:r>
          </a:p>
          <a:p>
            <a:pPr marL="0" indent="0">
              <a:buNone/>
            </a:pPr>
            <a:r>
              <a:rPr lang="en-GB" dirty="0" smtClean="0"/>
              <a:t>“Are parents able to access the help they need when looking after a child with severe learning difficulties?”</a:t>
            </a:r>
            <a:endParaRPr lang="en-GB" dirty="0"/>
          </a:p>
        </p:txBody>
      </p: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8544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389" y="354852"/>
            <a:ext cx="10515600" cy="1325563"/>
          </a:xfrm>
        </p:spPr>
        <p:txBody>
          <a:bodyPr/>
          <a:lstStyle/>
          <a:p>
            <a:pPr algn="ctr"/>
            <a:r>
              <a:rPr lang="en-GB" b="1" dirty="0" smtClean="0"/>
              <a:t>	</a:t>
            </a:r>
            <a:r>
              <a:rPr lang="en-GB" b="1" dirty="0">
                <a:solidFill>
                  <a:srgbClr val="6C0036"/>
                </a:solidFill>
                <a:latin typeface="Segoe UI Semibold" panose="020B0702040204020203" pitchFamily="34" charset="0"/>
                <a:cs typeface="Consolas" panose="020B0609020204030204" pitchFamily="49" charset="0"/>
              </a:rPr>
              <a:t> Literature </a:t>
            </a:r>
            <a:r>
              <a:rPr lang="en-GB" b="1" dirty="0" smtClean="0">
                <a:solidFill>
                  <a:srgbClr val="6C0036"/>
                </a:solidFill>
                <a:latin typeface="Segoe UI Semibold" panose="020B0702040204020203" pitchFamily="34" charset="0"/>
                <a:cs typeface="Consolas" panose="020B0609020204030204" pitchFamily="49" charset="0"/>
              </a:rPr>
              <a:t>reviews</a:t>
            </a:r>
            <a:r>
              <a:rPr lang="en-GB" dirty="0" smtClean="0"/>
              <a:t/>
            </a:r>
            <a:br>
              <a:rPr lang="en-GB" dirty="0" smtClean="0"/>
            </a:br>
            <a:endParaRPr lang="en-GB" dirty="0"/>
          </a:p>
        </p:txBody>
      </p:sp>
      <p:sp>
        <p:nvSpPr>
          <p:cNvPr id="3" name="Content Placeholder 2"/>
          <p:cNvSpPr>
            <a:spLocks noGrp="1"/>
          </p:cNvSpPr>
          <p:nvPr>
            <p:ph idx="1"/>
          </p:nvPr>
        </p:nvSpPr>
        <p:spPr>
          <a:xfrm>
            <a:off x="1160755" y="1145842"/>
            <a:ext cx="11031245" cy="5264435"/>
          </a:xfrm>
        </p:spPr>
        <p:txBody>
          <a:bodyPr>
            <a:normAutofit/>
          </a:bodyPr>
          <a:lstStyle/>
          <a:p>
            <a:pPr marL="0" indent="0">
              <a:buNone/>
            </a:pPr>
            <a:endParaRPr lang="en-GB" sz="2400" dirty="0" smtClean="0"/>
          </a:p>
          <a:p>
            <a:pPr marL="0" lvl="0" indent="0">
              <a:buNone/>
            </a:pPr>
            <a:endParaRPr lang="en-GB" dirty="0" smtClean="0"/>
          </a:p>
          <a:p>
            <a:pPr marL="0" lvl="0" indent="0">
              <a:buNone/>
            </a:pPr>
            <a:endParaRPr lang="en-GB" dirty="0"/>
          </a:p>
          <a:p>
            <a:pPr marL="0" lvl="0" indent="0">
              <a:buNone/>
            </a:pPr>
            <a:endParaRPr lang="en-GB" dirty="0" smtClean="0"/>
          </a:p>
          <a:p>
            <a:pPr marL="0" lvl="0" indent="0">
              <a:buNone/>
            </a:pPr>
            <a:endParaRPr lang="en-GB" dirty="0"/>
          </a:p>
          <a:p>
            <a:pPr marL="0" lvl="0" indent="0">
              <a:buNone/>
            </a:pPr>
            <a:endParaRPr lang="en-GB" dirty="0" smtClean="0"/>
          </a:p>
          <a:p>
            <a:pPr marL="0" lvl="0" indent="0">
              <a:buNone/>
            </a:pPr>
            <a:endParaRPr lang="en-GB" dirty="0" smtClean="0"/>
          </a:p>
        </p:txBody>
      </p:sp>
      <p:sp>
        <p:nvSpPr>
          <p:cNvPr id="5" name="Rectangle 1"/>
          <p:cNvSpPr>
            <a:spLocks noChangeArrowheads="1"/>
          </p:cNvSpPr>
          <p:nvPr/>
        </p:nvSpPr>
        <p:spPr bwMode="auto">
          <a:xfrm>
            <a:off x="3162300" y="2538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2"/>
          <p:cNvSpPr>
            <a:spLocks noChangeArrowheads="1"/>
          </p:cNvSpPr>
          <p:nvPr/>
        </p:nvSpPr>
        <p:spPr bwMode="auto">
          <a:xfrm>
            <a:off x="2043714" y="30621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Diagram 5"/>
          <p:cNvGraphicFramePr/>
          <p:nvPr>
            <p:extLst>
              <p:ext uri="{D42A27DB-BD31-4B8C-83A1-F6EECF244321}">
                <p14:modId xmlns:p14="http://schemas.microsoft.com/office/powerpoint/2010/main" val="2375379717"/>
              </p:ext>
            </p:extLst>
          </p:nvPr>
        </p:nvGraphicFramePr>
        <p:xfrm>
          <a:off x="1160756" y="1491175"/>
          <a:ext cx="9996233" cy="491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71302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4C6A8D9-1509-4CFC-8066-22E7AEC5A1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A4B21DB-E232-4CC6-8252-9A10D55B255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26083C5-0070-491F-ACEE-FD071DE7092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6B1B8C4-A6EC-4E2F-9444-15A6263E9AF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1145C01-09D5-4E36-B05C-6A19C6894D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6328817"/>
              </p:ext>
            </p:extLst>
          </p:nvPr>
        </p:nvGraphicFramePr>
        <p:xfrm>
          <a:off x="838200" y="298580"/>
          <a:ext cx="10515600" cy="5878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8426547" y="4332848"/>
            <a:ext cx="3432517" cy="1938992"/>
          </a:xfrm>
          <a:prstGeom prst="rect">
            <a:avLst/>
          </a:prstGeom>
          <a:noFill/>
        </p:spPr>
        <p:txBody>
          <a:bodyPr wrap="square" rtlCol="0">
            <a:spAutoFit/>
          </a:bodyPr>
          <a:lstStyle/>
          <a:p>
            <a:r>
              <a:rPr lang="en-US" sz="2000" dirty="0"/>
              <a:t>Tip! </a:t>
            </a:r>
          </a:p>
          <a:p>
            <a:r>
              <a:rPr lang="en-US" sz="2000" dirty="0"/>
              <a:t>Search for literature reviews in your discipline and read them to get an idea of the themes you might want to look for in your own reading or research.</a:t>
            </a:r>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85858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8827"/>
            <a:ext cx="10515600" cy="1327435"/>
          </a:xfrm>
        </p:spPr>
        <p:txBody>
          <a:bodyPr>
            <a:normAutofit/>
          </a:bodyPr>
          <a:lstStyle/>
          <a:p>
            <a:pPr algn="ctr"/>
            <a:r>
              <a:rPr lang="en-GB" sz="4800" b="1" dirty="0" smtClean="0">
                <a:solidFill>
                  <a:srgbClr val="6C0036"/>
                </a:solidFill>
                <a:latin typeface="Segoe UI Semibold" panose="020B0702040204020203" pitchFamily="34" charset="0"/>
                <a:cs typeface="Consolas" panose="020B0609020204030204" pitchFamily="49" charset="0"/>
              </a:rPr>
              <a:t>What is a dissertation?</a:t>
            </a:r>
            <a:endParaRPr lang="en-GB" sz="4800" b="1" dirty="0">
              <a:latin typeface="Segoe UI Semibold" panose="020B0702040204020203" pitchFamily="34" charset="0"/>
            </a:endParaRPr>
          </a:p>
        </p:txBody>
      </p:sp>
      <p:sp>
        <p:nvSpPr>
          <p:cNvPr id="3" name="Content Placeholder 2"/>
          <p:cNvSpPr>
            <a:spLocks noGrp="1"/>
          </p:cNvSpPr>
          <p:nvPr>
            <p:ph idx="1"/>
          </p:nvPr>
        </p:nvSpPr>
        <p:spPr>
          <a:xfrm>
            <a:off x="838200" y="1966262"/>
            <a:ext cx="10515600" cy="4210701"/>
          </a:xfrm>
        </p:spPr>
        <p:txBody>
          <a:bodyPr/>
          <a:lstStyle/>
          <a:p>
            <a:pPr marL="0" indent="0">
              <a:buNone/>
            </a:pPr>
            <a:endParaRPr lang="en-GB" dirty="0" smtClean="0"/>
          </a:p>
          <a:p>
            <a:pPr marL="0" indent="-284400">
              <a:lnSpc>
                <a:spcPct val="150000"/>
              </a:lnSpc>
              <a:buNone/>
            </a:pPr>
            <a:r>
              <a:rPr lang="en-GB" sz="2400" dirty="0" smtClean="0">
                <a:cs typeface="Arial" panose="020B0604020202020204" pitchFamily="34" charset="0"/>
              </a:rPr>
              <a:t>A dissertation is a piece of research on a very specific and narrow focus. </a:t>
            </a:r>
          </a:p>
          <a:p>
            <a:pPr marL="0" indent="-284400">
              <a:lnSpc>
                <a:spcPct val="150000"/>
              </a:lnSpc>
              <a:buNone/>
            </a:pPr>
            <a:r>
              <a:rPr lang="en-GB" sz="2400" dirty="0" smtClean="0">
                <a:cs typeface="Arial" panose="020B0604020202020204" pitchFamily="34" charset="0"/>
              </a:rPr>
              <a:t>It may take a number of forms depending on the topic or problem which the researcher is focussing on.</a:t>
            </a:r>
          </a:p>
        </p:txBody>
      </p:sp>
      <p:pic>
        <p:nvPicPr>
          <p:cNvPr id="4" name="Picture 3"/>
          <p:cNvPicPr>
            <a:picLocks noChangeAspect="1"/>
          </p:cNvPicPr>
          <p:nvPr/>
        </p:nvPicPr>
        <p:blipFill>
          <a:blip r:embed="rId3"/>
          <a:stretch>
            <a:fillRect/>
          </a:stretch>
        </p:blipFill>
        <p:spPr>
          <a:xfrm>
            <a:off x="4846211" y="3958457"/>
            <a:ext cx="2499577" cy="2493480"/>
          </a:xfrm>
          <a:prstGeom prst="rect">
            <a:avLst/>
          </a:prstGeom>
          <a:effectLst>
            <a:outerShdw blurRad="50800" dist="38100" dir="10800000" algn="r" rotWithShape="0">
              <a:prstClr val="black">
                <a:alpha val="40000"/>
              </a:prstClr>
            </a:outerShdw>
          </a:effectLst>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25826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482600"/>
            <a:ext cx="11074400" cy="5694363"/>
          </a:xfrm>
        </p:spPr>
        <p:txBody>
          <a:bodyPr>
            <a:normAutofit/>
          </a:bodyPr>
          <a:lstStyle/>
          <a:p>
            <a:pPr marL="457200" lvl="1" indent="0">
              <a:buNone/>
            </a:pPr>
            <a:endParaRPr lang="en-GB" sz="2000" b="1" dirty="0" smtClean="0">
              <a:solidFill>
                <a:schemeClr val="accent2">
                  <a:lumMod val="75000"/>
                </a:schemeClr>
              </a:solidFill>
            </a:endParaRPr>
          </a:p>
          <a:p>
            <a:pPr marL="457200" lvl="1" indent="0">
              <a:buNone/>
            </a:pPr>
            <a:endParaRPr lang="en-GB" b="1" dirty="0" smtClean="0">
              <a:solidFill>
                <a:schemeClr val="accent2">
                  <a:lumMod val="75000"/>
                </a:schemeClr>
              </a:solidFill>
            </a:endParaRPr>
          </a:p>
          <a:p>
            <a:endParaRPr lang="en-GB" dirty="0"/>
          </a:p>
        </p:txBody>
      </p:sp>
      <p:graphicFrame>
        <p:nvGraphicFramePr>
          <p:cNvPr id="2" name="Diagram 1"/>
          <p:cNvGraphicFramePr/>
          <p:nvPr>
            <p:extLst>
              <p:ext uri="{D42A27DB-BD31-4B8C-83A1-F6EECF244321}">
                <p14:modId xmlns:p14="http://schemas.microsoft.com/office/powerpoint/2010/main" val="2817910723"/>
              </p:ext>
            </p:extLst>
          </p:nvPr>
        </p:nvGraphicFramePr>
        <p:xfrm>
          <a:off x="956603" y="482600"/>
          <a:ext cx="10803988" cy="6072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2255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6C0036"/>
                </a:solidFill>
                <a:latin typeface="Segoe UI Semibold" panose="020B0702040204020203" pitchFamily="34" charset="0"/>
                <a:cs typeface="Consolas" panose="020B0609020204030204" pitchFamily="49" charset="0"/>
              </a:rPr>
              <a:t>Literature review: Writing tips</a:t>
            </a:r>
            <a:r>
              <a:rPr lang="en-GB" dirty="0" smtClean="0"/>
              <a:t/>
            </a:r>
            <a:br>
              <a:rPr lang="en-GB" dirty="0" smtClean="0"/>
            </a:br>
            <a:endParaRPr lang="en-GB" dirty="0"/>
          </a:p>
        </p:txBody>
      </p:sp>
      <p:sp>
        <p:nvSpPr>
          <p:cNvPr id="3" name="Content Placeholder 2"/>
          <p:cNvSpPr>
            <a:spLocks noGrp="1"/>
          </p:cNvSpPr>
          <p:nvPr>
            <p:ph idx="1"/>
          </p:nvPr>
        </p:nvSpPr>
        <p:spPr>
          <a:xfrm>
            <a:off x="838200" y="1690688"/>
            <a:ext cx="10515600" cy="5320937"/>
          </a:xfrm>
        </p:spPr>
        <p:txBody>
          <a:bodyPr>
            <a:normAutofit/>
          </a:bodyPr>
          <a:lstStyle/>
          <a:p>
            <a:pPr marL="0" lvl="0" indent="0">
              <a:buNone/>
            </a:pPr>
            <a:endParaRPr lang="en-GB" dirty="0"/>
          </a:p>
          <a:p>
            <a:pPr marL="0" lvl="0" indent="0">
              <a:buNone/>
            </a:pPr>
            <a:endParaRPr lang="en-GB" dirty="0"/>
          </a:p>
          <a:p>
            <a:pPr marL="0" indent="0">
              <a:buNone/>
            </a:pPr>
            <a:endParaRPr lang="en-GB" dirty="0"/>
          </a:p>
          <a:p>
            <a:endParaRPr lang="en-GB" dirty="0"/>
          </a:p>
        </p:txBody>
      </p:sp>
      <p:graphicFrame>
        <p:nvGraphicFramePr>
          <p:cNvPr id="6" name="Diagram 5"/>
          <p:cNvGraphicFramePr/>
          <p:nvPr>
            <p:extLst>
              <p:ext uri="{D42A27DB-BD31-4B8C-83A1-F6EECF244321}">
                <p14:modId xmlns:p14="http://schemas.microsoft.com/office/powerpoint/2010/main" val="4089003125"/>
              </p:ext>
            </p:extLst>
          </p:nvPr>
        </p:nvGraphicFramePr>
        <p:xfrm>
          <a:off x="956603" y="1111348"/>
          <a:ext cx="9987169" cy="5381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53239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	</a:t>
            </a:r>
            <a:r>
              <a:rPr lang="en-GB" b="1" dirty="0">
                <a:solidFill>
                  <a:srgbClr val="6C0036"/>
                </a:solidFill>
                <a:latin typeface="Segoe UI Semibold" panose="020B0702040204020203" pitchFamily="34" charset="0"/>
                <a:cs typeface="Consolas" panose="020B0609020204030204" pitchFamily="49" charset="0"/>
              </a:rPr>
              <a:t> Literature review: Writing </a:t>
            </a:r>
            <a:r>
              <a:rPr lang="en-GB" b="1" dirty="0" smtClean="0">
                <a:solidFill>
                  <a:srgbClr val="6C0036"/>
                </a:solidFill>
                <a:latin typeface="Segoe UI Semibold" panose="020B0702040204020203" pitchFamily="34" charset="0"/>
                <a:cs typeface="Consolas" panose="020B0609020204030204" pitchFamily="49" charset="0"/>
              </a:rPr>
              <a:t>tips</a:t>
            </a:r>
            <a:r>
              <a:rPr lang="en-GB" dirty="0" smtClean="0"/>
              <a:t/>
            </a:r>
            <a:br>
              <a:rPr lang="en-GB" dirty="0" smtClean="0"/>
            </a:br>
            <a:endParaRPr lang="en-GB" dirty="0"/>
          </a:p>
        </p:txBody>
      </p:sp>
      <p:sp>
        <p:nvSpPr>
          <p:cNvPr id="3" name="Content Placeholder 2"/>
          <p:cNvSpPr>
            <a:spLocks noGrp="1"/>
          </p:cNvSpPr>
          <p:nvPr>
            <p:ph idx="1"/>
          </p:nvPr>
        </p:nvSpPr>
        <p:spPr>
          <a:xfrm>
            <a:off x="838200" y="1297576"/>
            <a:ext cx="10515600" cy="5320937"/>
          </a:xfrm>
        </p:spPr>
        <p:txBody>
          <a:bodyPr>
            <a:normAutofit/>
          </a:bodyPr>
          <a:lstStyle/>
          <a:p>
            <a:pPr marL="0" lvl="0" indent="0">
              <a:buNone/>
            </a:pPr>
            <a:r>
              <a:rPr lang="en-GB" sz="2400" dirty="0" smtClean="0"/>
              <a:t>On </a:t>
            </a:r>
            <a:r>
              <a:rPr lang="en-GB" sz="2400" dirty="0"/>
              <a:t>occasion it is </a:t>
            </a:r>
            <a:r>
              <a:rPr lang="en-GB" sz="2400" i="1" dirty="0"/>
              <a:t>better</a:t>
            </a:r>
            <a:r>
              <a:rPr lang="en-GB" sz="2400" dirty="0"/>
              <a:t> to paraphrase multiple authors: for example, </a:t>
            </a:r>
            <a:endParaRPr lang="en-GB" sz="2400" dirty="0" smtClean="0"/>
          </a:p>
          <a:p>
            <a:pPr marL="0" lvl="0" indent="0">
              <a:buNone/>
            </a:pPr>
            <a:r>
              <a:rPr lang="en-GB" sz="2000" dirty="0" smtClean="0"/>
              <a:t>‘</a:t>
            </a:r>
            <a:r>
              <a:rPr lang="en-GB" sz="2000" dirty="0"/>
              <a:t>Numerous authors have argued </a:t>
            </a:r>
            <a:r>
              <a:rPr lang="en-GB" sz="2000" b="1" dirty="0"/>
              <a:t>x </a:t>
            </a:r>
            <a:r>
              <a:rPr lang="en-GB" sz="2000" dirty="0"/>
              <a:t>(see for example </a:t>
            </a:r>
            <a:r>
              <a:rPr lang="en-GB" sz="2000" dirty="0" smtClean="0"/>
              <a:t>Smith, </a:t>
            </a:r>
            <a:r>
              <a:rPr lang="en-GB" sz="2000" dirty="0"/>
              <a:t>2010, </a:t>
            </a:r>
            <a:r>
              <a:rPr lang="en-GB" sz="2000" dirty="0" smtClean="0"/>
              <a:t>Jones, </a:t>
            </a:r>
            <a:r>
              <a:rPr lang="en-GB" sz="2000" dirty="0"/>
              <a:t>2009 and </a:t>
            </a:r>
            <a:r>
              <a:rPr lang="en-GB" sz="2000" dirty="0" err="1" smtClean="0"/>
              <a:t>Bloggs</a:t>
            </a:r>
            <a:r>
              <a:rPr lang="en-GB" sz="2000" dirty="0" smtClean="0"/>
              <a:t>, </a:t>
            </a:r>
            <a:r>
              <a:rPr lang="en-GB" sz="2000" dirty="0"/>
              <a:t>2001</a:t>
            </a:r>
            <a:r>
              <a:rPr lang="en-GB" sz="2000" dirty="0" smtClean="0"/>
              <a:t>).</a:t>
            </a:r>
          </a:p>
          <a:p>
            <a:pPr marL="0" lvl="0" indent="0">
              <a:buNone/>
            </a:pPr>
            <a:endParaRPr lang="en-GB" dirty="0"/>
          </a:p>
          <a:p>
            <a:pPr marL="0" lvl="0" indent="0">
              <a:buNone/>
            </a:pPr>
            <a:r>
              <a:rPr lang="en-GB" sz="2400" dirty="0"/>
              <a:t>Then acknowledge the counter arguments: for </a:t>
            </a:r>
            <a:r>
              <a:rPr lang="en-GB" sz="2400" dirty="0" smtClean="0"/>
              <a:t>example</a:t>
            </a:r>
          </a:p>
          <a:p>
            <a:pPr marL="0" lvl="0" indent="0">
              <a:buNone/>
            </a:pPr>
            <a:r>
              <a:rPr lang="en-GB" sz="2400" dirty="0" smtClean="0"/>
              <a:t> </a:t>
            </a:r>
            <a:r>
              <a:rPr lang="en-GB" sz="2000" dirty="0"/>
              <a:t>‘However other authors have suggested </a:t>
            </a:r>
            <a:r>
              <a:rPr lang="en-GB" sz="2000" b="1" dirty="0"/>
              <a:t>y</a:t>
            </a:r>
            <a:r>
              <a:rPr lang="en-GB" sz="2000" dirty="0"/>
              <a:t> (see for example Cooper, 2011, Johnson, 2005 and Butcher, 2000</a:t>
            </a:r>
            <a:r>
              <a:rPr lang="en-GB" sz="2000" dirty="0" smtClean="0"/>
              <a:t>).</a:t>
            </a:r>
          </a:p>
          <a:p>
            <a:pPr lvl="0"/>
            <a:endParaRPr lang="en-GB" dirty="0"/>
          </a:p>
          <a:p>
            <a:pPr marL="0" lvl="0" indent="0">
              <a:buNone/>
            </a:pPr>
            <a:r>
              <a:rPr lang="en-GB" sz="2400" dirty="0"/>
              <a:t>Then give your position on </a:t>
            </a:r>
            <a:r>
              <a:rPr lang="en-GB" sz="2400" dirty="0" smtClean="0"/>
              <a:t>this – your </a:t>
            </a:r>
            <a:r>
              <a:rPr lang="en-GB" sz="2400" dirty="0"/>
              <a:t>arguments for </a:t>
            </a:r>
            <a:r>
              <a:rPr lang="en-GB" sz="2400" b="1" dirty="0"/>
              <a:t>x</a:t>
            </a:r>
            <a:r>
              <a:rPr lang="en-GB" sz="2400" dirty="0"/>
              <a:t> as against </a:t>
            </a:r>
            <a:r>
              <a:rPr lang="en-GB" sz="2400" b="1" dirty="0"/>
              <a:t>y</a:t>
            </a:r>
            <a:r>
              <a:rPr lang="en-GB" sz="2400" dirty="0"/>
              <a:t>.</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0960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2354"/>
          </a:xfrm>
        </p:spPr>
        <p:txBody>
          <a:bodyPr/>
          <a:lstStyle/>
          <a:p>
            <a:pPr algn="ctr"/>
            <a:r>
              <a:rPr lang="en-GB" b="1" dirty="0" smtClean="0">
                <a:solidFill>
                  <a:srgbClr val="6C0036"/>
                </a:solidFill>
                <a:latin typeface="Segoe UI Semibold" panose="020B0702040204020203" pitchFamily="34" charset="0"/>
                <a:cs typeface="Consolas" panose="020B0609020204030204" pitchFamily="49" charset="0"/>
              </a:rPr>
              <a:t>A Synthesis Matrix</a:t>
            </a:r>
            <a:endParaRPr lang="en-GB" b="1" dirty="0"/>
          </a:p>
        </p:txBody>
      </p:sp>
      <p:sp>
        <p:nvSpPr>
          <p:cNvPr id="3" name="Content Placeholder 2"/>
          <p:cNvSpPr>
            <a:spLocks noGrp="1"/>
          </p:cNvSpPr>
          <p:nvPr>
            <p:ph idx="1"/>
          </p:nvPr>
        </p:nvSpPr>
        <p:spPr>
          <a:xfrm>
            <a:off x="838200" y="1397479"/>
            <a:ext cx="10515600" cy="3933645"/>
          </a:xfrm>
        </p:spPr>
        <p:txBody>
          <a:bodyPr>
            <a:normAutofit fontScale="25000" lnSpcReduction="20000"/>
          </a:bodyPr>
          <a:lstStyle/>
          <a:p>
            <a:pPr marL="0" indent="0">
              <a:buNone/>
            </a:pPr>
            <a:r>
              <a:rPr lang="en-US" sz="8000" dirty="0" err="1" smtClean="0"/>
              <a:t>Synthesising</a:t>
            </a:r>
            <a:r>
              <a:rPr lang="en-US" sz="8000" dirty="0" smtClean="0"/>
              <a:t> information is closely connected to determining importance.</a:t>
            </a:r>
          </a:p>
          <a:p>
            <a:pPr marL="0" indent="0">
              <a:buNone/>
            </a:pPr>
            <a:endParaRPr lang="en-US" sz="8000" dirty="0" smtClean="0"/>
          </a:p>
          <a:p>
            <a:r>
              <a:rPr lang="en-US" sz="8000" dirty="0" smtClean="0"/>
              <a:t>Determine what is important in the text.</a:t>
            </a:r>
          </a:p>
          <a:p>
            <a:r>
              <a:rPr lang="en-US" sz="8000" dirty="0" smtClean="0"/>
              <a:t>Organizing, recall and recreate the information and fit it in with what is already known.</a:t>
            </a:r>
          </a:p>
          <a:p>
            <a:r>
              <a:rPr lang="en-US" sz="8000" dirty="0" smtClean="0"/>
              <a:t>A synthesis matrix presented in a chart may help you to think/write in sub-topics. </a:t>
            </a:r>
          </a:p>
          <a:p>
            <a:r>
              <a:rPr lang="en-US" sz="8000" dirty="0" smtClean="0"/>
              <a:t>Work </a:t>
            </a:r>
            <a:r>
              <a:rPr lang="en-US" sz="8000" dirty="0"/>
              <a:t>vertically in a</a:t>
            </a:r>
            <a:r>
              <a:rPr lang="en-US" sz="8000" dirty="0" smtClean="0"/>
              <a:t> chart column </a:t>
            </a:r>
            <a:r>
              <a:rPr lang="en-US" sz="8000" dirty="0"/>
              <a:t>belonging </a:t>
            </a:r>
            <a:r>
              <a:rPr lang="en-US" sz="8000" dirty="0" smtClean="0"/>
              <a:t>to </a:t>
            </a:r>
            <a:r>
              <a:rPr lang="en-US" sz="8000" dirty="0"/>
              <a:t>a</a:t>
            </a:r>
            <a:r>
              <a:rPr lang="en-US" sz="8000" dirty="0" smtClean="0"/>
              <a:t> </a:t>
            </a:r>
            <a:r>
              <a:rPr lang="en-US" sz="8000" dirty="0"/>
              <a:t>source, recording as much information as possible about each significant </a:t>
            </a:r>
            <a:r>
              <a:rPr lang="en-US" sz="8000" dirty="0" smtClean="0"/>
              <a:t>idea presented </a:t>
            </a:r>
            <a:r>
              <a:rPr lang="en-US" sz="8000" dirty="0"/>
              <a:t>in the work. </a:t>
            </a:r>
            <a:endParaRPr lang="en-US" sz="8000" dirty="0" smtClean="0"/>
          </a:p>
          <a:p>
            <a:pPr marL="0" indent="0">
              <a:buNone/>
            </a:pPr>
            <a:r>
              <a:rPr lang="en-US" sz="8000" dirty="0" smtClean="0">
                <a:hlinkClick r:id="rId3" action="ppaction://hlinksldjump"/>
              </a:rPr>
              <a:t>Example Chart</a:t>
            </a:r>
            <a:endParaRPr lang="en-US" sz="8000" dirty="0" smtClean="0"/>
          </a:p>
          <a:p>
            <a:pPr marL="0" indent="0">
              <a:buNone/>
            </a:pPr>
            <a:endParaRPr lang="en-US" sz="8000"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sz="1400" i="1" dirty="0" smtClean="0"/>
          </a:p>
          <a:p>
            <a:pPr marL="0" indent="0">
              <a:buNone/>
            </a:pPr>
            <a:endParaRPr lang="en-GB" sz="1400" i="1" dirty="0"/>
          </a:p>
          <a:p>
            <a:pPr marL="0" indent="0">
              <a:buNone/>
            </a:pPr>
            <a:endParaRPr lang="en-GB" sz="1400" i="1" dirty="0" smtClean="0"/>
          </a:p>
          <a:p>
            <a:pPr marL="0" indent="0">
              <a:buNone/>
            </a:pPr>
            <a:r>
              <a:rPr lang="en-GB" sz="1400" i="1" dirty="0" smtClean="0"/>
              <a:t>	</a:t>
            </a:r>
            <a:endParaRPr lang="en-GB" sz="1400" i="1" dirty="0"/>
          </a:p>
        </p:txBody>
      </p:sp>
      <p:pic>
        <p:nvPicPr>
          <p:cNvPr id="5" name="Picture 4"/>
          <p:cNvPicPr>
            <a:picLocks noChangeAspect="1"/>
          </p:cNvPicPr>
          <p:nvPr/>
        </p:nvPicPr>
        <p:blipFill>
          <a:blip r:embed="rId4"/>
          <a:stretch>
            <a:fillRect/>
          </a:stretch>
        </p:blipFill>
        <p:spPr>
          <a:xfrm>
            <a:off x="4993555" y="4279117"/>
            <a:ext cx="2204889" cy="1624212"/>
          </a:xfrm>
          <a:prstGeom prst="rect">
            <a:avLst/>
          </a:prstGeom>
        </p:spPr>
      </p:pic>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24379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2612853"/>
              </p:ext>
            </p:extLst>
          </p:nvPr>
        </p:nvGraphicFramePr>
        <p:xfrm>
          <a:off x="555171" y="1133170"/>
          <a:ext cx="10983685" cy="5009640"/>
        </p:xfrm>
        <a:graphic>
          <a:graphicData uri="http://schemas.openxmlformats.org/drawingml/2006/table">
            <a:tbl>
              <a:tblPr firstRow="1" bandRow="1">
                <a:tableStyleId>{93296810-A885-4BE3-A3E7-6D5BEEA58F35}</a:tableStyleId>
              </a:tblPr>
              <a:tblGrid>
                <a:gridCol w="2196737"/>
                <a:gridCol w="1815568"/>
                <a:gridCol w="2006153"/>
                <a:gridCol w="2058742"/>
                <a:gridCol w="2906485"/>
              </a:tblGrid>
              <a:tr h="1117682">
                <a:tc>
                  <a:txBody>
                    <a:bodyPr/>
                    <a:lstStyle/>
                    <a:p>
                      <a:r>
                        <a:rPr lang="en-GB" sz="1800" u="none" strike="noStrike" kern="1200" baseline="0" dirty="0" smtClean="0"/>
                        <a:t>Research topic</a:t>
                      </a:r>
                    </a:p>
                    <a:p>
                      <a:r>
                        <a:rPr lang="en-GB" sz="1800" u="none" strike="noStrike" kern="1200" baseline="0" dirty="0" smtClean="0"/>
                        <a:t>Burnout syndrome</a:t>
                      </a:r>
                    </a:p>
                    <a:p>
                      <a:r>
                        <a:rPr lang="en-GB" sz="1800" u="none" strike="noStrike" kern="1200" baseline="0" dirty="0" smtClean="0"/>
                        <a:t>amongst ICU nurses</a:t>
                      </a:r>
                      <a:endParaRPr lang="en-GB" dirty="0"/>
                    </a:p>
                  </a:txBody>
                  <a:tcPr/>
                </a:tc>
                <a:tc>
                  <a:txBody>
                    <a:bodyPr/>
                    <a:lstStyle/>
                    <a:p>
                      <a:r>
                        <a:rPr lang="en-GB" sz="1800" u="none" strike="noStrike" kern="1200" baseline="0" dirty="0" smtClean="0"/>
                        <a:t>Author A</a:t>
                      </a:r>
                    </a:p>
                    <a:p>
                      <a:r>
                        <a:rPr lang="en-GB" sz="1800" u="none" strike="noStrike" kern="1200" baseline="0" dirty="0" smtClean="0"/>
                        <a:t>Peterson, A.</a:t>
                      </a:r>
                      <a:endParaRPr lang="en-GB" dirty="0"/>
                    </a:p>
                  </a:txBody>
                  <a:tcPr/>
                </a:tc>
                <a:tc>
                  <a:txBody>
                    <a:bodyPr/>
                    <a:lstStyle/>
                    <a:p>
                      <a:r>
                        <a:rPr lang="en-GB" sz="1800" u="none" strike="noStrike" kern="1200" baseline="0" dirty="0" smtClean="0"/>
                        <a:t>Author B</a:t>
                      </a:r>
                    </a:p>
                    <a:p>
                      <a:r>
                        <a:rPr lang="en-GB" sz="1800" u="none" strike="noStrike" kern="1200" baseline="0" dirty="0" smtClean="0"/>
                        <a:t>Bannerman, J.</a:t>
                      </a:r>
                      <a:endParaRPr lang="en-GB" dirty="0"/>
                    </a:p>
                  </a:txBody>
                  <a:tcPr/>
                </a:tc>
                <a:tc>
                  <a:txBody>
                    <a:bodyPr/>
                    <a:lstStyle/>
                    <a:p>
                      <a:r>
                        <a:rPr lang="en-GB" sz="1800" u="none" strike="noStrike" kern="1200" baseline="0" dirty="0" smtClean="0"/>
                        <a:t>Author C</a:t>
                      </a:r>
                    </a:p>
                    <a:p>
                      <a:r>
                        <a:rPr lang="en-GB" sz="1800" u="none" strike="noStrike" kern="1200" baseline="0" dirty="0" smtClean="0"/>
                        <a:t>Allan,S. and</a:t>
                      </a:r>
                    </a:p>
                    <a:p>
                      <a:r>
                        <a:rPr lang="en-GB" sz="1800" u="none" strike="noStrike" kern="1200" baseline="0" dirty="0" smtClean="0"/>
                        <a:t>White, M.</a:t>
                      </a:r>
                      <a:endParaRPr lang="en-GB" dirty="0"/>
                    </a:p>
                  </a:txBody>
                  <a:tcPr/>
                </a:tc>
                <a:tc>
                  <a:txBody>
                    <a:bodyPr/>
                    <a:lstStyle/>
                    <a:p>
                      <a:r>
                        <a:rPr lang="en-GB" sz="1800" u="none" strike="noStrike" kern="1200" baseline="0" dirty="0" smtClean="0"/>
                        <a:t>Points to note/comments</a:t>
                      </a:r>
                      <a:endParaRPr lang="en-GB" dirty="0"/>
                    </a:p>
                  </a:txBody>
                  <a:tcPr/>
                </a:tc>
              </a:tr>
              <a:tr h="601828">
                <a:tc>
                  <a:txBody>
                    <a:bodyPr/>
                    <a:lstStyle/>
                    <a:p>
                      <a:r>
                        <a:rPr lang="en-GB" sz="1800" u="none" strike="noStrike" kern="1200" baseline="0" dirty="0" smtClean="0"/>
                        <a:t>Article title/details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84025">
                <a:tc>
                  <a:txBody>
                    <a:bodyPr/>
                    <a:lstStyle/>
                    <a:p>
                      <a:r>
                        <a:rPr lang="en-GB" sz="1800" u="none" strike="noStrike" kern="1200" baseline="0" dirty="0" smtClean="0"/>
                        <a:t>Research aims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1280172">
                <a:tc>
                  <a:txBody>
                    <a:bodyPr/>
                    <a:lstStyle/>
                    <a:p>
                      <a:r>
                        <a:rPr lang="en-GB" sz="1800" u="none" strike="noStrike" kern="1200" baseline="0" dirty="0" smtClean="0"/>
                        <a:t>Methods</a:t>
                      </a:r>
                      <a:endParaRPr lang="en-GB" dirty="0"/>
                    </a:p>
                  </a:txBody>
                  <a:tcPr/>
                </a:tc>
                <a:tc>
                  <a:txBody>
                    <a:bodyPr/>
                    <a:lstStyle/>
                    <a:p>
                      <a:r>
                        <a:rPr lang="en-GB" sz="1800" u="none" strike="noStrike" kern="1200" baseline="0" dirty="0" smtClean="0"/>
                        <a:t>qualitative:</a:t>
                      </a:r>
                    </a:p>
                    <a:p>
                      <a:r>
                        <a:rPr lang="en-GB" sz="1800" u="none" strike="noStrike" kern="1200" baseline="0" dirty="0" smtClean="0"/>
                        <a:t>case study :</a:t>
                      </a:r>
                    </a:p>
                    <a:p>
                      <a:r>
                        <a:rPr lang="en-GB" sz="1800" u="none" strike="noStrike" kern="1200" baseline="0" dirty="0" smtClean="0"/>
                        <a:t>6 ICU nurses</a:t>
                      </a:r>
                    </a:p>
                    <a:p>
                      <a:r>
                        <a:rPr lang="en-GB" sz="1800" u="none" strike="noStrike" kern="1200" baseline="0" dirty="0" smtClean="0"/>
                        <a:t>over 9 months</a:t>
                      </a:r>
                      <a:endParaRPr lang="en-GB" dirty="0"/>
                    </a:p>
                  </a:txBody>
                  <a:tcPr/>
                </a:tc>
                <a:tc>
                  <a:txBody>
                    <a:bodyPr/>
                    <a:lstStyle/>
                    <a:p>
                      <a:r>
                        <a:rPr lang="en-GB" sz="1800" u="none" strike="noStrike" kern="1200" baseline="0" dirty="0" smtClean="0"/>
                        <a:t>qualitative:</a:t>
                      </a:r>
                    </a:p>
                    <a:p>
                      <a:r>
                        <a:rPr lang="en-GB" sz="1800" u="none" strike="noStrike" kern="1200" baseline="0" dirty="0" smtClean="0"/>
                        <a:t>questionnaire:</a:t>
                      </a:r>
                    </a:p>
                    <a:p>
                      <a:r>
                        <a:rPr lang="en-GB" sz="1800" u="none" strike="noStrike" kern="1200" baseline="0" dirty="0" smtClean="0"/>
                        <a:t>572 general</a:t>
                      </a:r>
                    </a:p>
                    <a:p>
                      <a:r>
                        <a:rPr lang="en-GB" sz="1800" u="none" strike="noStrike" kern="1200" baseline="0" dirty="0" smtClean="0"/>
                        <a:t>ward nurses</a:t>
                      </a:r>
                      <a:endParaRPr lang="en-GB" dirty="0"/>
                    </a:p>
                  </a:txBody>
                  <a:tcPr/>
                </a:tc>
                <a:tc>
                  <a:txBody>
                    <a:bodyPr/>
                    <a:lstStyle/>
                    <a:p>
                      <a:r>
                        <a:rPr lang="en-GB" sz="1800" u="none" strike="noStrike" kern="1200" baseline="0" dirty="0" smtClean="0"/>
                        <a:t>qualitative:</a:t>
                      </a:r>
                    </a:p>
                    <a:p>
                      <a:r>
                        <a:rPr lang="en-GB" sz="1800" u="none" strike="noStrike" kern="1200" baseline="0" dirty="0" smtClean="0"/>
                        <a:t>cross-sectional</a:t>
                      </a:r>
                    </a:p>
                    <a:p>
                      <a:r>
                        <a:rPr lang="en-GB" sz="1800" u="none" strike="noStrike" kern="1200" baseline="0" dirty="0" smtClean="0"/>
                        <a:t>survey of 5956</a:t>
                      </a:r>
                    </a:p>
                    <a:p>
                      <a:r>
                        <a:rPr lang="en-GB" sz="1800" u="none" strike="noStrike" kern="1200" baseline="0" dirty="0" smtClean="0"/>
                        <a:t>staff nurses</a:t>
                      </a:r>
                      <a:endParaRPr lang="en-GB" dirty="0"/>
                    </a:p>
                  </a:txBody>
                  <a:tcPr/>
                </a:tc>
                <a:tc>
                  <a:txBody>
                    <a:bodyPr/>
                    <a:lstStyle/>
                    <a:p>
                      <a:r>
                        <a:rPr lang="en-US" sz="1800" u="none" strike="noStrike" kern="1200" baseline="0" dirty="0" smtClean="0"/>
                        <a:t>A = case study over longer</a:t>
                      </a:r>
                    </a:p>
                    <a:p>
                      <a:r>
                        <a:rPr lang="en-US" sz="1800" u="none" strike="noStrike" kern="1200" baseline="0" dirty="0" smtClean="0"/>
                        <a:t>research period than B and</a:t>
                      </a:r>
                    </a:p>
                    <a:p>
                      <a:r>
                        <a:rPr lang="en-GB" sz="1800" u="none" strike="noStrike" kern="1200" baseline="0" dirty="0" smtClean="0"/>
                        <a:t>C (only questionnaires) –</a:t>
                      </a:r>
                    </a:p>
                    <a:p>
                      <a:r>
                        <a:rPr lang="en-GB" sz="1800" u="none" strike="noStrike" kern="1200" baseline="0" dirty="0" smtClean="0"/>
                        <a:t>significant?</a:t>
                      </a:r>
                      <a:endParaRPr lang="en-GB" dirty="0"/>
                    </a:p>
                  </a:txBody>
                  <a:tcPr/>
                </a:tc>
              </a:tr>
              <a:tr h="609326">
                <a:tc>
                  <a:txBody>
                    <a:bodyPr/>
                    <a:lstStyle/>
                    <a:p>
                      <a:r>
                        <a:rPr lang="en-GB" sz="1800" u="none" strike="noStrike" kern="1200" baseline="0" dirty="0" smtClean="0"/>
                        <a:t>Findings: main ideas/themes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601828">
                <a:tc>
                  <a:txBody>
                    <a:bodyPr/>
                    <a:lstStyle/>
                    <a:p>
                      <a:r>
                        <a:rPr lang="en-GB" sz="1800" u="none" strike="noStrike" kern="1200" baseline="0" dirty="0" smtClean="0"/>
                        <a:t>Discussion/analysis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84025">
                <a:tc>
                  <a:txBody>
                    <a:bodyPr/>
                    <a:lstStyle/>
                    <a:p>
                      <a:r>
                        <a:rPr lang="en-GB" sz="1800" u="none" strike="noStrike" kern="1200" baseline="0" dirty="0" smtClean="0"/>
                        <a:t>Conclusions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4" name="Rectangle 3"/>
          <p:cNvSpPr/>
          <p:nvPr/>
        </p:nvSpPr>
        <p:spPr>
          <a:xfrm>
            <a:off x="445198" y="6142810"/>
            <a:ext cx="3373552" cy="338554"/>
          </a:xfrm>
          <a:prstGeom prst="rect">
            <a:avLst/>
          </a:prstGeom>
        </p:spPr>
        <p:txBody>
          <a:bodyPr wrap="none">
            <a:spAutoFit/>
          </a:bodyPr>
          <a:lstStyle/>
          <a:p>
            <a:r>
              <a:rPr lang="en-GB" sz="1600" dirty="0"/>
              <a:t>Queen Margaret University, Edinburgh</a:t>
            </a:r>
          </a:p>
        </p:txBody>
      </p:sp>
      <p:sp>
        <p:nvSpPr>
          <p:cNvPr id="5" name="TextBox 4"/>
          <p:cNvSpPr txBox="1"/>
          <p:nvPr/>
        </p:nvSpPr>
        <p:spPr>
          <a:xfrm>
            <a:off x="564941" y="250372"/>
            <a:ext cx="9829800" cy="769441"/>
          </a:xfrm>
          <a:prstGeom prst="rect">
            <a:avLst/>
          </a:prstGeom>
          <a:noFill/>
        </p:spPr>
        <p:txBody>
          <a:bodyPr wrap="square" rtlCol="0">
            <a:spAutoFit/>
          </a:bodyPr>
          <a:lstStyle/>
          <a:p>
            <a:pPr algn="ctr"/>
            <a:r>
              <a:rPr lang="en-GB" sz="4400" b="1" dirty="0">
                <a:solidFill>
                  <a:srgbClr val="6C0036"/>
                </a:solidFill>
                <a:latin typeface="Segoe UI Semibold" panose="020B0702040204020203" pitchFamily="34" charset="0"/>
                <a:cs typeface="Consolas" panose="020B0609020204030204" pitchFamily="49" charset="0"/>
              </a:rPr>
              <a:t>A Synthesis Matrix</a:t>
            </a:r>
            <a:endParaRPr lang="en-GB" sz="4400" dirty="0"/>
          </a:p>
        </p:txBody>
      </p:sp>
      <p:sp>
        <p:nvSpPr>
          <p:cNvPr id="2" name="Footer Placeholder 1"/>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1611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6C0036"/>
                </a:solidFill>
                <a:latin typeface="Segoe UI Semibold" panose="020B0702040204020203" pitchFamily="34" charset="0"/>
                <a:cs typeface="Consolas" panose="020B0609020204030204" pitchFamily="49" charset="0"/>
              </a:rPr>
              <a:t>Successful literature searching</a:t>
            </a:r>
            <a:endParaRPr lang="en-GB" b="1" dirty="0"/>
          </a:p>
        </p:txBody>
      </p:sp>
      <p:sp>
        <p:nvSpPr>
          <p:cNvPr id="3" name="Content Placeholder 2"/>
          <p:cNvSpPr>
            <a:spLocks noGrp="1"/>
          </p:cNvSpPr>
          <p:nvPr>
            <p:ph idx="1"/>
          </p:nvPr>
        </p:nvSpPr>
        <p:spPr>
          <a:xfrm>
            <a:off x="279918" y="1424540"/>
            <a:ext cx="11073882" cy="4752424"/>
          </a:xfrm>
        </p:spPr>
        <p:txBody>
          <a:bodyPr>
            <a:normAutofit/>
          </a:bodyPr>
          <a:lstStyle/>
          <a:p>
            <a:pPr marL="0" indent="0">
              <a:buNone/>
            </a:pPr>
            <a:endParaRPr lang="en-GB" b="1" dirty="0" smtClean="0"/>
          </a:p>
          <a:p>
            <a:pPr marL="0" indent="0">
              <a:buNone/>
            </a:pPr>
            <a:endParaRPr lang="en-GB" b="1" dirty="0"/>
          </a:p>
          <a:p>
            <a:pPr marL="0" indent="0">
              <a:buNone/>
            </a:pPr>
            <a:r>
              <a:rPr lang="en-GB" b="1" dirty="0" smtClean="0"/>
              <a:t>Remember! </a:t>
            </a:r>
          </a:p>
          <a:p>
            <a:pPr marL="0" indent="0">
              <a:buNone/>
            </a:pPr>
            <a:endParaRPr lang="en-GB" b="1" dirty="0"/>
          </a:p>
          <a:p>
            <a:pPr marL="0" indent="0">
              <a:buNone/>
            </a:pPr>
            <a:endParaRPr lang="en-GB" b="1" dirty="0" smtClean="0"/>
          </a:p>
          <a:p>
            <a:pPr marL="0" indent="0">
              <a:buNone/>
            </a:pPr>
            <a:endParaRPr lang="en-GB" b="1" dirty="0"/>
          </a:p>
          <a:p>
            <a:pPr marL="0" indent="0">
              <a:buNone/>
            </a:pPr>
            <a:r>
              <a:rPr lang="en-GB" sz="2000" dirty="0" smtClean="0"/>
              <a:t>Planning a search strategy gives you a predefined plan for searching for information or research on a topic. It is the most efficient way to find your information.</a:t>
            </a:r>
          </a:p>
          <a:p>
            <a:pPr marL="457200" lvl="1" indent="0">
              <a:buNone/>
            </a:pPr>
            <a:endParaRPr lang="en-GB" dirty="0" smtClean="0">
              <a:solidFill>
                <a:srgbClr val="FF0000"/>
              </a:solidFill>
            </a:endParaRPr>
          </a:p>
          <a:p>
            <a:endParaRPr lang="en-GB" dirty="0"/>
          </a:p>
        </p:txBody>
      </p:sp>
      <p:graphicFrame>
        <p:nvGraphicFramePr>
          <p:cNvPr id="4" name="Diagram 3"/>
          <p:cNvGraphicFramePr/>
          <p:nvPr>
            <p:extLst>
              <p:ext uri="{D42A27DB-BD31-4B8C-83A1-F6EECF244321}">
                <p14:modId xmlns:p14="http://schemas.microsoft.com/office/powerpoint/2010/main" val="599143223"/>
              </p:ext>
            </p:extLst>
          </p:nvPr>
        </p:nvGraphicFramePr>
        <p:xfrm>
          <a:off x="2295332" y="1455576"/>
          <a:ext cx="8864080" cy="2350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15613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66981169"/>
              </p:ext>
            </p:extLst>
          </p:nvPr>
        </p:nvGraphicFramePr>
        <p:xfrm>
          <a:off x="644235" y="925079"/>
          <a:ext cx="7022657" cy="529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317880" y="2554458"/>
            <a:ext cx="3629464" cy="1938992"/>
          </a:xfrm>
          <a:prstGeom prst="rect">
            <a:avLst/>
          </a:prstGeom>
          <a:noFill/>
        </p:spPr>
        <p:txBody>
          <a:bodyPr wrap="square" rtlCol="0">
            <a:spAutoFit/>
          </a:bodyPr>
          <a:lstStyle/>
          <a:p>
            <a:r>
              <a:rPr lang="en-GB" sz="2000" dirty="0"/>
              <a:t>Carefully executed electronic search strategies will need to be supplemented using additional </a:t>
            </a:r>
            <a:r>
              <a:rPr lang="en-GB" sz="2000" dirty="0" smtClean="0"/>
              <a:t>searching methods </a:t>
            </a:r>
            <a:r>
              <a:rPr lang="en-GB" sz="2000" dirty="0"/>
              <a:t>to ensure relevant pieces of research are not </a:t>
            </a:r>
            <a:r>
              <a:rPr lang="en-GB" sz="2000" dirty="0" smtClean="0"/>
              <a:t>omitted.</a:t>
            </a:r>
            <a:endParaRPr lang="en-GB" sz="2000" dirty="0"/>
          </a:p>
        </p:txBody>
      </p:sp>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7685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200"/>
            <a:ext cx="10515600" cy="5973763"/>
          </a:xfrm>
        </p:spPr>
        <p:txBody>
          <a:bodyPr>
            <a:normAutofit/>
          </a:bodyPr>
          <a:lstStyle/>
          <a:p>
            <a:pPr marL="0" indent="0">
              <a:buNone/>
            </a:pPr>
            <a:endParaRPr lang="en-GB" b="1" dirty="0">
              <a:solidFill>
                <a:schemeClr val="accent2">
                  <a:lumMod val="75000"/>
                </a:schemeClr>
              </a:solidFill>
            </a:endParaRPr>
          </a:p>
          <a:p>
            <a:endParaRPr lang="en-GB" dirty="0"/>
          </a:p>
        </p:txBody>
      </p:sp>
      <p:graphicFrame>
        <p:nvGraphicFramePr>
          <p:cNvPr id="2" name="Diagram 1"/>
          <p:cNvGraphicFramePr/>
          <p:nvPr>
            <p:extLst>
              <p:ext uri="{D42A27DB-BD31-4B8C-83A1-F6EECF244321}">
                <p14:modId xmlns:p14="http://schemas.microsoft.com/office/powerpoint/2010/main" val="933218574"/>
              </p:ext>
            </p:extLst>
          </p:nvPr>
        </p:nvGraphicFramePr>
        <p:xfrm>
          <a:off x="485192" y="746449"/>
          <a:ext cx="11252718" cy="5430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99817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33699503"/>
              </p:ext>
            </p:extLst>
          </p:nvPr>
        </p:nvGraphicFramePr>
        <p:xfrm>
          <a:off x="410547" y="485192"/>
          <a:ext cx="11234057" cy="585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79950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6860"/>
          </a:xfrm>
        </p:spPr>
        <p:txBody>
          <a:bodyPr>
            <a:normAutofit/>
          </a:bodyPr>
          <a:lstStyle/>
          <a:p>
            <a:pPr algn="ctr"/>
            <a:r>
              <a:rPr lang="en-GB" b="1" dirty="0" smtClean="0">
                <a:solidFill>
                  <a:srgbClr val="6C0036"/>
                </a:solidFill>
                <a:latin typeface="Segoe UI Semibold" panose="020B0702040204020203" pitchFamily="34" charset="0"/>
                <a:cs typeface="Consolas" panose="020B0609020204030204" pitchFamily="49" charset="0"/>
              </a:rPr>
              <a:t>Recording your search</a:t>
            </a:r>
            <a:endParaRPr lang="en-GB" b="1" dirty="0"/>
          </a:p>
        </p:txBody>
      </p:sp>
      <p:sp>
        <p:nvSpPr>
          <p:cNvPr id="3" name="Content Placeholder 2"/>
          <p:cNvSpPr>
            <a:spLocks noGrp="1"/>
          </p:cNvSpPr>
          <p:nvPr>
            <p:ph idx="1"/>
          </p:nvPr>
        </p:nvSpPr>
        <p:spPr>
          <a:xfrm>
            <a:off x="838200" y="1431986"/>
            <a:ext cx="10515600" cy="4744977"/>
          </a:xfrm>
        </p:spPr>
        <p:txBody>
          <a:bodyPr>
            <a:normAutofit/>
          </a:bodyPr>
          <a:lstStyle/>
          <a:p>
            <a:pPr marL="0" indent="0">
              <a:buNone/>
            </a:pPr>
            <a:r>
              <a:rPr lang="en-GB" sz="2000" dirty="0"/>
              <a:t>O</a:t>
            </a:r>
            <a:r>
              <a:rPr lang="en-GB" sz="2000" dirty="0" smtClean="0"/>
              <a:t>rganising your information at the beginning will save you from the overwhelming task of trying to organise at the end when you have a lot of material.</a:t>
            </a:r>
          </a:p>
          <a:p>
            <a:pPr marL="0" indent="0">
              <a:buNone/>
            </a:pPr>
            <a:endParaRPr lang="en-US" sz="2000" b="1" dirty="0" smtClean="0"/>
          </a:p>
          <a:p>
            <a:pPr marL="0" indent="0">
              <a:buNone/>
            </a:pPr>
            <a:r>
              <a:rPr lang="en-US" sz="2000" b="1" dirty="0" smtClean="0"/>
              <a:t>Keep </a:t>
            </a:r>
            <a:r>
              <a:rPr lang="en-US" sz="2000" b="1" dirty="0"/>
              <a:t>a record of your searches, perhaps as a spreadsheet. </a:t>
            </a:r>
          </a:p>
          <a:p>
            <a:r>
              <a:rPr lang="en-GB" sz="2000" dirty="0"/>
              <a:t>p</a:t>
            </a:r>
            <a:r>
              <a:rPr lang="en-GB" sz="2000" dirty="0" smtClean="0"/>
              <a:t>revents duplication of effort</a:t>
            </a:r>
          </a:p>
          <a:p>
            <a:r>
              <a:rPr lang="en-GB" sz="2000" dirty="0"/>
              <a:t>p</a:t>
            </a:r>
            <a:r>
              <a:rPr lang="en-GB" sz="2000" dirty="0" smtClean="0"/>
              <a:t>revents missing out on a significant and relevant sector of literature</a:t>
            </a:r>
          </a:p>
        </p:txBody>
      </p:sp>
      <p:graphicFrame>
        <p:nvGraphicFramePr>
          <p:cNvPr id="5" name="Table 4"/>
          <p:cNvGraphicFramePr>
            <a:graphicFrameLocks noGrp="1"/>
          </p:cNvGraphicFramePr>
          <p:nvPr>
            <p:extLst>
              <p:ext uri="{D42A27DB-BD31-4B8C-83A1-F6EECF244321}">
                <p14:modId xmlns:p14="http://schemas.microsoft.com/office/powerpoint/2010/main" val="2887300731"/>
              </p:ext>
            </p:extLst>
          </p:nvPr>
        </p:nvGraphicFramePr>
        <p:xfrm>
          <a:off x="957944" y="3930547"/>
          <a:ext cx="10236239" cy="1673846"/>
        </p:xfrm>
        <a:graphic>
          <a:graphicData uri="http://schemas.openxmlformats.org/drawingml/2006/table">
            <a:tbl>
              <a:tblPr firstRow="1" bandRow="1">
                <a:tableStyleId>{93296810-A885-4BE3-A3E7-6D5BEEA58F35}</a:tableStyleId>
              </a:tblPr>
              <a:tblGrid>
                <a:gridCol w="3229045"/>
                <a:gridCol w="2050182"/>
                <a:gridCol w="1010652"/>
                <a:gridCol w="2859489"/>
                <a:gridCol w="1086871"/>
              </a:tblGrid>
              <a:tr h="914402">
                <a:tc>
                  <a:txBody>
                    <a:bodyPr/>
                    <a:lstStyle/>
                    <a:p>
                      <a:r>
                        <a:rPr lang="en-GB" dirty="0" smtClean="0"/>
                        <a:t>Database/Catalogue/Resource</a:t>
                      </a:r>
                      <a:endParaRPr lang="en-GB" dirty="0"/>
                    </a:p>
                  </a:txBody>
                  <a:tcPr/>
                </a:tc>
                <a:tc>
                  <a:txBody>
                    <a:bodyPr/>
                    <a:lstStyle/>
                    <a:p>
                      <a:r>
                        <a:rPr lang="en-GB" dirty="0" smtClean="0"/>
                        <a:t>Supplier: e.g. Science</a:t>
                      </a:r>
                      <a:r>
                        <a:rPr lang="en-GB" baseline="0" dirty="0" smtClean="0"/>
                        <a:t> Direct or Wiley</a:t>
                      </a:r>
                      <a:endParaRPr lang="en-GB" dirty="0"/>
                    </a:p>
                  </a:txBody>
                  <a:tcPr/>
                </a:tc>
                <a:tc>
                  <a:txBody>
                    <a:bodyPr/>
                    <a:lstStyle/>
                    <a:p>
                      <a:r>
                        <a:rPr lang="en-GB" dirty="0" smtClean="0"/>
                        <a:t>Date searched</a:t>
                      </a:r>
                      <a:endParaRPr lang="en-GB" dirty="0"/>
                    </a:p>
                  </a:txBody>
                  <a:tcPr/>
                </a:tc>
                <a:tc>
                  <a:txBody>
                    <a:bodyPr/>
                    <a:lstStyle/>
                    <a:p>
                      <a:r>
                        <a:rPr lang="en-GB" dirty="0" smtClean="0"/>
                        <a:t>Keywords</a:t>
                      </a:r>
                      <a:r>
                        <a:rPr lang="en-GB" baseline="0" dirty="0" smtClean="0"/>
                        <a:t> /limits / filters</a:t>
                      </a:r>
                      <a:endParaRPr lang="en-GB" dirty="0"/>
                    </a:p>
                  </a:txBody>
                  <a:tcPr/>
                </a:tc>
                <a:tc>
                  <a:txBody>
                    <a:bodyPr/>
                    <a:lstStyle/>
                    <a:p>
                      <a:r>
                        <a:rPr lang="en-GB" dirty="0" smtClean="0"/>
                        <a:t>Number of results</a:t>
                      </a:r>
                      <a:endParaRPr lang="en-GB" dirty="0"/>
                    </a:p>
                  </a:txBody>
                  <a:tcPr/>
                </a:tc>
              </a:tr>
              <a:tr h="3797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9722">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72421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solidFill>
                  <a:srgbClr val="6C0036"/>
                </a:solidFill>
                <a:latin typeface="Segoe UI Semibold" panose="020B0702040204020203" pitchFamily="34" charset="0"/>
                <a:cs typeface="Consolas" panose="020B0609020204030204" pitchFamily="49" charset="0"/>
              </a:rPr>
              <a:t>Getting started</a:t>
            </a:r>
            <a:endParaRPr lang="en-GB" sz="4800" b="1" dirty="0">
              <a:latin typeface="Segoe UI Semibold" panose="020B0702040204020203" pitchFamily="34" charset="0"/>
            </a:endParaRPr>
          </a:p>
        </p:txBody>
      </p:sp>
      <p:sp>
        <p:nvSpPr>
          <p:cNvPr id="3" name="Content Placeholder 2"/>
          <p:cNvSpPr>
            <a:spLocks noGrp="1"/>
          </p:cNvSpPr>
          <p:nvPr>
            <p:ph idx="1"/>
          </p:nvPr>
        </p:nvSpPr>
        <p:spPr>
          <a:xfrm>
            <a:off x="838200" y="1690690"/>
            <a:ext cx="10515600" cy="4486273"/>
          </a:xfrm>
        </p:spPr>
        <p:txBody>
          <a:bodyPr/>
          <a:lstStyle/>
          <a:p>
            <a:pPr marL="0" indent="0">
              <a:buNone/>
            </a:pPr>
            <a:r>
              <a:rPr lang="en-GB" sz="2400" dirty="0" smtClean="0">
                <a:cs typeface="Arial" panose="020B0604020202020204" pitchFamily="34" charset="0"/>
              </a:rPr>
              <a:t>A </a:t>
            </a:r>
            <a:r>
              <a:rPr lang="en-GB" sz="2400" dirty="0">
                <a:cs typeface="Arial" panose="020B0604020202020204" pitchFamily="34" charset="0"/>
              </a:rPr>
              <a:t>key factor of being organised is the ability to manage your time effectively. </a:t>
            </a:r>
          </a:p>
          <a:p>
            <a:pPr marL="0" indent="0">
              <a:buNone/>
            </a:pPr>
            <a:r>
              <a:rPr lang="en-GB" sz="2400" dirty="0" smtClean="0">
                <a:cs typeface="Arial" panose="020B0604020202020204" pitchFamily="34" charset="0"/>
              </a:rPr>
              <a:t>Make </a:t>
            </a:r>
            <a:r>
              <a:rPr lang="en-GB" sz="2400" dirty="0">
                <a:cs typeface="Arial" panose="020B0604020202020204" pitchFamily="34" charset="0"/>
              </a:rPr>
              <a:t>time to plan, draft, write and proof read your work and of course submit on time</a:t>
            </a:r>
            <a:r>
              <a:rPr lang="en-GB" sz="2400" dirty="0" smtClean="0">
                <a:cs typeface="Arial" panose="020B0604020202020204" pitchFamily="34" charset="0"/>
              </a:rPr>
              <a:t>.</a:t>
            </a:r>
            <a:endParaRPr lang="en-GB" sz="2400" dirty="0">
              <a:cs typeface="Arial" panose="020B0604020202020204" pitchFamily="34" charset="0"/>
            </a:endParaRPr>
          </a:p>
          <a:p>
            <a:pPr marL="0" indent="0">
              <a:buNone/>
            </a:pPr>
            <a:r>
              <a:rPr lang="en-GB" sz="2400" dirty="0">
                <a:cs typeface="Arial" panose="020B0604020202020204" pitchFamily="34" charset="0"/>
              </a:rPr>
              <a:t>Record submission dates and set yourself targets and deadlines each week leading up to the submission date</a:t>
            </a:r>
            <a:r>
              <a:rPr lang="en-GB" sz="2400" dirty="0">
                <a:latin typeface="Arial" panose="020B0604020202020204" pitchFamily="34" charset="0"/>
                <a:cs typeface="Arial" panose="020B0604020202020204" pitchFamily="34" charset="0"/>
              </a:rPr>
              <a:t>. </a:t>
            </a:r>
          </a:p>
          <a:p>
            <a:pPr marL="0" indent="0">
              <a:buNone/>
            </a:pPr>
            <a:endParaRPr lang="en-GB" dirty="0"/>
          </a:p>
        </p:txBody>
      </p:sp>
      <p:pic>
        <p:nvPicPr>
          <p:cNvPr id="5" name="Picture 4"/>
          <p:cNvPicPr>
            <a:picLocks noChangeAspect="1"/>
          </p:cNvPicPr>
          <p:nvPr/>
        </p:nvPicPr>
        <p:blipFill>
          <a:blip r:embed="rId3"/>
          <a:stretch>
            <a:fillRect/>
          </a:stretch>
        </p:blipFill>
        <p:spPr>
          <a:xfrm>
            <a:off x="4581979" y="4029755"/>
            <a:ext cx="2862944" cy="2147208"/>
          </a:xfrm>
          <a:prstGeom prst="rect">
            <a:avLst/>
          </a:prstGeom>
          <a:effectLst>
            <a:outerShdw blurRad="50800" dist="38100" dir="10800000" algn="r" rotWithShape="0">
              <a:prstClr val="black">
                <a:alpha val="40000"/>
              </a:prstClr>
            </a:outerShdw>
          </a:effectLst>
        </p:spPr>
      </p:pic>
      <p:sp>
        <p:nvSpPr>
          <p:cNvPr id="4" name="Footer Placeholder 3"/>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14277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6C0036"/>
                </a:solidFill>
                <a:latin typeface="Segoe UI Semibold" panose="020B0702040204020203" pitchFamily="34" charset="0"/>
                <a:cs typeface="Consolas" panose="020B0609020204030204" pitchFamily="49" charset="0"/>
              </a:rPr>
              <a:t>Managing your references</a:t>
            </a:r>
            <a:endParaRPr lang="en-GB" b="1" dirty="0"/>
          </a:p>
        </p:txBody>
      </p:sp>
      <p:sp>
        <p:nvSpPr>
          <p:cNvPr id="3" name="Content Placeholder 2"/>
          <p:cNvSpPr>
            <a:spLocks noGrp="1"/>
          </p:cNvSpPr>
          <p:nvPr>
            <p:ph idx="1"/>
          </p:nvPr>
        </p:nvSpPr>
        <p:spPr>
          <a:xfrm>
            <a:off x="1349828" y="1825625"/>
            <a:ext cx="10003971" cy="4351338"/>
          </a:xfrm>
        </p:spPr>
        <p:txBody>
          <a:bodyPr/>
          <a:lstStyle/>
          <a:p>
            <a:pPr marL="0" indent="0">
              <a:buNone/>
            </a:pPr>
            <a:r>
              <a:rPr lang="en-US" sz="2000" dirty="0"/>
              <a:t>It is worth investing time in learning to use </a:t>
            </a:r>
            <a:r>
              <a:rPr lang="en-US" sz="2000" dirty="0">
                <a:hlinkClick r:id="rId3"/>
              </a:rPr>
              <a:t>reference management software</a:t>
            </a:r>
            <a:r>
              <a:rPr lang="en-US" sz="2000" dirty="0"/>
              <a:t>. </a:t>
            </a:r>
            <a:endParaRPr lang="en-US" sz="2000" dirty="0" smtClean="0"/>
          </a:p>
          <a:p>
            <a:pPr marL="0" indent="0">
              <a:buNone/>
            </a:pPr>
            <a:r>
              <a:rPr lang="en-US" sz="2000" dirty="0" smtClean="0"/>
              <a:t>You </a:t>
            </a:r>
            <a:r>
              <a:rPr lang="en-US" sz="2000" dirty="0"/>
              <a:t>can collect references from a wide variety of sources and keep them in one place. </a:t>
            </a:r>
            <a:endParaRPr lang="en-US" sz="2000" dirty="0" smtClean="0"/>
          </a:p>
          <a:p>
            <a:pPr marL="0" indent="0">
              <a:buNone/>
            </a:pPr>
            <a:r>
              <a:rPr lang="en-US" sz="2000" dirty="0" smtClean="0"/>
              <a:t>When </a:t>
            </a:r>
            <a:r>
              <a:rPr lang="en-US" sz="2000" dirty="0"/>
              <a:t>you download them from databases or </a:t>
            </a:r>
            <a:r>
              <a:rPr lang="en-US" sz="2000" dirty="0" smtClean="0"/>
              <a:t>online, </a:t>
            </a:r>
            <a:r>
              <a:rPr lang="en-US" sz="2000" dirty="0"/>
              <a:t>you know they are complete and accurate.</a:t>
            </a:r>
            <a:r>
              <a:rPr lang="en-US" sz="2400" dirty="0"/>
              <a:t> </a:t>
            </a:r>
            <a:endParaRPr lang="en-US" sz="2400" dirty="0" smtClean="0"/>
          </a:p>
          <a:p>
            <a:pPr marL="0" indent="0">
              <a:buNone/>
            </a:pPr>
            <a:endParaRPr lang="en-US" dirty="0"/>
          </a:p>
          <a:p>
            <a:pPr marL="0" indent="0">
              <a:buNone/>
            </a:pPr>
            <a:endParaRPr lang="en-US" dirty="0" smtClean="0"/>
          </a:p>
          <a:p>
            <a:pPr marL="0" indent="0">
              <a:buNone/>
            </a:pPr>
            <a:r>
              <a:rPr lang="en-US" sz="2000" dirty="0" smtClean="0"/>
              <a:t>Always check your referencing meets the standard set by your lecturer or marker.</a:t>
            </a:r>
          </a:p>
          <a:p>
            <a:pPr marL="0" indent="0">
              <a:buNone/>
            </a:pPr>
            <a:endParaRPr lang="en-US" sz="2000"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1349828" y="3595835"/>
            <a:ext cx="810918" cy="810918"/>
          </a:xfrm>
          <a:prstGeom prst="rect">
            <a:avLst/>
          </a:prstGeom>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34970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33344325"/>
              </p:ext>
            </p:extLst>
          </p:nvPr>
        </p:nvGraphicFramePr>
        <p:xfrm>
          <a:off x="838200" y="1210614"/>
          <a:ext cx="10515600" cy="377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0" y="5190186"/>
            <a:ext cx="12192000" cy="1292662"/>
          </a:xfrm>
          <a:prstGeom prst="rect">
            <a:avLst/>
          </a:prstGeom>
          <a:noFill/>
        </p:spPr>
        <p:txBody>
          <a:bodyPr wrap="square" rtlCol="0">
            <a:spAutoFit/>
          </a:bodyPr>
          <a:lstStyle/>
          <a:p>
            <a:pPr lvl="0" algn="ctr">
              <a:lnSpc>
                <a:spcPct val="150000"/>
              </a:lnSpc>
            </a:pPr>
            <a:r>
              <a:rPr lang="en-GB" sz="2000" dirty="0">
                <a:cs typeface="Arial" panose="020B0604020202020204" pitchFamily="34" charset="0"/>
              </a:rPr>
              <a:t>Ensure that your research </a:t>
            </a:r>
            <a:r>
              <a:rPr lang="en-GB" sz="2000" dirty="0" smtClean="0">
                <a:cs typeface="Arial" panose="020B0604020202020204" pitchFamily="34" charset="0"/>
              </a:rPr>
              <a:t>question is </a:t>
            </a:r>
            <a:r>
              <a:rPr lang="en-GB" sz="2000" dirty="0">
                <a:cs typeface="Arial" panose="020B0604020202020204" pitchFamily="34" charset="0"/>
              </a:rPr>
              <a:t>simple and clear. </a:t>
            </a:r>
            <a:endParaRPr lang="en-GB" sz="2000" dirty="0" smtClean="0">
              <a:cs typeface="Arial" panose="020B0604020202020204" pitchFamily="34" charset="0"/>
            </a:endParaRPr>
          </a:p>
          <a:p>
            <a:pPr lvl="0" algn="ctr">
              <a:lnSpc>
                <a:spcPct val="150000"/>
              </a:lnSpc>
            </a:pPr>
            <a:r>
              <a:rPr lang="en-GB" sz="2000" dirty="0" smtClean="0">
                <a:cs typeface="Arial" panose="020B0604020202020204" pitchFamily="34" charset="0"/>
              </a:rPr>
              <a:t>Consider </a:t>
            </a:r>
            <a:r>
              <a:rPr lang="en-GB" sz="2000" dirty="0">
                <a:cs typeface="Arial" panose="020B0604020202020204" pitchFamily="34" charset="0"/>
              </a:rPr>
              <a:t>the </a:t>
            </a:r>
            <a:r>
              <a:rPr lang="en-GB" sz="2000" dirty="0" smtClean="0">
                <a:cs typeface="Arial" panose="020B0604020202020204" pitchFamily="34" charset="0"/>
              </a:rPr>
              <a:t>main concepts </a:t>
            </a:r>
            <a:r>
              <a:rPr lang="en-GB" sz="2000" dirty="0">
                <a:cs typeface="Arial" panose="020B0604020202020204" pitchFamily="34" charset="0"/>
              </a:rPr>
              <a:t>of the research question when you are searching for relevant </a:t>
            </a:r>
            <a:r>
              <a:rPr lang="en-GB" sz="2000" dirty="0" smtClean="0">
                <a:cs typeface="Arial" panose="020B0604020202020204" pitchFamily="34" charset="0"/>
              </a:rPr>
              <a:t>literature.</a:t>
            </a:r>
            <a:endParaRPr lang="en-GB" sz="2000" dirty="0">
              <a:cs typeface="Arial" panose="020B0604020202020204" pitchFamily="34" charset="0"/>
            </a:endParaRPr>
          </a:p>
          <a:p>
            <a:endParaRPr lang="en-GB" dirty="0"/>
          </a:p>
        </p:txBody>
      </p:sp>
      <p:sp>
        <p:nvSpPr>
          <p:cNvPr id="9" name="TextBox 8"/>
          <p:cNvSpPr txBox="1"/>
          <p:nvPr/>
        </p:nvSpPr>
        <p:spPr>
          <a:xfrm>
            <a:off x="3027124" y="199555"/>
            <a:ext cx="6137752" cy="830997"/>
          </a:xfrm>
          <a:prstGeom prst="rect">
            <a:avLst/>
          </a:prstGeom>
          <a:noFill/>
        </p:spPr>
        <p:txBody>
          <a:bodyPr wrap="square" rtlCol="0">
            <a:spAutoFit/>
          </a:bodyPr>
          <a:lstStyle/>
          <a:p>
            <a:pPr algn="ctr"/>
            <a:r>
              <a:rPr lang="en-GB" sz="4800" b="1" dirty="0" smtClean="0">
                <a:solidFill>
                  <a:srgbClr val="6C0036"/>
                </a:solidFill>
                <a:latin typeface="Segoe UI Semibold" panose="020B0702040204020203" pitchFamily="34" charset="0"/>
                <a:cs typeface="Consolas" panose="020B0609020204030204" pitchFamily="49" charset="0"/>
              </a:rPr>
              <a:t>Plan to succeed</a:t>
            </a:r>
            <a:endParaRPr lang="en-GB" sz="4800" dirty="0">
              <a:latin typeface="Segoe UI Semibold" panose="020B0702040204020203" pitchFamily="34" charset="0"/>
            </a:endParaRPr>
          </a:p>
        </p:txBody>
      </p:sp>
      <p:sp>
        <p:nvSpPr>
          <p:cNvPr id="2" name="Footer Placeholder 1"/>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252719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D97CEDB-5677-4235-B707-1409297B9B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EC6F3C0-2EE6-4364-9585-99754D6FF70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7C61EE4-0690-45B3-A7E6-75F4AD0F91A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919FCAB-A3A8-415D-B065-4C8602B62BD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E955065-94F2-47A5-8729-4469A863C8B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AEC6049-9844-4931-AFE6-EC9EA4CD8D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255" y="365127"/>
            <a:ext cx="11160690" cy="1325563"/>
          </a:xfrm>
        </p:spPr>
        <p:txBody>
          <a:bodyPr>
            <a:noAutofit/>
          </a:bodyPr>
          <a:lstStyle/>
          <a:p>
            <a:pPr algn="ctr"/>
            <a:r>
              <a:rPr lang="en-GB" sz="4800" b="1" dirty="0" smtClean="0">
                <a:solidFill>
                  <a:srgbClr val="6C0036"/>
                </a:solidFill>
                <a:latin typeface="Segoe UI Semibold" panose="020B0702040204020203" pitchFamily="34" charset="0"/>
                <a:cs typeface="Consolas" panose="020B0609020204030204" pitchFamily="49" charset="0"/>
              </a:rPr>
              <a:t>Focusing your research topic</a:t>
            </a:r>
            <a:endParaRPr lang="en-GB" sz="4800" dirty="0">
              <a:solidFill>
                <a:srgbClr val="FF0000"/>
              </a:solidFill>
              <a:latin typeface="Segoe UI Semibold" panose="020B0702040204020203" pitchFamily="34" charset="0"/>
            </a:endParaRPr>
          </a:p>
        </p:txBody>
      </p:sp>
      <p:sp>
        <p:nvSpPr>
          <p:cNvPr id="3" name="Content Placeholder 2"/>
          <p:cNvSpPr>
            <a:spLocks noGrp="1"/>
          </p:cNvSpPr>
          <p:nvPr>
            <p:ph idx="1"/>
          </p:nvPr>
        </p:nvSpPr>
        <p:spPr>
          <a:xfrm>
            <a:off x="838200" y="2116899"/>
            <a:ext cx="10515600" cy="4060063"/>
          </a:xfrm>
        </p:spPr>
        <p:txBody>
          <a:bodyPr>
            <a:normAutofit/>
          </a:bodyPr>
          <a:lstStyle/>
          <a:p>
            <a:pPr marL="0" indent="0">
              <a:lnSpc>
                <a:spcPct val="150000"/>
              </a:lnSpc>
              <a:buNone/>
            </a:pPr>
            <a:r>
              <a:rPr lang="en-GB" sz="2000" dirty="0" smtClean="0">
                <a:latin typeface="Arial" panose="020B0604020202020204" pitchFamily="34" charset="0"/>
                <a:cs typeface="Arial" panose="020B0604020202020204" pitchFamily="34" charset="0"/>
              </a:rPr>
              <a:t>This </a:t>
            </a: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art </a:t>
            </a:r>
            <a:r>
              <a:rPr lang="en-GB" sz="2000" dirty="0">
                <a:latin typeface="Arial" panose="020B0604020202020204" pitchFamily="34" charset="0"/>
                <a:cs typeface="Arial" panose="020B0604020202020204" pitchFamily="34" charset="0"/>
              </a:rPr>
              <a:t>includes the </a:t>
            </a:r>
            <a:r>
              <a:rPr lang="en-GB" sz="2000" dirty="0" smtClean="0">
                <a:latin typeface="Arial" panose="020B0604020202020204" pitchFamily="34" charset="0"/>
                <a:cs typeface="Arial" panose="020B0604020202020204" pitchFamily="34" charset="0"/>
              </a:rPr>
              <a:t>following:</a:t>
            </a:r>
          </a:p>
          <a:p>
            <a:pPr lvl="0">
              <a:lnSpc>
                <a:spcPct val="150000"/>
              </a:lnSpc>
            </a:pPr>
            <a:r>
              <a:rPr lang="en-GB" sz="2000" dirty="0" smtClean="0">
                <a:latin typeface="Arial" panose="020B0604020202020204" pitchFamily="34" charset="0"/>
                <a:cs typeface="Arial" panose="020B0604020202020204" pitchFamily="34" charset="0"/>
              </a:rPr>
              <a:t>Narrow and clear focus</a:t>
            </a:r>
          </a:p>
          <a:p>
            <a:pPr lvl="0">
              <a:lnSpc>
                <a:spcPct val="150000"/>
              </a:lnSpc>
            </a:pPr>
            <a:r>
              <a:rPr lang="en-GB" sz="2000" dirty="0">
                <a:latin typeface="Arial" panose="020B0604020202020204" pitchFamily="34" charset="0"/>
                <a:cs typeface="Arial" panose="020B0604020202020204" pitchFamily="34" charset="0"/>
              </a:rPr>
              <a:t>E</a:t>
            </a:r>
            <a:r>
              <a:rPr lang="en-GB" sz="2000" dirty="0" smtClean="0">
                <a:latin typeface="Arial" panose="020B0604020202020204" pitchFamily="34" charset="0"/>
                <a:cs typeface="Arial" panose="020B0604020202020204" pitchFamily="34" charset="0"/>
              </a:rPr>
              <a:t>xamples </a:t>
            </a:r>
            <a:r>
              <a:rPr lang="en-GB" sz="2000" dirty="0">
                <a:latin typeface="Arial" panose="020B0604020202020204" pitchFamily="34" charset="0"/>
                <a:cs typeface="Arial" panose="020B0604020202020204" pitchFamily="34" charset="0"/>
              </a:rPr>
              <a:t>of </a:t>
            </a:r>
            <a:r>
              <a:rPr lang="en-GB" sz="2000" dirty="0" smtClean="0">
                <a:latin typeface="Arial" panose="020B0604020202020204" pitchFamily="34" charset="0"/>
                <a:cs typeface="Arial" panose="020B0604020202020204" pitchFamily="34" charset="0"/>
              </a:rPr>
              <a:t>dissertation titles that are too broad</a:t>
            </a:r>
            <a:endParaRPr lang="en-GB" sz="2000" dirty="0">
              <a:solidFill>
                <a:srgbClr val="FF0000"/>
              </a:solidFill>
              <a:latin typeface="Arial" panose="020B0604020202020204" pitchFamily="34" charset="0"/>
              <a:cs typeface="Arial" panose="020B0604020202020204" pitchFamily="34" charset="0"/>
            </a:endParaRPr>
          </a:p>
          <a:p>
            <a:pPr lvl="0">
              <a:lnSpc>
                <a:spcPct val="150000"/>
              </a:lnSpc>
            </a:pPr>
            <a:r>
              <a:rPr lang="en-GB" sz="2000" dirty="0" smtClean="0">
                <a:latin typeface="Arial" panose="020B0604020202020204" pitchFamily="34" charset="0"/>
                <a:cs typeface="Arial" panose="020B0604020202020204" pitchFamily="34" charset="0"/>
              </a:rPr>
              <a:t>How to develop </a:t>
            </a:r>
            <a:r>
              <a:rPr lang="en-GB" sz="2000" dirty="0">
                <a:latin typeface="Arial" panose="020B0604020202020204" pitchFamily="34" charset="0"/>
                <a:cs typeface="Arial" panose="020B0604020202020204" pitchFamily="34" charset="0"/>
              </a:rPr>
              <a:t>your topic focus</a:t>
            </a:r>
          </a:p>
          <a:p>
            <a:pPr lvl="0">
              <a:lnSpc>
                <a:spcPct val="150000"/>
              </a:lnSpc>
            </a:pPr>
            <a:r>
              <a:rPr lang="en-GB" sz="2000" dirty="0">
                <a:latin typeface="Arial" panose="020B0604020202020204" pitchFamily="34" charset="0"/>
                <a:cs typeface="Arial" panose="020B0604020202020204" pitchFamily="34" charset="0"/>
              </a:rPr>
              <a:t>An example of a good </a:t>
            </a:r>
            <a:r>
              <a:rPr lang="en-GB" sz="2000" dirty="0" smtClean="0">
                <a:latin typeface="Arial" panose="020B0604020202020204" pitchFamily="34" charset="0"/>
                <a:cs typeface="Arial" panose="020B0604020202020204" pitchFamily="34" charset="0"/>
              </a:rPr>
              <a:t>dissertation title</a:t>
            </a:r>
            <a:endParaRPr lang="en-GB" sz="2000" dirty="0">
              <a:latin typeface="Arial" panose="020B0604020202020204" pitchFamily="34" charset="0"/>
              <a:cs typeface="Arial" panose="020B0604020202020204" pitchFamily="34" charset="0"/>
            </a:endParaRPr>
          </a:p>
          <a:p>
            <a:endParaRPr lang="en-GB" sz="3600" dirty="0"/>
          </a:p>
        </p:txBody>
      </p:sp>
      <p:pic>
        <p:nvPicPr>
          <p:cNvPr id="4" name="Picture 3"/>
          <p:cNvPicPr>
            <a:picLocks noChangeAspect="1"/>
          </p:cNvPicPr>
          <p:nvPr/>
        </p:nvPicPr>
        <p:blipFill>
          <a:blip r:embed="rId3"/>
          <a:stretch>
            <a:fillRect/>
          </a:stretch>
        </p:blipFill>
        <p:spPr>
          <a:xfrm>
            <a:off x="7014978" y="2116899"/>
            <a:ext cx="5177022" cy="3180094"/>
          </a:xfrm>
          <a:prstGeom prst="rect">
            <a:avLst/>
          </a:prstGeom>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3826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286" y="740634"/>
            <a:ext cx="10515600" cy="1325563"/>
          </a:xfrm>
        </p:spPr>
        <p:txBody>
          <a:bodyPr>
            <a:normAutofit fontScale="90000"/>
          </a:bodyPr>
          <a:lstStyle/>
          <a:p>
            <a:r>
              <a:rPr lang="en-GB" b="1" dirty="0" smtClean="0"/>
              <a:t>	</a:t>
            </a:r>
            <a:r>
              <a:rPr lang="en-GB" sz="5300" b="1" dirty="0" smtClean="0">
                <a:solidFill>
                  <a:srgbClr val="6C0036"/>
                </a:solidFill>
                <a:latin typeface="Segoe UI Semibold" panose="020B0702040204020203" pitchFamily="34" charset="0"/>
                <a:cs typeface="Consolas" panose="020B0609020204030204" pitchFamily="49" charset="0"/>
              </a:rPr>
              <a:t>Narrow and clear focus</a:t>
            </a:r>
            <a:r>
              <a:rPr lang="en-GB" sz="5300" dirty="0" smtClean="0">
                <a:latin typeface="Segoe UI Semibold" panose="020B0702040204020203" pitchFamily="34" charset="0"/>
              </a:rPr>
              <a:t/>
            </a:r>
            <a:br>
              <a:rPr lang="en-GB" sz="5300" dirty="0" smtClean="0">
                <a:latin typeface="Segoe UI Semibold" panose="020B0702040204020203" pitchFamily="34" charset="0"/>
              </a:rPr>
            </a:br>
            <a:endParaRPr lang="en-GB" sz="5300" dirty="0">
              <a:latin typeface="Segoe UI Semibold" panose="020B0702040204020203" pitchFamily="34" charset="0"/>
            </a:endParaRPr>
          </a:p>
        </p:txBody>
      </p:sp>
      <p:sp>
        <p:nvSpPr>
          <p:cNvPr id="3" name="Content Placeholder 2"/>
          <p:cNvSpPr>
            <a:spLocks noGrp="1"/>
          </p:cNvSpPr>
          <p:nvPr>
            <p:ph idx="1"/>
          </p:nvPr>
        </p:nvSpPr>
        <p:spPr>
          <a:xfrm>
            <a:off x="838200" y="1979111"/>
            <a:ext cx="10515600" cy="4197851"/>
          </a:xfrm>
        </p:spPr>
        <p:txBody>
          <a:bodyPr>
            <a:normAutofit/>
          </a:bodyPr>
          <a:lstStyle/>
          <a:p>
            <a:pPr marL="0" indent="0">
              <a:buNone/>
            </a:pPr>
            <a:endParaRPr lang="en-GB" sz="2400" dirty="0" smtClean="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p:txBody>
      </p:sp>
      <p:graphicFrame>
        <p:nvGraphicFramePr>
          <p:cNvPr id="4" name="Diagram 3"/>
          <p:cNvGraphicFramePr/>
          <p:nvPr>
            <p:extLst>
              <p:ext uri="{D42A27DB-BD31-4B8C-83A1-F6EECF244321}">
                <p14:modId xmlns:p14="http://schemas.microsoft.com/office/powerpoint/2010/main" val="3887725955"/>
              </p:ext>
            </p:extLst>
          </p:nvPr>
        </p:nvGraphicFramePr>
        <p:xfrm>
          <a:off x="489857" y="1132114"/>
          <a:ext cx="11332029" cy="5508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31469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7314"/>
            <a:ext cx="10515600" cy="1251684"/>
          </a:xfrm>
        </p:spPr>
        <p:txBody>
          <a:bodyPr>
            <a:normAutofit fontScale="90000"/>
          </a:bodyPr>
          <a:lstStyle/>
          <a:p>
            <a:pPr lvl="0" algn="ctr"/>
            <a:r>
              <a:rPr lang="en-GB" b="1" dirty="0" smtClean="0"/>
              <a:t>	</a:t>
            </a:r>
            <a:br>
              <a:rPr lang="en-GB" b="1" dirty="0" smtClean="0"/>
            </a:br>
            <a:r>
              <a:rPr lang="en-GB" sz="5300" b="1" dirty="0" smtClean="0">
                <a:solidFill>
                  <a:srgbClr val="6C0036"/>
                </a:solidFill>
                <a:latin typeface="Segoe UI Semibold" panose="020B0702040204020203" pitchFamily="34" charset="0"/>
                <a:cs typeface="Consolas" panose="020B0609020204030204" pitchFamily="49" charset="0"/>
              </a:rPr>
              <a:t>Dissertation titles that are too broad</a:t>
            </a:r>
            <a:r>
              <a:rPr lang="en-GB" sz="5300" dirty="0">
                <a:solidFill>
                  <a:srgbClr val="FF0000"/>
                </a:solidFill>
                <a:latin typeface="Segoe UI Semibold" panose="020B0702040204020203" pitchFamily="34" charset="0"/>
              </a:rPr>
              <a:t/>
            </a:r>
            <a:br>
              <a:rPr lang="en-GB" sz="5300" dirty="0">
                <a:solidFill>
                  <a:srgbClr val="FF0000"/>
                </a:solidFill>
                <a:latin typeface="Segoe UI Semibold" panose="020B0702040204020203" pitchFamily="34" charset="0"/>
              </a:rPr>
            </a:br>
            <a:r>
              <a:rPr lang="en-GB" dirty="0" smtClean="0">
                <a:solidFill>
                  <a:srgbClr val="FF0000"/>
                </a:solidFill>
              </a:rPr>
              <a:t/>
            </a:r>
            <a:br>
              <a:rPr lang="en-GB" dirty="0" smtClean="0">
                <a:solidFill>
                  <a:srgbClr val="FF0000"/>
                </a:solidFill>
              </a:rPr>
            </a:br>
            <a:endParaRPr lang="en-GB" dirty="0">
              <a:solidFill>
                <a:srgbClr val="FF0000"/>
              </a:solidFill>
            </a:endParaRPr>
          </a:p>
        </p:txBody>
      </p:sp>
      <p:sp>
        <p:nvSpPr>
          <p:cNvPr id="3" name="Content Placeholder 2"/>
          <p:cNvSpPr>
            <a:spLocks noGrp="1"/>
          </p:cNvSpPr>
          <p:nvPr>
            <p:ph idx="1"/>
          </p:nvPr>
        </p:nvSpPr>
        <p:spPr>
          <a:xfrm>
            <a:off x="838200" y="2416629"/>
            <a:ext cx="10515600" cy="3760333"/>
          </a:xfrm>
        </p:spPr>
        <p:txBody>
          <a:bodyPr>
            <a:normAutofit/>
          </a:bodyPr>
          <a:lstStyle/>
          <a:p>
            <a:pPr marL="0" indent="0">
              <a:lnSpc>
                <a:spcPct val="150000"/>
              </a:lnSpc>
              <a:buNone/>
            </a:pPr>
            <a:r>
              <a:rPr lang="en-GB" sz="2400" dirty="0" smtClean="0">
                <a:latin typeface="Arial" panose="020B0604020202020204" pitchFamily="34" charset="0"/>
                <a:cs typeface="Arial" panose="020B0604020202020204" pitchFamily="34" charset="0"/>
              </a:rPr>
              <a:t>Here are some dissertation titles, all of which are too broad to be feasible. </a:t>
            </a:r>
          </a:p>
          <a:p>
            <a:pPr marL="0" indent="0">
              <a:lnSpc>
                <a:spcPct val="150000"/>
              </a:lnSpc>
              <a:buNone/>
            </a:pPr>
            <a:r>
              <a:rPr lang="en-GB" sz="2000" i="1" dirty="0" smtClean="0">
                <a:latin typeface="Arial" panose="020B0604020202020204" pitchFamily="34" charset="0"/>
                <a:cs typeface="Arial" panose="020B0604020202020204" pitchFamily="34" charset="0"/>
              </a:rPr>
              <a:t>1. ‘Unemployment and Poverty in the UK’</a:t>
            </a:r>
            <a:endParaRPr lang="en-GB" sz="2000" dirty="0" smtClean="0">
              <a:latin typeface="Arial" panose="020B0604020202020204" pitchFamily="34" charset="0"/>
              <a:cs typeface="Arial" panose="020B0604020202020204" pitchFamily="34" charset="0"/>
            </a:endParaRPr>
          </a:p>
          <a:p>
            <a:pPr marL="0" lvl="0" indent="0">
              <a:lnSpc>
                <a:spcPct val="150000"/>
              </a:lnSpc>
              <a:buNone/>
            </a:pPr>
            <a:r>
              <a:rPr lang="en-GB" sz="2000" i="1" dirty="0" smtClean="0">
                <a:latin typeface="Arial" panose="020B0604020202020204" pitchFamily="34" charset="0"/>
                <a:cs typeface="Arial" panose="020B0604020202020204" pitchFamily="34" charset="0"/>
              </a:rPr>
              <a:t>2. ‘Special Educational Needs in Secondary Schools’</a:t>
            </a:r>
            <a:endParaRPr lang="en-GB" sz="2000" dirty="0" smtClean="0">
              <a:latin typeface="Arial" panose="020B0604020202020204" pitchFamily="34" charset="0"/>
              <a:cs typeface="Arial" panose="020B0604020202020204" pitchFamily="34" charset="0"/>
            </a:endParaRPr>
          </a:p>
          <a:p>
            <a:pPr marL="0" lvl="0" indent="0">
              <a:lnSpc>
                <a:spcPct val="150000"/>
              </a:lnSpc>
              <a:buNone/>
            </a:pPr>
            <a:r>
              <a:rPr lang="en-GB" sz="2000" i="1" dirty="0" smtClean="0">
                <a:latin typeface="Arial" panose="020B0604020202020204" pitchFamily="34" charset="0"/>
                <a:cs typeface="Arial" panose="020B0604020202020204" pitchFamily="34" charset="0"/>
              </a:rPr>
              <a:t>3. ‘Representations of Disability in the Media in the Twentieth Century’ </a:t>
            </a:r>
            <a:endParaRPr lang="en-GB" sz="20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301313" y="3709987"/>
            <a:ext cx="1847850" cy="2466975"/>
          </a:xfrm>
          <a:prstGeom prst="rect">
            <a:avLst/>
          </a:prstGeom>
        </p:spPr>
      </p:pic>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319322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290514"/>
            <a:ext cx="11430000" cy="835023"/>
          </a:xfrm>
        </p:spPr>
        <p:txBody>
          <a:bodyPr>
            <a:normAutofit fontScale="90000"/>
          </a:bodyPr>
          <a:lstStyle/>
          <a:p>
            <a:pPr lvl="0" algn="ctr"/>
            <a:r>
              <a:rPr lang="en-GB" dirty="0" smtClean="0"/>
              <a:t/>
            </a:r>
            <a:br>
              <a:rPr lang="en-GB" dirty="0" smtClean="0"/>
            </a:br>
            <a:r>
              <a:rPr lang="en-GB" sz="5300" b="1" dirty="0" smtClean="0">
                <a:solidFill>
                  <a:srgbClr val="6C0036"/>
                </a:solidFill>
                <a:latin typeface="Segoe UI Semibold" panose="020B0702040204020203" pitchFamily="34" charset="0"/>
                <a:cs typeface="Consolas" panose="020B0609020204030204" pitchFamily="49" charset="0"/>
              </a:rPr>
              <a:t>What is wrong with these titles?</a:t>
            </a:r>
            <a:endParaRPr lang="en-GB" sz="5300" dirty="0">
              <a:latin typeface="Segoe UI Semibold" panose="020B0702040204020203" pitchFamily="34" charset="0"/>
            </a:endParaRPr>
          </a:p>
        </p:txBody>
      </p:sp>
      <p:sp>
        <p:nvSpPr>
          <p:cNvPr id="3" name="Content Placeholder 2"/>
          <p:cNvSpPr>
            <a:spLocks noGrp="1"/>
          </p:cNvSpPr>
          <p:nvPr>
            <p:ph idx="1"/>
          </p:nvPr>
        </p:nvSpPr>
        <p:spPr>
          <a:xfrm>
            <a:off x="838200" y="1638300"/>
            <a:ext cx="10515600" cy="4538663"/>
          </a:xfrm>
        </p:spPr>
        <p:txBody>
          <a:bodyPr>
            <a:normAutofit fontScale="92500" lnSpcReduction="20000"/>
          </a:bodyPr>
          <a:lstStyle/>
          <a:p>
            <a:pPr marL="0" indent="0">
              <a:lnSpc>
                <a:spcPct val="150000"/>
              </a:lnSpc>
              <a:buNone/>
            </a:pPr>
            <a:endParaRPr lang="en-GB" sz="2000" dirty="0" smtClean="0">
              <a:latin typeface="Arial" panose="020B0604020202020204" pitchFamily="34" charset="0"/>
              <a:cs typeface="Arial" panose="020B0604020202020204" pitchFamily="34" charset="0"/>
            </a:endParaRPr>
          </a:p>
          <a:p>
            <a:pPr marL="0" indent="0">
              <a:lnSpc>
                <a:spcPct val="150000"/>
              </a:lnSpc>
              <a:buNone/>
            </a:pPr>
            <a:endParaRPr lang="en-GB" sz="2000" dirty="0">
              <a:latin typeface="Arial" panose="020B0604020202020204" pitchFamily="34" charset="0"/>
              <a:cs typeface="Arial" panose="020B0604020202020204" pitchFamily="34" charset="0"/>
            </a:endParaRPr>
          </a:p>
          <a:p>
            <a:pPr marL="0" indent="0">
              <a:lnSpc>
                <a:spcPct val="150000"/>
              </a:lnSpc>
              <a:buNone/>
            </a:pPr>
            <a:endParaRPr lang="en-GB" sz="2000" dirty="0" smtClean="0">
              <a:latin typeface="Arial" panose="020B0604020202020204" pitchFamily="34" charset="0"/>
              <a:cs typeface="Arial" panose="020B0604020202020204" pitchFamily="34" charset="0"/>
            </a:endParaRPr>
          </a:p>
          <a:p>
            <a:pPr marL="0" indent="0">
              <a:lnSpc>
                <a:spcPct val="150000"/>
              </a:lnSpc>
              <a:buNone/>
            </a:pPr>
            <a:endParaRPr lang="en-GB" sz="2000" dirty="0">
              <a:latin typeface="Arial" panose="020B0604020202020204" pitchFamily="34" charset="0"/>
              <a:cs typeface="Arial" panose="020B0604020202020204" pitchFamily="34" charset="0"/>
            </a:endParaRPr>
          </a:p>
          <a:p>
            <a:pPr marL="0" indent="0">
              <a:lnSpc>
                <a:spcPct val="150000"/>
              </a:lnSpc>
              <a:buNone/>
            </a:pPr>
            <a:endParaRPr lang="en-GB" sz="2000" dirty="0" smtClean="0">
              <a:latin typeface="Arial" panose="020B0604020202020204" pitchFamily="34" charset="0"/>
              <a:cs typeface="Arial" panose="020B0604020202020204" pitchFamily="34" charset="0"/>
            </a:endParaRPr>
          </a:p>
          <a:p>
            <a:pPr marL="0" indent="0">
              <a:lnSpc>
                <a:spcPct val="150000"/>
              </a:lnSpc>
              <a:buNone/>
            </a:pPr>
            <a:r>
              <a:rPr lang="en-GB" sz="2200" dirty="0" smtClean="0">
                <a:latin typeface="Arial" panose="020B0604020202020204" pitchFamily="34" charset="0"/>
                <a:cs typeface="Arial" panose="020B0604020202020204" pitchFamily="34" charset="0"/>
              </a:rPr>
              <a:t>All three titles have a broad topic area and none are specific enough. The literature available on these topics would be too large. </a:t>
            </a:r>
          </a:p>
          <a:p>
            <a:pPr marL="0" indent="0">
              <a:lnSpc>
                <a:spcPct val="150000"/>
              </a:lnSpc>
              <a:buNone/>
            </a:pPr>
            <a:r>
              <a:rPr lang="en-GB" sz="2200" dirty="0" smtClean="0">
                <a:latin typeface="Arial" panose="020B0604020202020204" pitchFamily="34" charset="0"/>
                <a:cs typeface="Arial" panose="020B0604020202020204" pitchFamily="34" charset="0"/>
              </a:rPr>
              <a:t>You could never read the literature in the time allotted let alone produce a decent set of research questions or a workable literature review. </a:t>
            </a:r>
          </a:p>
          <a:p>
            <a:endParaRPr lang="en-GB" dirty="0" smtClean="0"/>
          </a:p>
          <a:p>
            <a:endParaRPr lang="en-GB" dirty="0"/>
          </a:p>
        </p:txBody>
      </p:sp>
      <p:sp>
        <p:nvSpPr>
          <p:cNvPr id="4" name="Cloud 3"/>
          <p:cNvSpPr/>
          <p:nvPr/>
        </p:nvSpPr>
        <p:spPr>
          <a:xfrm>
            <a:off x="419100" y="1638299"/>
            <a:ext cx="3543300" cy="2438400"/>
          </a:xfrm>
          <a:prstGeom prst="cloud">
            <a:avLst/>
          </a:prstGeom>
          <a:solidFill>
            <a:schemeClr val="accent4">
              <a:lumMod val="20000"/>
              <a:lumOff val="8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Unemployment and Poverty in the </a:t>
            </a:r>
            <a:r>
              <a:rPr lang="en-GB" sz="2000" b="1" i="1" dirty="0" smtClean="0">
                <a:solidFill>
                  <a:schemeClr val="tx1"/>
                </a:solidFill>
              </a:rPr>
              <a:t>United Kingdom</a:t>
            </a:r>
            <a:endParaRPr lang="en-GB" sz="2000" b="1" dirty="0">
              <a:solidFill>
                <a:schemeClr val="tx1"/>
              </a:solidFill>
            </a:endParaRPr>
          </a:p>
        </p:txBody>
      </p:sp>
      <p:sp>
        <p:nvSpPr>
          <p:cNvPr id="6" name="Cloud 5"/>
          <p:cNvSpPr/>
          <p:nvPr/>
        </p:nvSpPr>
        <p:spPr>
          <a:xfrm>
            <a:off x="4276725" y="1638300"/>
            <a:ext cx="3467100" cy="2438399"/>
          </a:xfrm>
          <a:prstGeom prst="cloud">
            <a:avLst/>
          </a:prstGeom>
          <a:solidFill>
            <a:schemeClr val="accent4">
              <a:lumMod val="20000"/>
              <a:lumOff val="8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Special E</a:t>
            </a:r>
            <a:r>
              <a:rPr lang="en-GB" sz="2000" b="1" i="1" dirty="0" smtClean="0">
                <a:solidFill>
                  <a:schemeClr val="tx1"/>
                </a:solidFill>
              </a:rPr>
              <a:t>ducational </a:t>
            </a:r>
            <a:r>
              <a:rPr lang="en-GB" sz="2000" b="1" i="1" dirty="0">
                <a:solidFill>
                  <a:schemeClr val="tx1"/>
                </a:solidFill>
              </a:rPr>
              <a:t>N</a:t>
            </a:r>
            <a:r>
              <a:rPr lang="en-GB" sz="2000" b="1" i="1" dirty="0" smtClean="0">
                <a:solidFill>
                  <a:schemeClr val="tx1"/>
                </a:solidFill>
              </a:rPr>
              <a:t>eeds </a:t>
            </a:r>
            <a:r>
              <a:rPr lang="en-GB" sz="2000" b="1" i="1" dirty="0">
                <a:solidFill>
                  <a:schemeClr val="tx1"/>
                </a:solidFill>
              </a:rPr>
              <a:t>in </a:t>
            </a:r>
            <a:r>
              <a:rPr lang="en-GB" sz="2000" b="1" i="1" dirty="0" smtClean="0">
                <a:solidFill>
                  <a:schemeClr val="tx1"/>
                </a:solidFill>
              </a:rPr>
              <a:t>Secondary Schools</a:t>
            </a:r>
            <a:endParaRPr lang="en-GB" sz="2000" b="1" dirty="0">
              <a:solidFill>
                <a:schemeClr val="tx1"/>
              </a:solidFill>
            </a:endParaRPr>
          </a:p>
        </p:txBody>
      </p:sp>
      <p:sp>
        <p:nvSpPr>
          <p:cNvPr id="7" name="Cloud 6"/>
          <p:cNvSpPr/>
          <p:nvPr/>
        </p:nvSpPr>
        <p:spPr>
          <a:xfrm>
            <a:off x="8125527" y="1543049"/>
            <a:ext cx="3429000" cy="2533650"/>
          </a:xfrm>
          <a:prstGeom prst="cloud">
            <a:avLst/>
          </a:prstGeom>
          <a:solidFill>
            <a:schemeClr val="accent4">
              <a:lumMod val="20000"/>
              <a:lumOff val="80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Representations of Disability in the Media in the Twentieth Century</a:t>
            </a:r>
            <a:endParaRPr lang="en-GB" sz="2000" b="1" dirty="0">
              <a:solidFill>
                <a:schemeClr val="tx1"/>
              </a:solidFill>
            </a:endParaRPr>
          </a:p>
        </p:txBody>
      </p:sp>
      <p:sp>
        <p:nvSpPr>
          <p:cNvPr id="5" name="Footer Placeholder 4"/>
          <p:cNvSpPr>
            <a:spLocks noGrp="1"/>
          </p:cNvSpPr>
          <p:nvPr>
            <p:ph type="ftr" sz="quarter" idx="11"/>
          </p:nvPr>
        </p:nvSpPr>
        <p:spPr/>
        <p:txBody>
          <a:bodyPr/>
          <a:lstStyle/>
          <a:p>
            <a:r>
              <a:rPr lang="en-US" smtClean="0"/>
              <a:t>Edge Hill University Learning Services</a:t>
            </a:r>
            <a:endParaRPr lang="en-GB" dirty="0"/>
          </a:p>
        </p:txBody>
      </p:sp>
    </p:spTree>
    <p:extLst>
      <p:ext uri="{BB962C8B-B14F-4D97-AF65-F5344CB8AC3E}">
        <p14:creationId xmlns:p14="http://schemas.microsoft.com/office/powerpoint/2010/main" val="11589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IOIj0X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BAgAAFAACAAgAg4iPRc6CCTfsAgAAiAgAABQAAAAAAAAAAQAAAAAAAAAAAHVuaXZlcnNhbC9wbGF5ZXIueG1sUEsFBgAAAAABAAEAQgAAAB4DAAAAAA=="/>
  <p:tag name="ISPRING_PRESENTATION_TITLE" val="Dissertations"/>
  <p:tag name="ISPRING_RESOURCE_PATHS_HASH_PRESENTER" val="2e7dd81c9698c3aa85463c2eb52544371a4da2b"/>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TotalTime>
  <Words>2755</Words>
  <Application>Microsoft Office PowerPoint</Application>
  <PresentationFormat>Widescreen</PresentationFormat>
  <Paragraphs>415</Paragraphs>
  <Slides>40</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Calibri Light</vt:lpstr>
      <vt:lpstr>Consolas</vt:lpstr>
      <vt:lpstr>Segoe Script</vt:lpstr>
      <vt:lpstr>Segoe UI Semibold</vt:lpstr>
      <vt:lpstr>Times New Roman</vt:lpstr>
      <vt:lpstr>Wingdings 2</vt:lpstr>
      <vt:lpstr>HDOfficeLightV0</vt:lpstr>
      <vt:lpstr>Office Theme</vt:lpstr>
      <vt:lpstr>Dissertations Some basic pointers </vt:lpstr>
      <vt:lpstr>Before you begin</vt:lpstr>
      <vt:lpstr>What is a dissertation?</vt:lpstr>
      <vt:lpstr>Getting started</vt:lpstr>
      <vt:lpstr>PowerPoint Presentation</vt:lpstr>
      <vt:lpstr>Focusing your research topic</vt:lpstr>
      <vt:lpstr> Narrow and clear focus </vt:lpstr>
      <vt:lpstr>  Dissertation titles that are too broad  </vt:lpstr>
      <vt:lpstr> What is wrong with these titles?</vt:lpstr>
      <vt:lpstr>  Dissertation titles that are too broad </vt:lpstr>
      <vt:lpstr>  Developing your topic focus</vt:lpstr>
      <vt:lpstr> How to develop your topic focus</vt:lpstr>
      <vt:lpstr>How to develop your topic focus</vt:lpstr>
      <vt:lpstr>Narrowing your topic focus</vt:lpstr>
      <vt:lpstr>An example of a good dissertation title </vt:lpstr>
      <vt:lpstr>Part 3: Introductions &amp; Conclusions </vt:lpstr>
      <vt:lpstr>Introductions, what they should include </vt:lpstr>
      <vt:lpstr>Conclusions what they should include </vt:lpstr>
      <vt:lpstr> A Good example of an introduction </vt:lpstr>
      <vt:lpstr> A Good example of an introduction</vt:lpstr>
      <vt:lpstr> A Good example of an introduction </vt:lpstr>
      <vt:lpstr> A Good example of an introduction </vt:lpstr>
      <vt:lpstr>A Good example of an introduction</vt:lpstr>
      <vt:lpstr>Part 4: Literature Reviews</vt:lpstr>
      <vt:lpstr>Before you begin</vt:lpstr>
      <vt:lpstr>Purposes of a literature review</vt:lpstr>
      <vt:lpstr>Literature review research question examples.</vt:lpstr>
      <vt:lpstr>  Literature reviews </vt:lpstr>
      <vt:lpstr>PowerPoint Presentation</vt:lpstr>
      <vt:lpstr>PowerPoint Presentation</vt:lpstr>
      <vt:lpstr>Literature review: Writing tips </vt:lpstr>
      <vt:lpstr>  Literature review: Writing tips </vt:lpstr>
      <vt:lpstr>A Synthesis Matrix</vt:lpstr>
      <vt:lpstr>PowerPoint Presentation</vt:lpstr>
      <vt:lpstr>Successful literature searching</vt:lpstr>
      <vt:lpstr>PowerPoint Presentation</vt:lpstr>
      <vt:lpstr>PowerPoint Presentation</vt:lpstr>
      <vt:lpstr>PowerPoint Presentation</vt:lpstr>
      <vt:lpstr>Recording your search</vt:lpstr>
      <vt:lpstr>Managing your references</vt:lpstr>
    </vt:vector>
  </TitlesOfParts>
  <Company>Edge Hill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Dissertations</dc:title>
  <dc:creator>Craig Ian Collinson</dc:creator>
  <cp:lastModifiedBy>Helen Miller</cp:lastModifiedBy>
  <cp:revision>249</cp:revision>
  <dcterms:created xsi:type="dcterms:W3CDTF">2015-01-28T14:24:34Z</dcterms:created>
  <dcterms:modified xsi:type="dcterms:W3CDTF">2015-05-19T15:19:09Z</dcterms:modified>
</cp:coreProperties>
</file>