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9" r:id="rId2"/>
    <p:sldId id="260" r:id="rId3"/>
    <p:sldId id="263" r:id="rId4"/>
    <p:sldId id="256" r:id="rId5"/>
    <p:sldId id="261" r:id="rId6"/>
    <p:sldId id="258" r:id="rId7"/>
    <p:sldId id="264" r:id="rId8"/>
    <p:sldId id="262" r:id="rId9"/>
  </p:sldIdLst>
  <p:sldSz cx="5759450" cy="1439863"/>
  <p:notesSz cx="6858000" cy="9144000"/>
  <p:custDataLst>
    <p:tags r:id="rId10"/>
  </p:custDataLst>
  <p:defaultTextStyle>
    <a:defPPr>
      <a:defRPr lang="en-US"/>
    </a:defPPr>
    <a:lvl1pPr marL="0" algn="l" defTabSz="1655614" rtl="0" eaLnBrk="1" latinLnBrk="0" hangingPunct="1">
      <a:defRPr sz="3260" kern="1200">
        <a:solidFill>
          <a:schemeClr val="tx1"/>
        </a:solidFill>
        <a:latin typeface="+mn-lt"/>
        <a:ea typeface="+mn-ea"/>
        <a:cs typeface="+mn-cs"/>
      </a:defRPr>
    </a:lvl1pPr>
    <a:lvl2pPr marL="827806" algn="l" defTabSz="1655614" rtl="0" eaLnBrk="1" latinLnBrk="0" hangingPunct="1">
      <a:defRPr sz="3260" kern="1200">
        <a:solidFill>
          <a:schemeClr val="tx1"/>
        </a:solidFill>
        <a:latin typeface="+mn-lt"/>
        <a:ea typeface="+mn-ea"/>
        <a:cs typeface="+mn-cs"/>
      </a:defRPr>
    </a:lvl2pPr>
    <a:lvl3pPr marL="1655614" algn="l" defTabSz="1655614" rtl="0" eaLnBrk="1" latinLnBrk="0" hangingPunct="1">
      <a:defRPr sz="3260" kern="1200">
        <a:solidFill>
          <a:schemeClr val="tx1"/>
        </a:solidFill>
        <a:latin typeface="+mn-lt"/>
        <a:ea typeface="+mn-ea"/>
        <a:cs typeface="+mn-cs"/>
      </a:defRPr>
    </a:lvl3pPr>
    <a:lvl4pPr marL="2483419" algn="l" defTabSz="1655614" rtl="0" eaLnBrk="1" latinLnBrk="0" hangingPunct="1">
      <a:defRPr sz="3260" kern="1200">
        <a:solidFill>
          <a:schemeClr val="tx1"/>
        </a:solidFill>
        <a:latin typeface="+mn-lt"/>
        <a:ea typeface="+mn-ea"/>
        <a:cs typeface="+mn-cs"/>
      </a:defRPr>
    </a:lvl4pPr>
    <a:lvl5pPr marL="3311230" algn="l" defTabSz="1655614" rtl="0" eaLnBrk="1" latinLnBrk="0" hangingPunct="1">
      <a:defRPr sz="3260" kern="1200">
        <a:solidFill>
          <a:schemeClr val="tx1"/>
        </a:solidFill>
        <a:latin typeface="+mn-lt"/>
        <a:ea typeface="+mn-ea"/>
        <a:cs typeface="+mn-cs"/>
      </a:defRPr>
    </a:lvl5pPr>
    <a:lvl6pPr marL="4139036" algn="l" defTabSz="1655614" rtl="0" eaLnBrk="1" latinLnBrk="0" hangingPunct="1">
      <a:defRPr sz="3260" kern="1200">
        <a:solidFill>
          <a:schemeClr val="tx1"/>
        </a:solidFill>
        <a:latin typeface="+mn-lt"/>
        <a:ea typeface="+mn-ea"/>
        <a:cs typeface="+mn-cs"/>
      </a:defRPr>
    </a:lvl6pPr>
    <a:lvl7pPr marL="4966841" algn="l" defTabSz="1655614" rtl="0" eaLnBrk="1" latinLnBrk="0" hangingPunct="1">
      <a:defRPr sz="3260" kern="1200">
        <a:solidFill>
          <a:schemeClr val="tx1"/>
        </a:solidFill>
        <a:latin typeface="+mn-lt"/>
        <a:ea typeface="+mn-ea"/>
        <a:cs typeface="+mn-cs"/>
      </a:defRPr>
    </a:lvl7pPr>
    <a:lvl8pPr marL="5794649" algn="l" defTabSz="1655614" rtl="0" eaLnBrk="1" latinLnBrk="0" hangingPunct="1">
      <a:defRPr sz="3260" kern="1200">
        <a:solidFill>
          <a:schemeClr val="tx1"/>
        </a:solidFill>
        <a:latin typeface="+mn-lt"/>
        <a:ea typeface="+mn-ea"/>
        <a:cs typeface="+mn-cs"/>
      </a:defRPr>
    </a:lvl8pPr>
    <a:lvl9pPr marL="6622455" algn="l" defTabSz="1655614" rtl="0" eaLnBrk="1" latinLnBrk="0" hangingPunct="1">
      <a:defRPr sz="32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>
        <p:scale>
          <a:sx n="100" d="100"/>
          <a:sy n="100" d="100"/>
        </p:scale>
        <p:origin x="2970" y="21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9931" y="235644"/>
            <a:ext cx="4319588" cy="501286"/>
          </a:xfrm>
        </p:spPr>
        <p:txBody>
          <a:bodyPr anchor="b"/>
          <a:lstStyle>
            <a:lvl1pPr algn="ctr">
              <a:defRPr sz="12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931" y="756262"/>
            <a:ext cx="4319588" cy="347633"/>
          </a:xfrm>
        </p:spPr>
        <p:txBody>
          <a:bodyPr/>
          <a:lstStyle>
            <a:lvl1pPr marL="0" indent="0" algn="ctr">
              <a:buNone/>
              <a:defRPr sz="504"/>
            </a:lvl1pPr>
            <a:lvl2pPr marL="96012" indent="0" algn="ctr">
              <a:buNone/>
              <a:defRPr sz="420"/>
            </a:lvl2pPr>
            <a:lvl3pPr marL="192024" indent="0" algn="ctr">
              <a:buNone/>
              <a:defRPr sz="378"/>
            </a:lvl3pPr>
            <a:lvl4pPr marL="288036" indent="0" algn="ctr">
              <a:buNone/>
              <a:defRPr sz="336"/>
            </a:lvl4pPr>
            <a:lvl5pPr marL="384048" indent="0" algn="ctr">
              <a:buNone/>
              <a:defRPr sz="336"/>
            </a:lvl5pPr>
            <a:lvl6pPr marL="480060" indent="0" algn="ctr">
              <a:buNone/>
              <a:defRPr sz="336"/>
            </a:lvl6pPr>
            <a:lvl7pPr marL="576072" indent="0" algn="ctr">
              <a:buNone/>
              <a:defRPr sz="336"/>
            </a:lvl7pPr>
            <a:lvl8pPr marL="672084" indent="0" algn="ctr">
              <a:buNone/>
              <a:defRPr sz="336"/>
            </a:lvl8pPr>
            <a:lvl9pPr marL="768096" indent="0" algn="ctr">
              <a:buNone/>
              <a:defRPr sz="33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1F91-194C-4568-AEDA-3A65C0D54989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DA6F-1826-4034-8C69-B1A542156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713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1F91-194C-4568-AEDA-3A65C0D54989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DA6F-1826-4034-8C69-B1A542156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155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21607" y="76660"/>
            <a:ext cx="1241881" cy="12202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962" y="76660"/>
            <a:ext cx="3653651" cy="12202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1F91-194C-4568-AEDA-3A65C0D54989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DA6F-1826-4034-8C69-B1A542156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146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1F91-194C-4568-AEDA-3A65C0D54989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DA6F-1826-4034-8C69-B1A542156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996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962" y="358966"/>
            <a:ext cx="4967526" cy="598943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962" y="963575"/>
            <a:ext cx="4967526" cy="314970"/>
          </a:xfrm>
        </p:spPr>
        <p:txBody>
          <a:bodyPr/>
          <a:lstStyle>
            <a:lvl1pPr marL="0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1pPr>
            <a:lvl2pPr marL="96012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2pPr>
            <a:lvl3pPr marL="192024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3pPr>
            <a:lvl4pPr marL="288036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4pPr>
            <a:lvl5pPr marL="384048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5pPr>
            <a:lvl6pPr marL="480060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6pPr>
            <a:lvl7pPr marL="576072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7pPr>
            <a:lvl8pPr marL="672084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8pPr>
            <a:lvl9pPr marL="768096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1F91-194C-4568-AEDA-3A65C0D54989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DA6F-1826-4034-8C69-B1A542156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595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962" y="383297"/>
            <a:ext cx="2447766" cy="9135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15722" y="383297"/>
            <a:ext cx="2447766" cy="9135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1F91-194C-4568-AEDA-3A65C0D54989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DA6F-1826-4034-8C69-B1A542156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242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2" y="76659"/>
            <a:ext cx="4967526" cy="2783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713" y="352967"/>
            <a:ext cx="2436517" cy="172983"/>
          </a:xfrm>
        </p:spPr>
        <p:txBody>
          <a:bodyPr anchor="b"/>
          <a:lstStyle>
            <a:lvl1pPr marL="0" indent="0">
              <a:buNone/>
              <a:defRPr sz="504" b="1"/>
            </a:lvl1pPr>
            <a:lvl2pPr marL="96012" indent="0">
              <a:buNone/>
              <a:defRPr sz="420" b="1"/>
            </a:lvl2pPr>
            <a:lvl3pPr marL="192024" indent="0">
              <a:buNone/>
              <a:defRPr sz="378" b="1"/>
            </a:lvl3pPr>
            <a:lvl4pPr marL="288036" indent="0">
              <a:buNone/>
              <a:defRPr sz="336" b="1"/>
            </a:lvl4pPr>
            <a:lvl5pPr marL="384048" indent="0">
              <a:buNone/>
              <a:defRPr sz="336" b="1"/>
            </a:lvl5pPr>
            <a:lvl6pPr marL="480060" indent="0">
              <a:buNone/>
              <a:defRPr sz="336" b="1"/>
            </a:lvl6pPr>
            <a:lvl7pPr marL="576072" indent="0">
              <a:buNone/>
              <a:defRPr sz="336" b="1"/>
            </a:lvl7pPr>
            <a:lvl8pPr marL="672084" indent="0">
              <a:buNone/>
              <a:defRPr sz="336" b="1"/>
            </a:lvl8pPr>
            <a:lvl9pPr marL="768096" indent="0">
              <a:buNone/>
              <a:defRPr sz="33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713" y="525950"/>
            <a:ext cx="2436517" cy="7735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5722" y="352967"/>
            <a:ext cx="2448516" cy="172983"/>
          </a:xfrm>
        </p:spPr>
        <p:txBody>
          <a:bodyPr anchor="b"/>
          <a:lstStyle>
            <a:lvl1pPr marL="0" indent="0">
              <a:buNone/>
              <a:defRPr sz="504" b="1"/>
            </a:lvl1pPr>
            <a:lvl2pPr marL="96012" indent="0">
              <a:buNone/>
              <a:defRPr sz="420" b="1"/>
            </a:lvl2pPr>
            <a:lvl3pPr marL="192024" indent="0">
              <a:buNone/>
              <a:defRPr sz="378" b="1"/>
            </a:lvl3pPr>
            <a:lvl4pPr marL="288036" indent="0">
              <a:buNone/>
              <a:defRPr sz="336" b="1"/>
            </a:lvl4pPr>
            <a:lvl5pPr marL="384048" indent="0">
              <a:buNone/>
              <a:defRPr sz="336" b="1"/>
            </a:lvl5pPr>
            <a:lvl6pPr marL="480060" indent="0">
              <a:buNone/>
              <a:defRPr sz="336" b="1"/>
            </a:lvl6pPr>
            <a:lvl7pPr marL="576072" indent="0">
              <a:buNone/>
              <a:defRPr sz="336" b="1"/>
            </a:lvl7pPr>
            <a:lvl8pPr marL="672084" indent="0">
              <a:buNone/>
              <a:defRPr sz="336" b="1"/>
            </a:lvl8pPr>
            <a:lvl9pPr marL="768096" indent="0">
              <a:buNone/>
              <a:defRPr sz="33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15722" y="525950"/>
            <a:ext cx="2448516" cy="7735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1F91-194C-4568-AEDA-3A65C0D54989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DA6F-1826-4034-8C69-B1A542156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07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1F91-194C-4568-AEDA-3A65C0D54989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DA6F-1826-4034-8C69-B1A542156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21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1F91-194C-4568-AEDA-3A65C0D54989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DA6F-1826-4034-8C69-B1A542156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418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3" y="95991"/>
            <a:ext cx="1857572" cy="335968"/>
          </a:xfrm>
        </p:spPr>
        <p:txBody>
          <a:bodyPr anchor="b"/>
          <a:lstStyle>
            <a:lvl1pPr>
              <a:defRPr sz="67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516" y="207314"/>
            <a:ext cx="2915722" cy="1023236"/>
          </a:xfrm>
        </p:spPr>
        <p:txBody>
          <a:bodyPr/>
          <a:lstStyle>
            <a:lvl1pPr>
              <a:defRPr sz="672"/>
            </a:lvl1pPr>
            <a:lvl2pPr>
              <a:defRPr sz="588"/>
            </a:lvl2pPr>
            <a:lvl3pPr>
              <a:defRPr sz="504"/>
            </a:lvl3pPr>
            <a:lvl4pPr>
              <a:defRPr sz="420"/>
            </a:lvl4pPr>
            <a:lvl5pPr>
              <a:defRPr sz="420"/>
            </a:lvl5pPr>
            <a:lvl6pPr>
              <a:defRPr sz="420"/>
            </a:lvl6pPr>
            <a:lvl7pPr>
              <a:defRPr sz="420"/>
            </a:lvl7pPr>
            <a:lvl8pPr>
              <a:defRPr sz="420"/>
            </a:lvl8pPr>
            <a:lvl9pPr>
              <a:defRPr sz="42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713" y="431959"/>
            <a:ext cx="1857572" cy="800257"/>
          </a:xfrm>
        </p:spPr>
        <p:txBody>
          <a:bodyPr/>
          <a:lstStyle>
            <a:lvl1pPr marL="0" indent="0">
              <a:buNone/>
              <a:defRPr sz="336"/>
            </a:lvl1pPr>
            <a:lvl2pPr marL="96012" indent="0">
              <a:buNone/>
              <a:defRPr sz="294"/>
            </a:lvl2pPr>
            <a:lvl3pPr marL="192024" indent="0">
              <a:buNone/>
              <a:defRPr sz="252"/>
            </a:lvl3pPr>
            <a:lvl4pPr marL="288036" indent="0">
              <a:buNone/>
              <a:defRPr sz="210"/>
            </a:lvl4pPr>
            <a:lvl5pPr marL="384048" indent="0">
              <a:buNone/>
              <a:defRPr sz="210"/>
            </a:lvl5pPr>
            <a:lvl6pPr marL="480060" indent="0">
              <a:buNone/>
              <a:defRPr sz="210"/>
            </a:lvl6pPr>
            <a:lvl7pPr marL="576072" indent="0">
              <a:buNone/>
              <a:defRPr sz="210"/>
            </a:lvl7pPr>
            <a:lvl8pPr marL="672084" indent="0">
              <a:buNone/>
              <a:defRPr sz="210"/>
            </a:lvl8pPr>
            <a:lvl9pPr marL="768096" indent="0">
              <a:buNone/>
              <a:defRPr sz="21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1F91-194C-4568-AEDA-3A65C0D54989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DA6F-1826-4034-8C69-B1A542156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824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13" y="95991"/>
            <a:ext cx="1857572" cy="335968"/>
          </a:xfrm>
        </p:spPr>
        <p:txBody>
          <a:bodyPr anchor="b"/>
          <a:lstStyle>
            <a:lvl1pPr>
              <a:defRPr sz="67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48516" y="207314"/>
            <a:ext cx="2915722" cy="1023236"/>
          </a:xfrm>
        </p:spPr>
        <p:txBody>
          <a:bodyPr anchor="t"/>
          <a:lstStyle>
            <a:lvl1pPr marL="0" indent="0">
              <a:buNone/>
              <a:defRPr sz="672"/>
            </a:lvl1pPr>
            <a:lvl2pPr marL="96012" indent="0">
              <a:buNone/>
              <a:defRPr sz="588"/>
            </a:lvl2pPr>
            <a:lvl3pPr marL="192024" indent="0">
              <a:buNone/>
              <a:defRPr sz="504"/>
            </a:lvl3pPr>
            <a:lvl4pPr marL="288036" indent="0">
              <a:buNone/>
              <a:defRPr sz="420"/>
            </a:lvl4pPr>
            <a:lvl5pPr marL="384048" indent="0">
              <a:buNone/>
              <a:defRPr sz="420"/>
            </a:lvl5pPr>
            <a:lvl6pPr marL="480060" indent="0">
              <a:buNone/>
              <a:defRPr sz="420"/>
            </a:lvl6pPr>
            <a:lvl7pPr marL="576072" indent="0">
              <a:buNone/>
              <a:defRPr sz="420"/>
            </a:lvl7pPr>
            <a:lvl8pPr marL="672084" indent="0">
              <a:buNone/>
              <a:defRPr sz="420"/>
            </a:lvl8pPr>
            <a:lvl9pPr marL="768096" indent="0">
              <a:buNone/>
              <a:defRPr sz="42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713" y="431959"/>
            <a:ext cx="1857572" cy="800257"/>
          </a:xfrm>
        </p:spPr>
        <p:txBody>
          <a:bodyPr/>
          <a:lstStyle>
            <a:lvl1pPr marL="0" indent="0">
              <a:buNone/>
              <a:defRPr sz="336"/>
            </a:lvl1pPr>
            <a:lvl2pPr marL="96012" indent="0">
              <a:buNone/>
              <a:defRPr sz="294"/>
            </a:lvl2pPr>
            <a:lvl3pPr marL="192024" indent="0">
              <a:buNone/>
              <a:defRPr sz="252"/>
            </a:lvl3pPr>
            <a:lvl4pPr marL="288036" indent="0">
              <a:buNone/>
              <a:defRPr sz="210"/>
            </a:lvl4pPr>
            <a:lvl5pPr marL="384048" indent="0">
              <a:buNone/>
              <a:defRPr sz="210"/>
            </a:lvl5pPr>
            <a:lvl6pPr marL="480060" indent="0">
              <a:buNone/>
              <a:defRPr sz="210"/>
            </a:lvl6pPr>
            <a:lvl7pPr marL="576072" indent="0">
              <a:buNone/>
              <a:defRPr sz="210"/>
            </a:lvl7pPr>
            <a:lvl8pPr marL="672084" indent="0">
              <a:buNone/>
              <a:defRPr sz="210"/>
            </a:lvl8pPr>
            <a:lvl9pPr marL="768096" indent="0">
              <a:buNone/>
              <a:defRPr sz="21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1F91-194C-4568-AEDA-3A65C0D54989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DA6F-1826-4034-8C69-B1A542156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215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962" y="76659"/>
            <a:ext cx="4967526" cy="278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962" y="383297"/>
            <a:ext cx="4967526" cy="913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962" y="1334540"/>
            <a:ext cx="1295876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61F91-194C-4568-AEDA-3A65C0D54989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7818" y="1334540"/>
            <a:ext cx="1943814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612" y="1334540"/>
            <a:ext cx="1295876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5DA6F-1826-4034-8C69-B1A542156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96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algn="l" defTabSz="192024" rtl="0" eaLnBrk="1" latinLnBrk="0" hangingPunct="1">
        <a:lnSpc>
          <a:spcPct val="90000"/>
        </a:lnSpc>
        <a:spcBef>
          <a:spcPct val="0"/>
        </a:spcBef>
        <a:buNone/>
        <a:defRPr sz="9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" indent="-48006" algn="l" defTabSz="192024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588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504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420" kern="1200">
          <a:solidFill>
            <a:schemeClr val="tx1"/>
          </a:solidFill>
          <a:latin typeface="+mn-lt"/>
          <a:ea typeface="+mn-ea"/>
          <a:cs typeface="+mn-cs"/>
        </a:defRPr>
      </a:lvl3pPr>
      <a:lvl4pPr marL="336042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432054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528066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624078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816102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1pPr>
      <a:lvl2pPr marL="96012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2pPr>
      <a:lvl3pPr marL="192024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384048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480060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576072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672084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768096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hare.edgehill.ac.uk/4784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19" y="76659"/>
            <a:ext cx="4974388" cy="278307"/>
          </a:xfrm>
        </p:spPr>
        <p:txBody>
          <a:bodyPr>
            <a:noAutofit/>
          </a:bodyPr>
          <a:lstStyle/>
          <a:p>
            <a:r>
              <a:rPr lang="en-GB" sz="1538" dirty="0"/>
              <a:t>Creating a Banner Image for Blackboard 9.1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619" y="383297"/>
            <a:ext cx="5237105" cy="9135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700" dirty="0"/>
              <a:t>PowerPoint allows you to create effective banners easily (Banner template size: </a:t>
            </a:r>
            <a:r>
              <a:rPr lang="en-GB" sz="700" dirty="0" smtClean="0"/>
              <a:t>16 </a:t>
            </a:r>
            <a:r>
              <a:rPr lang="en-GB" sz="700" dirty="0"/>
              <a:t>x 4</a:t>
            </a:r>
            <a:r>
              <a:rPr lang="en-GB" sz="700" dirty="0" smtClean="0"/>
              <a:t> </a:t>
            </a:r>
            <a:r>
              <a:rPr lang="en-GB" sz="700" dirty="0"/>
              <a:t>cm).</a:t>
            </a:r>
          </a:p>
          <a:p>
            <a:pPr marL="0" indent="0">
              <a:buNone/>
            </a:pPr>
            <a:r>
              <a:rPr lang="en-GB" sz="700" dirty="0"/>
              <a:t>  </a:t>
            </a:r>
          </a:p>
          <a:p>
            <a:pPr marL="0" indent="0">
              <a:buNone/>
            </a:pPr>
            <a:r>
              <a:rPr lang="en-GB" sz="700" dirty="0"/>
              <a:t>There is no specific limit to the banner size.  However, large banner sizes may require the viewer to use a scroll bar to see the whole image, depending on the size of their browser window and their screen resolution.  Use these template to help you create well sized banners</a:t>
            </a:r>
          </a:p>
          <a:p>
            <a:pPr marL="0" indent="0">
              <a:buNone/>
            </a:pPr>
            <a:endParaRPr lang="en-GB" sz="700" dirty="0"/>
          </a:p>
          <a:p>
            <a:pPr marL="0" indent="0">
              <a:buNone/>
            </a:pPr>
            <a:r>
              <a:rPr lang="en-GB" sz="700" dirty="0"/>
              <a:t>Want to know how to create a banner from </a:t>
            </a:r>
            <a:r>
              <a:rPr lang="en-GB" sz="700" dirty="0" smtClean="0"/>
              <a:t>scratch using ‘Custom Slide Size?  Go to </a:t>
            </a:r>
            <a:r>
              <a:rPr lang="en-GB" sz="700" dirty="0" err="1"/>
              <a:t>eShare</a:t>
            </a:r>
            <a:r>
              <a:rPr lang="en-GB" sz="700" dirty="0"/>
              <a:t> for </a:t>
            </a:r>
            <a:r>
              <a:rPr lang="en-GB" sz="700" dirty="0" smtClean="0"/>
              <a:t>the following LTD guide</a:t>
            </a:r>
            <a:r>
              <a:rPr lang="en-GB" sz="700" dirty="0"/>
              <a:t>: </a:t>
            </a:r>
            <a:r>
              <a:rPr lang="en-GB" sz="700" b="1" dirty="0">
                <a:hlinkClick r:id="rId2"/>
              </a:rPr>
              <a:t>LTD3069</a:t>
            </a:r>
            <a:r>
              <a:rPr lang="en-GB" sz="700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" y="1530160"/>
            <a:ext cx="5759448" cy="1228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45" dirty="0" smtClean="0"/>
              <a:t>Following this slide - for an improved </a:t>
            </a:r>
            <a:r>
              <a:rPr lang="en-GB" sz="1845" dirty="0"/>
              <a:t>viewing experience (not </a:t>
            </a:r>
            <a:r>
              <a:rPr lang="en-GB" sz="1845" dirty="0" smtClean="0"/>
              <a:t>in Show </a:t>
            </a:r>
            <a:r>
              <a:rPr lang="en-GB" sz="1845" dirty="0"/>
              <a:t>mode), click </a:t>
            </a:r>
            <a:r>
              <a:rPr lang="en-GB" sz="1845" dirty="0" smtClean="0"/>
              <a:t>View tab, followed by ‘Zoom’ then select 100% or use the -/+ (%) slider (bottom right) to refine the adjustment.</a:t>
            </a:r>
            <a:endParaRPr lang="en-GB" sz="1845" dirty="0"/>
          </a:p>
        </p:txBody>
      </p:sp>
    </p:spTree>
    <p:extLst>
      <p:ext uri="{BB962C8B-B14F-4D97-AF65-F5344CB8AC3E}">
        <p14:creationId xmlns:p14="http://schemas.microsoft.com/office/powerpoint/2010/main" val="266746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6729" y="148430"/>
            <a:ext cx="1958641" cy="1143000"/>
          </a:xfrm>
        </p:spPr>
        <p:txBody>
          <a:bodyPr>
            <a:noAutofit/>
          </a:bodyPr>
          <a:lstStyle/>
          <a:p>
            <a:pPr algn="l"/>
            <a:r>
              <a:rPr lang="en-GB" sz="2000" dirty="0">
                <a:latin typeface="Trajan Pro" panose="02020502050506020301" pitchFamily="18" charset="0"/>
              </a:rPr>
              <a:t>Biodiversity</a:t>
            </a:r>
            <a:r>
              <a:rPr lang="en-GB" sz="1845" dirty="0">
                <a:latin typeface="Trajan Pro" panose="02020502050506020301" pitchFamily="18" charset="0"/>
              </a:rPr>
              <a:t> </a:t>
            </a:r>
            <a:r>
              <a:rPr lang="en-GB" sz="1400" dirty="0" smtClean="0">
                <a:latin typeface="Trajan Pro" panose="02020502050506020301" pitchFamily="18" charset="0"/>
              </a:rPr>
              <a:t>SCI1404 </a:t>
            </a:r>
            <a:r>
              <a:rPr lang="en-GB" sz="1400" dirty="0">
                <a:latin typeface="Trajan Pro" panose="02020502050506020301" pitchFamily="18" charset="0"/>
              </a:rPr>
              <a:t/>
            </a:r>
            <a:br>
              <a:rPr lang="en-GB" sz="1400" dirty="0">
                <a:latin typeface="Trajan Pro" panose="02020502050506020301" pitchFamily="18" charset="0"/>
              </a:rPr>
            </a:br>
            <a:r>
              <a:rPr lang="en-GB" sz="1400" dirty="0" smtClean="0">
                <a:latin typeface="Trajan Pro" panose="02020502050506020301" pitchFamily="18" charset="0"/>
              </a:rPr>
              <a:t/>
            </a:r>
            <a:br>
              <a:rPr lang="en-GB" sz="1400" dirty="0" smtClean="0">
                <a:latin typeface="Trajan Pro" panose="02020502050506020301" pitchFamily="18" charset="0"/>
              </a:rPr>
            </a:br>
            <a:r>
              <a:rPr lang="en-GB" sz="1050" dirty="0" smtClean="0">
                <a:latin typeface="Trajan Pro" panose="02020502050506020301" pitchFamily="18" charset="0"/>
              </a:rPr>
              <a:t>Biology </a:t>
            </a:r>
            <a:r>
              <a:rPr lang="en-GB" sz="1050" dirty="0">
                <a:latin typeface="Trajan Pro" panose="02020502050506020301" pitchFamily="18" charset="0"/>
              </a:rPr>
              <a:t>Department</a:t>
            </a:r>
            <a:br>
              <a:rPr lang="en-GB" sz="1050" dirty="0">
                <a:latin typeface="Trajan Pro" panose="02020502050506020301" pitchFamily="18" charset="0"/>
              </a:rPr>
            </a:br>
            <a:r>
              <a:rPr lang="en-GB" sz="800" dirty="0">
                <a:latin typeface="Trajan Pro" panose="02020502050506020301" pitchFamily="18" charset="0"/>
              </a:rPr>
              <a:t>September </a:t>
            </a:r>
            <a:r>
              <a:rPr lang="en-GB" sz="800" dirty="0" smtClean="0">
                <a:latin typeface="Trajan Pro" panose="02020502050506020301" pitchFamily="18" charset="0"/>
              </a:rPr>
              <a:t>2014</a:t>
            </a:r>
            <a:endParaRPr lang="en-GB" sz="1050" dirty="0">
              <a:latin typeface="Trajan Pro" panose="02020502050506020301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09562" y="-1136663"/>
            <a:ext cx="4542489" cy="690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885" dirty="0"/>
              <a:t>01 Banner Template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1032908" y="-1968657"/>
            <a:ext cx="2023462" cy="376129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Deleting unwanted thumbnail helps to avoid creating unwanted banners</a:t>
            </a:r>
          </a:p>
        </p:txBody>
      </p:sp>
      <p:cxnSp>
        <p:nvCxnSpPr>
          <p:cNvPr id="20" name="Straight Arrow Connector 19"/>
          <p:cNvCxnSpPr>
            <a:stCxn id="19" idx="1"/>
          </p:cNvCxnSpPr>
          <p:nvPr/>
        </p:nvCxnSpPr>
        <p:spPr>
          <a:xfrm flipH="1">
            <a:off x="-2409069" y="-1780592"/>
            <a:ext cx="1376161" cy="21385"/>
          </a:xfrm>
          <a:prstGeom prst="straightConnector1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2152650" cy="1439863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-188143" y="9392"/>
            <a:ext cx="2283644" cy="1594758"/>
          </a:xfrm>
          <a:prstGeom prst="roundRect">
            <a:avLst>
              <a:gd name="adj" fmla="val 652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885"/>
          </a:p>
        </p:txBody>
      </p:sp>
      <p:sp>
        <p:nvSpPr>
          <p:cNvPr id="16" name="Rounded Rectangle 15"/>
          <p:cNvSpPr/>
          <p:nvPr/>
        </p:nvSpPr>
        <p:spPr>
          <a:xfrm>
            <a:off x="3014273" y="-135058"/>
            <a:ext cx="2415548" cy="1574921"/>
          </a:xfrm>
          <a:prstGeom prst="roundRect">
            <a:avLst>
              <a:gd name="adj" fmla="val 579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885"/>
          </a:p>
        </p:txBody>
      </p:sp>
      <p:sp>
        <p:nvSpPr>
          <p:cNvPr id="17" name="Rounded Rectangle 16"/>
          <p:cNvSpPr/>
          <p:nvPr/>
        </p:nvSpPr>
        <p:spPr>
          <a:xfrm>
            <a:off x="-57150" y="-46311"/>
            <a:ext cx="5873750" cy="1521461"/>
          </a:xfrm>
          <a:prstGeom prst="roundRect">
            <a:avLst>
              <a:gd name="adj" fmla="val 2174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885"/>
          </a:p>
        </p:txBody>
      </p:sp>
      <p:sp>
        <p:nvSpPr>
          <p:cNvPr id="22" name="TextBox 21"/>
          <p:cNvSpPr txBox="1"/>
          <p:nvPr/>
        </p:nvSpPr>
        <p:spPr>
          <a:xfrm>
            <a:off x="4837940" y="-753826"/>
            <a:ext cx="1560048" cy="234231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 smtClean="0"/>
              <a:t>Text box</a:t>
            </a:r>
            <a:endParaRPr lang="en-GB" sz="922" dirty="0"/>
          </a:p>
        </p:txBody>
      </p:sp>
      <p:cxnSp>
        <p:nvCxnSpPr>
          <p:cNvPr id="23" name="Elbow Connector 22"/>
          <p:cNvCxnSpPr>
            <a:stCxn id="22" idx="2"/>
            <a:endCxn id="16" idx="3"/>
          </p:cNvCxnSpPr>
          <p:nvPr/>
        </p:nvCxnSpPr>
        <p:spPr>
          <a:xfrm rot="5400000">
            <a:off x="4937894" y="-27667"/>
            <a:ext cx="1171998" cy="188143"/>
          </a:xfrm>
          <a:prstGeom prst="bentConnector2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-2478820" y="60390"/>
            <a:ext cx="1796226" cy="234231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Banner/slide </a:t>
            </a:r>
            <a:r>
              <a:rPr lang="en-GB" sz="922" dirty="0" smtClean="0"/>
              <a:t>(16 </a:t>
            </a:r>
            <a:r>
              <a:rPr lang="en-GB" sz="922" dirty="0"/>
              <a:t>x 4</a:t>
            </a:r>
            <a:r>
              <a:rPr lang="en-GB" sz="922" dirty="0" smtClean="0"/>
              <a:t> </a:t>
            </a:r>
            <a:r>
              <a:rPr lang="en-GB" sz="922" dirty="0"/>
              <a:t>cm)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2478821" y="1092915"/>
            <a:ext cx="1796226" cy="234231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Clipart/photo /graphic image</a:t>
            </a:r>
          </a:p>
        </p:txBody>
      </p:sp>
      <p:cxnSp>
        <p:nvCxnSpPr>
          <p:cNvPr id="26" name="Elbow Connector 25"/>
          <p:cNvCxnSpPr>
            <a:stCxn id="24" idx="2"/>
            <a:endCxn id="17" idx="1"/>
          </p:cNvCxnSpPr>
          <p:nvPr/>
        </p:nvCxnSpPr>
        <p:spPr>
          <a:xfrm rot="16200000" flipH="1">
            <a:off x="-1028828" y="-257259"/>
            <a:ext cx="419799" cy="1523557"/>
          </a:xfrm>
          <a:prstGeom prst="bentConnector2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25" idx="2"/>
            <a:endCxn id="15" idx="2"/>
          </p:cNvCxnSpPr>
          <p:nvPr/>
        </p:nvCxnSpPr>
        <p:spPr>
          <a:xfrm rot="16200000" flipH="1">
            <a:off x="-452017" y="198454"/>
            <a:ext cx="277004" cy="2534387"/>
          </a:xfrm>
          <a:prstGeom prst="bentConnector3">
            <a:avLst>
              <a:gd name="adj1" fmla="val 182526"/>
            </a:avLst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-61855" y="1921892"/>
            <a:ext cx="5821305" cy="1582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14" dirty="0"/>
              <a:t>Use </a:t>
            </a:r>
            <a:r>
              <a:rPr lang="en-GB" sz="1614" dirty="0" smtClean="0"/>
              <a:t>these </a:t>
            </a:r>
            <a:r>
              <a:rPr lang="en-GB" sz="1614" dirty="0"/>
              <a:t>templates </a:t>
            </a:r>
            <a:r>
              <a:rPr lang="en-GB" sz="1614" dirty="0" smtClean="0"/>
              <a:t>to </a:t>
            </a:r>
            <a:r>
              <a:rPr lang="en-GB" sz="1614" dirty="0"/>
              <a:t>create your own design. Click to the next slide to view the basic features.  Click and remove unwanted items, replacing images, adding text (</a:t>
            </a:r>
            <a:r>
              <a:rPr lang="en-GB" sz="1614" dirty="0" smtClean="0"/>
              <a:t>module/course/organisation </a:t>
            </a:r>
            <a:r>
              <a:rPr lang="en-GB" sz="1614" dirty="0"/>
              <a:t>ID, Name and Date) as required.</a:t>
            </a:r>
          </a:p>
          <a:p>
            <a:endParaRPr lang="en-GB" sz="1614" dirty="0"/>
          </a:p>
          <a:p>
            <a:r>
              <a:rPr lang="en-GB" sz="1614" dirty="0"/>
              <a:t>When complete save the banner as a JPEG or PNG file on your PC.</a:t>
            </a:r>
          </a:p>
        </p:txBody>
      </p:sp>
    </p:spTree>
    <p:extLst>
      <p:ext uri="{BB962C8B-B14F-4D97-AF65-F5344CB8AC3E}">
        <p14:creationId xmlns:p14="http://schemas.microsoft.com/office/powerpoint/2010/main" val="180587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6729" y="148430"/>
            <a:ext cx="1958641" cy="1143000"/>
          </a:xfrm>
        </p:spPr>
        <p:txBody>
          <a:bodyPr>
            <a:noAutofit/>
          </a:bodyPr>
          <a:lstStyle/>
          <a:p>
            <a:pPr algn="l"/>
            <a:r>
              <a:rPr lang="en-GB" sz="2000" dirty="0">
                <a:latin typeface="Trajan Pro" panose="02020502050506020301" pitchFamily="18" charset="0"/>
              </a:rPr>
              <a:t>Biodiversity</a:t>
            </a:r>
            <a:r>
              <a:rPr lang="en-GB" sz="1845" dirty="0">
                <a:latin typeface="Trajan Pro" panose="02020502050506020301" pitchFamily="18" charset="0"/>
              </a:rPr>
              <a:t> </a:t>
            </a:r>
            <a:r>
              <a:rPr lang="en-GB" sz="1400" dirty="0" smtClean="0">
                <a:latin typeface="Trajan Pro" panose="02020502050506020301" pitchFamily="18" charset="0"/>
              </a:rPr>
              <a:t>SCI1404 </a:t>
            </a:r>
            <a:r>
              <a:rPr lang="en-GB" sz="1400" dirty="0">
                <a:latin typeface="Trajan Pro" panose="02020502050506020301" pitchFamily="18" charset="0"/>
              </a:rPr>
              <a:t/>
            </a:r>
            <a:br>
              <a:rPr lang="en-GB" sz="1400" dirty="0">
                <a:latin typeface="Trajan Pro" panose="02020502050506020301" pitchFamily="18" charset="0"/>
              </a:rPr>
            </a:br>
            <a:r>
              <a:rPr lang="en-GB" sz="1400" dirty="0" smtClean="0">
                <a:latin typeface="Trajan Pro" panose="02020502050506020301" pitchFamily="18" charset="0"/>
              </a:rPr>
              <a:t/>
            </a:r>
            <a:br>
              <a:rPr lang="en-GB" sz="1400" dirty="0" smtClean="0">
                <a:latin typeface="Trajan Pro" panose="02020502050506020301" pitchFamily="18" charset="0"/>
              </a:rPr>
            </a:br>
            <a:r>
              <a:rPr lang="en-GB" sz="1050" dirty="0" smtClean="0">
                <a:latin typeface="Trajan Pro" panose="02020502050506020301" pitchFamily="18" charset="0"/>
              </a:rPr>
              <a:t>Biology </a:t>
            </a:r>
            <a:r>
              <a:rPr lang="en-GB" sz="1050" dirty="0">
                <a:latin typeface="Trajan Pro" panose="02020502050506020301" pitchFamily="18" charset="0"/>
              </a:rPr>
              <a:t>Department</a:t>
            </a:r>
            <a:br>
              <a:rPr lang="en-GB" sz="1050" dirty="0">
                <a:latin typeface="Trajan Pro" panose="02020502050506020301" pitchFamily="18" charset="0"/>
              </a:rPr>
            </a:br>
            <a:r>
              <a:rPr lang="en-GB" sz="800" dirty="0">
                <a:latin typeface="Trajan Pro" panose="02020502050506020301" pitchFamily="18" charset="0"/>
              </a:rPr>
              <a:t>September </a:t>
            </a:r>
            <a:r>
              <a:rPr lang="en-GB" sz="800" dirty="0" smtClean="0">
                <a:latin typeface="Trajan Pro" panose="02020502050506020301" pitchFamily="18" charset="0"/>
              </a:rPr>
              <a:t>2014</a:t>
            </a:r>
            <a:endParaRPr lang="en-GB" sz="1050" dirty="0">
              <a:latin typeface="Trajan Pro" panose="02020502050506020301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09562" y="-1136663"/>
            <a:ext cx="4542489" cy="690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885" dirty="0"/>
              <a:t>01 Banner Template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1032908" y="-1968657"/>
            <a:ext cx="2023462" cy="376129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Deleting unwanted thumbnail helps to avoid creating unwanted banners</a:t>
            </a:r>
          </a:p>
        </p:txBody>
      </p:sp>
      <p:cxnSp>
        <p:nvCxnSpPr>
          <p:cNvPr id="20" name="Straight Arrow Connector 19"/>
          <p:cNvCxnSpPr>
            <a:stCxn id="19" idx="1"/>
          </p:cNvCxnSpPr>
          <p:nvPr/>
        </p:nvCxnSpPr>
        <p:spPr>
          <a:xfrm flipH="1">
            <a:off x="-2409069" y="-1780592"/>
            <a:ext cx="1376161" cy="21385"/>
          </a:xfrm>
          <a:prstGeom prst="straightConnector1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2152650" cy="1439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5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59" y="157303"/>
            <a:ext cx="4705178" cy="1125257"/>
          </a:xfrm>
          <a:prstGeom prst="rect">
            <a:avLst/>
          </a:prstGeom>
          <a:ln>
            <a:noFill/>
          </a:ln>
        </p:spPr>
      </p:pic>
      <p:sp>
        <p:nvSpPr>
          <p:cNvPr id="9" name="Rounded Rectangle 8"/>
          <p:cNvSpPr/>
          <p:nvPr/>
        </p:nvSpPr>
        <p:spPr>
          <a:xfrm>
            <a:off x="-109561" y="-46311"/>
            <a:ext cx="5953770" cy="1521461"/>
          </a:xfrm>
          <a:prstGeom prst="roundRect">
            <a:avLst>
              <a:gd name="adj" fmla="val 2174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885"/>
          </a:p>
        </p:txBody>
      </p:sp>
      <p:sp>
        <p:nvSpPr>
          <p:cNvPr id="10" name="TextBox 9"/>
          <p:cNvSpPr txBox="1"/>
          <p:nvPr/>
        </p:nvSpPr>
        <p:spPr>
          <a:xfrm>
            <a:off x="-109562" y="-1144614"/>
            <a:ext cx="4753730" cy="690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885" dirty="0"/>
              <a:t>02 Banner Template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2474260" y="-49735"/>
            <a:ext cx="1756217" cy="376129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Clipart/photo /graphic image (</a:t>
            </a:r>
            <a:r>
              <a:rPr lang="en-GB" sz="922" dirty="0" smtClean="0"/>
              <a:t>send </a:t>
            </a:r>
            <a:r>
              <a:rPr lang="en-GB" sz="922" dirty="0"/>
              <a:t>to </a:t>
            </a:r>
            <a:r>
              <a:rPr lang="en-GB" sz="922" dirty="0" smtClean="0"/>
              <a:t>back of text box).</a:t>
            </a:r>
            <a:endParaRPr lang="en-GB" sz="922" dirty="0"/>
          </a:p>
        </p:txBody>
      </p:sp>
      <p:cxnSp>
        <p:nvCxnSpPr>
          <p:cNvPr id="13" name="Elbow Connector 12"/>
          <p:cNvCxnSpPr>
            <a:stCxn id="12" idx="0"/>
            <a:endCxn id="18" idx="0"/>
          </p:cNvCxnSpPr>
          <p:nvPr/>
        </p:nvCxnSpPr>
        <p:spPr>
          <a:xfrm rot="16200000" flipH="1">
            <a:off x="341079" y="-1986965"/>
            <a:ext cx="207038" cy="4081499"/>
          </a:xfrm>
          <a:prstGeom prst="bentConnector3">
            <a:avLst>
              <a:gd name="adj1" fmla="val -110415"/>
            </a:avLst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70675" y="-621028"/>
            <a:ext cx="1560048" cy="234231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Banner/slide </a:t>
            </a:r>
            <a:r>
              <a:rPr lang="en-GB" sz="922" dirty="0" smtClean="0"/>
              <a:t>(16 </a:t>
            </a:r>
            <a:r>
              <a:rPr lang="en-GB" sz="922" dirty="0"/>
              <a:t>x </a:t>
            </a:r>
            <a:r>
              <a:rPr lang="en-GB" sz="922" dirty="0" smtClean="0"/>
              <a:t>4 </a:t>
            </a:r>
            <a:r>
              <a:rPr lang="en-GB" sz="922" dirty="0"/>
              <a:t>cm)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-2478822" y="1251935"/>
            <a:ext cx="1761369" cy="234231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Text boxes </a:t>
            </a:r>
          </a:p>
        </p:txBody>
      </p:sp>
      <p:cxnSp>
        <p:nvCxnSpPr>
          <p:cNvPr id="16" name="Elbow Connector 15"/>
          <p:cNvCxnSpPr>
            <a:stCxn id="14" idx="2"/>
            <a:endCxn id="9" idx="3"/>
          </p:cNvCxnSpPr>
          <p:nvPr/>
        </p:nvCxnSpPr>
        <p:spPr>
          <a:xfrm rot="5400000">
            <a:off x="5446846" y="10566"/>
            <a:ext cx="1101217" cy="306490"/>
          </a:xfrm>
          <a:prstGeom prst="bentConnector2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15" idx="2"/>
            <a:endCxn id="3" idx="2"/>
          </p:cNvCxnSpPr>
          <p:nvPr/>
        </p:nvCxnSpPr>
        <p:spPr>
          <a:xfrm rot="5400000" flipH="1" flipV="1">
            <a:off x="444168" y="-949390"/>
            <a:ext cx="393251" cy="4477862"/>
          </a:xfrm>
          <a:prstGeom prst="bentConnector3">
            <a:avLst>
              <a:gd name="adj1" fmla="val -58131"/>
            </a:avLst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136470" y="157302"/>
            <a:ext cx="3178746" cy="1125258"/>
          </a:xfrm>
          <a:prstGeom prst="roundRect">
            <a:avLst>
              <a:gd name="adj" fmla="val 5797"/>
            </a:avLst>
          </a:prstGeom>
          <a:noFill/>
          <a:ln w="127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885"/>
          </a:p>
        </p:txBody>
      </p:sp>
      <p:sp>
        <p:nvSpPr>
          <p:cNvPr id="19" name="Rounded Rectangle 18"/>
          <p:cNvSpPr/>
          <p:nvPr/>
        </p:nvSpPr>
        <p:spPr>
          <a:xfrm>
            <a:off x="670463" y="235647"/>
            <a:ext cx="4409794" cy="868249"/>
          </a:xfrm>
          <a:prstGeom prst="roundRect">
            <a:avLst>
              <a:gd name="adj" fmla="val 652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885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endParaRPr lang="en-GB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931" y="745282"/>
            <a:ext cx="4319588" cy="347633"/>
          </a:xfrm>
        </p:spPr>
        <p:txBody>
          <a:bodyPr>
            <a:normAutofit/>
          </a:bodyPr>
          <a:lstStyle/>
          <a:p>
            <a:pPr algn="r"/>
            <a:endParaRPr lang="en-GB" sz="950" dirty="0"/>
          </a:p>
        </p:txBody>
      </p:sp>
      <p:sp>
        <p:nvSpPr>
          <p:cNvPr id="32" name="TextBox 31"/>
          <p:cNvSpPr txBox="1"/>
          <p:nvPr/>
        </p:nvSpPr>
        <p:spPr>
          <a:xfrm>
            <a:off x="-1032908" y="-1968657"/>
            <a:ext cx="2023462" cy="376129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Deleting unwanted thumbnail helps to avoid creating unwanted banners</a:t>
            </a:r>
          </a:p>
        </p:txBody>
      </p:sp>
      <p:cxnSp>
        <p:nvCxnSpPr>
          <p:cNvPr id="33" name="Straight Arrow Connector 32"/>
          <p:cNvCxnSpPr>
            <a:stCxn id="32" idx="1"/>
          </p:cNvCxnSpPr>
          <p:nvPr/>
        </p:nvCxnSpPr>
        <p:spPr>
          <a:xfrm flipH="1">
            <a:off x="-2409069" y="-1780592"/>
            <a:ext cx="1376161" cy="21385"/>
          </a:xfrm>
          <a:prstGeom prst="straightConnector1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-61855" y="1921892"/>
            <a:ext cx="5821305" cy="1582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14" dirty="0"/>
              <a:t>Use </a:t>
            </a:r>
            <a:r>
              <a:rPr lang="en-GB" sz="1614" dirty="0" smtClean="0"/>
              <a:t>these </a:t>
            </a:r>
            <a:r>
              <a:rPr lang="en-GB" sz="1614" dirty="0"/>
              <a:t>templates </a:t>
            </a:r>
            <a:r>
              <a:rPr lang="en-GB" sz="1614" dirty="0" smtClean="0"/>
              <a:t>to </a:t>
            </a:r>
            <a:r>
              <a:rPr lang="en-GB" sz="1614" dirty="0"/>
              <a:t>create your own design. Click to the next slide to view the basic features.  Click and remove unwanted items, replacing images, adding text (</a:t>
            </a:r>
            <a:r>
              <a:rPr lang="en-GB" sz="1614" dirty="0" smtClean="0"/>
              <a:t>module/course/organisation </a:t>
            </a:r>
            <a:r>
              <a:rPr lang="en-GB" sz="1614" dirty="0"/>
              <a:t>ID, Name and Date) as required.</a:t>
            </a:r>
          </a:p>
          <a:p>
            <a:endParaRPr lang="en-GB" sz="1614" dirty="0"/>
          </a:p>
          <a:p>
            <a:r>
              <a:rPr lang="en-GB" sz="1614" dirty="0"/>
              <a:t>When complete save the banner as a JPEG or PNG file on your PC.</a:t>
            </a:r>
          </a:p>
        </p:txBody>
      </p:sp>
    </p:spTree>
    <p:extLst>
      <p:ext uri="{BB962C8B-B14F-4D97-AF65-F5344CB8AC3E}">
        <p14:creationId xmlns:p14="http://schemas.microsoft.com/office/powerpoint/2010/main" val="353801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09562" y="-1136663"/>
            <a:ext cx="5421033" cy="690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885" dirty="0"/>
              <a:t>02 Banner Template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1032908" y="-1968657"/>
            <a:ext cx="2023462" cy="376129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Deleting unwanted thumbnail helps to avoid creating unwanted banners</a:t>
            </a:r>
          </a:p>
        </p:txBody>
      </p:sp>
      <p:cxnSp>
        <p:nvCxnSpPr>
          <p:cNvPr id="22" name="Straight Arrow Connector 21"/>
          <p:cNvCxnSpPr>
            <a:stCxn id="21" idx="1"/>
          </p:cNvCxnSpPr>
          <p:nvPr/>
        </p:nvCxnSpPr>
        <p:spPr>
          <a:xfrm flipH="1">
            <a:off x="-2409069" y="-1780592"/>
            <a:ext cx="1376161" cy="21385"/>
          </a:xfrm>
          <a:prstGeom prst="straightConnector1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59" y="157303"/>
            <a:ext cx="4705178" cy="1125257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719931" y="235644"/>
            <a:ext cx="4319588" cy="501286"/>
          </a:xfrm>
        </p:spPr>
        <p:txBody>
          <a:bodyPr>
            <a:normAutofit/>
          </a:bodyPr>
          <a:lstStyle/>
          <a:p>
            <a:pPr algn="r"/>
            <a:endParaRPr lang="en-GB" sz="1600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719931" y="745282"/>
            <a:ext cx="4319588" cy="347633"/>
          </a:xfrm>
        </p:spPr>
        <p:txBody>
          <a:bodyPr>
            <a:normAutofit/>
          </a:bodyPr>
          <a:lstStyle/>
          <a:p>
            <a:pPr algn="r"/>
            <a:endParaRPr lang="en-GB" sz="950" dirty="0"/>
          </a:p>
        </p:txBody>
      </p:sp>
    </p:spTree>
    <p:extLst>
      <p:ext uri="{BB962C8B-B14F-4D97-AF65-F5344CB8AC3E}">
        <p14:creationId xmlns:p14="http://schemas.microsoft.com/office/powerpoint/2010/main" val="308407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" y="-1"/>
            <a:ext cx="1675477" cy="14398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392" y="2"/>
            <a:ext cx="1439861" cy="14398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GB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931" y="753080"/>
            <a:ext cx="4319588" cy="347633"/>
          </a:xfrm>
        </p:spPr>
        <p:txBody>
          <a:bodyPr>
            <a:normAutofit/>
          </a:bodyPr>
          <a:lstStyle/>
          <a:p>
            <a:endParaRPr lang="en-GB" sz="950" dirty="0"/>
          </a:p>
        </p:txBody>
      </p:sp>
      <p:sp>
        <p:nvSpPr>
          <p:cNvPr id="9" name="Rounded Rectangle 8"/>
          <p:cNvSpPr/>
          <p:nvPr/>
        </p:nvSpPr>
        <p:spPr>
          <a:xfrm>
            <a:off x="-61856" y="-46311"/>
            <a:ext cx="5874259" cy="1521461"/>
          </a:xfrm>
          <a:prstGeom prst="roundRect">
            <a:avLst>
              <a:gd name="adj" fmla="val 2174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885"/>
          </a:p>
        </p:txBody>
      </p:sp>
      <p:sp>
        <p:nvSpPr>
          <p:cNvPr id="10" name="TextBox 9"/>
          <p:cNvSpPr txBox="1"/>
          <p:nvPr/>
        </p:nvSpPr>
        <p:spPr>
          <a:xfrm>
            <a:off x="-109562" y="-1136663"/>
            <a:ext cx="4734904" cy="690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885" dirty="0"/>
              <a:t>03 Banner Template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2478822" y="-196478"/>
            <a:ext cx="1560048" cy="234231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Banner/slide </a:t>
            </a:r>
            <a:r>
              <a:rPr lang="en-GB" sz="922" dirty="0" smtClean="0"/>
              <a:t>(16 </a:t>
            </a:r>
            <a:r>
              <a:rPr lang="en-GB" sz="922" dirty="0"/>
              <a:t>x </a:t>
            </a:r>
            <a:r>
              <a:rPr lang="en-GB" sz="922" dirty="0" smtClean="0"/>
              <a:t>4cm</a:t>
            </a:r>
            <a:r>
              <a:rPr lang="en-GB" sz="922" dirty="0"/>
              <a:t>)</a:t>
            </a:r>
          </a:p>
        </p:txBody>
      </p:sp>
      <p:cxnSp>
        <p:nvCxnSpPr>
          <p:cNvPr id="13" name="Elbow Connector 12"/>
          <p:cNvCxnSpPr>
            <a:stCxn id="12" idx="2"/>
            <a:endCxn id="9" idx="1"/>
          </p:cNvCxnSpPr>
          <p:nvPr/>
        </p:nvCxnSpPr>
        <p:spPr>
          <a:xfrm rot="16200000" flipH="1">
            <a:off x="-1218660" y="-442385"/>
            <a:ext cx="676667" cy="1636942"/>
          </a:xfrm>
          <a:prstGeom prst="bentConnector2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680776" y="-611883"/>
            <a:ext cx="1634424" cy="376129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Clipart/photo /graphic image (</a:t>
            </a:r>
            <a:r>
              <a:rPr lang="en-GB" sz="922" dirty="0" smtClean="0"/>
              <a:t>send </a:t>
            </a:r>
            <a:r>
              <a:rPr lang="en-GB" sz="922" dirty="0"/>
              <a:t>to </a:t>
            </a:r>
            <a:r>
              <a:rPr lang="en-GB" sz="922" dirty="0" smtClean="0"/>
              <a:t>back of text box) </a:t>
            </a:r>
            <a:endParaRPr lang="en-GB" sz="922" dirty="0"/>
          </a:p>
        </p:txBody>
      </p:sp>
      <p:sp>
        <p:nvSpPr>
          <p:cNvPr id="15" name="TextBox 14"/>
          <p:cNvSpPr txBox="1"/>
          <p:nvPr/>
        </p:nvSpPr>
        <p:spPr>
          <a:xfrm>
            <a:off x="-2478821" y="1299653"/>
            <a:ext cx="1560048" cy="234231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Text boxes </a:t>
            </a:r>
          </a:p>
        </p:txBody>
      </p:sp>
      <p:cxnSp>
        <p:nvCxnSpPr>
          <p:cNvPr id="16" name="Elbow Connector 15"/>
          <p:cNvCxnSpPr>
            <a:stCxn id="14" idx="2"/>
            <a:endCxn id="20" idx="3"/>
          </p:cNvCxnSpPr>
          <p:nvPr/>
        </p:nvCxnSpPr>
        <p:spPr>
          <a:xfrm rot="5400000">
            <a:off x="5647778" y="-124082"/>
            <a:ext cx="961883" cy="738538"/>
          </a:xfrm>
          <a:prstGeom prst="bentConnector2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15" idx="2"/>
            <a:endCxn id="3" idx="2"/>
          </p:cNvCxnSpPr>
          <p:nvPr/>
        </p:nvCxnSpPr>
        <p:spPr>
          <a:xfrm rot="5400000" flipH="1" flipV="1">
            <a:off x="373878" y="-971962"/>
            <a:ext cx="433171" cy="4578522"/>
          </a:xfrm>
          <a:prstGeom prst="bentConnector3">
            <a:avLst>
              <a:gd name="adj1" fmla="val -52774"/>
            </a:avLst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0" y="-129151"/>
            <a:ext cx="1677822" cy="1569014"/>
          </a:xfrm>
          <a:prstGeom prst="roundRect">
            <a:avLst>
              <a:gd name="adj" fmla="val 5797"/>
            </a:avLst>
          </a:prstGeom>
          <a:noFill/>
          <a:ln w="127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885"/>
          </a:p>
        </p:txBody>
      </p:sp>
      <p:sp>
        <p:nvSpPr>
          <p:cNvPr id="20" name="Rounded Rectangle 19"/>
          <p:cNvSpPr/>
          <p:nvPr/>
        </p:nvSpPr>
        <p:spPr>
          <a:xfrm>
            <a:off x="3677550" y="-129152"/>
            <a:ext cx="2081900" cy="1710561"/>
          </a:xfrm>
          <a:prstGeom prst="roundRect">
            <a:avLst>
              <a:gd name="adj" fmla="val 5797"/>
            </a:avLst>
          </a:prstGeom>
          <a:noFill/>
          <a:ln w="127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885"/>
          </a:p>
        </p:txBody>
      </p:sp>
      <p:sp>
        <p:nvSpPr>
          <p:cNvPr id="21" name="TextBox 20"/>
          <p:cNvSpPr txBox="1"/>
          <p:nvPr/>
        </p:nvSpPr>
        <p:spPr>
          <a:xfrm>
            <a:off x="-1032909" y="-1968657"/>
            <a:ext cx="2021291" cy="376129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Deleting unwanted thumbnail helps to avoid creating unwanted banners</a:t>
            </a:r>
          </a:p>
        </p:txBody>
      </p:sp>
      <p:cxnSp>
        <p:nvCxnSpPr>
          <p:cNvPr id="22" name="Straight Arrow Connector 21"/>
          <p:cNvCxnSpPr>
            <a:stCxn id="21" idx="1"/>
          </p:cNvCxnSpPr>
          <p:nvPr/>
        </p:nvCxnSpPr>
        <p:spPr>
          <a:xfrm flipH="1">
            <a:off x="-2409070" y="-1780592"/>
            <a:ext cx="1376161" cy="21389"/>
          </a:xfrm>
          <a:prstGeom prst="straightConnector1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14" idx="1"/>
            <a:endCxn id="18" idx="0"/>
          </p:cNvCxnSpPr>
          <p:nvPr/>
        </p:nvCxnSpPr>
        <p:spPr>
          <a:xfrm rot="10800000" flipV="1">
            <a:off x="838912" y="-423819"/>
            <a:ext cx="4841865" cy="294667"/>
          </a:xfrm>
          <a:prstGeom prst="bentConnector2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666978" y="214208"/>
            <a:ext cx="4444073" cy="889688"/>
          </a:xfrm>
          <a:prstGeom prst="roundRect">
            <a:avLst>
              <a:gd name="adj" fmla="val 5797"/>
            </a:avLst>
          </a:prstGeom>
          <a:noFill/>
          <a:ln w="127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885"/>
          </a:p>
        </p:txBody>
      </p:sp>
      <p:sp>
        <p:nvSpPr>
          <p:cNvPr id="23" name="TextBox 22"/>
          <p:cNvSpPr txBox="1"/>
          <p:nvPr/>
        </p:nvSpPr>
        <p:spPr>
          <a:xfrm>
            <a:off x="-61855" y="1921892"/>
            <a:ext cx="5821305" cy="1582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14" dirty="0"/>
              <a:t>Use </a:t>
            </a:r>
            <a:r>
              <a:rPr lang="en-GB" sz="1614" dirty="0" smtClean="0"/>
              <a:t>these </a:t>
            </a:r>
            <a:r>
              <a:rPr lang="en-GB" sz="1614" dirty="0"/>
              <a:t>templates </a:t>
            </a:r>
            <a:r>
              <a:rPr lang="en-GB" sz="1614" dirty="0" smtClean="0"/>
              <a:t>to </a:t>
            </a:r>
            <a:r>
              <a:rPr lang="en-GB" sz="1614" dirty="0"/>
              <a:t>create your own design. Click to the next slide to view the basic features.  Click and remove unwanted items, replacing images, adding text (</a:t>
            </a:r>
            <a:r>
              <a:rPr lang="en-GB" sz="1614" dirty="0" smtClean="0"/>
              <a:t>module/course/organisation </a:t>
            </a:r>
            <a:r>
              <a:rPr lang="en-GB" sz="1614" dirty="0"/>
              <a:t>ID, Name and Date) as required.</a:t>
            </a:r>
          </a:p>
          <a:p>
            <a:endParaRPr lang="en-GB" sz="1614" dirty="0"/>
          </a:p>
          <a:p>
            <a:r>
              <a:rPr lang="en-GB" sz="1614" dirty="0"/>
              <a:t>When complete save the banner as a JPEG or PNG file on your PC.</a:t>
            </a:r>
          </a:p>
        </p:txBody>
      </p:sp>
    </p:spTree>
    <p:extLst>
      <p:ext uri="{BB962C8B-B14F-4D97-AF65-F5344CB8AC3E}">
        <p14:creationId xmlns:p14="http://schemas.microsoft.com/office/powerpoint/2010/main" val="216817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" y="-1"/>
            <a:ext cx="1675477" cy="14398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392" y="2"/>
            <a:ext cx="1439861" cy="14398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GB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931" y="753080"/>
            <a:ext cx="4319588" cy="347633"/>
          </a:xfrm>
        </p:spPr>
        <p:txBody>
          <a:bodyPr>
            <a:normAutofit/>
          </a:bodyPr>
          <a:lstStyle/>
          <a:p>
            <a:endParaRPr lang="en-GB" sz="950" dirty="0"/>
          </a:p>
        </p:txBody>
      </p:sp>
      <p:sp>
        <p:nvSpPr>
          <p:cNvPr id="10" name="TextBox 9"/>
          <p:cNvSpPr txBox="1"/>
          <p:nvPr/>
        </p:nvSpPr>
        <p:spPr>
          <a:xfrm>
            <a:off x="-109562" y="-1136663"/>
            <a:ext cx="4734904" cy="690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885" dirty="0"/>
              <a:t>03 Banner Template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1032909" y="-1968657"/>
            <a:ext cx="2021291" cy="376129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Deleting unwanted thumbnail helps to avoid creating unwanted banners</a:t>
            </a:r>
          </a:p>
        </p:txBody>
      </p:sp>
      <p:cxnSp>
        <p:nvCxnSpPr>
          <p:cNvPr id="22" name="Straight Arrow Connector 21"/>
          <p:cNvCxnSpPr>
            <a:stCxn id="21" idx="1"/>
          </p:cNvCxnSpPr>
          <p:nvPr/>
        </p:nvCxnSpPr>
        <p:spPr>
          <a:xfrm flipH="1">
            <a:off x="-2409070" y="-1780592"/>
            <a:ext cx="1376161" cy="21389"/>
          </a:xfrm>
          <a:prstGeom prst="straightConnector1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701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66963" cy="14398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002" y="-1"/>
            <a:ext cx="1675477" cy="14398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GB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sz="950" dirty="0"/>
          </a:p>
        </p:txBody>
      </p:sp>
      <p:sp>
        <p:nvSpPr>
          <p:cNvPr id="10" name="TextBox 9"/>
          <p:cNvSpPr txBox="1"/>
          <p:nvPr/>
        </p:nvSpPr>
        <p:spPr>
          <a:xfrm>
            <a:off x="-109562" y="-1136663"/>
            <a:ext cx="4602049" cy="690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885" dirty="0"/>
              <a:t>03 Banner Template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1032909" y="-1968657"/>
            <a:ext cx="2021291" cy="376129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922" dirty="0"/>
              <a:t>Deleting unwanted thumbnail helps to avoid creating unwanted banners</a:t>
            </a:r>
          </a:p>
        </p:txBody>
      </p:sp>
      <p:cxnSp>
        <p:nvCxnSpPr>
          <p:cNvPr id="22" name="Straight Arrow Connector 21"/>
          <p:cNvCxnSpPr>
            <a:stCxn id="21" idx="1"/>
          </p:cNvCxnSpPr>
          <p:nvPr/>
        </p:nvCxnSpPr>
        <p:spPr>
          <a:xfrm flipH="1">
            <a:off x="-2409070" y="-1780592"/>
            <a:ext cx="1376161" cy="21389"/>
          </a:xfrm>
          <a:prstGeom prst="straightConnector1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38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a77edcf4e752a4218439d8c1d3e624df4f7f6f"/>
  <p:tag name="PRESGUID" val="03940407-edea-40f5-afb2-a94fb689cac4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739</TotalTime>
  <Words>392</Words>
  <Application>Microsoft Office PowerPoint</Application>
  <PresentationFormat>Custom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Trajan Pro</vt:lpstr>
      <vt:lpstr>Office Theme</vt:lpstr>
      <vt:lpstr>Creating a Banner Image for Blackboard 9.1</vt:lpstr>
      <vt:lpstr>Biodiversity SCI1404   Biology Department September 2014</vt:lpstr>
      <vt:lpstr>Biodiversity SCI1404   Biology Department September 2014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Edge Hill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Baxter</dc:creator>
  <cp:lastModifiedBy>Martin Baxter</cp:lastModifiedBy>
  <cp:revision>48</cp:revision>
  <dcterms:created xsi:type="dcterms:W3CDTF">2014-03-11T09:14:22Z</dcterms:created>
  <dcterms:modified xsi:type="dcterms:W3CDTF">2016-05-11T09:57:44Z</dcterms:modified>
</cp:coreProperties>
</file>