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4995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-280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0433D-7789-434A-9B0E-F3EC01D517E0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12AA8-98AE-4DD9-AC22-0374A3BAC5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80187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London Library during the Blitz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2AA8-98AE-4DD9-AC22-0374A3BAC5D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29076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Sillitoe</a:t>
            </a:r>
            <a:r>
              <a:rPr lang="en-US" dirty="0" smtClean="0"/>
              <a:t>, </a:t>
            </a:r>
            <a:r>
              <a:rPr lang="en-US" i="1" dirty="0" smtClean="0"/>
              <a:t>The Loneliness of the Long-Distance Runner;</a:t>
            </a:r>
            <a:r>
              <a:rPr lang="en-US" i="1" baseline="0" dirty="0" smtClean="0"/>
              <a:t> Saturday Night and Sunday Morning.</a:t>
            </a:r>
          </a:p>
          <a:p>
            <a:r>
              <a:rPr lang="en-US" i="0" baseline="0" dirty="0" err="1" smtClean="0"/>
              <a:t>Wain</a:t>
            </a:r>
            <a:r>
              <a:rPr lang="en-US" i="0" baseline="0" dirty="0" smtClean="0"/>
              <a:t>, </a:t>
            </a:r>
            <a:r>
              <a:rPr lang="en-US" i="1" baseline="0" dirty="0" smtClean="0"/>
              <a:t>Hurry On Down</a:t>
            </a:r>
          </a:p>
          <a:p>
            <a:r>
              <a:rPr lang="en-US" i="0" baseline="0" dirty="0" smtClean="0"/>
              <a:t>Waterhouse, </a:t>
            </a:r>
            <a:r>
              <a:rPr lang="en-US" i="1" baseline="0" dirty="0" smtClean="0"/>
              <a:t>Billy Liar</a:t>
            </a:r>
          </a:p>
          <a:p>
            <a:r>
              <a:rPr lang="en-US" i="0" baseline="0" dirty="0" err="1" smtClean="0"/>
              <a:t>MacInnes</a:t>
            </a:r>
            <a:r>
              <a:rPr lang="en-US" i="0" baseline="0" dirty="0" smtClean="0"/>
              <a:t>, </a:t>
            </a:r>
            <a:r>
              <a:rPr lang="en-US" i="1" baseline="0" dirty="0" smtClean="0"/>
              <a:t>Absolute Beginners</a:t>
            </a:r>
            <a:endParaRPr lang="en-US" i="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2AA8-98AE-4DD9-AC22-0374A3BAC5D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12AA8-98AE-4DD9-AC22-0374A3BAC5D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90213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09348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4802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1266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392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49754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3941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272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9232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9988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4736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64C074-1B0F-477E-8C1E-B6C4CDEF5D16}" type="datetimeFigureOut">
              <a:rPr lang="en-GB" smtClean="0"/>
              <a:pPr/>
              <a:t>1/17/14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8A2171E6-6769-40E1-82DF-E732284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38346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Post-War Scene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LIT 3024</a:t>
            </a:r>
            <a:endParaRPr lang="en-GB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80636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Britain in 1945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4577398" y="1389697"/>
            <a:ext cx="5897880" cy="4069080"/>
          </a:xfr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35856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start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1945 election – Labour landslide</a:t>
            </a:r>
          </a:p>
          <a:p>
            <a:r>
              <a:rPr lang="en-GB" dirty="0" smtClean="0"/>
              <a:t>Atlee’s government: NHS, nationalisation of railways, coal mines, steel, etc.</a:t>
            </a:r>
          </a:p>
          <a:p>
            <a:r>
              <a:rPr lang="en-GB" dirty="0" smtClean="0"/>
              <a:t>Education Act of 1944 fully implemented</a:t>
            </a:r>
          </a:p>
          <a:p>
            <a:r>
              <a:rPr lang="en-GB" dirty="0" smtClean="0"/>
              <a:t>Huge rebuilding programme</a:t>
            </a:r>
          </a:p>
          <a:p>
            <a:r>
              <a:rPr lang="en-GB" dirty="0" smtClean="0"/>
              <a:t>Post-war consensus established – lasting until Thatcher era.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98074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Literary developments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Decline of modernism – Joyce and Woolf both dead in 1941, Pound incarcerated 1945-58.</a:t>
            </a:r>
          </a:p>
          <a:p>
            <a:r>
              <a:rPr lang="en-GB" dirty="0" smtClean="0"/>
              <a:t>Strongly political novels – e.g. Orwell’s Animal Farm (1945)  and Nineteen Eighty-Four (1948)</a:t>
            </a:r>
          </a:p>
          <a:p>
            <a:r>
              <a:rPr lang="en-GB" dirty="0" smtClean="0"/>
              <a:t>Fifties in poetry – the Movement (Larkin, Amis, Davie, </a:t>
            </a:r>
            <a:r>
              <a:rPr lang="en-GB" dirty="0" err="1" smtClean="0"/>
              <a:t>Enright</a:t>
            </a:r>
            <a:r>
              <a:rPr lang="en-GB" dirty="0" smtClean="0"/>
              <a:t>, Jennings)</a:t>
            </a:r>
          </a:p>
          <a:p>
            <a:r>
              <a:rPr lang="en-GB" dirty="0" smtClean="0"/>
              <a:t>Fifties in the novel – emergence of regional novelists (</a:t>
            </a:r>
            <a:r>
              <a:rPr lang="en-GB" dirty="0" err="1" smtClean="0"/>
              <a:t>Sillitoe</a:t>
            </a:r>
            <a:r>
              <a:rPr lang="en-GB" dirty="0" smtClean="0"/>
              <a:t>, </a:t>
            </a:r>
            <a:r>
              <a:rPr lang="en-GB" dirty="0" err="1" smtClean="0"/>
              <a:t>Wain</a:t>
            </a:r>
            <a:r>
              <a:rPr lang="en-GB" dirty="0" smtClean="0"/>
              <a:t>, Waterhouse); novels of youth culture (</a:t>
            </a:r>
            <a:r>
              <a:rPr lang="en-GB" dirty="0" err="1" smtClean="0"/>
              <a:t>MacInnes</a:t>
            </a:r>
            <a:r>
              <a:rPr lang="en-GB" dirty="0" smtClean="0"/>
              <a:t>) and return to realism.</a:t>
            </a:r>
          </a:p>
          <a:p>
            <a:r>
              <a:rPr lang="en-GB" dirty="0" smtClean="0"/>
              <a:t>Fifties in drama – “Kitchen Sink” (e.g. Osborne) Avant-garde (e.g. Beckett)</a:t>
            </a:r>
          </a:p>
          <a:p>
            <a:r>
              <a:rPr lang="en-GB" dirty="0" smtClean="0"/>
              <a:t>Post-war cultural developments – 1951 Festival of Britain; 1955 launch of ITV; 1957 </a:t>
            </a:r>
            <a:r>
              <a:rPr lang="en-GB" dirty="0" err="1" smtClean="0"/>
              <a:t>Hoggart</a:t>
            </a:r>
            <a:r>
              <a:rPr lang="en-GB" dirty="0" smtClean="0"/>
              <a:t>,  </a:t>
            </a:r>
            <a:r>
              <a:rPr lang="en-GB" i="1" dirty="0" smtClean="0"/>
              <a:t>The Uses of Literacy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2344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Cold War anxieties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Realignment of Europe</a:t>
            </a:r>
          </a:p>
          <a:p>
            <a:r>
              <a:rPr lang="en-US" dirty="0" smtClean="0"/>
              <a:t>Iron Curtain (followed by Berlin Wall, 1961)</a:t>
            </a:r>
          </a:p>
          <a:p>
            <a:r>
              <a:rPr lang="en-US" dirty="0" smtClean="0"/>
              <a:t>Overt war replaced by ‘cold’ war</a:t>
            </a:r>
          </a:p>
          <a:p>
            <a:r>
              <a:rPr lang="en-US" dirty="0" smtClean="0"/>
              <a:t>Gives rise to literary genre – spy novel: Eric Ambler, Graham Greene, Ian Fleming, John le </a:t>
            </a:r>
            <a:r>
              <a:rPr lang="en-US" dirty="0" err="1" smtClean="0"/>
              <a:t>Carré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India partitioned / formation of Pakistan 1947</a:t>
            </a:r>
          </a:p>
          <a:p>
            <a:r>
              <a:rPr lang="en-US" dirty="0" smtClean="0"/>
              <a:t>Independence granted to many colonial states by Macmillan’s government: “winds of change” speech 1960</a:t>
            </a:r>
          </a:p>
          <a:p>
            <a:r>
              <a:rPr lang="en-US" dirty="0" smtClean="0"/>
              <a:t>‘</a:t>
            </a:r>
            <a:r>
              <a:rPr lang="en-US" dirty="0" err="1" smtClean="0"/>
              <a:t>Decolonisation</a:t>
            </a:r>
            <a:r>
              <a:rPr lang="en-US" dirty="0" smtClean="0"/>
              <a:t>’.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of youth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employment</a:t>
            </a:r>
          </a:p>
          <a:p>
            <a:r>
              <a:rPr lang="en-US" dirty="0" smtClean="0"/>
              <a:t>Growing affluence</a:t>
            </a:r>
          </a:p>
          <a:p>
            <a:r>
              <a:rPr lang="en-US" dirty="0" smtClean="0"/>
              <a:t>Distinctive teenage / youth culture emerges</a:t>
            </a:r>
          </a:p>
          <a:p>
            <a:r>
              <a:rPr lang="en-US" dirty="0" smtClean="0"/>
              <a:t>Pop music / fashion </a:t>
            </a:r>
          </a:p>
          <a:p>
            <a:r>
              <a:rPr lang="en-US" dirty="0" smtClean="0"/>
              <a:t>Teenage subcultures – e.g. Teddy Boys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Malcolm Lowry, </a:t>
            </a:r>
            <a:r>
              <a:rPr lang="en-US" i="1" dirty="0" smtClean="0"/>
              <a:t>Under the Volcano</a:t>
            </a:r>
            <a:r>
              <a:rPr lang="en-US" dirty="0" smtClean="0"/>
              <a:t> (1947)</a:t>
            </a:r>
          </a:p>
          <a:p>
            <a:r>
              <a:rPr lang="en-US" dirty="0" smtClean="0"/>
              <a:t>Muriel Spark, </a:t>
            </a:r>
            <a:r>
              <a:rPr lang="en-US" i="1" dirty="0" smtClean="0"/>
              <a:t>The Ballad of </a:t>
            </a:r>
            <a:r>
              <a:rPr lang="en-US" i="1" dirty="0" err="1" smtClean="0"/>
              <a:t>P</a:t>
            </a:r>
            <a:r>
              <a:rPr lang="en-US" i="1" dirty="0" err="1" smtClean="0"/>
              <a:t>eckham</a:t>
            </a:r>
            <a:r>
              <a:rPr lang="en-US" i="1" dirty="0" smtClean="0"/>
              <a:t> Rye </a:t>
            </a:r>
            <a:r>
              <a:rPr lang="en-US" dirty="0" smtClean="0"/>
              <a:t>(1960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Anthony Burgess, </a:t>
            </a:r>
            <a:r>
              <a:rPr lang="en-US" i="1" dirty="0" smtClean="0"/>
              <a:t>Tremor of Intent</a:t>
            </a:r>
            <a:r>
              <a:rPr lang="en-US" dirty="0" smtClean="0"/>
              <a:t> (1966)</a:t>
            </a:r>
          </a:p>
          <a:p>
            <a:r>
              <a:rPr lang="en-US" dirty="0" smtClean="0"/>
              <a:t>Basil Bunting, </a:t>
            </a:r>
            <a:r>
              <a:rPr lang="en-US" i="1" dirty="0" err="1" smtClean="0"/>
              <a:t>Briggflatts</a:t>
            </a:r>
            <a:r>
              <a:rPr lang="en-US" dirty="0" smtClean="0"/>
              <a:t> (1965)</a:t>
            </a:r>
          </a:p>
          <a:p>
            <a:r>
              <a:rPr lang="en-US" dirty="0" smtClean="0"/>
              <a:t>Anita Desai, </a:t>
            </a:r>
            <a:r>
              <a:rPr lang="en-US" i="1" dirty="0" smtClean="0"/>
              <a:t>Clear Light of Day</a:t>
            </a:r>
            <a:r>
              <a:rPr lang="en-US" dirty="0" smtClean="0"/>
              <a:t>  (1980)</a:t>
            </a:r>
          </a:p>
          <a:p>
            <a:r>
              <a:rPr lang="en-US" dirty="0" smtClean="0"/>
              <a:t>Tom Stoppard, </a:t>
            </a:r>
            <a:r>
              <a:rPr lang="en-US" i="1" dirty="0" smtClean="0"/>
              <a:t>Arcadia</a:t>
            </a:r>
            <a:r>
              <a:rPr lang="en-US" dirty="0" smtClean="0"/>
              <a:t> (1993)</a:t>
            </a:r>
          </a:p>
          <a:p>
            <a:r>
              <a:rPr lang="en-US" dirty="0" smtClean="0"/>
              <a:t>+ poems by a selection of significant figures from the fifties to the </a:t>
            </a:r>
            <a:r>
              <a:rPr lang="en-US" smtClean="0"/>
              <a:t>present day.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TC103457475[[fn=Frame]]</Template>
  <TotalTime>194</TotalTime>
  <Words>395</Words>
  <Application>Microsoft Macintosh PowerPoint</Application>
  <PresentationFormat>Custom</PresentationFormat>
  <Paragraphs>47</Paragraphs>
  <Slides>8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Frame</vt:lpstr>
      <vt:lpstr>The Post-War Scene</vt:lpstr>
      <vt:lpstr>Britain in 1945</vt:lpstr>
      <vt:lpstr>New start</vt:lpstr>
      <vt:lpstr>Literary developments</vt:lpstr>
      <vt:lpstr>Cold War anxieties</vt:lpstr>
      <vt:lpstr>End of Empire</vt:lpstr>
      <vt:lpstr>Growth of youth culture</vt:lpstr>
      <vt:lpstr>Our texts</vt:lpstr>
    </vt:vector>
  </TitlesOfParts>
  <Company>Edge Hill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Post-War Scene</dc:title>
  <dc:creator>Rob Spence</dc:creator>
  <cp:lastModifiedBy>Rob Spence</cp:lastModifiedBy>
  <cp:revision>6</cp:revision>
  <dcterms:created xsi:type="dcterms:W3CDTF">2014-01-17T21:02:30Z</dcterms:created>
  <dcterms:modified xsi:type="dcterms:W3CDTF">2014-01-17T21:19:27Z</dcterms:modified>
</cp:coreProperties>
</file>