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58" r:id="rId5"/>
    <p:sldId id="256" r:id="rId6"/>
    <p:sldId id="265" r:id="rId7"/>
    <p:sldId id="266" r:id="rId8"/>
    <p:sldId id="259" r:id="rId9"/>
    <p:sldId id="260" r:id="rId10"/>
    <p:sldId id="261" r:id="rId11"/>
    <p:sldId id="268" r:id="rId12"/>
    <p:sldId id="267" r:id="rId13"/>
  </p:sldIdLst>
  <p:sldSz cx="22860000" cy="4572000"/>
  <p:notesSz cx="6858000" cy="9144000"/>
  <p:custDataLst>
    <p:tags r:id="rId1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structions" id="{B8FD7F1B-B0ED-43C2-9D59-9900B3620031}">
          <p14:sldIdLst>
            <p14:sldId id="258"/>
          </p14:sldIdLst>
        </p14:section>
        <p14:section name="Templates" id="{E8CDD4C0-5938-486B-8DBB-9F76C2AE9B80}">
          <p14:sldIdLst>
            <p14:sldId id="256"/>
            <p14:sldId id="265"/>
            <p14:sldId id="266"/>
          </p14:sldIdLst>
        </p14:section>
        <p14:section name="Slide 2 Examples" id="{EAAF3E23-0DEC-4E6B-9B29-4DAA746B4CEE}">
          <p14:sldIdLst>
            <p14:sldId id="259"/>
            <p14:sldId id="260"/>
            <p14:sldId id="261"/>
          </p14:sldIdLst>
        </p14:section>
        <p14:section name="Slide 3 Example" id="{0413046E-3727-4D0A-8E2E-9A59D6B7C01F}">
          <p14:sldIdLst>
            <p14:sldId id="268"/>
          </p14:sldIdLst>
        </p14:section>
        <p14:section name="Slide 4 Example" id="{A4CD61E6-46D9-4317-87D6-E661F9563130}">
          <p14:sldIdLst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DBBFF9-38AE-4143-9BC2-CFA276B3B7C7}" v="834" dt="2022-02-01T12:31:40.9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4" d="100"/>
          <a:sy n="64" d="100"/>
        </p:scale>
        <p:origin x="198" y="16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 Chatten" userId="3717f8b6-3def-4633-8788-102e4f39edb2" providerId="ADAL" clId="{E50785C5-6BE2-4B40-A89F-650CDCA8D486}"/>
    <pc:docChg chg="undo custSel modSld replTag delTag">
      <pc:chgData name="Carol Chatten" userId="3717f8b6-3def-4633-8788-102e4f39edb2" providerId="ADAL" clId="{E50785C5-6BE2-4B40-A89F-650CDCA8D486}" dt="2021-12-21T23:05:43.381" v="812"/>
      <pc:docMkLst>
        <pc:docMk/>
      </pc:docMkLst>
      <pc:sldChg chg="addSp delSp modSp mod chgLayout">
        <pc:chgData name="Carol Chatten" userId="3717f8b6-3def-4633-8788-102e4f39edb2" providerId="ADAL" clId="{E50785C5-6BE2-4B40-A89F-650CDCA8D486}" dt="2021-12-17T15:02:39.685" v="98" actId="700"/>
        <pc:sldMkLst>
          <pc:docMk/>
          <pc:sldMk cId="3300364597" sldId="256"/>
        </pc:sldMkLst>
        <pc:spChg chg="add mod">
          <ac:chgData name="Carol Chatten" userId="3717f8b6-3def-4633-8788-102e4f39edb2" providerId="ADAL" clId="{E50785C5-6BE2-4B40-A89F-650CDCA8D486}" dt="2021-12-17T15:02:39.685" v="98" actId="700"/>
          <ac:spMkLst>
            <pc:docMk/>
            <pc:sldMk cId="3300364597" sldId="256"/>
            <ac:spMk id="2" creationId="{9016348C-E3C9-416D-91B4-DB4403296313}"/>
          </ac:spMkLst>
        </pc:spChg>
        <pc:spChg chg="del mod">
          <ac:chgData name="Carol Chatten" userId="3717f8b6-3def-4633-8788-102e4f39edb2" providerId="ADAL" clId="{E50785C5-6BE2-4B40-A89F-650CDCA8D486}" dt="2021-12-17T11:10:17.028" v="35" actId="478"/>
          <ac:spMkLst>
            <pc:docMk/>
            <pc:sldMk cId="3300364597" sldId="256"/>
            <ac:spMk id="2" creationId="{BB6C5B8D-DD18-4B8E-B5B4-587EF91D101D}"/>
          </ac:spMkLst>
        </pc:spChg>
        <pc:spChg chg="del">
          <ac:chgData name="Carol Chatten" userId="3717f8b6-3def-4633-8788-102e4f39edb2" providerId="ADAL" clId="{E50785C5-6BE2-4B40-A89F-650CDCA8D486}" dt="2021-12-17T11:10:17.028" v="35" actId="478"/>
          <ac:spMkLst>
            <pc:docMk/>
            <pc:sldMk cId="3300364597" sldId="256"/>
            <ac:spMk id="3" creationId="{34CCB16C-39DD-4D67-A5BD-D511281CA58F}"/>
          </ac:spMkLst>
        </pc:spChg>
        <pc:spChg chg="add mod">
          <ac:chgData name="Carol Chatten" userId="3717f8b6-3def-4633-8788-102e4f39edb2" providerId="ADAL" clId="{E50785C5-6BE2-4B40-A89F-650CDCA8D486}" dt="2021-12-17T15:02:39.685" v="98" actId="700"/>
          <ac:spMkLst>
            <pc:docMk/>
            <pc:sldMk cId="3300364597" sldId="256"/>
            <ac:spMk id="3" creationId="{53E4BBBD-AAD8-4FF0-A6BF-0A36A431F690}"/>
          </ac:spMkLst>
        </pc:spChg>
        <pc:spChg chg="add del mod ord">
          <ac:chgData name="Carol Chatten" userId="3717f8b6-3def-4633-8788-102e4f39edb2" providerId="ADAL" clId="{E50785C5-6BE2-4B40-A89F-650CDCA8D486}" dt="2021-12-17T15:02:35.211" v="97" actId="478"/>
          <ac:spMkLst>
            <pc:docMk/>
            <pc:sldMk cId="3300364597" sldId="256"/>
            <ac:spMk id="9" creationId="{10A060EC-1729-4E48-A241-115096E6F329}"/>
          </ac:spMkLst>
        </pc:spChg>
        <pc:spChg chg="add del mod ord">
          <ac:chgData name="Carol Chatten" userId="3717f8b6-3def-4633-8788-102e4f39edb2" providerId="ADAL" clId="{E50785C5-6BE2-4B40-A89F-650CDCA8D486}" dt="2021-12-17T15:02:35.211" v="97" actId="478"/>
          <ac:spMkLst>
            <pc:docMk/>
            <pc:sldMk cId="3300364597" sldId="256"/>
            <ac:spMk id="10" creationId="{4F834ABC-E11B-42FF-AE47-E2D84A22E3C2}"/>
          </ac:spMkLst>
        </pc:spChg>
        <pc:picChg chg="add del mod">
          <ac:chgData name="Carol Chatten" userId="3717f8b6-3def-4633-8788-102e4f39edb2" providerId="ADAL" clId="{E50785C5-6BE2-4B40-A89F-650CDCA8D486}" dt="2021-12-17T15:02:35.211" v="97" actId="478"/>
          <ac:picMkLst>
            <pc:docMk/>
            <pc:sldMk cId="3300364597" sldId="256"/>
            <ac:picMk id="4" creationId="{D646115B-8339-4ECC-95CF-060E86E309B1}"/>
          </ac:picMkLst>
        </pc:picChg>
        <pc:picChg chg="add del mod">
          <ac:chgData name="Carol Chatten" userId="3717f8b6-3def-4633-8788-102e4f39edb2" providerId="ADAL" clId="{E50785C5-6BE2-4B40-A89F-650CDCA8D486}" dt="2021-12-17T15:02:35.211" v="97" actId="478"/>
          <ac:picMkLst>
            <pc:docMk/>
            <pc:sldMk cId="3300364597" sldId="256"/>
            <ac:picMk id="5" creationId="{53BC3B06-5ECF-4BAE-83C9-14E0B431DDE5}"/>
          </ac:picMkLst>
        </pc:picChg>
        <pc:picChg chg="add del mod ord modCrop">
          <ac:chgData name="Carol Chatten" userId="3717f8b6-3def-4633-8788-102e4f39edb2" providerId="ADAL" clId="{E50785C5-6BE2-4B40-A89F-650CDCA8D486}" dt="2021-12-16T12:51:26.944" v="30" actId="478"/>
          <ac:picMkLst>
            <pc:docMk/>
            <pc:sldMk cId="3300364597" sldId="256"/>
            <ac:picMk id="5" creationId="{A5EBBA1F-F59F-4858-805F-98F0E9B82DFF}"/>
          </ac:picMkLst>
        </pc:picChg>
        <pc:picChg chg="add del mod">
          <ac:chgData name="Carol Chatten" userId="3717f8b6-3def-4633-8788-102e4f39edb2" providerId="ADAL" clId="{E50785C5-6BE2-4B40-A89F-650CDCA8D486}" dt="2021-12-17T15:02:35.211" v="97" actId="478"/>
          <ac:picMkLst>
            <pc:docMk/>
            <pc:sldMk cId="3300364597" sldId="256"/>
            <ac:picMk id="6" creationId="{A4BC5432-1709-49EE-BD15-A96DFC9400AF}"/>
          </ac:picMkLst>
        </pc:picChg>
        <pc:picChg chg="add del mod">
          <ac:chgData name="Carol Chatten" userId="3717f8b6-3def-4633-8788-102e4f39edb2" providerId="ADAL" clId="{E50785C5-6BE2-4B40-A89F-650CDCA8D486}" dt="2021-12-17T15:02:35.211" v="97" actId="478"/>
          <ac:picMkLst>
            <pc:docMk/>
            <pc:sldMk cId="3300364597" sldId="256"/>
            <ac:picMk id="7" creationId="{8DB83788-BD0D-4158-9068-6161D533106F}"/>
          </ac:picMkLst>
        </pc:picChg>
        <pc:picChg chg="add del mod">
          <ac:chgData name="Carol Chatten" userId="3717f8b6-3def-4633-8788-102e4f39edb2" providerId="ADAL" clId="{E50785C5-6BE2-4B40-A89F-650CDCA8D486}" dt="2021-12-17T15:02:35.211" v="97" actId="478"/>
          <ac:picMkLst>
            <pc:docMk/>
            <pc:sldMk cId="3300364597" sldId="256"/>
            <ac:picMk id="8" creationId="{B0382634-4BEC-4841-9701-B05D1CF9C1FF}"/>
          </ac:picMkLst>
        </pc:picChg>
      </pc:sldChg>
    </pc:docChg>
  </pc:docChgLst>
  <pc:docChgLst>
    <pc:chgData name="Carol Chatten" userId="3717f8b6-3def-4633-8788-102e4f39edb2" providerId="ADAL" clId="{A4DBBFF9-38AE-4143-9BC2-CFA276B3B7C7}"/>
    <pc:docChg chg="undo custSel modSld">
      <pc:chgData name="Carol Chatten" userId="3717f8b6-3def-4633-8788-102e4f39edb2" providerId="ADAL" clId="{A4DBBFF9-38AE-4143-9BC2-CFA276B3B7C7}" dt="2022-02-01T12:31:38.627" v="26" actId="478"/>
      <pc:docMkLst>
        <pc:docMk/>
      </pc:docMkLst>
      <pc:sldChg chg="addSp delSp modSp mod">
        <pc:chgData name="Carol Chatten" userId="3717f8b6-3def-4633-8788-102e4f39edb2" providerId="ADAL" clId="{A4DBBFF9-38AE-4143-9BC2-CFA276B3B7C7}" dt="2022-02-01T12:31:38.627" v="26" actId="478"/>
        <pc:sldMkLst>
          <pc:docMk/>
          <pc:sldMk cId="3300364597" sldId="256"/>
        </pc:sldMkLst>
        <pc:spChg chg="mod">
          <ac:chgData name="Carol Chatten" userId="3717f8b6-3def-4633-8788-102e4f39edb2" providerId="ADAL" clId="{A4DBBFF9-38AE-4143-9BC2-CFA276B3B7C7}" dt="2022-02-01T12:31:32.901" v="22" actId="20577"/>
          <ac:spMkLst>
            <pc:docMk/>
            <pc:sldMk cId="3300364597" sldId="256"/>
            <ac:spMk id="2" creationId="{9016348C-E3C9-416D-91B4-DB4403296313}"/>
          </ac:spMkLst>
        </pc:spChg>
        <pc:picChg chg="add del mod">
          <ac:chgData name="Carol Chatten" userId="3717f8b6-3def-4633-8788-102e4f39edb2" providerId="ADAL" clId="{A4DBBFF9-38AE-4143-9BC2-CFA276B3B7C7}" dt="2022-02-01T12:29:53.673" v="1" actId="478"/>
          <ac:picMkLst>
            <pc:docMk/>
            <pc:sldMk cId="3300364597" sldId="256"/>
            <ac:picMk id="5" creationId="{C9E998CA-8165-4F0E-890E-97D8DF9B86D4}"/>
          </ac:picMkLst>
        </pc:picChg>
        <pc:picChg chg="add del mod ord modCrop">
          <ac:chgData name="Carol Chatten" userId="3717f8b6-3def-4633-8788-102e4f39edb2" providerId="ADAL" clId="{A4DBBFF9-38AE-4143-9BC2-CFA276B3B7C7}" dt="2022-02-01T12:31:38.627" v="26" actId="478"/>
          <ac:picMkLst>
            <pc:docMk/>
            <pc:sldMk cId="3300364597" sldId="256"/>
            <ac:picMk id="7" creationId="{474182EA-7708-480E-BB3E-8FFC5E2A7C5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500" y="748242"/>
            <a:ext cx="17145000" cy="1591733"/>
          </a:xfrm>
        </p:spPr>
        <p:txBody>
          <a:bodyPr anchor="b"/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0" y="2401359"/>
            <a:ext cx="17145000" cy="1103841"/>
          </a:xfrm>
        </p:spPr>
        <p:txBody>
          <a:bodyPr/>
          <a:lstStyle>
            <a:lvl1pPr marL="0" indent="0" algn="ctr">
              <a:buNone/>
              <a:defRPr sz="1600"/>
            </a:lvl1pPr>
            <a:lvl2pPr marL="304815" indent="0" algn="ctr">
              <a:buNone/>
              <a:defRPr sz="1333"/>
            </a:lvl2pPr>
            <a:lvl3pPr marL="609630" indent="0" algn="ctr">
              <a:buNone/>
              <a:defRPr sz="1200"/>
            </a:lvl3pPr>
            <a:lvl4pPr marL="914446" indent="0" algn="ctr">
              <a:buNone/>
              <a:defRPr sz="1067"/>
            </a:lvl4pPr>
            <a:lvl5pPr marL="1219261" indent="0" algn="ctr">
              <a:buNone/>
              <a:defRPr sz="1067"/>
            </a:lvl5pPr>
            <a:lvl6pPr marL="1524076" indent="0" algn="ctr">
              <a:buNone/>
              <a:defRPr sz="1067"/>
            </a:lvl6pPr>
            <a:lvl7pPr marL="1828891" indent="0" algn="ctr">
              <a:buNone/>
              <a:defRPr sz="1067"/>
            </a:lvl7pPr>
            <a:lvl8pPr marL="2133707" indent="0" algn="ctr">
              <a:buNone/>
              <a:defRPr sz="1067"/>
            </a:lvl8pPr>
            <a:lvl9pPr marL="2438522" indent="0" algn="ctr">
              <a:buNone/>
              <a:defRPr sz="106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BE28B-FBD5-4AE9-AA5E-DDF29F9653F9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DD6C4-3D76-4720-ABD2-D0006938C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7771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BE28B-FBD5-4AE9-AA5E-DDF29F9653F9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DD6C4-3D76-4720-ABD2-D0006938C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3187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6359187" y="243417"/>
            <a:ext cx="4929188" cy="387455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1625" y="243417"/>
            <a:ext cx="14501813" cy="387455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BE28B-FBD5-4AE9-AA5E-DDF29F9653F9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DD6C4-3D76-4720-ABD2-D0006938C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0746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BE28B-FBD5-4AE9-AA5E-DDF29F9653F9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DD6C4-3D76-4720-ABD2-D0006938C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6536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9719" y="1139826"/>
            <a:ext cx="19716750" cy="19018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9719" y="3059642"/>
            <a:ext cx="19716750" cy="1000125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BE28B-FBD5-4AE9-AA5E-DDF29F9653F9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DD6C4-3D76-4720-ABD2-D0006938C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792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1625" y="1217083"/>
            <a:ext cx="9715500" cy="29008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72875" y="1217083"/>
            <a:ext cx="9715500" cy="29008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BE28B-FBD5-4AE9-AA5E-DDF29F9653F9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DD6C4-3D76-4720-ABD2-D0006938C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4326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603" y="243417"/>
            <a:ext cx="19716750" cy="88370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74603" y="1120775"/>
            <a:ext cx="9670851" cy="549275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74603" y="1670050"/>
            <a:ext cx="9670851" cy="24563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572875" y="1120775"/>
            <a:ext cx="9718478" cy="549275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572875" y="1670050"/>
            <a:ext cx="9718478" cy="24563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BE28B-FBD5-4AE9-AA5E-DDF29F9653F9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DD6C4-3D76-4720-ABD2-D0006938C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2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BE28B-FBD5-4AE9-AA5E-DDF29F9653F9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DD6C4-3D76-4720-ABD2-D0006938C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0937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BE28B-FBD5-4AE9-AA5E-DDF29F9653F9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DD6C4-3D76-4720-ABD2-D0006938C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7126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604" y="304800"/>
            <a:ext cx="7372944" cy="1066800"/>
          </a:xfrm>
        </p:spPr>
        <p:txBody>
          <a:bodyPr anchor="b"/>
          <a:lstStyle>
            <a:lvl1pPr>
              <a:defRPr sz="21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8477" y="658284"/>
            <a:ext cx="11572875" cy="3249083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74604" y="1371600"/>
            <a:ext cx="7372944" cy="2541059"/>
          </a:xfrm>
        </p:spPr>
        <p:txBody>
          <a:bodyPr/>
          <a:lstStyle>
            <a:lvl1pPr marL="0" indent="0">
              <a:buNone/>
              <a:defRPr sz="1067"/>
            </a:lvl1pPr>
            <a:lvl2pPr marL="304815" indent="0">
              <a:buNone/>
              <a:defRPr sz="933"/>
            </a:lvl2pPr>
            <a:lvl3pPr marL="609630" indent="0">
              <a:buNone/>
              <a:defRPr sz="800"/>
            </a:lvl3pPr>
            <a:lvl4pPr marL="914446" indent="0">
              <a:buNone/>
              <a:defRPr sz="667"/>
            </a:lvl4pPr>
            <a:lvl5pPr marL="1219261" indent="0">
              <a:buNone/>
              <a:defRPr sz="667"/>
            </a:lvl5pPr>
            <a:lvl6pPr marL="1524076" indent="0">
              <a:buNone/>
              <a:defRPr sz="667"/>
            </a:lvl6pPr>
            <a:lvl7pPr marL="1828891" indent="0">
              <a:buNone/>
              <a:defRPr sz="667"/>
            </a:lvl7pPr>
            <a:lvl8pPr marL="2133707" indent="0">
              <a:buNone/>
              <a:defRPr sz="667"/>
            </a:lvl8pPr>
            <a:lvl9pPr marL="2438522" indent="0">
              <a:buNone/>
              <a:defRPr sz="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BE28B-FBD5-4AE9-AA5E-DDF29F9653F9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DD6C4-3D76-4720-ABD2-D0006938C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963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604" y="304800"/>
            <a:ext cx="7372944" cy="1066800"/>
          </a:xfrm>
        </p:spPr>
        <p:txBody>
          <a:bodyPr anchor="b"/>
          <a:lstStyle>
            <a:lvl1pPr>
              <a:defRPr sz="21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718477" y="658284"/>
            <a:ext cx="11572875" cy="3249083"/>
          </a:xfrm>
        </p:spPr>
        <p:txBody>
          <a:bodyPr anchor="t"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74604" y="1371600"/>
            <a:ext cx="7372944" cy="2541059"/>
          </a:xfrm>
        </p:spPr>
        <p:txBody>
          <a:bodyPr/>
          <a:lstStyle>
            <a:lvl1pPr marL="0" indent="0">
              <a:buNone/>
              <a:defRPr sz="1067"/>
            </a:lvl1pPr>
            <a:lvl2pPr marL="304815" indent="0">
              <a:buNone/>
              <a:defRPr sz="933"/>
            </a:lvl2pPr>
            <a:lvl3pPr marL="609630" indent="0">
              <a:buNone/>
              <a:defRPr sz="800"/>
            </a:lvl3pPr>
            <a:lvl4pPr marL="914446" indent="0">
              <a:buNone/>
              <a:defRPr sz="667"/>
            </a:lvl4pPr>
            <a:lvl5pPr marL="1219261" indent="0">
              <a:buNone/>
              <a:defRPr sz="667"/>
            </a:lvl5pPr>
            <a:lvl6pPr marL="1524076" indent="0">
              <a:buNone/>
              <a:defRPr sz="667"/>
            </a:lvl6pPr>
            <a:lvl7pPr marL="1828891" indent="0">
              <a:buNone/>
              <a:defRPr sz="667"/>
            </a:lvl7pPr>
            <a:lvl8pPr marL="2133707" indent="0">
              <a:buNone/>
              <a:defRPr sz="667"/>
            </a:lvl8pPr>
            <a:lvl9pPr marL="2438522" indent="0">
              <a:buNone/>
              <a:defRPr sz="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BE28B-FBD5-4AE9-AA5E-DDF29F9653F9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DD6C4-3D76-4720-ABD2-D0006938C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0793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71625" y="243417"/>
            <a:ext cx="19716750" cy="8837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71625" y="1217083"/>
            <a:ext cx="19716750" cy="2900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71625" y="4237567"/>
            <a:ext cx="51435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BE28B-FBD5-4AE9-AA5E-DDF29F9653F9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72375" y="4237567"/>
            <a:ext cx="771525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144875" y="4237567"/>
            <a:ext cx="51435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DD6C4-3D76-4720-ABD2-D0006938C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672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09630" rtl="0" eaLnBrk="1" latinLnBrk="0" hangingPunct="1">
        <a:lnSpc>
          <a:spcPct val="90000"/>
        </a:lnSpc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2408" indent="-152408" algn="l" defTabSz="60963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edgehill.cloud.panopto.eu/Panopto/Pages/Viewer.aspx?id=3ccfe377-1324-4f82-b058-ae3600eed6c8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7DBBB-E2EC-4DE9-933F-238178AAF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695" y="0"/>
            <a:ext cx="20823680" cy="883708"/>
          </a:xfrm>
        </p:spPr>
        <p:txBody>
          <a:bodyPr>
            <a:normAutofit/>
          </a:bodyPr>
          <a:lstStyle/>
          <a:p>
            <a:r>
              <a:rPr lang="en-GB" sz="4000" dirty="0"/>
              <a:t>Use This Template to Add Text to an Image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C4D50-389D-4623-857D-D5E1357C4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1625" y="1019331"/>
            <a:ext cx="19716750" cy="3552669"/>
          </a:xfrm>
        </p:spPr>
        <p:txBody>
          <a:bodyPr>
            <a:normAutofit lnSpcReduction="10000"/>
          </a:bodyPr>
          <a:lstStyle/>
          <a:p>
            <a:r>
              <a:rPr lang="en-GB" sz="2800" dirty="0"/>
              <a:t>This template is designed to help you </a:t>
            </a:r>
            <a:r>
              <a:rPr lang="en-GB" sz="2800" b="1" dirty="0"/>
              <a:t>add text </a:t>
            </a:r>
            <a:r>
              <a:rPr lang="en-GB" sz="2800" dirty="0"/>
              <a:t>to your Blackboard course image.</a:t>
            </a:r>
          </a:p>
          <a:p>
            <a:r>
              <a:rPr lang="en-GB" sz="2800" dirty="0"/>
              <a:t>The templates are important as they </a:t>
            </a:r>
            <a:r>
              <a:rPr lang="en-GB" sz="2800" b="1" dirty="0"/>
              <a:t>reduce the chance of text being cut off </a:t>
            </a:r>
            <a:r>
              <a:rPr lang="en-GB" sz="2800" dirty="0"/>
              <a:t>in different views, and screen sizes.</a:t>
            </a:r>
          </a:p>
          <a:p>
            <a:r>
              <a:rPr lang="en-GB" sz="2800" dirty="0"/>
              <a:t>You do not need to add text, and </a:t>
            </a:r>
            <a:r>
              <a:rPr lang="en-GB" sz="2800" b="1" dirty="0"/>
              <a:t>Blackboard recommend just using an image</a:t>
            </a:r>
            <a:r>
              <a:rPr lang="en-GB" sz="2800" dirty="0"/>
              <a:t>.</a:t>
            </a:r>
          </a:p>
          <a:p>
            <a:r>
              <a:rPr lang="en-GB" sz="2800" dirty="0"/>
              <a:t>The ‘</a:t>
            </a:r>
            <a:r>
              <a:rPr lang="en-GB" sz="2800" dirty="0">
                <a:hlinkClick r:id="rId2"/>
              </a:rPr>
              <a:t>Using the PowerPoint Banner Template</a:t>
            </a:r>
            <a:r>
              <a:rPr lang="en-GB" sz="2800" dirty="0"/>
              <a:t>’ video shows </a:t>
            </a:r>
            <a:r>
              <a:rPr lang="en-GB" sz="2800" b="1" dirty="0"/>
              <a:t>how you can use this template</a:t>
            </a:r>
            <a:r>
              <a:rPr lang="en-GB" sz="2800" dirty="0"/>
              <a:t>.</a:t>
            </a:r>
          </a:p>
          <a:p>
            <a:r>
              <a:rPr lang="en-GB" sz="2800" dirty="0"/>
              <a:t>Slides 2-4 show </a:t>
            </a:r>
            <a:r>
              <a:rPr lang="en-GB" sz="2800" b="1" dirty="0"/>
              <a:t>templates that might work well</a:t>
            </a:r>
            <a:r>
              <a:rPr lang="en-GB" sz="2800" dirty="0"/>
              <a:t>.</a:t>
            </a:r>
          </a:p>
          <a:p>
            <a:r>
              <a:rPr lang="en-GB" sz="2800" dirty="0"/>
              <a:t>Later slides show </a:t>
            </a:r>
            <a:r>
              <a:rPr lang="en-GB" sz="2800" b="1" dirty="0"/>
              <a:t>examples</a:t>
            </a:r>
            <a:r>
              <a:rPr lang="en-GB" sz="2800" dirty="0"/>
              <a:t> of how the templates might look when complete.</a:t>
            </a:r>
          </a:p>
          <a:p>
            <a:r>
              <a:rPr lang="en-GB" sz="2800" dirty="0"/>
              <a:t>Keep </a:t>
            </a:r>
            <a:r>
              <a:rPr lang="en-GB" sz="2800" b="1" dirty="0"/>
              <a:t>accessibility</a:t>
            </a:r>
            <a:r>
              <a:rPr lang="en-GB" sz="2800" dirty="0"/>
              <a:t> in mind. Try and avoid low levels of contrast between the text and the background colours. Avoid putting text over a background that makes it tough to read.</a:t>
            </a:r>
          </a:p>
        </p:txBody>
      </p:sp>
    </p:spTree>
    <p:extLst>
      <p:ext uri="{BB962C8B-B14F-4D97-AF65-F5344CB8AC3E}">
        <p14:creationId xmlns:p14="http://schemas.microsoft.com/office/powerpoint/2010/main" val="3926219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14E73C6-3533-4212-A897-BAB812FE5A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8760" y="996177"/>
            <a:ext cx="10199652" cy="1565026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GB" sz="9600" dirty="0"/>
              <a:t>Title</a:t>
            </a:r>
            <a:endParaRPr lang="en-GB" sz="720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B2C3A21-9317-4CF7-B193-5B3444E398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8760" y="2561198"/>
            <a:ext cx="10199652" cy="99618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n-GB" sz="7200" dirty="0"/>
              <a:t>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0364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18C9D60-499C-BDCD-103E-279DF87DF96B}"/>
              </a:ext>
            </a:extLst>
          </p:cNvPr>
          <p:cNvSpPr txBox="1"/>
          <p:nvPr/>
        </p:nvSpPr>
        <p:spPr>
          <a:xfrm>
            <a:off x="6918061" y="872340"/>
            <a:ext cx="88476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b="1" dirty="0">
                <a:solidFill>
                  <a:schemeClr val="bg1"/>
                </a:solidFill>
              </a:rPr>
              <a:t>Code</a:t>
            </a:r>
            <a:endParaRPr lang="en-GB" sz="80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57F538-BBF3-5A89-21A3-69D4ED57B920}"/>
              </a:ext>
            </a:extLst>
          </p:cNvPr>
          <p:cNvSpPr txBox="1"/>
          <p:nvPr/>
        </p:nvSpPr>
        <p:spPr>
          <a:xfrm>
            <a:off x="6918061" y="2052415"/>
            <a:ext cx="902495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Name</a:t>
            </a:r>
          </a:p>
          <a:p>
            <a:r>
              <a:rPr lang="en-GB" sz="4800" dirty="0">
                <a:solidFill>
                  <a:schemeClr val="bg1"/>
                </a:solidFill>
              </a:rPr>
              <a:t>email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3991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D4746F-270C-53B7-7361-AEE7E8504261}"/>
              </a:ext>
            </a:extLst>
          </p:cNvPr>
          <p:cNvSpPr/>
          <p:nvPr/>
        </p:nvSpPr>
        <p:spPr>
          <a:xfrm>
            <a:off x="-2227385" y="-3235569"/>
            <a:ext cx="27502339" cy="10668000"/>
          </a:xfrm>
          <a:prstGeom prst="rect">
            <a:avLst/>
          </a:prstGeom>
          <a:solidFill>
            <a:schemeClr val="bg2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14E73C6-3533-4212-A897-BAB812FE5A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8760" y="996177"/>
            <a:ext cx="10199652" cy="1565026"/>
          </a:xfrm>
          <a:noFill/>
        </p:spPr>
        <p:txBody>
          <a:bodyPr>
            <a:noAutofit/>
          </a:bodyPr>
          <a:lstStyle/>
          <a:p>
            <a:r>
              <a:rPr lang="en-GB" sz="9600" dirty="0"/>
              <a:t>Title</a:t>
            </a:r>
            <a:endParaRPr lang="en-GB" sz="720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B2C3A21-9317-4CF7-B193-5B3444E398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8760" y="2561198"/>
            <a:ext cx="10199652" cy="996180"/>
          </a:xfrm>
          <a:noFill/>
        </p:spPr>
        <p:txBody>
          <a:bodyPr>
            <a:normAutofit fontScale="92500" lnSpcReduction="10000"/>
          </a:bodyPr>
          <a:lstStyle/>
          <a:p>
            <a:r>
              <a:rPr lang="en-GB" sz="7200" dirty="0"/>
              <a:t>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5781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oman swimming in a pool">
            <a:extLst>
              <a:ext uri="{FF2B5EF4-FFF2-40B4-BE49-F238E27FC236}">
                <a16:creationId xmlns:a16="http://schemas.microsoft.com/office/drawing/2014/main" id="{BC8F2E9D-396A-4265-953E-D5BDFCBA2D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7" b="53439"/>
          <a:stretch/>
        </p:blipFill>
        <p:spPr>
          <a:xfrm>
            <a:off x="0" y="0"/>
            <a:ext cx="22860000" cy="457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16348C-E3C9-416D-91B4-DB44032963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8760" y="996177"/>
            <a:ext cx="10199652" cy="1565026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GB" sz="9600" dirty="0"/>
              <a:t>SWM1000</a:t>
            </a:r>
            <a:endParaRPr lang="en-GB" sz="720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6ADADF4-2663-46CB-B813-47822B47F216}"/>
              </a:ext>
            </a:extLst>
          </p:cNvPr>
          <p:cNvSpPr txBox="1">
            <a:spLocks/>
          </p:cNvSpPr>
          <p:nvPr/>
        </p:nvSpPr>
        <p:spPr>
          <a:xfrm>
            <a:off x="6348760" y="2561198"/>
            <a:ext cx="10199652" cy="9961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60963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15" indent="0" algn="ctr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30" indent="0" algn="ctr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46" indent="0" algn="ctr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None/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61" indent="0" algn="ctr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None/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76" indent="0" algn="ctr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None/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91" indent="0" algn="ctr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None/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707" indent="0" algn="ctr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None/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522" indent="0" algn="ctr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None/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200" dirty="0"/>
              <a:t>An Introduction to Swimming and Movement in Water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0779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oman swimming in a pool">
            <a:extLst>
              <a:ext uri="{FF2B5EF4-FFF2-40B4-BE49-F238E27FC236}">
                <a16:creationId xmlns:a16="http://schemas.microsoft.com/office/drawing/2014/main" id="{BC8F2E9D-396A-4265-953E-D5BDFCBA2D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7" b="53439"/>
          <a:stretch/>
        </p:blipFill>
        <p:spPr>
          <a:xfrm>
            <a:off x="0" y="0"/>
            <a:ext cx="22860000" cy="457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1132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Yellow pool float on water">
            <a:extLst>
              <a:ext uri="{FF2B5EF4-FFF2-40B4-BE49-F238E27FC236}">
                <a16:creationId xmlns:a16="http://schemas.microsoft.com/office/drawing/2014/main" id="{1A1DAB55-F2BD-4734-BFEB-2750BF9CDC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0" b="54740"/>
          <a:stretch/>
        </p:blipFill>
        <p:spPr>
          <a:xfrm>
            <a:off x="0" y="0"/>
            <a:ext cx="22860000" cy="4572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14E73C6-3533-4212-A897-BAB812FE5A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8760" y="996177"/>
            <a:ext cx="10199652" cy="1565026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GB" sz="9600" dirty="0"/>
              <a:t>SWM2007</a:t>
            </a:r>
            <a:endParaRPr lang="en-GB" sz="720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B2C3A21-9317-4CF7-B193-5B3444E398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8760" y="2561198"/>
            <a:ext cx="10199652" cy="99618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n-GB" sz="7200" dirty="0"/>
              <a:t>Dissertation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3419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18C9D60-499C-BDCD-103E-279DF87DF96B}"/>
              </a:ext>
            </a:extLst>
          </p:cNvPr>
          <p:cNvSpPr txBox="1"/>
          <p:nvPr/>
        </p:nvSpPr>
        <p:spPr>
          <a:xfrm>
            <a:off x="6918061" y="872340"/>
            <a:ext cx="88476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b="1" dirty="0">
                <a:solidFill>
                  <a:schemeClr val="bg1"/>
                </a:solidFill>
              </a:rPr>
              <a:t>NUR1001</a:t>
            </a:r>
            <a:endParaRPr lang="en-GB" sz="80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57F538-BBF3-5A89-21A3-69D4ED57B920}"/>
              </a:ext>
            </a:extLst>
          </p:cNvPr>
          <p:cNvSpPr txBox="1"/>
          <p:nvPr/>
        </p:nvSpPr>
        <p:spPr>
          <a:xfrm>
            <a:off x="6918061" y="2052415"/>
            <a:ext cx="902495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Dr. Alexandra </a:t>
            </a:r>
            <a:r>
              <a:rPr lang="en-GB" sz="54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Hollyhead</a:t>
            </a:r>
            <a:endParaRPr lang="en-GB" sz="5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sz="4800" dirty="0">
                <a:solidFill>
                  <a:schemeClr val="bg1"/>
                </a:solidFill>
              </a:rPr>
              <a:t>hollyheb@edgehill.ac.uk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615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ts making tail heart">
            <a:extLst>
              <a:ext uri="{FF2B5EF4-FFF2-40B4-BE49-F238E27FC236}">
                <a16:creationId xmlns:a16="http://schemas.microsoft.com/office/drawing/2014/main" id="{D5604DCD-A0C8-31C0-DE20-F205FA20AB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92514" y="-11351629"/>
            <a:ext cx="31652513" cy="237303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1D4746F-270C-53B7-7361-AEE7E8504261}"/>
              </a:ext>
            </a:extLst>
          </p:cNvPr>
          <p:cNvSpPr/>
          <p:nvPr/>
        </p:nvSpPr>
        <p:spPr>
          <a:xfrm>
            <a:off x="-861646" y="-1055076"/>
            <a:ext cx="24729831" cy="6916614"/>
          </a:xfrm>
          <a:prstGeom prst="rect">
            <a:avLst/>
          </a:prstGeom>
          <a:solidFill>
            <a:schemeClr val="bg2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14E73C6-3533-4212-A897-BAB812FE5A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8760" y="996177"/>
            <a:ext cx="10199652" cy="1565026"/>
          </a:xfrm>
          <a:noFill/>
        </p:spPr>
        <p:txBody>
          <a:bodyPr>
            <a:noAutofit/>
          </a:bodyPr>
          <a:lstStyle/>
          <a:p>
            <a:r>
              <a:rPr lang="en-GB" sz="9600" dirty="0"/>
              <a:t>CAT1001</a:t>
            </a:r>
            <a:endParaRPr lang="en-GB" sz="720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B2C3A21-9317-4CF7-B193-5B3444E398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8760" y="2561198"/>
            <a:ext cx="10199652" cy="996180"/>
          </a:xfrm>
          <a:noFill/>
        </p:spPr>
        <p:txBody>
          <a:bodyPr>
            <a:normAutofit fontScale="92500" lnSpcReduction="10000"/>
          </a:bodyPr>
          <a:lstStyle/>
          <a:p>
            <a:r>
              <a:rPr lang="en-GB" sz="7200" dirty="0"/>
              <a:t>Advanced Cats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04243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"/>
  <p:tag name="ARTICULATE_PROJECT_OPEN" val="0"/>
  <p:tag name="ISPRING_RESOURCE_PATHS_HASH_PRESENTER" val="2dcf80db5e239b552a488adde3ec556484a689ac"/>
  <p:tag name="PRESGUID" val="89447669-0850-4842-84dc-bb9f2dc3501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17BDEDDEEE8943A0FFBD239B2B0764" ma:contentTypeVersion="40" ma:contentTypeDescription="Create a new document." ma:contentTypeScope="" ma:versionID="73b49d493f0623c6fdc033068422dd01">
  <xsd:schema xmlns:xsd="http://www.w3.org/2001/XMLSchema" xmlns:xs="http://www.w3.org/2001/XMLSchema" xmlns:p="http://schemas.microsoft.com/office/2006/metadata/properties" xmlns:ns3="0b4bacb5-7bea-45d5-9376-03e7a0f02b32" xmlns:ns4="ed0ae534-74da-4dc9-ac60-f0cc4b0ade22" targetNamespace="http://schemas.microsoft.com/office/2006/metadata/properties" ma:root="true" ma:fieldsID="79de5677463fbc61fccf59ff5d893674" ns3:_="" ns4:_="">
    <xsd:import namespace="0b4bacb5-7bea-45d5-9376-03e7a0f02b32"/>
    <xsd:import namespace="ed0ae534-74da-4dc9-ac60-f0cc4b0ade2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NotebookType" minOccurs="0"/>
                <xsd:element ref="ns4:FolderType" minOccurs="0"/>
                <xsd:element ref="ns4:CultureName" minOccurs="0"/>
                <xsd:element ref="ns4:AppVersion" minOccurs="0"/>
                <xsd:element ref="ns4:TeamsChannelId" minOccurs="0"/>
                <xsd:element ref="ns4:Owner" minOccurs="0"/>
                <xsd:element ref="ns4:Math_Settings" minOccurs="0"/>
                <xsd:element ref="ns4:DefaultSectionNames" minOccurs="0"/>
                <xsd:element ref="ns4:Templates" minOccurs="0"/>
                <xsd:element ref="ns4:Teachers" minOccurs="0"/>
                <xsd:element ref="ns4:Students" minOccurs="0"/>
                <xsd:element ref="ns4:Student_Groups" minOccurs="0"/>
                <xsd:element ref="ns4:Distribution_Groups" minOccurs="0"/>
                <xsd:element ref="ns4:LMS_Mapping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Has_Teacher_Only_SectionGroup" minOccurs="0"/>
                <xsd:element ref="ns4:Is_Collaboration_Space_Locked" minOccurs="0"/>
                <xsd:element ref="ns4:IsNotebookLocked" minOccurs="0"/>
                <xsd:element ref="ns4:Leaders" minOccurs="0"/>
                <xsd:element ref="ns4:Members" minOccurs="0"/>
                <xsd:element ref="ns4:Member_Groups" minOccurs="0"/>
                <xsd:element ref="ns4:Invited_Leaders" minOccurs="0"/>
                <xsd:element ref="ns4:Invited_Members" minOccurs="0"/>
                <xsd:element ref="ns4:Has_Leaders_Only_SectionGroup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4bacb5-7bea-45d5-9376-03e7a0f02b3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0ae534-74da-4dc9-ac60-f0cc4b0ade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NotebookType" ma:index="17" nillable="true" ma:displayName="Notebook Type" ma:internalName="NotebookType">
      <xsd:simpleType>
        <xsd:restriction base="dms:Text"/>
      </xsd:simpleType>
    </xsd:element>
    <xsd:element name="FolderType" ma:index="18" nillable="true" ma:displayName="Folder Type" ma:internalName="FolderType">
      <xsd:simpleType>
        <xsd:restriction base="dms:Text"/>
      </xsd:simpleType>
    </xsd:element>
    <xsd:element name="CultureName" ma:index="19" nillable="true" ma:displayName="Culture Name" ma:internalName="CultureName">
      <xsd:simpleType>
        <xsd:restriction base="dms:Text"/>
      </xsd:simpleType>
    </xsd:element>
    <xsd:element name="AppVersion" ma:index="20" nillable="true" ma:displayName="App Version" ma:internalName="AppVersion">
      <xsd:simpleType>
        <xsd:restriction base="dms:Text"/>
      </xsd:simpleType>
    </xsd:element>
    <xsd:element name="TeamsChannelId" ma:index="21" nillable="true" ma:displayName="Teams Channel Id" ma:internalName="TeamsChannelId">
      <xsd:simpleType>
        <xsd:restriction base="dms:Text"/>
      </xsd:simpleType>
    </xsd:element>
    <xsd:element name="Owner" ma:index="22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3" nillable="true" ma:displayName="Math Settings" ma:internalName="Math_Settings">
      <xsd:simpleType>
        <xsd:restriction base="dms:Text"/>
      </xsd:simpleType>
    </xsd:element>
    <xsd:element name="DefaultSectionNames" ma:index="24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5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26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7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8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9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0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31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2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3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4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5" nillable="true" ma:displayName="Is Collaboration Space Locked" ma:internalName="Is_Collaboration_Space_Locked">
      <xsd:simpleType>
        <xsd:restriction base="dms:Boolean"/>
      </xsd:simpleType>
    </xsd:element>
    <xsd:element name="IsNotebookLocked" ma:index="36" nillable="true" ma:displayName="Is Notebook Locked" ma:internalName="IsNotebookLocked">
      <xsd:simpleType>
        <xsd:restriction base="dms:Boolean"/>
      </xsd:simpleType>
    </xsd:element>
    <xsd:element name="Leaders" ma:index="37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38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39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Leaders" ma:index="40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41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Has_Leaders_Only_SectionGroup" ma:index="42" nillable="true" ma:displayName="Has Leaders Only SectionGroup" ma:internalName="Has_Leaders_Only_SectionGroup">
      <xsd:simpleType>
        <xsd:restriction base="dms:Boolean"/>
      </xsd:simpleType>
    </xsd:element>
    <xsd:element name="MediaServiceGenerationTime" ma:index="4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4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4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47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lf_Registration_Enabled xmlns="ed0ae534-74da-4dc9-ac60-f0cc4b0ade22" xsi:nil="true"/>
    <Member_Groups xmlns="ed0ae534-74da-4dc9-ac60-f0cc4b0ade22">
      <UserInfo>
        <DisplayName/>
        <AccountId xsi:nil="true"/>
        <AccountType/>
      </UserInfo>
    </Member_Groups>
    <Has_Leaders_Only_SectionGroup xmlns="ed0ae534-74da-4dc9-ac60-f0cc4b0ade22" xsi:nil="true"/>
    <Math_Settings xmlns="ed0ae534-74da-4dc9-ac60-f0cc4b0ade22" xsi:nil="true"/>
    <Templates xmlns="ed0ae534-74da-4dc9-ac60-f0cc4b0ade22" xsi:nil="true"/>
    <AppVersion xmlns="ed0ae534-74da-4dc9-ac60-f0cc4b0ade22" xsi:nil="true"/>
    <LMS_Mappings xmlns="ed0ae534-74da-4dc9-ac60-f0cc4b0ade22" xsi:nil="true"/>
    <Invited_Students xmlns="ed0ae534-74da-4dc9-ac60-f0cc4b0ade22" xsi:nil="true"/>
    <Invited_Leaders xmlns="ed0ae534-74da-4dc9-ac60-f0cc4b0ade22" xsi:nil="true"/>
    <DefaultSectionNames xmlns="ed0ae534-74da-4dc9-ac60-f0cc4b0ade22" xsi:nil="true"/>
    <Is_Collaboration_Space_Locked xmlns="ed0ae534-74da-4dc9-ac60-f0cc4b0ade22" xsi:nil="true"/>
    <FolderType xmlns="ed0ae534-74da-4dc9-ac60-f0cc4b0ade22" xsi:nil="true"/>
    <Owner xmlns="ed0ae534-74da-4dc9-ac60-f0cc4b0ade22">
      <UserInfo>
        <DisplayName/>
        <AccountId xsi:nil="true"/>
        <AccountType/>
      </UserInfo>
    </Owner>
    <Teachers xmlns="ed0ae534-74da-4dc9-ac60-f0cc4b0ade22">
      <UserInfo>
        <DisplayName/>
        <AccountId xsi:nil="true"/>
        <AccountType/>
      </UserInfo>
    </Teachers>
    <Students xmlns="ed0ae534-74da-4dc9-ac60-f0cc4b0ade22">
      <UserInfo>
        <DisplayName/>
        <AccountId xsi:nil="true"/>
        <AccountType/>
      </UserInfo>
    </Students>
    <Student_Groups xmlns="ed0ae534-74da-4dc9-ac60-f0cc4b0ade22">
      <UserInfo>
        <DisplayName/>
        <AccountId xsi:nil="true"/>
        <AccountType/>
      </UserInfo>
    </Student_Groups>
    <Distribution_Groups xmlns="ed0ae534-74da-4dc9-ac60-f0cc4b0ade22" xsi:nil="true"/>
    <Invited_Members xmlns="ed0ae534-74da-4dc9-ac60-f0cc4b0ade22" xsi:nil="true"/>
    <Members xmlns="ed0ae534-74da-4dc9-ac60-f0cc4b0ade22">
      <UserInfo>
        <DisplayName/>
        <AccountId xsi:nil="true"/>
        <AccountType/>
      </UserInfo>
    </Members>
    <NotebookType xmlns="ed0ae534-74da-4dc9-ac60-f0cc4b0ade22" xsi:nil="true"/>
    <CultureName xmlns="ed0ae534-74da-4dc9-ac60-f0cc4b0ade22" xsi:nil="true"/>
    <Leaders xmlns="ed0ae534-74da-4dc9-ac60-f0cc4b0ade22">
      <UserInfo>
        <DisplayName/>
        <AccountId xsi:nil="true"/>
        <AccountType/>
      </UserInfo>
    </Leaders>
    <TeamsChannelId xmlns="ed0ae534-74da-4dc9-ac60-f0cc4b0ade22" xsi:nil="true"/>
    <IsNotebookLocked xmlns="ed0ae534-74da-4dc9-ac60-f0cc4b0ade22" xsi:nil="true"/>
    <Has_Teacher_Only_SectionGroup xmlns="ed0ae534-74da-4dc9-ac60-f0cc4b0ade22" xsi:nil="true"/>
    <Invited_Teachers xmlns="ed0ae534-74da-4dc9-ac60-f0cc4b0ade22" xsi:nil="true"/>
  </documentManagement>
</p:properties>
</file>

<file path=customXml/itemProps1.xml><?xml version="1.0" encoding="utf-8"?>
<ds:datastoreItem xmlns:ds="http://schemas.openxmlformats.org/officeDocument/2006/customXml" ds:itemID="{5786B7DE-6FFC-400B-92B8-D0CC5A3588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4bacb5-7bea-45d5-9376-03e7a0f02b32"/>
    <ds:schemaRef ds:uri="ed0ae534-74da-4dc9-ac60-f0cc4b0ade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078E914-375E-45A4-BAB8-FE5CD9DB9DA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E73E6B5-5E75-44CC-B781-AE05A01E68EB}">
  <ds:schemaRefs>
    <ds:schemaRef ds:uri="http://purl.org/dc/terms/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infopath/2007/PartnerControls"/>
    <ds:schemaRef ds:uri="http://purl.org/dc/dcmitype/"/>
    <ds:schemaRef ds:uri="ed0ae534-74da-4dc9-ac60-f0cc4b0ade22"/>
    <ds:schemaRef ds:uri="http://schemas.openxmlformats.org/package/2006/metadata/core-properties"/>
    <ds:schemaRef ds:uri="0b4bacb5-7bea-45d5-9376-03e7a0f02b32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1387</TotalTime>
  <Words>167</Words>
  <Application>Microsoft Office PowerPoint</Application>
  <PresentationFormat>Custom</PresentationFormat>
  <Paragraphs>24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Use This Template to Add Text to an Image</vt:lpstr>
      <vt:lpstr>Title</vt:lpstr>
      <vt:lpstr>PowerPoint Presentation</vt:lpstr>
      <vt:lpstr>Title</vt:lpstr>
      <vt:lpstr>SWM1000</vt:lpstr>
      <vt:lpstr>PowerPoint Presentation</vt:lpstr>
      <vt:lpstr>SWM2007</vt:lpstr>
      <vt:lpstr>PowerPoint Presentation</vt:lpstr>
      <vt:lpstr>CAT1001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 Chatten</dc:creator>
  <cp:lastModifiedBy>Peter Beaumont</cp:lastModifiedBy>
  <cp:revision>56</cp:revision>
  <dcterms:created xsi:type="dcterms:W3CDTF">2021-12-16T11:32:24Z</dcterms:created>
  <dcterms:modified xsi:type="dcterms:W3CDTF">2024-09-17T12:20:21Z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0x010100DF17BDEDDEEE8943A0FFBD239B2B0764</vt:lpwstr>
  </property>
  <property fmtid="{D5CDD505-2E9C-101B-9397-08002B2CF9AE}" pid="3" name="ArticulateGUID">
    <vt:lpwstr>BB1371F5-56B4-4B3B-8BC3-CA0D21008028</vt:lpwstr>
  </property>
  <property fmtid="{D5CDD505-2E9C-101B-9397-08002B2CF9AE}" pid="4" name="ArticulatePath">
    <vt:lpwstr>https://edgehill-my.sharepoint.com/personal/chattenc_edgehill_ac_uk/Documents/EHU Learning Services/UltraExemplar/BannerTemplate</vt:lpwstr>
  </property>
</Properties>
</file>