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9" r:id="rId6"/>
    <p:sldId id="260" r:id="rId7"/>
    <p:sldId id="261" r:id="rId8"/>
    <p:sldId id="262" r:id="rId9"/>
    <p:sldId id="25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C1074-2B53-4DD0-8289-6CC9131E66F7}" v="6" dt="2023-09-12T11:37:01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 Thompson" userId="f0403a28-7736-439c-a4de-a71c259ab393" providerId="ADAL" clId="{41B36691-7627-42F9-85A1-F7B23817CE75}"/>
    <pc:docChg chg="undo custSel modSld">
      <pc:chgData name="Shaun Thompson" userId="f0403a28-7736-439c-a4de-a71c259ab393" providerId="ADAL" clId="{41B36691-7627-42F9-85A1-F7B23817CE75}" dt="2023-07-04T06:44:13.899" v="166" actId="14100"/>
      <pc:docMkLst>
        <pc:docMk/>
      </pc:docMkLst>
      <pc:sldChg chg="addSp delSp modSp mod chgLayout">
        <pc:chgData name="Shaun Thompson" userId="f0403a28-7736-439c-a4de-a71c259ab393" providerId="ADAL" clId="{41B36691-7627-42F9-85A1-F7B23817CE75}" dt="2023-07-04T06:44:13.899" v="166" actId="14100"/>
        <pc:sldMkLst>
          <pc:docMk/>
          <pc:sldMk cId="323746084" sldId="260"/>
        </pc:sldMkLst>
        <pc:spChg chg="mod ord">
          <ac:chgData name="Shaun Thompson" userId="f0403a28-7736-439c-a4de-a71c259ab393" providerId="ADAL" clId="{41B36691-7627-42F9-85A1-F7B23817CE75}" dt="2023-07-04T06:39:15.077" v="0" actId="700"/>
          <ac:spMkLst>
            <pc:docMk/>
            <pc:sldMk cId="323746084" sldId="260"/>
            <ac:spMk id="2" creationId="{79C83EDF-46FC-C09D-57B9-BCB600918D5A}"/>
          </ac:spMkLst>
        </pc:spChg>
        <pc:spChg chg="add mod ord">
          <ac:chgData name="Shaun Thompson" userId="f0403a28-7736-439c-a4de-a71c259ab393" providerId="ADAL" clId="{41B36691-7627-42F9-85A1-F7B23817CE75}" dt="2023-07-04T06:41:14.309" v="78" actId="20577"/>
          <ac:spMkLst>
            <pc:docMk/>
            <pc:sldMk cId="323746084" sldId="260"/>
            <ac:spMk id="3" creationId="{5512F1FE-5811-5E88-88CB-4E2EBEDBC059}"/>
          </ac:spMkLst>
        </pc:spChg>
        <pc:graphicFrameChg chg="add del modGraphic">
          <ac:chgData name="Shaun Thompson" userId="f0403a28-7736-439c-a4de-a71c259ab393" providerId="ADAL" clId="{41B36691-7627-42F9-85A1-F7B23817CE75}" dt="2023-07-04T06:42:21.344" v="80" actId="1032"/>
          <ac:graphicFrameMkLst>
            <pc:docMk/>
            <pc:sldMk cId="323746084" sldId="260"/>
            <ac:graphicFrameMk id="4" creationId="{ECA864D1-39A2-B525-F1AC-42404F876087}"/>
          </ac:graphicFrameMkLst>
        </pc:graphicFrameChg>
        <pc:graphicFrameChg chg="add mod modGraphic">
          <ac:chgData name="Shaun Thompson" userId="f0403a28-7736-439c-a4de-a71c259ab393" providerId="ADAL" clId="{41B36691-7627-42F9-85A1-F7B23817CE75}" dt="2023-07-04T06:44:13.899" v="166" actId="14100"/>
          <ac:graphicFrameMkLst>
            <pc:docMk/>
            <pc:sldMk cId="323746084" sldId="260"/>
            <ac:graphicFrameMk id="5" creationId="{B554911F-8B1D-5530-64BB-BF4573B5A601}"/>
          </ac:graphicFrameMkLst>
        </pc:graphicFrameChg>
      </pc:sldChg>
    </pc:docChg>
  </pc:docChgLst>
  <pc:docChgLst>
    <pc:chgData name="Rachel Marsden" userId="a0bacd6c-cd56-46a5-aea9-9e4e9bd12230" providerId="ADAL" clId="{38BD1DEA-9CEF-47E9-9818-B1F675795DAF}"/>
    <pc:docChg chg="undo custSel addSld modSld">
      <pc:chgData name="Rachel Marsden" userId="a0bacd6c-cd56-46a5-aea9-9e4e9bd12230" providerId="ADAL" clId="{38BD1DEA-9CEF-47E9-9818-B1F675795DAF}" dt="2023-07-03T10:20:57.284" v="1396" actId="962"/>
      <pc:docMkLst>
        <pc:docMk/>
      </pc:docMkLst>
      <pc:sldChg chg="modSp mod setBg">
        <pc:chgData name="Rachel Marsden" userId="a0bacd6c-cd56-46a5-aea9-9e4e9bd12230" providerId="ADAL" clId="{38BD1DEA-9CEF-47E9-9818-B1F675795DAF}" dt="2023-07-03T10:20:57.284" v="1396" actId="962"/>
        <pc:sldMkLst>
          <pc:docMk/>
          <pc:sldMk cId="2608668809" sldId="256"/>
        </pc:sldMkLst>
        <pc:spChg chg="mod">
          <ac:chgData name="Rachel Marsden" userId="a0bacd6c-cd56-46a5-aea9-9e4e9bd12230" providerId="ADAL" clId="{38BD1DEA-9CEF-47E9-9818-B1F675795DAF}" dt="2023-07-03T09:43:54.986" v="11" actId="20577"/>
          <ac:spMkLst>
            <pc:docMk/>
            <pc:sldMk cId="2608668809" sldId="256"/>
            <ac:spMk id="2" creationId="{9FBFA87F-2709-1B0E-53A4-6DB10BEA05A8}"/>
          </ac:spMkLst>
        </pc:spChg>
        <pc:spChg chg="mod">
          <ac:chgData name="Rachel Marsden" userId="a0bacd6c-cd56-46a5-aea9-9e4e9bd12230" providerId="ADAL" clId="{38BD1DEA-9CEF-47E9-9818-B1F675795DAF}" dt="2023-07-03T09:44:25.026" v="59" actId="20577"/>
          <ac:spMkLst>
            <pc:docMk/>
            <pc:sldMk cId="2608668809" sldId="256"/>
            <ac:spMk id="3" creationId="{08F9F8F7-F360-5BC0-BAFE-ACB3BD474AA5}"/>
          </ac:spMkLst>
        </pc:spChg>
        <pc:picChg chg="mod">
          <ac:chgData name="Rachel Marsden" userId="a0bacd6c-cd56-46a5-aea9-9e4e9bd12230" providerId="ADAL" clId="{38BD1DEA-9CEF-47E9-9818-B1F675795DAF}" dt="2023-07-03T10:20:57.284" v="1396" actId="962"/>
          <ac:picMkLst>
            <pc:docMk/>
            <pc:sldMk cId="2608668809" sldId="256"/>
            <ac:picMk id="4" creationId="{DA6A895B-8F4F-02D8-C419-F8E87773E3FA}"/>
          </ac:picMkLst>
        </pc:picChg>
      </pc:sldChg>
      <pc:sldChg chg="modSp mod">
        <pc:chgData name="Rachel Marsden" userId="a0bacd6c-cd56-46a5-aea9-9e4e9bd12230" providerId="ADAL" clId="{38BD1DEA-9CEF-47E9-9818-B1F675795DAF}" dt="2023-07-03T10:20:30.873" v="1387" actId="962"/>
        <pc:sldMkLst>
          <pc:docMk/>
          <pc:sldMk cId="1465064762" sldId="258"/>
        </pc:sldMkLst>
        <pc:spChg chg="mod">
          <ac:chgData name="Rachel Marsden" userId="a0bacd6c-cd56-46a5-aea9-9e4e9bd12230" providerId="ADAL" clId="{38BD1DEA-9CEF-47E9-9818-B1F675795DAF}" dt="2023-07-03T10:06:57.579" v="1236" actId="1076"/>
          <ac:spMkLst>
            <pc:docMk/>
            <pc:sldMk cId="1465064762" sldId="258"/>
            <ac:spMk id="2" creationId="{6F449969-5A1C-34D1-9F6F-3E4E90DE7997}"/>
          </ac:spMkLst>
        </pc:spChg>
        <pc:spChg chg="mod">
          <ac:chgData name="Rachel Marsden" userId="a0bacd6c-cd56-46a5-aea9-9e4e9bd12230" providerId="ADAL" clId="{38BD1DEA-9CEF-47E9-9818-B1F675795DAF}" dt="2023-07-03T10:06:59.323" v="1238" actId="27636"/>
          <ac:spMkLst>
            <pc:docMk/>
            <pc:sldMk cId="1465064762" sldId="258"/>
            <ac:spMk id="3" creationId="{E4925BDD-65BC-91A2-6609-01A31DC5F500}"/>
          </ac:spMkLst>
        </pc:spChg>
        <pc:picChg chg="mod">
          <ac:chgData name="Rachel Marsden" userId="a0bacd6c-cd56-46a5-aea9-9e4e9bd12230" providerId="ADAL" clId="{38BD1DEA-9CEF-47E9-9818-B1F675795DAF}" dt="2023-07-03T10:20:30.873" v="1387" actId="962"/>
          <ac:picMkLst>
            <pc:docMk/>
            <pc:sldMk cId="1465064762" sldId="258"/>
            <ac:picMk id="6" creationId="{5C9B0AEE-763C-4BFF-9543-FDA8F5AC108A}"/>
          </ac:picMkLst>
        </pc:picChg>
      </pc:sldChg>
      <pc:sldChg chg="addSp delSp modSp new mod">
        <pc:chgData name="Rachel Marsden" userId="a0bacd6c-cd56-46a5-aea9-9e4e9bd12230" providerId="ADAL" clId="{38BD1DEA-9CEF-47E9-9818-B1F675795DAF}" dt="2023-07-03T10:20:49.365" v="1395" actId="962"/>
        <pc:sldMkLst>
          <pc:docMk/>
          <pc:sldMk cId="3338799563" sldId="259"/>
        </pc:sldMkLst>
        <pc:spChg chg="mod">
          <ac:chgData name="Rachel Marsden" userId="a0bacd6c-cd56-46a5-aea9-9e4e9bd12230" providerId="ADAL" clId="{38BD1DEA-9CEF-47E9-9818-B1F675795DAF}" dt="2023-07-03T09:57:07.048" v="66" actId="20577"/>
          <ac:spMkLst>
            <pc:docMk/>
            <pc:sldMk cId="3338799563" sldId="259"/>
            <ac:spMk id="2" creationId="{79C83EDF-46FC-C09D-57B9-BCB600918D5A}"/>
          </ac:spMkLst>
        </pc:spChg>
        <pc:spChg chg="del">
          <ac:chgData name="Rachel Marsden" userId="a0bacd6c-cd56-46a5-aea9-9e4e9bd12230" providerId="ADAL" clId="{38BD1DEA-9CEF-47E9-9818-B1F675795DAF}" dt="2023-07-03T09:57:42.285" v="73" actId="478"/>
          <ac:spMkLst>
            <pc:docMk/>
            <pc:sldMk cId="3338799563" sldId="259"/>
            <ac:spMk id="3" creationId="{46F4EB88-4C4D-E556-AD79-F93D622ED987}"/>
          </ac:spMkLst>
        </pc:spChg>
        <pc:spChg chg="add del mod">
          <ac:chgData name="Rachel Marsden" userId="a0bacd6c-cd56-46a5-aea9-9e4e9bd12230" providerId="ADAL" clId="{38BD1DEA-9CEF-47E9-9818-B1F675795DAF}" dt="2023-07-03T09:57:11.861" v="67" actId="478"/>
          <ac:spMkLst>
            <pc:docMk/>
            <pc:sldMk cId="3338799563" sldId="259"/>
            <ac:spMk id="5" creationId="{F7E50E26-2676-3F3A-E28A-0F45BF308165}"/>
          </ac:spMkLst>
        </pc:spChg>
        <pc:spChg chg="add mod">
          <ac:chgData name="Rachel Marsden" userId="a0bacd6c-cd56-46a5-aea9-9e4e9bd12230" providerId="ADAL" clId="{38BD1DEA-9CEF-47E9-9818-B1F675795DAF}" dt="2023-07-03T09:57:48.366" v="74" actId="1076"/>
          <ac:spMkLst>
            <pc:docMk/>
            <pc:sldMk cId="3338799563" sldId="259"/>
            <ac:spMk id="6" creationId="{39617965-033F-7600-20B7-8F9D3CBD44FE}"/>
          </ac:spMkLst>
        </pc:spChg>
        <pc:spChg chg="add del mod">
          <ac:chgData name="Rachel Marsden" userId="a0bacd6c-cd56-46a5-aea9-9e4e9bd12230" providerId="ADAL" clId="{38BD1DEA-9CEF-47E9-9818-B1F675795DAF}" dt="2023-07-03T09:57:16.118" v="68" actId="478"/>
          <ac:spMkLst>
            <pc:docMk/>
            <pc:sldMk cId="3338799563" sldId="259"/>
            <ac:spMk id="7" creationId="{04336F04-3B78-003C-E451-2E7D1870240F}"/>
          </ac:spMkLst>
        </pc:spChg>
        <pc:spChg chg="add del mod">
          <ac:chgData name="Rachel Marsden" userId="a0bacd6c-cd56-46a5-aea9-9e4e9bd12230" providerId="ADAL" clId="{38BD1DEA-9CEF-47E9-9818-B1F675795DAF}" dt="2023-07-03T09:58:06.311" v="75" actId="478"/>
          <ac:spMkLst>
            <pc:docMk/>
            <pc:sldMk cId="3338799563" sldId="259"/>
            <ac:spMk id="9" creationId="{414617EB-186E-7C06-751F-8771C1E72D74}"/>
          </ac:spMkLst>
        </pc:spChg>
        <pc:spChg chg="add del mod">
          <ac:chgData name="Rachel Marsden" userId="a0bacd6c-cd56-46a5-aea9-9e4e9bd12230" providerId="ADAL" clId="{38BD1DEA-9CEF-47E9-9818-B1F675795DAF}" dt="2023-07-03T09:57:40.311" v="72" actId="478"/>
          <ac:spMkLst>
            <pc:docMk/>
            <pc:sldMk cId="3338799563" sldId="259"/>
            <ac:spMk id="10" creationId="{BCE1C8EC-6791-D581-738A-F17C433E778F}"/>
          </ac:spMkLst>
        </pc:spChg>
        <pc:spChg chg="add del mod">
          <ac:chgData name="Rachel Marsden" userId="a0bacd6c-cd56-46a5-aea9-9e4e9bd12230" providerId="ADAL" clId="{38BD1DEA-9CEF-47E9-9818-B1F675795DAF}" dt="2023-07-03T09:58:14.108" v="77" actId="478"/>
          <ac:spMkLst>
            <pc:docMk/>
            <pc:sldMk cId="3338799563" sldId="259"/>
            <ac:spMk id="11" creationId="{A7FFB508-95AA-2C7D-987B-9AFC9735736E}"/>
          </ac:spMkLst>
        </pc:spChg>
        <pc:graphicFrameChg chg="add del mod">
          <ac:chgData name="Rachel Marsden" userId="a0bacd6c-cd56-46a5-aea9-9e4e9bd12230" providerId="ADAL" clId="{38BD1DEA-9CEF-47E9-9818-B1F675795DAF}" dt="2023-07-03T09:57:30.904" v="70" actId="478"/>
          <ac:graphicFrameMkLst>
            <pc:docMk/>
            <pc:sldMk cId="3338799563" sldId="259"/>
            <ac:graphicFrameMk id="4" creationId="{4D145DDA-96CD-7C8A-CFA1-B7F36CC3224E}"/>
          </ac:graphicFrameMkLst>
        </pc:graphicFrameChg>
        <pc:graphicFrameChg chg="add mod">
          <ac:chgData name="Rachel Marsden" userId="a0bacd6c-cd56-46a5-aea9-9e4e9bd12230" providerId="ADAL" clId="{38BD1DEA-9CEF-47E9-9818-B1F675795DAF}" dt="2023-07-03T09:58:10.164" v="76" actId="1076"/>
          <ac:graphicFrameMkLst>
            <pc:docMk/>
            <pc:sldMk cId="3338799563" sldId="259"/>
            <ac:graphicFrameMk id="8" creationId="{3CC8A5F6-31B6-42E6-5FE4-509D29948211}"/>
          </ac:graphicFrameMkLst>
        </pc:graphicFrameChg>
        <pc:picChg chg="add mod">
          <ac:chgData name="Rachel Marsden" userId="a0bacd6c-cd56-46a5-aea9-9e4e9bd12230" providerId="ADAL" clId="{38BD1DEA-9CEF-47E9-9818-B1F675795DAF}" dt="2023-07-03T10:20:49.365" v="1395" actId="962"/>
          <ac:picMkLst>
            <pc:docMk/>
            <pc:sldMk cId="3338799563" sldId="259"/>
            <ac:picMk id="12" creationId="{210DB58B-9CA8-9754-B7AA-37BDE1F17F49}"/>
          </ac:picMkLst>
        </pc:picChg>
      </pc:sldChg>
      <pc:sldChg chg="delSp modSp add mod">
        <pc:chgData name="Rachel Marsden" userId="a0bacd6c-cd56-46a5-aea9-9e4e9bd12230" providerId="ADAL" clId="{38BD1DEA-9CEF-47E9-9818-B1F675795DAF}" dt="2023-07-03T09:58:23.115" v="80" actId="20577"/>
        <pc:sldMkLst>
          <pc:docMk/>
          <pc:sldMk cId="323746084" sldId="260"/>
        </pc:sldMkLst>
        <pc:spChg chg="mod">
          <ac:chgData name="Rachel Marsden" userId="a0bacd6c-cd56-46a5-aea9-9e4e9bd12230" providerId="ADAL" clId="{38BD1DEA-9CEF-47E9-9818-B1F675795DAF}" dt="2023-07-03T09:58:23.115" v="80" actId="20577"/>
          <ac:spMkLst>
            <pc:docMk/>
            <pc:sldMk cId="323746084" sldId="260"/>
            <ac:spMk id="6" creationId="{39617965-033F-7600-20B7-8F9D3CBD44FE}"/>
          </ac:spMkLst>
        </pc:spChg>
        <pc:graphicFrameChg chg="del">
          <ac:chgData name="Rachel Marsden" userId="a0bacd6c-cd56-46a5-aea9-9e4e9bd12230" providerId="ADAL" clId="{38BD1DEA-9CEF-47E9-9818-B1F675795DAF}" dt="2023-07-03T09:58:20.978" v="79" actId="478"/>
          <ac:graphicFrameMkLst>
            <pc:docMk/>
            <pc:sldMk cId="323746084" sldId="260"/>
            <ac:graphicFrameMk id="8" creationId="{3CC8A5F6-31B6-42E6-5FE4-509D29948211}"/>
          </ac:graphicFrameMkLst>
        </pc:graphicFrameChg>
      </pc:sldChg>
      <pc:sldChg chg="addSp delSp modSp new mod setBg">
        <pc:chgData name="Rachel Marsden" userId="a0bacd6c-cd56-46a5-aea9-9e4e9bd12230" providerId="ADAL" clId="{38BD1DEA-9CEF-47E9-9818-B1F675795DAF}" dt="2023-07-03T10:19:09.393" v="1342"/>
        <pc:sldMkLst>
          <pc:docMk/>
          <pc:sldMk cId="2864503224" sldId="261"/>
        </pc:sldMkLst>
        <pc:spChg chg="mod">
          <ac:chgData name="Rachel Marsden" userId="a0bacd6c-cd56-46a5-aea9-9e4e9bd12230" providerId="ADAL" clId="{38BD1DEA-9CEF-47E9-9818-B1F675795DAF}" dt="2023-07-03T10:07:50.942" v="1248" actId="26606"/>
          <ac:spMkLst>
            <pc:docMk/>
            <pc:sldMk cId="2864503224" sldId="261"/>
            <ac:spMk id="2" creationId="{302B8EDE-2304-715B-B135-3FB36D68D948}"/>
          </ac:spMkLst>
        </pc:spChg>
        <pc:spChg chg="add del mod">
          <ac:chgData name="Rachel Marsden" userId="a0bacd6c-cd56-46a5-aea9-9e4e9bd12230" providerId="ADAL" clId="{38BD1DEA-9CEF-47E9-9818-B1F675795DAF}" dt="2023-07-03T10:07:50.942" v="1248" actId="26606"/>
          <ac:spMkLst>
            <pc:docMk/>
            <pc:sldMk cId="2864503224" sldId="261"/>
            <ac:spMk id="3" creationId="{923736A6-FB81-37F4-9F8D-ADC31F690F13}"/>
          </ac:spMkLst>
        </pc:spChg>
        <pc:spChg chg="mod">
          <ac:chgData name="Rachel Marsden" userId="a0bacd6c-cd56-46a5-aea9-9e4e9bd12230" providerId="ADAL" clId="{38BD1DEA-9CEF-47E9-9818-B1F675795DAF}" dt="2023-07-03T10:13:57.728" v="1286" actId="18245"/>
          <ac:spMkLst>
            <pc:docMk/>
            <pc:sldMk cId="2864503224" sldId="261"/>
            <ac:spMk id="6" creationId="{A137B3AE-5D2E-B95C-F6F0-304D505EEF7A}"/>
          </ac:spMkLst>
        </pc:spChg>
        <pc:spChg chg="mod">
          <ac:chgData name="Rachel Marsden" userId="a0bacd6c-cd56-46a5-aea9-9e4e9bd12230" providerId="ADAL" clId="{38BD1DEA-9CEF-47E9-9818-B1F675795DAF}" dt="2023-07-03T10:14:19.485" v="1288" actId="1076"/>
          <ac:spMkLst>
            <pc:docMk/>
            <pc:sldMk cId="2864503224" sldId="261"/>
            <ac:spMk id="7" creationId="{5379C624-5CC8-E8AB-6676-F42F2852ACCF}"/>
          </ac:spMkLst>
        </pc:spChg>
        <pc:spChg chg="mod">
          <ac:chgData name="Rachel Marsden" userId="a0bacd6c-cd56-46a5-aea9-9e4e9bd12230" providerId="ADAL" clId="{38BD1DEA-9CEF-47E9-9818-B1F675795DAF}" dt="2023-07-03T10:13:57.728" v="1286" actId="18245"/>
          <ac:spMkLst>
            <pc:docMk/>
            <pc:sldMk cId="2864503224" sldId="261"/>
            <ac:spMk id="8" creationId="{C48CF383-5EBE-45C4-E1B7-CF327DD10B4C}"/>
          </ac:spMkLst>
        </pc:spChg>
        <pc:spChg chg="add del">
          <ac:chgData name="Rachel Marsden" userId="a0bacd6c-cd56-46a5-aea9-9e4e9bd12230" providerId="ADAL" clId="{38BD1DEA-9CEF-47E9-9818-B1F675795DAF}" dt="2023-07-03T10:07:40.684" v="1241" actId="26606"/>
          <ac:spMkLst>
            <pc:docMk/>
            <pc:sldMk cId="2864503224" sldId="261"/>
            <ac:spMk id="9" creationId="{B937640E-EF7A-4A6C-A950-D12B7D5C923E}"/>
          </ac:spMkLst>
        </pc:spChg>
        <pc:spChg chg="mod">
          <ac:chgData name="Rachel Marsden" userId="a0bacd6c-cd56-46a5-aea9-9e4e9bd12230" providerId="ADAL" clId="{38BD1DEA-9CEF-47E9-9818-B1F675795DAF}" dt="2023-07-03T10:13:57.728" v="1286" actId="18245"/>
          <ac:spMkLst>
            <pc:docMk/>
            <pc:sldMk cId="2864503224" sldId="261"/>
            <ac:spMk id="10" creationId="{253C0161-3FDD-C69C-83DB-D136B2350B79}"/>
          </ac:spMkLst>
        </pc:spChg>
        <pc:spChg chg="add del">
          <ac:chgData name="Rachel Marsden" userId="a0bacd6c-cd56-46a5-aea9-9e4e9bd12230" providerId="ADAL" clId="{38BD1DEA-9CEF-47E9-9818-B1F675795DAF}" dt="2023-07-03T10:07:40.684" v="1241" actId="26606"/>
          <ac:spMkLst>
            <pc:docMk/>
            <pc:sldMk cId="2864503224" sldId="261"/>
            <ac:spMk id="11" creationId="{8B3D301E-EEB6-4474-BFB1-FCD7A1F30371}"/>
          </ac:spMkLst>
        </pc:spChg>
        <pc:spChg chg="mod">
          <ac:chgData name="Rachel Marsden" userId="a0bacd6c-cd56-46a5-aea9-9e4e9bd12230" providerId="ADAL" clId="{38BD1DEA-9CEF-47E9-9818-B1F675795DAF}" dt="2023-07-03T10:13:57.728" v="1286" actId="18245"/>
          <ac:spMkLst>
            <pc:docMk/>
            <pc:sldMk cId="2864503224" sldId="261"/>
            <ac:spMk id="12" creationId="{60F1C3A6-64E6-7FE8-D09B-616AD8139470}"/>
          </ac:spMkLst>
        </pc:spChg>
        <pc:spChg chg="mod">
          <ac:chgData name="Rachel Marsden" userId="a0bacd6c-cd56-46a5-aea9-9e4e9bd12230" providerId="ADAL" clId="{38BD1DEA-9CEF-47E9-9818-B1F675795DAF}" dt="2023-07-03T10:13:57.728" v="1286" actId="18245"/>
          <ac:spMkLst>
            <pc:docMk/>
            <pc:sldMk cId="2864503224" sldId="261"/>
            <ac:spMk id="14" creationId="{27E27BF5-F51C-DAD0-5B68-7EE5939B3F88}"/>
          </ac:spMkLst>
        </pc:spChg>
        <pc:spChg chg="mod ord">
          <ac:chgData name="Rachel Marsden" userId="a0bacd6c-cd56-46a5-aea9-9e4e9bd12230" providerId="ADAL" clId="{38BD1DEA-9CEF-47E9-9818-B1F675795DAF}" dt="2023-07-03T10:14:03.149" v="1287" actId="167"/>
          <ac:spMkLst>
            <pc:docMk/>
            <pc:sldMk cId="2864503224" sldId="261"/>
            <ac:spMk id="16" creationId="{120791CE-47CD-FE4C-F640-935080A11543}"/>
          </ac:spMkLst>
        </pc:spChg>
        <pc:spChg chg="mod">
          <ac:chgData name="Rachel Marsden" userId="a0bacd6c-cd56-46a5-aea9-9e4e9bd12230" providerId="ADAL" clId="{38BD1DEA-9CEF-47E9-9818-B1F675795DAF}" dt="2023-07-03T10:13:57.728" v="1286" actId="18245"/>
          <ac:spMkLst>
            <pc:docMk/>
            <pc:sldMk cId="2864503224" sldId="261"/>
            <ac:spMk id="18" creationId="{E65331FB-5F31-94C7-CA6E-33AE4AAE77C0}"/>
          </ac:spMkLst>
        </pc:spChg>
        <pc:spChg chg="add del">
          <ac:chgData name="Rachel Marsden" userId="a0bacd6c-cd56-46a5-aea9-9e4e9bd12230" providerId="ADAL" clId="{38BD1DEA-9CEF-47E9-9818-B1F675795DAF}" dt="2023-07-03T10:07:42.811" v="1243" actId="26606"/>
          <ac:spMkLst>
            <pc:docMk/>
            <pc:sldMk cId="2864503224" sldId="261"/>
            <ac:spMk id="19" creationId="{B937640E-EF7A-4A6C-A950-D12B7D5C923E}"/>
          </ac:spMkLst>
        </pc:spChg>
        <pc:spChg chg="add del">
          <ac:chgData name="Rachel Marsden" userId="a0bacd6c-cd56-46a5-aea9-9e4e9bd12230" providerId="ADAL" clId="{38BD1DEA-9CEF-47E9-9818-B1F675795DAF}" dt="2023-07-03T10:07:42.811" v="1243" actId="26606"/>
          <ac:spMkLst>
            <pc:docMk/>
            <pc:sldMk cId="2864503224" sldId="261"/>
            <ac:spMk id="20" creationId="{8B3D301E-EEB6-4474-BFB1-FCD7A1F30371}"/>
          </ac:spMkLst>
        </pc:spChg>
        <pc:spChg chg="mod">
          <ac:chgData name="Rachel Marsden" userId="a0bacd6c-cd56-46a5-aea9-9e4e9bd12230" providerId="ADAL" clId="{38BD1DEA-9CEF-47E9-9818-B1F675795DAF}" dt="2023-07-03T10:13:57.728" v="1286" actId="18245"/>
          <ac:spMkLst>
            <pc:docMk/>
            <pc:sldMk cId="2864503224" sldId="261"/>
            <ac:spMk id="25" creationId="{B41C71D1-C2C2-7AC1-17B3-AFC07ACA239A}"/>
          </ac:spMkLst>
        </pc:spChg>
        <pc:spChg chg="add del">
          <ac:chgData name="Rachel Marsden" userId="a0bacd6c-cd56-46a5-aea9-9e4e9bd12230" providerId="ADAL" clId="{38BD1DEA-9CEF-47E9-9818-B1F675795DAF}" dt="2023-07-03T10:07:46.662" v="1245" actId="26606"/>
          <ac:spMkLst>
            <pc:docMk/>
            <pc:sldMk cId="2864503224" sldId="261"/>
            <ac:spMk id="26" creationId="{B937640E-EF7A-4A6C-A950-D12B7D5C923E}"/>
          </ac:spMkLst>
        </pc:spChg>
        <pc:spChg chg="add del">
          <ac:chgData name="Rachel Marsden" userId="a0bacd6c-cd56-46a5-aea9-9e4e9bd12230" providerId="ADAL" clId="{38BD1DEA-9CEF-47E9-9818-B1F675795DAF}" dt="2023-07-03T10:07:46.662" v="1245" actId="26606"/>
          <ac:spMkLst>
            <pc:docMk/>
            <pc:sldMk cId="2864503224" sldId="261"/>
            <ac:spMk id="27" creationId="{8B3D301E-EEB6-4474-BFB1-FCD7A1F30371}"/>
          </ac:spMkLst>
        </pc:spChg>
        <pc:spChg chg="mod">
          <ac:chgData name="Rachel Marsden" userId="a0bacd6c-cd56-46a5-aea9-9e4e9bd12230" providerId="ADAL" clId="{38BD1DEA-9CEF-47E9-9818-B1F675795DAF}" dt="2023-07-03T10:13:57.728" v="1286" actId="18245"/>
          <ac:spMkLst>
            <pc:docMk/>
            <pc:sldMk cId="2864503224" sldId="261"/>
            <ac:spMk id="31" creationId="{A73F0078-80CC-BE35-6B3D-E38AF7A26F9C}"/>
          </ac:spMkLst>
        </pc:spChg>
        <pc:spChg chg="del mod">
          <ac:chgData name="Rachel Marsden" userId="a0bacd6c-cd56-46a5-aea9-9e4e9bd12230" providerId="ADAL" clId="{38BD1DEA-9CEF-47E9-9818-B1F675795DAF}" dt="2023-07-03T10:16:00.475" v="1290" actId="478"/>
          <ac:spMkLst>
            <pc:docMk/>
            <pc:sldMk cId="2864503224" sldId="261"/>
            <ac:spMk id="33" creationId="{B506D6EC-0542-CCCF-32F9-FC0026DB6C10}"/>
          </ac:spMkLst>
        </pc:spChg>
        <pc:spChg chg="add">
          <ac:chgData name="Rachel Marsden" userId="a0bacd6c-cd56-46a5-aea9-9e4e9bd12230" providerId="ADAL" clId="{38BD1DEA-9CEF-47E9-9818-B1F675795DAF}" dt="2023-07-03T10:07:50.942" v="1248" actId="26606"/>
          <ac:spMkLst>
            <pc:docMk/>
            <pc:sldMk cId="2864503224" sldId="261"/>
            <ac:spMk id="34" creationId="{B937640E-EF7A-4A6C-A950-D12B7D5C923E}"/>
          </ac:spMkLst>
        </pc:spChg>
        <pc:spChg chg="add">
          <ac:chgData name="Rachel Marsden" userId="a0bacd6c-cd56-46a5-aea9-9e4e9bd12230" providerId="ADAL" clId="{38BD1DEA-9CEF-47E9-9818-B1F675795DAF}" dt="2023-07-03T10:07:50.942" v="1248" actId="26606"/>
          <ac:spMkLst>
            <pc:docMk/>
            <pc:sldMk cId="2864503224" sldId="261"/>
            <ac:spMk id="35" creationId="{8B3D301E-EEB6-4474-BFB1-FCD7A1F30371}"/>
          </ac:spMkLst>
        </pc:spChg>
        <pc:spChg chg="mod">
          <ac:chgData name="Rachel Marsden" userId="a0bacd6c-cd56-46a5-aea9-9e4e9bd12230" providerId="ADAL" clId="{38BD1DEA-9CEF-47E9-9818-B1F675795DAF}" dt="2023-07-03T10:13:57.728" v="1286" actId="18245"/>
          <ac:spMkLst>
            <pc:docMk/>
            <pc:sldMk cId="2864503224" sldId="261"/>
            <ac:spMk id="40" creationId="{F3979424-0B96-C615-134D-BECBF0AAEF11}"/>
          </ac:spMkLst>
        </pc:spChg>
        <pc:grpChg chg="mod">
          <ac:chgData name="Rachel Marsden" userId="a0bacd6c-cd56-46a5-aea9-9e4e9bd12230" providerId="ADAL" clId="{38BD1DEA-9CEF-47E9-9818-B1F675795DAF}" dt="2023-07-03T10:13:57.728" v="1286" actId="18245"/>
          <ac:grpSpMkLst>
            <pc:docMk/>
            <pc:sldMk cId="2864503224" sldId="261"/>
            <ac:grpSpMk id="4" creationId="{5102CFE8-E2D4-5E2D-F22C-B25A87350906}"/>
          </ac:grpSpMkLst>
        </pc:grpChg>
        <pc:graphicFrameChg chg="add del">
          <ac:chgData name="Rachel Marsden" userId="a0bacd6c-cd56-46a5-aea9-9e4e9bd12230" providerId="ADAL" clId="{38BD1DEA-9CEF-47E9-9818-B1F675795DAF}" dt="2023-07-03T10:07:40.684" v="1241" actId="26606"/>
          <ac:graphicFrameMkLst>
            <pc:docMk/>
            <pc:sldMk cId="2864503224" sldId="261"/>
            <ac:graphicFrameMk id="5" creationId="{BD5DC821-AB5D-22A8-06F9-C624CB82BF90}"/>
          </ac:graphicFrameMkLst>
        </pc:graphicFrameChg>
        <pc:graphicFrameChg chg="add del">
          <ac:chgData name="Rachel Marsden" userId="a0bacd6c-cd56-46a5-aea9-9e4e9bd12230" providerId="ADAL" clId="{38BD1DEA-9CEF-47E9-9818-B1F675795DAF}" dt="2023-07-03T10:07:42.811" v="1243" actId="26606"/>
          <ac:graphicFrameMkLst>
            <pc:docMk/>
            <pc:sldMk cId="2864503224" sldId="261"/>
            <ac:graphicFrameMk id="24" creationId="{E682B023-F80D-854D-9173-B6126ACB0A08}"/>
          </ac:graphicFrameMkLst>
        </pc:graphicFrameChg>
        <pc:graphicFrameChg chg="add del">
          <ac:chgData name="Rachel Marsden" userId="a0bacd6c-cd56-46a5-aea9-9e4e9bd12230" providerId="ADAL" clId="{38BD1DEA-9CEF-47E9-9818-B1F675795DAF}" dt="2023-07-03T10:07:46.662" v="1245" actId="26606"/>
          <ac:graphicFrameMkLst>
            <pc:docMk/>
            <pc:sldMk cId="2864503224" sldId="261"/>
            <ac:graphicFrameMk id="30" creationId="{E911447F-FA05-4827-42BB-6A78BCE1F54C}"/>
          </ac:graphicFrameMkLst>
        </pc:graphicFrameChg>
        <pc:graphicFrameChg chg="add del">
          <ac:chgData name="Rachel Marsden" userId="a0bacd6c-cd56-46a5-aea9-9e4e9bd12230" providerId="ADAL" clId="{38BD1DEA-9CEF-47E9-9818-B1F675795DAF}" dt="2023-07-03T10:07:50.907" v="1247" actId="26606"/>
          <ac:graphicFrameMkLst>
            <pc:docMk/>
            <pc:sldMk cId="2864503224" sldId="261"/>
            <ac:graphicFrameMk id="32" creationId="{1E1597AD-F833-D196-D002-DB2F59015DAB}"/>
          </ac:graphicFrameMkLst>
        </pc:graphicFrameChg>
        <pc:graphicFrameChg chg="add del mod">
          <ac:chgData name="Rachel Marsden" userId="a0bacd6c-cd56-46a5-aea9-9e4e9bd12230" providerId="ADAL" clId="{38BD1DEA-9CEF-47E9-9818-B1F675795DAF}" dt="2023-07-03T10:13:57.728" v="1286" actId="18245"/>
          <ac:graphicFrameMkLst>
            <pc:docMk/>
            <pc:sldMk cId="2864503224" sldId="261"/>
            <ac:graphicFrameMk id="39" creationId="{BD5DC821-AB5D-22A8-06F9-C624CB82BF90}"/>
          </ac:graphicFrameMkLst>
        </pc:graphicFrameChg>
        <pc:picChg chg="add mod">
          <ac:chgData name="Rachel Marsden" userId="a0bacd6c-cd56-46a5-aea9-9e4e9bd12230" providerId="ADAL" clId="{38BD1DEA-9CEF-47E9-9818-B1F675795DAF}" dt="2023-07-03T10:16:03.783" v="1291" actId="1076"/>
          <ac:picMkLst>
            <pc:docMk/>
            <pc:sldMk cId="2864503224" sldId="261"/>
            <ac:picMk id="42" creationId="{33E83E2A-F0EA-E4A6-0467-0F811C3505FE}"/>
          </ac:picMkLst>
        </pc:picChg>
        <pc:cxnChg chg="add del">
          <ac:chgData name="Rachel Marsden" userId="a0bacd6c-cd56-46a5-aea9-9e4e9bd12230" providerId="ADAL" clId="{38BD1DEA-9CEF-47E9-9818-B1F675795DAF}" dt="2023-07-03T10:07:40.684" v="1241" actId="26606"/>
          <ac:cxnSpMkLst>
            <pc:docMk/>
            <pc:sldMk cId="2864503224" sldId="261"/>
            <ac:cxnSpMk id="13" creationId="{642E753A-9EC8-4017-973A-6477BEF0AD73}"/>
          </ac:cxnSpMkLst>
        </pc:cxnChg>
        <pc:cxnChg chg="add del">
          <ac:chgData name="Rachel Marsden" userId="a0bacd6c-cd56-46a5-aea9-9e4e9bd12230" providerId="ADAL" clId="{38BD1DEA-9CEF-47E9-9818-B1F675795DAF}" dt="2023-07-03T10:07:40.684" v="1241" actId="26606"/>
          <ac:cxnSpMkLst>
            <pc:docMk/>
            <pc:sldMk cId="2864503224" sldId="261"/>
            <ac:cxnSpMk id="15" creationId="{85F2753B-199B-4FF0-838F-41E8D058E953}"/>
          </ac:cxnSpMkLst>
        </pc:cxnChg>
        <pc:cxnChg chg="add del">
          <ac:chgData name="Rachel Marsden" userId="a0bacd6c-cd56-46a5-aea9-9e4e9bd12230" providerId="ADAL" clId="{38BD1DEA-9CEF-47E9-9818-B1F675795DAF}" dt="2023-07-03T10:07:40.684" v="1241" actId="26606"/>
          <ac:cxnSpMkLst>
            <pc:docMk/>
            <pc:sldMk cId="2864503224" sldId="261"/>
            <ac:cxnSpMk id="17" creationId="{B0BDEAB7-0E83-4F55-90F4-098569F5A573}"/>
          </ac:cxnSpMkLst>
        </pc:cxnChg>
        <pc:cxnChg chg="add del">
          <ac:chgData name="Rachel Marsden" userId="a0bacd6c-cd56-46a5-aea9-9e4e9bd12230" providerId="ADAL" clId="{38BD1DEA-9CEF-47E9-9818-B1F675795DAF}" dt="2023-07-03T10:07:42.811" v="1243" actId="26606"/>
          <ac:cxnSpMkLst>
            <pc:docMk/>
            <pc:sldMk cId="2864503224" sldId="261"/>
            <ac:cxnSpMk id="21" creationId="{85F2753B-199B-4FF0-838F-41E8D058E953}"/>
          </ac:cxnSpMkLst>
        </pc:cxnChg>
        <pc:cxnChg chg="add del">
          <ac:chgData name="Rachel Marsden" userId="a0bacd6c-cd56-46a5-aea9-9e4e9bd12230" providerId="ADAL" clId="{38BD1DEA-9CEF-47E9-9818-B1F675795DAF}" dt="2023-07-03T10:07:42.811" v="1243" actId="26606"/>
          <ac:cxnSpMkLst>
            <pc:docMk/>
            <pc:sldMk cId="2864503224" sldId="261"/>
            <ac:cxnSpMk id="22" creationId="{F4BEDC95-5570-40D9-B5DC-278B2540523C}"/>
          </ac:cxnSpMkLst>
        </pc:cxnChg>
        <pc:cxnChg chg="add del">
          <ac:chgData name="Rachel Marsden" userId="a0bacd6c-cd56-46a5-aea9-9e4e9bd12230" providerId="ADAL" clId="{38BD1DEA-9CEF-47E9-9818-B1F675795DAF}" dt="2023-07-03T10:07:42.811" v="1243" actId="26606"/>
          <ac:cxnSpMkLst>
            <pc:docMk/>
            <pc:sldMk cId="2864503224" sldId="261"/>
            <ac:cxnSpMk id="23" creationId="{B0BDEAB7-0E83-4F55-90F4-098569F5A573}"/>
          </ac:cxnSpMkLst>
        </pc:cxnChg>
        <pc:cxnChg chg="add del">
          <ac:chgData name="Rachel Marsden" userId="a0bacd6c-cd56-46a5-aea9-9e4e9bd12230" providerId="ADAL" clId="{38BD1DEA-9CEF-47E9-9818-B1F675795DAF}" dt="2023-07-03T10:07:46.662" v="1245" actId="26606"/>
          <ac:cxnSpMkLst>
            <pc:docMk/>
            <pc:sldMk cId="2864503224" sldId="261"/>
            <ac:cxnSpMk id="28" creationId="{85F2753B-199B-4FF0-838F-41E8D058E953}"/>
          </ac:cxnSpMkLst>
        </pc:cxnChg>
        <pc:cxnChg chg="add del">
          <ac:chgData name="Rachel Marsden" userId="a0bacd6c-cd56-46a5-aea9-9e4e9bd12230" providerId="ADAL" clId="{38BD1DEA-9CEF-47E9-9818-B1F675795DAF}" dt="2023-07-03T10:07:46.662" v="1245" actId="26606"/>
          <ac:cxnSpMkLst>
            <pc:docMk/>
            <pc:sldMk cId="2864503224" sldId="261"/>
            <ac:cxnSpMk id="29" creationId="{B0BDEAB7-0E83-4F55-90F4-098569F5A573}"/>
          </ac:cxnSpMkLst>
        </pc:cxnChg>
        <pc:cxnChg chg="add">
          <ac:chgData name="Rachel Marsden" userId="a0bacd6c-cd56-46a5-aea9-9e4e9bd12230" providerId="ADAL" clId="{38BD1DEA-9CEF-47E9-9818-B1F675795DAF}" dt="2023-07-03T10:07:50.942" v="1248" actId="26606"/>
          <ac:cxnSpMkLst>
            <pc:docMk/>
            <pc:sldMk cId="2864503224" sldId="261"/>
            <ac:cxnSpMk id="36" creationId="{642E753A-9EC8-4017-973A-6477BEF0AD73}"/>
          </ac:cxnSpMkLst>
        </pc:cxnChg>
        <pc:cxnChg chg="add">
          <ac:chgData name="Rachel Marsden" userId="a0bacd6c-cd56-46a5-aea9-9e4e9bd12230" providerId="ADAL" clId="{38BD1DEA-9CEF-47E9-9818-B1F675795DAF}" dt="2023-07-03T10:07:50.942" v="1248" actId="26606"/>
          <ac:cxnSpMkLst>
            <pc:docMk/>
            <pc:sldMk cId="2864503224" sldId="261"/>
            <ac:cxnSpMk id="37" creationId="{85F2753B-199B-4FF0-838F-41E8D058E953}"/>
          </ac:cxnSpMkLst>
        </pc:cxnChg>
        <pc:cxnChg chg="add">
          <ac:chgData name="Rachel Marsden" userId="a0bacd6c-cd56-46a5-aea9-9e4e9bd12230" providerId="ADAL" clId="{38BD1DEA-9CEF-47E9-9818-B1F675795DAF}" dt="2023-07-03T10:07:50.942" v="1248" actId="26606"/>
          <ac:cxnSpMkLst>
            <pc:docMk/>
            <pc:sldMk cId="2864503224" sldId="261"/>
            <ac:cxnSpMk id="38" creationId="{B0BDEAB7-0E83-4F55-90F4-098569F5A573}"/>
          </ac:cxnSpMkLst>
        </pc:cxnChg>
      </pc:sldChg>
      <pc:sldChg chg="addSp modSp new mod setBg">
        <pc:chgData name="Rachel Marsden" userId="a0bacd6c-cd56-46a5-aea9-9e4e9bd12230" providerId="ADAL" clId="{38BD1DEA-9CEF-47E9-9818-B1F675795DAF}" dt="2023-07-03T10:19:09.393" v="1342"/>
        <pc:sldMkLst>
          <pc:docMk/>
          <pc:sldMk cId="1696795212" sldId="262"/>
        </pc:sldMkLst>
        <pc:spChg chg="mod">
          <ac:chgData name="Rachel Marsden" userId="a0bacd6c-cd56-46a5-aea9-9e4e9bd12230" providerId="ADAL" clId="{38BD1DEA-9CEF-47E9-9818-B1F675795DAF}" dt="2023-07-03T10:07:15.315" v="1239" actId="26606"/>
          <ac:spMkLst>
            <pc:docMk/>
            <pc:sldMk cId="1696795212" sldId="262"/>
            <ac:spMk id="2" creationId="{7B820858-A0F1-83D3-CC1D-39EB4868D48D}"/>
          </ac:spMkLst>
        </pc:spChg>
        <pc:spChg chg="mod">
          <ac:chgData name="Rachel Marsden" userId="a0bacd6c-cd56-46a5-aea9-9e4e9bd12230" providerId="ADAL" clId="{38BD1DEA-9CEF-47E9-9818-B1F675795DAF}" dt="2023-07-03T10:07:15.315" v="1239" actId="26606"/>
          <ac:spMkLst>
            <pc:docMk/>
            <pc:sldMk cId="1696795212" sldId="262"/>
            <ac:spMk id="3" creationId="{74AF872D-2AC5-EBBE-D517-9359BD9D4307}"/>
          </ac:spMkLst>
        </pc:spChg>
        <pc:spChg chg="add">
          <ac:chgData name="Rachel Marsden" userId="a0bacd6c-cd56-46a5-aea9-9e4e9bd12230" providerId="ADAL" clId="{38BD1DEA-9CEF-47E9-9818-B1F675795DAF}" dt="2023-07-03T10:07:15.315" v="1239" actId="26606"/>
          <ac:spMkLst>
            <pc:docMk/>
            <pc:sldMk cId="1696795212" sldId="262"/>
            <ac:spMk id="9" creationId="{B937640E-EF7A-4A6C-A950-D12B7D5C923E}"/>
          </ac:spMkLst>
        </pc:spChg>
        <pc:spChg chg="add">
          <ac:chgData name="Rachel Marsden" userId="a0bacd6c-cd56-46a5-aea9-9e4e9bd12230" providerId="ADAL" clId="{38BD1DEA-9CEF-47E9-9818-B1F675795DAF}" dt="2023-07-03T10:07:15.315" v="1239" actId="26606"/>
          <ac:spMkLst>
            <pc:docMk/>
            <pc:sldMk cId="1696795212" sldId="262"/>
            <ac:spMk id="13" creationId="{60B98957-D5C0-4FFC-8987-C5D8A06FDC87}"/>
          </ac:spMkLst>
        </pc:spChg>
        <pc:picChg chg="add">
          <ac:chgData name="Rachel Marsden" userId="a0bacd6c-cd56-46a5-aea9-9e4e9bd12230" providerId="ADAL" clId="{38BD1DEA-9CEF-47E9-9818-B1F675795DAF}" dt="2023-07-03T10:07:15.315" v="1239" actId="26606"/>
          <ac:picMkLst>
            <pc:docMk/>
            <pc:sldMk cId="1696795212" sldId="262"/>
            <ac:picMk id="5" creationId="{887DABED-DF3F-6380-1A7D-35788B927E17}"/>
          </ac:picMkLst>
        </pc:picChg>
        <pc:cxnChg chg="add">
          <ac:chgData name="Rachel Marsden" userId="a0bacd6c-cd56-46a5-aea9-9e4e9bd12230" providerId="ADAL" clId="{38BD1DEA-9CEF-47E9-9818-B1F675795DAF}" dt="2023-07-03T10:07:15.315" v="1239" actId="26606"/>
          <ac:cxnSpMkLst>
            <pc:docMk/>
            <pc:sldMk cId="1696795212" sldId="262"/>
            <ac:cxnSpMk id="11" creationId="{B0BDEAB7-0E83-4F55-90F4-098569F5A573}"/>
          </ac:cxnSpMkLst>
        </pc:cxnChg>
        <pc:cxnChg chg="add">
          <ac:chgData name="Rachel Marsden" userId="a0bacd6c-cd56-46a5-aea9-9e4e9bd12230" providerId="ADAL" clId="{38BD1DEA-9CEF-47E9-9818-B1F675795DAF}" dt="2023-07-03T10:07:15.315" v="1239" actId="26606"/>
          <ac:cxnSpMkLst>
            <pc:docMk/>
            <pc:sldMk cId="1696795212" sldId="262"/>
            <ac:cxnSpMk id="15" creationId="{EB123B9E-16C1-47FC-BA6E-0B62BE4F2E40}"/>
          </ac:cxnSpMkLst>
        </pc:cxnChg>
        <pc:cxnChg chg="add">
          <ac:chgData name="Rachel Marsden" userId="a0bacd6c-cd56-46a5-aea9-9e4e9bd12230" providerId="ADAL" clId="{38BD1DEA-9CEF-47E9-9818-B1F675795DAF}" dt="2023-07-03T10:07:15.315" v="1239" actId="26606"/>
          <ac:cxnSpMkLst>
            <pc:docMk/>
            <pc:sldMk cId="1696795212" sldId="262"/>
            <ac:cxnSpMk id="17" creationId="{51DA9589-40B0-4B65-A035-81057865FD02}"/>
          </ac:cxnSpMkLst>
        </pc:cxnChg>
      </pc:sldChg>
      <pc:sldChg chg="addSp delSp modSp new mod setBg addAnim delAnim setClrOvrMap">
        <pc:chgData name="Rachel Marsden" userId="a0bacd6c-cd56-46a5-aea9-9e4e9bd12230" providerId="ADAL" clId="{38BD1DEA-9CEF-47E9-9818-B1F675795DAF}" dt="2023-07-03T10:20:17.444" v="1355" actId="1076"/>
        <pc:sldMkLst>
          <pc:docMk/>
          <pc:sldMk cId="3095423302" sldId="263"/>
        </pc:sldMkLst>
        <pc:spChg chg="mod">
          <ac:chgData name="Rachel Marsden" userId="a0bacd6c-cd56-46a5-aea9-9e4e9bd12230" providerId="ADAL" clId="{38BD1DEA-9CEF-47E9-9818-B1F675795DAF}" dt="2023-07-03T10:17:30.816" v="1320" actId="26606"/>
          <ac:spMkLst>
            <pc:docMk/>
            <pc:sldMk cId="3095423302" sldId="263"/>
            <ac:spMk id="2" creationId="{2DBA9B64-7043-C540-0BF7-25F3E2AB233A}"/>
          </ac:spMkLst>
        </pc:spChg>
        <pc:spChg chg="mod">
          <ac:chgData name="Rachel Marsden" userId="a0bacd6c-cd56-46a5-aea9-9e4e9bd12230" providerId="ADAL" clId="{38BD1DEA-9CEF-47E9-9818-B1F675795DAF}" dt="2023-07-03T10:18:28.378" v="1338" actId="14100"/>
          <ac:spMkLst>
            <pc:docMk/>
            <pc:sldMk cId="3095423302" sldId="263"/>
            <ac:spMk id="3" creationId="{CCA85880-D6A3-1792-7C3D-404330426173}"/>
          </ac:spMkLst>
        </pc:spChg>
        <pc:spChg chg="add">
          <ac:chgData name="Rachel Marsden" userId="a0bacd6c-cd56-46a5-aea9-9e4e9bd12230" providerId="ADAL" clId="{38BD1DEA-9CEF-47E9-9818-B1F675795DAF}" dt="2023-07-03T10:17:30.816" v="1320" actId="26606"/>
          <ac:spMkLst>
            <pc:docMk/>
            <pc:sldMk cId="3095423302" sldId="263"/>
            <ac:spMk id="6" creationId="{6DA65B90-7B06-4499-91BA-CDDD36132481}"/>
          </ac:spMkLst>
        </pc:spChg>
        <pc:spChg chg="add">
          <ac:chgData name="Rachel Marsden" userId="a0bacd6c-cd56-46a5-aea9-9e4e9bd12230" providerId="ADAL" clId="{38BD1DEA-9CEF-47E9-9818-B1F675795DAF}" dt="2023-07-03T10:17:30.816" v="1320" actId="26606"/>
          <ac:spMkLst>
            <pc:docMk/>
            <pc:sldMk cId="3095423302" sldId="263"/>
            <ac:spMk id="8" creationId="{8509A13B-4750-4C28-974C-8E9C13C5B043}"/>
          </ac:spMkLst>
        </pc:spChg>
        <pc:spChg chg="add del">
          <ac:chgData name="Rachel Marsden" userId="a0bacd6c-cd56-46a5-aea9-9e4e9bd12230" providerId="ADAL" clId="{38BD1DEA-9CEF-47E9-9818-B1F675795DAF}" dt="2023-07-03T10:17:07.763" v="1309" actId="26606"/>
          <ac:spMkLst>
            <pc:docMk/>
            <pc:sldMk cId="3095423302" sldId="263"/>
            <ac:spMk id="9" creationId="{6DA65B90-7B06-4499-91BA-CDDD36132481}"/>
          </ac:spMkLst>
        </pc:spChg>
        <pc:spChg chg="add del">
          <ac:chgData name="Rachel Marsden" userId="a0bacd6c-cd56-46a5-aea9-9e4e9bd12230" providerId="ADAL" clId="{38BD1DEA-9CEF-47E9-9818-B1F675795DAF}" dt="2023-07-03T10:17:07.763" v="1309" actId="26606"/>
          <ac:spMkLst>
            <pc:docMk/>
            <pc:sldMk cId="3095423302" sldId="263"/>
            <ac:spMk id="11" creationId="{E99D7AAF-4170-4D21-AB6C-605F6F100C2E}"/>
          </ac:spMkLst>
        </pc:spChg>
        <pc:spChg chg="add">
          <ac:chgData name="Rachel Marsden" userId="a0bacd6c-cd56-46a5-aea9-9e4e9bd12230" providerId="ADAL" clId="{38BD1DEA-9CEF-47E9-9818-B1F675795DAF}" dt="2023-07-03T10:17:30.816" v="1320" actId="26606"/>
          <ac:spMkLst>
            <pc:docMk/>
            <pc:sldMk cId="3095423302" sldId="263"/>
            <ac:spMk id="12" creationId="{9502469D-C562-48E3-ABA2-3CFA55C52684}"/>
          </ac:spMkLst>
        </pc:spChg>
        <pc:spChg chg="add del">
          <ac:chgData name="Rachel Marsden" userId="a0bacd6c-cd56-46a5-aea9-9e4e9bd12230" providerId="ADAL" clId="{38BD1DEA-9CEF-47E9-9818-B1F675795DAF}" dt="2023-07-03T10:17:07.763" v="1309" actId="26606"/>
          <ac:spMkLst>
            <pc:docMk/>
            <pc:sldMk cId="3095423302" sldId="263"/>
            <ac:spMk id="13" creationId="{9502469D-C562-48E3-ABA2-3CFA55C52684}"/>
          </ac:spMkLst>
        </pc:spChg>
        <pc:picChg chg="add del">
          <ac:chgData name="Rachel Marsden" userId="a0bacd6c-cd56-46a5-aea9-9e4e9bd12230" providerId="ADAL" clId="{38BD1DEA-9CEF-47E9-9818-B1F675795DAF}" dt="2023-07-03T10:17:07.763" v="1309" actId="26606"/>
          <ac:picMkLst>
            <pc:docMk/>
            <pc:sldMk cId="3095423302" sldId="263"/>
            <ac:picMk id="5" creationId="{CF9265A1-5410-CEF4-C841-341FFE43F610}"/>
          </ac:picMkLst>
        </pc:picChg>
        <pc:picChg chg="add del mod">
          <ac:chgData name="Rachel Marsden" userId="a0bacd6c-cd56-46a5-aea9-9e4e9bd12230" providerId="ADAL" clId="{38BD1DEA-9CEF-47E9-9818-B1F675795DAF}" dt="2023-07-03T10:19:34.120" v="1350" actId="478"/>
          <ac:picMkLst>
            <pc:docMk/>
            <pc:sldMk cId="3095423302" sldId="263"/>
            <ac:picMk id="7" creationId="{B32BEF28-148A-C822-46B9-E63E5441B07D}"/>
          </ac:picMkLst>
        </pc:picChg>
        <pc:picChg chg="add mod">
          <ac:chgData name="Rachel Marsden" userId="a0bacd6c-cd56-46a5-aea9-9e4e9bd12230" providerId="ADAL" clId="{38BD1DEA-9CEF-47E9-9818-B1F675795DAF}" dt="2023-07-03T10:20:17.444" v="1355" actId="1076"/>
          <ac:picMkLst>
            <pc:docMk/>
            <pc:sldMk cId="3095423302" sldId="263"/>
            <ac:picMk id="18" creationId="{809BF524-9D2B-9652-24C1-4135FE7CD546}"/>
          </ac:picMkLst>
        </pc:picChg>
        <pc:cxnChg chg="add">
          <ac:chgData name="Rachel Marsden" userId="a0bacd6c-cd56-46a5-aea9-9e4e9bd12230" providerId="ADAL" clId="{38BD1DEA-9CEF-47E9-9818-B1F675795DAF}" dt="2023-07-03T10:17:30.816" v="1320" actId="26606"/>
          <ac:cxnSpMkLst>
            <pc:docMk/>
            <pc:sldMk cId="3095423302" sldId="263"/>
            <ac:cxnSpMk id="10" creationId="{0792E633-023F-4D51-BDB6-6DF0DD540B24}"/>
          </ac:cxnSpMkLst>
        </pc:cxnChg>
        <pc:cxnChg chg="add">
          <ac:chgData name="Rachel Marsden" userId="a0bacd6c-cd56-46a5-aea9-9e4e9bd12230" providerId="ADAL" clId="{38BD1DEA-9CEF-47E9-9818-B1F675795DAF}" dt="2023-07-03T10:17:30.816" v="1320" actId="26606"/>
          <ac:cxnSpMkLst>
            <pc:docMk/>
            <pc:sldMk cId="3095423302" sldId="263"/>
            <ac:cxnSpMk id="14" creationId="{4D594499-F983-4364-8ABC-5BCDC2E906BF}"/>
          </ac:cxnSpMkLst>
        </pc:cxnChg>
        <pc:cxnChg chg="add del">
          <ac:chgData name="Rachel Marsden" userId="a0bacd6c-cd56-46a5-aea9-9e4e9bd12230" providerId="ADAL" clId="{38BD1DEA-9CEF-47E9-9818-B1F675795DAF}" dt="2023-07-03T10:17:07.763" v="1309" actId="26606"/>
          <ac:cxnSpMkLst>
            <pc:docMk/>
            <pc:sldMk cId="3095423302" sldId="263"/>
            <ac:cxnSpMk id="15" creationId="{4D594499-F983-4364-8ABC-5BCDC2E906BF}"/>
          </ac:cxnSpMkLst>
        </pc:cxnChg>
        <pc:cxnChg chg="add">
          <ac:chgData name="Rachel Marsden" userId="a0bacd6c-cd56-46a5-aea9-9e4e9bd12230" providerId="ADAL" clId="{38BD1DEA-9CEF-47E9-9818-B1F675795DAF}" dt="2023-07-03T10:17:30.816" v="1320" actId="26606"/>
          <ac:cxnSpMkLst>
            <pc:docMk/>
            <pc:sldMk cId="3095423302" sldId="263"/>
            <ac:cxnSpMk id="16" creationId="{6D4C177C-581F-4CC8-A686-0B6D25DC6A70}"/>
          </ac:cxnSpMkLst>
        </pc:cxnChg>
        <pc:cxnChg chg="add del">
          <ac:chgData name="Rachel Marsden" userId="a0bacd6c-cd56-46a5-aea9-9e4e9bd12230" providerId="ADAL" clId="{38BD1DEA-9CEF-47E9-9818-B1F675795DAF}" dt="2023-07-03T10:17:07.763" v="1309" actId="26606"/>
          <ac:cxnSpMkLst>
            <pc:docMk/>
            <pc:sldMk cId="3095423302" sldId="263"/>
            <ac:cxnSpMk id="17" creationId="{6D4C177C-581F-4CC8-A686-0B6D25DC6A70}"/>
          </ac:cxnSpMkLst>
        </pc:cxnChg>
        <pc:cxnChg chg="add del">
          <ac:chgData name="Rachel Marsden" userId="a0bacd6c-cd56-46a5-aea9-9e4e9bd12230" providerId="ADAL" clId="{38BD1DEA-9CEF-47E9-9818-B1F675795DAF}" dt="2023-07-03T10:17:07.763" v="1309" actId="26606"/>
          <ac:cxnSpMkLst>
            <pc:docMk/>
            <pc:sldMk cId="3095423302" sldId="263"/>
            <ac:cxnSpMk id="19" creationId="{BBDB03F3-936C-4FC9-8A4E-9ADA66A9809A}"/>
          </ac:cxnSpMkLst>
        </pc:cxnChg>
      </pc:sldChg>
    </pc:docChg>
  </pc:docChgLst>
  <pc:docChgLst>
    <pc:chgData name="Rachel Marsden" userId="a0bacd6c-cd56-46a5-aea9-9e4e9bd12230" providerId="ADAL" clId="{871C1074-2B53-4DD0-8289-6CC9131E66F7}"/>
    <pc:docChg chg="undo redo custSel modSld">
      <pc:chgData name="Rachel Marsden" userId="a0bacd6c-cd56-46a5-aea9-9e4e9bd12230" providerId="ADAL" clId="{871C1074-2B53-4DD0-8289-6CC9131E66F7}" dt="2023-09-12T11:37:05.923" v="14" actId="1076"/>
      <pc:docMkLst>
        <pc:docMk/>
      </pc:docMkLst>
      <pc:sldChg chg="modSp mod">
        <pc:chgData name="Rachel Marsden" userId="a0bacd6c-cd56-46a5-aea9-9e4e9bd12230" providerId="ADAL" clId="{871C1074-2B53-4DD0-8289-6CC9131E66F7}" dt="2023-09-12T11:00:54.060" v="3" actId="12100"/>
        <pc:sldMkLst>
          <pc:docMk/>
          <pc:sldMk cId="3338799563" sldId="259"/>
        </pc:sldMkLst>
        <pc:spChg chg="mod">
          <ac:chgData name="Rachel Marsden" userId="a0bacd6c-cd56-46a5-aea9-9e4e9bd12230" providerId="ADAL" clId="{871C1074-2B53-4DD0-8289-6CC9131E66F7}" dt="2023-09-12T11:00:01.511" v="1" actId="14100"/>
          <ac:spMkLst>
            <pc:docMk/>
            <pc:sldMk cId="3338799563" sldId="259"/>
            <ac:spMk id="6" creationId="{39617965-033F-7600-20B7-8F9D3CBD44FE}"/>
          </ac:spMkLst>
        </pc:spChg>
        <pc:graphicFrameChg chg="mod">
          <ac:chgData name="Rachel Marsden" userId="a0bacd6c-cd56-46a5-aea9-9e4e9bd12230" providerId="ADAL" clId="{871C1074-2B53-4DD0-8289-6CC9131E66F7}" dt="2023-09-12T11:00:54.060" v="3" actId="12100"/>
          <ac:graphicFrameMkLst>
            <pc:docMk/>
            <pc:sldMk cId="3338799563" sldId="259"/>
            <ac:graphicFrameMk id="8" creationId="{3CC8A5F6-31B6-42E6-5FE4-509D29948211}"/>
          </ac:graphicFrameMkLst>
        </pc:graphicFrameChg>
      </pc:sldChg>
      <pc:sldChg chg="modSp mod">
        <pc:chgData name="Rachel Marsden" userId="a0bacd6c-cd56-46a5-aea9-9e4e9bd12230" providerId="ADAL" clId="{871C1074-2B53-4DD0-8289-6CC9131E66F7}" dt="2023-09-12T11:01:10.845" v="4" actId="20577"/>
        <pc:sldMkLst>
          <pc:docMk/>
          <pc:sldMk cId="323746084" sldId="260"/>
        </pc:sldMkLst>
        <pc:spChg chg="mod">
          <ac:chgData name="Rachel Marsden" userId="a0bacd6c-cd56-46a5-aea9-9e4e9bd12230" providerId="ADAL" clId="{871C1074-2B53-4DD0-8289-6CC9131E66F7}" dt="2023-09-12T11:01:10.845" v="4" actId="20577"/>
          <ac:spMkLst>
            <pc:docMk/>
            <pc:sldMk cId="323746084" sldId="260"/>
            <ac:spMk id="3" creationId="{5512F1FE-5811-5E88-88CB-4E2EBEDBC059}"/>
          </ac:spMkLst>
        </pc:spChg>
      </pc:sldChg>
      <pc:sldChg chg="addSp delSp modSp mod">
        <pc:chgData name="Rachel Marsden" userId="a0bacd6c-cd56-46a5-aea9-9e4e9bd12230" providerId="ADAL" clId="{871C1074-2B53-4DD0-8289-6CC9131E66F7}" dt="2023-09-12T11:37:05.923" v="14" actId="1076"/>
        <pc:sldMkLst>
          <pc:docMk/>
          <pc:sldMk cId="3095423302" sldId="263"/>
        </pc:sldMkLst>
        <pc:spChg chg="mod">
          <ac:chgData name="Rachel Marsden" userId="a0bacd6c-cd56-46a5-aea9-9e4e9bd12230" providerId="ADAL" clId="{871C1074-2B53-4DD0-8289-6CC9131E66F7}" dt="2023-09-12T11:36:46.220" v="10" actId="20577"/>
          <ac:spMkLst>
            <pc:docMk/>
            <pc:sldMk cId="3095423302" sldId="263"/>
            <ac:spMk id="3" creationId="{CCA85880-D6A3-1792-7C3D-404330426173}"/>
          </ac:spMkLst>
        </pc:spChg>
        <pc:picChg chg="add mod">
          <ac:chgData name="Rachel Marsden" userId="a0bacd6c-cd56-46a5-aea9-9e4e9bd12230" providerId="ADAL" clId="{871C1074-2B53-4DD0-8289-6CC9131E66F7}" dt="2023-09-12T11:37:05.923" v="14" actId="1076"/>
          <ac:picMkLst>
            <pc:docMk/>
            <pc:sldMk cId="3095423302" sldId="263"/>
            <ac:picMk id="4" creationId="{FB9B523C-2E31-08B8-483F-F50270CE4A7D}"/>
          </ac:picMkLst>
        </pc:picChg>
        <pc:picChg chg="del">
          <ac:chgData name="Rachel Marsden" userId="a0bacd6c-cd56-46a5-aea9-9e4e9bd12230" providerId="ADAL" clId="{871C1074-2B53-4DD0-8289-6CC9131E66F7}" dt="2023-09-12T11:36:49.907" v="11" actId="478"/>
          <ac:picMkLst>
            <pc:docMk/>
            <pc:sldMk cId="3095423302" sldId="263"/>
            <ac:picMk id="18" creationId="{809BF524-9D2B-9652-24C1-4135FE7CD54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F122E-5BC7-40C6-AC3D-B588F1E1560E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10BDE84-BAEF-4ACF-A330-EB05F55EC2EE}">
      <dgm:prSet phldrT="[Text]"/>
      <dgm:spPr>
        <a:xfrm>
          <a:off x="4019" y="1111347"/>
          <a:ext cx="1933077" cy="1481797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Teacher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EE7397D0-1F8B-4A31-A151-AD912122A99E}" type="parTrans" cxnId="{CA719492-04D3-4416-AE2E-74D52862F4AB}">
      <dgm:prSet/>
      <dgm:spPr/>
      <dgm:t>
        <a:bodyPr/>
        <a:lstStyle/>
        <a:p>
          <a:endParaRPr lang="en-US"/>
        </a:p>
      </dgm:t>
    </dgm:pt>
    <dgm:pt modelId="{69748FBA-8C35-438D-A0A1-FE9600D137D5}" type="sibTrans" cxnId="{CA719492-04D3-4416-AE2E-74D52862F4AB}">
      <dgm:prSet/>
      <dgm:spPr/>
      <dgm:t>
        <a:bodyPr/>
        <a:lstStyle/>
        <a:p>
          <a:endParaRPr lang="en-US"/>
        </a:p>
      </dgm:t>
    </dgm:pt>
    <dgm:pt modelId="{A8BAB725-A921-497D-BF1B-9B78F97E5B59}">
      <dgm:prSet phldrT="[Text]"/>
      <dgm:spPr>
        <a:xfrm>
          <a:off x="2033750" y="1111347"/>
          <a:ext cx="1933077" cy="1481797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Teacher-researcher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79845476-5691-451C-81E2-99F71AE8A618}" type="parTrans" cxnId="{2E617EC6-FF97-4363-B647-75142B2F11F3}">
      <dgm:prSet/>
      <dgm:spPr/>
      <dgm:t>
        <a:bodyPr/>
        <a:lstStyle/>
        <a:p>
          <a:endParaRPr lang="en-US"/>
        </a:p>
      </dgm:t>
    </dgm:pt>
    <dgm:pt modelId="{713AE065-6254-4A98-BA1B-8EC4FD21EF75}" type="sibTrans" cxnId="{2E617EC6-FF97-4363-B647-75142B2F11F3}">
      <dgm:prSet/>
      <dgm:spPr/>
      <dgm:t>
        <a:bodyPr/>
        <a:lstStyle/>
        <a:p>
          <a:endParaRPr lang="en-US"/>
        </a:p>
      </dgm:t>
    </dgm:pt>
    <dgm:pt modelId="{9E89362D-3B3D-4032-98A4-D8B57A916E28}">
      <dgm:prSet phldrT="[Text]"/>
      <dgm:spPr>
        <a:xfrm>
          <a:off x="4063481" y="1111347"/>
          <a:ext cx="1933077" cy="1481797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Researcher of teacher-researchers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03056A5C-8218-4A5E-BF51-F8D4A54C0AB0}" type="parTrans" cxnId="{DD54B65C-79B8-44B1-A356-FB6CDD699BC3}">
      <dgm:prSet/>
      <dgm:spPr/>
      <dgm:t>
        <a:bodyPr/>
        <a:lstStyle/>
        <a:p>
          <a:endParaRPr lang="en-US"/>
        </a:p>
      </dgm:t>
    </dgm:pt>
    <dgm:pt modelId="{F3C5144C-C322-4F57-A6BD-F42877AB1117}" type="sibTrans" cxnId="{DD54B65C-79B8-44B1-A356-FB6CDD699BC3}">
      <dgm:prSet/>
      <dgm:spPr/>
      <dgm:t>
        <a:bodyPr/>
        <a:lstStyle/>
        <a:p>
          <a:endParaRPr lang="en-US"/>
        </a:p>
      </dgm:t>
    </dgm:pt>
    <dgm:pt modelId="{DC84FFAC-4CDF-40C6-8F11-EA91D0FA8350}">
      <dgm:prSet/>
      <dgm:spPr>
        <a:xfrm>
          <a:off x="6093212" y="1111347"/>
          <a:ext cx="1933077" cy="1481797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GB">
              <a:latin typeface="Corbel" panose="020B0503020204020204"/>
              <a:ea typeface="+mn-ea"/>
              <a:cs typeface="+mn-cs"/>
            </a:rPr>
            <a:t>Teacher of teachers</a:t>
          </a:r>
          <a:endParaRPr lang="en-GB" dirty="0">
            <a:latin typeface="Corbel" panose="020B0503020204020204"/>
            <a:ea typeface="+mn-ea"/>
            <a:cs typeface="+mn-cs"/>
          </a:endParaRPr>
        </a:p>
      </dgm:t>
    </dgm:pt>
    <dgm:pt modelId="{2F100470-664B-4854-90C4-C2F467DF5B5E}" type="parTrans" cxnId="{0D062CFD-F35D-4414-A402-545AB4F685A5}">
      <dgm:prSet/>
      <dgm:spPr/>
      <dgm:t>
        <a:bodyPr/>
        <a:lstStyle/>
        <a:p>
          <a:endParaRPr lang="en-GB"/>
        </a:p>
      </dgm:t>
    </dgm:pt>
    <dgm:pt modelId="{2A073F4F-8F9B-49E4-B14C-9FDEFEC8FAFC}" type="sibTrans" cxnId="{0D062CFD-F35D-4414-A402-545AB4F685A5}">
      <dgm:prSet/>
      <dgm:spPr/>
      <dgm:t>
        <a:bodyPr/>
        <a:lstStyle/>
        <a:p>
          <a:endParaRPr lang="en-GB"/>
        </a:p>
      </dgm:t>
    </dgm:pt>
    <dgm:pt modelId="{6DFE709D-A7D5-4CC0-B1CD-7F70A23C54F7}" type="pres">
      <dgm:prSet presAssocID="{E4CF122E-5BC7-40C6-AC3D-B588F1E1560E}" presName="CompostProcess" presStyleCnt="0">
        <dgm:presLayoutVars>
          <dgm:dir/>
          <dgm:resizeHandles val="exact"/>
        </dgm:presLayoutVars>
      </dgm:prSet>
      <dgm:spPr/>
    </dgm:pt>
    <dgm:pt modelId="{B783DA53-185B-4F7A-8114-6B22ACBFCC6D}" type="pres">
      <dgm:prSet presAssocID="{E4CF122E-5BC7-40C6-AC3D-B588F1E1560E}" presName="arrow" presStyleLbl="bgShp" presStyleIdx="0" presStyleCnt="1"/>
      <dgm:spPr>
        <a:xfrm>
          <a:off x="602273" y="0"/>
          <a:ext cx="6825762" cy="3704493"/>
        </a:xfrm>
        <a:prstGeom prst="rightArrow">
          <a:avLst/>
        </a:prstGeom>
      </dgm:spPr>
    </dgm:pt>
    <dgm:pt modelId="{25067029-C3B2-4598-800B-74C02593D696}" type="pres">
      <dgm:prSet presAssocID="{E4CF122E-5BC7-40C6-AC3D-B588F1E1560E}" presName="linearProcess" presStyleCnt="0"/>
      <dgm:spPr/>
    </dgm:pt>
    <dgm:pt modelId="{2CA67895-FC35-49EB-B09F-C3CD5EAB5786}" type="pres">
      <dgm:prSet presAssocID="{B10BDE84-BAEF-4ACF-A330-EB05F55EC2EE}" presName="textNode" presStyleLbl="node1" presStyleIdx="0" presStyleCnt="4">
        <dgm:presLayoutVars>
          <dgm:bulletEnabled val="1"/>
        </dgm:presLayoutVars>
      </dgm:prSet>
      <dgm:spPr/>
    </dgm:pt>
    <dgm:pt modelId="{3D9DCAD0-0591-4BC5-B9D7-3319F23B6D4D}" type="pres">
      <dgm:prSet presAssocID="{69748FBA-8C35-438D-A0A1-FE9600D137D5}" presName="sibTrans" presStyleCnt="0"/>
      <dgm:spPr/>
    </dgm:pt>
    <dgm:pt modelId="{038447F5-44DB-4EF0-83FA-36F972557966}" type="pres">
      <dgm:prSet presAssocID="{A8BAB725-A921-497D-BF1B-9B78F97E5B59}" presName="textNode" presStyleLbl="node1" presStyleIdx="1" presStyleCnt="4">
        <dgm:presLayoutVars>
          <dgm:bulletEnabled val="1"/>
        </dgm:presLayoutVars>
      </dgm:prSet>
      <dgm:spPr/>
    </dgm:pt>
    <dgm:pt modelId="{E9437C5F-A931-4E4B-9C5B-FA6634396757}" type="pres">
      <dgm:prSet presAssocID="{713AE065-6254-4A98-BA1B-8EC4FD21EF75}" presName="sibTrans" presStyleCnt="0"/>
      <dgm:spPr/>
    </dgm:pt>
    <dgm:pt modelId="{9F178777-EE84-4AFC-A770-AC901A10492A}" type="pres">
      <dgm:prSet presAssocID="{9E89362D-3B3D-4032-98A4-D8B57A916E28}" presName="textNode" presStyleLbl="node1" presStyleIdx="2" presStyleCnt="4">
        <dgm:presLayoutVars>
          <dgm:bulletEnabled val="1"/>
        </dgm:presLayoutVars>
      </dgm:prSet>
      <dgm:spPr/>
    </dgm:pt>
    <dgm:pt modelId="{B0C20F8E-7F2F-4033-B93E-1F74156F0F9B}" type="pres">
      <dgm:prSet presAssocID="{F3C5144C-C322-4F57-A6BD-F42877AB1117}" presName="sibTrans" presStyleCnt="0"/>
      <dgm:spPr/>
    </dgm:pt>
    <dgm:pt modelId="{96E7DAD8-DE1E-4AD0-AF77-238B85A72D9E}" type="pres">
      <dgm:prSet presAssocID="{DC84FFAC-4CDF-40C6-8F11-EA91D0FA835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D54B65C-79B8-44B1-A356-FB6CDD699BC3}" srcId="{E4CF122E-5BC7-40C6-AC3D-B588F1E1560E}" destId="{9E89362D-3B3D-4032-98A4-D8B57A916E28}" srcOrd="2" destOrd="0" parTransId="{03056A5C-8218-4A5E-BF51-F8D4A54C0AB0}" sibTransId="{F3C5144C-C322-4F57-A6BD-F42877AB1117}"/>
    <dgm:cxn modelId="{5250854B-A0EB-4BA0-80FE-394F340FAB6C}" type="presOf" srcId="{A8BAB725-A921-497D-BF1B-9B78F97E5B59}" destId="{038447F5-44DB-4EF0-83FA-36F972557966}" srcOrd="0" destOrd="0" presId="urn:microsoft.com/office/officeart/2005/8/layout/hProcess9"/>
    <dgm:cxn modelId="{59C49977-4C3A-44A7-8C96-4CA3CB4811D6}" type="presOf" srcId="{B10BDE84-BAEF-4ACF-A330-EB05F55EC2EE}" destId="{2CA67895-FC35-49EB-B09F-C3CD5EAB5786}" srcOrd="0" destOrd="0" presId="urn:microsoft.com/office/officeart/2005/8/layout/hProcess9"/>
    <dgm:cxn modelId="{A674D657-45E6-4C23-BC52-D7944FCCA197}" type="presOf" srcId="{E4CF122E-5BC7-40C6-AC3D-B588F1E1560E}" destId="{6DFE709D-A7D5-4CC0-B1CD-7F70A23C54F7}" srcOrd="0" destOrd="0" presId="urn:microsoft.com/office/officeart/2005/8/layout/hProcess9"/>
    <dgm:cxn modelId="{CA719492-04D3-4416-AE2E-74D52862F4AB}" srcId="{E4CF122E-5BC7-40C6-AC3D-B588F1E1560E}" destId="{B10BDE84-BAEF-4ACF-A330-EB05F55EC2EE}" srcOrd="0" destOrd="0" parTransId="{EE7397D0-1F8B-4A31-A151-AD912122A99E}" sibTransId="{69748FBA-8C35-438D-A0A1-FE9600D137D5}"/>
    <dgm:cxn modelId="{C9543CA9-E345-4D16-9B32-CA60CD4321C2}" type="presOf" srcId="{DC84FFAC-4CDF-40C6-8F11-EA91D0FA8350}" destId="{96E7DAD8-DE1E-4AD0-AF77-238B85A72D9E}" srcOrd="0" destOrd="0" presId="urn:microsoft.com/office/officeart/2005/8/layout/hProcess9"/>
    <dgm:cxn modelId="{2E617EC6-FF97-4363-B647-75142B2F11F3}" srcId="{E4CF122E-5BC7-40C6-AC3D-B588F1E1560E}" destId="{A8BAB725-A921-497D-BF1B-9B78F97E5B59}" srcOrd="1" destOrd="0" parTransId="{79845476-5691-451C-81E2-99F71AE8A618}" sibTransId="{713AE065-6254-4A98-BA1B-8EC4FD21EF75}"/>
    <dgm:cxn modelId="{B92C47EF-5EED-448F-B6C0-D00A39993B63}" type="presOf" srcId="{9E89362D-3B3D-4032-98A4-D8B57A916E28}" destId="{9F178777-EE84-4AFC-A770-AC901A10492A}" srcOrd="0" destOrd="0" presId="urn:microsoft.com/office/officeart/2005/8/layout/hProcess9"/>
    <dgm:cxn modelId="{0D062CFD-F35D-4414-A402-545AB4F685A5}" srcId="{E4CF122E-5BC7-40C6-AC3D-B588F1E1560E}" destId="{DC84FFAC-4CDF-40C6-8F11-EA91D0FA8350}" srcOrd="3" destOrd="0" parTransId="{2F100470-664B-4854-90C4-C2F467DF5B5E}" sibTransId="{2A073F4F-8F9B-49E4-B14C-9FDEFEC8FAFC}"/>
    <dgm:cxn modelId="{8D53BF7F-E7BC-4205-B88B-8C193501D778}" type="presParOf" srcId="{6DFE709D-A7D5-4CC0-B1CD-7F70A23C54F7}" destId="{B783DA53-185B-4F7A-8114-6B22ACBFCC6D}" srcOrd="0" destOrd="0" presId="urn:microsoft.com/office/officeart/2005/8/layout/hProcess9"/>
    <dgm:cxn modelId="{F0F43AF6-DAA1-4362-96E0-DDAAF9774890}" type="presParOf" srcId="{6DFE709D-A7D5-4CC0-B1CD-7F70A23C54F7}" destId="{25067029-C3B2-4598-800B-74C02593D696}" srcOrd="1" destOrd="0" presId="urn:microsoft.com/office/officeart/2005/8/layout/hProcess9"/>
    <dgm:cxn modelId="{1E404039-8FF8-4C69-A4E8-015B29147F68}" type="presParOf" srcId="{25067029-C3B2-4598-800B-74C02593D696}" destId="{2CA67895-FC35-49EB-B09F-C3CD5EAB5786}" srcOrd="0" destOrd="0" presId="urn:microsoft.com/office/officeart/2005/8/layout/hProcess9"/>
    <dgm:cxn modelId="{2C22D7CF-973C-4BCB-A2F6-C1DC23FBD948}" type="presParOf" srcId="{25067029-C3B2-4598-800B-74C02593D696}" destId="{3D9DCAD0-0591-4BC5-B9D7-3319F23B6D4D}" srcOrd="1" destOrd="0" presId="urn:microsoft.com/office/officeart/2005/8/layout/hProcess9"/>
    <dgm:cxn modelId="{8618E292-D114-4414-A88F-D37A4B320DBA}" type="presParOf" srcId="{25067029-C3B2-4598-800B-74C02593D696}" destId="{038447F5-44DB-4EF0-83FA-36F972557966}" srcOrd="2" destOrd="0" presId="urn:microsoft.com/office/officeart/2005/8/layout/hProcess9"/>
    <dgm:cxn modelId="{45980690-74B3-48FE-B801-A096A49CB60F}" type="presParOf" srcId="{25067029-C3B2-4598-800B-74C02593D696}" destId="{E9437C5F-A931-4E4B-9C5B-FA6634396757}" srcOrd="3" destOrd="0" presId="urn:microsoft.com/office/officeart/2005/8/layout/hProcess9"/>
    <dgm:cxn modelId="{96294A91-5F17-4028-AFD9-AF4100B0AF25}" type="presParOf" srcId="{25067029-C3B2-4598-800B-74C02593D696}" destId="{9F178777-EE84-4AFC-A770-AC901A10492A}" srcOrd="4" destOrd="0" presId="urn:microsoft.com/office/officeart/2005/8/layout/hProcess9"/>
    <dgm:cxn modelId="{F04D889A-BF83-4A21-A0BB-23DCEF59CC5F}" type="presParOf" srcId="{25067029-C3B2-4598-800B-74C02593D696}" destId="{B0C20F8E-7F2F-4033-B93E-1F74156F0F9B}" srcOrd="5" destOrd="0" presId="urn:microsoft.com/office/officeart/2005/8/layout/hProcess9"/>
    <dgm:cxn modelId="{F83120DF-FC83-4DDB-BAF8-D46D81325FFC}" type="presParOf" srcId="{25067029-C3B2-4598-800B-74C02593D696}" destId="{96E7DAD8-DE1E-4AD0-AF77-238B85A72D9E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6AE73-641A-4558-9DF3-F40ABCE68A7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CCE00BA-B0B7-4DB9-A6C2-4A61A6F76442}">
      <dgm:prSet phldrT="[Text]"/>
      <dgm:spPr/>
      <dgm:t>
        <a:bodyPr/>
        <a:lstStyle/>
        <a:p>
          <a:r>
            <a:rPr lang="en-GB" dirty="0"/>
            <a:t>Teacher</a:t>
          </a:r>
        </a:p>
      </dgm:t>
    </dgm:pt>
    <dgm:pt modelId="{6335B9DA-8208-47E7-8DFF-21C070B72D6C}" type="parTrans" cxnId="{97D224F4-A05E-4DB3-A05E-0BA79574A8F4}">
      <dgm:prSet/>
      <dgm:spPr/>
      <dgm:t>
        <a:bodyPr/>
        <a:lstStyle/>
        <a:p>
          <a:endParaRPr lang="en-GB"/>
        </a:p>
      </dgm:t>
    </dgm:pt>
    <dgm:pt modelId="{80F30A5F-39EF-4A9D-BA69-5643D3512A56}" type="sibTrans" cxnId="{97D224F4-A05E-4DB3-A05E-0BA79574A8F4}">
      <dgm:prSet/>
      <dgm:spPr/>
      <dgm:t>
        <a:bodyPr/>
        <a:lstStyle/>
        <a:p>
          <a:endParaRPr lang="en-GB"/>
        </a:p>
      </dgm:t>
    </dgm:pt>
    <dgm:pt modelId="{BBB543AC-11FE-426C-A068-C62BC2E73DD5}">
      <dgm:prSet phldrT="[Text]"/>
      <dgm:spPr/>
      <dgm:t>
        <a:bodyPr/>
        <a:lstStyle/>
        <a:p>
          <a:r>
            <a:rPr lang="en-GB" dirty="0"/>
            <a:t>Mixed methods</a:t>
          </a:r>
        </a:p>
      </dgm:t>
    </dgm:pt>
    <dgm:pt modelId="{21EF345B-A772-4F3B-9550-E2899D8A5F24}" type="parTrans" cxnId="{702BFC33-BA5A-4BE9-AF82-9A274CE1059B}">
      <dgm:prSet/>
      <dgm:spPr/>
      <dgm:t>
        <a:bodyPr/>
        <a:lstStyle/>
        <a:p>
          <a:endParaRPr lang="en-GB"/>
        </a:p>
      </dgm:t>
    </dgm:pt>
    <dgm:pt modelId="{5D59E262-1449-4339-8BB9-E598071AD402}" type="sibTrans" cxnId="{702BFC33-BA5A-4BE9-AF82-9A274CE1059B}">
      <dgm:prSet/>
      <dgm:spPr/>
      <dgm:t>
        <a:bodyPr/>
        <a:lstStyle/>
        <a:p>
          <a:endParaRPr lang="en-GB"/>
        </a:p>
      </dgm:t>
    </dgm:pt>
    <dgm:pt modelId="{30AC687B-2CA6-476A-A687-0CD6F460425E}">
      <dgm:prSet phldrT="[Text]"/>
      <dgm:spPr/>
      <dgm:t>
        <a:bodyPr/>
        <a:lstStyle/>
        <a:p>
          <a:r>
            <a:rPr lang="en-GB" dirty="0"/>
            <a:t>Teacher Educator</a:t>
          </a:r>
        </a:p>
      </dgm:t>
    </dgm:pt>
    <dgm:pt modelId="{7497D401-B3B3-4077-B684-4BCFEC7BA587}" type="parTrans" cxnId="{4FDFE045-6A67-4091-ABD1-0CE09D870B3B}">
      <dgm:prSet/>
      <dgm:spPr/>
      <dgm:t>
        <a:bodyPr/>
        <a:lstStyle/>
        <a:p>
          <a:endParaRPr lang="en-GB"/>
        </a:p>
      </dgm:t>
    </dgm:pt>
    <dgm:pt modelId="{FD141AE0-80AD-4F1C-8AA6-25987784B0EF}" type="sibTrans" cxnId="{4FDFE045-6A67-4091-ABD1-0CE09D870B3B}">
      <dgm:prSet/>
      <dgm:spPr/>
      <dgm:t>
        <a:bodyPr/>
        <a:lstStyle/>
        <a:p>
          <a:endParaRPr lang="en-GB"/>
        </a:p>
      </dgm:t>
    </dgm:pt>
    <dgm:pt modelId="{CDAD19C3-6611-48B4-AB74-C804C5013894}">
      <dgm:prSet phldrT="[Text]"/>
      <dgm:spPr/>
      <dgm:t>
        <a:bodyPr/>
        <a:lstStyle/>
        <a:p>
          <a:r>
            <a:rPr lang="en-GB" dirty="0"/>
            <a:t>Autism</a:t>
          </a:r>
        </a:p>
      </dgm:t>
    </dgm:pt>
    <dgm:pt modelId="{C75A8883-7324-4626-A010-C6909CF2161E}" type="parTrans" cxnId="{51662E9C-5C49-4B23-855D-4670BA05BF1E}">
      <dgm:prSet/>
      <dgm:spPr/>
      <dgm:t>
        <a:bodyPr/>
        <a:lstStyle/>
        <a:p>
          <a:endParaRPr lang="en-GB"/>
        </a:p>
      </dgm:t>
    </dgm:pt>
    <dgm:pt modelId="{3CE68D30-863F-4A27-9D3E-C0DEF9F7BA2D}" type="sibTrans" cxnId="{51662E9C-5C49-4B23-855D-4670BA05BF1E}">
      <dgm:prSet/>
      <dgm:spPr/>
      <dgm:t>
        <a:bodyPr/>
        <a:lstStyle/>
        <a:p>
          <a:endParaRPr lang="en-GB"/>
        </a:p>
      </dgm:t>
    </dgm:pt>
    <dgm:pt modelId="{77C38671-8B11-43F8-9FF2-1A16BF001AD3}">
      <dgm:prSet phldrT="[Text]"/>
      <dgm:spPr/>
      <dgm:t>
        <a:bodyPr/>
        <a:lstStyle/>
        <a:p>
          <a:r>
            <a:rPr lang="en-GB" dirty="0"/>
            <a:t>Special Educational Needs</a:t>
          </a:r>
        </a:p>
      </dgm:t>
    </dgm:pt>
    <dgm:pt modelId="{4C8CF4ED-D9AA-4B02-B2E3-1175DFEC6BF1}" type="parTrans" cxnId="{B7DC24D3-4D17-439F-BD8F-4C79215CD56A}">
      <dgm:prSet/>
      <dgm:spPr/>
      <dgm:t>
        <a:bodyPr/>
        <a:lstStyle/>
        <a:p>
          <a:endParaRPr lang="en-GB"/>
        </a:p>
      </dgm:t>
    </dgm:pt>
    <dgm:pt modelId="{2B0CCEC2-5611-4F99-9269-196921701D5C}" type="sibTrans" cxnId="{B7DC24D3-4D17-439F-BD8F-4C79215CD56A}">
      <dgm:prSet/>
      <dgm:spPr/>
      <dgm:t>
        <a:bodyPr/>
        <a:lstStyle/>
        <a:p>
          <a:endParaRPr lang="en-GB"/>
        </a:p>
      </dgm:t>
    </dgm:pt>
    <dgm:pt modelId="{B4AC4655-EA6D-460A-9161-F3652ABE3570}">
      <dgm:prSet phldrT="[Text]"/>
      <dgm:spPr/>
      <dgm:t>
        <a:bodyPr/>
        <a:lstStyle/>
        <a:p>
          <a:r>
            <a:rPr lang="en-GB" dirty="0"/>
            <a:t>Well-being</a:t>
          </a:r>
        </a:p>
      </dgm:t>
    </dgm:pt>
    <dgm:pt modelId="{50103F35-4CC1-4F97-9806-5E824DCF68FA}" type="parTrans" cxnId="{9CDE01B0-D61E-4541-8F4E-EED8DDE1B8D0}">
      <dgm:prSet/>
      <dgm:spPr/>
      <dgm:t>
        <a:bodyPr/>
        <a:lstStyle/>
        <a:p>
          <a:endParaRPr lang="en-GB"/>
        </a:p>
      </dgm:t>
    </dgm:pt>
    <dgm:pt modelId="{061B5B04-BF61-4844-BA6A-6FA7F1ABBBE0}" type="sibTrans" cxnId="{9CDE01B0-D61E-4541-8F4E-EED8DDE1B8D0}">
      <dgm:prSet/>
      <dgm:spPr/>
      <dgm:t>
        <a:bodyPr/>
        <a:lstStyle/>
        <a:p>
          <a:endParaRPr lang="en-GB"/>
        </a:p>
      </dgm:t>
    </dgm:pt>
    <dgm:pt modelId="{33CB7E04-8B15-418E-8A49-2365D4F6B907}" type="pres">
      <dgm:prSet presAssocID="{ADF6AE73-641A-4558-9DF3-F40ABCE68A72}" presName="Name0" presStyleCnt="0">
        <dgm:presLayoutVars>
          <dgm:chMax/>
          <dgm:chPref/>
          <dgm:dir/>
          <dgm:animLvl val="lvl"/>
        </dgm:presLayoutVars>
      </dgm:prSet>
      <dgm:spPr/>
    </dgm:pt>
    <dgm:pt modelId="{CFD41E14-66E7-4D78-AD31-9CCAF87F1981}" type="pres">
      <dgm:prSet presAssocID="{6CCE00BA-B0B7-4DB9-A6C2-4A61A6F76442}" presName="composite" presStyleCnt="0"/>
      <dgm:spPr/>
    </dgm:pt>
    <dgm:pt modelId="{2406555F-DB47-4040-AE47-A13BD47B4E55}" type="pres">
      <dgm:prSet presAssocID="{6CCE00BA-B0B7-4DB9-A6C2-4A61A6F7644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A261B19-FB31-45A7-813F-CF349B086468}" type="pres">
      <dgm:prSet presAssocID="{6CCE00BA-B0B7-4DB9-A6C2-4A61A6F7644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BEC2226-191B-4596-BB9E-60E369848EB5}" type="pres">
      <dgm:prSet presAssocID="{6CCE00BA-B0B7-4DB9-A6C2-4A61A6F76442}" presName="BalanceSpacing" presStyleCnt="0"/>
      <dgm:spPr/>
    </dgm:pt>
    <dgm:pt modelId="{62D5EB79-7C36-4D7E-890F-CAE1F10EB1C6}" type="pres">
      <dgm:prSet presAssocID="{6CCE00BA-B0B7-4DB9-A6C2-4A61A6F76442}" presName="BalanceSpacing1" presStyleCnt="0"/>
      <dgm:spPr/>
    </dgm:pt>
    <dgm:pt modelId="{EDC6A30B-620D-483B-AADA-F0AEA015E7C0}" type="pres">
      <dgm:prSet presAssocID="{80F30A5F-39EF-4A9D-BA69-5643D3512A56}" presName="Accent1Text" presStyleLbl="node1" presStyleIdx="1" presStyleCnt="6"/>
      <dgm:spPr/>
    </dgm:pt>
    <dgm:pt modelId="{8F753DFF-7A29-4AA2-9823-351213CC29EE}" type="pres">
      <dgm:prSet presAssocID="{80F30A5F-39EF-4A9D-BA69-5643D3512A56}" presName="spaceBetweenRectangles" presStyleCnt="0"/>
      <dgm:spPr/>
    </dgm:pt>
    <dgm:pt modelId="{22FA73F5-1C28-433F-AD13-F3BBA0711346}" type="pres">
      <dgm:prSet presAssocID="{30AC687B-2CA6-476A-A687-0CD6F460425E}" presName="composite" presStyleCnt="0"/>
      <dgm:spPr/>
    </dgm:pt>
    <dgm:pt modelId="{75989737-1F9C-4D3F-9B44-B9AE158C58B0}" type="pres">
      <dgm:prSet presAssocID="{30AC687B-2CA6-476A-A687-0CD6F460425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CD4A9AC-9339-4EB7-B9FA-4C61E27F0DC0}" type="pres">
      <dgm:prSet presAssocID="{30AC687B-2CA6-476A-A687-0CD6F460425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B898BA3-1843-48AD-9C07-DFEE300BA1AB}" type="pres">
      <dgm:prSet presAssocID="{30AC687B-2CA6-476A-A687-0CD6F460425E}" presName="BalanceSpacing" presStyleCnt="0"/>
      <dgm:spPr/>
    </dgm:pt>
    <dgm:pt modelId="{5743731B-C036-406E-8014-E8408C45DA28}" type="pres">
      <dgm:prSet presAssocID="{30AC687B-2CA6-476A-A687-0CD6F460425E}" presName="BalanceSpacing1" presStyleCnt="0"/>
      <dgm:spPr/>
    </dgm:pt>
    <dgm:pt modelId="{6412D70B-45E1-465C-897A-A3275FD1C088}" type="pres">
      <dgm:prSet presAssocID="{FD141AE0-80AD-4F1C-8AA6-25987784B0EF}" presName="Accent1Text" presStyleLbl="node1" presStyleIdx="3" presStyleCnt="6"/>
      <dgm:spPr/>
    </dgm:pt>
    <dgm:pt modelId="{33B03C43-BC58-4F47-AC68-66815AB8A20E}" type="pres">
      <dgm:prSet presAssocID="{FD141AE0-80AD-4F1C-8AA6-25987784B0EF}" presName="spaceBetweenRectangles" presStyleCnt="0"/>
      <dgm:spPr/>
    </dgm:pt>
    <dgm:pt modelId="{C190AA6D-39F1-4792-A7F4-CE683E1054EE}" type="pres">
      <dgm:prSet presAssocID="{77C38671-8B11-43F8-9FF2-1A16BF001AD3}" presName="composite" presStyleCnt="0"/>
      <dgm:spPr/>
    </dgm:pt>
    <dgm:pt modelId="{E3579FDE-40AC-4A7C-B567-F94DE34BDBAA}" type="pres">
      <dgm:prSet presAssocID="{77C38671-8B11-43F8-9FF2-1A16BF001AD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6A02F26-12EC-4A62-B4CA-2069CF36AEBF}" type="pres">
      <dgm:prSet presAssocID="{77C38671-8B11-43F8-9FF2-1A16BF001AD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FF00A6E-233A-4FD8-BD06-2E885630323B}" type="pres">
      <dgm:prSet presAssocID="{77C38671-8B11-43F8-9FF2-1A16BF001AD3}" presName="BalanceSpacing" presStyleCnt="0"/>
      <dgm:spPr/>
    </dgm:pt>
    <dgm:pt modelId="{0AAA2B42-90FE-4B36-BE4B-FB1CC901F319}" type="pres">
      <dgm:prSet presAssocID="{77C38671-8B11-43F8-9FF2-1A16BF001AD3}" presName="BalanceSpacing1" presStyleCnt="0"/>
      <dgm:spPr/>
    </dgm:pt>
    <dgm:pt modelId="{B5137274-7BD3-49E0-BE99-28F5B7B8AB2F}" type="pres">
      <dgm:prSet presAssocID="{2B0CCEC2-5611-4F99-9269-196921701D5C}" presName="Accent1Text" presStyleLbl="node1" presStyleIdx="5" presStyleCnt="6"/>
      <dgm:spPr/>
    </dgm:pt>
  </dgm:ptLst>
  <dgm:cxnLst>
    <dgm:cxn modelId="{87B52103-6777-4C97-9362-78B51B6FDC1E}" type="presOf" srcId="{30AC687B-2CA6-476A-A687-0CD6F460425E}" destId="{75989737-1F9C-4D3F-9B44-B9AE158C58B0}" srcOrd="0" destOrd="0" presId="urn:microsoft.com/office/officeart/2008/layout/AlternatingHexagons"/>
    <dgm:cxn modelId="{6AE6A808-A373-45A2-A80E-FFE6C9B6FCE4}" type="presOf" srcId="{ADF6AE73-641A-4558-9DF3-F40ABCE68A72}" destId="{33CB7E04-8B15-418E-8A49-2365D4F6B907}" srcOrd="0" destOrd="0" presId="urn:microsoft.com/office/officeart/2008/layout/AlternatingHexagons"/>
    <dgm:cxn modelId="{EDA2691D-0BEF-46CF-A195-B1B0A5F9E60A}" type="presOf" srcId="{BBB543AC-11FE-426C-A068-C62BC2E73DD5}" destId="{AA261B19-FB31-45A7-813F-CF349B086468}" srcOrd="0" destOrd="0" presId="urn:microsoft.com/office/officeart/2008/layout/AlternatingHexagons"/>
    <dgm:cxn modelId="{37A63720-705E-41F3-95BD-CD3912C21845}" type="presOf" srcId="{6CCE00BA-B0B7-4DB9-A6C2-4A61A6F76442}" destId="{2406555F-DB47-4040-AE47-A13BD47B4E55}" srcOrd="0" destOrd="0" presId="urn:microsoft.com/office/officeart/2008/layout/AlternatingHexagons"/>
    <dgm:cxn modelId="{62AEB333-6ED0-4912-9E3F-5B93DC1F0629}" type="presOf" srcId="{CDAD19C3-6611-48B4-AB74-C804C5013894}" destId="{ECD4A9AC-9339-4EB7-B9FA-4C61E27F0DC0}" srcOrd="0" destOrd="0" presId="urn:microsoft.com/office/officeart/2008/layout/AlternatingHexagons"/>
    <dgm:cxn modelId="{702BFC33-BA5A-4BE9-AF82-9A274CE1059B}" srcId="{6CCE00BA-B0B7-4DB9-A6C2-4A61A6F76442}" destId="{BBB543AC-11FE-426C-A068-C62BC2E73DD5}" srcOrd="0" destOrd="0" parTransId="{21EF345B-A772-4F3B-9550-E2899D8A5F24}" sibTransId="{5D59E262-1449-4339-8BB9-E598071AD402}"/>
    <dgm:cxn modelId="{4FDFE045-6A67-4091-ABD1-0CE09D870B3B}" srcId="{ADF6AE73-641A-4558-9DF3-F40ABCE68A72}" destId="{30AC687B-2CA6-476A-A687-0CD6F460425E}" srcOrd="1" destOrd="0" parTransId="{7497D401-B3B3-4077-B684-4BCFEC7BA587}" sibTransId="{FD141AE0-80AD-4F1C-8AA6-25987784B0EF}"/>
    <dgm:cxn modelId="{6D82C14E-D0CF-43DE-80C8-A8E52E36F104}" type="presOf" srcId="{2B0CCEC2-5611-4F99-9269-196921701D5C}" destId="{B5137274-7BD3-49E0-BE99-28F5B7B8AB2F}" srcOrd="0" destOrd="0" presId="urn:microsoft.com/office/officeart/2008/layout/AlternatingHexagons"/>
    <dgm:cxn modelId="{E29A5C6F-9C74-46D7-A929-5EE321E97AD3}" type="presOf" srcId="{FD141AE0-80AD-4F1C-8AA6-25987784B0EF}" destId="{6412D70B-45E1-465C-897A-A3275FD1C088}" srcOrd="0" destOrd="0" presId="urn:microsoft.com/office/officeart/2008/layout/AlternatingHexagons"/>
    <dgm:cxn modelId="{66E74853-BA4B-4D7A-ADB6-CB43508A1464}" type="presOf" srcId="{B4AC4655-EA6D-460A-9161-F3652ABE3570}" destId="{C6A02F26-12EC-4A62-B4CA-2069CF36AEBF}" srcOrd="0" destOrd="0" presId="urn:microsoft.com/office/officeart/2008/layout/AlternatingHexagons"/>
    <dgm:cxn modelId="{51662E9C-5C49-4B23-855D-4670BA05BF1E}" srcId="{30AC687B-2CA6-476A-A687-0CD6F460425E}" destId="{CDAD19C3-6611-48B4-AB74-C804C5013894}" srcOrd="0" destOrd="0" parTransId="{C75A8883-7324-4626-A010-C6909CF2161E}" sibTransId="{3CE68D30-863F-4A27-9D3E-C0DEF9F7BA2D}"/>
    <dgm:cxn modelId="{80D14BA3-750D-42DC-A9C5-CD80BA1FC3C9}" type="presOf" srcId="{77C38671-8B11-43F8-9FF2-1A16BF001AD3}" destId="{E3579FDE-40AC-4A7C-B567-F94DE34BDBAA}" srcOrd="0" destOrd="0" presId="urn:microsoft.com/office/officeart/2008/layout/AlternatingHexagons"/>
    <dgm:cxn modelId="{9CDE01B0-D61E-4541-8F4E-EED8DDE1B8D0}" srcId="{77C38671-8B11-43F8-9FF2-1A16BF001AD3}" destId="{B4AC4655-EA6D-460A-9161-F3652ABE3570}" srcOrd="0" destOrd="0" parTransId="{50103F35-4CC1-4F97-9806-5E824DCF68FA}" sibTransId="{061B5B04-BF61-4844-BA6A-6FA7F1ABBBE0}"/>
    <dgm:cxn modelId="{B7DC24D3-4D17-439F-BD8F-4C79215CD56A}" srcId="{ADF6AE73-641A-4558-9DF3-F40ABCE68A72}" destId="{77C38671-8B11-43F8-9FF2-1A16BF001AD3}" srcOrd="2" destOrd="0" parTransId="{4C8CF4ED-D9AA-4B02-B2E3-1175DFEC6BF1}" sibTransId="{2B0CCEC2-5611-4F99-9269-196921701D5C}"/>
    <dgm:cxn modelId="{09C854E6-20B8-41C0-807E-62D3BA9435B6}" type="presOf" srcId="{80F30A5F-39EF-4A9D-BA69-5643D3512A56}" destId="{EDC6A30B-620D-483B-AADA-F0AEA015E7C0}" srcOrd="0" destOrd="0" presId="urn:microsoft.com/office/officeart/2008/layout/AlternatingHexagons"/>
    <dgm:cxn modelId="{97D224F4-A05E-4DB3-A05E-0BA79574A8F4}" srcId="{ADF6AE73-641A-4558-9DF3-F40ABCE68A72}" destId="{6CCE00BA-B0B7-4DB9-A6C2-4A61A6F76442}" srcOrd="0" destOrd="0" parTransId="{6335B9DA-8208-47E7-8DFF-21C070B72D6C}" sibTransId="{80F30A5F-39EF-4A9D-BA69-5643D3512A56}"/>
    <dgm:cxn modelId="{41A01B45-D171-4F21-A90D-AA348B2A83DB}" type="presParOf" srcId="{33CB7E04-8B15-418E-8A49-2365D4F6B907}" destId="{CFD41E14-66E7-4D78-AD31-9CCAF87F1981}" srcOrd="0" destOrd="0" presId="urn:microsoft.com/office/officeart/2008/layout/AlternatingHexagons"/>
    <dgm:cxn modelId="{620E1E06-8448-49CA-89C6-C7DB4DD6337D}" type="presParOf" srcId="{CFD41E14-66E7-4D78-AD31-9CCAF87F1981}" destId="{2406555F-DB47-4040-AE47-A13BD47B4E55}" srcOrd="0" destOrd="0" presId="urn:microsoft.com/office/officeart/2008/layout/AlternatingHexagons"/>
    <dgm:cxn modelId="{92CF3C6E-D3DB-4A5C-AE4D-77599C801BBC}" type="presParOf" srcId="{CFD41E14-66E7-4D78-AD31-9CCAF87F1981}" destId="{AA261B19-FB31-45A7-813F-CF349B086468}" srcOrd="1" destOrd="0" presId="urn:microsoft.com/office/officeart/2008/layout/AlternatingHexagons"/>
    <dgm:cxn modelId="{7DDD46E9-013F-4A17-A221-04174F4424AE}" type="presParOf" srcId="{CFD41E14-66E7-4D78-AD31-9CCAF87F1981}" destId="{FBEC2226-191B-4596-BB9E-60E369848EB5}" srcOrd="2" destOrd="0" presId="urn:microsoft.com/office/officeart/2008/layout/AlternatingHexagons"/>
    <dgm:cxn modelId="{E8D84BAF-84F6-4962-BB96-69AB8BED4E87}" type="presParOf" srcId="{CFD41E14-66E7-4D78-AD31-9CCAF87F1981}" destId="{62D5EB79-7C36-4D7E-890F-CAE1F10EB1C6}" srcOrd="3" destOrd="0" presId="urn:microsoft.com/office/officeart/2008/layout/AlternatingHexagons"/>
    <dgm:cxn modelId="{690F5584-1C28-4499-95E0-C25B2D21822D}" type="presParOf" srcId="{CFD41E14-66E7-4D78-AD31-9CCAF87F1981}" destId="{EDC6A30B-620D-483B-AADA-F0AEA015E7C0}" srcOrd="4" destOrd="0" presId="urn:microsoft.com/office/officeart/2008/layout/AlternatingHexagons"/>
    <dgm:cxn modelId="{84E465E8-032A-4455-A89C-2842DF2B060B}" type="presParOf" srcId="{33CB7E04-8B15-418E-8A49-2365D4F6B907}" destId="{8F753DFF-7A29-4AA2-9823-351213CC29EE}" srcOrd="1" destOrd="0" presId="urn:microsoft.com/office/officeart/2008/layout/AlternatingHexagons"/>
    <dgm:cxn modelId="{DA3EB677-67ED-4BDF-AEE6-58716045860A}" type="presParOf" srcId="{33CB7E04-8B15-418E-8A49-2365D4F6B907}" destId="{22FA73F5-1C28-433F-AD13-F3BBA0711346}" srcOrd="2" destOrd="0" presId="urn:microsoft.com/office/officeart/2008/layout/AlternatingHexagons"/>
    <dgm:cxn modelId="{644F2D0F-EADA-41D8-A819-1BA19328DD18}" type="presParOf" srcId="{22FA73F5-1C28-433F-AD13-F3BBA0711346}" destId="{75989737-1F9C-4D3F-9B44-B9AE158C58B0}" srcOrd="0" destOrd="0" presId="urn:microsoft.com/office/officeart/2008/layout/AlternatingHexagons"/>
    <dgm:cxn modelId="{BDAFEE01-7CCA-4B21-88A1-E8A665814D09}" type="presParOf" srcId="{22FA73F5-1C28-433F-AD13-F3BBA0711346}" destId="{ECD4A9AC-9339-4EB7-B9FA-4C61E27F0DC0}" srcOrd="1" destOrd="0" presId="urn:microsoft.com/office/officeart/2008/layout/AlternatingHexagons"/>
    <dgm:cxn modelId="{E94DEDAF-5BD8-453A-9557-FEF063B8C1C5}" type="presParOf" srcId="{22FA73F5-1C28-433F-AD13-F3BBA0711346}" destId="{5B898BA3-1843-48AD-9C07-DFEE300BA1AB}" srcOrd="2" destOrd="0" presId="urn:microsoft.com/office/officeart/2008/layout/AlternatingHexagons"/>
    <dgm:cxn modelId="{8B514768-2282-41EB-8555-785D5B907AC5}" type="presParOf" srcId="{22FA73F5-1C28-433F-AD13-F3BBA0711346}" destId="{5743731B-C036-406E-8014-E8408C45DA28}" srcOrd="3" destOrd="0" presId="urn:microsoft.com/office/officeart/2008/layout/AlternatingHexagons"/>
    <dgm:cxn modelId="{A58EF788-5C0A-4663-B5E2-2291DB115849}" type="presParOf" srcId="{22FA73F5-1C28-433F-AD13-F3BBA0711346}" destId="{6412D70B-45E1-465C-897A-A3275FD1C088}" srcOrd="4" destOrd="0" presId="urn:microsoft.com/office/officeart/2008/layout/AlternatingHexagons"/>
    <dgm:cxn modelId="{1222EC56-5045-42E3-9653-44AD46E7C9C4}" type="presParOf" srcId="{33CB7E04-8B15-418E-8A49-2365D4F6B907}" destId="{33B03C43-BC58-4F47-AC68-66815AB8A20E}" srcOrd="3" destOrd="0" presId="urn:microsoft.com/office/officeart/2008/layout/AlternatingHexagons"/>
    <dgm:cxn modelId="{5E8F6C15-51B0-4053-AC3A-99CD155E954B}" type="presParOf" srcId="{33CB7E04-8B15-418E-8A49-2365D4F6B907}" destId="{C190AA6D-39F1-4792-A7F4-CE683E1054EE}" srcOrd="4" destOrd="0" presId="urn:microsoft.com/office/officeart/2008/layout/AlternatingHexagons"/>
    <dgm:cxn modelId="{A55711B1-0AC8-4F0C-83C2-1F1477562AEA}" type="presParOf" srcId="{C190AA6D-39F1-4792-A7F4-CE683E1054EE}" destId="{E3579FDE-40AC-4A7C-B567-F94DE34BDBAA}" srcOrd="0" destOrd="0" presId="urn:microsoft.com/office/officeart/2008/layout/AlternatingHexagons"/>
    <dgm:cxn modelId="{6B338415-61AC-44A3-A402-E822B9A6E72E}" type="presParOf" srcId="{C190AA6D-39F1-4792-A7F4-CE683E1054EE}" destId="{C6A02F26-12EC-4A62-B4CA-2069CF36AEBF}" srcOrd="1" destOrd="0" presId="urn:microsoft.com/office/officeart/2008/layout/AlternatingHexagons"/>
    <dgm:cxn modelId="{7D2E582C-1CC2-4010-9BAE-7F81B436971A}" type="presParOf" srcId="{C190AA6D-39F1-4792-A7F4-CE683E1054EE}" destId="{8FF00A6E-233A-4FD8-BD06-2E885630323B}" srcOrd="2" destOrd="0" presId="urn:microsoft.com/office/officeart/2008/layout/AlternatingHexagons"/>
    <dgm:cxn modelId="{E3F5C42B-0FCF-42F8-BCF6-212657F348FD}" type="presParOf" srcId="{C190AA6D-39F1-4792-A7F4-CE683E1054EE}" destId="{0AAA2B42-90FE-4B36-BE4B-FB1CC901F319}" srcOrd="3" destOrd="0" presId="urn:microsoft.com/office/officeart/2008/layout/AlternatingHexagons"/>
    <dgm:cxn modelId="{C4D1158B-D007-41A9-B759-93798682F6BC}" type="presParOf" srcId="{C190AA6D-39F1-4792-A7F4-CE683E1054EE}" destId="{B5137274-7BD3-49E0-BE99-28F5B7B8AB2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3DA53-185B-4F7A-8114-6B22ACBFCC6D}">
      <dsp:nvSpPr>
        <dsp:cNvPr id="0" name=""/>
        <dsp:cNvSpPr/>
      </dsp:nvSpPr>
      <dsp:spPr>
        <a:xfrm>
          <a:off x="602273" y="0"/>
          <a:ext cx="6825762" cy="370449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67895-FC35-49EB-B09F-C3CD5EAB5786}">
      <dsp:nvSpPr>
        <dsp:cNvPr id="0" name=""/>
        <dsp:cNvSpPr/>
      </dsp:nvSpPr>
      <dsp:spPr>
        <a:xfrm>
          <a:off x="4019" y="1111347"/>
          <a:ext cx="1933077" cy="14817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Calibri" panose="020F0502020204030204"/>
              <a:ea typeface="+mn-ea"/>
              <a:cs typeface="+mn-cs"/>
            </a:rPr>
            <a:t>Teacher</a:t>
          </a:r>
          <a:endParaRPr lang="en-US" sz="2600" kern="1200" dirty="0">
            <a:latin typeface="Calibri" panose="020F0502020204030204"/>
            <a:ea typeface="+mn-ea"/>
            <a:cs typeface="+mn-cs"/>
          </a:endParaRPr>
        </a:p>
      </dsp:txBody>
      <dsp:txXfrm>
        <a:off x="76354" y="1183682"/>
        <a:ext cx="1788407" cy="1337127"/>
      </dsp:txXfrm>
    </dsp:sp>
    <dsp:sp modelId="{038447F5-44DB-4EF0-83FA-36F972557966}">
      <dsp:nvSpPr>
        <dsp:cNvPr id="0" name=""/>
        <dsp:cNvSpPr/>
      </dsp:nvSpPr>
      <dsp:spPr>
        <a:xfrm>
          <a:off x="2033750" y="1111347"/>
          <a:ext cx="1933077" cy="14817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Calibri" panose="020F0502020204030204"/>
              <a:ea typeface="+mn-ea"/>
              <a:cs typeface="+mn-cs"/>
            </a:rPr>
            <a:t>Teacher-researcher</a:t>
          </a:r>
          <a:endParaRPr lang="en-US" sz="2600" kern="1200" dirty="0">
            <a:latin typeface="Calibri" panose="020F0502020204030204"/>
            <a:ea typeface="+mn-ea"/>
            <a:cs typeface="+mn-cs"/>
          </a:endParaRPr>
        </a:p>
      </dsp:txBody>
      <dsp:txXfrm>
        <a:off x="2106085" y="1183682"/>
        <a:ext cx="1788407" cy="1337127"/>
      </dsp:txXfrm>
    </dsp:sp>
    <dsp:sp modelId="{9F178777-EE84-4AFC-A770-AC901A10492A}">
      <dsp:nvSpPr>
        <dsp:cNvPr id="0" name=""/>
        <dsp:cNvSpPr/>
      </dsp:nvSpPr>
      <dsp:spPr>
        <a:xfrm>
          <a:off x="4063481" y="1111347"/>
          <a:ext cx="1933077" cy="14817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Calibri" panose="020F0502020204030204"/>
              <a:ea typeface="+mn-ea"/>
              <a:cs typeface="+mn-cs"/>
            </a:rPr>
            <a:t>Researcher of teacher-researchers</a:t>
          </a:r>
          <a:endParaRPr lang="en-US" sz="2600" kern="1200" dirty="0">
            <a:latin typeface="Calibri" panose="020F0502020204030204"/>
            <a:ea typeface="+mn-ea"/>
            <a:cs typeface="+mn-cs"/>
          </a:endParaRPr>
        </a:p>
      </dsp:txBody>
      <dsp:txXfrm>
        <a:off x="4135816" y="1183682"/>
        <a:ext cx="1788407" cy="1337127"/>
      </dsp:txXfrm>
    </dsp:sp>
    <dsp:sp modelId="{96E7DAD8-DE1E-4AD0-AF77-238B85A72D9E}">
      <dsp:nvSpPr>
        <dsp:cNvPr id="0" name=""/>
        <dsp:cNvSpPr/>
      </dsp:nvSpPr>
      <dsp:spPr>
        <a:xfrm>
          <a:off x="6093212" y="1111347"/>
          <a:ext cx="1933077" cy="14817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Corbel" panose="020B0503020204020204"/>
              <a:ea typeface="+mn-ea"/>
              <a:cs typeface="+mn-cs"/>
            </a:rPr>
            <a:t>Teacher of teachers</a:t>
          </a:r>
          <a:endParaRPr lang="en-GB" sz="2600" kern="1200" dirty="0">
            <a:latin typeface="Corbel" panose="020B0503020204020204"/>
            <a:ea typeface="+mn-ea"/>
            <a:cs typeface="+mn-cs"/>
          </a:endParaRPr>
        </a:p>
      </dsp:txBody>
      <dsp:txXfrm>
        <a:off x="6165547" y="1183682"/>
        <a:ext cx="1788407" cy="1337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6555F-DB47-4040-AE47-A13BD47B4E55}">
      <dsp:nvSpPr>
        <dsp:cNvPr id="0" name=""/>
        <dsp:cNvSpPr/>
      </dsp:nvSpPr>
      <dsp:spPr>
        <a:xfrm rot="5400000">
          <a:off x="2721178" y="227899"/>
          <a:ext cx="1787191" cy="155485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Teacher</a:t>
          </a:r>
        </a:p>
      </dsp:txBody>
      <dsp:txXfrm rot="-5400000">
        <a:off x="3079643" y="390236"/>
        <a:ext cx="1070260" cy="1230183"/>
      </dsp:txXfrm>
    </dsp:sp>
    <dsp:sp modelId="{AA261B19-FB31-45A7-813F-CF349B086468}">
      <dsp:nvSpPr>
        <dsp:cNvPr id="0" name=""/>
        <dsp:cNvSpPr/>
      </dsp:nvSpPr>
      <dsp:spPr>
        <a:xfrm>
          <a:off x="4439384" y="469170"/>
          <a:ext cx="1994505" cy="107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Mixed methods</a:t>
          </a:r>
        </a:p>
      </dsp:txBody>
      <dsp:txXfrm>
        <a:off x="4439384" y="469170"/>
        <a:ext cx="1994505" cy="1072315"/>
      </dsp:txXfrm>
    </dsp:sp>
    <dsp:sp modelId="{EDC6A30B-620D-483B-AADA-F0AEA015E7C0}">
      <dsp:nvSpPr>
        <dsp:cNvPr id="0" name=""/>
        <dsp:cNvSpPr/>
      </dsp:nvSpPr>
      <dsp:spPr>
        <a:xfrm rot="5400000">
          <a:off x="1041932" y="227899"/>
          <a:ext cx="1787191" cy="155485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2696986"/>
            <a:satOff val="84"/>
            <a:lumOff val="-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400397" y="390236"/>
        <a:ext cx="1070260" cy="1230183"/>
      </dsp:txXfrm>
    </dsp:sp>
    <dsp:sp modelId="{75989737-1F9C-4D3F-9B44-B9AE158C58B0}">
      <dsp:nvSpPr>
        <dsp:cNvPr id="0" name=""/>
        <dsp:cNvSpPr/>
      </dsp:nvSpPr>
      <dsp:spPr>
        <a:xfrm rot="5400000">
          <a:off x="1878338" y="1744867"/>
          <a:ext cx="1787191" cy="155485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5393972"/>
            <a:satOff val="167"/>
            <a:lumOff val="-2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Teacher Educator</a:t>
          </a:r>
        </a:p>
      </dsp:txBody>
      <dsp:txXfrm rot="-5400000">
        <a:off x="2236803" y="1907204"/>
        <a:ext cx="1070260" cy="1230183"/>
      </dsp:txXfrm>
    </dsp:sp>
    <dsp:sp modelId="{ECD4A9AC-9339-4EB7-B9FA-4C61E27F0DC0}">
      <dsp:nvSpPr>
        <dsp:cNvPr id="0" name=""/>
        <dsp:cNvSpPr/>
      </dsp:nvSpPr>
      <dsp:spPr>
        <a:xfrm>
          <a:off x="0" y="1986138"/>
          <a:ext cx="1930167" cy="107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Autism</a:t>
          </a:r>
        </a:p>
      </dsp:txBody>
      <dsp:txXfrm>
        <a:off x="0" y="1986138"/>
        <a:ext cx="1930167" cy="1072315"/>
      </dsp:txXfrm>
    </dsp:sp>
    <dsp:sp modelId="{6412D70B-45E1-465C-897A-A3275FD1C088}">
      <dsp:nvSpPr>
        <dsp:cNvPr id="0" name=""/>
        <dsp:cNvSpPr/>
      </dsp:nvSpPr>
      <dsp:spPr>
        <a:xfrm rot="5400000">
          <a:off x="3557583" y="1744867"/>
          <a:ext cx="1787191" cy="155485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8090958"/>
            <a:satOff val="251"/>
            <a:lumOff val="-4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916048" y="1907204"/>
        <a:ext cx="1070260" cy="1230183"/>
      </dsp:txXfrm>
    </dsp:sp>
    <dsp:sp modelId="{E3579FDE-40AC-4A7C-B567-F94DE34BDBAA}">
      <dsp:nvSpPr>
        <dsp:cNvPr id="0" name=""/>
        <dsp:cNvSpPr/>
      </dsp:nvSpPr>
      <dsp:spPr>
        <a:xfrm rot="5400000">
          <a:off x="2721178" y="3261835"/>
          <a:ext cx="1787191" cy="155485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0787943"/>
            <a:satOff val="334"/>
            <a:lumOff val="-5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Special Educational Needs</a:t>
          </a:r>
        </a:p>
      </dsp:txBody>
      <dsp:txXfrm rot="-5400000">
        <a:off x="3079643" y="3424172"/>
        <a:ext cx="1070260" cy="1230183"/>
      </dsp:txXfrm>
    </dsp:sp>
    <dsp:sp modelId="{C6A02F26-12EC-4A62-B4CA-2069CF36AEBF}">
      <dsp:nvSpPr>
        <dsp:cNvPr id="0" name=""/>
        <dsp:cNvSpPr/>
      </dsp:nvSpPr>
      <dsp:spPr>
        <a:xfrm>
          <a:off x="4439384" y="3503106"/>
          <a:ext cx="1994505" cy="107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Well-being</a:t>
          </a:r>
        </a:p>
      </dsp:txBody>
      <dsp:txXfrm>
        <a:off x="4439384" y="3503106"/>
        <a:ext cx="1994505" cy="1072315"/>
      </dsp:txXfrm>
    </dsp:sp>
    <dsp:sp modelId="{B5137274-7BD3-49E0-BE99-28F5B7B8AB2F}">
      <dsp:nvSpPr>
        <dsp:cNvPr id="0" name=""/>
        <dsp:cNvSpPr/>
      </dsp:nvSpPr>
      <dsp:spPr>
        <a:xfrm rot="5400000">
          <a:off x="1041932" y="3261835"/>
          <a:ext cx="1787191" cy="155485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3484930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400397" y="3424172"/>
        <a:ext cx="1070260" cy="1230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FA958-ADF9-4371-B3E2-60218C0E442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5BF19-8BAD-4E0E-9544-EA65BAAF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44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5BF19-8BAD-4E0E-9544-EA65BAAFFA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7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31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0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3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6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64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eserchLab@edgehill.ac.u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orms.office.com/e/8qUKnuwn7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DA6A895B-8F4F-02D8-C419-F8E87773E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alphaModFix/>
          </a:blip>
          <a:srcRect r="-1" b="258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09A13B-4750-4C28-974C-8E9C13C5B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55816" y="-1555818"/>
            <a:ext cx="6858000" cy="9969624"/>
          </a:xfrm>
          <a:prstGeom prst="rect">
            <a:avLst/>
          </a:prstGeom>
          <a:gradFill>
            <a:gsLst>
              <a:gs pos="41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92E633-023F-4D51-BDB6-6DF0DD54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1913965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FA87F-2709-1B0E-53A4-6DB10BEA0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910515" cy="1067530"/>
          </a:xfrm>
        </p:spPr>
        <p:txBody>
          <a:bodyPr anchor="ctr">
            <a:normAutofit/>
          </a:bodyPr>
          <a:lstStyle/>
          <a:p>
            <a:r>
              <a:rPr lang="en-GB" sz="5000" dirty="0">
                <a:solidFill>
                  <a:srgbClr val="FFFFFF"/>
                </a:solidFill>
              </a:rPr>
              <a:t>Research Laboratory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9F8F7-F360-5BC0-BAFE-ACB3BD474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059" y="6036780"/>
            <a:ext cx="10380955" cy="486292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Dr Rachel Marsden and Dr Shaun Thompson </a:t>
            </a:r>
          </a:p>
        </p:txBody>
      </p:sp>
      <p:cxnSp>
        <p:nvCxnSpPr>
          <p:cNvPr id="17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6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3EDF-46FC-C09D-57B9-BCB60091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9617965-033F-7600-20B7-8F9D3CBD44FE}"/>
              </a:ext>
            </a:extLst>
          </p:cNvPr>
          <p:cNvSpPr txBox="1">
            <a:spLocks/>
          </p:cNvSpPr>
          <p:nvPr/>
        </p:nvSpPr>
        <p:spPr>
          <a:xfrm>
            <a:off x="1042341" y="1660098"/>
            <a:ext cx="5357812" cy="57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45718" tIns="45718" rIns="45718" bIns="45718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D84C6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sym typeface="Comic Sans MS"/>
              </a:rPr>
              <a:t>Dr Rachel Marsden</a:t>
            </a:r>
          </a:p>
        </p:txBody>
      </p:sp>
      <p:graphicFrame>
        <p:nvGraphicFramePr>
          <p:cNvPr id="8" name="Diagram 7" descr="Diagram of my journey from teacher, to teacher-researcher, to researcher of teacher-researchers, to teacher of teachers.">
            <a:extLst>
              <a:ext uri="{FF2B5EF4-FFF2-40B4-BE49-F238E27FC236}">
                <a16:creationId xmlns:a16="http://schemas.microsoft.com/office/drawing/2014/main" id="{3CC8A5F6-31B6-42E6-5FE4-509D29948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818922"/>
              </p:ext>
            </p:extLst>
          </p:nvPr>
        </p:nvGraphicFramePr>
        <p:xfrm>
          <a:off x="1570593" y="2239535"/>
          <a:ext cx="8030309" cy="370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Book">
            <a:extLst>
              <a:ext uri="{FF2B5EF4-FFF2-40B4-BE49-F238E27FC236}">
                <a16:creationId xmlns:a16="http://schemas.microsoft.com/office/drawing/2014/main" id="{210DB58B-9CA8-9754-B7AA-37BDE1F17F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083" y="552782"/>
            <a:ext cx="1889924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9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3EDF-46FC-C09D-57B9-BCB60091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F1FE-5811-5E88-88CB-4E2EBEDBC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Corbel" panose="020B0503020204020204" pitchFamily="34" charset="0"/>
              </a:rPr>
              <a:t>Dr Shaun Thompson</a:t>
            </a:r>
          </a:p>
          <a:p>
            <a:pPr marL="0" indent="0">
              <a:buNone/>
            </a:pPr>
            <a:endParaRPr lang="en-GB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b="1" dirty="0">
              <a:latin typeface="Corbel" panose="020B0503020204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9617965-033F-7600-20B7-8F9D3CBD44FE}"/>
              </a:ext>
            </a:extLst>
          </p:cNvPr>
          <p:cNvSpPr txBox="1">
            <a:spLocks/>
          </p:cNvSpPr>
          <p:nvPr/>
        </p:nvSpPr>
        <p:spPr>
          <a:xfrm>
            <a:off x="1042341" y="1660098"/>
            <a:ext cx="5357812" cy="1158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45718" tIns="45718" rIns="45718" bIns="45718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D84C6"/>
              </a:buClr>
              <a:buSzTx/>
              <a:buFont typeface="Wingdings 2" pitchFamily="18" charset="2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/>
              <a:sym typeface="Comic Sans M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54911F-8B1D-5530-64BB-BF4573B5A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779923"/>
              </p:ext>
            </p:extLst>
          </p:nvPr>
        </p:nvGraphicFramePr>
        <p:xfrm>
          <a:off x="4350058" y="798991"/>
          <a:ext cx="6433890" cy="5044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4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B8EDE-2304-715B-B135-3FB36D68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62"/>
            <a:ext cx="9489000" cy="937040"/>
          </a:xfrm>
        </p:spPr>
        <p:txBody>
          <a:bodyPr>
            <a:normAutofit/>
          </a:bodyPr>
          <a:lstStyle/>
          <a:p>
            <a:r>
              <a:rPr lang="en-GB" dirty="0"/>
              <a:t>What? </a:t>
            </a:r>
          </a:p>
        </p:txBody>
      </p:sp>
      <p:cxnSp>
        <p:nvCxnSpPr>
          <p:cNvPr id="36" name="Straight Connector 12">
            <a:extLst>
              <a:ext uri="{FF2B5EF4-FFF2-40B4-BE49-F238E27FC236}">
                <a16:creationId xmlns:a16="http://schemas.microsoft.com/office/drawing/2014/main" id="{642E753A-9EC8-4017-973A-6477BEF0A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027271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102CFE8-E2D4-5E2D-F22C-B25A87350906}"/>
              </a:ext>
            </a:extLst>
          </p:cNvPr>
          <p:cNvGrpSpPr/>
          <p:nvPr/>
        </p:nvGrpSpPr>
        <p:grpSpPr>
          <a:xfrm>
            <a:off x="969518" y="2513117"/>
            <a:ext cx="9232200" cy="2967540"/>
            <a:chOff x="969518" y="2513117"/>
            <a:chExt cx="9232200" cy="2967540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120791CE-47CD-FE4C-F640-935080A11543}"/>
                </a:ext>
              </a:extLst>
            </p:cNvPr>
            <p:cNvSpPr/>
            <p:nvPr/>
          </p:nvSpPr>
          <p:spPr>
            <a:xfrm>
              <a:off x="6094476" y="2513117"/>
              <a:ext cx="1244561" cy="1244561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A137B3AE-5D2E-B95C-F6F0-304D505EEF7A}"/>
                </a:ext>
              </a:extLst>
            </p:cNvPr>
            <p:cNvSpPr/>
            <p:nvPr/>
          </p:nvSpPr>
          <p:spPr>
            <a:xfrm>
              <a:off x="1367370" y="2593367"/>
              <a:ext cx="1244561" cy="1244561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 descr="Lecturer with solid fill">
              <a:extLst>
                <a:ext uri="{FF2B5EF4-FFF2-40B4-BE49-F238E27FC236}">
                  <a16:creationId xmlns:a16="http://schemas.microsoft.com/office/drawing/2014/main" id="{5379C624-5CC8-E8AB-6676-F42F2852ACCF}"/>
                </a:ext>
              </a:extLst>
            </p:cNvPr>
            <p:cNvSpPr/>
            <p:nvPr/>
          </p:nvSpPr>
          <p:spPr>
            <a:xfrm>
              <a:off x="6373068" y="2778351"/>
              <a:ext cx="714092" cy="714092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48CF383-5EBE-45C4-E1B7-CF327DD10B4C}"/>
                </a:ext>
              </a:extLst>
            </p:cNvPr>
            <p:cNvSpPr/>
            <p:nvPr/>
          </p:nvSpPr>
          <p:spPr>
            <a:xfrm>
              <a:off x="969518" y="4225579"/>
              <a:ext cx="2040265" cy="1255078"/>
            </a:xfrm>
            <a:custGeom>
              <a:avLst/>
              <a:gdLst>
                <a:gd name="connsiteX0" fmla="*/ 0 w 2040265"/>
                <a:gd name="connsiteY0" fmla="*/ 0 h 1255078"/>
                <a:gd name="connsiteX1" fmla="*/ 2040265 w 2040265"/>
                <a:gd name="connsiteY1" fmla="*/ 0 h 1255078"/>
                <a:gd name="connsiteX2" fmla="*/ 2040265 w 2040265"/>
                <a:gd name="connsiteY2" fmla="*/ 1255078 h 1255078"/>
                <a:gd name="connsiteX3" fmla="*/ 0 w 2040265"/>
                <a:gd name="connsiteY3" fmla="*/ 1255078 h 1255078"/>
                <a:gd name="connsiteX4" fmla="*/ 0 w 2040265"/>
                <a:gd name="connsiteY4" fmla="*/ 0 h 125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265" h="1255078">
                  <a:moveTo>
                    <a:pt x="0" y="0"/>
                  </a:moveTo>
                  <a:lnTo>
                    <a:pt x="2040265" y="0"/>
                  </a:lnTo>
                  <a:lnTo>
                    <a:pt x="2040265" y="1255078"/>
                  </a:lnTo>
                  <a:lnTo>
                    <a:pt x="0" y="1255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100" kern="1200"/>
                <a:t>A forum for academics at the university and teachers in our Partner schools and colleges to meet up and discuss research.</a:t>
              </a:r>
              <a:endParaRPr lang="en-US" sz="1100" kern="1200" dirty="0"/>
            </a:p>
          </p:txBody>
        </p:sp>
        <p:sp>
          <p:nvSpPr>
            <p:cNvPr id="10" name="Rectangle: Diagonal Corners Rounded 9">
              <a:extLst>
                <a:ext uri="{FF2B5EF4-FFF2-40B4-BE49-F238E27FC236}">
                  <a16:creationId xmlns:a16="http://schemas.microsoft.com/office/drawing/2014/main" id="{253C0161-3FDD-C69C-83DB-D136B2350B79}"/>
                </a:ext>
              </a:extLst>
            </p:cNvPr>
            <p:cNvSpPr/>
            <p:nvPr/>
          </p:nvSpPr>
          <p:spPr>
            <a:xfrm>
              <a:off x="3764682" y="2593367"/>
              <a:ext cx="1244561" cy="1244561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 descr="Questions">
              <a:extLst>
                <a:ext uri="{FF2B5EF4-FFF2-40B4-BE49-F238E27FC236}">
                  <a16:creationId xmlns:a16="http://schemas.microsoft.com/office/drawing/2014/main" id="{60F1C3A6-64E6-7FE8-D09B-616AD8139470}"/>
                </a:ext>
              </a:extLst>
            </p:cNvPr>
            <p:cNvSpPr/>
            <p:nvPr/>
          </p:nvSpPr>
          <p:spPr>
            <a:xfrm>
              <a:off x="4029916" y="2858601"/>
              <a:ext cx="714092" cy="714092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7E27BF5-F51C-DAD0-5B68-7EE5939B3F88}"/>
                </a:ext>
              </a:extLst>
            </p:cNvPr>
            <p:cNvSpPr/>
            <p:nvPr/>
          </p:nvSpPr>
          <p:spPr>
            <a:xfrm>
              <a:off x="3366830" y="4225579"/>
              <a:ext cx="2040265" cy="1255078"/>
            </a:xfrm>
            <a:custGeom>
              <a:avLst/>
              <a:gdLst>
                <a:gd name="connsiteX0" fmla="*/ 0 w 2040265"/>
                <a:gd name="connsiteY0" fmla="*/ 0 h 1255078"/>
                <a:gd name="connsiteX1" fmla="*/ 2040265 w 2040265"/>
                <a:gd name="connsiteY1" fmla="*/ 0 h 1255078"/>
                <a:gd name="connsiteX2" fmla="*/ 2040265 w 2040265"/>
                <a:gd name="connsiteY2" fmla="*/ 1255078 h 1255078"/>
                <a:gd name="connsiteX3" fmla="*/ 0 w 2040265"/>
                <a:gd name="connsiteY3" fmla="*/ 1255078 h 1255078"/>
                <a:gd name="connsiteX4" fmla="*/ 0 w 2040265"/>
                <a:gd name="connsiteY4" fmla="*/ 0 h 125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265" h="1255078">
                  <a:moveTo>
                    <a:pt x="0" y="0"/>
                  </a:moveTo>
                  <a:lnTo>
                    <a:pt x="2040265" y="0"/>
                  </a:lnTo>
                  <a:lnTo>
                    <a:pt x="2040265" y="1255078"/>
                  </a:lnTo>
                  <a:lnTo>
                    <a:pt x="0" y="1255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100" kern="1200"/>
                <a:t>20 minute presentation, followed by questions, then a general discussion about research.</a:t>
              </a:r>
              <a:endParaRPr lang="en-US" sz="1100" kern="1200"/>
            </a:p>
          </p:txBody>
        </p:sp>
        <p:sp>
          <p:nvSpPr>
            <p:cNvPr id="18" name="Rectangle 17" descr="Board Room">
              <a:extLst>
                <a:ext uri="{FF2B5EF4-FFF2-40B4-BE49-F238E27FC236}">
                  <a16:creationId xmlns:a16="http://schemas.microsoft.com/office/drawing/2014/main" id="{E65331FB-5F31-94C7-CA6E-33AE4AAE77C0}"/>
                </a:ext>
              </a:extLst>
            </p:cNvPr>
            <p:cNvSpPr/>
            <p:nvPr/>
          </p:nvSpPr>
          <p:spPr>
            <a:xfrm>
              <a:off x="1616077" y="2924362"/>
              <a:ext cx="714092" cy="714092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1C71D1-C2C2-7AC1-17B3-AFC07ACA239A}"/>
                </a:ext>
              </a:extLst>
            </p:cNvPr>
            <p:cNvSpPr/>
            <p:nvPr/>
          </p:nvSpPr>
          <p:spPr>
            <a:xfrm>
              <a:off x="5764142" y="4225579"/>
              <a:ext cx="2040265" cy="1255078"/>
            </a:xfrm>
            <a:custGeom>
              <a:avLst/>
              <a:gdLst>
                <a:gd name="connsiteX0" fmla="*/ 0 w 2040265"/>
                <a:gd name="connsiteY0" fmla="*/ 0 h 1255078"/>
                <a:gd name="connsiteX1" fmla="*/ 2040265 w 2040265"/>
                <a:gd name="connsiteY1" fmla="*/ 0 h 1255078"/>
                <a:gd name="connsiteX2" fmla="*/ 2040265 w 2040265"/>
                <a:gd name="connsiteY2" fmla="*/ 1255078 h 1255078"/>
                <a:gd name="connsiteX3" fmla="*/ 0 w 2040265"/>
                <a:gd name="connsiteY3" fmla="*/ 1255078 h 1255078"/>
                <a:gd name="connsiteX4" fmla="*/ 0 w 2040265"/>
                <a:gd name="connsiteY4" fmla="*/ 0 h 125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265" h="1255078">
                  <a:moveTo>
                    <a:pt x="0" y="0"/>
                  </a:moveTo>
                  <a:lnTo>
                    <a:pt x="2040265" y="0"/>
                  </a:lnTo>
                  <a:lnTo>
                    <a:pt x="2040265" y="1255078"/>
                  </a:lnTo>
                  <a:lnTo>
                    <a:pt x="0" y="1255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100" kern="1200"/>
                <a:t>We have had colleagues talking about their doctoral research, projects they’ve been involved in that they’d like to roll out further, and showcasing what could be achieved by academic-teacher collaboration.</a:t>
              </a:r>
              <a:endParaRPr lang="en-US" sz="1100" kern="1200"/>
            </a:p>
          </p:txBody>
        </p:sp>
        <p:sp>
          <p:nvSpPr>
            <p:cNvPr id="31" name="Rectangle: Diagonal Corners Rounded 30">
              <a:extLst>
                <a:ext uri="{FF2B5EF4-FFF2-40B4-BE49-F238E27FC236}">
                  <a16:creationId xmlns:a16="http://schemas.microsoft.com/office/drawing/2014/main" id="{A73F0078-80CC-BE35-6B3D-E38AF7A26F9C}"/>
                </a:ext>
              </a:extLst>
            </p:cNvPr>
            <p:cNvSpPr/>
            <p:nvPr/>
          </p:nvSpPr>
          <p:spPr>
            <a:xfrm>
              <a:off x="8559305" y="2593367"/>
              <a:ext cx="1244561" cy="1244561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3979424-0B96-C615-134D-BECBF0AAEF11}"/>
                </a:ext>
              </a:extLst>
            </p:cNvPr>
            <p:cNvSpPr/>
            <p:nvPr/>
          </p:nvSpPr>
          <p:spPr>
            <a:xfrm>
              <a:off x="8161453" y="4225579"/>
              <a:ext cx="2040265" cy="1255078"/>
            </a:xfrm>
            <a:custGeom>
              <a:avLst/>
              <a:gdLst>
                <a:gd name="connsiteX0" fmla="*/ 0 w 2040265"/>
                <a:gd name="connsiteY0" fmla="*/ 0 h 1255078"/>
                <a:gd name="connsiteX1" fmla="*/ 2040265 w 2040265"/>
                <a:gd name="connsiteY1" fmla="*/ 0 h 1255078"/>
                <a:gd name="connsiteX2" fmla="*/ 2040265 w 2040265"/>
                <a:gd name="connsiteY2" fmla="*/ 1255078 h 1255078"/>
                <a:gd name="connsiteX3" fmla="*/ 0 w 2040265"/>
                <a:gd name="connsiteY3" fmla="*/ 1255078 h 1255078"/>
                <a:gd name="connsiteX4" fmla="*/ 0 w 2040265"/>
                <a:gd name="connsiteY4" fmla="*/ 0 h 125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265" h="1255078">
                  <a:moveTo>
                    <a:pt x="0" y="0"/>
                  </a:moveTo>
                  <a:lnTo>
                    <a:pt x="2040265" y="0"/>
                  </a:lnTo>
                  <a:lnTo>
                    <a:pt x="2040265" y="1255078"/>
                  </a:lnTo>
                  <a:lnTo>
                    <a:pt x="0" y="1255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100" kern="1200"/>
                <a:t>Teachers from Rainford High have also presented about their longitudinal research project. </a:t>
              </a:r>
              <a:endParaRPr lang="en-US" sz="1100" kern="1200"/>
            </a:p>
          </p:txBody>
        </p:sp>
      </p:grpSp>
      <p:pic>
        <p:nvPicPr>
          <p:cNvPr id="42" name="Graphic 41" descr="Presentation with bar chart with solid fill">
            <a:extLst>
              <a:ext uri="{FF2B5EF4-FFF2-40B4-BE49-F238E27FC236}">
                <a16:creationId xmlns:a16="http://schemas.microsoft.com/office/drawing/2014/main" id="{33E83E2A-F0EA-E4A6-0467-0F811C350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31226" y="27486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20858-A0F1-83D3-CC1D-39EB4868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24" y="552782"/>
            <a:ext cx="4423224" cy="1643663"/>
          </a:xfrm>
        </p:spPr>
        <p:txBody>
          <a:bodyPr>
            <a:normAutofit/>
          </a:bodyPr>
          <a:lstStyle/>
          <a:p>
            <a:r>
              <a:rPr lang="en-GB" dirty="0"/>
              <a:t>When?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887DABED-DF3F-6380-1A7D-35788B92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9" r="41726" b="-1"/>
          <a:stretch/>
        </p:blipFill>
        <p:spPr>
          <a:xfrm>
            <a:off x="20" y="10"/>
            <a:ext cx="521049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872D-2AC5-EBBE-D517-9359BD9D4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4" y="2735229"/>
            <a:ext cx="4423224" cy="3108354"/>
          </a:xfrm>
        </p:spPr>
        <p:txBody>
          <a:bodyPr>
            <a:normAutofit/>
          </a:bodyPr>
          <a:lstStyle/>
          <a:p>
            <a:r>
              <a:rPr lang="en-GB" dirty="0"/>
              <a:t>Once per month</a:t>
            </a:r>
          </a:p>
          <a:p>
            <a:r>
              <a:rPr lang="en-GB" dirty="0"/>
              <a:t>A different day each month to avoid fixed commitments </a:t>
            </a:r>
          </a:p>
          <a:p>
            <a:r>
              <a:rPr lang="en-GB" dirty="0"/>
              <a:t>4pm to fit around the school day</a:t>
            </a:r>
          </a:p>
          <a:p>
            <a:r>
              <a:rPr lang="en-GB" dirty="0"/>
              <a:t>On Teams, then hybrid in May and June </a:t>
            </a:r>
          </a:p>
          <a:p>
            <a:endParaRPr lang="en-GB" dirty="0"/>
          </a:p>
        </p:txBody>
      </p:sp>
      <p:cxnSp>
        <p:nvCxnSpPr>
          <p:cNvPr id="11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in Frame">
            <a:extLst>
              <a:ext uri="{FF2B5EF4-FFF2-40B4-BE49-F238E27FC236}">
                <a16:creationId xmlns:a16="http://schemas.microsoft.com/office/drawing/2014/main" id="{60B98957-D5C0-4FFC-8987-C5D8A06F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0546" y="334928"/>
            <a:ext cx="6263710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123B9E-16C1-47FC-BA6E-0B62BE4F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133" y="2400300"/>
            <a:ext cx="5186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ain Horizontal Connector">
            <a:extLst>
              <a:ext uri="{FF2B5EF4-FFF2-40B4-BE49-F238E27FC236}">
                <a16:creationId xmlns:a16="http://schemas.microsoft.com/office/drawing/2014/main" id="{51DA9589-40B0-4B65-A035-81057865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0546" y="6047437"/>
            <a:ext cx="518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9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eting of minds">
            <a:extLst>
              <a:ext uri="{FF2B5EF4-FFF2-40B4-BE49-F238E27FC236}">
                <a16:creationId xmlns:a16="http://schemas.microsoft.com/office/drawing/2014/main" id="{5C9B0AEE-763C-4BFF-9543-FDA8F5AC1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46" y="298823"/>
            <a:ext cx="8347138" cy="6260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49969-5A1C-34D1-9F6F-3E4E90DE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1" y="344888"/>
            <a:ext cx="4267039" cy="1505427"/>
          </a:xfrm>
        </p:spPr>
        <p:txBody>
          <a:bodyPr/>
          <a:lstStyle/>
          <a:p>
            <a:r>
              <a:rPr lang="en-GB" sz="4000" dirty="0"/>
              <a:t>Future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25BDD-65BC-91A2-6609-01A31DC5F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30" y="1406769"/>
            <a:ext cx="3413915" cy="4717193"/>
          </a:xfrm>
        </p:spPr>
        <p:txBody>
          <a:bodyPr>
            <a:normAutofit/>
          </a:bodyPr>
          <a:lstStyle/>
          <a:p>
            <a:r>
              <a:rPr lang="en-GB" dirty="0"/>
              <a:t>Vlogs of academics talking about how their research might be of interest to teachers.</a:t>
            </a:r>
          </a:p>
          <a:p>
            <a:r>
              <a:rPr lang="en-GB" dirty="0"/>
              <a:t>‘Match-making’ service where teachers can input their interests, and we can match them to an academic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62639-B0B7-13AD-A82D-673194111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408" y="6058256"/>
            <a:ext cx="4603963" cy="500921"/>
          </a:xfrm>
        </p:spPr>
        <p:txBody>
          <a:bodyPr/>
          <a:lstStyle/>
          <a:p>
            <a:r>
              <a:rPr lang="en-GB" dirty="0">
                <a:hlinkClick r:id="rId3"/>
              </a:rPr>
              <a:t>ResearchLab@edgehill.ac.uk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06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509A13B-4750-4C28-974C-8E9C13C5B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55816" y="-1555818"/>
            <a:ext cx="6858000" cy="9969624"/>
          </a:xfrm>
          <a:prstGeom prst="rect">
            <a:avLst/>
          </a:prstGeom>
          <a:gradFill>
            <a:gsLst>
              <a:gs pos="41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0792E633-023F-4D51-BDB6-6DF0DD54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1913965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A9B64-7043-C540-0BF7-25F3E2AB2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663960"/>
            <a:ext cx="7435244" cy="10675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Interested?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85880-D6A3-1792-7C3D-404330426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892069"/>
            <a:ext cx="6248869" cy="1972900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Register here: </a:t>
            </a:r>
            <a:r>
              <a:rPr lang="en-GB" dirty="0">
                <a:solidFill>
                  <a:srgbClr val="FFFFFF"/>
                </a:solidFill>
                <a:hlinkClick r:id="rId2"/>
              </a:rPr>
              <a:t>https://forms.office.com/e/8qUKnuwn7k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4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B9B523C-2E31-08B8-483F-F50270CE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675" y="1946028"/>
            <a:ext cx="3892069" cy="38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23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imeoVTI">
  <a:themeElements>
    <a:clrScheme name="AnalogousFromRegularSeed_2SEEDS">
      <a:dk1>
        <a:srgbClr val="000000"/>
      </a:dk1>
      <a:lt1>
        <a:srgbClr val="FFFFFF"/>
      </a:lt1>
      <a:dk2>
        <a:srgbClr val="36301E"/>
      </a:dk2>
      <a:lt2>
        <a:srgbClr val="E8E6E2"/>
      </a:lt2>
      <a:accent1>
        <a:srgbClr val="3B62B1"/>
      </a:accent1>
      <a:accent2>
        <a:srgbClr val="4DA5C3"/>
      </a:accent2>
      <a:accent3>
        <a:srgbClr val="574DC3"/>
      </a:accent3>
      <a:accent4>
        <a:srgbClr val="B1633B"/>
      </a:accent4>
      <a:accent5>
        <a:srgbClr val="BDA04A"/>
      </a:accent5>
      <a:accent6>
        <a:srgbClr val="99AD39"/>
      </a:accent6>
      <a:hlink>
        <a:srgbClr val="A07D3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1d29e2-725c-4c63-b8ec-04ab3bd54d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61AC019946243A460F23FEDE774CF" ma:contentTypeVersion="15" ma:contentTypeDescription="Create a new document." ma:contentTypeScope="" ma:versionID="110498ef01be762234b9f8b7276968f2">
  <xsd:schema xmlns:xsd="http://www.w3.org/2001/XMLSchema" xmlns:xs="http://www.w3.org/2001/XMLSchema" xmlns:p="http://schemas.microsoft.com/office/2006/metadata/properties" xmlns:ns3="f31d29e2-725c-4c63-b8ec-04ab3bd54dec" xmlns:ns4="86a9cbef-d7d9-4d90-89ea-9a9ef905b9bf" targetNamespace="http://schemas.microsoft.com/office/2006/metadata/properties" ma:root="true" ma:fieldsID="6d8bf9054fef2f755b5342eb7c43a882" ns3:_="" ns4:_="">
    <xsd:import namespace="f31d29e2-725c-4c63-b8ec-04ab3bd54dec"/>
    <xsd:import namespace="86a9cbef-d7d9-4d90-89ea-9a9ef905b9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d29e2-725c-4c63-b8ec-04ab3bd54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9cbef-d7d9-4d90-89ea-9a9ef905b9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1E2EC8-146E-4FCF-AA00-2F24704A051D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86a9cbef-d7d9-4d90-89ea-9a9ef905b9bf"/>
    <ds:schemaRef ds:uri="f31d29e2-725c-4c63-b8ec-04ab3bd54dec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CA082FA-8BA3-41C1-A828-88FB30B26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d29e2-725c-4c63-b8ec-04ab3bd54dec"/>
    <ds:schemaRef ds:uri="86a9cbef-d7d9-4d90-89ea-9a9ef905b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8577D3-55E7-4789-8935-115F6C4C97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212</Words>
  <Application>Microsoft Office PowerPoint</Application>
  <PresentationFormat>Widescreen</PresentationFormat>
  <Paragraphs>33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Elephant</vt:lpstr>
      <vt:lpstr>Univers Condensed</vt:lpstr>
      <vt:lpstr>Wingdings 2</vt:lpstr>
      <vt:lpstr>MimeoVTI</vt:lpstr>
      <vt:lpstr>Research Laboratory </vt:lpstr>
      <vt:lpstr>Who?</vt:lpstr>
      <vt:lpstr>Who?</vt:lpstr>
      <vt:lpstr>What? </vt:lpstr>
      <vt:lpstr>When?</vt:lpstr>
      <vt:lpstr>Future Ideas</vt:lpstr>
      <vt:lpstr>Interested?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Laboratory </dc:title>
  <dc:creator>Rachel Marsden</dc:creator>
  <cp:lastModifiedBy>Rachel Marsden</cp:lastModifiedBy>
  <cp:revision>2</cp:revision>
  <dcterms:created xsi:type="dcterms:W3CDTF">2023-01-22T19:45:49Z</dcterms:created>
  <dcterms:modified xsi:type="dcterms:W3CDTF">2023-09-12T11:37:16Z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0x01010074661AC019946243A460F23FEDE774CF</vt:lpwstr>
  </property>
</Properties>
</file>