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66" r:id="rId3"/>
    <p:sldId id="267" r:id="rId4"/>
    <p:sldId id="269" r:id="rId5"/>
    <p:sldId id="270" r:id="rId6"/>
    <p:sldId id="271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9"/>
    <p:restoredTop sz="97015"/>
  </p:normalViewPr>
  <p:slideViewPr>
    <p:cSldViewPr snapToGrid="0" snapToObjects="1">
      <p:cViewPr varScale="1">
        <p:scale>
          <a:sx n="106" d="100"/>
          <a:sy n="106" d="100"/>
        </p:scale>
        <p:origin x="60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57C9A-3715-0440-99CF-13E9A687F9D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81BDD-BAC9-A747-B74B-E53EDBE3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7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5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2FBF8D-B685-B74E-AFC3-52F1C75E0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451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F3B1CA-97DD-8147-B463-52C749B8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24A60-3608-4B48-AB03-5D8C92F1934A}"/>
              </a:ext>
            </a:extLst>
          </p:cNvPr>
          <p:cNvSpPr txBox="1"/>
          <p:nvPr userDrawn="1"/>
        </p:nvSpPr>
        <p:spPr>
          <a:xfrm>
            <a:off x="9341963" y="6362126"/>
            <a:ext cx="2611225" cy="323165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pPr algn="r"/>
            <a:r>
              <a:rPr lang="en-US" b="1" i="0" dirty="0" err="1">
                <a:solidFill>
                  <a:srgbClr val="5F295F"/>
                </a:solidFill>
                <a:latin typeface="Bitter SemiBold" pitchFamily="2" charset="77"/>
              </a:rPr>
              <a:t>ehu.ac.uk</a:t>
            </a:r>
            <a:endParaRPr lang="en-US" b="1" i="0" dirty="0">
              <a:solidFill>
                <a:srgbClr val="5F295F"/>
              </a:solidFill>
              <a:latin typeface="Bitter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73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4E84-FE74-2C45-AC50-9B443BFC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01CE-EEE3-264A-A4EC-FB55BAC0D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64DBC-F12E-C740-9C06-FF72E60A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1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B0A5-4510-2840-AA9E-A65CCFC7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91D54-B8D7-0D4B-B388-F3887A382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C9233-707F-A54C-9E8B-AF589647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DF9C-63B0-E649-A264-F73A3188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9E2BC-D050-6546-B9CC-3E6B631AF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08969"/>
            <a:ext cx="5181600" cy="29679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06B01-CF08-2145-9F58-E14F30FCF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80079"/>
            <a:ext cx="5181600" cy="29968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874D5-FDF1-5A43-BF27-1177E73C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1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244E-6A77-B144-BCCF-3E88EEF4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0" y="365125"/>
            <a:ext cx="7575868" cy="81343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2DF6-358E-D741-8D47-30CC9D892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74462-CE41-134A-90AC-5FF5ED1D3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C6A7F-3F45-D345-89DB-B9F75A4DD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71787-E3F0-844C-A8D6-1DD0DF1D7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BBF37-7D62-0A4D-94E6-174855E8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0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1107E-24D7-A547-98AD-E58D14A4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7CE5A-964B-E74A-A16E-703532F6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1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4C69A-1DAF-AF4C-B03F-3ACDCC36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C9D71-4623-F643-A8AD-47831B81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49680"/>
            <a:ext cx="3932237" cy="153416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4FB12-1F17-F440-8AA0-A31A3AF2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49680"/>
            <a:ext cx="6172200" cy="4611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8AEF0-4213-1E41-9388-EDED75DD2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3840"/>
            <a:ext cx="3932237" cy="3085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72726-CBD0-2548-A3B0-066CDC4B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907A62-1A14-8A45-BE85-E2C93521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45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E66CA-86D3-CC49-AAB8-4881A9052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0079"/>
            <a:ext cx="10515600" cy="2996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2A3EC-FB53-7B45-9AA4-52E3E20A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5F295F"/>
                </a:solidFill>
                <a:latin typeface="Bitter SemiBold" pitchFamily="2" charset="77"/>
              </a:defRPr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DCCC2-4B9E-DA40-85B5-6B43EA7BD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t="81799"/>
          <a:stretch/>
        </p:blipFill>
        <p:spPr>
          <a:xfrm>
            <a:off x="0" y="6305550"/>
            <a:ext cx="10045700" cy="552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93DA46-84C0-1B4D-B653-DD394EAD3EF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7800" y="0"/>
            <a:ext cx="120142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9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5F295F"/>
          </a:solidFill>
          <a:latin typeface="Bitter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A09E38FF-7AC7-9D4D-B1D1-B469435B6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7805"/>
            <a:ext cx="9144000" cy="1655762"/>
          </a:xfrm>
        </p:spPr>
        <p:txBody>
          <a:bodyPr/>
          <a:lstStyle/>
          <a:p>
            <a:endParaRPr lang="en-GB" dirty="0"/>
          </a:p>
          <a:p>
            <a:r>
              <a:rPr lang="en-GB" sz="3200" b="1" dirty="0"/>
              <a:t>Professor Vicky Duckworth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520C1C-67CC-8640-9D34-712B9027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/>
              <a:t>Education for Social Justice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7409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955C-6CFF-24EB-01C0-94DEF525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3957"/>
            <a:ext cx="10515600" cy="1325563"/>
          </a:xfrm>
        </p:spPr>
        <p:txBody>
          <a:bodyPr/>
          <a:lstStyle/>
          <a:p>
            <a:r>
              <a:rPr lang="en-GB" dirty="0"/>
              <a:t>Vision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4DEAE-276D-0A11-95CF-625D1C083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9520"/>
            <a:ext cx="10515600" cy="29968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To develop and sustain a critical, positive and praxis-driven environment which engages at a local, national and international level. It will be dialogic, intellectually thought-provoking and inclusive in its desire to unite those who have an interest in engaging with research-related activities that inform policy and practice in the field of social justice</a:t>
            </a:r>
          </a:p>
        </p:txBody>
      </p:sp>
    </p:spTree>
    <p:extLst>
      <p:ext uri="{BB962C8B-B14F-4D97-AF65-F5344CB8AC3E}">
        <p14:creationId xmlns:p14="http://schemas.microsoft.com/office/powerpoint/2010/main" val="46459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B07DF3-D9A6-8E27-333D-B484548AC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04" y="1428749"/>
            <a:ext cx="736904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2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C1C0E-1284-9438-7EEB-98E3D974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463991"/>
            <a:ext cx="10515600" cy="1325563"/>
          </a:xfrm>
        </p:spPr>
        <p:txBody>
          <a:bodyPr/>
          <a:lstStyle/>
          <a:p>
            <a:r>
              <a:rPr lang="en-GB" dirty="0"/>
              <a:t>Launch and Day Workshop with Graeme Tiffany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337D1A-4657-A3CD-8E4C-A0E4DDB9F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672" y="3084513"/>
            <a:ext cx="5328355" cy="299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15319-DDF5-D107-F430-1EC115F94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75" y="214709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1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64B5-9E86-00D8-41B9-C07536F0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Edition of the journal, PRISM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ACB827-C7EC-FE4B-3261-6FA4DC104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572" y="3265488"/>
            <a:ext cx="5328355" cy="2997200"/>
          </a:xfrm>
        </p:spPr>
      </p:pic>
    </p:spTree>
    <p:extLst>
      <p:ext uri="{BB962C8B-B14F-4D97-AF65-F5344CB8AC3E}">
        <p14:creationId xmlns:p14="http://schemas.microsoft.com/office/powerpoint/2010/main" val="190593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8D87-7BBA-3DA7-CE7D-90B78887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Screening of the award-winning documentary, ‘Young Plato’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D5E471-13A1-A780-EE54-73C01D43B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163" y="3179763"/>
            <a:ext cx="7413364" cy="2997200"/>
          </a:xfrm>
        </p:spPr>
      </p:pic>
    </p:spTree>
    <p:extLst>
      <p:ext uri="{BB962C8B-B14F-4D97-AF65-F5344CB8AC3E}">
        <p14:creationId xmlns:p14="http://schemas.microsoft.com/office/powerpoint/2010/main" val="116251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 EHU Colours">
      <a:dk1>
        <a:srgbClr val="000000"/>
      </a:dk1>
      <a:lt1>
        <a:srgbClr val="FFFFFF"/>
      </a:lt1>
      <a:dk2>
        <a:srgbClr val="011E41"/>
      </a:dk2>
      <a:lt2>
        <a:srgbClr val="F0D283"/>
      </a:lt2>
      <a:accent1>
        <a:srgbClr val="AD8EAB"/>
      </a:accent1>
      <a:accent2>
        <a:srgbClr val="D5C5D3"/>
      </a:accent2>
      <a:accent3>
        <a:srgbClr val="8DAA95"/>
      </a:accent3>
      <a:accent4>
        <a:srgbClr val="C5D3C8"/>
      </a:accent4>
      <a:accent5>
        <a:srgbClr val="FF9E18"/>
      </a:accent5>
      <a:accent6>
        <a:srgbClr val="00BCE1"/>
      </a:accent6>
      <a:hlink>
        <a:srgbClr val="E1241A"/>
      </a:hlink>
      <a:folHlink>
        <a:srgbClr val="00615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91</Words>
  <Application>Microsoft Office PowerPoint</Application>
  <PresentationFormat>Widescreen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Bitter SemiBold</vt:lpstr>
      <vt:lpstr>Calibri</vt:lpstr>
      <vt:lpstr>Office Theme</vt:lpstr>
      <vt:lpstr>Education for Social Justice</vt:lpstr>
      <vt:lpstr>Vision Statement</vt:lpstr>
      <vt:lpstr>PowerPoint Presentation</vt:lpstr>
      <vt:lpstr>Launch and Day Workshop with Graeme Tiffany  </vt:lpstr>
      <vt:lpstr>Special Edition of the journal, PRISM</vt:lpstr>
      <vt:lpstr>Screening of the award-winning documentary, ‘Young Plato’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Butler</dc:creator>
  <cp:lastModifiedBy>Amanda Fulford</cp:lastModifiedBy>
  <cp:revision>12</cp:revision>
  <cp:lastPrinted>2023-07-21T07:19:21Z</cp:lastPrinted>
  <dcterms:created xsi:type="dcterms:W3CDTF">2022-06-16T10:38:33Z</dcterms:created>
  <dcterms:modified xsi:type="dcterms:W3CDTF">2023-09-18T10:02:25Z</dcterms:modified>
</cp:coreProperties>
</file>