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813" r:id="rId2"/>
  </p:sldMasterIdLst>
  <p:notesMasterIdLst>
    <p:notesMasterId r:id="rId38"/>
  </p:notesMasterIdLst>
  <p:handoutMasterIdLst>
    <p:handoutMasterId r:id="rId39"/>
  </p:handoutMasterIdLst>
  <p:sldIdLst>
    <p:sldId id="256" r:id="rId3"/>
    <p:sldId id="389" r:id="rId4"/>
    <p:sldId id="279" r:id="rId5"/>
    <p:sldId id="374" r:id="rId6"/>
    <p:sldId id="362" r:id="rId7"/>
    <p:sldId id="377" r:id="rId8"/>
    <p:sldId id="378" r:id="rId9"/>
    <p:sldId id="390" r:id="rId10"/>
    <p:sldId id="392" r:id="rId11"/>
    <p:sldId id="277" r:id="rId12"/>
    <p:sldId id="358" r:id="rId13"/>
    <p:sldId id="331" r:id="rId14"/>
    <p:sldId id="393" r:id="rId15"/>
    <p:sldId id="425" r:id="rId16"/>
    <p:sldId id="426" r:id="rId17"/>
    <p:sldId id="347" r:id="rId18"/>
    <p:sldId id="427" r:id="rId19"/>
    <p:sldId id="429" r:id="rId20"/>
    <p:sldId id="443" r:id="rId21"/>
    <p:sldId id="428"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19" r:id="rId35"/>
    <p:sldId id="442" r:id="rId36"/>
    <p:sldId id="2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E"/>
    <a:srgbClr val="EFA52D"/>
    <a:srgbClr val="FFFFE5"/>
    <a:srgbClr val="FFFFEB"/>
    <a:srgbClr val="FFFFDF"/>
    <a:srgbClr val="FFF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235" autoAdjust="0"/>
    <p:restoredTop sz="94613"/>
  </p:normalViewPr>
  <p:slideViewPr>
    <p:cSldViewPr snapToGrid="0">
      <p:cViewPr varScale="1">
        <p:scale>
          <a:sx n="103" d="100"/>
          <a:sy n="103" d="100"/>
        </p:scale>
        <p:origin x="138" y="240"/>
      </p:cViewPr>
      <p:guideLst/>
    </p:cSldViewPr>
  </p:slideViewPr>
  <p:notesTextViewPr>
    <p:cViewPr>
      <p:scale>
        <a:sx n="1" d="1"/>
        <a:sy n="1" d="1"/>
      </p:scale>
      <p:origin x="0" y="0"/>
    </p:cViewPr>
  </p:notesTextViewPr>
  <p:sorterViewPr>
    <p:cViewPr>
      <p:scale>
        <a:sx n="100" d="100"/>
        <a:sy n="100" d="100"/>
      </p:scale>
      <p:origin x="0" y="-1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F56FB-4940-4FE5-962F-645614B673C6}" type="doc">
      <dgm:prSet loTypeId="urn:microsoft.com/office/officeart/2005/8/layout/hProcess9" loCatId="process" qsTypeId="urn:microsoft.com/office/officeart/2005/8/quickstyle/simple5" qsCatId="simple" csTypeId="urn:microsoft.com/office/officeart/2005/8/colors/colorful1" csCatId="colorful" phldr="1"/>
      <dgm:spPr/>
    </dgm:pt>
    <dgm:pt modelId="{1B72D01A-ACD1-48B1-BCAB-CC2E4A5C60CA}">
      <dgm:prSet phldrT="[Text]"/>
      <dgm:spPr/>
      <dgm:t>
        <a:bodyPr/>
        <a:lstStyle/>
        <a:p>
          <a:r>
            <a:rPr lang="en-GB" dirty="0">
              <a:solidFill>
                <a:schemeClr val="tx1"/>
              </a:solidFill>
            </a:rPr>
            <a:t>Digital resources</a:t>
          </a:r>
        </a:p>
      </dgm:t>
    </dgm:pt>
    <dgm:pt modelId="{3C73A455-2830-427A-A737-6548972AB9BE}" type="parTrans" cxnId="{E988F1E7-A504-49E6-8429-4EBB2EC127EB}">
      <dgm:prSet/>
      <dgm:spPr/>
      <dgm:t>
        <a:bodyPr/>
        <a:lstStyle/>
        <a:p>
          <a:endParaRPr lang="en-GB"/>
        </a:p>
      </dgm:t>
    </dgm:pt>
    <dgm:pt modelId="{0CFE0E87-FDD6-4CF0-94A4-F42AE7EB23BC}" type="sibTrans" cxnId="{E988F1E7-A504-49E6-8429-4EBB2EC127EB}">
      <dgm:prSet/>
      <dgm:spPr/>
      <dgm:t>
        <a:bodyPr/>
        <a:lstStyle/>
        <a:p>
          <a:endParaRPr lang="en-GB"/>
        </a:p>
      </dgm:t>
    </dgm:pt>
    <dgm:pt modelId="{C6F49247-6B80-4FA7-8DF1-F17E359A67BF}">
      <dgm:prSet phldrT="[Text]"/>
      <dgm:spPr/>
      <dgm:t>
        <a:bodyPr/>
        <a:lstStyle/>
        <a:p>
          <a:r>
            <a:rPr lang="en-GB"/>
            <a:t>Tasks for sense-making</a:t>
          </a:r>
        </a:p>
      </dgm:t>
    </dgm:pt>
    <dgm:pt modelId="{EA6AB970-B00E-44A4-BD91-343E0BCCAFBE}" type="parTrans" cxnId="{ECA94E35-E85D-4364-B235-588622364C30}">
      <dgm:prSet/>
      <dgm:spPr/>
      <dgm:t>
        <a:bodyPr/>
        <a:lstStyle/>
        <a:p>
          <a:endParaRPr lang="en-GB"/>
        </a:p>
      </dgm:t>
    </dgm:pt>
    <dgm:pt modelId="{FED1C20C-FE39-44CF-B628-96DBAB042046}" type="sibTrans" cxnId="{ECA94E35-E85D-4364-B235-588622364C30}">
      <dgm:prSet/>
      <dgm:spPr/>
      <dgm:t>
        <a:bodyPr/>
        <a:lstStyle/>
        <a:p>
          <a:endParaRPr lang="en-GB"/>
        </a:p>
      </dgm:t>
    </dgm:pt>
    <dgm:pt modelId="{7A2D9FB4-B160-4CBF-8503-4C10E3B31F22}">
      <dgm:prSet phldrT="[Text]"/>
      <dgm:spPr/>
      <dgm:t>
        <a:bodyPr/>
        <a:lstStyle/>
        <a:p>
          <a:r>
            <a:rPr lang="en-GB"/>
            <a:t>Analysis, discussion, reflection &amp; goal setting</a:t>
          </a:r>
        </a:p>
      </dgm:t>
    </dgm:pt>
    <dgm:pt modelId="{D0D4135B-F2BD-433B-8E14-53DEB8DD32CD}" type="parTrans" cxnId="{A6833E05-9D90-4459-A0A3-D81815EC31FA}">
      <dgm:prSet/>
      <dgm:spPr/>
      <dgm:t>
        <a:bodyPr/>
        <a:lstStyle/>
        <a:p>
          <a:endParaRPr lang="en-GB"/>
        </a:p>
      </dgm:t>
    </dgm:pt>
    <dgm:pt modelId="{577433D9-A800-42B3-9574-81A5F66D5491}" type="sibTrans" cxnId="{A6833E05-9D90-4459-A0A3-D81815EC31FA}">
      <dgm:prSet/>
      <dgm:spPr/>
      <dgm:t>
        <a:bodyPr/>
        <a:lstStyle/>
        <a:p>
          <a:endParaRPr lang="en-GB"/>
        </a:p>
      </dgm:t>
    </dgm:pt>
    <dgm:pt modelId="{3B7947BE-3C63-4FDC-9F2D-0CB21D46E952}">
      <dgm:prSet/>
      <dgm:spPr/>
      <dgm:t>
        <a:bodyPr/>
        <a:lstStyle/>
        <a:p>
          <a:r>
            <a:rPr lang="en-GB"/>
            <a:t>Consolidation &amp; action planning</a:t>
          </a:r>
        </a:p>
      </dgm:t>
    </dgm:pt>
    <dgm:pt modelId="{333A863B-A473-40E1-B454-921B922416B9}" type="parTrans" cxnId="{B38FD52D-B3CB-45E5-80D8-2BBB07095F21}">
      <dgm:prSet/>
      <dgm:spPr/>
      <dgm:t>
        <a:bodyPr/>
        <a:lstStyle/>
        <a:p>
          <a:endParaRPr lang="en-GB"/>
        </a:p>
      </dgm:t>
    </dgm:pt>
    <dgm:pt modelId="{8AC0DB02-A96A-4B1F-B448-AA360EAA3BDC}" type="sibTrans" cxnId="{B38FD52D-B3CB-45E5-80D8-2BBB07095F21}">
      <dgm:prSet/>
      <dgm:spPr/>
      <dgm:t>
        <a:bodyPr/>
        <a:lstStyle/>
        <a:p>
          <a:endParaRPr lang="en-GB"/>
        </a:p>
      </dgm:t>
    </dgm:pt>
    <dgm:pt modelId="{C5966E1E-399D-4857-BEFB-8E5E944B2B24}" type="pres">
      <dgm:prSet presAssocID="{891F56FB-4940-4FE5-962F-645614B673C6}" presName="CompostProcess" presStyleCnt="0">
        <dgm:presLayoutVars>
          <dgm:dir/>
          <dgm:resizeHandles val="exact"/>
        </dgm:presLayoutVars>
      </dgm:prSet>
      <dgm:spPr/>
    </dgm:pt>
    <dgm:pt modelId="{B904AB31-C170-49E4-9A61-EAD727DEEF32}" type="pres">
      <dgm:prSet presAssocID="{891F56FB-4940-4FE5-962F-645614B673C6}" presName="arrow" presStyleLbl="bgShp" presStyleIdx="0" presStyleCnt="1"/>
      <dgm:spPr/>
    </dgm:pt>
    <dgm:pt modelId="{34F0BC1D-B1C3-46DF-9AFF-CD6A8A7FD30E}" type="pres">
      <dgm:prSet presAssocID="{891F56FB-4940-4FE5-962F-645614B673C6}" presName="linearProcess" presStyleCnt="0"/>
      <dgm:spPr/>
    </dgm:pt>
    <dgm:pt modelId="{D0B83B90-6801-4A1D-B17B-0F154FFCD899}" type="pres">
      <dgm:prSet presAssocID="{1B72D01A-ACD1-48B1-BCAB-CC2E4A5C60CA}" presName="textNode" presStyleLbl="node1" presStyleIdx="0" presStyleCnt="4">
        <dgm:presLayoutVars>
          <dgm:bulletEnabled val="1"/>
        </dgm:presLayoutVars>
      </dgm:prSet>
      <dgm:spPr/>
      <dgm:t>
        <a:bodyPr/>
        <a:lstStyle/>
        <a:p>
          <a:endParaRPr lang="en-US"/>
        </a:p>
      </dgm:t>
    </dgm:pt>
    <dgm:pt modelId="{6D68A13F-CD9B-42B7-A14D-D646125EEA1A}" type="pres">
      <dgm:prSet presAssocID="{0CFE0E87-FDD6-4CF0-94A4-F42AE7EB23BC}" presName="sibTrans" presStyleCnt="0"/>
      <dgm:spPr/>
    </dgm:pt>
    <dgm:pt modelId="{42C8ECDD-2092-4470-9935-DAC5EFB76A25}" type="pres">
      <dgm:prSet presAssocID="{C6F49247-6B80-4FA7-8DF1-F17E359A67BF}" presName="textNode" presStyleLbl="node1" presStyleIdx="1" presStyleCnt="4">
        <dgm:presLayoutVars>
          <dgm:bulletEnabled val="1"/>
        </dgm:presLayoutVars>
      </dgm:prSet>
      <dgm:spPr/>
      <dgm:t>
        <a:bodyPr/>
        <a:lstStyle/>
        <a:p>
          <a:endParaRPr lang="en-US"/>
        </a:p>
      </dgm:t>
    </dgm:pt>
    <dgm:pt modelId="{ACB8CC40-72F8-4074-A5A3-0EEFDB5B0192}" type="pres">
      <dgm:prSet presAssocID="{FED1C20C-FE39-44CF-B628-96DBAB042046}" presName="sibTrans" presStyleCnt="0"/>
      <dgm:spPr/>
    </dgm:pt>
    <dgm:pt modelId="{AB3B6F70-BB87-4335-8C37-AE34267BDA26}" type="pres">
      <dgm:prSet presAssocID="{7A2D9FB4-B160-4CBF-8503-4C10E3B31F22}" presName="textNode" presStyleLbl="node1" presStyleIdx="2" presStyleCnt="4">
        <dgm:presLayoutVars>
          <dgm:bulletEnabled val="1"/>
        </dgm:presLayoutVars>
      </dgm:prSet>
      <dgm:spPr/>
      <dgm:t>
        <a:bodyPr/>
        <a:lstStyle/>
        <a:p>
          <a:endParaRPr lang="en-US"/>
        </a:p>
      </dgm:t>
    </dgm:pt>
    <dgm:pt modelId="{3413D30C-236C-4768-80C2-26170320EE5B}" type="pres">
      <dgm:prSet presAssocID="{577433D9-A800-42B3-9574-81A5F66D5491}" presName="sibTrans" presStyleCnt="0"/>
      <dgm:spPr/>
    </dgm:pt>
    <dgm:pt modelId="{7C44D1B3-4BB3-4052-A13D-DAC11EE091B9}" type="pres">
      <dgm:prSet presAssocID="{3B7947BE-3C63-4FDC-9F2D-0CB21D46E952}" presName="textNode" presStyleLbl="node1" presStyleIdx="3" presStyleCnt="4" custLinFactNeighborX="4159" custLinFactNeighborY="-483">
        <dgm:presLayoutVars>
          <dgm:bulletEnabled val="1"/>
        </dgm:presLayoutVars>
      </dgm:prSet>
      <dgm:spPr/>
      <dgm:t>
        <a:bodyPr/>
        <a:lstStyle/>
        <a:p>
          <a:endParaRPr lang="en-US"/>
        </a:p>
      </dgm:t>
    </dgm:pt>
  </dgm:ptLst>
  <dgm:cxnLst>
    <dgm:cxn modelId="{E938B3CF-AA95-E448-AC4A-F55A0BFB867D}" type="presOf" srcId="{7A2D9FB4-B160-4CBF-8503-4C10E3B31F22}" destId="{AB3B6F70-BB87-4335-8C37-AE34267BDA26}" srcOrd="0" destOrd="0" presId="urn:microsoft.com/office/officeart/2005/8/layout/hProcess9"/>
    <dgm:cxn modelId="{232A8BCA-EBE6-7F46-812E-800BC68E8A60}" type="presOf" srcId="{891F56FB-4940-4FE5-962F-645614B673C6}" destId="{C5966E1E-399D-4857-BEFB-8E5E944B2B24}" srcOrd="0" destOrd="0" presId="urn:microsoft.com/office/officeart/2005/8/layout/hProcess9"/>
    <dgm:cxn modelId="{E988F1E7-A504-49E6-8429-4EBB2EC127EB}" srcId="{891F56FB-4940-4FE5-962F-645614B673C6}" destId="{1B72D01A-ACD1-48B1-BCAB-CC2E4A5C60CA}" srcOrd="0" destOrd="0" parTransId="{3C73A455-2830-427A-A737-6548972AB9BE}" sibTransId="{0CFE0E87-FDD6-4CF0-94A4-F42AE7EB23BC}"/>
    <dgm:cxn modelId="{EB54C5A9-2100-7A4E-8E3C-9D4102876253}" type="presOf" srcId="{3B7947BE-3C63-4FDC-9F2D-0CB21D46E952}" destId="{7C44D1B3-4BB3-4052-A13D-DAC11EE091B9}" srcOrd="0" destOrd="0" presId="urn:microsoft.com/office/officeart/2005/8/layout/hProcess9"/>
    <dgm:cxn modelId="{737D2B18-6C0B-8D46-B484-F3628402AAB8}" type="presOf" srcId="{1B72D01A-ACD1-48B1-BCAB-CC2E4A5C60CA}" destId="{D0B83B90-6801-4A1D-B17B-0F154FFCD899}" srcOrd="0" destOrd="0" presId="urn:microsoft.com/office/officeart/2005/8/layout/hProcess9"/>
    <dgm:cxn modelId="{B38FD52D-B3CB-45E5-80D8-2BBB07095F21}" srcId="{891F56FB-4940-4FE5-962F-645614B673C6}" destId="{3B7947BE-3C63-4FDC-9F2D-0CB21D46E952}" srcOrd="3" destOrd="0" parTransId="{333A863B-A473-40E1-B454-921B922416B9}" sibTransId="{8AC0DB02-A96A-4B1F-B448-AA360EAA3BDC}"/>
    <dgm:cxn modelId="{ECA94E35-E85D-4364-B235-588622364C30}" srcId="{891F56FB-4940-4FE5-962F-645614B673C6}" destId="{C6F49247-6B80-4FA7-8DF1-F17E359A67BF}" srcOrd="1" destOrd="0" parTransId="{EA6AB970-B00E-44A4-BD91-343E0BCCAFBE}" sibTransId="{FED1C20C-FE39-44CF-B628-96DBAB042046}"/>
    <dgm:cxn modelId="{11B524D5-3EB4-674B-B59E-2EA6AB5AFE38}" type="presOf" srcId="{C6F49247-6B80-4FA7-8DF1-F17E359A67BF}" destId="{42C8ECDD-2092-4470-9935-DAC5EFB76A25}" srcOrd="0" destOrd="0" presId="urn:microsoft.com/office/officeart/2005/8/layout/hProcess9"/>
    <dgm:cxn modelId="{A6833E05-9D90-4459-A0A3-D81815EC31FA}" srcId="{891F56FB-4940-4FE5-962F-645614B673C6}" destId="{7A2D9FB4-B160-4CBF-8503-4C10E3B31F22}" srcOrd="2" destOrd="0" parTransId="{D0D4135B-F2BD-433B-8E14-53DEB8DD32CD}" sibTransId="{577433D9-A800-42B3-9574-81A5F66D5491}"/>
    <dgm:cxn modelId="{D76F7A0A-D678-774C-BA63-31966CCC0C71}" type="presParOf" srcId="{C5966E1E-399D-4857-BEFB-8E5E944B2B24}" destId="{B904AB31-C170-49E4-9A61-EAD727DEEF32}" srcOrd="0" destOrd="0" presId="urn:microsoft.com/office/officeart/2005/8/layout/hProcess9"/>
    <dgm:cxn modelId="{C609CD98-26DE-D949-A8E9-C159EFEEFDAF}" type="presParOf" srcId="{C5966E1E-399D-4857-BEFB-8E5E944B2B24}" destId="{34F0BC1D-B1C3-46DF-9AFF-CD6A8A7FD30E}" srcOrd="1" destOrd="0" presId="urn:microsoft.com/office/officeart/2005/8/layout/hProcess9"/>
    <dgm:cxn modelId="{B3B5C6C1-9B3B-DA40-9520-E1DAE3EC9D9A}" type="presParOf" srcId="{34F0BC1D-B1C3-46DF-9AFF-CD6A8A7FD30E}" destId="{D0B83B90-6801-4A1D-B17B-0F154FFCD899}" srcOrd="0" destOrd="0" presId="urn:microsoft.com/office/officeart/2005/8/layout/hProcess9"/>
    <dgm:cxn modelId="{85A95798-2510-0543-9FFA-4B6AD0958556}" type="presParOf" srcId="{34F0BC1D-B1C3-46DF-9AFF-CD6A8A7FD30E}" destId="{6D68A13F-CD9B-42B7-A14D-D646125EEA1A}" srcOrd="1" destOrd="0" presId="urn:microsoft.com/office/officeart/2005/8/layout/hProcess9"/>
    <dgm:cxn modelId="{C886A3E4-ED65-C340-9D24-535928F78BC5}" type="presParOf" srcId="{34F0BC1D-B1C3-46DF-9AFF-CD6A8A7FD30E}" destId="{42C8ECDD-2092-4470-9935-DAC5EFB76A25}" srcOrd="2" destOrd="0" presId="urn:microsoft.com/office/officeart/2005/8/layout/hProcess9"/>
    <dgm:cxn modelId="{810621D5-EFD4-D54D-BADF-B752CDD25B21}" type="presParOf" srcId="{34F0BC1D-B1C3-46DF-9AFF-CD6A8A7FD30E}" destId="{ACB8CC40-72F8-4074-A5A3-0EEFDB5B0192}" srcOrd="3" destOrd="0" presId="urn:microsoft.com/office/officeart/2005/8/layout/hProcess9"/>
    <dgm:cxn modelId="{5EB904F0-D97B-604B-A171-33B0060E8282}" type="presParOf" srcId="{34F0BC1D-B1C3-46DF-9AFF-CD6A8A7FD30E}" destId="{AB3B6F70-BB87-4335-8C37-AE34267BDA26}" srcOrd="4" destOrd="0" presId="urn:microsoft.com/office/officeart/2005/8/layout/hProcess9"/>
    <dgm:cxn modelId="{CADFD078-42E5-FD43-B787-3823578F084F}" type="presParOf" srcId="{34F0BC1D-B1C3-46DF-9AFF-CD6A8A7FD30E}" destId="{3413D30C-236C-4768-80C2-26170320EE5B}" srcOrd="5" destOrd="0" presId="urn:microsoft.com/office/officeart/2005/8/layout/hProcess9"/>
    <dgm:cxn modelId="{A0AA21E5-E0AC-234F-BF97-03D89B4B4434}" type="presParOf" srcId="{34F0BC1D-B1C3-46DF-9AFF-CD6A8A7FD30E}" destId="{7C44D1B3-4BB3-4052-A13D-DAC11EE091B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1E89A4-D74B-754A-A9F9-038CFB1DC94B}"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GB"/>
        </a:p>
      </dgm:t>
    </dgm:pt>
    <dgm:pt modelId="{89DD987E-DA86-5E44-AE86-76CB36BD6167}">
      <dgm:prSet phldrT="[Text]"/>
      <dgm:spPr/>
      <dgm:t>
        <a:bodyPr/>
        <a:lstStyle/>
        <a:p>
          <a:r>
            <a:rPr lang="en-GB">
              <a:solidFill>
                <a:schemeClr val="tx1"/>
              </a:solidFill>
            </a:rPr>
            <a:t>Research</a:t>
          </a:r>
        </a:p>
      </dgm:t>
    </dgm:pt>
    <dgm:pt modelId="{4F28AD73-D88D-DC4C-9DFD-8FA8E1EEA8FF}" type="parTrans" cxnId="{1B608E73-3D85-074A-9AD8-310D95D1D755}">
      <dgm:prSet/>
      <dgm:spPr/>
      <dgm:t>
        <a:bodyPr/>
        <a:lstStyle/>
        <a:p>
          <a:endParaRPr lang="en-GB">
            <a:solidFill>
              <a:schemeClr val="tx1"/>
            </a:solidFill>
          </a:endParaRPr>
        </a:p>
      </dgm:t>
    </dgm:pt>
    <dgm:pt modelId="{D60CA393-0A52-6942-8389-3E5DFF1ECC7B}" type="sibTrans" cxnId="{1B608E73-3D85-074A-9AD8-310D95D1D755}">
      <dgm:prSet/>
      <dgm:spPr/>
      <dgm:t>
        <a:bodyPr/>
        <a:lstStyle/>
        <a:p>
          <a:endParaRPr lang="en-GB">
            <a:solidFill>
              <a:schemeClr val="tx1"/>
            </a:solidFill>
          </a:endParaRPr>
        </a:p>
      </dgm:t>
    </dgm:pt>
    <dgm:pt modelId="{B28579B8-2EC0-2147-943F-E1ABD3A99E26}">
      <dgm:prSet phldrT="[Text]"/>
      <dgm:spPr/>
      <dgm:t>
        <a:bodyPr/>
        <a:lstStyle/>
        <a:p>
          <a:r>
            <a:rPr lang="en-GB">
              <a:solidFill>
                <a:schemeClr val="tx1"/>
              </a:solidFill>
            </a:rPr>
            <a:t>Impact assessment</a:t>
          </a:r>
        </a:p>
      </dgm:t>
    </dgm:pt>
    <dgm:pt modelId="{A6AC7DE6-8D6B-CA40-B7B8-AE44D9595CBA}" type="parTrans" cxnId="{1845A79B-F704-284F-95C9-8E025C338B27}">
      <dgm:prSet/>
      <dgm:spPr/>
      <dgm:t>
        <a:bodyPr/>
        <a:lstStyle/>
        <a:p>
          <a:endParaRPr lang="en-GB">
            <a:solidFill>
              <a:schemeClr val="tx1"/>
            </a:solidFill>
          </a:endParaRPr>
        </a:p>
      </dgm:t>
    </dgm:pt>
    <dgm:pt modelId="{BB8FA28E-9B78-4749-BD2A-109A64E6DE3C}" type="sibTrans" cxnId="{1845A79B-F704-284F-95C9-8E025C338B27}">
      <dgm:prSet/>
      <dgm:spPr/>
      <dgm:t>
        <a:bodyPr/>
        <a:lstStyle/>
        <a:p>
          <a:endParaRPr lang="en-GB">
            <a:solidFill>
              <a:schemeClr val="tx1"/>
            </a:solidFill>
          </a:endParaRPr>
        </a:p>
      </dgm:t>
    </dgm:pt>
    <dgm:pt modelId="{F763AD1B-0244-2449-851D-F05DF6F32605}">
      <dgm:prSet phldrT="[Text]"/>
      <dgm:spPr/>
      <dgm:t>
        <a:bodyPr/>
        <a:lstStyle/>
        <a:p>
          <a:r>
            <a:rPr lang="en-GB" dirty="0">
              <a:solidFill>
                <a:schemeClr val="tx1"/>
              </a:solidFill>
            </a:rPr>
            <a:t>Policy</a:t>
          </a:r>
        </a:p>
      </dgm:t>
    </dgm:pt>
    <dgm:pt modelId="{11B96324-40E8-C24E-B340-B2D5FDC804CD}" type="parTrans" cxnId="{37ABA41F-7D4C-6C45-85D3-E672E93DD16A}">
      <dgm:prSet/>
      <dgm:spPr/>
      <dgm:t>
        <a:bodyPr/>
        <a:lstStyle/>
        <a:p>
          <a:endParaRPr lang="en-GB">
            <a:solidFill>
              <a:schemeClr val="tx1"/>
            </a:solidFill>
          </a:endParaRPr>
        </a:p>
      </dgm:t>
    </dgm:pt>
    <dgm:pt modelId="{DE82C87B-2C87-DD4B-8515-BF9988613B0F}" type="sibTrans" cxnId="{37ABA41F-7D4C-6C45-85D3-E672E93DD16A}">
      <dgm:prSet/>
      <dgm:spPr/>
      <dgm:t>
        <a:bodyPr/>
        <a:lstStyle/>
        <a:p>
          <a:endParaRPr lang="en-GB">
            <a:solidFill>
              <a:schemeClr val="tx1"/>
            </a:solidFill>
          </a:endParaRPr>
        </a:p>
      </dgm:t>
    </dgm:pt>
    <dgm:pt modelId="{CF478384-79B2-B94E-B138-83D3A6475BAA}">
      <dgm:prSet phldrT="[Text]"/>
      <dgm:spPr/>
      <dgm:t>
        <a:bodyPr/>
        <a:lstStyle/>
        <a:p>
          <a:r>
            <a:rPr lang="en-GB">
              <a:solidFill>
                <a:schemeClr val="tx1"/>
              </a:solidFill>
            </a:rPr>
            <a:t>Practice</a:t>
          </a:r>
        </a:p>
      </dgm:t>
    </dgm:pt>
    <dgm:pt modelId="{132BB4FF-E404-304B-9B2B-778882FD738C}" type="sibTrans" cxnId="{0C295677-E4B3-9140-946E-1DD8C386E039}">
      <dgm:prSet/>
      <dgm:spPr/>
      <dgm:t>
        <a:bodyPr/>
        <a:lstStyle/>
        <a:p>
          <a:endParaRPr lang="en-GB">
            <a:solidFill>
              <a:schemeClr val="tx1"/>
            </a:solidFill>
          </a:endParaRPr>
        </a:p>
      </dgm:t>
    </dgm:pt>
    <dgm:pt modelId="{B7E303B6-6BE2-A344-A562-B8176E6250AF}" type="parTrans" cxnId="{0C295677-E4B3-9140-946E-1DD8C386E039}">
      <dgm:prSet/>
      <dgm:spPr/>
      <dgm:t>
        <a:bodyPr/>
        <a:lstStyle/>
        <a:p>
          <a:endParaRPr lang="en-GB">
            <a:solidFill>
              <a:schemeClr val="tx1"/>
            </a:solidFill>
          </a:endParaRPr>
        </a:p>
      </dgm:t>
    </dgm:pt>
    <dgm:pt modelId="{1637BD1D-81D9-A041-8A18-890D7E34C43A}" type="pres">
      <dgm:prSet presAssocID="{051E89A4-D74B-754A-A9F9-038CFB1DC94B}" presName="Name0" presStyleCnt="0">
        <dgm:presLayoutVars>
          <dgm:dir/>
          <dgm:resizeHandles val="exact"/>
        </dgm:presLayoutVars>
      </dgm:prSet>
      <dgm:spPr/>
      <dgm:t>
        <a:bodyPr/>
        <a:lstStyle/>
        <a:p>
          <a:endParaRPr lang="en-US"/>
        </a:p>
      </dgm:t>
    </dgm:pt>
    <dgm:pt modelId="{889EFAE5-3A93-D746-9765-23534D4C63DA}" type="pres">
      <dgm:prSet presAssocID="{051E89A4-D74B-754A-A9F9-038CFB1DC94B}" presName="cycle" presStyleCnt="0"/>
      <dgm:spPr/>
    </dgm:pt>
    <dgm:pt modelId="{122AA545-8CC5-AE49-8625-D9E66B413A34}" type="pres">
      <dgm:prSet presAssocID="{89DD987E-DA86-5E44-AE86-76CB36BD6167}" presName="nodeFirstNode" presStyleLbl="node1" presStyleIdx="0" presStyleCnt="4">
        <dgm:presLayoutVars>
          <dgm:bulletEnabled val="1"/>
        </dgm:presLayoutVars>
      </dgm:prSet>
      <dgm:spPr/>
      <dgm:t>
        <a:bodyPr/>
        <a:lstStyle/>
        <a:p>
          <a:endParaRPr lang="en-US"/>
        </a:p>
      </dgm:t>
    </dgm:pt>
    <dgm:pt modelId="{B9263B19-EA0D-9245-A8F4-A245345CD838}" type="pres">
      <dgm:prSet presAssocID="{D60CA393-0A52-6942-8389-3E5DFF1ECC7B}" presName="sibTransFirstNode" presStyleLbl="bgShp" presStyleIdx="0" presStyleCnt="1"/>
      <dgm:spPr/>
      <dgm:t>
        <a:bodyPr/>
        <a:lstStyle/>
        <a:p>
          <a:endParaRPr lang="en-US"/>
        </a:p>
      </dgm:t>
    </dgm:pt>
    <dgm:pt modelId="{493DC391-3EAD-0B43-B8C0-4F301A8C45AF}" type="pres">
      <dgm:prSet presAssocID="{CF478384-79B2-B94E-B138-83D3A6475BAA}" presName="nodeFollowingNodes" presStyleLbl="node1" presStyleIdx="1" presStyleCnt="4">
        <dgm:presLayoutVars>
          <dgm:bulletEnabled val="1"/>
        </dgm:presLayoutVars>
      </dgm:prSet>
      <dgm:spPr/>
      <dgm:t>
        <a:bodyPr/>
        <a:lstStyle/>
        <a:p>
          <a:endParaRPr lang="en-US"/>
        </a:p>
      </dgm:t>
    </dgm:pt>
    <dgm:pt modelId="{19F070C0-93EC-6E46-A200-4B7466DA6F74}" type="pres">
      <dgm:prSet presAssocID="{B28579B8-2EC0-2147-943F-E1ABD3A99E26}" presName="nodeFollowingNodes" presStyleLbl="node1" presStyleIdx="2" presStyleCnt="4">
        <dgm:presLayoutVars>
          <dgm:bulletEnabled val="1"/>
        </dgm:presLayoutVars>
      </dgm:prSet>
      <dgm:spPr/>
      <dgm:t>
        <a:bodyPr/>
        <a:lstStyle/>
        <a:p>
          <a:endParaRPr lang="en-US"/>
        </a:p>
      </dgm:t>
    </dgm:pt>
    <dgm:pt modelId="{768268D0-8CE3-664C-A608-FC26B9416612}" type="pres">
      <dgm:prSet presAssocID="{F763AD1B-0244-2449-851D-F05DF6F32605}" presName="nodeFollowingNodes" presStyleLbl="node1" presStyleIdx="3" presStyleCnt="4">
        <dgm:presLayoutVars>
          <dgm:bulletEnabled val="1"/>
        </dgm:presLayoutVars>
      </dgm:prSet>
      <dgm:spPr/>
      <dgm:t>
        <a:bodyPr/>
        <a:lstStyle/>
        <a:p>
          <a:endParaRPr lang="en-US"/>
        </a:p>
      </dgm:t>
    </dgm:pt>
  </dgm:ptLst>
  <dgm:cxnLst>
    <dgm:cxn modelId="{37ABA41F-7D4C-6C45-85D3-E672E93DD16A}" srcId="{051E89A4-D74B-754A-A9F9-038CFB1DC94B}" destId="{F763AD1B-0244-2449-851D-F05DF6F32605}" srcOrd="3" destOrd="0" parTransId="{11B96324-40E8-C24E-B340-B2D5FDC804CD}" sibTransId="{DE82C87B-2C87-DD4B-8515-BF9988613B0F}"/>
    <dgm:cxn modelId="{36BC76D2-35EF-DC4D-A6F1-08B8A05B1721}" type="presOf" srcId="{F763AD1B-0244-2449-851D-F05DF6F32605}" destId="{768268D0-8CE3-664C-A608-FC26B9416612}" srcOrd="0" destOrd="0" presId="urn:microsoft.com/office/officeart/2005/8/layout/cycle3"/>
    <dgm:cxn modelId="{08253029-3972-1F46-A578-4E6EA2A467BD}" type="presOf" srcId="{CF478384-79B2-B94E-B138-83D3A6475BAA}" destId="{493DC391-3EAD-0B43-B8C0-4F301A8C45AF}" srcOrd="0" destOrd="0" presId="urn:microsoft.com/office/officeart/2005/8/layout/cycle3"/>
    <dgm:cxn modelId="{1845A79B-F704-284F-95C9-8E025C338B27}" srcId="{051E89A4-D74B-754A-A9F9-038CFB1DC94B}" destId="{B28579B8-2EC0-2147-943F-E1ABD3A99E26}" srcOrd="2" destOrd="0" parTransId="{A6AC7DE6-8D6B-CA40-B7B8-AE44D9595CBA}" sibTransId="{BB8FA28E-9B78-4749-BD2A-109A64E6DE3C}"/>
    <dgm:cxn modelId="{A191E60E-E617-5E41-8236-930F5D8BEBC3}" type="presOf" srcId="{D60CA393-0A52-6942-8389-3E5DFF1ECC7B}" destId="{B9263B19-EA0D-9245-A8F4-A245345CD838}" srcOrd="0" destOrd="0" presId="urn:microsoft.com/office/officeart/2005/8/layout/cycle3"/>
    <dgm:cxn modelId="{1B608E73-3D85-074A-9AD8-310D95D1D755}" srcId="{051E89A4-D74B-754A-A9F9-038CFB1DC94B}" destId="{89DD987E-DA86-5E44-AE86-76CB36BD6167}" srcOrd="0" destOrd="0" parTransId="{4F28AD73-D88D-DC4C-9DFD-8FA8E1EEA8FF}" sibTransId="{D60CA393-0A52-6942-8389-3E5DFF1ECC7B}"/>
    <dgm:cxn modelId="{0C295677-E4B3-9140-946E-1DD8C386E039}" srcId="{051E89A4-D74B-754A-A9F9-038CFB1DC94B}" destId="{CF478384-79B2-B94E-B138-83D3A6475BAA}" srcOrd="1" destOrd="0" parTransId="{B7E303B6-6BE2-A344-A562-B8176E6250AF}" sibTransId="{132BB4FF-E404-304B-9B2B-778882FD738C}"/>
    <dgm:cxn modelId="{EDD902C3-FE23-274B-9F69-89FBE9E6941A}" type="presOf" srcId="{051E89A4-D74B-754A-A9F9-038CFB1DC94B}" destId="{1637BD1D-81D9-A041-8A18-890D7E34C43A}" srcOrd="0" destOrd="0" presId="urn:microsoft.com/office/officeart/2005/8/layout/cycle3"/>
    <dgm:cxn modelId="{605656BA-17BE-0A49-9A0E-0731F793924C}" type="presOf" srcId="{89DD987E-DA86-5E44-AE86-76CB36BD6167}" destId="{122AA545-8CC5-AE49-8625-D9E66B413A34}" srcOrd="0" destOrd="0" presId="urn:microsoft.com/office/officeart/2005/8/layout/cycle3"/>
    <dgm:cxn modelId="{83A08878-B7BC-9142-8869-63179974A7DE}" type="presOf" srcId="{B28579B8-2EC0-2147-943F-E1ABD3A99E26}" destId="{19F070C0-93EC-6E46-A200-4B7466DA6F74}" srcOrd="0" destOrd="0" presId="urn:microsoft.com/office/officeart/2005/8/layout/cycle3"/>
    <dgm:cxn modelId="{4615AB60-C16E-0E43-A3B2-42FB8145CE7D}" type="presParOf" srcId="{1637BD1D-81D9-A041-8A18-890D7E34C43A}" destId="{889EFAE5-3A93-D746-9765-23534D4C63DA}" srcOrd="0" destOrd="0" presId="urn:microsoft.com/office/officeart/2005/8/layout/cycle3"/>
    <dgm:cxn modelId="{D3FE691A-EBAD-F345-B3BA-348470EA2648}" type="presParOf" srcId="{889EFAE5-3A93-D746-9765-23534D4C63DA}" destId="{122AA545-8CC5-AE49-8625-D9E66B413A34}" srcOrd="0" destOrd="0" presId="urn:microsoft.com/office/officeart/2005/8/layout/cycle3"/>
    <dgm:cxn modelId="{CCC0D032-CA43-0543-9B84-8A3116952AD2}" type="presParOf" srcId="{889EFAE5-3A93-D746-9765-23534D4C63DA}" destId="{B9263B19-EA0D-9245-A8F4-A245345CD838}" srcOrd="1" destOrd="0" presId="urn:microsoft.com/office/officeart/2005/8/layout/cycle3"/>
    <dgm:cxn modelId="{A01F713C-5792-BE40-A84C-C2B4675BD0F2}" type="presParOf" srcId="{889EFAE5-3A93-D746-9765-23534D4C63DA}" destId="{493DC391-3EAD-0B43-B8C0-4F301A8C45AF}" srcOrd="2" destOrd="0" presId="urn:microsoft.com/office/officeart/2005/8/layout/cycle3"/>
    <dgm:cxn modelId="{769A910C-5AA9-E844-AC48-85CBF1249A31}" type="presParOf" srcId="{889EFAE5-3A93-D746-9765-23534D4C63DA}" destId="{19F070C0-93EC-6E46-A200-4B7466DA6F74}" srcOrd="3" destOrd="0" presId="urn:microsoft.com/office/officeart/2005/8/layout/cycle3"/>
    <dgm:cxn modelId="{766F89FC-1771-404B-80E5-73DA3609390A}" type="presParOf" srcId="{889EFAE5-3A93-D746-9765-23534D4C63DA}" destId="{768268D0-8CE3-664C-A608-FC26B9416612}"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4F20E4-8434-4533-91D7-1514F06052B7}"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9D1849BF-4AFC-4C0F-BF15-4403216AA16A}">
      <dgm:prSet/>
      <dgm:spPr/>
      <dgm:t>
        <a:bodyPr/>
        <a:lstStyle/>
        <a:p>
          <a:r>
            <a:rPr lang="en-GB" b="1"/>
            <a:t>C</a:t>
          </a:r>
          <a:r>
            <a:rPr lang="en-GB"/>
            <a:t>reating </a:t>
          </a:r>
          <a:r>
            <a:rPr lang="en-GB" b="1"/>
            <a:t>A</a:t>
          </a:r>
          <a:r>
            <a:rPr lang="en-GB"/>
            <a:t>ligned </a:t>
          </a:r>
          <a:r>
            <a:rPr lang="en-GB" b="1"/>
            <a:t>I</a:t>
          </a:r>
          <a:r>
            <a:rPr lang="en-GB"/>
            <a:t>nteractive </a:t>
          </a:r>
          <a:r>
            <a:rPr lang="en-GB" b="1"/>
            <a:t>e</a:t>
          </a:r>
          <a:r>
            <a:rPr lang="en-GB"/>
            <a:t>ducational </a:t>
          </a:r>
          <a:r>
            <a:rPr lang="en-GB" b="1"/>
            <a:t>R</a:t>
          </a:r>
          <a:r>
            <a:rPr lang="en-GB"/>
            <a:t>esource </a:t>
          </a:r>
          <a:r>
            <a:rPr lang="en-GB" b="1"/>
            <a:t>O</a:t>
          </a:r>
          <a:r>
            <a:rPr lang="en-GB"/>
            <a:t>pportunities</a:t>
          </a:r>
          <a:endParaRPr lang="en-US"/>
        </a:p>
      </dgm:t>
    </dgm:pt>
    <dgm:pt modelId="{6E14D4E9-9BF3-4168-9CED-452981815497}" type="parTrans" cxnId="{00FFEF55-96C0-42DA-9FA0-85B94CCE5BCC}">
      <dgm:prSet/>
      <dgm:spPr/>
      <dgm:t>
        <a:bodyPr/>
        <a:lstStyle/>
        <a:p>
          <a:endParaRPr lang="en-US"/>
        </a:p>
      </dgm:t>
    </dgm:pt>
    <dgm:pt modelId="{35EB9AB3-0776-42AA-941E-A4051DB72EE5}" type="sibTrans" cxnId="{00FFEF55-96C0-42DA-9FA0-85B94CCE5BCC}">
      <dgm:prSet/>
      <dgm:spPr/>
      <dgm:t>
        <a:bodyPr/>
        <a:lstStyle/>
        <a:p>
          <a:endParaRPr lang="en-US"/>
        </a:p>
      </dgm:t>
    </dgm:pt>
    <dgm:pt modelId="{39D5A4D9-3788-4162-A5E0-7C6D6897E75E}">
      <dgm:prSet/>
      <dgm:spPr/>
      <dgm:t>
        <a:bodyPr/>
        <a:lstStyle/>
        <a:p>
          <a:r>
            <a:rPr lang="en-GB" b="1"/>
            <a:t>What?</a:t>
          </a:r>
          <a:r>
            <a:rPr lang="en-GB"/>
            <a:t> A structured, two-day f2f workshop.</a:t>
          </a:r>
          <a:endParaRPr lang="en-US"/>
        </a:p>
      </dgm:t>
    </dgm:pt>
    <dgm:pt modelId="{D348B778-BDE6-49FE-B953-E6CC0FD0EAAD}" type="parTrans" cxnId="{ACEAB02E-5BAE-49B5-B264-056E729C7B36}">
      <dgm:prSet/>
      <dgm:spPr/>
      <dgm:t>
        <a:bodyPr/>
        <a:lstStyle/>
        <a:p>
          <a:endParaRPr lang="en-US"/>
        </a:p>
      </dgm:t>
    </dgm:pt>
    <dgm:pt modelId="{5D03687E-E8C3-44E6-B1F5-7227FA568E14}" type="sibTrans" cxnId="{ACEAB02E-5BAE-49B5-B264-056E729C7B36}">
      <dgm:prSet/>
      <dgm:spPr/>
      <dgm:t>
        <a:bodyPr/>
        <a:lstStyle/>
        <a:p>
          <a:endParaRPr lang="en-US"/>
        </a:p>
      </dgm:t>
    </dgm:pt>
    <dgm:pt modelId="{A7CD8806-DBCC-449E-8C9B-F059A094DFFE}">
      <dgm:prSet/>
      <dgm:spPr/>
      <dgm:t>
        <a:bodyPr/>
        <a:lstStyle/>
        <a:p>
          <a:r>
            <a:rPr lang="en-GB" b="1"/>
            <a:t>Purpose</a:t>
          </a:r>
          <a:r>
            <a:rPr lang="en-GB"/>
            <a:t>: to enable course teams to design (or redesign) for ABL.</a:t>
          </a:r>
          <a:endParaRPr lang="en-US"/>
        </a:p>
      </dgm:t>
    </dgm:pt>
    <dgm:pt modelId="{3D1E8199-345F-4F48-A53E-7DE1CF89F756}" type="parTrans" cxnId="{630A709D-78EC-450A-A611-DFC6A595ACA8}">
      <dgm:prSet/>
      <dgm:spPr/>
      <dgm:t>
        <a:bodyPr/>
        <a:lstStyle/>
        <a:p>
          <a:endParaRPr lang="en-US"/>
        </a:p>
      </dgm:t>
    </dgm:pt>
    <dgm:pt modelId="{F32F1EC0-3E14-4081-83E1-1488078108F9}" type="sibTrans" cxnId="{630A709D-78EC-450A-A611-DFC6A595ACA8}">
      <dgm:prSet/>
      <dgm:spPr/>
      <dgm:t>
        <a:bodyPr/>
        <a:lstStyle/>
        <a:p>
          <a:endParaRPr lang="en-US"/>
        </a:p>
      </dgm:t>
    </dgm:pt>
    <dgm:pt modelId="{2626F669-5087-4A97-9EBA-FCEF270D831D}">
      <dgm:prSet/>
      <dgm:spPr/>
      <dgm:t>
        <a:bodyPr/>
        <a:lstStyle/>
        <a:p>
          <a:r>
            <a:rPr lang="en-GB" b="1"/>
            <a:t>Attendees</a:t>
          </a:r>
          <a:r>
            <a:rPr lang="en-GB"/>
            <a:t>: course team(s), learning technologist, students.</a:t>
          </a:r>
          <a:endParaRPr lang="en-US"/>
        </a:p>
      </dgm:t>
    </dgm:pt>
    <dgm:pt modelId="{2D0DAC2E-818C-4E21-B4C9-03B5113E896B}" type="parTrans" cxnId="{BECBE8DE-2E51-44B0-9F9A-01811FCAB783}">
      <dgm:prSet/>
      <dgm:spPr/>
      <dgm:t>
        <a:bodyPr/>
        <a:lstStyle/>
        <a:p>
          <a:endParaRPr lang="en-US"/>
        </a:p>
      </dgm:t>
    </dgm:pt>
    <dgm:pt modelId="{8E165CEA-68C4-479A-AFD8-9F7575D0ACDE}" type="sibTrans" cxnId="{BECBE8DE-2E51-44B0-9F9A-01811FCAB783}">
      <dgm:prSet/>
      <dgm:spPr/>
      <dgm:t>
        <a:bodyPr/>
        <a:lstStyle/>
        <a:p>
          <a:endParaRPr lang="en-US"/>
        </a:p>
      </dgm:t>
    </dgm:pt>
    <dgm:pt modelId="{3D208A7B-A0BB-4FA1-B61B-AE2E5493B573}">
      <dgm:prSet/>
      <dgm:spPr/>
      <dgm:t>
        <a:bodyPr/>
        <a:lstStyle/>
        <a:p>
          <a:r>
            <a:rPr lang="en-GB" b="1" dirty="0"/>
            <a:t>May also be attended by</a:t>
          </a:r>
          <a:r>
            <a:rPr lang="en-GB" dirty="0"/>
            <a:t>: external examiners, academic librarians, critical friends and other stakeholders, such as employers.</a:t>
          </a:r>
          <a:endParaRPr lang="en-US" dirty="0"/>
        </a:p>
      </dgm:t>
    </dgm:pt>
    <dgm:pt modelId="{06A8B47A-8294-498C-B5A9-66A9FBC4A7E0}" type="parTrans" cxnId="{BD26C2BE-A1D8-45AA-A57F-1EA7DC331194}">
      <dgm:prSet/>
      <dgm:spPr/>
      <dgm:t>
        <a:bodyPr/>
        <a:lstStyle/>
        <a:p>
          <a:endParaRPr lang="en-US"/>
        </a:p>
      </dgm:t>
    </dgm:pt>
    <dgm:pt modelId="{4862CA97-F4D0-4DC2-857D-2E6109BD04DD}" type="sibTrans" cxnId="{BD26C2BE-A1D8-45AA-A57F-1EA7DC331194}">
      <dgm:prSet/>
      <dgm:spPr/>
      <dgm:t>
        <a:bodyPr/>
        <a:lstStyle/>
        <a:p>
          <a:endParaRPr lang="en-US"/>
        </a:p>
      </dgm:t>
    </dgm:pt>
    <dgm:pt modelId="{6D58216B-7155-43B8-81BE-5F6206794930}">
      <dgm:prSet/>
      <dgm:spPr/>
      <dgm:t>
        <a:bodyPr/>
        <a:lstStyle/>
        <a:p>
          <a:r>
            <a:rPr lang="en-GB" b="1"/>
            <a:t>Facilitated by</a:t>
          </a:r>
          <a:r>
            <a:rPr lang="en-GB"/>
            <a:t>: trained facilitator, usually a Learning Designer</a:t>
          </a:r>
          <a:endParaRPr lang="en-US"/>
        </a:p>
      </dgm:t>
    </dgm:pt>
    <dgm:pt modelId="{0640366A-F142-4B53-A918-AA9D84CF4D7E}" type="parTrans" cxnId="{C97EC46B-65A8-483A-B8FB-EFD88212BC82}">
      <dgm:prSet/>
      <dgm:spPr/>
      <dgm:t>
        <a:bodyPr/>
        <a:lstStyle/>
        <a:p>
          <a:endParaRPr lang="en-US"/>
        </a:p>
      </dgm:t>
    </dgm:pt>
    <dgm:pt modelId="{BCE2FC94-0BEA-4C0D-AE70-E06E498F509E}" type="sibTrans" cxnId="{C97EC46B-65A8-483A-B8FB-EFD88212BC82}">
      <dgm:prSet/>
      <dgm:spPr/>
      <dgm:t>
        <a:bodyPr/>
        <a:lstStyle/>
        <a:p>
          <a:endParaRPr lang="en-US"/>
        </a:p>
      </dgm:t>
    </dgm:pt>
    <dgm:pt modelId="{AD7D6825-A08C-8E4F-8068-C1AF821E761B}" type="pres">
      <dgm:prSet presAssocID="{874F20E4-8434-4533-91D7-1514F06052B7}" presName="vert0" presStyleCnt="0">
        <dgm:presLayoutVars>
          <dgm:dir/>
          <dgm:animOne val="branch"/>
          <dgm:animLvl val="lvl"/>
        </dgm:presLayoutVars>
      </dgm:prSet>
      <dgm:spPr/>
      <dgm:t>
        <a:bodyPr/>
        <a:lstStyle/>
        <a:p>
          <a:endParaRPr lang="en-US"/>
        </a:p>
      </dgm:t>
    </dgm:pt>
    <dgm:pt modelId="{3ADD8A1D-F1E9-2D48-A74B-3C64FB008B66}" type="pres">
      <dgm:prSet presAssocID="{9D1849BF-4AFC-4C0F-BF15-4403216AA16A}" presName="thickLine" presStyleLbl="alignNode1" presStyleIdx="0" presStyleCnt="6"/>
      <dgm:spPr/>
    </dgm:pt>
    <dgm:pt modelId="{67382776-A55E-5940-9414-42EF72674590}" type="pres">
      <dgm:prSet presAssocID="{9D1849BF-4AFC-4C0F-BF15-4403216AA16A}" presName="horz1" presStyleCnt="0"/>
      <dgm:spPr/>
    </dgm:pt>
    <dgm:pt modelId="{8CB04FBC-2D6C-3544-9C24-75FD599A2D23}" type="pres">
      <dgm:prSet presAssocID="{9D1849BF-4AFC-4C0F-BF15-4403216AA16A}" presName="tx1" presStyleLbl="revTx" presStyleIdx="0" presStyleCnt="6"/>
      <dgm:spPr/>
      <dgm:t>
        <a:bodyPr/>
        <a:lstStyle/>
        <a:p>
          <a:endParaRPr lang="en-US"/>
        </a:p>
      </dgm:t>
    </dgm:pt>
    <dgm:pt modelId="{EDE737AB-2D47-D843-8A3B-72C10129D240}" type="pres">
      <dgm:prSet presAssocID="{9D1849BF-4AFC-4C0F-BF15-4403216AA16A}" presName="vert1" presStyleCnt="0"/>
      <dgm:spPr/>
    </dgm:pt>
    <dgm:pt modelId="{C8B6CF54-E817-E245-9E29-0A8DF7CCC20D}" type="pres">
      <dgm:prSet presAssocID="{39D5A4D9-3788-4162-A5E0-7C6D6897E75E}" presName="thickLine" presStyleLbl="alignNode1" presStyleIdx="1" presStyleCnt="6"/>
      <dgm:spPr/>
    </dgm:pt>
    <dgm:pt modelId="{83E7B4B6-BECC-354B-886B-6E6DAC148116}" type="pres">
      <dgm:prSet presAssocID="{39D5A4D9-3788-4162-A5E0-7C6D6897E75E}" presName="horz1" presStyleCnt="0"/>
      <dgm:spPr/>
    </dgm:pt>
    <dgm:pt modelId="{83017AF3-CF3E-4B43-A774-CFF134193C15}" type="pres">
      <dgm:prSet presAssocID="{39D5A4D9-3788-4162-A5E0-7C6D6897E75E}" presName="tx1" presStyleLbl="revTx" presStyleIdx="1" presStyleCnt="6"/>
      <dgm:spPr/>
      <dgm:t>
        <a:bodyPr/>
        <a:lstStyle/>
        <a:p>
          <a:endParaRPr lang="en-US"/>
        </a:p>
      </dgm:t>
    </dgm:pt>
    <dgm:pt modelId="{8D905B5B-F6FE-1E47-9EE7-0DCE98B1BBA6}" type="pres">
      <dgm:prSet presAssocID="{39D5A4D9-3788-4162-A5E0-7C6D6897E75E}" presName="vert1" presStyleCnt="0"/>
      <dgm:spPr/>
    </dgm:pt>
    <dgm:pt modelId="{AA9FC5B0-DD0A-014F-8F6B-816BFF1585B9}" type="pres">
      <dgm:prSet presAssocID="{A7CD8806-DBCC-449E-8C9B-F059A094DFFE}" presName="thickLine" presStyleLbl="alignNode1" presStyleIdx="2" presStyleCnt="6"/>
      <dgm:spPr/>
    </dgm:pt>
    <dgm:pt modelId="{EAB90F42-77A7-A44D-8283-06A063F87D43}" type="pres">
      <dgm:prSet presAssocID="{A7CD8806-DBCC-449E-8C9B-F059A094DFFE}" presName="horz1" presStyleCnt="0"/>
      <dgm:spPr/>
    </dgm:pt>
    <dgm:pt modelId="{B6FC1901-8C03-6946-96A4-46BC179AAD5B}" type="pres">
      <dgm:prSet presAssocID="{A7CD8806-DBCC-449E-8C9B-F059A094DFFE}" presName="tx1" presStyleLbl="revTx" presStyleIdx="2" presStyleCnt="6"/>
      <dgm:spPr/>
      <dgm:t>
        <a:bodyPr/>
        <a:lstStyle/>
        <a:p>
          <a:endParaRPr lang="en-US"/>
        </a:p>
      </dgm:t>
    </dgm:pt>
    <dgm:pt modelId="{2F933A37-2B1E-E44D-8C2A-C4858E3634E9}" type="pres">
      <dgm:prSet presAssocID="{A7CD8806-DBCC-449E-8C9B-F059A094DFFE}" presName="vert1" presStyleCnt="0"/>
      <dgm:spPr/>
    </dgm:pt>
    <dgm:pt modelId="{455CCF14-48A3-6A47-8292-1BA563D6A684}" type="pres">
      <dgm:prSet presAssocID="{2626F669-5087-4A97-9EBA-FCEF270D831D}" presName="thickLine" presStyleLbl="alignNode1" presStyleIdx="3" presStyleCnt="6"/>
      <dgm:spPr/>
    </dgm:pt>
    <dgm:pt modelId="{0A10BA1D-36DF-314F-A7AD-A3C9C6600B8F}" type="pres">
      <dgm:prSet presAssocID="{2626F669-5087-4A97-9EBA-FCEF270D831D}" presName="horz1" presStyleCnt="0"/>
      <dgm:spPr/>
    </dgm:pt>
    <dgm:pt modelId="{7E02F965-E8CA-7942-AFDF-37F5D1E135EA}" type="pres">
      <dgm:prSet presAssocID="{2626F669-5087-4A97-9EBA-FCEF270D831D}" presName="tx1" presStyleLbl="revTx" presStyleIdx="3" presStyleCnt="6"/>
      <dgm:spPr/>
      <dgm:t>
        <a:bodyPr/>
        <a:lstStyle/>
        <a:p>
          <a:endParaRPr lang="en-US"/>
        </a:p>
      </dgm:t>
    </dgm:pt>
    <dgm:pt modelId="{DCECA0F8-E197-3140-ACD2-9D047360B560}" type="pres">
      <dgm:prSet presAssocID="{2626F669-5087-4A97-9EBA-FCEF270D831D}" presName="vert1" presStyleCnt="0"/>
      <dgm:spPr/>
    </dgm:pt>
    <dgm:pt modelId="{3A5FB25B-295C-0541-B3D5-51BED37DC5F7}" type="pres">
      <dgm:prSet presAssocID="{3D208A7B-A0BB-4FA1-B61B-AE2E5493B573}" presName="thickLine" presStyleLbl="alignNode1" presStyleIdx="4" presStyleCnt="6"/>
      <dgm:spPr/>
    </dgm:pt>
    <dgm:pt modelId="{0E021A8E-3DC0-E446-94C4-8365B0F71A2B}" type="pres">
      <dgm:prSet presAssocID="{3D208A7B-A0BB-4FA1-B61B-AE2E5493B573}" presName="horz1" presStyleCnt="0"/>
      <dgm:spPr/>
    </dgm:pt>
    <dgm:pt modelId="{5B64C795-EB32-8E4F-A573-4E01CEE627E1}" type="pres">
      <dgm:prSet presAssocID="{3D208A7B-A0BB-4FA1-B61B-AE2E5493B573}" presName="tx1" presStyleLbl="revTx" presStyleIdx="4" presStyleCnt="6"/>
      <dgm:spPr/>
      <dgm:t>
        <a:bodyPr/>
        <a:lstStyle/>
        <a:p>
          <a:endParaRPr lang="en-US"/>
        </a:p>
      </dgm:t>
    </dgm:pt>
    <dgm:pt modelId="{1C1730B6-0785-7249-AA5F-47D0CA53672E}" type="pres">
      <dgm:prSet presAssocID="{3D208A7B-A0BB-4FA1-B61B-AE2E5493B573}" presName="vert1" presStyleCnt="0"/>
      <dgm:spPr/>
    </dgm:pt>
    <dgm:pt modelId="{C6F8EF34-9522-AC4E-A130-F71B48BFE8B3}" type="pres">
      <dgm:prSet presAssocID="{6D58216B-7155-43B8-81BE-5F6206794930}" presName="thickLine" presStyleLbl="alignNode1" presStyleIdx="5" presStyleCnt="6"/>
      <dgm:spPr/>
    </dgm:pt>
    <dgm:pt modelId="{46D4EE49-A6E0-3B48-BC06-76F7F822D8AA}" type="pres">
      <dgm:prSet presAssocID="{6D58216B-7155-43B8-81BE-5F6206794930}" presName="horz1" presStyleCnt="0"/>
      <dgm:spPr/>
    </dgm:pt>
    <dgm:pt modelId="{255A0973-B060-7C42-B82A-46834358F4E6}" type="pres">
      <dgm:prSet presAssocID="{6D58216B-7155-43B8-81BE-5F6206794930}" presName="tx1" presStyleLbl="revTx" presStyleIdx="5" presStyleCnt="6"/>
      <dgm:spPr/>
      <dgm:t>
        <a:bodyPr/>
        <a:lstStyle/>
        <a:p>
          <a:endParaRPr lang="en-US"/>
        </a:p>
      </dgm:t>
    </dgm:pt>
    <dgm:pt modelId="{551F7DF7-28CB-A34B-89CE-982966560CA9}" type="pres">
      <dgm:prSet presAssocID="{6D58216B-7155-43B8-81BE-5F6206794930}" presName="vert1" presStyleCnt="0"/>
      <dgm:spPr/>
    </dgm:pt>
  </dgm:ptLst>
  <dgm:cxnLst>
    <dgm:cxn modelId="{E7580E6D-244E-0749-A4A2-D6593A10EB42}" type="presOf" srcId="{2626F669-5087-4A97-9EBA-FCEF270D831D}" destId="{7E02F965-E8CA-7942-AFDF-37F5D1E135EA}" srcOrd="0" destOrd="0" presId="urn:microsoft.com/office/officeart/2008/layout/LinedList"/>
    <dgm:cxn modelId="{5950BCD6-77DC-834E-AAE1-E7ED408A5791}" type="presOf" srcId="{9D1849BF-4AFC-4C0F-BF15-4403216AA16A}" destId="{8CB04FBC-2D6C-3544-9C24-75FD599A2D23}" srcOrd="0" destOrd="0" presId="urn:microsoft.com/office/officeart/2008/layout/LinedList"/>
    <dgm:cxn modelId="{2B50B6E5-C29D-C040-8F3C-9912786B87B7}" type="presOf" srcId="{874F20E4-8434-4533-91D7-1514F06052B7}" destId="{AD7D6825-A08C-8E4F-8068-C1AF821E761B}" srcOrd="0" destOrd="0" presId="urn:microsoft.com/office/officeart/2008/layout/LinedList"/>
    <dgm:cxn modelId="{1D5D624D-E840-CD43-90AC-C6D783346364}" type="presOf" srcId="{6D58216B-7155-43B8-81BE-5F6206794930}" destId="{255A0973-B060-7C42-B82A-46834358F4E6}" srcOrd="0" destOrd="0" presId="urn:microsoft.com/office/officeart/2008/layout/LinedList"/>
    <dgm:cxn modelId="{3201CB32-39C5-BB45-B4E3-CEBB16D59858}" type="presOf" srcId="{39D5A4D9-3788-4162-A5E0-7C6D6897E75E}" destId="{83017AF3-CF3E-4B43-A774-CFF134193C15}" srcOrd="0" destOrd="0" presId="urn:microsoft.com/office/officeart/2008/layout/LinedList"/>
    <dgm:cxn modelId="{00FFEF55-96C0-42DA-9FA0-85B94CCE5BCC}" srcId="{874F20E4-8434-4533-91D7-1514F06052B7}" destId="{9D1849BF-4AFC-4C0F-BF15-4403216AA16A}" srcOrd="0" destOrd="0" parTransId="{6E14D4E9-9BF3-4168-9CED-452981815497}" sibTransId="{35EB9AB3-0776-42AA-941E-A4051DB72EE5}"/>
    <dgm:cxn modelId="{AB4E09F1-3742-EB4B-B67C-2022FEBB5983}" type="presOf" srcId="{A7CD8806-DBCC-449E-8C9B-F059A094DFFE}" destId="{B6FC1901-8C03-6946-96A4-46BC179AAD5B}" srcOrd="0" destOrd="0" presId="urn:microsoft.com/office/officeart/2008/layout/LinedList"/>
    <dgm:cxn modelId="{ACEAB02E-5BAE-49B5-B264-056E729C7B36}" srcId="{874F20E4-8434-4533-91D7-1514F06052B7}" destId="{39D5A4D9-3788-4162-A5E0-7C6D6897E75E}" srcOrd="1" destOrd="0" parTransId="{D348B778-BDE6-49FE-B953-E6CC0FD0EAAD}" sibTransId="{5D03687E-E8C3-44E6-B1F5-7227FA568E14}"/>
    <dgm:cxn modelId="{C97EC46B-65A8-483A-B8FB-EFD88212BC82}" srcId="{874F20E4-8434-4533-91D7-1514F06052B7}" destId="{6D58216B-7155-43B8-81BE-5F6206794930}" srcOrd="5" destOrd="0" parTransId="{0640366A-F142-4B53-A918-AA9D84CF4D7E}" sibTransId="{BCE2FC94-0BEA-4C0D-AE70-E06E498F509E}"/>
    <dgm:cxn modelId="{BD26C2BE-A1D8-45AA-A57F-1EA7DC331194}" srcId="{874F20E4-8434-4533-91D7-1514F06052B7}" destId="{3D208A7B-A0BB-4FA1-B61B-AE2E5493B573}" srcOrd="4" destOrd="0" parTransId="{06A8B47A-8294-498C-B5A9-66A9FBC4A7E0}" sibTransId="{4862CA97-F4D0-4DC2-857D-2E6109BD04DD}"/>
    <dgm:cxn modelId="{E2A60D00-93C1-CE40-878C-26E1F5519C33}" type="presOf" srcId="{3D208A7B-A0BB-4FA1-B61B-AE2E5493B573}" destId="{5B64C795-EB32-8E4F-A573-4E01CEE627E1}" srcOrd="0" destOrd="0" presId="urn:microsoft.com/office/officeart/2008/layout/LinedList"/>
    <dgm:cxn modelId="{BECBE8DE-2E51-44B0-9F9A-01811FCAB783}" srcId="{874F20E4-8434-4533-91D7-1514F06052B7}" destId="{2626F669-5087-4A97-9EBA-FCEF270D831D}" srcOrd="3" destOrd="0" parTransId="{2D0DAC2E-818C-4E21-B4C9-03B5113E896B}" sibTransId="{8E165CEA-68C4-479A-AFD8-9F7575D0ACDE}"/>
    <dgm:cxn modelId="{630A709D-78EC-450A-A611-DFC6A595ACA8}" srcId="{874F20E4-8434-4533-91D7-1514F06052B7}" destId="{A7CD8806-DBCC-449E-8C9B-F059A094DFFE}" srcOrd="2" destOrd="0" parTransId="{3D1E8199-345F-4F48-A53E-7DE1CF89F756}" sibTransId="{F32F1EC0-3E14-4081-83E1-1488078108F9}"/>
    <dgm:cxn modelId="{95DB0CA7-D87C-B747-B5BC-20B51AFE0C28}" type="presParOf" srcId="{AD7D6825-A08C-8E4F-8068-C1AF821E761B}" destId="{3ADD8A1D-F1E9-2D48-A74B-3C64FB008B66}" srcOrd="0" destOrd="0" presId="urn:microsoft.com/office/officeart/2008/layout/LinedList"/>
    <dgm:cxn modelId="{39D2D96C-04BF-4445-889A-034416687F2B}" type="presParOf" srcId="{AD7D6825-A08C-8E4F-8068-C1AF821E761B}" destId="{67382776-A55E-5940-9414-42EF72674590}" srcOrd="1" destOrd="0" presId="urn:microsoft.com/office/officeart/2008/layout/LinedList"/>
    <dgm:cxn modelId="{D2005AC9-9DEA-4741-9DA7-0B4B26B259D4}" type="presParOf" srcId="{67382776-A55E-5940-9414-42EF72674590}" destId="{8CB04FBC-2D6C-3544-9C24-75FD599A2D23}" srcOrd="0" destOrd="0" presId="urn:microsoft.com/office/officeart/2008/layout/LinedList"/>
    <dgm:cxn modelId="{CE8E3287-2201-7749-8543-6F147AD84411}" type="presParOf" srcId="{67382776-A55E-5940-9414-42EF72674590}" destId="{EDE737AB-2D47-D843-8A3B-72C10129D240}" srcOrd="1" destOrd="0" presId="urn:microsoft.com/office/officeart/2008/layout/LinedList"/>
    <dgm:cxn modelId="{73CFC55A-08EA-0249-92E8-CA0D2116FB12}" type="presParOf" srcId="{AD7D6825-A08C-8E4F-8068-C1AF821E761B}" destId="{C8B6CF54-E817-E245-9E29-0A8DF7CCC20D}" srcOrd="2" destOrd="0" presId="urn:microsoft.com/office/officeart/2008/layout/LinedList"/>
    <dgm:cxn modelId="{D99A077A-9C00-7F44-9447-4B98A4F11642}" type="presParOf" srcId="{AD7D6825-A08C-8E4F-8068-C1AF821E761B}" destId="{83E7B4B6-BECC-354B-886B-6E6DAC148116}" srcOrd="3" destOrd="0" presId="urn:microsoft.com/office/officeart/2008/layout/LinedList"/>
    <dgm:cxn modelId="{9ECFE6F1-0A32-AE4A-97DC-CB3F1F5838AE}" type="presParOf" srcId="{83E7B4B6-BECC-354B-886B-6E6DAC148116}" destId="{83017AF3-CF3E-4B43-A774-CFF134193C15}" srcOrd="0" destOrd="0" presId="urn:microsoft.com/office/officeart/2008/layout/LinedList"/>
    <dgm:cxn modelId="{CCBBF587-7D3D-1245-8174-6C453A0AD3E1}" type="presParOf" srcId="{83E7B4B6-BECC-354B-886B-6E6DAC148116}" destId="{8D905B5B-F6FE-1E47-9EE7-0DCE98B1BBA6}" srcOrd="1" destOrd="0" presId="urn:microsoft.com/office/officeart/2008/layout/LinedList"/>
    <dgm:cxn modelId="{A576DEE4-0313-164F-8C8A-FAE847B8AE57}" type="presParOf" srcId="{AD7D6825-A08C-8E4F-8068-C1AF821E761B}" destId="{AA9FC5B0-DD0A-014F-8F6B-816BFF1585B9}" srcOrd="4" destOrd="0" presId="urn:microsoft.com/office/officeart/2008/layout/LinedList"/>
    <dgm:cxn modelId="{6406F361-C652-864F-9D46-CEE5A0964B2A}" type="presParOf" srcId="{AD7D6825-A08C-8E4F-8068-C1AF821E761B}" destId="{EAB90F42-77A7-A44D-8283-06A063F87D43}" srcOrd="5" destOrd="0" presId="urn:microsoft.com/office/officeart/2008/layout/LinedList"/>
    <dgm:cxn modelId="{6DB0219D-B132-4848-B188-462AE5020DCE}" type="presParOf" srcId="{EAB90F42-77A7-A44D-8283-06A063F87D43}" destId="{B6FC1901-8C03-6946-96A4-46BC179AAD5B}" srcOrd="0" destOrd="0" presId="urn:microsoft.com/office/officeart/2008/layout/LinedList"/>
    <dgm:cxn modelId="{548C56D1-1262-2949-B142-30DADC8B4FD1}" type="presParOf" srcId="{EAB90F42-77A7-A44D-8283-06A063F87D43}" destId="{2F933A37-2B1E-E44D-8C2A-C4858E3634E9}" srcOrd="1" destOrd="0" presId="urn:microsoft.com/office/officeart/2008/layout/LinedList"/>
    <dgm:cxn modelId="{A65B8D1B-E417-5544-B0B4-505BC1F1A2FB}" type="presParOf" srcId="{AD7D6825-A08C-8E4F-8068-C1AF821E761B}" destId="{455CCF14-48A3-6A47-8292-1BA563D6A684}" srcOrd="6" destOrd="0" presId="urn:microsoft.com/office/officeart/2008/layout/LinedList"/>
    <dgm:cxn modelId="{E861B497-48D4-634E-A65B-3FB7D77AC5D0}" type="presParOf" srcId="{AD7D6825-A08C-8E4F-8068-C1AF821E761B}" destId="{0A10BA1D-36DF-314F-A7AD-A3C9C6600B8F}" srcOrd="7" destOrd="0" presId="urn:microsoft.com/office/officeart/2008/layout/LinedList"/>
    <dgm:cxn modelId="{9EEA7220-3D0A-2B46-B81F-26A8C9B56C30}" type="presParOf" srcId="{0A10BA1D-36DF-314F-A7AD-A3C9C6600B8F}" destId="{7E02F965-E8CA-7942-AFDF-37F5D1E135EA}" srcOrd="0" destOrd="0" presId="urn:microsoft.com/office/officeart/2008/layout/LinedList"/>
    <dgm:cxn modelId="{39500CB3-12E1-0642-95A3-5167EDDF379F}" type="presParOf" srcId="{0A10BA1D-36DF-314F-A7AD-A3C9C6600B8F}" destId="{DCECA0F8-E197-3140-ACD2-9D047360B560}" srcOrd="1" destOrd="0" presId="urn:microsoft.com/office/officeart/2008/layout/LinedList"/>
    <dgm:cxn modelId="{61C73497-FAC6-234E-A0DE-A7227E3E45C1}" type="presParOf" srcId="{AD7D6825-A08C-8E4F-8068-C1AF821E761B}" destId="{3A5FB25B-295C-0541-B3D5-51BED37DC5F7}" srcOrd="8" destOrd="0" presId="urn:microsoft.com/office/officeart/2008/layout/LinedList"/>
    <dgm:cxn modelId="{928EA576-ED4D-9A41-B03E-154729A40542}" type="presParOf" srcId="{AD7D6825-A08C-8E4F-8068-C1AF821E761B}" destId="{0E021A8E-3DC0-E446-94C4-8365B0F71A2B}" srcOrd="9" destOrd="0" presId="urn:microsoft.com/office/officeart/2008/layout/LinedList"/>
    <dgm:cxn modelId="{B4839449-D41C-504A-AA3F-4929B34057A1}" type="presParOf" srcId="{0E021A8E-3DC0-E446-94C4-8365B0F71A2B}" destId="{5B64C795-EB32-8E4F-A573-4E01CEE627E1}" srcOrd="0" destOrd="0" presId="urn:microsoft.com/office/officeart/2008/layout/LinedList"/>
    <dgm:cxn modelId="{E2048D92-8D1A-2241-A8CC-C02A1EA7E1B4}" type="presParOf" srcId="{0E021A8E-3DC0-E446-94C4-8365B0F71A2B}" destId="{1C1730B6-0785-7249-AA5F-47D0CA53672E}" srcOrd="1" destOrd="0" presId="urn:microsoft.com/office/officeart/2008/layout/LinedList"/>
    <dgm:cxn modelId="{EC8283CA-5167-A54E-B502-8BB993949A3B}" type="presParOf" srcId="{AD7D6825-A08C-8E4F-8068-C1AF821E761B}" destId="{C6F8EF34-9522-AC4E-A130-F71B48BFE8B3}" srcOrd="10" destOrd="0" presId="urn:microsoft.com/office/officeart/2008/layout/LinedList"/>
    <dgm:cxn modelId="{35964A2E-E389-124B-BD6C-FDD93E239CF0}" type="presParOf" srcId="{AD7D6825-A08C-8E4F-8068-C1AF821E761B}" destId="{46D4EE49-A6E0-3B48-BC06-76F7F822D8AA}" srcOrd="11" destOrd="0" presId="urn:microsoft.com/office/officeart/2008/layout/LinedList"/>
    <dgm:cxn modelId="{E08EA548-5463-454E-9081-BD97262E8801}" type="presParOf" srcId="{46D4EE49-A6E0-3B48-BC06-76F7F822D8AA}" destId="{255A0973-B060-7C42-B82A-46834358F4E6}" srcOrd="0" destOrd="0" presId="urn:microsoft.com/office/officeart/2008/layout/LinedList"/>
    <dgm:cxn modelId="{37B7CF32-7E64-A645-825C-97CC440DDEC7}" type="presParOf" srcId="{46D4EE49-A6E0-3B48-BC06-76F7F822D8AA}" destId="{551F7DF7-28CB-A34B-89CE-982966560C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8D3342-9280-4D24-B920-C345280846C6}" type="doc">
      <dgm:prSet loTypeId="urn:microsoft.com/office/officeart/2005/8/layout/arrow2" loCatId="process" qsTypeId="urn:microsoft.com/office/officeart/2005/8/quickstyle/simple1" qsCatId="simple" csTypeId="urn:microsoft.com/office/officeart/2005/8/colors/accent1_2" csCatId="accent1" phldr="1"/>
      <dgm:spPr/>
    </dgm:pt>
    <dgm:pt modelId="{A716BF51-ED92-4EF7-9A94-9A0190B3318E}">
      <dgm:prSet phldrT="[Text]" custT="1"/>
      <dgm:spPr/>
      <dgm:t>
        <a:bodyPr/>
        <a:lstStyle/>
        <a:p>
          <a:r>
            <a:rPr lang="en-GB" sz="2800" dirty="0"/>
            <a:t>blueprint</a:t>
          </a:r>
          <a:endParaRPr lang="en-GB" sz="2200" dirty="0"/>
        </a:p>
      </dgm:t>
    </dgm:pt>
    <dgm:pt modelId="{3E3B1B74-7DAE-4F96-B279-62A12DC4E0B9}" type="parTrans" cxnId="{52486CE0-C997-4BCE-B0A1-883C22B874C4}">
      <dgm:prSet/>
      <dgm:spPr/>
      <dgm:t>
        <a:bodyPr/>
        <a:lstStyle/>
        <a:p>
          <a:endParaRPr lang="en-GB"/>
        </a:p>
      </dgm:t>
    </dgm:pt>
    <dgm:pt modelId="{7C70E3FC-F387-4C47-ABD1-AA312730DD5F}" type="sibTrans" cxnId="{52486CE0-C997-4BCE-B0A1-883C22B874C4}">
      <dgm:prSet/>
      <dgm:spPr/>
      <dgm:t>
        <a:bodyPr/>
        <a:lstStyle/>
        <a:p>
          <a:endParaRPr lang="en-GB"/>
        </a:p>
      </dgm:t>
    </dgm:pt>
    <dgm:pt modelId="{52DF17EF-7B61-431F-BEBA-1998025F0CD2}">
      <dgm:prSet phldrT="[Text]"/>
      <dgm:spPr/>
      <dgm:t>
        <a:bodyPr/>
        <a:lstStyle/>
        <a:p>
          <a:r>
            <a:rPr lang="en-GB" dirty="0"/>
            <a:t>review &amp; adjust</a:t>
          </a:r>
        </a:p>
      </dgm:t>
    </dgm:pt>
    <dgm:pt modelId="{5B9554B3-72AD-47F0-B4EA-5F54A627F5E6}" type="parTrans" cxnId="{8EAFE855-5F96-45F2-B79A-FEAA94A44395}">
      <dgm:prSet/>
      <dgm:spPr/>
      <dgm:t>
        <a:bodyPr/>
        <a:lstStyle/>
        <a:p>
          <a:endParaRPr lang="en-GB"/>
        </a:p>
      </dgm:t>
    </dgm:pt>
    <dgm:pt modelId="{44F7AEF5-7A87-4C5C-BFBA-CBF6ADE87E79}" type="sibTrans" cxnId="{8EAFE855-5F96-45F2-B79A-FEAA94A44395}">
      <dgm:prSet/>
      <dgm:spPr/>
      <dgm:t>
        <a:bodyPr/>
        <a:lstStyle/>
        <a:p>
          <a:endParaRPr lang="en-GB"/>
        </a:p>
      </dgm:t>
    </dgm:pt>
    <dgm:pt modelId="{2C4C3D15-F36D-463F-ACA2-A2A3BF04D54A}">
      <dgm:prSet phldrT="[Text]" phldr="1"/>
      <dgm:spPr/>
      <dgm:t>
        <a:bodyPr/>
        <a:lstStyle/>
        <a:p>
          <a:endParaRPr lang="en-GB" dirty="0"/>
        </a:p>
      </dgm:t>
    </dgm:pt>
    <dgm:pt modelId="{249C6403-0D92-4456-AA6A-7E3D02CB0829}" type="parTrans" cxnId="{2964699C-192A-4B9E-B6C2-50650EE748F3}">
      <dgm:prSet/>
      <dgm:spPr/>
      <dgm:t>
        <a:bodyPr/>
        <a:lstStyle/>
        <a:p>
          <a:endParaRPr lang="en-GB"/>
        </a:p>
      </dgm:t>
    </dgm:pt>
    <dgm:pt modelId="{870199DF-DD58-4FBF-BB1C-BE880AF07A3E}" type="sibTrans" cxnId="{2964699C-192A-4B9E-B6C2-50650EE748F3}">
      <dgm:prSet/>
      <dgm:spPr/>
      <dgm:t>
        <a:bodyPr/>
        <a:lstStyle/>
        <a:p>
          <a:endParaRPr lang="en-GB"/>
        </a:p>
      </dgm:t>
    </dgm:pt>
    <dgm:pt modelId="{D6D2371C-A0A9-41E8-ACD0-00213C332AEB}">
      <dgm:prSet phldrT="[Text]"/>
      <dgm:spPr/>
      <dgm:t>
        <a:bodyPr/>
        <a:lstStyle/>
        <a:p>
          <a:r>
            <a:rPr lang="en-GB" dirty="0"/>
            <a:t>prototype</a:t>
          </a:r>
        </a:p>
      </dgm:t>
    </dgm:pt>
    <dgm:pt modelId="{1E7D9EF4-EA24-4ABF-87FE-3243D75C63A3}" type="parTrans" cxnId="{DA587EBD-2B68-4234-A376-D0A08B3394F1}">
      <dgm:prSet/>
      <dgm:spPr/>
      <dgm:t>
        <a:bodyPr/>
        <a:lstStyle/>
        <a:p>
          <a:endParaRPr lang="en-GB"/>
        </a:p>
      </dgm:t>
    </dgm:pt>
    <dgm:pt modelId="{19493F4C-16FB-4F1A-951B-8E1CA074F251}" type="sibTrans" cxnId="{DA587EBD-2B68-4234-A376-D0A08B3394F1}">
      <dgm:prSet/>
      <dgm:spPr/>
      <dgm:t>
        <a:bodyPr/>
        <a:lstStyle/>
        <a:p>
          <a:endParaRPr lang="en-GB"/>
        </a:p>
      </dgm:t>
    </dgm:pt>
    <dgm:pt modelId="{AC0CF35D-21EF-4290-BE59-E3ED53768009}">
      <dgm:prSet phldrT="[Text]"/>
      <dgm:spPr/>
      <dgm:t>
        <a:bodyPr/>
        <a:lstStyle/>
        <a:p>
          <a:r>
            <a:rPr lang="en-GB" dirty="0"/>
            <a:t>check reality</a:t>
          </a:r>
        </a:p>
      </dgm:t>
    </dgm:pt>
    <dgm:pt modelId="{DBF4DD31-4672-45E1-B52A-BA44EF76997D}" type="parTrans" cxnId="{57B1134C-E184-4F24-B85A-26AAC5BCC56A}">
      <dgm:prSet/>
      <dgm:spPr/>
      <dgm:t>
        <a:bodyPr/>
        <a:lstStyle/>
        <a:p>
          <a:endParaRPr lang="en-GB"/>
        </a:p>
      </dgm:t>
    </dgm:pt>
    <dgm:pt modelId="{37DC990B-A73F-451E-A042-0B49519DF18E}" type="sibTrans" cxnId="{57B1134C-E184-4F24-B85A-26AAC5BCC56A}">
      <dgm:prSet/>
      <dgm:spPr/>
      <dgm:t>
        <a:bodyPr/>
        <a:lstStyle/>
        <a:p>
          <a:endParaRPr lang="en-GB"/>
        </a:p>
      </dgm:t>
    </dgm:pt>
    <dgm:pt modelId="{BF8A0CF5-6C13-4B75-9C16-F9D29B5D5AA3}">
      <dgm:prSet phldrT="[Text]" phldr="1"/>
      <dgm:spPr/>
      <dgm:t>
        <a:bodyPr/>
        <a:lstStyle/>
        <a:p>
          <a:endParaRPr lang="en-GB" dirty="0"/>
        </a:p>
      </dgm:t>
    </dgm:pt>
    <dgm:pt modelId="{CABA2B1C-97EF-4D34-9366-3E91964D31F2}" type="parTrans" cxnId="{52C69D08-67BD-4F0D-8BA5-3E99B312D5D4}">
      <dgm:prSet/>
      <dgm:spPr/>
      <dgm:t>
        <a:bodyPr/>
        <a:lstStyle/>
        <a:p>
          <a:endParaRPr lang="en-GB"/>
        </a:p>
      </dgm:t>
    </dgm:pt>
    <dgm:pt modelId="{AFCA764B-EF2E-45F2-AD69-45C304252208}" type="sibTrans" cxnId="{52C69D08-67BD-4F0D-8BA5-3E99B312D5D4}">
      <dgm:prSet/>
      <dgm:spPr/>
      <dgm:t>
        <a:bodyPr/>
        <a:lstStyle/>
        <a:p>
          <a:endParaRPr lang="en-GB"/>
        </a:p>
      </dgm:t>
    </dgm:pt>
    <dgm:pt modelId="{609081A6-5195-4E48-9A1B-F11D3C24EA49}">
      <dgm:prSet phldrT="[Text]" phldr="1"/>
      <dgm:spPr/>
      <dgm:t>
        <a:bodyPr/>
        <a:lstStyle/>
        <a:p>
          <a:endParaRPr lang="en-GB" dirty="0"/>
        </a:p>
      </dgm:t>
    </dgm:pt>
    <dgm:pt modelId="{A9AB1E7E-5EC2-40BD-9C5D-2361F89A6FF2}" type="parTrans" cxnId="{C9F76477-0FCA-4715-A44A-06C639B8656A}">
      <dgm:prSet/>
      <dgm:spPr/>
      <dgm:t>
        <a:bodyPr/>
        <a:lstStyle/>
        <a:p>
          <a:endParaRPr lang="en-GB"/>
        </a:p>
      </dgm:t>
    </dgm:pt>
    <dgm:pt modelId="{DD42A3A4-D040-4DC7-A956-812F8BF85936}" type="sibTrans" cxnId="{C9F76477-0FCA-4715-A44A-06C639B8656A}">
      <dgm:prSet/>
      <dgm:spPr/>
      <dgm:t>
        <a:bodyPr/>
        <a:lstStyle/>
        <a:p>
          <a:endParaRPr lang="en-GB"/>
        </a:p>
      </dgm:t>
    </dgm:pt>
    <dgm:pt modelId="{C4E9177F-86E2-47CE-AEB2-C8CF1D3C02C3}">
      <dgm:prSet phldrT="[Text]" custT="1"/>
      <dgm:spPr/>
      <dgm:t>
        <a:bodyPr/>
        <a:lstStyle/>
        <a:p>
          <a:r>
            <a:rPr lang="en-GB" sz="2800" dirty="0"/>
            <a:t>storyboard</a:t>
          </a:r>
          <a:endParaRPr lang="en-GB" sz="2200" dirty="0"/>
        </a:p>
      </dgm:t>
    </dgm:pt>
    <dgm:pt modelId="{A556276C-1A9C-4E87-9A42-523E1D6B54E6}" type="parTrans" cxnId="{171D791E-940C-4F42-A68F-CD4F8654CEB8}">
      <dgm:prSet/>
      <dgm:spPr/>
      <dgm:t>
        <a:bodyPr/>
        <a:lstStyle/>
        <a:p>
          <a:endParaRPr lang="en-GB"/>
        </a:p>
      </dgm:t>
    </dgm:pt>
    <dgm:pt modelId="{8A40C5F2-C5BB-4C44-A041-2F8C89141639}" type="sibTrans" cxnId="{171D791E-940C-4F42-A68F-CD4F8654CEB8}">
      <dgm:prSet/>
      <dgm:spPr/>
      <dgm:t>
        <a:bodyPr/>
        <a:lstStyle/>
        <a:p>
          <a:endParaRPr lang="en-GB"/>
        </a:p>
      </dgm:t>
    </dgm:pt>
    <dgm:pt modelId="{6A179EFF-9F22-4C6F-BF9C-83D5A51DA8A5}" type="pres">
      <dgm:prSet presAssocID="{A38D3342-9280-4D24-B920-C345280846C6}" presName="arrowDiagram" presStyleCnt="0">
        <dgm:presLayoutVars>
          <dgm:chMax val="5"/>
          <dgm:dir/>
          <dgm:resizeHandles val="exact"/>
        </dgm:presLayoutVars>
      </dgm:prSet>
      <dgm:spPr/>
    </dgm:pt>
    <dgm:pt modelId="{113CA968-3D2A-4404-BA2C-ABFA3073120C}" type="pres">
      <dgm:prSet presAssocID="{A38D3342-9280-4D24-B920-C345280846C6}" presName="arrow" presStyleLbl="bgShp" presStyleIdx="0" presStyleCnt="1" custLinFactNeighborX="-713" custLinFactNeighborY="-5732">
        <dgm:style>
          <a:lnRef idx="2">
            <a:schemeClr val="accent4"/>
          </a:lnRef>
          <a:fillRef idx="1">
            <a:schemeClr val="lt1"/>
          </a:fillRef>
          <a:effectRef idx="0">
            <a:schemeClr val="accent4"/>
          </a:effectRef>
          <a:fontRef idx="minor">
            <a:schemeClr val="dk1"/>
          </a:fontRef>
        </dgm:style>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pt>
    <dgm:pt modelId="{480B8446-CDD1-4E7C-9053-9B22046087DD}" type="pres">
      <dgm:prSet presAssocID="{A38D3342-9280-4D24-B920-C345280846C6}" presName="arrowDiagram5" presStyleCnt="0"/>
      <dgm:spPr/>
    </dgm:pt>
    <dgm:pt modelId="{B068918E-19B8-4FD2-AAE8-A7476DA0CD12}" type="pres">
      <dgm:prSet presAssocID="{A716BF51-ED92-4EF7-9A94-9A0190B3318E}" presName="bullet5a" presStyleLbl="node1" presStyleIdx="0" presStyleCnt="5"/>
      <dgm:spPr/>
    </dgm:pt>
    <dgm:pt modelId="{A636AC64-8BE2-46A4-96CE-4D7A8716094C}" type="pres">
      <dgm:prSet presAssocID="{A716BF51-ED92-4EF7-9A94-9A0190B3318E}" presName="textBox5a" presStyleLbl="revTx" presStyleIdx="0" presStyleCnt="5" custScaleX="145543" custScaleY="40419" custLinFactNeighborX="38307" custLinFactNeighborY="-33115">
        <dgm:presLayoutVars>
          <dgm:bulletEnabled val="1"/>
        </dgm:presLayoutVars>
      </dgm:prSet>
      <dgm:spPr/>
      <dgm:t>
        <a:bodyPr/>
        <a:lstStyle/>
        <a:p>
          <a:endParaRPr lang="en-US"/>
        </a:p>
      </dgm:t>
    </dgm:pt>
    <dgm:pt modelId="{0063E875-FDDE-41E0-B35F-2B1645B43FE9}" type="pres">
      <dgm:prSet presAssocID="{C4E9177F-86E2-47CE-AEB2-C8CF1D3C02C3}" presName="bullet5b" presStyleLbl="node1" presStyleIdx="1" presStyleCnt="5"/>
      <dgm:spPr/>
    </dgm:pt>
    <dgm:pt modelId="{7F2B1E8D-521A-44A8-98CD-DEF87B1D2CFB}" type="pres">
      <dgm:prSet presAssocID="{C4E9177F-86E2-47CE-AEB2-C8CF1D3C02C3}" presName="textBox5b" presStyleLbl="revTx" presStyleIdx="1" presStyleCnt="5" custScaleX="147364" custScaleY="35780" custLinFactNeighborX="47061" custLinFactNeighborY="-23241">
        <dgm:presLayoutVars>
          <dgm:bulletEnabled val="1"/>
        </dgm:presLayoutVars>
      </dgm:prSet>
      <dgm:spPr/>
      <dgm:t>
        <a:bodyPr/>
        <a:lstStyle/>
        <a:p>
          <a:endParaRPr lang="en-US"/>
        </a:p>
      </dgm:t>
    </dgm:pt>
    <dgm:pt modelId="{9BFF4752-8B7E-41E6-86B2-3F3FFB4C078A}" type="pres">
      <dgm:prSet presAssocID="{D6D2371C-A0A9-41E8-ACD0-00213C332AEB}" presName="bullet5c" presStyleLbl="node1" presStyleIdx="2" presStyleCnt="5"/>
      <dgm:spPr/>
    </dgm:pt>
    <dgm:pt modelId="{B9F449F3-679A-44A4-BBDD-BDC06215E167}" type="pres">
      <dgm:prSet presAssocID="{D6D2371C-A0A9-41E8-ACD0-00213C332AEB}" presName="textBox5c" presStyleLbl="revTx" presStyleIdx="2" presStyleCnt="5" custScaleY="32057" custLinFactNeighborX="14425" custLinFactNeighborY="-25479">
        <dgm:presLayoutVars>
          <dgm:bulletEnabled val="1"/>
        </dgm:presLayoutVars>
      </dgm:prSet>
      <dgm:spPr/>
      <dgm:t>
        <a:bodyPr/>
        <a:lstStyle/>
        <a:p>
          <a:endParaRPr lang="en-US"/>
        </a:p>
      </dgm:t>
    </dgm:pt>
    <dgm:pt modelId="{54574853-A7BA-45B0-ACE1-8AED1AA98942}" type="pres">
      <dgm:prSet presAssocID="{AC0CF35D-21EF-4290-BE59-E3ED53768009}" presName="bullet5d" presStyleLbl="node1" presStyleIdx="3" presStyleCnt="5"/>
      <dgm:spPr/>
    </dgm:pt>
    <dgm:pt modelId="{2E15860B-EEA0-4CB1-9500-9F2EA9609A11}" type="pres">
      <dgm:prSet presAssocID="{AC0CF35D-21EF-4290-BE59-E3ED53768009}" presName="textBox5d" presStyleLbl="revTx" presStyleIdx="3" presStyleCnt="5" custScaleY="26594" custLinFactNeighborX="23864" custLinFactNeighborY="-22921">
        <dgm:presLayoutVars>
          <dgm:bulletEnabled val="1"/>
        </dgm:presLayoutVars>
      </dgm:prSet>
      <dgm:spPr/>
      <dgm:t>
        <a:bodyPr/>
        <a:lstStyle/>
        <a:p>
          <a:endParaRPr lang="en-US"/>
        </a:p>
      </dgm:t>
    </dgm:pt>
    <dgm:pt modelId="{6C694EB4-0BC0-459B-BA1F-1125D3B7C23B}" type="pres">
      <dgm:prSet presAssocID="{52DF17EF-7B61-431F-BEBA-1998025F0CD2}" presName="bullet5e" presStyleLbl="node1" presStyleIdx="4" presStyleCnt="5" custLinFactNeighborX="-2484" custLinFactNeighborY="-15404"/>
      <dgm:spPr>
        <a:blipFill rotWithShape="0">
          <a:blip xmlns:r="http://schemas.openxmlformats.org/officeDocument/2006/relationships" r:embed="rId1"/>
          <a:stretch>
            <a:fillRect/>
          </a:stretch>
        </a:blipFill>
      </dgm:spPr>
    </dgm:pt>
    <dgm:pt modelId="{4CA17B2E-76D9-45C1-AEE2-33BB8112D310}" type="pres">
      <dgm:prSet presAssocID="{52DF17EF-7B61-431F-BEBA-1998025F0CD2}" presName="textBox5e" presStyleLbl="revTx" presStyleIdx="4" presStyleCnt="5" custScaleY="30826" custLinFactNeighborX="10375" custLinFactNeighborY="-32063">
        <dgm:presLayoutVars>
          <dgm:bulletEnabled val="1"/>
        </dgm:presLayoutVars>
      </dgm:prSet>
      <dgm:spPr/>
      <dgm:t>
        <a:bodyPr/>
        <a:lstStyle/>
        <a:p>
          <a:endParaRPr lang="en-US"/>
        </a:p>
      </dgm:t>
    </dgm:pt>
  </dgm:ptLst>
  <dgm:cxnLst>
    <dgm:cxn modelId="{DD326E6F-9B70-674F-9CBC-806CF4221E95}" type="presOf" srcId="{C4E9177F-86E2-47CE-AEB2-C8CF1D3C02C3}" destId="{7F2B1E8D-521A-44A8-98CD-DEF87B1D2CFB}" srcOrd="0" destOrd="0" presId="urn:microsoft.com/office/officeart/2005/8/layout/arrow2"/>
    <dgm:cxn modelId="{52C69D08-67BD-4F0D-8BA5-3E99B312D5D4}" srcId="{A38D3342-9280-4D24-B920-C345280846C6}" destId="{BF8A0CF5-6C13-4B75-9C16-F9D29B5D5AA3}" srcOrd="6" destOrd="0" parTransId="{CABA2B1C-97EF-4D34-9366-3E91964D31F2}" sibTransId="{AFCA764B-EF2E-45F2-AD69-45C304252208}"/>
    <dgm:cxn modelId="{8EAFE855-5F96-45F2-B79A-FEAA94A44395}" srcId="{A38D3342-9280-4D24-B920-C345280846C6}" destId="{52DF17EF-7B61-431F-BEBA-1998025F0CD2}" srcOrd="4" destOrd="0" parTransId="{5B9554B3-72AD-47F0-B4EA-5F54A627F5E6}" sibTransId="{44F7AEF5-7A87-4C5C-BFBA-CBF6ADE87E79}"/>
    <dgm:cxn modelId="{DA587EBD-2B68-4234-A376-D0A08B3394F1}" srcId="{A38D3342-9280-4D24-B920-C345280846C6}" destId="{D6D2371C-A0A9-41E8-ACD0-00213C332AEB}" srcOrd="2" destOrd="0" parTransId="{1E7D9EF4-EA24-4ABF-87FE-3243D75C63A3}" sibTransId="{19493F4C-16FB-4F1A-951B-8E1CA074F251}"/>
    <dgm:cxn modelId="{57B1134C-E184-4F24-B85A-26AAC5BCC56A}" srcId="{A38D3342-9280-4D24-B920-C345280846C6}" destId="{AC0CF35D-21EF-4290-BE59-E3ED53768009}" srcOrd="3" destOrd="0" parTransId="{DBF4DD31-4672-45E1-B52A-BA44EF76997D}" sibTransId="{37DC990B-A73F-451E-A042-0B49519DF18E}"/>
    <dgm:cxn modelId="{90B4B677-A1B3-D044-B0DC-4D88C04BA20B}" type="presOf" srcId="{D6D2371C-A0A9-41E8-ACD0-00213C332AEB}" destId="{B9F449F3-679A-44A4-BBDD-BDC06215E167}" srcOrd="0" destOrd="0" presId="urn:microsoft.com/office/officeart/2005/8/layout/arrow2"/>
    <dgm:cxn modelId="{6A39BD70-D4AA-C246-B32A-638D6E97374C}" type="presOf" srcId="{A38D3342-9280-4D24-B920-C345280846C6}" destId="{6A179EFF-9F22-4C6F-BF9C-83D5A51DA8A5}" srcOrd="0" destOrd="0" presId="urn:microsoft.com/office/officeart/2005/8/layout/arrow2"/>
    <dgm:cxn modelId="{2964699C-192A-4B9E-B6C2-50650EE748F3}" srcId="{A38D3342-9280-4D24-B920-C345280846C6}" destId="{2C4C3D15-F36D-463F-ACA2-A2A3BF04D54A}" srcOrd="7" destOrd="0" parTransId="{249C6403-0D92-4456-AA6A-7E3D02CB0829}" sibTransId="{870199DF-DD58-4FBF-BB1C-BE880AF07A3E}"/>
    <dgm:cxn modelId="{171D791E-940C-4F42-A68F-CD4F8654CEB8}" srcId="{A38D3342-9280-4D24-B920-C345280846C6}" destId="{C4E9177F-86E2-47CE-AEB2-C8CF1D3C02C3}" srcOrd="1" destOrd="0" parTransId="{A556276C-1A9C-4E87-9A42-523E1D6B54E6}" sibTransId="{8A40C5F2-C5BB-4C44-A041-2F8C89141639}"/>
    <dgm:cxn modelId="{A696A42D-1184-7B4D-885C-795E623938AD}" type="presOf" srcId="{A716BF51-ED92-4EF7-9A94-9A0190B3318E}" destId="{A636AC64-8BE2-46A4-96CE-4D7A8716094C}" srcOrd="0" destOrd="0" presId="urn:microsoft.com/office/officeart/2005/8/layout/arrow2"/>
    <dgm:cxn modelId="{52486CE0-C997-4BCE-B0A1-883C22B874C4}" srcId="{A38D3342-9280-4D24-B920-C345280846C6}" destId="{A716BF51-ED92-4EF7-9A94-9A0190B3318E}" srcOrd="0" destOrd="0" parTransId="{3E3B1B74-7DAE-4F96-B279-62A12DC4E0B9}" sibTransId="{7C70E3FC-F387-4C47-ABD1-AA312730DD5F}"/>
    <dgm:cxn modelId="{C9F76477-0FCA-4715-A44A-06C639B8656A}" srcId="{A38D3342-9280-4D24-B920-C345280846C6}" destId="{609081A6-5195-4E48-9A1B-F11D3C24EA49}" srcOrd="5" destOrd="0" parTransId="{A9AB1E7E-5EC2-40BD-9C5D-2361F89A6FF2}" sibTransId="{DD42A3A4-D040-4DC7-A956-812F8BF85936}"/>
    <dgm:cxn modelId="{EF851377-B5F5-E64D-8BF1-359BD7FE170F}" type="presOf" srcId="{52DF17EF-7B61-431F-BEBA-1998025F0CD2}" destId="{4CA17B2E-76D9-45C1-AEE2-33BB8112D310}" srcOrd="0" destOrd="0" presId="urn:microsoft.com/office/officeart/2005/8/layout/arrow2"/>
    <dgm:cxn modelId="{BBF68804-A1BC-5C4A-B5C6-574671FE29F1}" type="presOf" srcId="{AC0CF35D-21EF-4290-BE59-E3ED53768009}" destId="{2E15860B-EEA0-4CB1-9500-9F2EA9609A11}" srcOrd="0" destOrd="0" presId="urn:microsoft.com/office/officeart/2005/8/layout/arrow2"/>
    <dgm:cxn modelId="{3869DE73-2773-2743-8F60-7AFAA55F8579}" type="presParOf" srcId="{6A179EFF-9F22-4C6F-BF9C-83D5A51DA8A5}" destId="{113CA968-3D2A-4404-BA2C-ABFA3073120C}" srcOrd="0" destOrd="0" presId="urn:microsoft.com/office/officeart/2005/8/layout/arrow2"/>
    <dgm:cxn modelId="{06C2DEE4-8A94-6C4C-9E87-75318534E828}" type="presParOf" srcId="{6A179EFF-9F22-4C6F-BF9C-83D5A51DA8A5}" destId="{480B8446-CDD1-4E7C-9053-9B22046087DD}" srcOrd="1" destOrd="0" presId="urn:microsoft.com/office/officeart/2005/8/layout/arrow2"/>
    <dgm:cxn modelId="{F56D68BE-A0E3-F94F-A411-D16C583D8A49}" type="presParOf" srcId="{480B8446-CDD1-4E7C-9053-9B22046087DD}" destId="{B068918E-19B8-4FD2-AAE8-A7476DA0CD12}" srcOrd="0" destOrd="0" presId="urn:microsoft.com/office/officeart/2005/8/layout/arrow2"/>
    <dgm:cxn modelId="{C2BED4AC-C6F8-D544-ACB3-C3C27AF9E38A}" type="presParOf" srcId="{480B8446-CDD1-4E7C-9053-9B22046087DD}" destId="{A636AC64-8BE2-46A4-96CE-4D7A8716094C}" srcOrd="1" destOrd="0" presId="urn:microsoft.com/office/officeart/2005/8/layout/arrow2"/>
    <dgm:cxn modelId="{1D821EE4-358F-F04F-A054-3C20D5843DB0}" type="presParOf" srcId="{480B8446-CDD1-4E7C-9053-9B22046087DD}" destId="{0063E875-FDDE-41E0-B35F-2B1645B43FE9}" srcOrd="2" destOrd="0" presId="urn:microsoft.com/office/officeart/2005/8/layout/arrow2"/>
    <dgm:cxn modelId="{E81BECE4-FFE3-4A4A-87F2-0A65825C3050}" type="presParOf" srcId="{480B8446-CDD1-4E7C-9053-9B22046087DD}" destId="{7F2B1E8D-521A-44A8-98CD-DEF87B1D2CFB}" srcOrd="3" destOrd="0" presId="urn:microsoft.com/office/officeart/2005/8/layout/arrow2"/>
    <dgm:cxn modelId="{0382E7E7-7A3B-6443-970D-113680371369}" type="presParOf" srcId="{480B8446-CDD1-4E7C-9053-9B22046087DD}" destId="{9BFF4752-8B7E-41E6-86B2-3F3FFB4C078A}" srcOrd="4" destOrd="0" presId="urn:microsoft.com/office/officeart/2005/8/layout/arrow2"/>
    <dgm:cxn modelId="{B35274EC-82CF-7B49-9E9F-9D96571199D6}" type="presParOf" srcId="{480B8446-CDD1-4E7C-9053-9B22046087DD}" destId="{B9F449F3-679A-44A4-BBDD-BDC06215E167}" srcOrd="5" destOrd="0" presId="urn:microsoft.com/office/officeart/2005/8/layout/arrow2"/>
    <dgm:cxn modelId="{4692FAF8-4F3F-A543-8EBC-2E1862878570}" type="presParOf" srcId="{480B8446-CDD1-4E7C-9053-9B22046087DD}" destId="{54574853-A7BA-45B0-ACE1-8AED1AA98942}" srcOrd="6" destOrd="0" presId="urn:microsoft.com/office/officeart/2005/8/layout/arrow2"/>
    <dgm:cxn modelId="{BC4BB229-6108-8047-AD8B-5F15CF4776CC}" type="presParOf" srcId="{480B8446-CDD1-4E7C-9053-9B22046087DD}" destId="{2E15860B-EEA0-4CB1-9500-9F2EA9609A11}" srcOrd="7" destOrd="0" presId="urn:microsoft.com/office/officeart/2005/8/layout/arrow2"/>
    <dgm:cxn modelId="{0D2100F2-FB03-BC42-ABB9-ACAB98770FA0}" type="presParOf" srcId="{480B8446-CDD1-4E7C-9053-9B22046087DD}" destId="{6C694EB4-0BC0-459B-BA1F-1125D3B7C23B}" srcOrd="8" destOrd="0" presId="urn:microsoft.com/office/officeart/2005/8/layout/arrow2"/>
    <dgm:cxn modelId="{24BE2C8A-E2BE-974A-B47E-87C5B6448D73}" type="presParOf" srcId="{480B8446-CDD1-4E7C-9053-9B22046087DD}" destId="{4CA17B2E-76D9-45C1-AEE2-33BB8112D310}" srcOrd="9"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7EE7E-C6DE-B74B-B173-95F162D2499E}" type="doc">
      <dgm:prSet loTypeId="urn:microsoft.com/office/officeart/2005/8/layout/StepDownProcess" loCatId="" qsTypeId="urn:microsoft.com/office/officeart/2005/8/quickstyle/simple1" qsCatId="simple" csTypeId="urn:microsoft.com/office/officeart/2005/8/colors/accent2_1" csCatId="accent2" phldr="1"/>
      <dgm:spPr/>
      <dgm:t>
        <a:bodyPr/>
        <a:lstStyle/>
        <a:p>
          <a:endParaRPr lang="en-US"/>
        </a:p>
      </dgm:t>
    </dgm:pt>
    <dgm:pt modelId="{7D8D60BE-264D-B845-A4CF-CBEC029D45C1}">
      <dgm:prSet phldrT="[Text]"/>
      <dgm:spPr/>
      <dgm:t>
        <a:bodyPr/>
        <a:lstStyle/>
        <a:p>
          <a:r>
            <a:rPr lang="en-US" dirty="0"/>
            <a:t>Introduction of Carpe Diem to Northampton</a:t>
          </a:r>
        </a:p>
      </dgm:t>
    </dgm:pt>
    <dgm:pt modelId="{F63304A9-BEDC-7347-AD11-8B35A6E012A7}" type="parTrans" cxnId="{0846699A-8EA7-5845-ABDB-07166E655FC6}">
      <dgm:prSet/>
      <dgm:spPr/>
      <dgm:t>
        <a:bodyPr/>
        <a:lstStyle/>
        <a:p>
          <a:endParaRPr lang="en-US"/>
        </a:p>
      </dgm:t>
    </dgm:pt>
    <dgm:pt modelId="{1A0A8272-CFB1-2B4E-86F3-CC85C7797EE4}" type="sibTrans" cxnId="{0846699A-8EA7-5845-ABDB-07166E655FC6}">
      <dgm:prSet/>
      <dgm:spPr/>
      <dgm:t>
        <a:bodyPr/>
        <a:lstStyle/>
        <a:p>
          <a:endParaRPr lang="en-US"/>
        </a:p>
      </dgm:t>
    </dgm:pt>
    <dgm:pt modelId="{D9FFAED1-D1E9-B34A-BF70-3087C8B85AFB}">
      <dgm:prSet phldrT="[Text]" custT="1"/>
      <dgm:spPr/>
      <dgm:t>
        <a:bodyPr/>
        <a:lstStyle/>
        <a:p>
          <a:pPr>
            <a:buNone/>
          </a:pPr>
          <a:r>
            <a:rPr lang="en-US" sz="2400" dirty="0"/>
            <a:t>Externally-funded project, 2008</a:t>
          </a:r>
        </a:p>
      </dgm:t>
    </dgm:pt>
    <dgm:pt modelId="{3B7476B6-7FCF-ED4A-AF5E-AB94A290C92A}" type="parTrans" cxnId="{CC7FE3E5-4720-D741-AF2D-12296A607B59}">
      <dgm:prSet/>
      <dgm:spPr/>
      <dgm:t>
        <a:bodyPr/>
        <a:lstStyle/>
        <a:p>
          <a:endParaRPr lang="en-US"/>
        </a:p>
      </dgm:t>
    </dgm:pt>
    <dgm:pt modelId="{F8C5D999-22F2-B846-958A-34AA99B12BCC}" type="sibTrans" cxnId="{CC7FE3E5-4720-D741-AF2D-12296A607B59}">
      <dgm:prSet/>
      <dgm:spPr/>
      <dgm:t>
        <a:bodyPr/>
        <a:lstStyle/>
        <a:p>
          <a:endParaRPr lang="en-US"/>
        </a:p>
      </dgm:t>
    </dgm:pt>
    <dgm:pt modelId="{1D76CD1B-D982-1247-ADAA-EF2ADBE0A10E}">
      <dgm:prSet phldrT="[Text]" custT="1"/>
      <dgm:spPr/>
      <dgm:t>
        <a:bodyPr/>
        <a:lstStyle/>
        <a:p>
          <a:r>
            <a:rPr lang="en-US" sz="1800" dirty="0"/>
            <a:t>Adaptations and trials</a:t>
          </a:r>
        </a:p>
      </dgm:t>
    </dgm:pt>
    <dgm:pt modelId="{9EFC6499-7D55-1546-AD23-2BA13B31EA1F}" type="parTrans" cxnId="{F0634261-E175-7545-8A4D-7D1918FCF9CB}">
      <dgm:prSet/>
      <dgm:spPr/>
      <dgm:t>
        <a:bodyPr/>
        <a:lstStyle/>
        <a:p>
          <a:endParaRPr lang="en-US"/>
        </a:p>
      </dgm:t>
    </dgm:pt>
    <dgm:pt modelId="{6317041F-0049-5C48-98E8-3402D2E992E3}" type="sibTrans" cxnId="{F0634261-E175-7545-8A4D-7D1918FCF9CB}">
      <dgm:prSet/>
      <dgm:spPr/>
      <dgm:t>
        <a:bodyPr/>
        <a:lstStyle/>
        <a:p>
          <a:endParaRPr lang="en-US"/>
        </a:p>
      </dgm:t>
    </dgm:pt>
    <dgm:pt modelId="{148BA2D1-526F-9243-B9FD-B92F9214DFB7}">
      <dgm:prSet phldrT="[Text]" custT="1"/>
      <dgm:spPr/>
      <dgm:t>
        <a:bodyPr/>
        <a:lstStyle/>
        <a:p>
          <a:pPr>
            <a:buNone/>
          </a:pPr>
          <a:r>
            <a:rPr lang="en-US" sz="2400" dirty="0"/>
            <a:t>2008-2012, 1 Faculty</a:t>
          </a:r>
        </a:p>
      </dgm:t>
    </dgm:pt>
    <dgm:pt modelId="{E7A26329-8018-3149-A1FB-AE2E5CC5826F}" type="parTrans" cxnId="{1AB09890-1629-004F-B22A-C73D54D330F5}">
      <dgm:prSet/>
      <dgm:spPr/>
      <dgm:t>
        <a:bodyPr/>
        <a:lstStyle/>
        <a:p>
          <a:endParaRPr lang="en-US"/>
        </a:p>
      </dgm:t>
    </dgm:pt>
    <dgm:pt modelId="{33219B35-30AD-BC47-B971-2ADD8289686F}" type="sibTrans" cxnId="{1AB09890-1629-004F-B22A-C73D54D330F5}">
      <dgm:prSet/>
      <dgm:spPr/>
      <dgm:t>
        <a:bodyPr/>
        <a:lstStyle/>
        <a:p>
          <a:endParaRPr lang="en-US"/>
        </a:p>
      </dgm:t>
    </dgm:pt>
    <dgm:pt modelId="{F67370C9-D060-0649-B33C-271F90236956}">
      <dgm:prSet phldrT="[Text]" custT="1"/>
      <dgm:spPr/>
      <dgm:t>
        <a:bodyPr/>
        <a:lstStyle/>
        <a:p>
          <a:r>
            <a:rPr lang="en-US" sz="2000" dirty="0"/>
            <a:t>Roll-out &amp; CAIeRO identity</a:t>
          </a:r>
        </a:p>
      </dgm:t>
    </dgm:pt>
    <dgm:pt modelId="{EF996B8B-07E5-CE48-89A4-CA88F73F9E9E}" type="parTrans" cxnId="{8CE42471-C562-E744-A15B-E232F0F49EA4}">
      <dgm:prSet/>
      <dgm:spPr/>
      <dgm:t>
        <a:bodyPr/>
        <a:lstStyle/>
        <a:p>
          <a:endParaRPr lang="en-US"/>
        </a:p>
      </dgm:t>
    </dgm:pt>
    <dgm:pt modelId="{397B225E-EB4B-694B-9C2C-1A09CBFE499F}" type="sibTrans" cxnId="{8CE42471-C562-E744-A15B-E232F0F49EA4}">
      <dgm:prSet/>
      <dgm:spPr/>
      <dgm:t>
        <a:bodyPr/>
        <a:lstStyle/>
        <a:p>
          <a:endParaRPr lang="en-US"/>
        </a:p>
      </dgm:t>
    </dgm:pt>
    <dgm:pt modelId="{CFA51E79-B6DC-FD47-B340-13774DDC9F72}">
      <dgm:prSet phldrT="[Text]" custT="1"/>
      <dgm:spPr/>
      <dgm:t>
        <a:bodyPr/>
        <a:lstStyle/>
        <a:p>
          <a:pPr>
            <a:buNone/>
          </a:pPr>
          <a:r>
            <a:rPr lang="en-US" sz="2400" dirty="0"/>
            <a:t>2012, all faculties</a:t>
          </a:r>
        </a:p>
      </dgm:t>
    </dgm:pt>
    <dgm:pt modelId="{7A243A6D-2B45-F448-BF3F-0FF55AF230EB}" type="parTrans" cxnId="{9FEAB2EE-FC88-7440-BDEE-6B5E8BD3D274}">
      <dgm:prSet/>
      <dgm:spPr/>
      <dgm:t>
        <a:bodyPr/>
        <a:lstStyle/>
        <a:p>
          <a:endParaRPr lang="en-US"/>
        </a:p>
      </dgm:t>
    </dgm:pt>
    <dgm:pt modelId="{E4A34376-C2F5-734B-A0EA-29C54C70F5E2}" type="sibTrans" cxnId="{9FEAB2EE-FC88-7440-BDEE-6B5E8BD3D274}">
      <dgm:prSet/>
      <dgm:spPr/>
      <dgm:t>
        <a:bodyPr/>
        <a:lstStyle/>
        <a:p>
          <a:endParaRPr lang="en-US"/>
        </a:p>
      </dgm:t>
    </dgm:pt>
    <dgm:pt modelId="{88F0C398-0182-3546-A8EF-D72DB22F9281}">
      <dgm:prSet phldrT="[Text]" custT="1"/>
      <dgm:spPr/>
      <dgm:t>
        <a:bodyPr/>
        <a:lstStyle/>
        <a:p>
          <a:pPr>
            <a:buNone/>
          </a:pPr>
          <a:r>
            <a:rPr lang="en-US" sz="2000" dirty="0"/>
            <a:t>Scaling up for ABL</a:t>
          </a:r>
        </a:p>
      </dgm:t>
    </dgm:pt>
    <dgm:pt modelId="{550BFEF6-446E-4742-9BEC-CF91F06ACCB4}" type="parTrans" cxnId="{0B819741-1CA6-1246-98AD-8516EBAFBA4F}">
      <dgm:prSet/>
      <dgm:spPr/>
      <dgm:t>
        <a:bodyPr/>
        <a:lstStyle/>
        <a:p>
          <a:endParaRPr lang="en-US"/>
        </a:p>
      </dgm:t>
    </dgm:pt>
    <dgm:pt modelId="{96FD02F0-DD81-5049-AD94-56E2DB28BB32}" type="sibTrans" cxnId="{0B819741-1CA6-1246-98AD-8516EBAFBA4F}">
      <dgm:prSet/>
      <dgm:spPr/>
      <dgm:t>
        <a:bodyPr/>
        <a:lstStyle/>
        <a:p>
          <a:endParaRPr lang="en-US"/>
        </a:p>
      </dgm:t>
    </dgm:pt>
    <dgm:pt modelId="{F4A1D71B-B043-5648-B5A9-B18BA3E7BB61}">
      <dgm:prSet phldrT="[Text]" custT="1"/>
      <dgm:spPr/>
      <dgm:t>
        <a:bodyPr/>
        <a:lstStyle/>
        <a:p>
          <a:pPr>
            <a:buNone/>
          </a:pPr>
          <a:r>
            <a:rPr lang="en-US" sz="2400" dirty="0"/>
            <a:t>Since 2014</a:t>
          </a:r>
        </a:p>
      </dgm:t>
    </dgm:pt>
    <dgm:pt modelId="{05CE4E7D-3FE7-A844-B2E3-690453C7CA01}" type="parTrans" cxnId="{7D79EA32-09F6-FB43-AF37-99E02992B9ED}">
      <dgm:prSet/>
      <dgm:spPr/>
      <dgm:t>
        <a:bodyPr/>
        <a:lstStyle/>
        <a:p>
          <a:endParaRPr lang="en-US"/>
        </a:p>
      </dgm:t>
    </dgm:pt>
    <dgm:pt modelId="{9523AC0B-B506-2B4A-8A88-E320C41040D1}" type="sibTrans" cxnId="{7D79EA32-09F6-FB43-AF37-99E02992B9ED}">
      <dgm:prSet/>
      <dgm:spPr/>
      <dgm:t>
        <a:bodyPr/>
        <a:lstStyle/>
        <a:p>
          <a:endParaRPr lang="en-US"/>
        </a:p>
      </dgm:t>
    </dgm:pt>
    <dgm:pt modelId="{DB6737AE-C85E-4B41-A47C-F526D38A4758}">
      <dgm:prSet phldrT="[Text]" custT="1"/>
      <dgm:spPr/>
      <dgm:t>
        <a:bodyPr/>
        <a:lstStyle/>
        <a:p>
          <a:pPr>
            <a:buNone/>
          </a:pPr>
          <a:r>
            <a:rPr lang="en-US" sz="1800" dirty="0"/>
            <a:t>Research into the impact of CAIeRO</a:t>
          </a:r>
        </a:p>
      </dgm:t>
    </dgm:pt>
    <dgm:pt modelId="{8C26AAA0-9B6E-064A-894C-5E843C3DF7E8}" type="parTrans" cxnId="{BF785738-1D75-834A-8779-0C16C80BE1C9}">
      <dgm:prSet/>
      <dgm:spPr/>
      <dgm:t>
        <a:bodyPr/>
        <a:lstStyle/>
        <a:p>
          <a:endParaRPr lang="en-US"/>
        </a:p>
      </dgm:t>
    </dgm:pt>
    <dgm:pt modelId="{56851B08-94BB-CF48-9869-A5C512D61B73}" type="sibTrans" cxnId="{BF785738-1D75-834A-8779-0C16C80BE1C9}">
      <dgm:prSet/>
      <dgm:spPr/>
      <dgm:t>
        <a:bodyPr/>
        <a:lstStyle/>
        <a:p>
          <a:endParaRPr lang="en-US"/>
        </a:p>
      </dgm:t>
    </dgm:pt>
    <dgm:pt modelId="{B4708EFE-870B-9644-80DF-1C012774DDE0}">
      <dgm:prSet phldrT="[Text]" custT="1"/>
      <dgm:spPr/>
      <dgm:t>
        <a:bodyPr/>
        <a:lstStyle/>
        <a:p>
          <a:pPr>
            <a:buNone/>
          </a:pPr>
          <a:r>
            <a:rPr lang="en-US" sz="2400" dirty="0"/>
            <a:t>2017</a:t>
          </a:r>
        </a:p>
      </dgm:t>
    </dgm:pt>
    <dgm:pt modelId="{53E12455-AC0D-0A48-8904-6BE06F77E8EC}" type="parTrans" cxnId="{E4516D66-5DCF-7B40-B9B4-90E69D308491}">
      <dgm:prSet/>
      <dgm:spPr/>
      <dgm:t>
        <a:bodyPr/>
        <a:lstStyle/>
        <a:p>
          <a:endParaRPr lang="en-US"/>
        </a:p>
      </dgm:t>
    </dgm:pt>
    <dgm:pt modelId="{92000212-C86A-3241-B275-0EEEC2F69529}" type="sibTrans" cxnId="{E4516D66-5DCF-7B40-B9B4-90E69D308491}">
      <dgm:prSet/>
      <dgm:spPr/>
      <dgm:t>
        <a:bodyPr/>
        <a:lstStyle/>
        <a:p>
          <a:endParaRPr lang="en-US"/>
        </a:p>
      </dgm:t>
    </dgm:pt>
    <dgm:pt modelId="{E9A38A12-E523-3B4B-9F24-7A33243069D6}" type="pres">
      <dgm:prSet presAssocID="{B067EE7E-C6DE-B74B-B173-95F162D2499E}" presName="rootnode" presStyleCnt="0">
        <dgm:presLayoutVars>
          <dgm:chMax/>
          <dgm:chPref/>
          <dgm:dir/>
          <dgm:animLvl val="lvl"/>
        </dgm:presLayoutVars>
      </dgm:prSet>
      <dgm:spPr/>
      <dgm:t>
        <a:bodyPr/>
        <a:lstStyle/>
        <a:p>
          <a:endParaRPr lang="en-US"/>
        </a:p>
      </dgm:t>
    </dgm:pt>
    <dgm:pt modelId="{493C6822-7F8D-C440-BE2E-1B711A571045}" type="pres">
      <dgm:prSet presAssocID="{7D8D60BE-264D-B845-A4CF-CBEC029D45C1}" presName="composite" presStyleCnt="0"/>
      <dgm:spPr/>
    </dgm:pt>
    <dgm:pt modelId="{42715729-2DBC-5741-A99C-3712F49DA41B}" type="pres">
      <dgm:prSet presAssocID="{7D8D60BE-264D-B845-A4CF-CBEC029D45C1}" presName="bentUpArrow1" presStyleLbl="alignImgPlace1" presStyleIdx="0" presStyleCnt="4"/>
      <dgm:spPr/>
    </dgm:pt>
    <dgm:pt modelId="{9ADB3FA6-E345-1F44-86AE-F8D7E127035B}" type="pres">
      <dgm:prSet presAssocID="{7D8D60BE-264D-B845-A4CF-CBEC029D45C1}" presName="ParentText" presStyleLbl="node1" presStyleIdx="0" presStyleCnt="5">
        <dgm:presLayoutVars>
          <dgm:chMax val="1"/>
          <dgm:chPref val="1"/>
          <dgm:bulletEnabled val="1"/>
        </dgm:presLayoutVars>
      </dgm:prSet>
      <dgm:spPr/>
      <dgm:t>
        <a:bodyPr/>
        <a:lstStyle/>
        <a:p>
          <a:endParaRPr lang="en-US"/>
        </a:p>
      </dgm:t>
    </dgm:pt>
    <dgm:pt modelId="{E217DBAB-AA1C-BC4B-9593-ABD7E6CB2DAA}" type="pres">
      <dgm:prSet presAssocID="{7D8D60BE-264D-B845-A4CF-CBEC029D45C1}" presName="ChildText" presStyleLbl="revTx" presStyleIdx="0" presStyleCnt="5" custScaleX="448032" custLinFactX="82420" custLinFactNeighborX="100000" custLinFactNeighborY="-1357">
        <dgm:presLayoutVars>
          <dgm:chMax val="0"/>
          <dgm:chPref val="0"/>
          <dgm:bulletEnabled val="1"/>
        </dgm:presLayoutVars>
      </dgm:prSet>
      <dgm:spPr/>
      <dgm:t>
        <a:bodyPr/>
        <a:lstStyle/>
        <a:p>
          <a:endParaRPr lang="en-US"/>
        </a:p>
      </dgm:t>
    </dgm:pt>
    <dgm:pt modelId="{01E43E4D-D48E-8B42-A7AA-F68ACDEB8F38}" type="pres">
      <dgm:prSet presAssocID="{1A0A8272-CFB1-2B4E-86F3-CC85C7797EE4}" presName="sibTrans" presStyleCnt="0"/>
      <dgm:spPr/>
    </dgm:pt>
    <dgm:pt modelId="{7F0CC721-820F-A34F-ADE0-2F4087F6EFA6}" type="pres">
      <dgm:prSet presAssocID="{1D76CD1B-D982-1247-ADAA-EF2ADBE0A10E}" presName="composite" presStyleCnt="0"/>
      <dgm:spPr/>
    </dgm:pt>
    <dgm:pt modelId="{703975DA-6237-B249-B5B4-8A10E08A8FAC}" type="pres">
      <dgm:prSet presAssocID="{1D76CD1B-D982-1247-ADAA-EF2ADBE0A10E}" presName="bentUpArrow1" presStyleLbl="alignImgPlace1" presStyleIdx="1" presStyleCnt="4"/>
      <dgm:spPr/>
    </dgm:pt>
    <dgm:pt modelId="{5F321EAD-988D-C048-B582-0812CD3E589D}" type="pres">
      <dgm:prSet presAssocID="{1D76CD1B-D982-1247-ADAA-EF2ADBE0A10E}" presName="ParentText" presStyleLbl="node1" presStyleIdx="1" presStyleCnt="5">
        <dgm:presLayoutVars>
          <dgm:chMax val="1"/>
          <dgm:chPref val="1"/>
          <dgm:bulletEnabled val="1"/>
        </dgm:presLayoutVars>
      </dgm:prSet>
      <dgm:spPr/>
      <dgm:t>
        <a:bodyPr/>
        <a:lstStyle/>
        <a:p>
          <a:endParaRPr lang="en-US"/>
        </a:p>
      </dgm:t>
    </dgm:pt>
    <dgm:pt modelId="{EB9AA8B2-C5FA-F445-AE5E-161875C66D3D}" type="pres">
      <dgm:prSet presAssocID="{1D76CD1B-D982-1247-ADAA-EF2ADBE0A10E}" presName="ChildText" presStyleLbl="revTx" presStyleIdx="1" presStyleCnt="5" custScaleX="313586" custLinFactX="14030" custLinFactNeighborX="100000" custLinFactNeighborY="-1357">
        <dgm:presLayoutVars>
          <dgm:chMax val="0"/>
          <dgm:chPref val="0"/>
          <dgm:bulletEnabled val="1"/>
        </dgm:presLayoutVars>
      </dgm:prSet>
      <dgm:spPr/>
      <dgm:t>
        <a:bodyPr/>
        <a:lstStyle/>
        <a:p>
          <a:endParaRPr lang="en-US"/>
        </a:p>
      </dgm:t>
    </dgm:pt>
    <dgm:pt modelId="{430CBA7A-24E0-7049-AA4F-82A27FBA99B3}" type="pres">
      <dgm:prSet presAssocID="{6317041F-0049-5C48-98E8-3402D2E992E3}" presName="sibTrans" presStyleCnt="0"/>
      <dgm:spPr/>
    </dgm:pt>
    <dgm:pt modelId="{F728F946-592D-EA4E-B43E-288B3B3B74FE}" type="pres">
      <dgm:prSet presAssocID="{F67370C9-D060-0649-B33C-271F90236956}" presName="composite" presStyleCnt="0"/>
      <dgm:spPr/>
    </dgm:pt>
    <dgm:pt modelId="{DA7B177E-E36B-CF4E-BEDF-37EEF0334274}" type="pres">
      <dgm:prSet presAssocID="{F67370C9-D060-0649-B33C-271F90236956}" presName="bentUpArrow1" presStyleLbl="alignImgPlace1" presStyleIdx="2" presStyleCnt="4"/>
      <dgm:spPr/>
    </dgm:pt>
    <dgm:pt modelId="{29C29E91-AA5E-0E4A-9910-3E3A7A74616E}" type="pres">
      <dgm:prSet presAssocID="{F67370C9-D060-0649-B33C-271F90236956}" presName="ParentText" presStyleLbl="node1" presStyleIdx="2" presStyleCnt="5">
        <dgm:presLayoutVars>
          <dgm:chMax val="1"/>
          <dgm:chPref val="1"/>
          <dgm:bulletEnabled val="1"/>
        </dgm:presLayoutVars>
      </dgm:prSet>
      <dgm:spPr/>
      <dgm:t>
        <a:bodyPr/>
        <a:lstStyle/>
        <a:p>
          <a:endParaRPr lang="en-US"/>
        </a:p>
      </dgm:t>
    </dgm:pt>
    <dgm:pt modelId="{965961CB-236D-CA42-9821-ED9CD238AB35}" type="pres">
      <dgm:prSet presAssocID="{F67370C9-D060-0649-B33C-271F90236956}" presName="ChildText" presStyleLbl="revTx" presStyleIdx="2" presStyleCnt="5" custScaleX="257046" custLinFactNeighborX="89643" custLinFactNeighborY="351">
        <dgm:presLayoutVars>
          <dgm:chMax val="0"/>
          <dgm:chPref val="0"/>
          <dgm:bulletEnabled val="1"/>
        </dgm:presLayoutVars>
      </dgm:prSet>
      <dgm:spPr/>
      <dgm:t>
        <a:bodyPr/>
        <a:lstStyle/>
        <a:p>
          <a:endParaRPr lang="en-US"/>
        </a:p>
      </dgm:t>
    </dgm:pt>
    <dgm:pt modelId="{9CD934C2-143E-4D44-82AA-E0E26CE50239}" type="pres">
      <dgm:prSet presAssocID="{397B225E-EB4B-694B-9C2C-1A09CBFE499F}" presName="sibTrans" presStyleCnt="0"/>
      <dgm:spPr/>
    </dgm:pt>
    <dgm:pt modelId="{8CFB9ACE-CDFA-B646-BD01-72B791C22B9D}" type="pres">
      <dgm:prSet presAssocID="{88F0C398-0182-3546-A8EF-D72DB22F9281}" presName="composite" presStyleCnt="0"/>
      <dgm:spPr/>
    </dgm:pt>
    <dgm:pt modelId="{00874056-B4AA-714A-924C-EF6A85C37682}" type="pres">
      <dgm:prSet presAssocID="{88F0C398-0182-3546-A8EF-D72DB22F9281}" presName="bentUpArrow1" presStyleLbl="alignImgPlace1" presStyleIdx="3" presStyleCnt="4"/>
      <dgm:spPr/>
    </dgm:pt>
    <dgm:pt modelId="{947AEF8E-6069-8F43-94BE-08D0735A3F5F}" type="pres">
      <dgm:prSet presAssocID="{88F0C398-0182-3546-A8EF-D72DB22F9281}" presName="ParentText" presStyleLbl="node1" presStyleIdx="3" presStyleCnt="5">
        <dgm:presLayoutVars>
          <dgm:chMax val="1"/>
          <dgm:chPref val="1"/>
          <dgm:bulletEnabled val="1"/>
        </dgm:presLayoutVars>
      </dgm:prSet>
      <dgm:spPr/>
      <dgm:t>
        <a:bodyPr/>
        <a:lstStyle/>
        <a:p>
          <a:endParaRPr lang="en-US"/>
        </a:p>
      </dgm:t>
    </dgm:pt>
    <dgm:pt modelId="{BE16E32F-FC1F-274E-BE77-EB18721118CA}" type="pres">
      <dgm:prSet presAssocID="{88F0C398-0182-3546-A8EF-D72DB22F9281}" presName="ChildText" presStyleLbl="revTx" presStyleIdx="3" presStyleCnt="5" custScaleX="163155" custLinFactNeighborX="38521" custLinFactNeighborY="-1708">
        <dgm:presLayoutVars>
          <dgm:chMax val="0"/>
          <dgm:chPref val="0"/>
          <dgm:bulletEnabled val="1"/>
        </dgm:presLayoutVars>
      </dgm:prSet>
      <dgm:spPr/>
      <dgm:t>
        <a:bodyPr/>
        <a:lstStyle/>
        <a:p>
          <a:endParaRPr lang="en-US"/>
        </a:p>
      </dgm:t>
    </dgm:pt>
    <dgm:pt modelId="{F6D0F292-A95B-F941-B41C-CBF9B0B883C9}" type="pres">
      <dgm:prSet presAssocID="{96FD02F0-DD81-5049-AD94-56E2DB28BB32}" presName="sibTrans" presStyleCnt="0"/>
      <dgm:spPr/>
    </dgm:pt>
    <dgm:pt modelId="{7E485881-0298-B946-A3D6-B9BE853A9DBB}" type="pres">
      <dgm:prSet presAssocID="{DB6737AE-C85E-4B41-A47C-F526D38A4758}" presName="composite" presStyleCnt="0"/>
      <dgm:spPr/>
    </dgm:pt>
    <dgm:pt modelId="{2413D456-F113-BA4A-BA9D-97D73074679C}" type="pres">
      <dgm:prSet presAssocID="{DB6737AE-C85E-4B41-A47C-F526D38A4758}" presName="ParentText" presStyleLbl="node1" presStyleIdx="4" presStyleCnt="5">
        <dgm:presLayoutVars>
          <dgm:chMax val="1"/>
          <dgm:chPref val="1"/>
          <dgm:bulletEnabled val="1"/>
        </dgm:presLayoutVars>
      </dgm:prSet>
      <dgm:spPr/>
      <dgm:t>
        <a:bodyPr/>
        <a:lstStyle/>
        <a:p>
          <a:endParaRPr lang="en-US"/>
        </a:p>
      </dgm:t>
    </dgm:pt>
    <dgm:pt modelId="{C08399FD-30EB-B645-9DBC-6B4364688F80}" type="pres">
      <dgm:prSet presAssocID="{DB6737AE-C85E-4B41-A47C-F526D38A4758}" presName="FinalChildText" presStyleLbl="revTx" presStyleIdx="4" presStyleCnt="5">
        <dgm:presLayoutVars>
          <dgm:chMax val="0"/>
          <dgm:chPref val="0"/>
          <dgm:bulletEnabled val="1"/>
        </dgm:presLayoutVars>
      </dgm:prSet>
      <dgm:spPr/>
      <dgm:t>
        <a:bodyPr/>
        <a:lstStyle/>
        <a:p>
          <a:endParaRPr lang="en-US"/>
        </a:p>
      </dgm:t>
    </dgm:pt>
  </dgm:ptLst>
  <dgm:cxnLst>
    <dgm:cxn modelId="{A5CBE543-ABC7-1143-BA58-97EBE42F14CE}" type="presOf" srcId="{F4A1D71B-B043-5648-B5A9-B18BA3E7BB61}" destId="{BE16E32F-FC1F-274E-BE77-EB18721118CA}" srcOrd="0" destOrd="0" presId="urn:microsoft.com/office/officeart/2005/8/layout/StepDownProcess"/>
    <dgm:cxn modelId="{E8B2023A-79D0-6B40-8BF9-9D4D2CB8033E}" type="presOf" srcId="{CFA51E79-B6DC-FD47-B340-13774DDC9F72}" destId="{965961CB-236D-CA42-9821-ED9CD238AB35}" srcOrd="0" destOrd="0" presId="urn:microsoft.com/office/officeart/2005/8/layout/StepDownProcess"/>
    <dgm:cxn modelId="{E4516D66-5DCF-7B40-B9B4-90E69D308491}" srcId="{DB6737AE-C85E-4B41-A47C-F526D38A4758}" destId="{B4708EFE-870B-9644-80DF-1C012774DDE0}" srcOrd="0" destOrd="0" parTransId="{53E12455-AC0D-0A48-8904-6BE06F77E8EC}" sibTransId="{92000212-C86A-3241-B275-0EEEC2F69529}"/>
    <dgm:cxn modelId="{2D3BCBD7-FE61-704D-920B-8548B50D1FEC}" type="presOf" srcId="{88F0C398-0182-3546-A8EF-D72DB22F9281}" destId="{947AEF8E-6069-8F43-94BE-08D0735A3F5F}" srcOrd="0" destOrd="0" presId="urn:microsoft.com/office/officeart/2005/8/layout/StepDownProcess"/>
    <dgm:cxn modelId="{0846699A-8EA7-5845-ABDB-07166E655FC6}" srcId="{B067EE7E-C6DE-B74B-B173-95F162D2499E}" destId="{7D8D60BE-264D-B845-A4CF-CBEC029D45C1}" srcOrd="0" destOrd="0" parTransId="{F63304A9-BEDC-7347-AD11-8B35A6E012A7}" sibTransId="{1A0A8272-CFB1-2B4E-86F3-CC85C7797EE4}"/>
    <dgm:cxn modelId="{8C9F8A2C-3929-BA40-A480-9A61BACFC48E}" type="presOf" srcId="{DB6737AE-C85E-4B41-A47C-F526D38A4758}" destId="{2413D456-F113-BA4A-BA9D-97D73074679C}" srcOrd="0" destOrd="0" presId="urn:microsoft.com/office/officeart/2005/8/layout/StepDownProcess"/>
    <dgm:cxn modelId="{FB5D1578-68FD-F744-8A67-E44E3DC2CC36}" type="presOf" srcId="{1D76CD1B-D982-1247-ADAA-EF2ADBE0A10E}" destId="{5F321EAD-988D-C048-B582-0812CD3E589D}" srcOrd="0" destOrd="0" presId="urn:microsoft.com/office/officeart/2005/8/layout/StepDownProcess"/>
    <dgm:cxn modelId="{8CE42471-C562-E744-A15B-E232F0F49EA4}" srcId="{B067EE7E-C6DE-B74B-B173-95F162D2499E}" destId="{F67370C9-D060-0649-B33C-271F90236956}" srcOrd="2" destOrd="0" parTransId="{EF996B8B-07E5-CE48-89A4-CA88F73F9E9E}" sibTransId="{397B225E-EB4B-694B-9C2C-1A09CBFE499F}"/>
    <dgm:cxn modelId="{6504E81C-6C92-0740-A05C-1C39E4E90D03}" type="presOf" srcId="{F67370C9-D060-0649-B33C-271F90236956}" destId="{29C29E91-AA5E-0E4A-9910-3E3A7A74616E}" srcOrd="0" destOrd="0" presId="urn:microsoft.com/office/officeart/2005/8/layout/StepDownProcess"/>
    <dgm:cxn modelId="{BF785738-1D75-834A-8779-0C16C80BE1C9}" srcId="{B067EE7E-C6DE-B74B-B173-95F162D2499E}" destId="{DB6737AE-C85E-4B41-A47C-F526D38A4758}" srcOrd="4" destOrd="0" parTransId="{8C26AAA0-9B6E-064A-894C-5E843C3DF7E8}" sibTransId="{56851B08-94BB-CF48-9869-A5C512D61B73}"/>
    <dgm:cxn modelId="{F0634261-E175-7545-8A4D-7D1918FCF9CB}" srcId="{B067EE7E-C6DE-B74B-B173-95F162D2499E}" destId="{1D76CD1B-D982-1247-ADAA-EF2ADBE0A10E}" srcOrd="1" destOrd="0" parTransId="{9EFC6499-7D55-1546-AD23-2BA13B31EA1F}" sibTransId="{6317041F-0049-5C48-98E8-3402D2E992E3}"/>
    <dgm:cxn modelId="{72050F53-825A-4A4D-BBF4-E019E00D31A4}" type="presOf" srcId="{B4708EFE-870B-9644-80DF-1C012774DDE0}" destId="{C08399FD-30EB-B645-9DBC-6B4364688F80}" srcOrd="0" destOrd="0" presId="urn:microsoft.com/office/officeart/2005/8/layout/StepDownProcess"/>
    <dgm:cxn modelId="{F0CDABED-B493-1045-8448-737FC0A6AC32}" type="presOf" srcId="{B067EE7E-C6DE-B74B-B173-95F162D2499E}" destId="{E9A38A12-E523-3B4B-9F24-7A33243069D6}" srcOrd="0" destOrd="0" presId="urn:microsoft.com/office/officeart/2005/8/layout/StepDownProcess"/>
    <dgm:cxn modelId="{7D79EA32-09F6-FB43-AF37-99E02992B9ED}" srcId="{88F0C398-0182-3546-A8EF-D72DB22F9281}" destId="{F4A1D71B-B043-5648-B5A9-B18BA3E7BB61}" srcOrd="0" destOrd="0" parTransId="{05CE4E7D-3FE7-A844-B2E3-690453C7CA01}" sibTransId="{9523AC0B-B506-2B4A-8A88-E320C41040D1}"/>
    <dgm:cxn modelId="{EEAD7FD6-2125-1047-ABE5-20EE6F3B612C}" type="presOf" srcId="{148BA2D1-526F-9243-B9FD-B92F9214DFB7}" destId="{EB9AA8B2-C5FA-F445-AE5E-161875C66D3D}" srcOrd="0" destOrd="0" presId="urn:microsoft.com/office/officeart/2005/8/layout/StepDownProcess"/>
    <dgm:cxn modelId="{CC7FE3E5-4720-D741-AF2D-12296A607B59}" srcId="{7D8D60BE-264D-B845-A4CF-CBEC029D45C1}" destId="{D9FFAED1-D1E9-B34A-BF70-3087C8B85AFB}" srcOrd="0" destOrd="0" parTransId="{3B7476B6-7FCF-ED4A-AF5E-AB94A290C92A}" sibTransId="{F8C5D999-22F2-B846-958A-34AA99B12BCC}"/>
    <dgm:cxn modelId="{1AB09890-1629-004F-B22A-C73D54D330F5}" srcId="{1D76CD1B-D982-1247-ADAA-EF2ADBE0A10E}" destId="{148BA2D1-526F-9243-B9FD-B92F9214DFB7}" srcOrd="0" destOrd="0" parTransId="{E7A26329-8018-3149-A1FB-AE2E5CC5826F}" sibTransId="{33219B35-30AD-BC47-B971-2ADD8289686F}"/>
    <dgm:cxn modelId="{0B819741-1CA6-1246-98AD-8516EBAFBA4F}" srcId="{B067EE7E-C6DE-B74B-B173-95F162D2499E}" destId="{88F0C398-0182-3546-A8EF-D72DB22F9281}" srcOrd="3" destOrd="0" parTransId="{550BFEF6-446E-4742-9BEC-CF91F06ACCB4}" sibTransId="{96FD02F0-DD81-5049-AD94-56E2DB28BB32}"/>
    <dgm:cxn modelId="{9FEAB2EE-FC88-7440-BDEE-6B5E8BD3D274}" srcId="{F67370C9-D060-0649-B33C-271F90236956}" destId="{CFA51E79-B6DC-FD47-B340-13774DDC9F72}" srcOrd="0" destOrd="0" parTransId="{7A243A6D-2B45-F448-BF3F-0FF55AF230EB}" sibTransId="{E4A34376-C2F5-734B-A0EA-29C54C70F5E2}"/>
    <dgm:cxn modelId="{CD566C1F-FBE9-0345-A03A-C3319361BFDD}" type="presOf" srcId="{7D8D60BE-264D-B845-A4CF-CBEC029D45C1}" destId="{9ADB3FA6-E345-1F44-86AE-F8D7E127035B}" srcOrd="0" destOrd="0" presId="urn:microsoft.com/office/officeart/2005/8/layout/StepDownProcess"/>
    <dgm:cxn modelId="{EE5D0E51-6906-4944-8BBB-7CF6A63052AD}" type="presOf" srcId="{D9FFAED1-D1E9-B34A-BF70-3087C8B85AFB}" destId="{E217DBAB-AA1C-BC4B-9593-ABD7E6CB2DAA}" srcOrd="0" destOrd="0" presId="urn:microsoft.com/office/officeart/2005/8/layout/StepDownProcess"/>
    <dgm:cxn modelId="{011EC3A2-B533-8D47-A296-723B7612654B}" type="presParOf" srcId="{E9A38A12-E523-3B4B-9F24-7A33243069D6}" destId="{493C6822-7F8D-C440-BE2E-1B711A571045}" srcOrd="0" destOrd="0" presId="urn:microsoft.com/office/officeart/2005/8/layout/StepDownProcess"/>
    <dgm:cxn modelId="{84EE37E1-D23A-2243-8106-4074D64EA211}" type="presParOf" srcId="{493C6822-7F8D-C440-BE2E-1B711A571045}" destId="{42715729-2DBC-5741-A99C-3712F49DA41B}" srcOrd="0" destOrd="0" presId="urn:microsoft.com/office/officeart/2005/8/layout/StepDownProcess"/>
    <dgm:cxn modelId="{17CFE63A-7722-3A44-B8AC-B37B17A9BEBE}" type="presParOf" srcId="{493C6822-7F8D-C440-BE2E-1B711A571045}" destId="{9ADB3FA6-E345-1F44-86AE-F8D7E127035B}" srcOrd="1" destOrd="0" presId="urn:microsoft.com/office/officeart/2005/8/layout/StepDownProcess"/>
    <dgm:cxn modelId="{94A7136A-28BB-D742-8D1E-5F99DBC0F0D5}" type="presParOf" srcId="{493C6822-7F8D-C440-BE2E-1B711A571045}" destId="{E217DBAB-AA1C-BC4B-9593-ABD7E6CB2DAA}" srcOrd="2" destOrd="0" presId="urn:microsoft.com/office/officeart/2005/8/layout/StepDownProcess"/>
    <dgm:cxn modelId="{6A6FCE81-AC0A-AF4B-95B9-C420F02122EA}" type="presParOf" srcId="{E9A38A12-E523-3B4B-9F24-7A33243069D6}" destId="{01E43E4D-D48E-8B42-A7AA-F68ACDEB8F38}" srcOrd="1" destOrd="0" presId="urn:microsoft.com/office/officeart/2005/8/layout/StepDownProcess"/>
    <dgm:cxn modelId="{D5AA55E2-13FF-C642-95AB-EE63650E3E46}" type="presParOf" srcId="{E9A38A12-E523-3B4B-9F24-7A33243069D6}" destId="{7F0CC721-820F-A34F-ADE0-2F4087F6EFA6}" srcOrd="2" destOrd="0" presId="urn:microsoft.com/office/officeart/2005/8/layout/StepDownProcess"/>
    <dgm:cxn modelId="{66DFBF28-F3D7-6F4E-A3CA-690E4EBCAEB5}" type="presParOf" srcId="{7F0CC721-820F-A34F-ADE0-2F4087F6EFA6}" destId="{703975DA-6237-B249-B5B4-8A10E08A8FAC}" srcOrd="0" destOrd="0" presId="urn:microsoft.com/office/officeart/2005/8/layout/StepDownProcess"/>
    <dgm:cxn modelId="{65994866-96B3-724F-8DF5-77D7357D30F8}" type="presParOf" srcId="{7F0CC721-820F-A34F-ADE0-2F4087F6EFA6}" destId="{5F321EAD-988D-C048-B582-0812CD3E589D}" srcOrd="1" destOrd="0" presId="urn:microsoft.com/office/officeart/2005/8/layout/StepDownProcess"/>
    <dgm:cxn modelId="{BECFFCE7-8BAD-384B-B2CE-6A5090FBD73E}" type="presParOf" srcId="{7F0CC721-820F-A34F-ADE0-2F4087F6EFA6}" destId="{EB9AA8B2-C5FA-F445-AE5E-161875C66D3D}" srcOrd="2" destOrd="0" presId="urn:microsoft.com/office/officeart/2005/8/layout/StepDownProcess"/>
    <dgm:cxn modelId="{F5616885-CEEB-CB40-AD6A-BBBEB0EF105B}" type="presParOf" srcId="{E9A38A12-E523-3B4B-9F24-7A33243069D6}" destId="{430CBA7A-24E0-7049-AA4F-82A27FBA99B3}" srcOrd="3" destOrd="0" presId="urn:microsoft.com/office/officeart/2005/8/layout/StepDownProcess"/>
    <dgm:cxn modelId="{C793AC47-AECF-7440-9720-8D9D9A3313A7}" type="presParOf" srcId="{E9A38A12-E523-3B4B-9F24-7A33243069D6}" destId="{F728F946-592D-EA4E-B43E-288B3B3B74FE}" srcOrd="4" destOrd="0" presId="urn:microsoft.com/office/officeart/2005/8/layout/StepDownProcess"/>
    <dgm:cxn modelId="{0282F540-9EEC-DD4A-BF0F-B8C25A6E26E1}" type="presParOf" srcId="{F728F946-592D-EA4E-B43E-288B3B3B74FE}" destId="{DA7B177E-E36B-CF4E-BEDF-37EEF0334274}" srcOrd="0" destOrd="0" presId="urn:microsoft.com/office/officeart/2005/8/layout/StepDownProcess"/>
    <dgm:cxn modelId="{2FCA6CA8-B87B-7F47-A9C2-62460939B2C9}" type="presParOf" srcId="{F728F946-592D-EA4E-B43E-288B3B3B74FE}" destId="{29C29E91-AA5E-0E4A-9910-3E3A7A74616E}" srcOrd="1" destOrd="0" presId="urn:microsoft.com/office/officeart/2005/8/layout/StepDownProcess"/>
    <dgm:cxn modelId="{B3A50FBB-CB1E-6849-913F-4EDD58DF2C22}" type="presParOf" srcId="{F728F946-592D-EA4E-B43E-288B3B3B74FE}" destId="{965961CB-236D-CA42-9821-ED9CD238AB35}" srcOrd="2" destOrd="0" presId="urn:microsoft.com/office/officeart/2005/8/layout/StepDownProcess"/>
    <dgm:cxn modelId="{F447A181-4220-6447-9D92-EC4A7CA5D5C2}" type="presParOf" srcId="{E9A38A12-E523-3B4B-9F24-7A33243069D6}" destId="{9CD934C2-143E-4D44-82AA-E0E26CE50239}" srcOrd="5" destOrd="0" presId="urn:microsoft.com/office/officeart/2005/8/layout/StepDownProcess"/>
    <dgm:cxn modelId="{DE2806C7-39F1-2A49-BD8B-8A415429A2BF}" type="presParOf" srcId="{E9A38A12-E523-3B4B-9F24-7A33243069D6}" destId="{8CFB9ACE-CDFA-B646-BD01-72B791C22B9D}" srcOrd="6" destOrd="0" presId="urn:microsoft.com/office/officeart/2005/8/layout/StepDownProcess"/>
    <dgm:cxn modelId="{D78CAD46-161D-554B-973E-B3934D8D0491}" type="presParOf" srcId="{8CFB9ACE-CDFA-B646-BD01-72B791C22B9D}" destId="{00874056-B4AA-714A-924C-EF6A85C37682}" srcOrd="0" destOrd="0" presId="urn:microsoft.com/office/officeart/2005/8/layout/StepDownProcess"/>
    <dgm:cxn modelId="{978F4D39-2B3D-4641-9971-39FC34908D52}" type="presParOf" srcId="{8CFB9ACE-CDFA-B646-BD01-72B791C22B9D}" destId="{947AEF8E-6069-8F43-94BE-08D0735A3F5F}" srcOrd="1" destOrd="0" presId="urn:microsoft.com/office/officeart/2005/8/layout/StepDownProcess"/>
    <dgm:cxn modelId="{B3F10EC0-77AF-6640-8782-56B9392612D1}" type="presParOf" srcId="{8CFB9ACE-CDFA-B646-BD01-72B791C22B9D}" destId="{BE16E32F-FC1F-274E-BE77-EB18721118CA}" srcOrd="2" destOrd="0" presId="urn:microsoft.com/office/officeart/2005/8/layout/StepDownProcess"/>
    <dgm:cxn modelId="{A71DB317-518A-034B-8831-D7E756909B2B}" type="presParOf" srcId="{E9A38A12-E523-3B4B-9F24-7A33243069D6}" destId="{F6D0F292-A95B-F941-B41C-CBF9B0B883C9}" srcOrd="7" destOrd="0" presId="urn:microsoft.com/office/officeart/2005/8/layout/StepDownProcess"/>
    <dgm:cxn modelId="{C0AD1814-8DAB-BE4A-B22C-991B425AE62B}" type="presParOf" srcId="{E9A38A12-E523-3B4B-9F24-7A33243069D6}" destId="{7E485881-0298-B946-A3D6-B9BE853A9DBB}" srcOrd="8" destOrd="0" presId="urn:microsoft.com/office/officeart/2005/8/layout/StepDownProcess"/>
    <dgm:cxn modelId="{4B57500F-83BC-0A4F-9BC8-E9442C3F872D}" type="presParOf" srcId="{7E485881-0298-B946-A3D6-B9BE853A9DBB}" destId="{2413D456-F113-BA4A-BA9D-97D73074679C}" srcOrd="0" destOrd="0" presId="urn:microsoft.com/office/officeart/2005/8/layout/StepDownProcess"/>
    <dgm:cxn modelId="{2082E702-2285-A64A-9F2E-6390F904855D}" type="presParOf" srcId="{7E485881-0298-B946-A3D6-B9BE853A9DBB}" destId="{C08399FD-30EB-B645-9DBC-6B4364688F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067EE7E-C6DE-B74B-B173-95F162D2499E}" type="doc">
      <dgm:prSet loTypeId="urn:microsoft.com/office/officeart/2005/8/layout/StepDownProcess" loCatId="" qsTypeId="urn:microsoft.com/office/officeart/2005/8/quickstyle/simple1" qsCatId="simple" csTypeId="urn:microsoft.com/office/officeart/2005/8/colors/accent2_1" csCatId="accent2" phldr="1"/>
      <dgm:spPr/>
      <dgm:t>
        <a:bodyPr/>
        <a:lstStyle/>
        <a:p>
          <a:endParaRPr lang="en-US"/>
        </a:p>
      </dgm:t>
    </dgm:pt>
    <dgm:pt modelId="{7D8D60BE-264D-B845-A4CF-CBEC029D45C1}">
      <dgm:prSet phldrT="[Text]"/>
      <dgm:spPr/>
      <dgm:t>
        <a:bodyPr/>
        <a:lstStyle/>
        <a:p>
          <a:r>
            <a:rPr lang="en-US" dirty="0"/>
            <a:t>Introduction of Carpe Diem to Northampton</a:t>
          </a:r>
        </a:p>
      </dgm:t>
    </dgm:pt>
    <dgm:pt modelId="{F63304A9-BEDC-7347-AD11-8B35A6E012A7}" type="parTrans" cxnId="{0846699A-8EA7-5845-ABDB-07166E655FC6}">
      <dgm:prSet/>
      <dgm:spPr/>
      <dgm:t>
        <a:bodyPr/>
        <a:lstStyle/>
        <a:p>
          <a:endParaRPr lang="en-US"/>
        </a:p>
      </dgm:t>
    </dgm:pt>
    <dgm:pt modelId="{1A0A8272-CFB1-2B4E-86F3-CC85C7797EE4}" type="sibTrans" cxnId="{0846699A-8EA7-5845-ABDB-07166E655FC6}">
      <dgm:prSet/>
      <dgm:spPr/>
      <dgm:t>
        <a:bodyPr/>
        <a:lstStyle/>
        <a:p>
          <a:endParaRPr lang="en-US"/>
        </a:p>
      </dgm:t>
    </dgm:pt>
    <dgm:pt modelId="{D9FFAED1-D1E9-B34A-BF70-3087C8B85AFB}">
      <dgm:prSet phldrT="[Text]" custT="1"/>
      <dgm:spPr/>
      <dgm:t>
        <a:bodyPr/>
        <a:lstStyle/>
        <a:p>
          <a:pPr>
            <a:buNone/>
          </a:pPr>
          <a:r>
            <a:rPr lang="en-US" sz="2400" dirty="0"/>
            <a:t>Externally-funded project, 2008</a:t>
          </a:r>
        </a:p>
      </dgm:t>
    </dgm:pt>
    <dgm:pt modelId="{3B7476B6-7FCF-ED4A-AF5E-AB94A290C92A}" type="parTrans" cxnId="{CC7FE3E5-4720-D741-AF2D-12296A607B59}">
      <dgm:prSet/>
      <dgm:spPr/>
      <dgm:t>
        <a:bodyPr/>
        <a:lstStyle/>
        <a:p>
          <a:endParaRPr lang="en-US"/>
        </a:p>
      </dgm:t>
    </dgm:pt>
    <dgm:pt modelId="{F8C5D999-22F2-B846-958A-34AA99B12BCC}" type="sibTrans" cxnId="{CC7FE3E5-4720-D741-AF2D-12296A607B59}">
      <dgm:prSet/>
      <dgm:spPr/>
      <dgm:t>
        <a:bodyPr/>
        <a:lstStyle/>
        <a:p>
          <a:endParaRPr lang="en-US"/>
        </a:p>
      </dgm:t>
    </dgm:pt>
    <dgm:pt modelId="{1D76CD1B-D982-1247-ADAA-EF2ADBE0A10E}">
      <dgm:prSet phldrT="[Text]" custT="1"/>
      <dgm:spPr/>
      <dgm:t>
        <a:bodyPr/>
        <a:lstStyle/>
        <a:p>
          <a:r>
            <a:rPr lang="en-US" sz="1800" dirty="0"/>
            <a:t>Adaptations and trials</a:t>
          </a:r>
        </a:p>
      </dgm:t>
    </dgm:pt>
    <dgm:pt modelId="{9EFC6499-7D55-1546-AD23-2BA13B31EA1F}" type="parTrans" cxnId="{F0634261-E175-7545-8A4D-7D1918FCF9CB}">
      <dgm:prSet/>
      <dgm:spPr/>
      <dgm:t>
        <a:bodyPr/>
        <a:lstStyle/>
        <a:p>
          <a:endParaRPr lang="en-US"/>
        </a:p>
      </dgm:t>
    </dgm:pt>
    <dgm:pt modelId="{6317041F-0049-5C48-98E8-3402D2E992E3}" type="sibTrans" cxnId="{F0634261-E175-7545-8A4D-7D1918FCF9CB}">
      <dgm:prSet/>
      <dgm:spPr/>
      <dgm:t>
        <a:bodyPr/>
        <a:lstStyle/>
        <a:p>
          <a:endParaRPr lang="en-US"/>
        </a:p>
      </dgm:t>
    </dgm:pt>
    <dgm:pt modelId="{148BA2D1-526F-9243-B9FD-B92F9214DFB7}">
      <dgm:prSet phldrT="[Text]" custT="1"/>
      <dgm:spPr/>
      <dgm:t>
        <a:bodyPr/>
        <a:lstStyle/>
        <a:p>
          <a:pPr>
            <a:buNone/>
          </a:pPr>
          <a:r>
            <a:rPr lang="en-US" sz="2400" dirty="0"/>
            <a:t>2008-2012, 1 Faculty</a:t>
          </a:r>
        </a:p>
      </dgm:t>
    </dgm:pt>
    <dgm:pt modelId="{E7A26329-8018-3149-A1FB-AE2E5CC5826F}" type="parTrans" cxnId="{1AB09890-1629-004F-B22A-C73D54D330F5}">
      <dgm:prSet/>
      <dgm:spPr/>
      <dgm:t>
        <a:bodyPr/>
        <a:lstStyle/>
        <a:p>
          <a:endParaRPr lang="en-US"/>
        </a:p>
      </dgm:t>
    </dgm:pt>
    <dgm:pt modelId="{33219B35-30AD-BC47-B971-2ADD8289686F}" type="sibTrans" cxnId="{1AB09890-1629-004F-B22A-C73D54D330F5}">
      <dgm:prSet/>
      <dgm:spPr/>
      <dgm:t>
        <a:bodyPr/>
        <a:lstStyle/>
        <a:p>
          <a:endParaRPr lang="en-US"/>
        </a:p>
      </dgm:t>
    </dgm:pt>
    <dgm:pt modelId="{F67370C9-D060-0649-B33C-271F90236956}">
      <dgm:prSet phldrT="[Text]" custT="1"/>
      <dgm:spPr/>
      <dgm:t>
        <a:bodyPr/>
        <a:lstStyle/>
        <a:p>
          <a:r>
            <a:rPr lang="en-US" sz="2000" dirty="0"/>
            <a:t>Roll-out &amp; CAIeRO identity</a:t>
          </a:r>
        </a:p>
      </dgm:t>
    </dgm:pt>
    <dgm:pt modelId="{EF996B8B-07E5-CE48-89A4-CA88F73F9E9E}" type="parTrans" cxnId="{8CE42471-C562-E744-A15B-E232F0F49EA4}">
      <dgm:prSet/>
      <dgm:spPr/>
      <dgm:t>
        <a:bodyPr/>
        <a:lstStyle/>
        <a:p>
          <a:endParaRPr lang="en-US"/>
        </a:p>
      </dgm:t>
    </dgm:pt>
    <dgm:pt modelId="{397B225E-EB4B-694B-9C2C-1A09CBFE499F}" type="sibTrans" cxnId="{8CE42471-C562-E744-A15B-E232F0F49EA4}">
      <dgm:prSet/>
      <dgm:spPr/>
      <dgm:t>
        <a:bodyPr/>
        <a:lstStyle/>
        <a:p>
          <a:endParaRPr lang="en-US"/>
        </a:p>
      </dgm:t>
    </dgm:pt>
    <dgm:pt modelId="{CFA51E79-B6DC-FD47-B340-13774DDC9F72}">
      <dgm:prSet phldrT="[Text]" custT="1"/>
      <dgm:spPr/>
      <dgm:t>
        <a:bodyPr/>
        <a:lstStyle/>
        <a:p>
          <a:pPr>
            <a:buNone/>
          </a:pPr>
          <a:r>
            <a:rPr lang="en-US" sz="2400" dirty="0"/>
            <a:t>2012, all faculties</a:t>
          </a:r>
        </a:p>
      </dgm:t>
    </dgm:pt>
    <dgm:pt modelId="{7A243A6D-2B45-F448-BF3F-0FF55AF230EB}" type="parTrans" cxnId="{9FEAB2EE-FC88-7440-BDEE-6B5E8BD3D274}">
      <dgm:prSet/>
      <dgm:spPr/>
      <dgm:t>
        <a:bodyPr/>
        <a:lstStyle/>
        <a:p>
          <a:endParaRPr lang="en-US"/>
        </a:p>
      </dgm:t>
    </dgm:pt>
    <dgm:pt modelId="{E4A34376-C2F5-734B-A0EA-29C54C70F5E2}" type="sibTrans" cxnId="{9FEAB2EE-FC88-7440-BDEE-6B5E8BD3D274}">
      <dgm:prSet/>
      <dgm:spPr/>
      <dgm:t>
        <a:bodyPr/>
        <a:lstStyle/>
        <a:p>
          <a:endParaRPr lang="en-US"/>
        </a:p>
      </dgm:t>
    </dgm:pt>
    <dgm:pt modelId="{88F0C398-0182-3546-A8EF-D72DB22F9281}">
      <dgm:prSet phldrT="[Text]" custT="1"/>
      <dgm:spPr/>
      <dgm:t>
        <a:bodyPr/>
        <a:lstStyle/>
        <a:p>
          <a:pPr>
            <a:buNone/>
          </a:pPr>
          <a:r>
            <a:rPr lang="en-US" sz="2000" dirty="0"/>
            <a:t>Scaling up for ABL</a:t>
          </a:r>
        </a:p>
      </dgm:t>
    </dgm:pt>
    <dgm:pt modelId="{550BFEF6-446E-4742-9BEC-CF91F06ACCB4}" type="parTrans" cxnId="{0B819741-1CA6-1246-98AD-8516EBAFBA4F}">
      <dgm:prSet/>
      <dgm:spPr/>
      <dgm:t>
        <a:bodyPr/>
        <a:lstStyle/>
        <a:p>
          <a:endParaRPr lang="en-US"/>
        </a:p>
      </dgm:t>
    </dgm:pt>
    <dgm:pt modelId="{96FD02F0-DD81-5049-AD94-56E2DB28BB32}" type="sibTrans" cxnId="{0B819741-1CA6-1246-98AD-8516EBAFBA4F}">
      <dgm:prSet/>
      <dgm:spPr/>
      <dgm:t>
        <a:bodyPr/>
        <a:lstStyle/>
        <a:p>
          <a:endParaRPr lang="en-US"/>
        </a:p>
      </dgm:t>
    </dgm:pt>
    <dgm:pt modelId="{F4A1D71B-B043-5648-B5A9-B18BA3E7BB61}">
      <dgm:prSet phldrT="[Text]" custT="1"/>
      <dgm:spPr/>
      <dgm:t>
        <a:bodyPr/>
        <a:lstStyle/>
        <a:p>
          <a:pPr>
            <a:buNone/>
          </a:pPr>
          <a:r>
            <a:rPr lang="en-US" sz="2400" dirty="0"/>
            <a:t>Since 2014</a:t>
          </a:r>
        </a:p>
      </dgm:t>
    </dgm:pt>
    <dgm:pt modelId="{05CE4E7D-3FE7-A844-B2E3-690453C7CA01}" type="parTrans" cxnId="{7D79EA32-09F6-FB43-AF37-99E02992B9ED}">
      <dgm:prSet/>
      <dgm:spPr/>
      <dgm:t>
        <a:bodyPr/>
        <a:lstStyle/>
        <a:p>
          <a:endParaRPr lang="en-US"/>
        </a:p>
      </dgm:t>
    </dgm:pt>
    <dgm:pt modelId="{9523AC0B-B506-2B4A-8A88-E320C41040D1}" type="sibTrans" cxnId="{7D79EA32-09F6-FB43-AF37-99E02992B9ED}">
      <dgm:prSet/>
      <dgm:spPr/>
      <dgm:t>
        <a:bodyPr/>
        <a:lstStyle/>
        <a:p>
          <a:endParaRPr lang="en-US"/>
        </a:p>
      </dgm:t>
    </dgm:pt>
    <dgm:pt modelId="{DB6737AE-C85E-4B41-A47C-F526D38A4758}">
      <dgm:prSet phldrT="[Text]" custT="1"/>
      <dgm:spPr>
        <a:solidFill>
          <a:srgbClr val="7030A0"/>
        </a:solidFill>
      </dgm:spPr>
      <dgm:t>
        <a:bodyPr/>
        <a:lstStyle/>
        <a:p>
          <a:pPr>
            <a:buNone/>
          </a:pPr>
          <a:r>
            <a:rPr lang="en-US" sz="1800" dirty="0">
              <a:solidFill>
                <a:schemeClr val="bg1"/>
              </a:solidFill>
            </a:rPr>
            <a:t>Research into the impact of CAIeRO</a:t>
          </a:r>
        </a:p>
      </dgm:t>
    </dgm:pt>
    <dgm:pt modelId="{8C26AAA0-9B6E-064A-894C-5E843C3DF7E8}" type="parTrans" cxnId="{BF785738-1D75-834A-8779-0C16C80BE1C9}">
      <dgm:prSet/>
      <dgm:spPr/>
      <dgm:t>
        <a:bodyPr/>
        <a:lstStyle/>
        <a:p>
          <a:endParaRPr lang="en-US"/>
        </a:p>
      </dgm:t>
    </dgm:pt>
    <dgm:pt modelId="{56851B08-94BB-CF48-9869-A5C512D61B73}" type="sibTrans" cxnId="{BF785738-1D75-834A-8779-0C16C80BE1C9}">
      <dgm:prSet/>
      <dgm:spPr/>
      <dgm:t>
        <a:bodyPr/>
        <a:lstStyle/>
        <a:p>
          <a:endParaRPr lang="en-US"/>
        </a:p>
      </dgm:t>
    </dgm:pt>
    <dgm:pt modelId="{B4708EFE-870B-9644-80DF-1C012774DDE0}">
      <dgm:prSet phldrT="[Text]" custT="1"/>
      <dgm:spPr/>
      <dgm:t>
        <a:bodyPr/>
        <a:lstStyle/>
        <a:p>
          <a:pPr>
            <a:buNone/>
          </a:pPr>
          <a:r>
            <a:rPr lang="en-US" sz="2400" dirty="0"/>
            <a:t>2017</a:t>
          </a:r>
        </a:p>
      </dgm:t>
    </dgm:pt>
    <dgm:pt modelId="{53E12455-AC0D-0A48-8904-6BE06F77E8EC}" type="parTrans" cxnId="{E4516D66-5DCF-7B40-B9B4-90E69D308491}">
      <dgm:prSet/>
      <dgm:spPr/>
      <dgm:t>
        <a:bodyPr/>
        <a:lstStyle/>
        <a:p>
          <a:endParaRPr lang="en-US"/>
        </a:p>
      </dgm:t>
    </dgm:pt>
    <dgm:pt modelId="{92000212-C86A-3241-B275-0EEEC2F69529}" type="sibTrans" cxnId="{E4516D66-5DCF-7B40-B9B4-90E69D308491}">
      <dgm:prSet/>
      <dgm:spPr/>
      <dgm:t>
        <a:bodyPr/>
        <a:lstStyle/>
        <a:p>
          <a:endParaRPr lang="en-US"/>
        </a:p>
      </dgm:t>
    </dgm:pt>
    <dgm:pt modelId="{E9A38A12-E523-3B4B-9F24-7A33243069D6}" type="pres">
      <dgm:prSet presAssocID="{B067EE7E-C6DE-B74B-B173-95F162D2499E}" presName="rootnode" presStyleCnt="0">
        <dgm:presLayoutVars>
          <dgm:chMax/>
          <dgm:chPref/>
          <dgm:dir/>
          <dgm:animLvl val="lvl"/>
        </dgm:presLayoutVars>
      </dgm:prSet>
      <dgm:spPr/>
      <dgm:t>
        <a:bodyPr/>
        <a:lstStyle/>
        <a:p>
          <a:endParaRPr lang="en-US"/>
        </a:p>
      </dgm:t>
    </dgm:pt>
    <dgm:pt modelId="{493C6822-7F8D-C440-BE2E-1B711A571045}" type="pres">
      <dgm:prSet presAssocID="{7D8D60BE-264D-B845-A4CF-CBEC029D45C1}" presName="composite" presStyleCnt="0"/>
      <dgm:spPr/>
    </dgm:pt>
    <dgm:pt modelId="{42715729-2DBC-5741-A99C-3712F49DA41B}" type="pres">
      <dgm:prSet presAssocID="{7D8D60BE-264D-B845-A4CF-CBEC029D45C1}" presName="bentUpArrow1" presStyleLbl="alignImgPlace1" presStyleIdx="0" presStyleCnt="4"/>
      <dgm:spPr/>
    </dgm:pt>
    <dgm:pt modelId="{9ADB3FA6-E345-1F44-86AE-F8D7E127035B}" type="pres">
      <dgm:prSet presAssocID="{7D8D60BE-264D-B845-A4CF-CBEC029D45C1}" presName="ParentText" presStyleLbl="node1" presStyleIdx="0" presStyleCnt="5">
        <dgm:presLayoutVars>
          <dgm:chMax val="1"/>
          <dgm:chPref val="1"/>
          <dgm:bulletEnabled val="1"/>
        </dgm:presLayoutVars>
      </dgm:prSet>
      <dgm:spPr/>
      <dgm:t>
        <a:bodyPr/>
        <a:lstStyle/>
        <a:p>
          <a:endParaRPr lang="en-US"/>
        </a:p>
      </dgm:t>
    </dgm:pt>
    <dgm:pt modelId="{E217DBAB-AA1C-BC4B-9593-ABD7E6CB2DAA}" type="pres">
      <dgm:prSet presAssocID="{7D8D60BE-264D-B845-A4CF-CBEC029D45C1}" presName="ChildText" presStyleLbl="revTx" presStyleIdx="0" presStyleCnt="5" custScaleX="448032" custLinFactX="82420" custLinFactNeighborX="100000" custLinFactNeighborY="-1357">
        <dgm:presLayoutVars>
          <dgm:chMax val="0"/>
          <dgm:chPref val="0"/>
          <dgm:bulletEnabled val="1"/>
        </dgm:presLayoutVars>
      </dgm:prSet>
      <dgm:spPr/>
      <dgm:t>
        <a:bodyPr/>
        <a:lstStyle/>
        <a:p>
          <a:endParaRPr lang="en-US"/>
        </a:p>
      </dgm:t>
    </dgm:pt>
    <dgm:pt modelId="{01E43E4D-D48E-8B42-A7AA-F68ACDEB8F38}" type="pres">
      <dgm:prSet presAssocID="{1A0A8272-CFB1-2B4E-86F3-CC85C7797EE4}" presName="sibTrans" presStyleCnt="0"/>
      <dgm:spPr/>
    </dgm:pt>
    <dgm:pt modelId="{7F0CC721-820F-A34F-ADE0-2F4087F6EFA6}" type="pres">
      <dgm:prSet presAssocID="{1D76CD1B-D982-1247-ADAA-EF2ADBE0A10E}" presName="composite" presStyleCnt="0"/>
      <dgm:spPr/>
    </dgm:pt>
    <dgm:pt modelId="{703975DA-6237-B249-B5B4-8A10E08A8FAC}" type="pres">
      <dgm:prSet presAssocID="{1D76CD1B-D982-1247-ADAA-EF2ADBE0A10E}" presName="bentUpArrow1" presStyleLbl="alignImgPlace1" presStyleIdx="1" presStyleCnt="4"/>
      <dgm:spPr/>
    </dgm:pt>
    <dgm:pt modelId="{5F321EAD-988D-C048-B582-0812CD3E589D}" type="pres">
      <dgm:prSet presAssocID="{1D76CD1B-D982-1247-ADAA-EF2ADBE0A10E}" presName="ParentText" presStyleLbl="node1" presStyleIdx="1" presStyleCnt="5">
        <dgm:presLayoutVars>
          <dgm:chMax val="1"/>
          <dgm:chPref val="1"/>
          <dgm:bulletEnabled val="1"/>
        </dgm:presLayoutVars>
      </dgm:prSet>
      <dgm:spPr/>
      <dgm:t>
        <a:bodyPr/>
        <a:lstStyle/>
        <a:p>
          <a:endParaRPr lang="en-US"/>
        </a:p>
      </dgm:t>
    </dgm:pt>
    <dgm:pt modelId="{EB9AA8B2-C5FA-F445-AE5E-161875C66D3D}" type="pres">
      <dgm:prSet presAssocID="{1D76CD1B-D982-1247-ADAA-EF2ADBE0A10E}" presName="ChildText" presStyleLbl="revTx" presStyleIdx="1" presStyleCnt="5" custScaleX="313586" custLinFactX="14030" custLinFactNeighborX="100000" custLinFactNeighborY="-1357">
        <dgm:presLayoutVars>
          <dgm:chMax val="0"/>
          <dgm:chPref val="0"/>
          <dgm:bulletEnabled val="1"/>
        </dgm:presLayoutVars>
      </dgm:prSet>
      <dgm:spPr/>
      <dgm:t>
        <a:bodyPr/>
        <a:lstStyle/>
        <a:p>
          <a:endParaRPr lang="en-US"/>
        </a:p>
      </dgm:t>
    </dgm:pt>
    <dgm:pt modelId="{430CBA7A-24E0-7049-AA4F-82A27FBA99B3}" type="pres">
      <dgm:prSet presAssocID="{6317041F-0049-5C48-98E8-3402D2E992E3}" presName="sibTrans" presStyleCnt="0"/>
      <dgm:spPr/>
    </dgm:pt>
    <dgm:pt modelId="{F728F946-592D-EA4E-B43E-288B3B3B74FE}" type="pres">
      <dgm:prSet presAssocID="{F67370C9-D060-0649-B33C-271F90236956}" presName="composite" presStyleCnt="0"/>
      <dgm:spPr/>
    </dgm:pt>
    <dgm:pt modelId="{DA7B177E-E36B-CF4E-BEDF-37EEF0334274}" type="pres">
      <dgm:prSet presAssocID="{F67370C9-D060-0649-B33C-271F90236956}" presName="bentUpArrow1" presStyleLbl="alignImgPlace1" presStyleIdx="2" presStyleCnt="4"/>
      <dgm:spPr/>
    </dgm:pt>
    <dgm:pt modelId="{29C29E91-AA5E-0E4A-9910-3E3A7A74616E}" type="pres">
      <dgm:prSet presAssocID="{F67370C9-D060-0649-B33C-271F90236956}" presName="ParentText" presStyleLbl="node1" presStyleIdx="2" presStyleCnt="5">
        <dgm:presLayoutVars>
          <dgm:chMax val="1"/>
          <dgm:chPref val="1"/>
          <dgm:bulletEnabled val="1"/>
        </dgm:presLayoutVars>
      </dgm:prSet>
      <dgm:spPr/>
      <dgm:t>
        <a:bodyPr/>
        <a:lstStyle/>
        <a:p>
          <a:endParaRPr lang="en-US"/>
        </a:p>
      </dgm:t>
    </dgm:pt>
    <dgm:pt modelId="{965961CB-236D-CA42-9821-ED9CD238AB35}" type="pres">
      <dgm:prSet presAssocID="{F67370C9-D060-0649-B33C-271F90236956}" presName="ChildText" presStyleLbl="revTx" presStyleIdx="2" presStyleCnt="5" custScaleX="257046" custLinFactNeighborX="89643" custLinFactNeighborY="351">
        <dgm:presLayoutVars>
          <dgm:chMax val="0"/>
          <dgm:chPref val="0"/>
          <dgm:bulletEnabled val="1"/>
        </dgm:presLayoutVars>
      </dgm:prSet>
      <dgm:spPr/>
      <dgm:t>
        <a:bodyPr/>
        <a:lstStyle/>
        <a:p>
          <a:endParaRPr lang="en-US"/>
        </a:p>
      </dgm:t>
    </dgm:pt>
    <dgm:pt modelId="{9CD934C2-143E-4D44-82AA-E0E26CE50239}" type="pres">
      <dgm:prSet presAssocID="{397B225E-EB4B-694B-9C2C-1A09CBFE499F}" presName="sibTrans" presStyleCnt="0"/>
      <dgm:spPr/>
    </dgm:pt>
    <dgm:pt modelId="{8CFB9ACE-CDFA-B646-BD01-72B791C22B9D}" type="pres">
      <dgm:prSet presAssocID="{88F0C398-0182-3546-A8EF-D72DB22F9281}" presName="composite" presStyleCnt="0"/>
      <dgm:spPr/>
    </dgm:pt>
    <dgm:pt modelId="{00874056-B4AA-714A-924C-EF6A85C37682}" type="pres">
      <dgm:prSet presAssocID="{88F0C398-0182-3546-A8EF-D72DB22F9281}" presName="bentUpArrow1" presStyleLbl="alignImgPlace1" presStyleIdx="3" presStyleCnt="4"/>
      <dgm:spPr/>
    </dgm:pt>
    <dgm:pt modelId="{947AEF8E-6069-8F43-94BE-08D0735A3F5F}" type="pres">
      <dgm:prSet presAssocID="{88F0C398-0182-3546-A8EF-D72DB22F9281}" presName="ParentText" presStyleLbl="node1" presStyleIdx="3" presStyleCnt="5">
        <dgm:presLayoutVars>
          <dgm:chMax val="1"/>
          <dgm:chPref val="1"/>
          <dgm:bulletEnabled val="1"/>
        </dgm:presLayoutVars>
      </dgm:prSet>
      <dgm:spPr/>
      <dgm:t>
        <a:bodyPr/>
        <a:lstStyle/>
        <a:p>
          <a:endParaRPr lang="en-US"/>
        </a:p>
      </dgm:t>
    </dgm:pt>
    <dgm:pt modelId="{BE16E32F-FC1F-274E-BE77-EB18721118CA}" type="pres">
      <dgm:prSet presAssocID="{88F0C398-0182-3546-A8EF-D72DB22F9281}" presName="ChildText" presStyleLbl="revTx" presStyleIdx="3" presStyleCnt="5" custScaleX="163155" custLinFactNeighborX="38521" custLinFactNeighborY="-1708">
        <dgm:presLayoutVars>
          <dgm:chMax val="0"/>
          <dgm:chPref val="0"/>
          <dgm:bulletEnabled val="1"/>
        </dgm:presLayoutVars>
      </dgm:prSet>
      <dgm:spPr/>
      <dgm:t>
        <a:bodyPr/>
        <a:lstStyle/>
        <a:p>
          <a:endParaRPr lang="en-US"/>
        </a:p>
      </dgm:t>
    </dgm:pt>
    <dgm:pt modelId="{F6D0F292-A95B-F941-B41C-CBF9B0B883C9}" type="pres">
      <dgm:prSet presAssocID="{96FD02F0-DD81-5049-AD94-56E2DB28BB32}" presName="sibTrans" presStyleCnt="0"/>
      <dgm:spPr/>
    </dgm:pt>
    <dgm:pt modelId="{7E485881-0298-B946-A3D6-B9BE853A9DBB}" type="pres">
      <dgm:prSet presAssocID="{DB6737AE-C85E-4B41-A47C-F526D38A4758}" presName="composite" presStyleCnt="0"/>
      <dgm:spPr/>
    </dgm:pt>
    <dgm:pt modelId="{2413D456-F113-BA4A-BA9D-97D73074679C}" type="pres">
      <dgm:prSet presAssocID="{DB6737AE-C85E-4B41-A47C-F526D38A4758}" presName="ParentText" presStyleLbl="node1" presStyleIdx="4" presStyleCnt="5">
        <dgm:presLayoutVars>
          <dgm:chMax val="1"/>
          <dgm:chPref val="1"/>
          <dgm:bulletEnabled val="1"/>
        </dgm:presLayoutVars>
      </dgm:prSet>
      <dgm:spPr/>
      <dgm:t>
        <a:bodyPr/>
        <a:lstStyle/>
        <a:p>
          <a:endParaRPr lang="en-US"/>
        </a:p>
      </dgm:t>
    </dgm:pt>
    <dgm:pt modelId="{C08399FD-30EB-B645-9DBC-6B4364688F80}" type="pres">
      <dgm:prSet presAssocID="{DB6737AE-C85E-4B41-A47C-F526D38A4758}" presName="FinalChildText" presStyleLbl="revTx" presStyleIdx="4" presStyleCnt="5">
        <dgm:presLayoutVars>
          <dgm:chMax val="0"/>
          <dgm:chPref val="0"/>
          <dgm:bulletEnabled val="1"/>
        </dgm:presLayoutVars>
      </dgm:prSet>
      <dgm:spPr/>
      <dgm:t>
        <a:bodyPr/>
        <a:lstStyle/>
        <a:p>
          <a:endParaRPr lang="en-US"/>
        </a:p>
      </dgm:t>
    </dgm:pt>
  </dgm:ptLst>
  <dgm:cxnLst>
    <dgm:cxn modelId="{A5CBE543-ABC7-1143-BA58-97EBE42F14CE}" type="presOf" srcId="{F4A1D71B-B043-5648-B5A9-B18BA3E7BB61}" destId="{BE16E32F-FC1F-274E-BE77-EB18721118CA}" srcOrd="0" destOrd="0" presId="urn:microsoft.com/office/officeart/2005/8/layout/StepDownProcess"/>
    <dgm:cxn modelId="{E8B2023A-79D0-6B40-8BF9-9D4D2CB8033E}" type="presOf" srcId="{CFA51E79-B6DC-FD47-B340-13774DDC9F72}" destId="{965961CB-236D-CA42-9821-ED9CD238AB35}" srcOrd="0" destOrd="0" presId="urn:microsoft.com/office/officeart/2005/8/layout/StepDownProcess"/>
    <dgm:cxn modelId="{E4516D66-5DCF-7B40-B9B4-90E69D308491}" srcId="{DB6737AE-C85E-4B41-A47C-F526D38A4758}" destId="{B4708EFE-870B-9644-80DF-1C012774DDE0}" srcOrd="0" destOrd="0" parTransId="{53E12455-AC0D-0A48-8904-6BE06F77E8EC}" sibTransId="{92000212-C86A-3241-B275-0EEEC2F69529}"/>
    <dgm:cxn modelId="{2D3BCBD7-FE61-704D-920B-8548B50D1FEC}" type="presOf" srcId="{88F0C398-0182-3546-A8EF-D72DB22F9281}" destId="{947AEF8E-6069-8F43-94BE-08D0735A3F5F}" srcOrd="0" destOrd="0" presId="urn:microsoft.com/office/officeart/2005/8/layout/StepDownProcess"/>
    <dgm:cxn modelId="{0846699A-8EA7-5845-ABDB-07166E655FC6}" srcId="{B067EE7E-C6DE-B74B-B173-95F162D2499E}" destId="{7D8D60BE-264D-B845-A4CF-CBEC029D45C1}" srcOrd="0" destOrd="0" parTransId="{F63304A9-BEDC-7347-AD11-8B35A6E012A7}" sibTransId="{1A0A8272-CFB1-2B4E-86F3-CC85C7797EE4}"/>
    <dgm:cxn modelId="{8C9F8A2C-3929-BA40-A480-9A61BACFC48E}" type="presOf" srcId="{DB6737AE-C85E-4B41-A47C-F526D38A4758}" destId="{2413D456-F113-BA4A-BA9D-97D73074679C}" srcOrd="0" destOrd="0" presId="urn:microsoft.com/office/officeart/2005/8/layout/StepDownProcess"/>
    <dgm:cxn modelId="{FB5D1578-68FD-F744-8A67-E44E3DC2CC36}" type="presOf" srcId="{1D76CD1B-D982-1247-ADAA-EF2ADBE0A10E}" destId="{5F321EAD-988D-C048-B582-0812CD3E589D}" srcOrd="0" destOrd="0" presId="urn:microsoft.com/office/officeart/2005/8/layout/StepDownProcess"/>
    <dgm:cxn modelId="{8CE42471-C562-E744-A15B-E232F0F49EA4}" srcId="{B067EE7E-C6DE-B74B-B173-95F162D2499E}" destId="{F67370C9-D060-0649-B33C-271F90236956}" srcOrd="2" destOrd="0" parTransId="{EF996B8B-07E5-CE48-89A4-CA88F73F9E9E}" sibTransId="{397B225E-EB4B-694B-9C2C-1A09CBFE499F}"/>
    <dgm:cxn modelId="{6504E81C-6C92-0740-A05C-1C39E4E90D03}" type="presOf" srcId="{F67370C9-D060-0649-B33C-271F90236956}" destId="{29C29E91-AA5E-0E4A-9910-3E3A7A74616E}" srcOrd="0" destOrd="0" presId="urn:microsoft.com/office/officeart/2005/8/layout/StepDownProcess"/>
    <dgm:cxn modelId="{BF785738-1D75-834A-8779-0C16C80BE1C9}" srcId="{B067EE7E-C6DE-B74B-B173-95F162D2499E}" destId="{DB6737AE-C85E-4B41-A47C-F526D38A4758}" srcOrd="4" destOrd="0" parTransId="{8C26AAA0-9B6E-064A-894C-5E843C3DF7E8}" sibTransId="{56851B08-94BB-CF48-9869-A5C512D61B73}"/>
    <dgm:cxn modelId="{F0634261-E175-7545-8A4D-7D1918FCF9CB}" srcId="{B067EE7E-C6DE-B74B-B173-95F162D2499E}" destId="{1D76CD1B-D982-1247-ADAA-EF2ADBE0A10E}" srcOrd="1" destOrd="0" parTransId="{9EFC6499-7D55-1546-AD23-2BA13B31EA1F}" sibTransId="{6317041F-0049-5C48-98E8-3402D2E992E3}"/>
    <dgm:cxn modelId="{72050F53-825A-4A4D-BBF4-E019E00D31A4}" type="presOf" srcId="{B4708EFE-870B-9644-80DF-1C012774DDE0}" destId="{C08399FD-30EB-B645-9DBC-6B4364688F80}" srcOrd="0" destOrd="0" presId="urn:microsoft.com/office/officeart/2005/8/layout/StepDownProcess"/>
    <dgm:cxn modelId="{F0CDABED-B493-1045-8448-737FC0A6AC32}" type="presOf" srcId="{B067EE7E-C6DE-B74B-B173-95F162D2499E}" destId="{E9A38A12-E523-3B4B-9F24-7A33243069D6}" srcOrd="0" destOrd="0" presId="urn:microsoft.com/office/officeart/2005/8/layout/StepDownProcess"/>
    <dgm:cxn modelId="{7D79EA32-09F6-FB43-AF37-99E02992B9ED}" srcId="{88F0C398-0182-3546-A8EF-D72DB22F9281}" destId="{F4A1D71B-B043-5648-B5A9-B18BA3E7BB61}" srcOrd="0" destOrd="0" parTransId="{05CE4E7D-3FE7-A844-B2E3-690453C7CA01}" sibTransId="{9523AC0B-B506-2B4A-8A88-E320C41040D1}"/>
    <dgm:cxn modelId="{EEAD7FD6-2125-1047-ABE5-20EE6F3B612C}" type="presOf" srcId="{148BA2D1-526F-9243-B9FD-B92F9214DFB7}" destId="{EB9AA8B2-C5FA-F445-AE5E-161875C66D3D}" srcOrd="0" destOrd="0" presId="urn:microsoft.com/office/officeart/2005/8/layout/StepDownProcess"/>
    <dgm:cxn modelId="{CC7FE3E5-4720-D741-AF2D-12296A607B59}" srcId="{7D8D60BE-264D-B845-A4CF-CBEC029D45C1}" destId="{D9FFAED1-D1E9-B34A-BF70-3087C8B85AFB}" srcOrd="0" destOrd="0" parTransId="{3B7476B6-7FCF-ED4A-AF5E-AB94A290C92A}" sibTransId="{F8C5D999-22F2-B846-958A-34AA99B12BCC}"/>
    <dgm:cxn modelId="{1AB09890-1629-004F-B22A-C73D54D330F5}" srcId="{1D76CD1B-D982-1247-ADAA-EF2ADBE0A10E}" destId="{148BA2D1-526F-9243-B9FD-B92F9214DFB7}" srcOrd="0" destOrd="0" parTransId="{E7A26329-8018-3149-A1FB-AE2E5CC5826F}" sibTransId="{33219B35-30AD-BC47-B971-2ADD8289686F}"/>
    <dgm:cxn modelId="{0B819741-1CA6-1246-98AD-8516EBAFBA4F}" srcId="{B067EE7E-C6DE-B74B-B173-95F162D2499E}" destId="{88F0C398-0182-3546-A8EF-D72DB22F9281}" srcOrd="3" destOrd="0" parTransId="{550BFEF6-446E-4742-9BEC-CF91F06ACCB4}" sibTransId="{96FD02F0-DD81-5049-AD94-56E2DB28BB32}"/>
    <dgm:cxn modelId="{9FEAB2EE-FC88-7440-BDEE-6B5E8BD3D274}" srcId="{F67370C9-D060-0649-B33C-271F90236956}" destId="{CFA51E79-B6DC-FD47-B340-13774DDC9F72}" srcOrd="0" destOrd="0" parTransId="{7A243A6D-2B45-F448-BF3F-0FF55AF230EB}" sibTransId="{E4A34376-C2F5-734B-A0EA-29C54C70F5E2}"/>
    <dgm:cxn modelId="{CD566C1F-FBE9-0345-A03A-C3319361BFDD}" type="presOf" srcId="{7D8D60BE-264D-B845-A4CF-CBEC029D45C1}" destId="{9ADB3FA6-E345-1F44-86AE-F8D7E127035B}" srcOrd="0" destOrd="0" presId="urn:microsoft.com/office/officeart/2005/8/layout/StepDownProcess"/>
    <dgm:cxn modelId="{EE5D0E51-6906-4944-8BBB-7CF6A63052AD}" type="presOf" srcId="{D9FFAED1-D1E9-B34A-BF70-3087C8B85AFB}" destId="{E217DBAB-AA1C-BC4B-9593-ABD7E6CB2DAA}" srcOrd="0" destOrd="0" presId="urn:microsoft.com/office/officeart/2005/8/layout/StepDownProcess"/>
    <dgm:cxn modelId="{011EC3A2-B533-8D47-A296-723B7612654B}" type="presParOf" srcId="{E9A38A12-E523-3B4B-9F24-7A33243069D6}" destId="{493C6822-7F8D-C440-BE2E-1B711A571045}" srcOrd="0" destOrd="0" presId="urn:microsoft.com/office/officeart/2005/8/layout/StepDownProcess"/>
    <dgm:cxn modelId="{84EE37E1-D23A-2243-8106-4074D64EA211}" type="presParOf" srcId="{493C6822-7F8D-C440-BE2E-1B711A571045}" destId="{42715729-2DBC-5741-A99C-3712F49DA41B}" srcOrd="0" destOrd="0" presId="urn:microsoft.com/office/officeart/2005/8/layout/StepDownProcess"/>
    <dgm:cxn modelId="{17CFE63A-7722-3A44-B8AC-B37B17A9BEBE}" type="presParOf" srcId="{493C6822-7F8D-C440-BE2E-1B711A571045}" destId="{9ADB3FA6-E345-1F44-86AE-F8D7E127035B}" srcOrd="1" destOrd="0" presId="urn:microsoft.com/office/officeart/2005/8/layout/StepDownProcess"/>
    <dgm:cxn modelId="{94A7136A-28BB-D742-8D1E-5F99DBC0F0D5}" type="presParOf" srcId="{493C6822-7F8D-C440-BE2E-1B711A571045}" destId="{E217DBAB-AA1C-BC4B-9593-ABD7E6CB2DAA}" srcOrd="2" destOrd="0" presId="urn:microsoft.com/office/officeart/2005/8/layout/StepDownProcess"/>
    <dgm:cxn modelId="{6A6FCE81-AC0A-AF4B-95B9-C420F02122EA}" type="presParOf" srcId="{E9A38A12-E523-3B4B-9F24-7A33243069D6}" destId="{01E43E4D-D48E-8B42-A7AA-F68ACDEB8F38}" srcOrd="1" destOrd="0" presId="urn:microsoft.com/office/officeart/2005/8/layout/StepDownProcess"/>
    <dgm:cxn modelId="{D5AA55E2-13FF-C642-95AB-EE63650E3E46}" type="presParOf" srcId="{E9A38A12-E523-3B4B-9F24-7A33243069D6}" destId="{7F0CC721-820F-A34F-ADE0-2F4087F6EFA6}" srcOrd="2" destOrd="0" presId="urn:microsoft.com/office/officeart/2005/8/layout/StepDownProcess"/>
    <dgm:cxn modelId="{66DFBF28-F3D7-6F4E-A3CA-690E4EBCAEB5}" type="presParOf" srcId="{7F0CC721-820F-A34F-ADE0-2F4087F6EFA6}" destId="{703975DA-6237-B249-B5B4-8A10E08A8FAC}" srcOrd="0" destOrd="0" presId="urn:microsoft.com/office/officeart/2005/8/layout/StepDownProcess"/>
    <dgm:cxn modelId="{65994866-96B3-724F-8DF5-77D7357D30F8}" type="presParOf" srcId="{7F0CC721-820F-A34F-ADE0-2F4087F6EFA6}" destId="{5F321EAD-988D-C048-B582-0812CD3E589D}" srcOrd="1" destOrd="0" presId="urn:microsoft.com/office/officeart/2005/8/layout/StepDownProcess"/>
    <dgm:cxn modelId="{BECFFCE7-8BAD-384B-B2CE-6A5090FBD73E}" type="presParOf" srcId="{7F0CC721-820F-A34F-ADE0-2F4087F6EFA6}" destId="{EB9AA8B2-C5FA-F445-AE5E-161875C66D3D}" srcOrd="2" destOrd="0" presId="urn:microsoft.com/office/officeart/2005/8/layout/StepDownProcess"/>
    <dgm:cxn modelId="{F5616885-CEEB-CB40-AD6A-BBBEB0EF105B}" type="presParOf" srcId="{E9A38A12-E523-3B4B-9F24-7A33243069D6}" destId="{430CBA7A-24E0-7049-AA4F-82A27FBA99B3}" srcOrd="3" destOrd="0" presId="urn:microsoft.com/office/officeart/2005/8/layout/StepDownProcess"/>
    <dgm:cxn modelId="{C793AC47-AECF-7440-9720-8D9D9A3313A7}" type="presParOf" srcId="{E9A38A12-E523-3B4B-9F24-7A33243069D6}" destId="{F728F946-592D-EA4E-B43E-288B3B3B74FE}" srcOrd="4" destOrd="0" presId="urn:microsoft.com/office/officeart/2005/8/layout/StepDownProcess"/>
    <dgm:cxn modelId="{0282F540-9EEC-DD4A-BF0F-B8C25A6E26E1}" type="presParOf" srcId="{F728F946-592D-EA4E-B43E-288B3B3B74FE}" destId="{DA7B177E-E36B-CF4E-BEDF-37EEF0334274}" srcOrd="0" destOrd="0" presId="urn:microsoft.com/office/officeart/2005/8/layout/StepDownProcess"/>
    <dgm:cxn modelId="{2FCA6CA8-B87B-7F47-A9C2-62460939B2C9}" type="presParOf" srcId="{F728F946-592D-EA4E-B43E-288B3B3B74FE}" destId="{29C29E91-AA5E-0E4A-9910-3E3A7A74616E}" srcOrd="1" destOrd="0" presId="urn:microsoft.com/office/officeart/2005/8/layout/StepDownProcess"/>
    <dgm:cxn modelId="{B3A50FBB-CB1E-6849-913F-4EDD58DF2C22}" type="presParOf" srcId="{F728F946-592D-EA4E-B43E-288B3B3B74FE}" destId="{965961CB-236D-CA42-9821-ED9CD238AB35}" srcOrd="2" destOrd="0" presId="urn:microsoft.com/office/officeart/2005/8/layout/StepDownProcess"/>
    <dgm:cxn modelId="{F447A181-4220-6447-9D92-EC4A7CA5D5C2}" type="presParOf" srcId="{E9A38A12-E523-3B4B-9F24-7A33243069D6}" destId="{9CD934C2-143E-4D44-82AA-E0E26CE50239}" srcOrd="5" destOrd="0" presId="urn:microsoft.com/office/officeart/2005/8/layout/StepDownProcess"/>
    <dgm:cxn modelId="{DE2806C7-39F1-2A49-BD8B-8A415429A2BF}" type="presParOf" srcId="{E9A38A12-E523-3B4B-9F24-7A33243069D6}" destId="{8CFB9ACE-CDFA-B646-BD01-72B791C22B9D}" srcOrd="6" destOrd="0" presId="urn:microsoft.com/office/officeart/2005/8/layout/StepDownProcess"/>
    <dgm:cxn modelId="{D78CAD46-161D-554B-973E-B3934D8D0491}" type="presParOf" srcId="{8CFB9ACE-CDFA-B646-BD01-72B791C22B9D}" destId="{00874056-B4AA-714A-924C-EF6A85C37682}" srcOrd="0" destOrd="0" presId="urn:microsoft.com/office/officeart/2005/8/layout/StepDownProcess"/>
    <dgm:cxn modelId="{978F4D39-2B3D-4641-9971-39FC34908D52}" type="presParOf" srcId="{8CFB9ACE-CDFA-B646-BD01-72B791C22B9D}" destId="{947AEF8E-6069-8F43-94BE-08D0735A3F5F}" srcOrd="1" destOrd="0" presId="urn:microsoft.com/office/officeart/2005/8/layout/StepDownProcess"/>
    <dgm:cxn modelId="{B3F10EC0-77AF-6640-8782-56B9392612D1}" type="presParOf" srcId="{8CFB9ACE-CDFA-B646-BD01-72B791C22B9D}" destId="{BE16E32F-FC1F-274E-BE77-EB18721118CA}" srcOrd="2" destOrd="0" presId="urn:microsoft.com/office/officeart/2005/8/layout/StepDownProcess"/>
    <dgm:cxn modelId="{A71DB317-518A-034B-8831-D7E756909B2B}" type="presParOf" srcId="{E9A38A12-E523-3B4B-9F24-7A33243069D6}" destId="{F6D0F292-A95B-F941-B41C-CBF9B0B883C9}" srcOrd="7" destOrd="0" presId="urn:microsoft.com/office/officeart/2005/8/layout/StepDownProcess"/>
    <dgm:cxn modelId="{C0AD1814-8DAB-BE4A-B22C-991B425AE62B}" type="presParOf" srcId="{E9A38A12-E523-3B4B-9F24-7A33243069D6}" destId="{7E485881-0298-B946-A3D6-B9BE853A9DBB}" srcOrd="8" destOrd="0" presId="urn:microsoft.com/office/officeart/2005/8/layout/StepDownProcess"/>
    <dgm:cxn modelId="{4B57500F-83BC-0A4F-9BC8-E9442C3F872D}" type="presParOf" srcId="{7E485881-0298-B946-A3D6-B9BE853A9DBB}" destId="{2413D456-F113-BA4A-BA9D-97D73074679C}" srcOrd="0" destOrd="0" presId="urn:microsoft.com/office/officeart/2005/8/layout/StepDownProcess"/>
    <dgm:cxn modelId="{2082E702-2285-A64A-9F2E-6390F904855D}" type="presParOf" srcId="{7E485881-0298-B946-A3D6-B9BE853A9DBB}" destId="{C08399FD-30EB-B645-9DBC-6B4364688F8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D8FFB7E8-2A9B-4EA4-A235-5C467E9E26DA}"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n-GB"/>
        </a:p>
      </dgm:t>
    </dgm:pt>
    <dgm:pt modelId="{0DF67A24-363D-4695-A617-16F115F29E6D}">
      <dgm:prSet phldrT="[Text]" custT="1"/>
      <dgm:spPr/>
      <dgm:t>
        <a:bodyPr/>
        <a:lstStyle/>
        <a:p>
          <a:pPr algn="ctr"/>
          <a:r>
            <a:rPr lang="en-GB" sz="2800" dirty="0"/>
            <a:t>CAIeRO (Carpe Diem)</a:t>
          </a:r>
        </a:p>
      </dgm:t>
    </dgm:pt>
    <dgm:pt modelId="{0C1CDFCC-E8C7-4BB0-AED1-4DC0FC199AA4}" type="parTrans" cxnId="{80840DE0-E7F0-4475-9A84-3069C80239BA}">
      <dgm:prSet/>
      <dgm:spPr/>
      <dgm:t>
        <a:bodyPr/>
        <a:lstStyle/>
        <a:p>
          <a:endParaRPr lang="en-GB"/>
        </a:p>
      </dgm:t>
    </dgm:pt>
    <dgm:pt modelId="{08654123-D82D-41B9-948B-F2B1628EDD4A}" type="sibTrans" cxnId="{80840DE0-E7F0-4475-9A84-3069C80239BA}">
      <dgm:prSet/>
      <dgm:spPr/>
      <dgm:t>
        <a:bodyPr/>
        <a:lstStyle/>
        <a:p>
          <a:endParaRPr lang="en-GB"/>
        </a:p>
      </dgm:t>
    </dgm:pt>
    <dgm:pt modelId="{DFE21F25-45B4-470A-94C4-D5ACFB4BE68B}">
      <dgm:prSet phldrT="[Text]" custT="1"/>
      <dgm:spPr/>
      <dgm:t>
        <a:bodyPr/>
        <a:lstStyle/>
        <a:p>
          <a:pPr>
            <a:buNone/>
          </a:pPr>
          <a:r>
            <a:rPr lang="en-GB" sz="2000" dirty="0"/>
            <a:t>Measurable impact? </a:t>
          </a:r>
          <a:r>
            <a:rPr lang="en-GB" sz="2000" b="1" dirty="0"/>
            <a:t>YES</a:t>
          </a:r>
          <a:r>
            <a:rPr lang="en-GB" sz="2000" dirty="0"/>
            <a:t> (design for ABL)</a:t>
          </a:r>
        </a:p>
      </dgm:t>
    </dgm:pt>
    <dgm:pt modelId="{00809C51-EA25-4113-B4F2-FECCFE9D4271}" type="parTrans" cxnId="{D55EB46B-4D85-4834-B9C1-CB0D907E33AC}">
      <dgm:prSet/>
      <dgm:spPr/>
      <dgm:t>
        <a:bodyPr/>
        <a:lstStyle/>
        <a:p>
          <a:endParaRPr lang="en-GB"/>
        </a:p>
      </dgm:t>
    </dgm:pt>
    <dgm:pt modelId="{598783AD-E5FF-49CA-AA09-509A705D1B92}" type="sibTrans" cxnId="{D55EB46B-4D85-4834-B9C1-CB0D907E33AC}">
      <dgm:prSet/>
      <dgm:spPr/>
      <dgm:t>
        <a:bodyPr/>
        <a:lstStyle/>
        <a:p>
          <a:endParaRPr lang="en-GB"/>
        </a:p>
      </dgm:t>
    </dgm:pt>
    <dgm:pt modelId="{542AB007-8588-4AFA-BF70-A64985A8CFA5}">
      <dgm:prSet phldrT="[Text]" custT="1"/>
      <dgm:spPr/>
      <dgm:t>
        <a:bodyPr/>
        <a:lstStyle/>
        <a:p>
          <a:pPr algn="ctr"/>
          <a:r>
            <a:rPr lang="en-GB" sz="2800" dirty="0"/>
            <a:t>ABL</a:t>
          </a:r>
        </a:p>
      </dgm:t>
    </dgm:pt>
    <dgm:pt modelId="{5412DF9F-8A99-412B-9DC3-8DB9D6F6D29B}" type="parTrans" cxnId="{129EDB2F-86D4-4A68-9CA4-752127206A9A}">
      <dgm:prSet/>
      <dgm:spPr/>
      <dgm:t>
        <a:bodyPr/>
        <a:lstStyle/>
        <a:p>
          <a:endParaRPr lang="en-GB"/>
        </a:p>
      </dgm:t>
    </dgm:pt>
    <dgm:pt modelId="{89FDF4A8-AFE9-4F88-A7DD-4F2762AD7667}" type="sibTrans" cxnId="{129EDB2F-86D4-4A68-9CA4-752127206A9A}">
      <dgm:prSet/>
      <dgm:spPr/>
      <dgm:t>
        <a:bodyPr/>
        <a:lstStyle/>
        <a:p>
          <a:endParaRPr lang="en-GB"/>
        </a:p>
      </dgm:t>
    </dgm:pt>
    <dgm:pt modelId="{DB455276-0E2A-434E-8A08-B2B9206E5579}">
      <dgm:prSet phldrT="[Text]" custT="1"/>
      <dgm:spPr/>
      <dgm:t>
        <a:bodyPr/>
        <a:lstStyle/>
        <a:p>
          <a:pPr>
            <a:buNone/>
          </a:pPr>
          <a:r>
            <a:rPr lang="en-GB" sz="2000" dirty="0"/>
            <a:t>Measurable impact? </a:t>
          </a:r>
          <a:r>
            <a:rPr lang="en-GB" sz="2000" b="1" dirty="0"/>
            <a:t>YES</a:t>
          </a:r>
          <a:r>
            <a:rPr lang="en-GB" sz="2000" dirty="0"/>
            <a:t> (teaching practice)</a:t>
          </a:r>
        </a:p>
      </dgm:t>
    </dgm:pt>
    <dgm:pt modelId="{D963915F-80CE-4C8B-AB3B-ADDA8D4953EB}" type="parTrans" cxnId="{7902762E-1BF9-45D1-80D2-0C71D09B5B16}">
      <dgm:prSet/>
      <dgm:spPr/>
      <dgm:t>
        <a:bodyPr/>
        <a:lstStyle/>
        <a:p>
          <a:endParaRPr lang="en-GB"/>
        </a:p>
      </dgm:t>
    </dgm:pt>
    <dgm:pt modelId="{0E31543D-79B9-4188-935A-98224074BFC3}" type="sibTrans" cxnId="{7902762E-1BF9-45D1-80D2-0C71D09B5B16}">
      <dgm:prSet/>
      <dgm:spPr/>
      <dgm:t>
        <a:bodyPr/>
        <a:lstStyle/>
        <a:p>
          <a:endParaRPr lang="en-GB"/>
        </a:p>
      </dgm:t>
    </dgm:pt>
    <dgm:pt modelId="{EF5F49EB-9C11-48B7-971B-48A2FB071CAE}">
      <dgm:prSet phldrT="[Text]" custT="1"/>
      <dgm:spPr/>
      <dgm:t>
        <a:bodyPr/>
        <a:lstStyle/>
        <a:p>
          <a:pPr algn="ctr"/>
          <a:r>
            <a:rPr lang="en-GB" sz="2800" dirty="0"/>
            <a:t>Student Learning</a:t>
          </a:r>
        </a:p>
      </dgm:t>
    </dgm:pt>
    <dgm:pt modelId="{8C559527-B671-4C45-8032-5DB5358EEB60}" type="parTrans" cxnId="{D2719269-9356-47F6-B004-A5C1ED6CF5F2}">
      <dgm:prSet/>
      <dgm:spPr/>
      <dgm:t>
        <a:bodyPr/>
        <a:lstStyle/>
        <a:p>
          <a:endParaRPr lang="en-GB"/>
        </a:p>
      </dgm:t>
    </dgm:pt>
    <dgm:pt modelId="{4317DD3F-4742-4D5D-A8DD-4E4268D84BBD}" type="sibTrans" cxnId="{D2719269-9356-47F6-B004-A5C1ED6CF5F2}">
      <dgm:prSet/>
      <dgm:spPr/>
      <dgm:t>
        <a:bodyPr/>
        <a:lstStyle/>
        <a:p>
          <a:endParaRPr lang="en-GB"/>
        </a:p>
      </dgm:t>
    </dgm:pt>
    <dgm:pt modelId="{825AD558-71AF-4D65-853A-8F948CBC784F}" type="pres">
      <dgm:prSet presAssocID="{D8FFB7E8-2A9B-4EA4-A235-5C467E9E26DA}" presName="linearFlow" presStyleCnt="0">
        <dgm:presLayoutVars>
          <dgm:dir/>
          <dgm:animLvl val="lvl"/>
          <dgm:resizeHandles val="exact"/>
        </dgm:presLayoutVars>
      </dgm:prSet>
      <dgm:spPr/>
      <dgm:t>
        <a:bodyPr/>
        <a:lstStyle/>
        <a:p>
          <a:endParaRPr lang="en-US"/>
        </a:p>
      </dgm:t>
    </dgm:pt>
    <dgm:pt modelId="{F99327CC-3CFB-422A-8795-9E58E5FAEEED}" type="pres">
      <dgm:prSet presAssocID="{0DF67A24-363D-4695-A617-16F115F29E6D}" presName="composite" presStyleCnt="0"/>
      <dgm:spPr/>
    </dgm:pt>
    <dgm:pt modelId="{AB96C642-C3A0-4317-A616-7C7355C44479}" type="pres">
      <dgm:prSet presAssocID="{0DF67A24-363D-4695-A617-16F115F29E6D}" presName="parTx" presStyleLbl="node1" presStyleIdx="0" presStyleCnt="3">
        <dgm:presLayoutVars>
          <dgm:chMax val="0"/>
          <dgm:chPref val="0"/>
          <dgm:bulletEnabled val="1"/>
        </dgm:presLayoutVars>
      </dgm:prSet>
      <dgm:spPr/>
      <dgm:t>
        <a:bodyPr/>
        <a:lstStyle/>
        <a:p>
          <a:endParaRPr lang="en-US"/>
        </a:p>
      </dgm:t>
    </dgm:pt>
    <dgm:pt modelId="{B648F0DE-08FB-4AF0-B3E6-8B580DC30CAA}" type="pres">
      <dgm:prSet presAssocID="{0DF67A24-363D-4695-A617-16F115F29E6D}" presName="parSh" presStyleLbl="node1" presStyleIdx="0" presStyleCnt="3"/>
      <dgm:spPr/>
      <dgm:t>
        <a:bodyPr/>
        <a:lstStyle/>
        <a:p>
          <a:endParaRPr lang="en-US"/>
        </a:p>
      </dgm:t>
    </dgm:pt>
    <dgm:pt modelId="{7E232ADE-61C3-46A8-BE69-996F500E7153}" type="pres">
      <dgm:prSet presAssocID="{0DF67A24-363D-4695-A617-16F115F29E6D}" presName="desTx" presStyleLbl="fgAcc1" presStyleIdx="0" presStyleCnt="3" custScaleY="75643" custLinFactNeighborX="59786" custLinFactNeighborY="68487">
        <dgm:presLayoutVars>
          <dgm:bulletEnabled val="1"/>
        </dgm:presLayoutVars>
      </dgm:prSet>
      <dgm:spPr/>
      <dgm:t>
        <a:bodyPr/>
        <a:lstStyle/>
        <a:p>
          <a:endParaRPr lang="en-US"/>
        </a:p>
      </dgm:t>
    </dgm:pt>
    <dgm:pt modelId="{3A0042D1-FEFF-451D-AC8E-C865BDB636E6}" type="pres">
      <dgm:prSet presAssocID="{08654123-D82D-41B9-948B-F2B1628EDD4A}" presName="sibTrans" presStyleLbl="sibTrans2D1" presStyleIdx="0" presStyleCnt="2"/>
      <dgm:spPr/>
      <dgm:t>
        <a:bodyPr/>
        <a:lstStyle/>
        <a:p>
          <a:endParaRPr lang="en-US"/>
        </a:p>
      </dgm:t>
    </dgm:pt>
    <dgm:pt modelId="{1AC93D25-0115-403F-9758-35057EF73A41}" type="pres">
      <dgm:prSet presAssocID="{08654123-D82D-41B9-948B-F2B1628EDD4A}" presName="connTx" presStyleLbl="sibTrans2D1" presStyleIdx="0" presStyleCnt="2"/>
      <dgm:spPr/>
      <dgm:t>
        <a:bodyPr/>
        <a:lstStyle/>
        <a:p>
          <a:endParaRPr lang="en-US"/>
        </a:p>
      </dgm:t>
    </dgm:pt>
    <dgm:pt modelId="{0951E5F2-0BA1-4783-A9EE-42915829729E}" type="pres">
      <dgm:prSet presAssocID="{542AB007-8588-4AFA-BF70-A64985A8CFA5}" presName="composite" presStyleCnt="0"/>
      <dgm:spPr/>
    </dgm:pt>
    <dgm:pt modelId="{ECF6F30D-1665-4AAB-B44D-6BB19D662AA2}" type="pres">
      <dgm:prSet presAssocID="{542AB007-8588-4AFA-BF70-A64985A8CFA5}" presName="parTx" presStyleLbl="node1" presStyleIdx="0" presStyleCnt="3">
        <dgm:presLayoutVars>
          <dgm:chMax val="0"/>
          <dgm:chPref val="0"/>
          <dgm:bulletEnabled val="1"/>
        </dgm:presLayoutVars>
      </dgm:prSet>
      <dgm:spPr/>
      <dgm:t>
        <a:bodyPr/>
        <a:lstStyle/>
        <a:p>
          <a:endParaRPr lang="en-US"/>
        </a:p>
      </dgm:t>
    </dgm:pt>
    <dgm:pt modelId="{4A6DBCB8-14B8-484F-9E44-03ACDF88588D}" type="pres">
      <dgm:prSet presAssocID="{542AB007-8588-4AFA-BF70-A64985A8CFA5}" presName="parSh" presStyleLbl="node1" presStyleIdx="1" presStyleCnt="3"/>
      <dgm:spPr/>
      <dgm:t>
        <a:bodyPr/>
        <a:lstStyle/>
        <a:p>
          <a:endParaRPr lang="en-US"/>
        </a:p>
      </dgm:t>
    </dgm:pt>
    <dgm:pt modelId="{2DD56412-430F-44EB-933A-8C993B9A57CF}" type="pres">
      <dgm:prSet presAssocID="{542AB007-8588-4AFA-BF70-A64985A8CFA5}" presName="desTx" presStyleLbl="fgAcc1" presStyleIdx="1" presStyleCnt="3" custScaleY="79869" custLinFactNeighborX="60402" custLinFactNeighborY="69658">
        <dgm:presLayoutVars>
          <dgm:bulletEnabled val="1"/>
        </dgm:presLayoutVars>
      </dgm:prSet>
      <dgm:spPr/>
      <dgm:t>
        <a:bodyPr/>
        <a:lstStyle/>
        <a:p>
          <a:endParaRPr lang="en-US"/>
        </a:p>
      </dgm:t>
    </dgm:pt>
    <dgm:pt modelId="{F1068374-500D-441E-836C-92DA6707CB50}" type="pres">
      <dgm:prSet presAssocID="{89FDF4A8-AFE9-4F88-A7DD-4F2762AD7667}" presName="sibTrans" presStyleLbl="sibTrans2D1" presStyleIdx="1" presStyleCnt="2" custAng="156123"/>
      <dgm:spPr/>
      <dgm:t>
        <a:bodyPr/>
        <a:lstStyle/>
        <a:p>
          <a:endParaRPr lang="en-US"/>
        </a:p>
      </dgm:t>
    </dgm:pt>
    <dgm:pt modelId="{8E0B3901-6C87-4A18-9CEC-CD791F1EA386}" type="pres">
      <dgm:prSet presAssocID="{89FDF4A8-AFE9-4F88-A7DD-4F2762AD7667}" presName="connTx" presStyleLbl="sibTrans2D1" presStyleIdx="1" presStyleCnt="2"/>
      <dgm:spPr/>
      <dgm:t>
        <a:bodyPr/>
        <a:lstStyle/>
        <a:p>
          <a:endParaRPr lang="en-US"/>
        </a:p>
      </dgm:t>
    </dgm:pt>
    <dgm:pt modelId="{8A82097D-9A4C-4F36-AE31-017F1E363E2D}" type="pres">
      <dgm:prSet presAssocID="{EF5F49EB-9C11-48B7-971B-48A2FB071CAE}" presName="composite" presStyleCnt="0"/>
      <dgm:spPr/>
    </dgm:pt>
    <dgm:pt modelId="{78F00B01-E929-4F40-B4E1-0AE816B6A91F}" type="pres">
      <dgm:prSet presAssocID="{EF5F49EB-9C11-48B7-971B-48A2FB071CAE}" presName="parTx" presStyleLbl="node1" presStyleIdx="1" presStyleCnt="3">
        <dgm:presLayoutVars>
          <dgm:chMax val="0"/>
          <dgm:chPref val="0"/>
          <dgm:bulletEnabled val="1"/>
        </dgm:presLayoutVars>
      </dgm:prSet>
      <dgm:spPr/>
      <dgm:t>
        <a:bodyPr/>
        <a:lstStyle/>
        <a:p>
          <a:endParaRPr lang="en-US"/>
        </a:p>
      </dgm:t>
    </dgm:pt>
    <dgm:pt modelId="{974976DC-B035-4A0D-9F07-51399B0A98F0}" type="pres">
      <dgm:prSet presAssocID="{EF5F49EB-9C11-48B7-971B-48A2FB071CAE}" presName="parSh" presStyleLbl="node1" presStyleIdx="2" presStyleCnt="3" custScaleY="103627"/>
      <dgm:spPr/>
      <dgm:t>
        <a:bodyPr/>
        <a:lstStyle/>
        <a:p>
          <a:endParaRPr lang="en-US"/>
        </a:p>
      </dgm:t>
    </dgm:pt>
    <dgm:pt modelId="{9066556B-3008-41C4-A3AF-D6F38C8D17EF}" type="pres">
      <dgm:prSet presAssocID="{EF5F49EB-9C11-48B7-971B-48A2FB071CAE}" presName="desTx" presStyleLbl="fgAcc1" presStyleIdx="2" presStyleCnt="3" custLinFactNeighborX="24847" custLinFactNeighborY="62178">
        <dgm:presLayoutVars>
          <dgm:bulletEnabled val="1"/>
        </dgm:presLayoutVars>
      </dgm:prSet>
      <dgm:spPr>
        <a:noFill/>
        <a:ln>
          <a:noFill/>
        </a:ln>
      </dgm:spPr>
    </dgm:pt>
  </dgm:ptLst>
  <dgm:cxnLst>
    <dgm:cxn modelId="{262F8DE3-FADE-409E-BAB2-914A1E454C77}" type="presOf" srcId="{542AB007-8588-4AFA-BF70-A64985A8CFA5}" destId="{ECF6F30D-1665-4AAB-B44D-6BB19D662AA2}" srcOrd="0" destOrd="0" presId="urn:microsoft.com/office/officeart/2005/8/layout/process3"/>
    <dgm:cxn modelId="{80840DE0-E7F0-4475-9A84-3069C80239BA}" srcId="{D8FFB7E8-2A9B-4EA4-A235-5C467E9E26DA}" destId="{0DF67A24-363D-4695-A617-16F115F29E6D}" srcOrd="0" destOrd="0" parTransId="{0C1CDFCC-E8C7-4BB0-AED1-4DC0FC199AA4}" sibTransId="{08654123-D82D-41B9-948B-F2B1628EDD4A}"/>
    <dgm:cxn modelId="{D2719269-9356-47F6-B004-A5C1ED6CF5F2}" srcId="{D8FFB7E8-2A9B-4EA4-A235-5C467E9E26DA}" destId="{EF5F49EB-9C11-48B7-971B-48A2FB071CAE}" srcOrd="2" destOrd="0" parTransId="{8C559527-B671-4C45-8032-5DB5358EEB60}" sibTransId="{4317DD3F-4742-4D5D-A8DD-4E4268D84BBD}"/>
    <dgm:cxn modelId="{ABBA431F-25DE-480C-BAB2-086BD99B8912}" type="presOf" srcId="{D8FFB7E8-2A9B-4EA4-A235-5C467E9E26DA}" destId="{825AD558-71AF-4D65-853A-8F948CBC784F}" srcOrd="0" destOrd="0" presId="urn:microsoft.com/office/officeart/2005/8/layout/process3"/>
    <dgm:cxn modelId="{3E6408A1-0D5A-4939-BB4D-3D95F327D05E}" type="presOf" srcId="{08654123-D82D-41B9-948B-F2B1628EDD4A}" destId="{1AC93D25-0115-403F-9758-35057EF73A41}" srcOrd="1" destOrd="0" presId="urn:microsoft.com/office/officeart/2005/8/layout/process3"/>
    <dgm:cxn modelId="{D55EB46B-4D85-4834-B9C1-CB0D907E33AC}" srcId="{0DF67A24-363D-4695-A617-16F115F29E6D}" destId="{DFE21F25-45B4-470A-94C4-D5ACFB4BE68B}" srcOrd="0" destOrd="0" parTransId="{00809C51-EA25-4113-B4F2-FECCFE9D4271}" sibTransId="{598783AD-E5FF-49CA-AA09-509A705D1B92}"/>
    <dgm:cxn modelId="{7902762E-1BF9-45D1-80D2-0C71D09B5B16}" srcId="{542AB007-8588-4AFA-BF70-A64985A8CFA5}" destId="{DB455276-0E2A-434E-8A08-B2B9206E5579}" srcOrd="0" destOrd="0" parTransId="{D963915F-80CE-4C8B-AB3B-ADDA8D4953EB}" sibTransId="{0E31543D-79B9-4188-935A-98224074BFC3}"/>
    <dgm:cxn modelId="{129EDB2F-86D4-4A68-9CA4-752127206A9A}" srcId="{D8FFB7E8-2A9B-4EA4-A235-5C467E9E26DA}" destId="{542AB007-8588-4AFA-BF70-A64985A8CFA5}" srcOrd="1" destOrd="0" parTransId="{5412DF9F-8A99-412B-9DC3-8DB9D6F6D29B}" sibTransId="{89FDF4A8-AFE9-4F88-A7DD-4F2762AD7667}"/>
    <dgm:cxn modelId="{1DC6F06D-C720-41CC-BDF8-BE151E9CA92D}" type="presOf" srcId="{08654123-D82D-41B9-948B-F2B1628EDD4A}" destId="{3A0042D1-FEFF-451D-AC8E-C865BDB636E6}" srcOrd="0" destOrd="0" presId="urn:microsoft.com/office/officeart/2005/8/layout/process3"/>
    <dgm:cxn modelId="{FA4DC883-D623-43E6-8C6B-E34CF50CADE1}" type="presOf" srcId="{89FDF4A8-AFE9-4F88-A7DD-4F2762AD7667}" destId="{F1068374-500D-441E-836C-92DA6707CB50}" srcOrd="0" destOrd="0" presId="urn:microsoft.com/office/officeart/2005/8/layout/process3"/>
    <dgm:cxn modelId="{62DF6570-4831-4467-8596-4B9CC4838E23}" type="presOf" srcId="{0DF67A24-363D-4695-A617-16F115F29E6D}" destId="{AB96C642-C3A0-4317-A616-7C7355C44479}" srcOrd="0" destOrd="0" presId="urn:microsoft.com/office/officeart/2005/8/layout/process3"/>
    <dgm:cxn modelId="{0540BC33-04C4-4292-AF58-FF3A7BAA9237}" type="presOf" srcId="{EF5F49EB-9C11-48B7-971B-48A2FB071CAE}" destId="{78F00B01-E929-4F40-B4E1-0AE816B6A91F}" srcOrd="0" destOrd="0" presId="urn:microsoft.com/office/officeart/2005/8/layout/process3"/>
    <dgm:cxn modelId="{DBD47554-60EA-4EA3-A113-C07B5D9249A9}" type="presOf" srcId="{89FDF4A8-AFE9-4F88-A7DD-4F2762AD7667}" destId="{8E0B3901-6C87-4A18-9CEC-CD791F1EA386}" srcOrd="1" destOrd="0" presId="urn:microsoft.com/office/officeart/2005/8/layout/process3"/>
    <dgm:cxn modelId="{53860D60-50FB-4FD7-93A2-4A6AA5E43E15}" type="presOf" srcId="{DFE21F25-45B4-470A-94C4-D5ACFB4BE68B}" destId="{7E232ADE-61C3-46A8-BE69-996F500E7153}" srcOrd="0" destOrd="0" presId="urn:microsoft.com/office/officeart/2005/8/layout/process3"/>
    <dgm:cxn modelId="{1BB34104-D2DA-4766-98C3-36FEAA9A91F4}" type="presOf" srcId="{542AB007-8588-4AFA-BF70-A64985A8CFA5}" destId="{4A6DBCB8-14B8-484F-9E44-03ACDF88588D}" srcOrd="1" destOrd="0" presId="urn:microsoft.com/office/officeart/2005/8/layout/process3"/>
    <dgm:cxn modelId="{FD43668F-AE6D-47CC-8579-FEC15AABD197}" type="presOf" srcId="{0DF67A24-363D-4695-A617-16F115F29E6D}" destId="{B648F0DE-08FB-4AF0-B3E6-8B580DC30CAA}" srcOrd="1" destOrd="0" presId="urn:microsoft.com/office/officeart/2005/8/layout/process3"/>
    <dgm:cxn modelId="{F63B9FC1-3520-4FB5-AC6A-D5AF53443AE5}" type="presOf" srcId="{EF5F49EB-9C11-48B7-971B-48A2FB071CAE}" destId="{974976DC-B035-4A0D-9F07-51399B0A98F0}" srcOrd="1" destOrd="0" presId="urn:microsoft.com/office/officeart/2005/8/layout/process3"/>
    <dgm:cxn modelId="{0BD8827C-9510-4931-B305-F5A9E3FDD1F5}" type="presOf" srcId="{DB455276-0E2A-434E-8A08-B2B9206E5579}" destId="{2DD56412-430F-44EB-933A-8C993B9A57CF}" srcOrd="0" destOrd="0" presId="urn:microsoft.com/office/officeart/2005/8/layout/process3"/>
    <dgm:cxn modelId="{AC703124-AA48-4D71-8780-85981698DB5F}" type="presParOf" srcId="{825AD558-71AF-4D65-853A-8F948CBC784F}" destId="{F99327CC-3CFB-422A-8795-9E58E5FAEEED}" srcOrd="0" destOrd="0" presId="urn:microsoft.com/office/officeart/2005/8/layout/process3"/>
    <dgm:cxn modelId="{A4FD01F8-756F-43EA-92A5-C9E9B3ECE8D3}" type="presParOf" srcId="{F99327CC-3CFB-422A-8795-9E58E5FAEEED}" destId="{AB96C642-C3A0-4317-A616-7C7355C44479}" srcOrd="0" destOrd="0" presId="urn:microsoft.com/office/officeart/2005/8/layout/process3"/>
    <dgm:cxn modelId="{8F03F831-44CE-45A1-9AD1-B5F23C4A5232}" type="presParOf" srcId="{F99327CC-3CFB-422A-8795-9E58E5FAEEED}" destId="{B648F0DE-08FB-4AF0-B3E6-8B580DC30CAA}" srcOrd="1" destOrd="0" presId="urn:microsoft.com/office/officeart/2005/8/layout/process3"/>
    <dgm:cxn modelId="{34C37BB0-6488-4809-9FCA-FE5B5130DB60}" type="presParOf" srcId="{F99327CC-3CFB-422A-8795-9E58E5FAEEED}" destId="{7E232ADE-61C3-46A8-BE69-996F500E7153}" srcOrd="2" destOrd="0" presId="urn:microsoft.com/office/officeart/2005/8/layout/process3"/>
    <dgm:cxn modelId="{B3EE4133-00A4-4391-B471-BE757EFB0D43}" type="presParOf" srcId="{825AD558-71AF-4D65-853A-8F948CBC784F}" destId="{3A0042D1-FEFF-451D-AC8E-C865BDB636E6}" srcOrd="1" destOrd="0" presId="urn:microsoft.com/office/officeart/2005/8/layout/process3"/>
    <dgm:cxn modelId="{B7F09F0A-2E16-4164-944E-602772B35286}" type="presParOf" srcId="{3A0042D1-FEFF-451D-AC8E-C865BDB636E6}" destId="{1AC93D25-0115-403F-9758-35057EF73A41}" srcOrd="0" destOrd="0" presId="urn:microsoft.com/office/officeart/2005/8/layout/process3"/>
    <dgm:cxn modelId="{42825FF8-06B3-4CD0-A0B8-FD4C08F119FC}" type="presParOf" srcId="{825AD558-71AF-4D65-853A-8F948CBC784F}" destId="{0951E5F2-0BA1-4783-A9EE-42915829729E}" srcOrd="2" destOrd="0" presId="urn:microsoft.com/office/officeart/2005/8/layout/process3"/>
    <dgm:cxn modelId="{975D69FF-E0F3-4D26-93E8-5BF5EAEE6E31}" type="presParOf" srcId="{0951E5F2-0BA1-4783-A9EE-42915829729E}" destId="{ECF6F30D-1665-4AAB-B44D-6BB19D662AA2}" srcOrd="0" destOrd="0" presId="urn:microsoft.com/office/officeart/2005/8/layout/process3"/>
    <dgm:cxn modelId="{2AAF800A-E4A0-4176-9E6F-8D091E3F171E}" type="presParOf" srcId="{0951E5F2-0BA1-4783-A9EE-42915829729E}" destId="{4A6DBCB8-14B8-484F-9E44-03ACDF88588D}" srcOrd="1" destOrd="0" presId="urn:microsoft.com/office/officeart/2005/8/layout/process3"/>
    <dgm:cxn modelId="{85EF6372-B481-4A60-9342-719C46322AEC}" type="presParOf" srcId="{0951E5F2-0BA1-4783-A9EE-42915829729E}" destId="{2DD56412-430F-44EB-933A-8C993B9A57CF}" srcOrd="2" destOrd="0" presId="urn:microsoft.com/office/officeart/2005/8/layout/process3"/>
    <dgm:cxn modelId="{08295EE7-BF61-4D56-B049-7CEE0F1C9E25}" type="presParOf" srcId="{825AD558-71AF-4D65-853A-8F948CBC784F}" destId="{F1068374-500D-441E-836C-92DA6707CB50}" srcOrd="3" destOrd="0" presId="urn:microsoft.com/office/officeart/2005/8/layout/process3"/>
    <dgm:cxn modelId="{C25F09C7-0EBD-47A4-B755-45FF1E82A054}" type="presParOf" srcId="{F1068374-500D-441E-836C-92DA6707CB50}" destId="{8E0B3901-6C87-4A18-9CEC-CD791F1EA386}" srcOrd="0" destOrd="0" presId="urn:microsoft.com/office/officeart/2005/8/layout/process3"/>
    <dgm:cxn modelId="{E1D9D926-64B2-4601-A99C-11C09412B3BE}" type="presParOf" srcId="{825AD558-71AF-4D65-853A-8F948CBC784F}" destId="{8A82097D-9A4C-4F36-AE31-017F1E363E2D}" srcOrd="4" destOrd="0" presId="urn:microsoft.com/office/officeart/2005/8/layout/process3"/>
    <dgm:cxn modelId="{04CB92B1-F6D3-46F2-A7C4-B1C57ABFCA6A}" type="presParOf" srcId="{8A82097D-9A4C-4F36-AE31-017F1E363E2D}" destId="{78F00B01-E929-4F40-B4E1-0AE816B6A91F}" srcOrd="0" destOrd="0" presId="urn:microsoft.com/office/officeart/2005/8/layout/process3"/>
    <dgm:cxn modelId="{191D0191-945D-4CD0-865B-347922198E34}" type="presParOf" srcId="{8A82097D-9A4C-4F36-AE31-017F1E363E2D}" destId="{974976DC-B035-4A0D-9F07-51399B0A98F0}" srcOrd="1" destOrd="0" presId="urn:microsoft.com/office/officeart/2005/8/layout/process3"/>
    <dgm:cxn modelId="{E5A2B20E-4656-4805-AE72-9108A88D8AA7}" type="presParOf" srcId="{8A82097D-9A4C-4F36-AE31-017F1E363E2D}" destId="{9066556B-3008-41C4-A3AF-D6F38C8D17EF}"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1A41B1-7E1C-4158-AE93-307615A6B3AC}"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GB"/>
        </a:p>
      </dgm:t>
    </dgm:pt>
    <dgm:pt modelId="{CD8C586B-0F3C-4FB1-BE1A-6352C2F3F8C9}">
      <dgm:prSet phldrT="[Text]" custT="1"/>
      <dgm:spPr/>
      <dgm:t>
        <a:bodyPr/>
        <a:lstStyle/>
        <a:p>
          <a:r>
            <a:rPr lang="en-GB" sz="2000" dirty="0"/>
            <a:t>An enhanced learner experience</a:t>
          </a:r>
        </a:p>
      </dgm:t>
    </dgm:pt>
    <dgm:pt modelId="{48BACCFF-A671-40DB-93A5-FBA6AEAE58A2}" type="parTrans" cxnId="{1F350E28-BCAB-42CD-BCBD-A3EB3EC7229E}">
      <dgm:prSet/>
      <dgm:spPr/>
      <dgm:t>
        <a:bodyPr/>
        <a:lstStyle/>
        <a:p>
          <a:endParaRPr lang="en-GB"/>
        </a:p>
      </dgm:t>
    </dgm:pt>
    <dgm:pt modelId="{FD63FC9F-6444-4ED7-9796-391A22CED249}" type="sibTrans" cxnId="{1F350E28-BCAB-42CD-BCBD-A3EB3EC7229E}">
      <dgm:prSet/>
      <dgm:spPr/>
      <dgm:t>
        <a:bodyPr/>
        <a:lstStyle/>
        <a:p>
          <a:endParaRPr lang="en-GB"/>
        </a:p>
      </dgm:t>
    </dgm:pt>
    <dgm:pt modelId="{7BF1AAF7-842C-4F18-860F-CD9EAE743051}">
      <dgm:prSet phldrT="[Text]" custT="1"/>
      <dgm:spPr/>
      <dgm:t>
        <a:bodyPr/>
        <a:lstStyle/>
        <a:p>
          <a:endParaRPr lang="en-GB" sz="2000" dirty="0"/>
        </a:p>
      </dgm:t>
    </dgm:pt>
    <dgm:pt modelId="{3F1A3BB0-D3F8-4AF5-959A-A0E79DEFF0AE}" type="parTrans" cxnId="{96709C0D-C572-4711-943A-EC4C34806333}">
      <dgm:prSet/>
      <dgm:spPr/>
      <dgm:t>
        <a:bodyPr/>
        <a:lstStyle/>
        <a:p>
          <a:endParaRPr lang="en-GB"/>
        </a:p>
      </dgm:t>
    </dgm:pt>
    <dgm:pt modelId="{BB049B99-31ED-481E-9683-92542A957978}" type="sibTrans" cxnId="{96709C0D-C572-4711-943A-EC4C34806333}">
      <dgm:prSet/>
      <dgm:spPr/>
      <dgm:t>
        <a:bodyPr/>
        <a:lstStyle/>
        <a:p>
          <a:endParaRPr lang="en-GB"/>
        </a:p>
      </dgm:t>
    </dgm:pt>
    <dgm:pt modelId="{699C6C95-C968-4E03-B33E-26EB3DA1684B}">
      <dgm:prSet phldrT="[Text]" custT="1"/>
      <dgm:spPr/>
      <dgm:t>
        <a:bodyPr/>
        <a:lstStyle/>
        <a:p>
          <a:r>
            <a:rPr lang="en-GB" sz="1600" b="1" dirty="0"/>
            <a:t>CAIeRO</a:t>
          </a:r>
          <a:r>
            <a:rPr lang="en-GB" sz="1600" dirty="0"/>
            <a:t>: excellent design &amp; teaching for active blended learning in small groups </a:t>
          </a:r>
          <a:r>
            <a:rPr lang="en-GB" sz="1600" i="1" dirty="0"/>
            <a:t>as standard</a:t>
          </a:r>
        </a:p>
      </dgm:t>
    </dgm:pt>
    <dgm:pt modelId="{8B129E22-E31C-4A92-9C0A-DD228CD689F0}" type="parTrans" cxnId="{1FDBDBD5-DE50-4E7E-BD0A-4C69EA3ED5FE}">
      <dgm:prSet/>
      <dgm:spPr/>
      <dgm:t>
        <a:bodyPr/>
        <a:lstStyle/>
        <a:p>
          <a:endParaRPr lang="en-GB"/>
        </a:p>
      </dgm:t>
    </dgm:pt>
    <dgm:pt modelId="{B2EA0541-09A2-4F38-BEEF-06C9A857A83C}" type="sibTrans" cxnId="{1FDBDBD5-DE50-4E7E-BD0A-4C69EA3ED5FE}">
      <dgm:prSet/>
      <dgm:spPr/>
      <dgm:t>
        <a:bodyPr/>
        <a:lstStyle/>
        <a:p>
          <a:endParaRPr lang="en-GB"/>
        </a:p>
      </dgm:t>
    </dgm:pt>
    <dgm:pt modelId="{313EB81F-DA1B-4FCE-B9B9-BA4A06888BF2}">
      <dgm:prSet phldrT="[Text]" custT="1"/>
      <dgm:spPr/>
      <dgm:t>
        <a:bodyPr/>
        <a:lstStyle/>
        <a:p>
          <a:r>
            <a:rPr lang="en-GB" sz="1800" dirty="0"/>
            <a:t>Responding to the </a:t>
          </a:r>
          <a:r>
            <a:rPr lang="en-GB" sz="1800" b="1" dirty="0"/>
            <a:t>student and staff voice</a:t>
          </a:r>
          <a:r>
            <a:rPr lang="en-GB" sz="1800" dirty="0"/>
            <a:t>: agency</a:t>
          </a:r>
        </a:p>
      </dgm:t>
    </dgm:pt>
    <dgm:pt modelId="{5D953AF0-0A8E-4801-973A-43BFCAA3FF48}" type="parTrans" cxnId="{2CEA0106-BEBB-4438-BA6F-CDBC475D8537}">
      <dgm:prSet/>
      <dgm:spPr/>
      <dgm:t>
        <a:bodyPr/>
        <a:lstStyle/>
        <a:p>
          <a:endParaRPr lang="en-GB"/>
        </a:p>
      </dgm:t>
    </dgm:pt>
    <dgm:pt modelId="{4BDC2AA1-25C2-44BB-B1C0-4776A1D81D6A}" type="sibTrans" cxnId="{2CEA0106-BEBB-4438-BA6F-CDBC475D8537}">
      <dgm:prSet/>
      <dgm:spPr/>
      <dgm:t>
        <a:bodyPr/>
        <a:lstStyle/>
        <a:p>
          <a:endParaRPr lang="en-GB"/>
        </a:p>
      </dgm:t>
    </dgm:pt>
    <dgm:pt modelId="{A8F1BAB1-047C-4973-9045-7EA89C0DFDC4}">
      <dgm:prSet phldrT="[Text]" custT="1"/>
      <dgm:spPr/>
      <dgm:t>
        <a:bodyPr/>
        <a:lstStyle/>
        <a:p>
          <a:r>
            <a:rPr lang="en-GB" sz="1800" dirty="0"/>
            <a:t>An aligned </a:t>
          </a:r>
          <a:r>
            <a:rPr lang="en-GB" sz="1800" b="1" dirty="0"/>
            <a:t>framework of graduate attributes</a:t>
          </a:r>
        </a:p>
      </dgm:t>
    </dgm:pt>
    <dgm:pt modelId="{64AA2493-EE10-4E15-8717-E793B0E51020}" type="parTrans" cxnId="{5573DE3A-7850-4B64-873F-3181CFCE251B}">
      <dgm:prSet/>
      <dgm:spPr/>
      <dgm:t>
        <a:bodyPr/>
        <a:lstStyle/>
        <a:p>
          <a:endParaRPr lang="en-GB"/>
        </a:p>
      </dgm:t>
    </dgm:pt>
    <dgm:pt modelId="{BAE107D3-086C-467C-822F-A1DA5774634D}" type="sibTrans" cxnId="{5573DE3A-7850-4B64-873F-3181CFCE251B}">
      <dgm:prSet/>
      <dgm:spPr/>
      <dgm:t>
        <a:bodyPr/>
        <a:lstStyle/>
        <a:p>
          <a:endParaRPr lang="en-GB"/>
        </a:p>
      </dgm:t>
    </dgm:pt>
    <dgm:pt modelId="{A34DBCC0-13A9-454A-BBEC-4B65C4AEC5AF}">
      <dgm:prSet phldrT="[Text]"/>
      <dgm:spPr/>
      <dgm:t>
        <a:bodyPr/>
        <a:lstStyle/>
        <a:p>
          <a:r>
            <a:rPr lang="en-GB" dirty="0"/>
            <a:t>CPD for staff aligned to </a:t>
          </a:r>
          <a:r>
            <a:rPr lang="en-GB" b="1" dirty="0"/>
            <a:t>professional standards </a:t>
          </a:r>
          <a:r>
            <a:rPr lang="en-GB" dirty="0"/>
            <a:t>for teaching (UKPSF)</a:t>
          </a:r>
        </a:p>
      </dgm:t>
    </dgm:pt>
    <dgm:pt modelId="{5E740987-418D-BC48-9510-25F3730A55C4}" type="parTrans" cxnId="{C7CF3EDE-BB06-794D-98F5-3E4A765645E2}">
      <dgm:prSet/>
      <dgm:spPr/>
      <dgm:t>
        <a:bodyPr/>
        <a:lstStyle/>
        <a:p>
          <a:endParaRPr lang="en-US"/>
        </a:p>
      </dgm:t>
    </dgm:pt>
    <dgm:pt modelId="{161FB610-2F20-C54B-9EE6-2FE70DBCBB4A}" type="sibTrans" cxnId="{C7CF3EDE-BB06-794D-98F5-3E4A765645E2}">
      <dgm:prSet/>
      <dgm:spPr/>
      <dgm:t>
        <a:bodyPr/>
        <a:lstStyle/>
        <a:p>
          <a:endParaRPr lang="en-US"/>
        </a:p>
      </dgm:t>
    </dgm:pt>
    <dgm:pt modelId="{C4EBB77F-7612-4B4D-B1E8-BE771ACA5654}">
      <dgm:prSet phldrT="[Text]" custT="1"/>
      <dgm:spPr/>
      <dgm:t>
        <a:bodyPr/>
        <a:lstStyle/>
        <a:p>
          <a:r>
            <a:rPr lang="en-GB" sz="1600" b="1" dirty="0"/>
            <a:t>Teaching as important as research </a:t>
          </a:r>
          <a:r>
            <a:rPr lang="en-GB" sz="1600" dirty="0"/>
            <a:t>(incl. pedagogic research) for career progression</a:t>
          </a:r>
        </a:p>
      </dgm:t>
    </dgm:pt>
    <dgm:pt modelId="{D0A06C1E-8886-4F46-A148-6F35D4AB5809}" type="parTrans" cxnId="{CB2247AB-7EA9-C142-B31E-C982AE3E7474}">
      <dgm:prSet/>
      <dgm:spPr/>
      <dgm:t>
        <a:bodyPr/>
        <a:lstStyle/>
        <a:p>
          <a:endParaRPr lang="en-US"/>
        </a:p>
      </dgm:t>
    </dgm:pt>
    <dgm:pt modelId="{B609643B-5475-9048-9AEE-82E527ADB656}" type="sibTrans" cxnId="{CB2247AB-7EA9-C142-B31E-C982AE3E7474}">
      <dgm:prSet/>
      <dgm:spPr/>
      <dgm:t>
        <a:bodyPr/>
        <a:lstStyle/>
        <a:p>
          <a:endParaRPr lang="en-US"/>
        </a:p>
      </dgm:t>
    </dgm:pt>
    <dgm:pt modelId="{68D49FFD-CA62-44D5-BBB4-C48FED8E0002}" type="pres">
      <dgm:prSet presAssocID="{A21A41B1-7E1C-4158-AE93-307615A6B3AC}" presName="cycle" presStyleCnt="0">
        <dgm:presLayoutVars>
          <dgm:chMax val="1"/>
          <dgm:dir/>
          <dgm:animLvl val="ctr"/>
          <dgm:resizeHandles val="exact"/>
        </dgm:presLayoutVars>
      </dgm:prSet>
      <dgm:spPr/>
      <dgm:t>
        <a:bodyPr/>
        <a:lstStyle/>
        <a:p>
          <a:endParaRPr lang="en-US"/>
        </a:p>
      </dgm:t>
    </dgm:pt>
    <dgm:pt modelId="{655D1424-0C74-44E3-960B-6C32C847D1D1}" type="pres">
      <dgm:prSet presAssocID="{CD8C586B-0F3C-4FB1-BE1A-6352C2F3F8C9}" presName="centerShape" presStyleLbl="node0" presStyleIdx="0" presStyleCnt="1" custScaleX="70094" custScaleY="70094"/>
      <dgm:spPr/>
      <dgm:t>
        <a:bodyPr/>
        <a:lstStyle/>
        <a:p>
          <a:endParaRPr lang="en-US"/>
        </a:p>
      </dgm:t>
    </dgm:pt>
    <dgm:pt modelId="{1047A897-46C8-42B9-97C3-84D1C3B5A6CA}" type="pres">
      <dgm:prSet presAssocID="{3F1A3BB0-D3F8-4AF5-959A-A0E79DEFF0AE}" presName="parTrans" presStyleLbl="bgSibTrans2D1" presStyleIdx="0" presStyleCnt="6"/>
      <dgm:spPr/>
      <dgm:t>
        <a:bodyPr/>
        <a:lstStyle/>
        <a:p>
          <a:endParaRPr lang="en-US"/>
        </a:p>
      </dgm:t>
    </dgm:pt>
    <dgm:pt modelId="{071DFA40-08CC-423E-AA7F-7B2B65E400BF}" type="pres">
      <dgm:prSet presAssocID="{7BF1AAF7-842C-4F18-860F-CD9EAE743051}" presName="node" presStyleLbl="node1" presStyleIdx="0" presStyleCnt="6">
        <dgm:presLayoutVars>
          <dgm:bulletEnabled val="1"/>
        </dgm:presLayoutVars>
      </dgm:prSet>
      <dgm:spPr/>
      <dgm:t>
        <a:bodyPr/>
        <a:lstStyle/>
        <a:p>
          <a:endParaRPr lang="en-US"/>
        </a:p>
      </dgm:t>
    </dgm:pt>
    <dgm:pt modelId="{BE50215B-ACC4-4BF6-ACA4-98C22DFFBF27}" type="pres">
      <dgm:prSet presAssocID="{8B129E22-E31C-4A92-9C0A-DD228CD689F0}" presName="parTrans" presStyleLbl="bgSibTrans2D1" presStyleIdx="1" presStyleCnt="6"/>
      <dgm:spPr/>
      <dgm:t>
        <a:bodyPr/>
        <a:lstStyle/>
        <a:p>
          <a:endParaRPr lang="en-US"/>
        </a:p>
      </dgm:t>
    </dgm:pt>
    <dgm:pt modelId="{F3F7F860-8456-45E3-8C58-7D108231A4C8}" type="pres">
      <dgm:prSet presAssocID="{699C6C95-C968-4E03-B33E-26EB3DA1684B}" presName="node" presStyleLbl="node1" presStyleIdx="1" presStyleCnt="6">
        <dgm:presLayoutVars>
          <dgm:bulletEnabled val="1"/>
        </dgm:presLayoutVars>
      </dgm:prSet>
      <dgm:spPr/>
      <dgm:t>
        <a:bodyPr/>
        <a:lstStyle/>
        <a:p>
          <a:endParaRPr lang="en-US"/>
        </a:p>
      </dgm:t>
    </dgm:pt>
    <dgm:pt modelId="{E3ACBA65-52E2-9D4E-B85C-0A7633D2D1FA}" type="pres">
      <dgm:prSet presAssocID="{5E740987-418D-BC48-9510-25F3730A55C4}" presName="parTrans" presStyleLbl="bgSibTrans2D1" presStyleIdx="2" presStyleCnt="6"/>
      <dgm:spPr/>
      <dgm:t>
        <a:bodyPr/>
        <a:lstStyle/>
        <a:p>
          <a:endParaRPr lang="en-US"/>
        </a:p>
      </dgm:t>
    </dgm:pt>
    <dgm:pt modelId="{91D9EBFA-974D-9044-AB5E-5F5CFD641F7A}" type="pres">
      <dgm:prSet presAssocID="{A34DBCC0-13A9-454A-BBEC-4B65C4AEC5AF}" presName="node" presStyleLbl="node1" presStyleIdx="2" presStyleCnt="6">
        <dgm:presLayoutVars>
          <dgm:bulletEnabled val="1"/>
        </dgm:presLayoutVars>
      </dgm:prSet>
      <dgm:spPr/>
      <dgm:t>
        <a:bodyPr/>
        <a:lstStyle/>
        <a:p>
          <a:endParaRPr lang="en-US"/>
        </a:p>
      </dgm:t>
    </dgm:pt>
    <dgm:pt modelId="{D639B984-20EE-4B4C-90AD-D1E3BA9B6EFB}" type="pres">
      <dgm:prSet presAssocID="{5D953AF0-0A8E-4801-973A-43BFCAA3FF48}" presName="parTrans" presStyleLbl="bgSibTrans2D1" presStyleIdx="3" presStyleCnt="6"/>
      <dgm:spPr/>
      <dgm:t>
        <a:bodyPr/>
        <a:lstStyle/>
        <a:p>
          <a:endParaRPr lang="en-US"/>
        </a:p>
      </dgm:t>
    </dgm:pt>
    <dgm:pt modelId="{B7CE6B23-BC8C-44B8-A10B-B93AA13A9444}" type="pres">
      <dgm:prSet presAssocID="{313EB81F-DA1B-4FCE-B9B9-BA4A06888BF2}" presName="node" presStyleLbl="node1" presStyleIdx="3" presStyleCnt="6">
        <dgm:presLayoutVars>
          <dgm:bulletEnabled val="1"/>
        </dgm:presLayoutVars>
      </dgm:prSet>
      <dgm:spPr/>
      <dgm:t>
        <a:bodyPr/>
        <a:lstStyle/>
        <a:p>
          <a:endParaRPr lang="en-US"/>
        </a:p>
      </dgm:t>
    </dgm:pt>
    <dgm:pt modelId="{A0EAD968-4B6B-E745-A72E-4A8349858F99}" type="pres">
      <dgm:prSet presAssocID="{D0A06C1E-8886-4F46-A148-6F35D4AB5809}" presName="parTrans" presStyleLbl="bgSibTrans2D1" presStyleIdx="4" presStyleCnt="6"/>
      <dgm:spPr/>
      <dgm:t>
        <a:bodyPr/>
        <a:lstStyle/>
        <a:p>
          <a:endParaRPr lang="en-US"/>
        </a:p>
      </dgm:t>
    </dgm:pt>
    <dgm:pt modelId="{34FABA29-605F-8D4C-A53A-4118CD44A544}" type="pres">
      <dgm:prSet presAssocID="{C4EBB77F-7612-4B4D-B1E8-BE771ACA5654}" presName="node" presStyleLbl="node1" presStyleIdx="4" presStyleCnt="6">
        <dgm:presLayoutVars>
          <dgm:bulletEnabled val="1"/>
        </dgm:presLayoutVars>
      </dgm:prSet>
      <dgm:spPr/>
      <dgm:t>
        <a:bodyPr/>
        <a:lstStyle/>
        <a:p>
          <a:endParaRPr lang="en-US"/>
        </a:p>
      </dgm:t>
    </dgm:pt>
    <dgm:pt modelId="{5F780E1E-AAC1-4D93-B383-B45439A25825}" type="pres">
      <dgm:prSet presAssocID="{64AA2493-EE10-4E15-8717-E793B0E51020}" presName="parTrans" presStyleLbl="bgSibTrans2D1" presStyleIdx="5" presStyleCnt="6"/>
      <dgm:spPr/>
      <dgm:t>
        <a:bodyPr/>
        <a:lstStyle/>
        <a:p>
          <a:endParaRPr lang="en-US"/>
        </a:p>
      </dgm:t>
    </dgm:pt>
    <dgm:pt modelId="{D6CAC356-621E-4930-8685-5B08B249FFBB}" type="pres">
      <dgm:prSet presAssocID="{A8F1BAB1-047C-4973-9045-7EA89C0DFDC4}" presName="node" presStyleLbl="node1" presStyleIdx="5" presStyleCnt="6">
        <dgm:presLayoutVars>
          <dgm:bulletEnabled val="1"/>
        </dgm:presLayoutVars>
      </dgm:prSet>
      <dgm:spPr/>
      <dgm:t>
        <a:bodyPr/>
        <a:lstStyle/>
        <a:p>
          <a:endParaRPr lang="en-US"/>
        </a:p>
      </dgm:t>
    </dgm:pt>
  </dgm:ptLst>
  <dgm:cxnLst>
    <dgm:cxn modelId="{5573DE3A-7850-4B64-873F-3181CFCE251B}" srcId="{CD8C586B-0F3C-4FB1-BE1A-6352C2F3F8C9}" destId="{A8F1BAB1-047C-4973-9045-7EA89C0DFDC4}" srcOrd="5" destOrd="0" parTransId="{64AA2493-EE10-4E15-8717-E793B0E51020}" sibTransId="{BAE107D3-086C-467C-822F-A1DA5774634D}"/>
    <dgm:cxn modelId="{424E0AB0-9142-4C4D-92A2-FC7F3A816054}" type="presOf" srcId="{5E740987-418D-BC48-9510-25F3730A55C4}" destId="{E3ACBA65-52E2-9D4E-B85C-0A7633D2D1FA}" srcOrd="0" destOrd="0" presId="urn:microsoft.com/office/officeart/2005/8/layout/radial4"/>
    <dgm:cxn modelId="{1FDBDBD5-DE50-4E7E-BD0A-4C69EA3ED5FE}" srcId="{CD8C586B-0F3C-4FB1-BE1A-6352C2F3F8C9}" destId="{699C6C95-C968-4E03-B33E-26EB3DA1684B}" srcOrd="1" destOrd="0" parTransId="{8B129E22-E31C-4A92-9C0A-DD228CD689F0}" sibTransId="{B2EA0541-09A2-4F38-BEEF-06C9A857A83C}"/>
    <dgm:cxn modelId="{F5284B58-EC46-496B-9A0A-11B67A65012C}" type="presOf" srcId="{8B129E22-E31C-4A92-9C0A-DD228CD689F0}" destId="{BE50215B-ACC4-4BF6-ACA4-98C22DFFBF27}" srcOrd="0" destOrd="0" presId="urn:microsoft.com/office/officeart/2005/8/layout/radial4"/>
    <dgm:cxn modelId="{2CEA0106-BEBB-4438-BA6F-CDBC475D8537}" srcId="{CD8C586B-0F3C-4FB1-BE1A-6352C2F3F8C9}" destId="{313EB81F-DA1B-4FCE-B9B9-BA4A06888BF2}" srcOrd="3" destOrd="0" parTransId="{5D953AF0-0A8E-4801-973A-43BFCAA3FF48}" sibTransId="{4BDC2AA1-25C2-44BB-B1C0-4776A1D81D6A}"/>
    <dgm:cxn modelId="{3143688A-93E6-4DBE-9708-019717E6272E}" type="presOf" srcId="{A8F1BAB1-047C-4973-9045-7EA89C0DFDC4}" destId="{D6CAC356-621E-4930-8685-5B08B249FFBB}" srcOrd="0" destOrd="0" presId="urn:microsoft.com/office/officeart/2005/8/layout/radial4"/>
    <dgm:cxn modelId="{8E278A83-3CBD-42E9-A42E-4B36C555F5EE}" type="presOf" srcId="{CD8C586B-0F3C-4FB1-BE1A-6352C2F3F8C9}" destId="{655D1424-0C74-44E3-960B-6C32C847D1D1}" srcOrd="0" destOrd="0" presId="urn:microsoft.com/office/officeart/2005/8/layout/radial4"/>
    <dgm:cxn modelId="{E5C72BB8-3E59-4BE7-BF7D-52CD187F459A}" type="presOf" srcId="{5D953AF0-0A8E-4801-973A-43BFCAA3FF48}" destId="{D639B984-20EE-4B4C-90AD-D1E3BA9B6EFB}" srcOrd="0" destOrd="0" presId="urn:microsoft.com/office/officeart/2005/8/layout/radial4"/>
    <dgm:cxn modelId="{5B09A797-05F2-6645-AEA3-582135EDE46F}" type="presOf" srcId="{D0A06C1E-8886-4F46-A148-6F35D4AB5809}" destId="{A0EAD968-4B6B-E745-A72E-4A8349858F99}" srcOrd="0" destOrd="0" presId="urn:microsoft.com/office/officeart/2005/8/layout/radial4"/>
    <dgm:cxn modelId="{23AAEA6C-7356-4A61-B6D8-522F1A48FA32}" type="presOf" srcId="{64AA2493-EE10-4E15-8717-E793B0E51020}" destId="{5F780E1E-AAC1-4D93-B383-B45439A25825}" srcOrd="0" destOrd="0" presId="urn:microsoft.com/office/officeart/2005/8/layout/radial4"/>
    <dgm:cxn modelId="{B08EE22F-DA86-D24E-B40F-B026E6B1EF10}" type="presOf" srcId="{C4EBB77F-7612-4B4D-B1E8-BE771ACA5654}" destId="{34FABA29-605F-8D4C-A53A-4118CD44A544}" srcOrd="0" destOrd="0" presId="urn:microsoft.com/office/officeart/2005/8/layout/radial4"/>
    <dgm:cxn modelId="{A78786A9-88CF-4DFA-A9BA-567D0442BD6A}" type="presOf" srcId="{313EB81F-DA1B-4FCE-B9B9-BA4A06888BF2}" destId="{B7CE6B23-BC8C-44B8-A10B-B93AA13A9444}" srcOrd="0" destOrd="0" presId="urn:microsoft.com/office/officeart/2005/8/layout/radial4"/>
    <dgm:cxn modelId="{96709C0D-C572-4711-943A-EC4C34806333}" srcId="{CD8C586B-0F3C-4FB1-BE1A-6352C2F3F8C9}" destId="{7BF1AAF7-842C-4F18-860F-CD9EAE743051}" srcOrd="0" destOrd="0" parTransId="{3F1A3BB0-D3F8-4AF5-959A-A0E79DEFF0AE}" sibTransId="{BB049B99-31ED-481E-9683-92542A957978}"/>
    <dgm:cxn modelId="{96777531-AF0E-422B-AE86-72BA564FCDC2}" type="presOf" srcId="{3F1A3BB0-D3F8-4AF5-959A-A0E79DEFF0AE}" destId="{1047A897-46C8-42B9-97C3-84D1C3B5A6CA}" srcOrd="0" destOrd="0" presId="urn:microsoft.com/office/officeart/2005/8/layout/radial4"/>
    <dgm:cxn modelId="{EAC47311-D58A-4C10-887B-53D8C405F605}" type="presOf" srcId="{A21A41B1-7E1C-4158-AE93-307615A6B3AC}" destId="{68D49FFD-CA62-44D5-BBB4-C48FED8E0002}" srcOrd="0" destOrd="0" presId="urn:microsoft.com/office/officeart/2005/8/layout/radial4"/>
    <dgm:cxn modelId="{25F42F92-9923-7A46-A0AE-7E829786FC93}" type="presOf" srcId="{A34DBCC0-13A9-454A-BBEC-4B65C4AEC5AF}" destId="{91D9EBFA-974D-9044-AB5E-5F5CFD641F7A}" srcOrd="0" destOrd="0" presId="urn:microsoft.com/office/officeart/2005/8/layout/radial4"/>
    <dgm:cxn modelId="{C7CF3EDE-BB06-794D-98F5-3E4A765645E2}" srcId="{CD8C586B-0F3C-4FB1-BE1A-6352C2F3F8C9}" destId="{A34DBCC0-13A9-454A-BBEC-4B65C4AEC5AF}" srcOrd="2" destOrd="0" parTransId="{5E740987-418D-BC48-9510-25F3730A55C4}" sibTransId="{161FB610-2F20-C54B-9EE6-2FE70DBCBB4A}"/>
    <dgm:cxn modelId="{FDE11B51-10B6-4835-86BC-D8A34F61C4AB}" type="presOf" srcId="{7BF1AAF7-842C-4F18-860F-CD9EAE743051}" destId="{071DFA40-08CC-423E-AA7F-7B2B65E400BF}" srcOrd="0" destOrd="0" presId="urn:microsoft.com/office/officeart/2005/8/layout/radial4"/>
    <dgm:cxn modelId="{A4316005-8BEB-4551-BDEE-AEB657A13E40}" type="presOf" srcId="{699C6C95-C968-4E03-B33E-26EB3DA1684B}" destId="{F3F7F860-8456-45E3-8C58-7D108231A4C8}" srcOrd="0" destOrd="0" presId="urn:microsoft.com/office/officeart/2005/8/layout/radial4"/>
    <dgm:cxn modelId="{CB2247AB-7EA9-C142-B31E-C982AE3E7474}" srcId="{CD8C586B-0F3C-4FB1-BE1A-6352C2F3F8C9}" destId="{C4EBB77F-7612-4B4D-B1E8-BE771ACA5654}" srcOrd="4" destOrd="0" parTransId="{D0A06C1E-8886-4F46-A148-6F35D4AB5809}" sibTransId="{B609643B-5475-9048-9AEE-82E527ADB656}"/>
    <dgm:cxn modelId="{1F350E28-BCAB-42CD-BCBD-A3EB3EC7229E}" srcId="{A21A41B1-7E1C-4158-AE93-307615A6B3AC}" destId="{CD8C586B-0F3C-4FB1-BE1A-6352C2F3F8C9}" srcOrd="0" destOrd="0" parTransId="{48BACCFF-A671-40DB-93A5-FBA6AEAE58A2}" sibTransId="{FD63FC9F-6444-4ED7-9796-391A22CED249}"/>
    <dgm:cxn modelId="{6808B097-5086-4A23-B8FB-29A8402B2A1B}" type="presParOf" srcId="{68D49FFD-CA62-44D5-BBB4-C48FED8E0002}" destId="{655D1424-0C74-44E3-960B-6C32C847D1D1}" srcOrd="0" destOrd="0" presId="urn:microsoft.com/office/officeart/2005/8/layout/radial4"/>
    <dgm:cxn modelId="{C4799B64-71C4-4932-83E0-7FAE8D92308B}" type="presParOf" srcId="{68D49FFD-CA62-44D5-BBB4-C48FED8E0002}" destId="{1047A897-46C8-42B9-97C3-84D1C3B5A6CA}" srcOrd="1" destOrd="0" presId="urn:microsoft.com/office/officeart/2005/8/layout/radial4"/>
    <dgm:cxn modelId="{C870B891-E672-4CEF-A350-326C63F9F5E7}" type="presParOf" srcId="{68D49FFD-CA62-44D5-BBB4-C48FED8E0002}" destId="{071DFA40-08CC-423E-AA7F-7B2B65E400BF}" srcOrd="2" destOrd="0" presId="urn:microsoft.com/office/officeart/2005/8/layout/radial4"/>
    <dgm:cxn modelId="{F5C520B0-9BFE-4EC4-B234-C0C5607A382F}" type="presParOf" srcId="{68D49FFD-CA62-44D5-BBB4-C48FED8E0002}" destId="{BE50215B-ACC4-4BF6-ACA4-98C22DFFBF27}" srcOrd="3" destOrd="0" presId="urn:microsoft.com/office/officeart/2005/8/layout/radial4"/>
    <dgm:cxn modelId="{D2EB76B3-C346-44C8-9321-D29C0152FA0C}" type="presParOf" srcId="{68D49FFD-CA62-44D5-BBB4-C48FED8E0002}" destId="{F3F7F860-8456-45E3-8C58-7D108231A4C8}" srcOrd="4" destOrd="0" presId="urn:microsoft.com/office/officeart/2005/8/layout/radial4"/>
    <dgm:cxn modelId="{B1F5658F-4C75-F048-9AB3-663F88B634CE}" type="presParOf" srcId="{68D49FFD-CA62-44D5-BBB4-C48FED8E0002}" destId="{E3ACBA65-52E2-9D4E-B85C-0A7633D2D1FA}" srcOrd="5" destOrd="0" presId="urn:microsoft.com/office/officeart/2005/8/layout/radial4"/>
    <dgm:cxn modelId="{DDB54E65-38C7-FC4A-84FB-F0CBD5D72787}" type="presParOf" srcId="{68D49FFD-CA62-44D5-BBB4-C48FED8E0002}" destId="{91D9EBFA-974D-9044-AB5E-5F5CFD641F7A}" srcOrd="6" destOrd="0" presId="urn:microsoft.com/office/officeart/2005/8/layout/radial4"/>
    <dgm:cxn modelId="{3AB32B29-D91E-4DF6-9734-5181C874867D}" type="presParOf" srcId="{68D49FFD-CA62-44D5-BBB4-C48FED8E0002}" destId="{D639B984-20EE-4B4C-90AD-D1E3BA9B6EFB}" srcOrd="7" destOrd="0" presId="urn:microsoft.com/office/officeart/2005/8/layout/radial4"/>
    <dgm:cxn modelId="{EF53C074-4A2A-4593-84CD-3FF6BB2B0E4C}" type="presParOf" srcId="{68D49FFD-CA62-44D5-BBB4-C48FED8E0002}" destId="{B7CE6B23-BC8C-44B8-A10B-B93AA13A9444}" srcOrd="8" destOrd="0" presId="urn:microsoft.com/office/officeart/2005/8/layout/radial4"/>
    <dgm:cxn modelId="{05647930-BE09-1446-BC4A-A8673D6F0486}" type="presParOf" srcId="{68D49FFD-CA62-44D5-BBB4-C48FED8E0002}" destId="{A0EAD968-4B6B-E745-A72E-4A8349858F99}" srcOrd="9" destOrd="0" presId="urn:microsoft.com/office/officeart/2005/8/layout/radial4"/>
    <dgm:cxn modelId="{156B61B8-27A1-D74A-B0BD-9A38652726FE}" type="presParOf" srcId="{68D49FFD-CA62-44D5-BBB4-C48FED8E0002}" destId="{34FABA29-605F-8D4C-A53A-4118CD44A544}" srcOrd="10" destOrd="0" presId="urn:microsoft.com/office/officeart/2005/8/layout/radial4"/>
    <dgm:cxn modelId="{849F9272-2AE7-4624-A803-20024864E812}" type="presParOf" srcId="{68D49FFD-CA62-44D5-BBB4-C48FED8E0002}" destId="{5F780E1E-AAC1-4D93-B383-B45439A25825}" srcOrd="11" destOrd="0" presId="urn:microsoft.com/office/officeart/2005/8/layout/radial4"/>
    <dgm:cxn modelId="{5F7310B6-BD91-49C2-B3CB-BD29043A7D8C}" type="presParOf" srcId="{68D49FFD-CA62-44D5-BBB4-C48FED8E0002}" destId="{D6CAC356-621E-4930-8685-5B08B249FFBB}"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1E89A4-D74B-754A-A9F9-038CFB1DC94B}"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GB"/>
        </a:p>
      </dgm:t>
    </dgm:pt>
    <dgm:pt modelId="{89DD987E-DA86-5E44-AE86-76CB36BD6167}">
      <dgm:prSet phldrT="[Text]"/>
      <dgm:spPr/>
      <dgm:t>
        <a:bodyPr/>
        <a:lstStyle/>
        <a:p>
          <a:r>
            <a:rPr lang="en-GB">
              <a:solidFill>
                <a:schemeClr val="tx1"/>
              </a:solidFill>
            </a:rPr>
            <a:t>Research</a:t>
          </a:r>
        </a:p>
      </dgm:t>
    </dgm:pt>
    <dgm:pt modelId="{4F28AD73-D88D-DC4C-9DFD-8FA8E1EEA8FF}" type="parTrans" cxnId="{1B608E73-3D85-074A-9AD8-310D95D1D755}">
      <dgm:prSet/>
      <dgm:spPr/>
      <dgm:t>
        <a:bodyPr/>
        <a:lstStyle/>
        <a:p>
          <a:endParaRPr lang="en-GB">
            <a:solidFill>
              <a:schemeClr val="tx1"/>
            </a:solidFill>
          </a:endParaRPr>
        </a:p>
      </dgm:t>
    </dgm:pt>
    <dgm:pt modelId="{D60CA393-0A52-6942-8389-3E5DFF1ECC7B}" type="sibTrans" cxnId="{1B608E73-3D85-074A-9AD8-310D95D1D755}">
      <dgm:prSet/>
      <dgm:spPr/>
      <dgm:t>
        <a:bodyPr/>
        <a:lstStyle/>
        <a:p>
          <a:endParaRPr lang="en-GB">
            <a:solidFill>
              <a:schemeClr val="tx1"/>
            </a:solidFill>
          </a:endParaRPr>
        </a:p>
      </dgm:t>
    </dgm:pt>
    <dgm:pt modelId="{B28579B8-2EC0-2147-943F-E1ABD3A99E26}">
      <dgm:prSet phldrT="[Text]"/>
      <dgm:spPr/>
      <dgm:t>
        <a:bodyPr/>
        <a:lstStyle/>
        <a:p>
          <a:r>
            <a:rPr lang="en-GB">
              <a:solidFill>
                <a:schemeClr val="tx1"/>
              </a:solidFill>
            </a:rPr>
            <a:t>Impact assessment</a:t>
          </a:r>
        </a:p>
      </dgm:t>
    </dgm:pt>
    <dgm:pt modelId="{A6AC7DE6-8D6B-CA40-B7B8-AE44D9595CBA}" type="parTrans" cxnId="{1845A79B-F704-284F-95C9-8E025C338B27}">
      <dgm:prSet/>
      <dgm:spPr/>
      <dgm:t>
        <a:bodyPr/>
        <a:lstStyle/>
        <a:p>
          <a:endParaRPr lang="en-GB">
            <a:solidFill>
              <a:schemeClr val="tx1"/>
            </a:solidFill>
          </a:endParaRPr>
        </a:p>
      </dgm:t>
    </dgm:pt>
    <dgm:pt modelId="{BB8FA28E-9B78-4749-BD2A-109A64E6DE3C}" type="sibTrans" cxnId="{1845A79B-F704-284F-95C9-8E025C338B27}">
      <dgm:prSet/>
      <dgm:spPr/>
      <dgm:t>
        <a:bodyPr/>
        <a:lstStyle/>
        <a:p>
          <a:endParaRPr lang="en-GB">
            <a:solidFill>
              <a:schemeClr val="tx1"/>
            </a:solidFill>
          </a:endParaRPr>
        </a:p>
      </dgm:t>
    </dgm:pt>
    <dgm:pt modelId="{F763AD1B-0244-2449-851D-F05DF6F32605}">
      <dgm:prSet phldrT="[Text]"/>
      <dgm:spPr/>
      <dgm:t>
        <a:bodyPr/>
        <a:lstStyle/>
        <a:p>
          <a:r>
            <a:rPr lang="en-GB" dirty="0">
              <a:solidFill>
                <a:schemeClr val="tx1"/>
              </a:solidFill>
            </a:rPr>
            <a:t>Policy</a:t>
          </a:r>
        </a:p>
      </dgm:t>
    </dgm:pt>
    <dgm:pt modelId="{11B96324-40E8-C24E-B340-B2D5FDC804CD}" type="parTrans" cxnId="{37ABA41F-7D4C-6C45-85D3-E672E93DD16A}">
      <dgm:prSet/>
      <dgm:spPr/>
      <dgm:t>
        <a:bodyPr/>
        <a:lstStyle/>
        <a:p>
          <a:endParaRPr lang="en-GB">
            <a:solidFill>
              <a:schemeClr val="tx1"/>
            </a:solidFill>
          </a:endParaRPr>
        </a:p>
      </dgm:t>
    </dgm:pt>
    <dgm:pt modelId="{DE82C87B-2C87-DD4B-8515-BF9988613B0F}" type="sibTrans" cxnId="{37ABA41F-7D4C-6C45-85D3-E672E93DD16A}">
      <dgm:prSet/>
      <dgm:spPr/>
      <dgm:t>
        <a:bodyPr/>
        <a:lstStyle/>
        <a:p>
          <a:endParaRPr lang="en-GB">
            <a:solidFill>
              <a:schemeClr val="tx1"/>
            </a:solidFill>
          </a:endParaRPr>
        </a:p>
      </dgm:t>
    </dgm:pt>
    <dgm:pt modelId="{CF478384-79B2-B94E-B138-83D3A6475BAA}">
      <dgm:prSet phldrT="[Text]"/>
      <dgm:spPr/>
      <dgm:t>
        <a:bodyPr/>
        <a:lstStyle/>
        <a:p>
          <a:r>
            <a:rPr lang="en-GB">
              <a:solidFill>
                <a:schemeClr val="tx1"/>
              </a:solidFill>
            </a:rPr>
            <a:t>Practice</a:t>
          </a:r>
        </a:p>
      </dgm:t>
    </dgm:pt>
    <dgm:pt modelId="{132BB4FF-E404-304B-9B2B-778882FD738C}" type="sibTrans" cxnId="{0C295677-E4B3-9140-946E-1DD8C386E039}">
      <dgm:prSet/>
      <dgm:spPr/>
      <dgm:t>
        <a:bodyPr/>
        <a:lstStyle/>
        <a:p>
          <a:endParaRPr lang="en-GB">
            <a:solidFill>
              <a:schemeClr val="tx1"/>
            </a:solidFill>
          </a:endParaRPr>
        </a:p>
      </dgm:t>
    </dgm:pt>
    <dgm:pt modelId="{B7E303B6-6BE2-A344-A562-B8176E6250AF}" type="parTrans" cxnId="{0C295677-E4B3-9140-946E-1DD8C386E039}">
      <dgm:prSet/>
      <dgm:spPr/>
      <dgm:t>
        <a:bodyPr/>
        <a:lstStyle/>
        <a:p>
          <a:endParaRPr lang="en-GB">
            <a:solidFill>
              <a:schemeClr val="tx1"/>
            </a:solidFill>
          </a:endParaRPr>
        </a:p>
      </dgm:t>
    </dgm:pt>
    <dgm:pt modelId="{1637BD1D-81D9-A041-8A18-890D7E34C43A}" type="pres">
      <dgm:prSet presAssocID="{051E89A4-D74B-754A-A9F9-038CFB1DC94B}" presName="Name0" presStyleCnt="0">
        <dgm:presLayoutVars>
          <dgm:dir/>
          <dgm:resizeHandles val="exact"/>
        </dgm:presLayoutVars>
      </dgm:prSet>
      <dgm:spPr/>
      <dgm:t>
        <a:bodyPr/>
        <a:lstStyle/>
        <a:p>
          <a:endParaRPr lang="en-US"/>
        </a:p>
      </dgm:t>
    </dgm:pt>
    <dgm:pt modelId="{889EFAE5-3A93-D746-9765-23534D4C63DA}" type="pres">
      <dgm:prSet presAssocID="{051E89A4-D74B-754A-A9F9-038CFB1DC94B}" presName="cycle" presStyleCnt="0"/>
      <dgm:spPr/>
    </dgm:pt>
    <dgm:pt modelId="{122AA545-8CC5-AE49-8625-D9E66B413A34}" type="pres">
      <dgm:prSet presAssocID="{89DD987E-DA86-5E44-AE86-76CB36BD6167}" presName="nodeFirstNode" presStyleLbl="node1" presStyleIdx="0" presStyleCnt="4">
        <dgm:presLayoutVars>
          <dgm:bulletEnabled val="1"/>
        </dgm:presLayoutVars>
      </dgm:prSet>
      <dgm:spPr/>
      <dgm:t>
        <a:bodyPr/>
        <a:lstStyle/>
        <a:p>
          <a:endParaRPr lang="en-US"/>
        </a:p>
      </dgm:t>
    </dgm:pt>
    <dgm:pt modelId="{B9263B19-EA0D-9245-A8F4-A245345CD838}" type="pres">
      <dgm:prSet presAssocID="{D60CA393-0A52-6942-8389-3E5DFF1ECC7B}" presName="sibTransFirstNode" presStyleLbl="bgShp" presStyleIdx="0" presStyleCnt="1"/>
      <dgm:spPr/>
      <dgm:t>
        <a:bodyPr/>
        <a:lstStyle/>
        <a:p>
          <a:endParaRPr lang="en-US"/>
        </a:p>
      </dgm:t>
    </dgm:pt>
    <dgm:pt modelId="{493DC391-3EAD-0B43-B8C0-4F301A8C45AF}" type="pres">
      <dgm:prSet presAssocID="{CF478384-79B2-B94E-B138-83D3A6475BAA}" presName="nodeFollowingNodes" presStyleLbl="node1" presStyleIdx="1" presStyleCnt="4">
        <dgm:presLayoutVars>
          <dgm:bulletEnabled val="1"/>
        </dgm:presLayoutVars>
      </dgm:prSet>
      <dgm:spPr/>
      <dgm:t>
        <a:bodyPr/>
        <a:lstStyle/>
        <a:p>
          <a:endParaRPr lang="en-US"/>
        </a:p>
      </dgm:t>
    </dgm:pt>
    <dgm:pt modelId="{19F070C0-93EC-6E46-A200-4B7466DA6F74}" type="pres">
      <dgm:prSet presAssocID="{B28579B8-2EC0-2147-943F-E1ABD3A99E26}" presName="nodeFollowingNodes" presStyleLbl="node1" presStyleIdx="2" presStyleCnt="4">
        <dgm:presLayoutVars>
          <dgm:bulletEnabled val="1"/>
        </dgm:presLayoutVars>
      </dgm:prSet>
      <dgm:spPr/>
      <dgm:t>
        <a:bodyPr/>
        <a:lstStyle/>
        <a:p>
          <a:endParaRPr lang="en-US"/>
        </a:p>
      </dgm:t>
    </dgm:pt>
    <dgm:pt modelId="{768268D0-8CE3-664C-A608-FC26B9416612}" type="pres">
      <dgm:prSet presAssocID="{F763AD1B-0244-2449-851D-F05DF6F32605}" presName="nodeFollowingNodes" presStyleLbl="node1" presStyleIdx="3" presStyleCnt="4">
        <dgm:presLayoutVars>
          <dgm:bulletEnabled val="1"/>
        </dgm:presLayoutVars>
      </dgm:prSet>
      <dgm:spPr/>
      <dgm:t>
        <a:bodyPr/>
        <a:lstStyle/>
        <a:p>
          <a:endParaRPr lang="en-US"/>
        </a:p>
      </dgm:t>
    </dgm:pt>
  </dgm:ptLst>
  <dgm:cxnLst>
    <dgm:cxn modelId="{37ABA41F-7D4C-6C45-85D3-E672E93DD16A}" srcId="{051E89A4-D74B-754A-A9F9-038CFB1DC94B}" destId="{F763AD1B-0244-2449-851D-F05DF6F32605}" srcOrd="3" destOrd="0" parTransId="{11B96324-40E8-C24E-B340-B2D5FDC804CD}" sibTransId="{DE82C87B-2C87-DD4B-8515-BF9988613B0F}"/>
    <dgm:cxn modelId="{36BC76D2-35EF-DC4D-A6F1-08B8A05B1721}" type="presOf" srcId="{F763AD1B-0244-2449-851D-F05DF6F32605}" destId="{768268D0-8CE3-664C-A608-FC26B9416612}" srcOrd="0" destOrd="0" presId="urn:microsoft.com/office/officeart/2005/8/layout/cycle3"/>
    <dgm:cxn modelId="{08253029-3972-1F46-A578-4E6EA2A467BD}" type="presOf" srcId="{CF478384-79B2-B94E-B138-83D3A6475BAA}" destId="{493DC391-3EAD-0B43-B8C0-4F301A8C45AF}" srcOrd="0" destOrd="0" presId="urn:microsoft.com/office/officeart/2005/8/layout/cycle3"/>
    <dgm:cxn modelId="{1845A79B-F704-284F-95C9-8E025C338B27}" srcId="{051E89A4-D74B-754A-A9F9-038CFB1DC94B}" destId="{B28579B8-2EC0-2147-943F-E1ABD3A99E26}" srcOrd="2" destOrd="0" parTransId="{A6AC7DE6-8D6B-CA40-B7B8-AE44D9595CBA}" sibTransId="{BB8FA28E-9B78-4749-BD2A-109A64E6DE3C}"/>
    <dgm:cxn modelId="{A191E60E-E617-5E41-8236-930F5D8BEBC3}" type="presOf" srcId="{D60CA393-0A52-6942-8389-3E5DFF1ECC7B}" destId="{B9263B19-EA0D-9245-A8F4-A245345CD838}" srcOrd="0" destOrd="0" presId="urn:microsoft.com/office/officeart/2005/8/layout/cycle3"/>
    <dgm:cxn modelId="{1B608E73-3D85-074A-9AD8-310D95D1D755}" srcId="{051E89A4-D74B-754A-A9F9-038CFB1DC94B}" destId="{89DD987E-DA86-5E44-AE86-76CB36BD6167}" srcOrd="0" destOrd="0" parTransId="{4F28AD73-D88D-DC4C-9DFD-8FA8E1EEA8FF}" sibTransId="{D60CA393-0A52-6942-8389-3E5DFF1ECC7B}"/>
    <dgm:cxn modelId="{0C295677-E4B3-9140-946E-1DD8C386E039}" srcId="{051E89A4-D74B-754A-A9F9-038CFB1DC94B}" destId="{CF478384-79B2-B94E-B138-83D3A6475BAA}" srcOrd="1" destOrd="0" parTransId="{B7E303B6-6BE2-A344-A562-B8176E6250AF}" sibTransId="{132BB4FF-E404-304B-9B2B-778882FD738C}"/>
    <dgm:cxn modelId="{EDD902C3-FE23-274B-9F69-89FBE9E6941A}" type="presOf" srcId="{051E89A4-D74B-754A-A9F9-038CFB1DC94B}" destId="{1637BD1D-81D9-A041-8A18-890D7E34C43A}" srcOrd="0" destOrd="0" presId="urn:microsoft.com/office/officeart/2005/8/layout/cycle3"/>
    <dgm:cxn modelId="{605656BA-17BE-0A49-9A0E-0731F793924C}" type="presOf" srcId="{89DD987E-DA86-5E44-AE86-76CB36BD6167}" destId="{122AA545-8CC5-AE49-8625-D9E66B413A34}" srcOrd="0" destOrd="0" presId="urn:microsoft.com/office/officeart/2005/8/layout/cycle3"/>
    <dgm:cxn modelId="{83A08878-B7BC-9142-8869-63179974A7DE}" type="presOf" srcId="{B28579B8-2EC0-2147-943F-E1ABD3A99E26}" destId="{19F070C0-93EC-6E46-A200-4B7466DA6F74}" srcOrd="0" destOrd="0" presId="urn:microsoft.com/office/officeart/2005/8/layout/cycle3"/>
    <dgm:cxn modelId="{4615AB60-C16E-0E43-A3B2-42FB8145CE7D}" type="presParOf" srcId="{1637BD1D-81D9-A041-8A18-890D7E34C43A}" destId="{889EFAE5-3A93-D746-9765-23534D4C63DA}" srcOrd="0" destOrd="0" presId="urn:microsoft.com/office/officeart/2005/8/layout/cycle3"/>
    <dgm:cxn modelId="{D3FE691A-EBAD-F345-B3BA-348470EA2648}" type="presParOf" srcId="{889EFAE5-3A93-D746-9765-23534D4C63DA}" destId="{122AA545-8CC5-AE49-8625-D9E66B413A34}" srcOrd="0" destOrd="0" presId="urn:microsoft.com/office/officeart/2005/8/layout/cycle3"/>
    <dgm:cxn modelId="{CCC0D032-CA43-0543-9B84-8A3116952AD2}" type="presParOf" srcId="{889EFAE5-3A93-D746-9765-23534D4C63DA}" destId="{B9263B19-EA0D-9245-A8F4-A245345CD838}" srcOrd="1" destOrd="0" presId="urn:microsoft.com/office/officeart/2005/8/layout/cycle3"/>
    <dgm:cxn modelId="{A01F713C-5792-BE40-A84C-C2B4675BD0F2}" type="presParOf" srcId="{889EFAE5-3A93-D746-9765-23534D4C63DA}" destId="{493DC391-3EAD-0B43-B8C0-4F301A8C45AF}" srcOrd="2" destOrd="0" presId="urn:microsoft.com/office/officeart/2005/8/layout/cycle3"/>
    <dgm:cxn modelId="{769A910C-5AA9-E844-AC48-85CBF1249A31}" type="presParOf" srcId="{889EFAE5-3A93-D746-9765-23534D4C63DA}" destId="{19F070C0-93EC-6E46-A200-4B7466DA6F74}" srcOrd="3" destOrd="0" presId="urn:microsoft.com/office/officeart/2005/8/layout/cycle3"/>
    <dgm:cxn modelId="{766F89FC-1771-404B-80E5-73DA3609390A}" type="presParOf" srcId="{889EFAE5-3A93-D746-9765-23534D4C63DA}" destId="{768268D0-8CE3-664C-A608-FC26B9416612}"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1A41B1-7E1C-4158-AE93-307615A6B3AC}"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GB"/>
        </a:p>
      </dgm:t>
    </dgm:pt>
    <dgm:pt modelId="{CD8C586B-0F3C-4FB1-BE1A-6352C2F3F8C9}">
      <dgm:prSet phldrT="[Text]" custT="1"/>
      <dgm:spPr/>
      <dgm:t>
        <a:bodyPr/>
        <a:lstStyle/>
        <a:p>
          <a:r>
            <a:rPr lang="en-GB" sz="2000" dirty="0"/>
            <a:t>An enhanced learner experience</a:t>
          </a:r>
        </a:p>
      </dgm:t>
    </dgm:pt>
    <dgm:pt modelId="{48BACCFF-A671-40DB-93A5-FBA6AEAE58A2}" type="parTrans" cxnId="{1F350E28-BCAB-42CD-BCBD-A3EB3EC7229E}">
      <dgm:prSet/>
      <dgm:spPr/>
      <dgm:t>
        <a:bodyPr/>
        <a:lstStyle/>
        <a:p>
          <a:endParaRPr lang="en-GB"/>
        </a:p>
      </dgm:t>
    </dgm:pt>
    <dgm:pt modelId="{FD63FC9F-6444-4ED7-9796-391A22CED249}" type="sibTrans" cxnId="{1F350E28-BCAB-42CD-BCBD-A3EB3EC7229E}">
      <dgm:prSet/>
      <dgm:spPr/>
      <dgm:t>
        <a:bodyPr/>
        <a:lstStyle/>
        <a:p>
          <a:endParaRPr lang="en-GB"/>
        </a:p>
      </dgm:t>
    </dgm:pt>
    <dgm:pt modelId="{7BF1AAF7-842C-4F18-860F-CD9EAE743051}">
      <dgm:prSet phldrT="[Text]" custT="1"/>
      <dgm:spPr/>
      <dgm:t>
        <a:bodyPr/>
        <a:lstStyle/>
        <a:p>
          <a:endParaRPr lang="en-GB" sz="2000" dirty="0"/>
        </a:p>
      </dgm:t>
    </dgm:pt>
    <dgm:pt modelId="{3F1A3BB0-D3F8-4AF5-959A-A0E79DEFF0AE}" type="parTrans" cxnId="{96709C0D-C572-4711-943A-EC4C34806333}">
      <dgm:prSet/>
      <dgm:spPr/>
      <dgm:t>
        <a:bodyPr/>
        <a:lstStyle/>
        <a:p>
          <a:endParaRPr lang="en-GB"/>
        </a:p>
      </dgm:t>
    </dgm:pt>
    <dgm:pt modelId="{BB049B99-31ED-481E-9683-92542A957978}" type="sibTrans" cxnId="{96709C0D-C572-4711-943A-EC4C34806333}">
      <dgm:prSet/>
      <dgm:spPr/>
      <dgm:t>
        <a:bodyPr/>
        <a:lstStyle/>
        <a:p>
          <a:endParaRPr lang="en-GB"/>
        </a:p>
      </dgm:t>
    </dgm:pt>
    <dgm:pt modelId="{699C6C95-C968-4E03-B33E-26EB3DA1684B}">
      <dgm:prSet phldrT="[Text]" custT="1"/>
      <dgm:spPr/>
      <dgm:t>
        <a:bodyPr/>
        <a:lstStyle/>
        <a:p>
          <a:r>
            <a:rPr lang="en-GB" sz="1600" b="1" dirty="0"/>
            <a:t>CAIeRO</a:t>
          </a:r>
          <a:r>
            <a:rPr lang="en-GB" sz="1600" dirty="0"/>
            <a:t>: excellent design &amp; teaching for active blended learning in small groups </a:t>
          </a:r>
          <a:r>
            <a:rPr lang="en-GB" sz="1600" i="1" dirty="0"/>
            <a:t>as standard</a:t>
          </a:r>
        </a:p>
      </dgm:t>
    </dgm:pt>
    <dgm:pt modelId="{8B129E22-E31C-4A92-9C0A-DD228CD689F0}" type="parTrans" cxnId="{1FDBDBD5-DE50-4E7E-BD0A-4C69EA3ED5FE}">
      <dgm:prSet/>
      <dgm:spPr/>
      <dgm:t>
        <a:bodyPr/>
        <a:lstStyle/>
        <a:p>
          <a:endParaRPr lang="en-GB"/>
        </a:p>
      </dgm:t>
    </dgm:pt>
    <dgm:pt modelId="{B2EA0541-09A2-4F38-BEEF-06C9A857A83C}" type="sibTrans" cxnId="{1FDBDBD5-DE50-4E7E-BD0A-4C69EA3ED5FE}">
      <dgm:prSet/>
      <dgm:spPr/>
      <dgm:t>
        <a:bodyPr/>
        <a:lstStyle/>
        <a:p>
          <a:endParaRPr lang="en-GB"/>
        </a:p>
      </dgm:t>
    </dgm:pt>
    <dgm:pt modelId="{313EB81F-DA1B-4FCE-B9B9-BA4A06888BF2}">
      <dgm:prSet phldrT="[Text]" custT="1"/>
      <dgm:spPr/>
      <dgm:t>
        <a:bodyPr/>
        <a:lstStyle/>
        <a:p>
          <a:r>
            <a:rPr lang="en-GB" sz="1800" dirty="0"/>
            <a:t>Responding to the </a:t>
          </a:r>
          <a:r>
            <a:rPr lang="en-GB" sz="1800" b="1" dirty="0"/>
            <a:t>student and staff voice</a:t>
          </a:r>
          <a:r>
            <a:rPr lang="en-GB" sz="1800" dirty="0"/>
            <a:t>: agency</a:t>
          </a:r>
        </a:p>
      </dgm:t>
    </dgm:pt>
    <dgm:pt modelId="{5D953AF0-0A8E-4801-973A-43BFCAA3FF48}" type="parTrans" cxnId="{2CEA0106-BEBB-4438-BA6F-CDBC475D8537}">
      <dgm:prSet/>
      <dgm:spPr/>
      <dgm:t>
        <a:bodyPr/>
        <a:lstStyle/>
        <a:p>
          <a:endParaRPr lang="en-GB"/>
        </a:p>
      </dgm:t>
    </dgm:pt>
    <dgm:pt modelId="{4BDC2AA1-25C2-44BB-B1C0-4776A1D81D6A}" type="sibTrans" cxnId="{2CEA0106-BEBB-4438-BA6F-CDBC475D8537}">
      <dgm:prSet/>
      <dgm:spPr/>
      <dgm:t>
        <a:bodyPr/>
        <a:lstStyle/>
        <a:p>
          <a:endParaRPr lang="en-GB"/>
        </a:p>
      </dgm:t>
    </dgm:pt>
    <dgm:pt modelId="{A8F1BAB1-047C-4973-9045-7EA89C0DFDC4}">
      <dgm:prSet phldrT="[Text]" custT="1"/>
      <dgm:spPr/>
      <dgm:t>
        <a:bodyPr/>
        <a:lstStyle/>
        <a:p>
          <a:r>
            <a:rPr lang="en-GB" sz="1800" dirty="0"/>
            <a:t>An aligned </a:t>
          </a:r>
          <a:r>
            <a:rPr lang="en-GB" sz="1800" b="1" dirty="0"/>
            <a:t>framework of graduate attributes</a:t>
          </a:r>
        </a:p>
      </dgm:t>
    </dgm:pt>
    <dgm:pt modelId="{64AA2493-EE10-4E15-8717-E793B0E51020}" type="parTrans" cxnId="{5573DE3A-7850-4B64-873F-3181CFCE251B}">
      <dgm:prSet/>
      <dgm:spPr/>
      <dgm:t>
        <a:bodyPr/>
        <a:lstStyle/>
        <a:p>
          <a:endParaRPr lang="en-GB"/>
        </a:p>
      </dgm:t>
    </dgm:pt>
    <dgm:pt modelId="{BAE107D3-086C-467C-822F-A1DA5774634D}" type="sibTrans" cxnId="{5573DE3A-7850-4B64-873F-3181CFCE251B}">
      <dgm:prSet/>
      <dgm:spPr/>
      <dgm:t>
        <a:bodyPr/>
        <a:lstStyle/>
        <a:p>
          <a:endParaRPr lang="en-GB"/>
        </a:p>
      </dgm:t>
    </dgm:pt>
    <dgm:pt modelId="{A34DBCC0-13A9-454A-BBEC-4B65C4AEC5AF}">
      <dgm:prSet phldrT="[Text]"/>
      <dgm:spPr/>
      <dgm:t>
        <a:bodyPr/>
        <a:lstStyle/>
        <a:p>
          <a:r>
            <a:rPr lang="en-GB" dirty="0"/>
            <a:t>CPD for staff aligned to </a:t>
          </a:r>
          <a:r>
            <a:rPr lang="en-GB" b="1" dirty="0"/>
            <a:t>professional standards </a:t>
          </a:r>
          <a:r>
            <a:rPr lang="en-GB" dirty="0"/>
            <a:t>for teaching (UKPSF)</a:t>
          </a:r>
        </a:p>
      </dgm:t>
    </dgm:pt>
    <dgm:pt modelId="{5E740987-418D-BC48-9510-25F3730A55C4}" type="parTrans" cxnId="{C7CF3EDE-BB06-794D-98F5-3E4A765645E2}">
      <dgm:prSet/>
      <dgm:spPr/>
      <dgm:t>
        <a:bodyPr/>
        <a:lstStyle/>
        <a:p>
          <a:endParaRPr lang="en-US"/>
        </a:p>
      </dgm:t>
    </dgm:pt>
    <dgm:pt modelId="{161FB610-2F20-C54B-9EE6-2FE70DBCBB4A}" type="sibTrans" cxnId="{C7CF3EDE-BB06-794D-98F5-3E4A765645E2}">
      <dgm:prSet/>
      <dgm:spPr/>
      <dgm:t>
        <a:bodyPr/>
        <a:lstStyle/>
        <a:p>
          <a:endParaRPr lang="en-US"/>
        </a:p>
      </dgm:t>
    </dgm:pt>
    <dgm:pt modelId="{C4EBB77F-7612-4B4D-B1E8-BE771ACA5654}">
      <dgm:prSet phldrT="[Text]" custT="1"/>
      <dgm:spPr/>
      <dgm:t>
        <a:bodyPr/>
        <a:lstStyle/>
        <a:p>
          <a:r>
            <a:rPr lang="en-GB" sz="1600" b="1" dirty="0"/>
            <a:t>Teaching as important as research </a:t>
          </a:r>
          <a:r>
            <a:rPr lang="en-GB" sz="1600" dirty="0"/>
            <a:t>(incl. pedagogic research) for career progression</a:t>
          </a:r>
        </a:p>
      </dgm:t>
    </dgm:pt>
    <dgm:pt modelId="{D0A06C1E-8886-4F46-A148-6F35D4AB5809}" type="parTrans" cxnId="{CB2247AB-7EA9-C142-B31E-C982AE3E7474}">
      <dgm:prSet/>
      <dgm:spPr/>
      <dgm:t>
        <a:bodyPr/>
        <a:lstStyle/>
        <a:p>
          <a:endParaRPr lang="en-US"/>
        </a:p>
      </dgm:t>
    </dgm:pt>
    <dgm:pt modelId="{B609643B-5475-9048-9AEE-82E527ADB656}" type="sibTrans" cxnId="{CB2247AB-7EA9-C142-B31E-C982AE3E7474}">
      <dgm:prSet/>
      <dgm:spPr/>
      <dgm:t>
        <a:bodyPr/>
        <a:lstStyle/>
        <a:p>
          <a:endParaRPr lang="en-US"/>
        </a:p>
      </dgm:t>
    </dgm:pt>
    <dgm:pt modelId="{68D49FFD-CA62-44D5-BBB4-C48FED8E0002}" type="pres">
      <dgm:prSet presAssocID="{A21A41B1-7E1C-4158-AE93-307615A6B3AC}" presName="cycle" presStyleCnt="0">
        <dgm:presLayoutVars>
          <dgm:chMax val="1"/>
          <dgm:dir/>
          <dgm:animLvl val="ctr"/>
          <dgm:resizeHandles val="exact"/>
        </dgm:presLayoutVars>
      </dgm:prSet>
      <dgm:spPr/>
      <dgm:t>
        <a:bodyPr/>
        <a:lstStyle/>
        <a:p>
          <a:endParaRPr lang="en-US"/>
        </a:p>
      </dgm:t>
    </dgm:pt>
    <dgm:pt modelId="{655D1424-0C74-44E3-960B-6C32C847D1D1}" type="pres">
      <dgm:prSet presAssocID="{CD8C586B-0F3C-4FB1-BE1A-6352C2F3F8C9}" presName="centerShape" presStyleLbl="node0" presStyleIdx="0" presStyleCnt="1" custScaleX="70094" custScaleY="70094"/>
      <dgm:spPr/>
      <dgm:t>
        <a:bodyPr/>
        <a:lstStyle/>
        <a:p>
          <a:endParaRPr lang="en-US"/>
        </a:p>
      </dgm:t>
    </dgm:pt>
    <dgm:pt modelId="{1047A897-46C8-42B9-97C3-84D1C3B5A6CA}" type="pres">
      <dgm:prSet presAssocID="{3F1A3BB0-D3F8-4AF5-959A-A0E79DEFF0AE}" presName="parTrans" presStyleLbl="bgSibTrans2D1" presStyleIdx="0" presStyleCnt="6"/>
      <dgm:spPr/>
      <dgm:t>
        <a:bodyPr/>
        <a:lstStyle/>
        <a:p>
          <a:endParaRPr lang="en-US"/>
        </a:p>
      </dgm:t>
    </dgm:pt>
    <dgm:pt modelId="{071DFA40-08CC-423E-AA7F-7B2B65E400BF}" type="pres">
      <dgm:prSet presAssocID="{7BF1AAF7-842C-4F18-860F-CD9EAE743051}" presName="node" presStyleLbl="node1" presStyleIdx="0" presStyleCnt="6">
        <dgm:presLayoutVars>
          <dgm:bulletEnabled val="1"/>
        </dgm:presLayoutVars>
      </dgm:prSet>
      <dgm:spPr/>
      <dgm:t>
        <a:bodyPr/>
        <a:lstStyle/>
        <a:p>
          <a:endParaRPr lang="en-US"/>
        </a:p>
      </dgm:t>
    </dgm:pt>
    <dgm:pt modelId="{BE50215B-ACC4-4BF6-ACA4-98C22DFFBF27}" type="pres">
      <dgm:prSet presAssocID="{8B129E22-E31C-4A92-9C0A-DD228CD689F0}" presName="parTrans" presStyleLbl="bgSibTrans2D1" presStyleIdx="1" presStyleCnt="6"/>
      <dgm:spPr/>
      <dgm:t>
        <a:bodyPr/>
        <a:lstStyle/>
        <a:p>
          <a:endParaRPr lang="en-US"/>
        </a:p>
      </dgm:t>
    </dgm:pt>
    <dgm:pt modelId="{F3F7F860-8456-45E3-8C58-7D108231A4C8}" type="pres">
      <dgm:prSet presAssocID="{699C6C95-C968-4E03-B33E-26EB3DA1684B}" presName="node" presStyleLbl="node1" presStyleIdx="1" presStyleCnt="6">
        <dgm:presLayoutVars>
          <dgm:bulletEnabled val="1"/>
        </dgm:presLayoutVars>
      </dgm:prSet>
      <dgm:spPr/>
      <dgm:t>
        <a:bodyPr/>
        <a:lstStyle/>
        <a:p>
          <a:endParaRPr lang="en-US"/>
        </a:p>
      </dgm:t>
    </dgm:pt>
    <dgm:pt modelId="{E3ACBA65-52E2-9D4E-B85C-0A7633D2D1FA}" type="pres">
      <dgm:prSet presAssocID="{5E740987-418D-BC48-9510-25F3730A55C4}" presName="parTrans" presStyleLbl="bgSibTrans2D1" presStyleIdx="2" presStyleCnt="6"/>
      <dgm:spPr/>
      <dgm:t>
        <a:bodyPr/>
        <a:lstStyle/>
        <a:p>
          <a:endParaRPr lang="en-US"/>
        </a:p>
      </dgm:t>
    </dgm:pt>
    <dgm:pt modelId="{91D9EBFA-974D-9044-AB5E-5F5CFD641F7A}" type="pres">
      <dgm:prSet presAssocID="{A34DBCC0-13A9-454A-BBEC-4B65C4AEC5AF}" presName="node" presStyleLbl="node1" presStyleIdx="2" presStyleCnt="6">
        <dgm:presLayoutVars>
          <dgm:bulletEnabled val="1"/>
        </dgm:presLayoutVars>
      </dgm:prSet>
      <dgm:spPr/>
      <dgm:t>
        <a:bodyPr/>
        <a:lstStyle/>
        <a:p>
          <a:endParaRPr lang="en-US"/>
        </a:p>
      </dgm:t>
    </dgm:pt>
    <dgm:pt modelId="{D639B984-20EE-4B4C-90AD-D1E3BA9B6EFB}" type="pres">
      <dgm:prSet presAssocID="{5D953AF0-0A8E-4801-973A-43BFCAA3FF48}" presName="parTrans" presStyleLbl="bgSibTrans2D1" presStyleIdx="3" presStyleCnt="6"/>
      <dgm:spPr/>
      <dgm:t>
        <a:bodyPr/>
        <a:lstStyle/>
        <a:p>
          <a:endParaRPr lang="en-US"/>
        </a:p>
      </dgm:t>
    </dgm:pt>
    <dgm:pt modelId="{B7CE6B23-BC8C-44B8-A10B-B93AA13A9444}" type="pres">
      <dgm:prSet presAssocID="{313EB81F-DA1B-4FCE-B9B9-BA4A06888BF2}" presName="node" presStyleLbl="node1" presStyleIdx="3" presStyleCnt="6">
        <dgm:presLayoutVars>
          <dgm:bulletEnabled val="1"/>
        </dgm:presLayoutVars>
      </dgm:prSet>
      <dgm:spPr/>
      <dgm:t>
        <a:bodyPr/>
        <a:lstStyle/>
        <a:p>
          <a:endParaRPr lang="en-US"/>
        </a:p>
      </dgm:t>
    </dgm:pt>
    <dgm:pt modelId="{A0EAD968-4B6B-E745-A72E-4A8349858F99}" type="pres">
      <dgm:prSet presAssocID="{D0A06C1E-8886-4F46-A148-6F35D4AB5809}" presName="parTrans" presStyleLbl="bgSibTrans2D1" presStyleIdx="4" presStyleCnt="6"/>
      <dgm:spPr/>
      <dgm:t>
        <a:bodyPr/>
        <a:lstStyle/>
        <a:p>
          <a:endParaRPr lang="en-US"/>
        </a:p>
      </dgm:t>
    </dgm:pt>
    <dgm:pt modelId="{34FABA29-605F-8D4C-A53A-4118CD44A544}" type="pres">
      <dgm:prSet presAssocID="{C4EBB77F-7612-4B4D-B1E8-BE771ACA5654}" presName="node" presStyleLbl="node1" presStyleIdx="4" presStyleCnt="6">
        <dgm:presLayoutVars>
          <dgm:bulletEnabled val="1"/>
        </dgm:presLayoutVars>
      </dgm:prSet>
      <dgm:spPr/>
      <dgm:t>
        <a:bodyPr/>
        <a:lstStyle/>
        <a:p>
          <a:endParaRPr lang="en-US"/>
        </a:p>
      </dgm:t>
    </dgm:pt>
    <dgm:pt modelId="{5F780E1E-AAC1-4D93-B383-B45439A25825}" type="pres">
      <dgm:prSet presAssocID="{64AA2493-EE10-4E15-8717-E793B0E51020}" presName="parTrans" presStyleLbl="bgSibTrans2D1" presStyleIdx="5" presStyleCnt="6"/>
      <dgm:spPr/>
      <dgm:t>
        <a:bodyPr/>
        <a:lstStyle/>
        <a:p>
          <a:endParaRPr lang="en-US"/>
        </a:p>
      </dgm:t>
    </dgm:pt>
    <dgm:pt modelId="{D6CAC356-621E-4930-8685-5B08B249FFBB}" type="pres">
      <dgm:prSet presAssocID="{A8F1BAB1-047C-4973-9045-7EA89C0DFDC4}" presName="node" presStyleLbl="node1" presStyleIdx="5" presStyleCnt="6">
        <dgm:presLayoutVars>
          <dgm:bulletEnabled val="1"/>
        </dgm:presLayoutVars>
      </dgm:prSet>
      <dgm:spPr/>
      <dgm:t>
        <a:bodyPr/>
        <a:lstStyle/>
        <a:p>
          <a:endParaRPr lang="en-US"/>
        </a:p>
      </dgm:t>
    </dgm:pt>
  </dgm:ptLst>
  <dgm:cxnLst>
    <dgm:cxn modelId="{5573DE3A-7850-4B64-873F-3181CFCE251B}" srcId="{CD8C586B-0F3C-4FB1-BE1A-6352C2F3F8C9}" destId="{A8F1BAB1-047C-4973-9045-7EA89C0DFDC4}" srcOrd="5" destOrd="0" parTransId="{64AA2493-EE10-4E15-8717-E793B0E51020}" sibTransId="{BAE107D3-086C-467C-822F-A1DA5774634D}"/>
    <dgm:cxn modelId="{424E0AB0-9142-4C4D-92A2-FC7F3A816054}" type="presOf" srcId="{5E740987-418D-BC48-9510-25F3730A55C4}" destId="{E3ACBA65-52E2-9D4E-B85C-0A7633D2D1FA}" srcOrd="0" destOrd="0" presId="urn:microsoft.com/office/officeart/2005/8/layout/radial4"/>
    <dgm:cxn modelId="{1FDBDBD5-DE50-4E7E-BD0A-4C69EA3ED5FE}" srcId="{CD8C586B-0F3C-4FB1-BE1A-6352C2F3F8C9}" destId="{699C6C95-C968-4E03-B33E-26EB3DA1684B}" srcOrd="1" destOrd="0" parTransId="{8B129E22-E31C-4A92-9C0A-DD228CD689F0}" sibTransId="{B2EA0541-09A2-4F38-BEEF-06C9A857A83C}"/>
    <dgm:cxn modelId="{F5284B58-EC46-496B-9A0A-11B67A65012C}" type="presOf" srcId="{8B129E22-E31C-4A92-9C0A-DD228CD689F0}" destId="{BE50215B-ACC4-4BF6-ACA4-98C22DFFBF27}" srcOrd="0" destOrd="0" presId="urn:microsoft.com/office/officeart/2005/8/layout/radial4"/>
    <dgm:cxn modelId="{2CEA0106-BEBB-4438-BA6F-CDBC475D8537}" srcId="{CD8C586B-0F3C-4FB1-BE1A-6352C2F3F8C9}" destId="{313EB81F-DA1B-4FCE-B9B9-BA4A06888BF2}" srcOrd="3" destOrd="0" parTransId="{5D953AF0-0A8E-4801-973A-43BFCAA3FF48}" sibTransId="{4BDC2AA1-25C2-44BB-B1C0-4776A1D81D6A}"/>
    <dgm:cxn modelId="{3143688A-93E6-4DBE-9708-019717E6272E}" type="presOf" srcId="{A8F1BAB1-047C-4973-9045-7EA89C0DFDC4}" destId="{D6CAC356-621E-4930-8685-5B08B249FFBB}" srcOrd="0" destOrd="0" presId="urn:microsoft.com/office/officeart/2005/8/layout/radial4"/>
    <dgm:cxn modelId="{8E278A83-3CBD-42E9-A42E-4B36C555F5EE}" type="presOf" srcId="{CD8C586B-0F3C-4FB1-BE1A-6352C2F3F8C9}" destId="{655D1424-0C74-44E3-960B-6C32C847D1D1}" srcOrd="0" destOrd="0" presId="urn:microsoft.com/office/officeart/2005/8/layout/radial4"/>
    <dgm:cxn modelId="{E5C72BB8-3E59-4BE7-BF7D-52CD187F459A}" type="presOf" srcId="{5D953AF0-0A8E-4801-973A-43BFCAA3FF48}" destId="{D639B984-20EE-4B4C-90AD-D1E3BA9B6EFB}" srcOrd="0" destOrd="0" presId="urn:microsoft.com/office/officeart/2005/8/layout/radial4"/>
    <dgm:cxn modelId="{5B09A797-05F2-6645-AEA3-582135EDE46F}" type="presOf" srcId="{D0A06C1E-8886-4F46-A148-6F35D4AB5809}" destId="{A0EAD968-4B6B-E745-A72E-4A8349858F99}" srcOrd="0" destOrd="0" presId="urn:microsoft.com/office/officeart/2005/8/layout/radial4"/>
    <dgm:cxn modelId="{23AAEA6C-7356-4A61-B6D8-522F1A48FA32}" type="presOf" srcId="{64AA2493-EE10-4E15-8717-E793B0E51020}" destId="{5F780E1E-AAC1-4D93-B383-B45439A25825}" srcOrd="0" destOrd="0" presId="urn:microsoft.com/office/officeart/2005/8/layout/radial4"/>
    <dgm:cxn modelId="{B08EE22F-DA86-D24E-B40F-B026E6B1EF10}" type="presOf" srcId="{C4EBB77F-7612-4B4D-B1E8-BE771ACA5654}" destId="{34FABA29-605F-8D4C-A53A-4118CD44A544}" srcOrd="0" destOrd="0" presId="urn:microsoft.com/office/officeart/2005/8/layout/radial4"/>
    <dgm:cxn modelId="{A78786A9-88CF-4DFA-A9BA-567D0442BD6A}" type="presOf" srcId="{313EB81F-DA1B-4FCE-B9B9-BA4A06888BF2}" destId="{B7CE6B23-BC8C-44B8-A10B-B93AA13A9444}" srcOrd="0" destOrd="0" presId="urn:microsoft.com/office/officeart/2005/8/layout/radial4"/>
    <dgm:cxn modelId="{96709C0D-C572-4711-943A-EC4C34806333}" srcId="{CD8C586B-0F3C-4FB1-BE1A-6352C2F3F8C9}" destId="{7BF1AAF7-842C-4F18-860F-CD9EAE743051}" srcOrd="0" destOrd="0" parTransId="{3F1A3BB0-D3F8-4AF5-959A-A0E79DEFF0AE}" sibTransId="{BB049B99-31ED-481E-9683-92542A957978}"/>
    <dgm:cxn modelId="{96777531-AF0E-422B-AE86-72BA564FCDC2}" type="presOf" srcId="{3F1A3BB0-D3F8-4AF5-959A-A0E79DEFF0AE}" destId="{1047A897-46C8-42B9-97C3-84D1C3B5A6CA}" srcOrd="0" destOrd="0" presId="urn:microsoft.com/office/officeart/2005/8/layout/radial4"/>
    <dgm:cxn modelId="{EAC47311-D58A-4C10-887B-53D8C405F605}" type="presOf" srcId="{A21A41B1-7E1C-4158-AE93-307615A6B3AC}" destId="{68D49FFD-CA62-44D5-BBB4-C48FED8E0002}" srcOrd="0" destOrd="0" presId="urn:microsoft.com/office/officeart/2005/8/layout/radial4"/>
    <dgm:cxn modelId="{25F42F92-9923-7A46-A0AE-7E829786FC93}" type="presOf" srcId="{A34DBCC0-13A9-454A-BBEC-4B65C4AEC5AF}" destId="{91D9EBFA-974D-9044-AB5E-5F5CFD641F7A}" srcOrd="0" destOrd="0" presId="urn:microsoft.com/office/officeart/2005/8/layout/radial4"/>
    <dgm:cxn modelId="{C7CF3EDE-BB06-794D-98F5-3E4A765645E2}" srcId="{CD8C586B-0F3C-4FB1-BE1A-6352C2F3F8C9}" destId="{A34DBCC0-13A9-454A-BBEC-4B65C4AEC5AF}" srcOrd="2" destOrd="0" parTransId="{5E740987-418D-BC48-9510-25F3730A55C4}" sibTransId="{161FB610-2F20-C54B-9EE6-2FE70DBCBB4A}"/>
    <dgm:cxn modelId="{FDE11B51-10B6-4835-86BC-D8A34F61C4AB}" type="presOf" srcId="{7BF1AAF7-842C-4F18-860F-CD9EAE743051}" destId="{071DFA40-08CC-423E-AA7F-7B2B65E400BF}" srcOrd="0" destOrd="0" presId="urn:microsoft.com/office/officeart/2005/8/layout/radial4"/>
    <dgm:cxn modelId="{A4316005-8BEB-4551-BDEE-AEB657A13E40}" type="presOf" srcId="{699C6C95-C968-4E03-B33E-26EB3DA1684B}" destId="{F3F7F860-8456-45E3-8C58-7D108231A4C8}" srcOrd="0" destOrd="0" presId="urn:microsoft.com/office/officeart/2005/8/layout/radial4"/>
    <dgm:cxn modelId="{CB2247AB-7EA9-C142-B31E-C982AE3E7474}" srcId="{CD8C586B-0F3C-4FB1-BE1A-6352C2F3F8C9}" destId="{C4EBB77F-7612-4B4D-B1E8-BE771ACA5654}" srcOrd="4" destOrd="0" parTransId="{D0A06C1E-8886-4F46-A148-6F35D4AB5809}" sibTransId="{B609643B-5475-9048-9AEE-82E527ADB656}"/>
    <dgm:cxn modelId="{1F350E28-BCAB-42CD-BCBD-A3EB3EC7229E}" srcId="{A21A41B1-7E1C-4158-AE93-307615A6B3AC}" destId="{CD8C586B-0F3C-4FB1-BE1A-6352C2F3F8C9}" srcOrd="0" destOrd="0" parTransId="{48BACCFF-A671-40DB-93A5-FBA6AEAE58A2}" sibTransId="{FD63FC9F-6444-4ED7-9796-391A22CED249}"/>
    <dgm:cxn modelId="{6808B097-5086-4A23-B8FB-29A8402B2A1B}" type="presParOf" srcId="{68D49FFD-CA62-44D5-BBB4-C48FED8E0002}" destId="{655D1424-0C74-44E3-960B-6C32C847D1D1}" srcOrd="0" destOrd="0" presId="urn:microsoft.com/office/officeart/2005/8/layout/radial4"/>
    <dgm:cxn modelId="{C4799B64-71C4-4932-83E0-7FAE8D92308B}" type="presParOf" srcId="{68D49FFD-CA62-44D5-BBB4-C48FED8E0002}" destId="{1047A897-46C8-42B9-97C3-84D1C3B5A6CA}" srcOrd="1" destOrd="0" presId="urn:microsoft.com/office/officeart/2005/8/layout/radial4"/>
    <dgm:cxn modelId="{C870B891-E672-4CEF-A350-326C63F9F5E7}" type="presParOf" srcId="{68D49FFD-CA62-44D5-BBB4-C48FED8E0002}" destId="{071DFA40-08CC-423E-AA7F-7B2B65E400BF}" srcOrd="2" destOrd="0" presId="urn:microsoft.com/office/officeart/2005/8/layout/radial4"/>
    <dgm:cxn modelId="{F5C520B0-9BFE-4EC4-B234-C0C5607A382F}" type="presParOf" srcId="{68D49FFD-CA62-44D5-BBB4-C48FED8E0002}" destId="{BE50215B-ACC4-4BF6-ACA4-98C22DFFBF27}" srcOrd="3" destOrd="0" presId="urn:microsoft.com/office/officeart/2005/8/layout/radial4"/>
    <dgm:cxn modelId="{D2EB76B3-C346-44C8-9321-D29C0152FA0C}" type="presParOf" srcId="{68D49FFD-CA62-44D5-BBB4-C48FED8E0002}" destId="{F3F7F860-8456-45E3-8C58-7D108231A4C8}" srcOrd="4" destOrd="0" presId="urn:microsoft.com/office/officeart/2005/8/layout/radial4"/>
    <dgm:cxn modelId="{B1F5658F-4C75-F048-9AB3-663F88B634CE}" type="presParOf" srcId="{68D49FFD-CA62-44D5-BBB4-C48FED8E0002}" destId="{E3ACBA65-52E2-9D4E-B85C-0A7633D2D1FA}" srcOrd="5" destOrd="0" presId="urn:microsoft.com/office/officeart/2005/8/layout/radial4"/>
    <dgm:cxn modelId="{DDB54E65-38C7-FC4A-84FB-F0CBD5D72787}" type="presParOf" srcId="{68D49FFD-CA62-44D5-BBB4-C48FED8E0002}" destId="{91D9EBFA-974D-9044-AB5E-5F5CFD641F7A}" srcOrd="6" destOrd="0" presId="urn:microsoft.com/office/officeart/2005/8/layout/radial4"/>
    <dgm:cxn modelId="{3AB32B29-D91E-4DF6-9734-5181C874867D}" type="presParOf" srcId="{68D49FFD-CA62-44D5-BBB4-C48FED8E0002}" destId="{D639B984-20EE-4B4C-90AD-D1E3BA9B6EFB}" srcOrd="7" destOrd="0" presId="urn:microsoft.com/office/officeart/2005/8/layout/radial4"/>
    <dgm:cxn modelId="{EF53C074-4A2A-4593-84CD-3FF6BB2B0E4C}" type="presParOf" srcId="{68D49FFD-CA62-44D5-BBB4-C48FED8E0002}" destId="{B7CE6B23-BC8C-44B8-A10B-B93AA13A9444}" srcOrd="8" destOrd="0" presId="urn:microsoft.com/office/officeart/2005/8/layout/radial4"/>
    <dgm:cxn modelId="{05647930-BE09-1446-BC4A-A8673D6F0486}" type="presParOf" srcId="{68D49FFD-CA62-44D5-BBB4-C48FED8E0002}" destId="{A0EAD968-4B6B-E745-A72E-4A8349858F99}" srcOrd="9" destOrd="0" presId="urn:microsoft.com/office/officeart/2005/8/layout/radial4"/>
    <dgm:cxn modelId="{156B61B8-27A1-D74A-B0BD-9A38652726FE}" type="presParOf" srcId="{68D49FFD-CA62-44D5-BBB4-C48FED8E0002}" destId="{34FABA29-605F-8D4C-A53A-4118CD44A544}" srcOrd="10" destOrd="0" presId="urn:microsoft.com/office/officeart/2005/8/layout/radial4"/>
    <dgm:cxn modelId="{849F9272-2AE7-4624-A803-20024864E812}" type="presParOf" srcId="{68D49FFD-CA62-44D5-BBB4-C48FED8E0002}" destId="{5F780E1E-AAC1-4D93-B383-B45439A25825}" srcOrd="11" destOrd="0" presId="urn:microsoft.com/office/officeart/2005/8/layout/radial4"/>
    <dgm:cxn modelId="{5F7310B6-BD91-49C2-B3CB-BD29043A7D8C}" type="presParOf" srcId="{68D49FFD-CA62-44D5-BBB4-C48FED8E0002}" destId="{D6CAC356-621E-4930-8685-5B08B249FFBB}"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4AB31-C170-49E4-9A61-EAD727DEEF32}">
      <dsp:nvSpPr>
        <dsp:cNvPr id="0" name=""/>
        <dsp:cNvSpPr/>
      </dsp:nvSpPr>
      <dsp:spPr>
        <a:xfrm>
          <a:off x="638046" y="0"/>
          <a:ext cx="7231194" cy="478112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0B83B90-6801-4A1D-B17B-0F154FFCD899}">
      <dsp:nvSpPr>
        <dsp:cNvPr id="0" name=""/>
        <dsp:cNvSpPr/>
      </dsp:nvSpPr>
      <dsp:spPr>
        <a:xfrm>
          <a:off x="4257" y="1434338"/>
          <a:ext cx="2047896" cy="191245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solidFill>
                <a:schemeClr val="tx1"/>
              </a:solidFill>
            </a:rPr>
            <a:t>Digital resources</a:t>
          </a:r>
        </a:p>
      </dsp:txBody>
      <dsp:txXfrm>
        <a:off x="97615" y="1527696"/>
        <a:ext cx="1861180" cy="1725735"/>
      </dsp:txXfrm>
    </dsp:sp>
    <dsp:sp modelId="{42C8ECDD-2092-4470-9935-DAC5EFB76A25}">
      <dsp:nvSpPr>
        <dsp:cNvPr id="0" name=""/>
        <dsp:cNvSpPr/>
      </dsp:nvSpPr>
      <dsp:spPr>
        <a:xfrm>
          <a:off x="2154549" y="1434338"/>
          <a:ext cx="2047896" cy="191245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a:t>Tasks for sense-making</a:t>
          </a:r>
        </a:p>
      </dsp:txBody>
      <dsp:txXfrm>
        <a:off x="2247907" y="1527696"/>
        <a:ext cx="1861180" cy="1725735"/>
      </dsp:txXfrm>
    </dsp:sp>
    <dsp:sp modelId="{AB3B6F70-BB87-4335-8C37-AE34267BDA26}">
      <dsp:nvSpPr>
        <dsp:cNvPr id="0" name=""/>
        <dsp:cNvSpPr/>
      </dsp:nvSpPr>
      <dsp:spPr>
        <a:xfrm>
          <a:off x="4304841" y="1434338"/>
          <a:ext cx="2047896" cy="191245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a:t>Analysis, discussion, reflection &amp; goal setting</a:t>
          </a:r>
        </a:p>
      </dsp:txBody>
      <dsp:txXfrm>
        <a:off x="4398199" y="1527696"/>
        <a:ext cx="1861180" cy="1725735"/>
      </dsp:txXfrm>
    </dsp:sp>
    <dsp:sp modelId="{7C44D1B3-4BB3-4052-A13D-DAC11EE091B9}">
      <dsp:nvSpPr>
        <dsp:cNvPr id="0" name=""/>
        <dsp:cNvSpPr/>
      </dsp:nvSpPr>
      <dsp:spPr>
        <a:xfrm>
          <a:off x="6459391" y="1425101"/>
          <a:ext cx="2047896" cy="191245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a:t>Consolidation &amp; action planning</a:t>
          </a:r>
        </a:p>
      </dsp:txBody>
      <dsp:txXfrm>
        <a:off x="6552749" y="1518459"/>
        <a:ext cx="1861180" cy="17257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63B19-EA0D-9245-A8F4-A245345CD838}">
      <dsp:nvSpPr>
        <dsp:cNvPr id="0" name=""/>
        <dsp:cNvSpPr/>
      </dsp:nvSpPr>
      <dsp:spPr>
        <a:xfrm>
          <a:off x="128526" y="32879"/>
          <a:ext cx="1292346" cy="1292346"/>
        </a:xfrm>
        <a:prstGeom prst="circularArrow">
          <a:avLst>
            <a:gd name="adj1" fmla="val 4668"/>
            <a:gd name="adj2" fmla="val 272909"/>
            <a:gd name="adj3" fmla="val 13819477"/>
            <a:gd name="adj4" fmla="val 17394624"/>
            <a:gd name="adj5" fmla="val 4847"/>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22AA545-8CC5-AE49-8625-D9E66B413A34}">
      <dsp:nvSpPr>
        <dsp:cNvPr id="0" name=""/>
        <dsp:cNvSpPr/>
      </dsp:nvSpPr>
      <dsp:spPr>
        <a:xfrm>
          <a:off x="464139" y="28381"/>
          <a:ext cx="621121" cy="31056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Research</a:t>
          </a:r>
        </a:p>
      </dsp:txBody>
      <dsp:txXfrm>
        <a:off x="479299" y="43541"/>
        <a:ext cx="590801" cy="280240"/>
      </dsp:txXfrm>
    </dsp:sp>
    <dsp:sp modelId="{493DC391-3EAD-0B43-B8C0-4F301A8C45AF}">
      <dsp:nvSpPr>
        <dsp:cNvPr id="0" name=""/>
        <dsp:cNvSpPr/>
      </dsp:nvSpPr>
      <dsp:spPr>
        <a:xfrm>
          <a:off x="928177" y="492419"/>
          <a:ext cx="621121" cy="310560"/>
        </a:xfrm>
        <a:prstGeom prst="roundRect">
          <a:avLst/>
        </a:prstGeom>
        <a:gradFill rotWithShape="0">
          <a:gsLst>
            <a:gs pos="0">
              <a:schemeClr val="accent3">
                <a:hueOff val="3750088"/>
                <a:satOff val="-5627"/>
                <a:lumOff val="-915"/>
                <a:alphaOff val="0"/>
                <a:tint val="100000"/>
                <a:shade val="100000"/>
                <a:satMod val="130000"/>
              </a:schemeClr>
            </a:gs>
            <a:gs pos="100000">
              <a:schemeClr val="accent3">
                <a:hueOff val="3750088"/>
                <a:satOff val="-5627"/>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Practice</a:t>
          </a:r>
        </a:p>
      </dsp:txBody>
      <dsp:txXfrm>
        <a:off x="943337" y="507579"/>
        <a:ext cx="590801" cy="280240"/>
      </dsp:txXfrm>
    </dsp:sp>
    <dsp:sp modelId="{19F070C0-93EC-6E46-A200-4B7466DA6F74}">
      <dsp:nvSpPr>
        <dsp:cNvPr id="0" name=""/>
        <dsp:cNvSpPr/>
      </dsp:nvSpPr>
      <dsp:spPr>
        <a:xfrm>
          <a:off x="464139" y="956457"/>
          <a:ext cx="621121" cy="310560"/>
        </a:xfrm>
        <a:prstGeom prst="roundRect">
          <a:avLst/>
        </a:prstGeom>
        <a:gradFill rotWithShape="0">
          <a:gsLst>
            <a:gs pos="0">
              <a:schemeClr val="accent3">
                <a:hueOff val="7500176"/>
                <a:satOff val="-11253"/>
                <a:lumOff val="-1830"/>
                <a:alphaOff val="0"/>
                <a:tint val="100000"/>
                <a:shade val="100000"/>
                <a:satMod val="130000"/>
              </a:schemeClr>
            </a:gs>
            <a:gs pos="100000">
              <a:schemeClr val="accent3">
                <a:hueOff val="7500176"/>
                <a:satOff val="-11253"/>
                <a:lumOff val="-18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Impact assessment</a:t>
          </a:r>
        </a:p>
      </dsp:txBody>
      <dsp:txXfrm>
        <a:off x="479299" y="971617"/>
        <a:ext cx="590801" cy="280240"/>
      </dsp:txXfrm>
    </dsp:sp>
    <dsp:sp modelId="{768268D0-8CE3-664C-A608-FC26B9416612}">
      <dsp:nvSpPr>
        <dsp:cNvPr id="0" name=""/>
        <dsp:cNvSpPr/>
      </dsp:nvSpPr>
      <dsp:spPr>
        <a:xfrm>
          <a:off x="100" y="492419"/>
          <a:ext cx="621121" cy="310560"/>
        </a:xfrm>
        <a:prstGeom prst="roundRect">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dirty="0">
              <a:solidFill>
                <a:schemeClr val="tx1"/>
              </a:solidFill>
            </a:rPr>
            <a:t>Policy</a:t>
          </a:r>
        </a:p>
      </dsp:txBody>
      <dsp:txXfrm>
        <a:off x="15260" y="507579"/>
        <a:ext cx="590801" cy="28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D8A1D-F1E9-2D48-A74B-3C64FB008B66}">
      <dsp:nvSpPr>
        <dsp:cNvPr id="0" name=""/>
        <dsp:cNvSpPr/>
      </dsp:nvSpPr>
      <dsp:spPr>
        <a:xfrm>
          <a:off x="0" y="2720"/>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04FBC-2D6C-3544-9C24-75FD599A2D23}">
      <dsp:nvSpPr>
        <dsp:cNvPr id="0" name=""/>
        <dsp:cNvSpPr/>
      </dsp:nvSpPr>
      <dsp:spPr>
        <a:xfrm>
          <a:off x="0" y="2720"/>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a:t>C</a:t>
          </a:r>
          <a:r>
            <a:rPr lang="en-GB" sz="1800" kern="1200"/>
            <a:t>reating </a:t>
          </a:r>
          <a:r>
            <a:rPr lang="en-GB" sz="1800" b="1" kern="1200"/>
            <a:t>A</a:t>
          </a:r>
          <a:r>
            <a:rPr lang="en-GB" sz="1800" kern="1200"/>
            <a:t>ligned </a:t>
          </a:r>
          <a:r>
            <a:rPr lang="en-GB" sz="1800" b="1" kern="1200"/>
            <a:t>I</a:t>
          </a:r>
          <a:r>
            <a:rPr lang="en-GB" sz="1800" kern="1200"/>
            <a:t>nteractive </a:t>
          </a:r>
          <a:r>
            <a:rPr lang="en-GB" sz="1800" b="1" kern="1200"/>
            <a:t>e</a:t>
          </a:r>
          <a:r>
            <a:rPr lang="en-GB" sz="1800" kern="1200"/>
            <a:t>ducational </a:t>
          </a:r>
          <a:r>
            <a:rPr lang="en-GB" sz="1800" b="1" kern="1200"/>
            <a:t>R</a:t>
          </a:r>
          <a:r>
            <a:rPr lang="en-GB" sz="1800" kern="1200"/>
            <a:t>esource </a:t>
          </a:r>
          <a:r>
            <a:rPr lang="en-GB" sz="1800" b="1" kern="1200"/>
            <a:t>O</a:t>
          </a:r>
          <a:r>
            <a:rPr lang="en-GB" sz="1800" kern="1200"/>
            <a:t>pportunities</a:t>
          </a:r>
          <a:endParaRPr lang="en-US" sz="1800" kern="1200"/>
        </a:p>
      </dsp:txBody>
      <dsp:txXfrm>
        <a:off x="0" y="2720"/>
        <a:ext cx="6089650" cy="927780"/>
      </dsp:txXfrm>
    </dsp:sp>
    <dsp:sp modelId="{C8B6CF54-E817-E245-9E29-0A8DF7CCC20D}">
      <dsp:nvSpPr>
        <dsp:cNvPr id="0" name=""/>
        <dsp:cNvSpPr/>
      </dsp:nvSpPr>
      <dsp:spPr>
        <a:xfrm>
          <a:off x="0" y="930501"/>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17AF3-CF3E-4B43-A774-CFF134193C15}">
      <dsp:nvSpPr>
        <dsp:cNvPr id="0" name=""/>
        <dsp:cNvSpPr/>
      </dsp:nvSpPr>
      <dsp:spPr>
        <a:xfrm>
          <a:off x="0" y="930501"/>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a:t>What?</a:t>
          </a:r>
          <a:r>
            <a:rPr lang="en-GB" sz="1800" kern="1200"/>
            <a:t> A structured, two-day f2f workshop.</a:t>
          </a:r>
          <a:endParaRPr lang="en-US" sz="1800" kern="1200"/>
        </a:p>
      </dsp:txBody>
      <dsp:txXfrm>
        <a:off x="0" y="930501"/>
        <a:ext cx="6089650" cy="927780"/>
      </dsp:txXfrm>
    </dsp:sp>
    <dsp:sp modelId="{AA9FC5B0-DD0A-014F-8F6B-816BFF1585B9}">
      <dsp:nvSpPr>
        <dsp:cNvPr id="0" name=""/>
        <dsp:cNvSpPr/>
      </dsp:nvSpPr>
      <dsp:spPr>
        <a:xfrm>
          <a:off x="0" y="1858281"/>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C1901-8C03-6946-96A4-46BC179AAD5B}">
      <dsp:nvSpPr>
        <dsp:cNvPr id="0" name=""/>
        <dsp:cNvSpPr/>
      </dsp:nvSpPr>
      <dsp:spPr>
        <a:xfrm>
          <a:off x="0" y="1858281"/>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a:t>Purpose</a:t>
          </a:r>
          <a:r>
            <a:rPr lang="en-GB" sz="1800" kern="1200"/>
            <a:t>: to enable course teams to design (or redesign) for ABL.</a:t>
          </a:r>
          <a:endParaRPr lang="en-US" sz="1800" kern="1200"/>
        </a:p>
      </dsp:txBody>
      <dsp:txXfrm>
        <a:off x="0" y="1858281"/>
        <a:ext cx="6089650" cy="927780"/>
      </dsp:txXfrm>
    </dsp:sp>
    <dsp:sp modelId="{455CCF14-48A3-6A47-8292-1BA563D6A684}">
      <dsp:nvSpPr>
        <dsp:cNvPr id="0" name=""/>
        <dsp:cNvSpPr/>
      </dsp:nvSpPr>
      <dsp:spPr>
        <a:xfrm>
          <a:off x="0" y="2786062"/>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2F965-E8CA-7942-AFDF-37F5D1E135EA}">
      <dsp:nvSpPr>
        <dsp:cNvPr id="0" name=""/>
        <dsp:cNvSpPr/>
      </dsp:nvSpPr>
      <dsp:spPr>
        <a:xfrm>
          <a:off x="0" y="2786062"/>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a:t>Attendees</a:t>
          </a:r>
          <a:r>
            <a:rPr lang="en-GB" sz="1800" kern="1200"/>
            <a:t>: course team(s), learning technologist, students.</a:t>
          </a:r>
          <a:endParaRPr lang="en-US" sz="1800" kern="1200"/>
        </a:p>
      </dsp:txBody>
      <dsp:txXfrm>
        <a:off x="0" y="2786062"/>
        <a:ext cx="6089650" cy="927780"/>
      </dsp:txXfrm>
    </dsp:sp>
    <dsp:sp modelId="{3A5FB25B-295C-0541-B3D5-51BED37DC5F7}">
      <dsp:nvSpPr>
        <dsp:cNvPr id="0" name=""/>
        <dsp:cNvSpPr/>
      </dsp:nvSpPr>
      <dsp:spPr>
        <a:xfrm>
          <a:off x="0" y="3713843"/>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4C795-EB32-8E4F-A573-4E01CEE627E1}">
      <dsp:nvSpPr>
        <dsp:cNvPr id="0" name=""/>
        <dsp:cNvSpPr/>
      </dsp:nvSpPr>
      <dsp:spPr>
        <a:xfrm>
          <a:off x="0" y="3713843"/>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dirty="0"/>
            <a:t>May also be attended by</a:t>
          </a:r>
          <a:r>
            <a:rPr lang="en-GB" sz="1800" kern="1200" dirty="0"/>
            <a:t>: external examiners, academic librarians, critical friends and other stakeholders, such as employers.</a:t>
          </a:r>
          <a:endParaRPr lang="en-US" sz="1800" kern="1200" dirty="0"/>
        </a:p>
      </dsp:txBody>
      <dsp:txXfrm>
        <a:off x="0" y="3713843"/>
        <a:ext cx="6089650" cy="927780"/>
      </dsp:txXfrm>
    </dsp:sp>
    <dsp:sp modelId="{C6F8EF34-9522-AC4E-A130-F71B48BFE8B3}">
      <dsp:nvSpPr>
        <dsp:cNvPr id="0" name=""/>
        <dsp:cNvSpPr/>
      </dsp:nvSpPr>
      <dsp:spPr>
        <a:xfrm>
          <a:off x="0" y="4641623"/>
          <a:ext cx="608965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A0973-B060-7C42-B82A-46834358F4E6}">
      <dsp:nvSpPr>
        <dsp:cNvPr id="0" name=""/>
        <dsp:cNvSpPr/>
      </dsp:nvSpPr>
      <dsp:spPr>
        <a:xfrm>
          <a:off x="0" y="4641623"/>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a:t>Facilitated by</a:t>
          </a:r>
          <a:r>
            <a:rPr lang="en-GB" sz="1800" kern="1200"/>
            <a:t>: trained facilitator, usually a Learning Designer</a:t>
          </a:r>
          <a:endParaRPr lang="en-US" sz="1800" kern="1200"/>
        </a:p>
      </dsp:txBody>
      <dsp:txXfrm>
        <a:off x="0" y="4641623"/>
        <a:ext cx="6089650" cy="927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CA968-3D2A-4404-BA2C-ABFA3073120C}">
      <dsp:nvSpPr>
        <dsp:cNvPr id="0" name=""/>
        <dsp:cNvSpPr/>
      </dsp:nvSpPr>
      <dsp:spPr>
        <a:xfrm>
          <a:off x="220805" y="0"/>
          <a:ext cx="8331880" cy="5207425"/>
        </a:xfrm>
        <a:prstGeom prst="swooshArrow">
          <a:avLst>
            <a:gd name="adj1" fmla="val 25000"/>
            <a:gd name="adj2" fmla="val 25000"/>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 modelId="{B068918E-19B8-4FD2-AAE8-A7476DA0CD12}">
      <dsp:nvSpPr>
        <dsp:cNvPr id="0" name=""/>
        <dsp:cNvSpPr/>
      </dsp:nvSpPr>
      <dsp:spPr>
        <a:xfrm>
          <a:off x="1100901" y="3872241"/>
          <a:ext cx="191633" cy="1916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6AC64-8BE2-46A4-96CE-4D7A8716094C}">
      <dsp:nvSpPr>
        <dsp:cNvPr id="0" name=""/>
        <dsp:cNvSpPr/>
      </dsp:nvSpPr>
      <dsp:spPr>
        <a:xfrm>
          <a:off x="1366284" y="3926855"/>
          <a:ext cx="1588567" cy="50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542" tIns="0" rIns="0" bIns="0" numCol="1" spcCol="1270" anchor="t" anchorCtr="0">
          <a:noAutofit/>
        </a:bodyPr>
        <a:lstStyle/>
        <a:p>
          <a:pPr lvl="0" algn="l" defTabSz="1244600">
            <a:lnSpc>
              <a:spcPct val="90000"/>
            </a:lnSpc>
            <a:spcBef>
              <a:spcPct val="0"/>
            </a:spcBef>
            <a:spcAft>
              <a:spcPct val="35000"/>
            </a:spcAft>
          </a:pPr>
          <a:r>
            <a:rPr lang="en-GB" sz="2800" kern="1200" dirty="0"/>
            <a:t>blueprint</a:t>
          </a:r>
          <a:endParaRPr lang="en-GB" sz="2200" kern="1200" dirty="0"/>
        </a:p>
      </dsp:txBody>
      <dsp:txXfrm>
        <a:off x="1366284" y="3926855"/>
        <a:ext cx="1588567" cy="500939"/>
      </dsp:txXfrm>
    </dsp:sp>
    <dsp:sp modelId="{0063E875-FDDE-41E0-B35F-2B1645B43FE9}">
      <dsp:nvSpPr>
        <dsp:cNvPr id="0" name=""/>
        <dsp:cNvSpPr/>
      </dsp:nvSpPr>
      <dsp:spPr>
        <a:xfrm>
          <a:off x="2138220" y="2875540"/>
          <a:ext cx="299947" cy="2999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2B1E8D-521A-44A8-98CD-DEF87B1D2CFB}">
      <dsp:nvSpPr>
        <dsp:cNvPr id="0" name=""/>
        <dsp:cNvSpPr/>
      </dsp:nvSpPr>
      <dsp:spPr>
        <a:xfrm>
          <a:off x="2611547" y="3219027"/>
          <a:ext cx="2038179" cy="7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36" tIns="0" rIns="0" bIns="0" numCol="1" spcCol="1270" anchor="t" anchorCtr="0">
          <a:noAutofit/>
        </a:bodyPr>
        <a:lstStyle/>
        <a:p>
          <a:pPr lvl="0" algn="l" defTabSz="1244600">
            <a:lnSpc>
              <a:spcPct val="90000"/>
            </a:lnSpc>
            <a:spcBef>
              <a:spcPct val="0"/>
            </a:spcBef>
            <a:spcAft>
              <a:spcPct val="35000"/>
            </a:spcAft>
          </a:pPr>
          <a:r>
            <a:rPr lang="en-GB" sz="2800" kern="1200" dirty="0"/>
            <a:t>storyboard</a:t>
          </a:r>
          <a:endParaRPr lang="en-GB" sz="2200" kern="1200" dirty="0"/>
        </a:p>
      </dsp:txBody>
      <dsp:txXfrm>
        <a:off x="2611547" y="3219027"/>
        <a:ext cx="2038179" cy="780687"/>
      </dsp:txXfrm>
    </dsp:sp>
    <dsp:sp modelId="{9BFF4752-8B7E-41E6-86B2-3F3FFB4C078A}">
      <dsp:nvSpPr>
        <dsp:cNvPr id="0" name=""/>
        <dsp:cNvSpPr/>
      </dsp:nvSpPr>
      <dsp:spPr>
        <a:xfrm>
          <a:off x="3471321" y="2080887"/>
          <a:ext cx="399930" cy="3999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449F3-679A-44A4-BBDD-BDC06215E167}">
      <dsp:nvSpPr>
        <dsp:cNvPr id="0" name=""/>
        <dsp:cNvSpPr/>
      </dsp:nvSpPr>
      <dsp:spPr>
        <a:xfrm>
          <a:off x="3903248" y="2529391"/>
          <a:ext cx="1608052" cy="938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915" tIns="0" rIns="0" bIns="0" numCol="1" spcCol="1270" anchor="t" anchorCtr="0">
          <a:noAutofit/>
        </a:bodyPr>
        <a:lstStyle/>
        <a:p>
          <a:pPr lvl="0" algn="l" defTabSz="1200150">
            <a:lnSpc>
              <a:spcPct val="90000"/>
            </a:lnSpc>
            <a:spcBef>
              <a:spcPct val="0"/>
            </a:spcBef>
            <a:spcAft>
              <a:spcPct val="35000"/>
            </a:spcAft>
          </a:pPr>
          <a:r>
            <a:rPr lang="en-GB" sz="2700" kern="1200" dirty="0"/>
            <a:t>prototype</a:t>
          </a:r>
        </a:p>
      </dsp:txBody>
      <dsp:txXfrm>
        <a:off x="3903248" y="2529391"/>
        <a:ext cx="1608052" cy="938171"/>
      </dsp:txXfrm>
    </dsp:sp>
    <dsp:sp modelId="{54574853-A7BA-45B0-ACE1-8AED1AA98942}">
      <dsp:nvSpPr>
        <dsp:cNvPr id="0" name=""/>
        <dsp:cNvSpPr/>
      </dsp:nvSpPr>
      <dsp:spPr>
        <a:xfrm>
          <a:off x="5021051" y="1460161"/>
          <a:ext cx="516576" cy="5165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5860B-EEA0-4CB1-9500-9F2EA9609A11}">
      <dsp:nvSpPr>
        <dsp:cNvPr id="0" name=""/>
        <dsp:cNvSpPr/>
      </dsp:nvSpPr>
      <dsp:spPr>
        <a:xfrm>
          <a:off x="5677003" y="2199300"/>
          <a:ext cx="1666376" cy="927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723" tIns="0" rIns="0" bIns="0" numCol="1" spcCol="1270" anchor="t" anchorCtr="0">
          <a:noAutofit/>
        </a:bodyPr>
        <a:lstStyle/>
        <a:p>
          <a:pPr lvl="0" algn="l" defTabSz="1200150">
            <a:lnSpc>
              <a:spcPct val="90000"/>
            </a:lnSpc>
            <a:spcBef>
              <a:spcPct val="0"/>
            </a:spcBef>
            <a:spcAft>
              <a:spcPct val="35000"/>
            </a:spcAft>
          </a:pPr>
          <a:r>
            <a:rPr lang="en-GB" sz="2700" kern="1200" dirty="0"/>
            <a:t>check reality</a:t>
          </a:r>
        </a:p>
      </dsp:txBody>
      <dsp:txXfrm>
        <a:off x="5677003" y="2199300"/>
        <a:ext cx="1666376" cy="927857"/>
      </dsp:txXfrm>
    </dsp:sp>
    <dsp:sp modelId="{6C694EB4-0BC0-459B-BA1F-1125D3B7C23B}">
      <dsp:nvSpPr>
        <dsp:cNvPr id="0" name=""/>
        <dsp:cNvSpPr/>
      </dsp:nvSpPr>
      <dsp:spPr>
        <a:xfrm>
          <a:off x="6600256" y="944258"/>
          <a:ext cx="658218" cy="65821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17B2E-76D9-45C1-AEE2-33BB8112D310}">
      <dsp:nvSpPr>
        <dsp:cNvPr id="0" name=""/>
        <dsp:cNvSpPr/>
      </dsp:nvSpPr>
      <dsp:spPr>
        <a:xfrm>
          <a:off x="7118602" y="1471496"/>
          <a:ext cx="1666376" cy="1181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76" tIns="0" rIns="0" bIns="0" numCol="1" spcCol="1270" anchor="t" anchorCtr="0">
          <a:noAutofit/>
        </a:bodyPr>
        <a:lstStyle/>
        <a:p>
          <a:pPr lvl="0" algn="l" defTabSz="1200150">
            <a:lnSpc>
              <a:spcPct val="90000"/>
            </a:lnSpc>
            <a:spcBef>
              <a:spcPct val="0"/>
            </a:spcBef>
            <a:spcAft>
              <a:spcPct val="35000"/>
            </a:spcAft>
          </a:pPr>
          <a:r>
            <a:rPr lang="en-GB" sz="2700" kern="1200" dirty="0"/>
            <a:t>review &amp; adjust</a:t>
          </a:r>
        </a:p>
      </dsp:txBody>
      <dsp:txXfrm>
        <a:off x="7118602" y="1471496"/>
        <a:ext cx="1666376" cy="11814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15729-2DBC-5741-A99C-3712F49DA41B}">
      <dsp:nvSpPr>
        <dsp:cNvPr id="0" name=""/>
        <dsp:cNvSpPr/>
      </dsp:nvSpPr>
      <dsp:spPr>
        <a:xfrm rot="5400000">
          <a:off x="697517" y="993936"/>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DB3FA6-E345-1F44-86AE-F8D7E127035B}">
      <dsp:nvSpPr>
        <dsp:cNvPr id="0" name=""/>
        <dsp:cNvSpPr/>
      </dsp:nvSpPr>
      <dsp:spPr>
        <a:xfrm>
          <a:off x="468343" y="35057"/>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Introduction of Carpe Diem to Northampton</a:t>
          </a:r>
        </a:p>
      </dsp:txBody>
      <dsp:txXfrm>
        <a:off x="518108" y="84822"/>
        <a:ext cx="1356634" cy="919737"/>
      </dsp:txXfrm>
    </dsp:sp>
    <dsp:sp modelId="{E217DBAB-AA1C-BC4B-9593-ABD7E6CB2DAA}">
      <dsp:nvSpPr>
        <dsp:cNvPr id="0" name=""/>
        <dsp:cNvSpPr/>
      </dsp:nvSpPr>
      <dsp:spPr>
        <a:xfrm>
          <a:off x="2013512" y="121088"/>
          <a:ext cx="4744996"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Externally-funded project, 2008</a:t>
          </a:r>
        </a:p>
      </dsp:txBody>
      <dsp:txXfrm>
        <a:off x="2013512" y="121088"/>
        <a:ext cx="4744996" cy="823817"/>
      </dsp:txXfrm>
    </dsp:sp>
    <dsp:sp modelId="{703975DA-6237-B249-B5B4-8A10E08A8FAC}">
      <dsp:nvSpPr>
        <dsp:cNvPr id="0" name=""/>
        <dsp:cNvSpPr/>
      </dsp:nvSpPr>
      <dsp:spPr>
        <a:xfrm rot="5400000">
          <a:off x="2588320" y="2138910"/>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21EAD-988D-C048-B582-0812CD3E589D}">
      <dsp:nvSpPr>
        <dsp:cNvPr id="0" name=""/>
        <dsp:cNvSpPr/>
      </dsp:nvSpPr>
      <dsp:spPr>
        <a:xfrm>
          <a:off x="2359145" y="1180031"/>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Adaptations and trials</a:t>
          </a:r>
        </a:p>
      </dsp:txBody>
      <dsp:txXfrm>
        <a:off x="2408910" y="1229796"/>
        <a:ext cx="1356634" cy="919737"/>
      </dsp:txXfrm>
    </dsp:sp>
    <dsp:sp modelId="{EB9AA8B2-C5FA-F445-AE5E-161875C66D3D}">
      <dsp:nvSpPr>
        <dsp:cNvPr id="0" name=""/>
        <dsp:cNvSpPr/>
      </dsp:nvSpPr>
      <dsp:spPr>
        <a:xfrm>
          <a:off x="3891955" y="1266063"/>
          <a:ext cx="3321111"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2008-2012, 1 Faculty</a:t>
          </a:r>
        </a:p>
      </dsp:txBody>
      <dsp:txXfrm>
        <a:off x="3891955" y="1266063"/>
        <a:ext cx="3321111" cy="823817"/>
      </dsp:txXfrm>
    </dsp:sp>
    <dsp:sp modelId="{DA7B177E-E36B-CF4E-BEDF-37EEF0334274}">
      <dsp:nvSpPr>
        <dsp:cNvPr id="0" name=""/>
        <dsp:cNvSpPr/>
      </dsp:nvSpPr>
      <dsp:spPr>
        <a:xfrm rot="5400000">
          <a:off x="4865918" y="3283884"/>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29E91-AA5E-0E4A-9910-3E3A7A74616E}">
      <dsp:nvSpPr>
        <dsp:cNvPr id="0" name=""/>
        <dsp:cNvSpPr/>
      </dsp:nvSpPr>
      <dsp:spPr>
        <a:xfrm>
          <a:off x="4636743" y="2325006"/>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Roll-out &amp; CAIeRO identity</a:t>
          </a:r>
        </a:p>
      </dsp:txBody>
      <dsp:txXfrm>
        <a:off x="4686508" y="2374771"/>
        <a:ext cx="1356634" cy="919737"/>
      </dsp:txXfrm>
    </dsp:sp>
    <dsp:sp modelId="{965961CB-236D-CA42-9821-ED9CD238AB35}">
      <dsp:nvSpPr>
        <dsp:cNvPr id="0" name=""/>
        <dsp:cNvSpPr/>
      </dsp:nvSpPr>
      <dsp:spPr>
        <a:xfrm>
          <a:off x="6210677" y="2425108"/>
          <a:ext cx="2722310"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2012, all faculties</a:t>
          </a:r>
        </a:p>
      </dsp:txBody>
      <dsp:txXfrm>
        <a:off x="6210677" y="2425108"/>
        <a:ext cx="2722310" cy="823817"/>
      </dsp:txXfrm>
    </dsp:sp>
    <dsp:sp modelId="{00874056-B4AA-714A-924C-EF6A85C37682}">
      <dsp:nvSpPr>
        <dsp:cNvPr id="0" name=""/>
        <dsp:cNvSpPr/>
      </dsp:nvSpPr>
      <dsp:spPr>
        <a:xfrm rot="5400000">
          <a:off x="7143516" y="4428859"/>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AEF8E-6069-8F43-94BE-08D0735A3F5F}">
      <dsp:nvSpPr>
        <dsp:cNvPr id="0" name=""/>
        <dsp:cNvSpPr/>
      </dsp:nvSpPr>
      <dsp:spPr>
        <a:xfrm>
          <a:off x="6914341" y="3469980"/>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dirty="0"/>
            <a:t>Scaling up for ABL</a:t>
          </a:r>
        </a:p>
      </dsp:txBody>
      <dsp:txXfrm>
        <a:off x="6964106" y="3519745"/>
        <a:ext cx="1356634" cy="919737"/>
      </dsp:txXfrm>
    </dsp:sp>
    <dsp:sp modelId="{BE16E32F-FC1F-274E-BE77-EB18721118CA}">
      <dsp:nvSpPr>
        <dsp:cNvPr id="0" name=""/>
        <dsp:cNvSpPr/>
      </dsp:nvSpPr>
      <dsp:spPr>
        <a:xfrm>
          <a:off x="8444043" y="3553119"/>
          <a:ext cx="1727934"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Since 2014</a:t>
          </a:r>
        </a:p>
      </dsp:txBody>
      <dsp:txXfrm>
        <a:off x="8444043" y="3553119"/>
        <a:ext cx="1727934" cy="823817"/>
      </dsp:txXfrm>
    </dsp:sp>
    <dsp:sp modelId="{2413D456-F113-BA4A-BA9D-97D73074679C}">
      <dsp:nvSpPr>
        <dsp:cNvPr id="0" name=""/>
        <dsp:cNvSpPr/>
      </dsp:nvSpPr>
      <dsp:spPr>
        <a:xfrm>
          <a:off x="9191939" y="4614954"/>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t>Research into the impact of CAIeRO</a:t>
          </a:r>
        </a:p>
      </dsp:txBody>
      <dsp:txXfrm>
        <a:off x="9241704" y="4664719"/>
        <a:ext cx="1356634" cy="919737"/>
      </dsp:txXfrm>
    </dsp:sp>
    <dsp:sp modelId="{C08399FD-30EB-B645-9DBC-6B4364688F80}">
      <dsp:nvSpPr>
        <dsp:cNvPr id="0" name=""/>
        <dsp:cNvSpPr/>
      </dsp:nvSpPr>
      <dsp:spPr>
        <a:xfrm>
          <a:off x="10648104" y="4712164"/>
          <a:ext cx="1059075"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2017</a:t>
          </a:r>
        </a:p>
      </dsp:txBody>
      <dsp:txXfrm>
        <a:off x="10648104" y="4712164"/>
        <a:ext cx="1059075" cy="8238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15729-2DBC-5741-A99C-3712F49DA41B}">
      <dsp:nvSpPr>
        <dsp:cNvPr id="0" name=""/>
        <dsp:cNvSpPr/>
      </dsp:nvSpPr>
      <dsp:spPr>
        <a:xfrm rot="5400000">
          <a:off x="697517" y="993936"/>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DB3FA6-E345-1F44-86AE-F8D7E127035B}">
      <dsp:nvSpPr>
        <dsp:cNvPr id="0" name=""/>
        <dsp:cNvSpPr/>
      </dsp:nvSpPr>
      <dsp:spPr>
        <a:xfrm>
          <a:off x="468343" y="35057"/>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Introduction of Carpe Diem to Northampton</a:t>
          </a:r>
        </a:p>
      </dsp:txBody>
      <dsp:txXfrm>
        <a:off x="518108" y="84822"/>
        <a:ext cx="1356634" cy="919737"/>
      </dsp:txXfrm>
    </dsp:sp>
    <dsp:sp modelId="{E217DBAB-AA1C-BC4B-9593-ABD7E6CB2DAA}">
      <dsp:nvSpPr>
        <dsp:cNvPr id="0" name=""/>
        <dsp:cNvSpPr/>
      </dsp:nvSpPr>
      <dsp:spPr>
        <a:xfrm>
          <a:off x="2013512" y="121088"/>
          <a:ext cx="4744996"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Externally-funded project, 2008</a:t>
          </a:r>
        </a:p>
      </dsp:txBody>
      <dsp:txXfrm>
        <a:off x="2013512" y="121088"/>
        <a:ext cx="4744996" cy="823817"/>
      </dsp:txXfrm>
    </dsp:sp>
    <dsp:sp modelId="{703975DA-6237-B249-B5B4-8A10E08A8FAC}">
      <dsp:nvSpPr>
        <dsp:cNvPr id="0" name=""/>
        <dsp:cNvSpPr/>
      </dsp:nvSpPr>
      <dsp:spPr>
        <a:xfrm rot="5400000">
          <a:off x="2588320" y="2138910"/>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21EAD-988D-C048-B582-0812CD3E589D}">
      <dsp:nvSpPr>
        <dsp:cNvPr id="0" name=""/>
        <dsp:cNvSpPr/>
      </dsp:nvSpPr>
      <dsp:spPr>
        <a:xfrm>
          <a:off x="2359145" y="1180031"/>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Adaptations and trials</a:t>
          </a:r>
        </a:p>
      </dsp:txBody>
      <dsp:txXfrm>
        <a:off x="2408910" y="1229796"/>
        <a:ext cx="1356634" cy="919737"/>
      </dsp:txXfrm>
    </dsp:sp>
    <dsp:sp modelId="{EB9AA8B2-C5FA-F445-AE5E-161875C66D3D}">
      <dsp:nvSpPr>
        <dsp:cNvPr id="0" name=""/>
        <dsp:cNvSpPr/>
      </dsp:nvSpPr>
      <dsp:spPr>
        <a:xfrm>
          <a:off x="3891955" y="1266063"/>
          <a:ext cx="3321111"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2008-2012, 1 Faculty</a:t>
          </a:r>
        </a:p>
      </dsp:txBody>
      <dsp:txXfrm>
        <a:off x="3891955" y="1266063"/>
        <a:ext cx="3321111" cy="823817"/>
      </dsp:txXfrm>
    </dsp:sp>
    <dsp:sp modelId="{DA7B177E-E36B-CF4E-BEDF-37EEF0334274}">
      <dsp:nvSpPr>
        <dsp:cNvPr id="0" name=""/>
        <dsp:cNvSpPr/>
      </dsp:nvSpPr>
      <dsp:spPr>
        <a:xfrm rot="5400000">
          <a:off x="4865918" y="3283884"/>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29E91-AA5E-0E4A-9910-3E3A7A74616E}">
      <dsp:nvSpPr>
        <dsp:cNvPr id="0" name=""/>
        <dsp:cNvSpPr/>
      </dsp:nvSpPr>
      <dsp:spPr>
        <a:xfrm>
          <a:off x="4636743" y="2325006"/>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Roll-out &amp; CAIeRO identity</a:t>
          </a:r>
        </a:p>
      </dsp:txBody>
      <dsp:txXfrm>
        <a:off x="4686508" y="2374771"/>
        <a:ext cx="1356634" cy="919737"/>
      </dsp:txXfrm>
    </dsp:sp>
    <dsp:sp modelId="{965961CB-236D-CA42-9821-ED9CD238AB35}">
      <dsp:nvSpPr>
        <dsp:cNvPr id="0" name=""/>
        <dsp:cNvSpPr/>
      </dsp:nvSpPr>
      <dsp:spPr>
        <a:xfrm>
          <a:off x="6210677" y="2425108"/>
          <a:ext cx="2722310"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2012, all faculties</a:t>
          </a:r>
        </a:p>
      </dsp:txBody>
      <dsp:txXfrm>
        <a:off x="6210677" y="2425108"/>
        <a:ext cx="2722310" cy="823817"/>
      </dsp:txXfrm>
    </dsp:sp>
    <dsp:sp modelId="{00874056-B4AA-714A-924C-EF6A85C37682}">
      <dsp:nvSpPr>
        <dsp:cNvPr id="0" name=""/>
        <dsp:cNvSpPr/>
      </dsp:nvSpPr>
      <dsp:spPr>
        <a:xfrm rot="5400000">
          <a:off x="7143516" y="4428859"/>
          <a:ext cx="865008" cy="984781"/>
        </a:xfrm>
        <a:prstGeom prst="bentUpArrow">
          <a:avLst>
            <a:gd name="adj1" fmla="val 32840"/>
            <a:gd name="adj2" fmla="val 25000"/>
            <a:gd name="adj3" fmla="val 3578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AEF8E-6069-8F43-94BE-08D0735A3F5F}">
      <dsp:nvSpPr>
        <dsp:cNvPr id="0" name=""/>
        <dsp:cNvSpPr/>
      </dsp:nvSpPr>
      <dsp:spPr>
        <a:xfrm>
          <a:off x="6914341" y="3469980"/>
          <a:ext cx="1456164" cy="1019267"/>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en-US" sz="2000" kern="1200" dirty="0"/>
            <a:t>Scaling up for ABL</a:t>
          </a:r>
        </a:p>
      </dsp:txBody>
      <dsp:txXfrm>
        <a:off x="6964106" y="3519745"/>
        <a:ext cx="1356634" cy="919737"/>
      </dsp:txXfrm>
    </dsp:sp>
    <dsp:sp modelId="{BE16E32F-FC1F-274E-BE77-EB18721118CA}">
      <dsp:nvSpPr>
        <dsp:cNvPr id="0" name=""/>
        <dsp:cNvSpPr/>
      </dsp:nvSpPr>
      <dsp:spPr>
        <a:xfrm>
          <a:off x="8444043" y="3553119"/>
          <a:ext cx="1727934"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Since 2014</a:t>
          </a:r>
        </a:p>
      </dsp:txBody>
      <dsp:txXfrm>
        <a:off x="8444043" y="3553119"/>
        <a:ext cx="1727934" cy="823817"/>
      </dsp:txXfrm>
    </dsp:sp>
    <dsp:sp modelId="{2413D456-F113-BA4A-BA9D-97D73074679C}">
      <dsp:nvSpPr>
        <dsp:cNvPr id="0" name=""/>
        <dsp:cNvSpPr/>
      </dsp:nvSpPr>
      <dsp:spPr>
        <a:xfrm>
          <a:off x="9191939" y="4614954"/>
          <a:ext cx="1456164" cy="1019267"/>
        </a:xfrm>
        <a:prstGeom prst="roundRect">
          <a:avLst>
            <a:gd name="adj" fmla="val 16670"/>
          </a:avLst>
        </a:prstGeom>
        <a:solidFill>
          <a:srgbClr val="7030A0"/>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dirty="0">
              <a:solidFill>
                <a:schemeClr val="bg1"/>
              </a:solidFill>
            </a:rPr>
            <a:t>Research into the impact of CAIeRO</a:t>
          </a:r>
        </a:p>
      </dsp:txBody>
      <dsp:txXfrm>
        <a:off x="9241704" y="4664719"/>
        <a:ext cx="1356634" cy="919737"/>
      </dsp:txXfrm>
    </dsp:sp>
    <dsp:sp modelId="{C08399FD-30EB-B645-9DBC-6B4364688F80}">
      <dsp:nvSpPr>
        <dsp:cNvPr id="0" name=""/>
        <dsp:cNvSpPr/>
      </dsp:nvSpPr>
      <dsp:spPr>
        <a:xfrm>
          <a:off x="10648104" y="4712164"/>
          <a:ext cx="1059075" cy="823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2017</a:t>
          </a:r>
        </a:p>
      </dsp:txBody>
      <dsp:txXfrm>
        <a:off x="10648104" y="4712164"/>
        <a:ext cx="1059075" cy="823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8F0DE-08FB-4AF0-B3E6-8B580DC30CAA}">
      <dsp:nvSpPr>
        <dsp:cNvPr id="0" name=""/>
        <dsp:cNvSpPr/>
      </dsp:nvSpPr>
      <dsp:spPr>
        <a:xfrm>
          <a:off x="5230" y="233093"/>
          <a:ext cx="2378024" cy="25055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ctr" defTabSz="1244600">
            <a:lnSpc>
              <a:spcPct val="90000"/>
            </a:lnSpc>
            <a:spcBef>
              <a:spcPct val="0"/>
            </a:spcBef>
            <a:spcAft>
              <a:spcPct val="35000"/>
            </a:spcAft>
          </a:pPr>
          <a:r>
            <a:rPr lang="en-GB" sz="2800" kern="1200" dirty="0"/>
            <a:t>CAIeRO (Carpe Diem)</a:t>
          </a:r>
        </a:p>
      </dsp:txBody>
      <dsp:txXfrm>
        <a:off x="5230" y="233093"/>
        <a:ext cx="2378024" cy="951209"/>
      </dsp:txXfrm>
    </dsp:sp>
    <dsp:sp modelId="{7E232ADE-61C3-46A8-BE69-996F500E7153}">
      <dsp:nvSpPr>
        <dsp:cNvPr id="0" name=""/>
        <dsp:cNvSpPr/>
      </dsp:nvSpPr>
      <dsp:spPr>
        <a:xfrm>
          <a:off x="1914021" y="1824256"/>
          <a:ext cx="2378024" cy="252708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Measurable impact? </a:t>
          </a:r>
          <a:r>
            <a:rPr lang="en-GB" sz="2000" b="1" kern="1200" dirty="0"/>
            <a:t>YES</a:t>
          </a:r>
          <a:r>
            <a:rPr lang="en-GB" sz="2000" kern="1200" dirty="0"/>
            <a:t> (design for ABL)</a:t>
          </a:r>
        </a:p>
      </dsp:txBody>
      <dsp:txXfrm>
        <a:off x="1983671" y="1893906"/>
        <a:ext cx="2238724" cy="2387781"/>
      </dsp:txXfrm>
    </dsp:sp>
    <dsp:sp modelId="{3A0042D1-FEFF-451D-AC8E-C865BDB636E6}">
      <dsp:nvSpPr>
        <dsp:cNvPr id="0" name=""/>
        <dsp:cNvSpPr/>
      </dsp:nvSpPr>
      <dsp:spPr>
        <a:xfrm rot="21568237">
          <a:off x="2743738" y="394821"/>
          <a:ext cx="764292" cy="5920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endParaRPr lang="en-GB" sz="4200" kern="1200"/>
        </a:p>
      </dsp:txBody>
      <dsp:txXfrm>
        <a:off x="2743742" y="514054"/>
        <a:ext cx="586674" cy="355235"/>
      </dsp:txXfrm>
    </dsp:sp>
    <dsp:sp modelId="{4A6DBCB8-14B8-484F-9E44-03ACDF88588D}">
      <dsp:nvSpPr>
        <dsp:cNvPr id="0" name=""/>
        <dsp:cNvSpPr/>
      </dsp:nvSpPr>
      <dsp:spPr>
        <a:xfrm>
          <a:off x="3825254" y="197798"/>
          <a:ext cx="2378024" cy="2505599"/>
        </a:xfrm>
        <a:prstGeom prst="roundRect">
          <a:avLst>
            <a:gd name="adj" fmla="val 10000"/>
          </a:avLst>
        </a:prstGeom>
        <a:solidFill>
          <a:schemeClr val="accent2">
            <a:hueOff val="-723100"/>
            <a:satOff val="-4962"/>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ctr" defTabSz="1244600">
            <a:lnSpc>
              <a:spcPct val="90000"/>
            </a:lnSpc>
            <a:spcBef>
              <a:spcPct val="0"/>
            </a:spcBef>
            <a:spcAft>
              <a:spcPct val="35000"/>
            </a:spcAft>
          </a:pPr>
          <a:r>
            <a:rPr lang="en-GB" sz="2800" kern="1200" dirty="0"/>
            <a:t>ABL</a:t>
          </a:r>
        </a:p>
      </dsp:txBody>
      <dsp:txXfrm>
        <a:off x="3825254" y="197798"/>
        <a:ext cx="2378024" cy="951209"/>
      </dsp:txXfrm>
    </dsp:sp>
    <dsp:sp modelId="{2DD56412-430F-44EB-933A-8C993B9A57CF}">
      <dsp:nvSpPr>
        <dsp:cNvPr id="0" name=""/>
        <dsp:cNvSpPr/>
      </dsp:nvSpPr>
      <dsp:spPr>
        <a:xfrm>
          <a:off x="5748694" y="1683074"/>
          <a:ext cx="2378024" cy="26682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723100"/>
              <a:satOff val="-4962"/>
              <a:lumOff val="2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Measurable impact? </a:t>
          </a:r>
          <a:r>
            <a:rPr lang="en-GB" sz="2000" b="1" kern="1200" dirty="0"/>
            <a:t>YES</a:t>
          </a:r>
          <a:r>
            <a:rPr lang="en-GB" sz="2000" kern="1200" dirty="0"/>
            <a:t> (teaching practice)</a:t>
          </a:r>
        </a:p>
      </dsp:txBody>
      <dsp:txXfrm>
        <a:off x="5818344" y="1752724"/>
        <a:ext cx="2238724" cy="2528963"/>
      </dsp:txXfrm>
    </dsp:sp>
    <dsp:sp modelId="{F1068374-500D-441E-836C-92DA6707CB50}">
      <dsp:nvSpPr>
        <dsp:cNvPr id="0" name=""/>
        <dsp:cNvSpPr/>
      </dsp:nvSpPr>
      <dsp:spPr>
        <a:xfrm rot="21600000">
          <a:off x="6563385" y="289588"/>
          <a:ext cx="765048" cy="592059"/>
        </a:xfrm>
        <a:prstGeom prst="rightArrow">
          <a:avLst>
            <a:gd name="adj1" fmla="val 60000"/>
            <a:gd name="adj2" fmla="val 50000"/>
          </a:avLst>
        </a:prstGeom>
        <a:solidFill>
          <a:schemeClr val="accent2">
            <a:hueOff val="-1446200"/>
            <a:satOff val="-9924"/>
            <a:lumOff val="5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endParaRPr lang="en-GB" sz="4200" kern="1200"/>
        </a:p>
      </dsp:txBody>
      <dsp:txXfrm rot="-21600000">
        <a:off x="6563385" y="408000"/>
        <a:ext cx="587430" cy="355235"/>
      </dsp:txXfrm>
    </dsp:sp>
    <dsp:sp modelId="{974976DC-B035-4A0D-9F07-51399B0A98F0}">
      <dsp:nvSpPr>
        <dsp:cNvPr id="0" name=""/>
        <dsp:cNvSpPr/>
      </dsp:nvSpPr>
      <dsp:spPr>
        <a:xfrm>
          <a:off x="7645279" y="6944"/>
          <a:ext cx="2378024" cy="2596478"/>
        </a:xfrm>
        <a:prstGeom prst="roundRect">
          <a:avLst>
            <a:gd name="adj" fmla="val 10000"/>
          </a:avLst>
        </a:prstGeom>
        <a:solidFill>
          <a:schemeClr val="accent2">
            <a:hueOff val="-1446200"/>
            <a:satOff val="-9924"/>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ctr" defTabSz="1244600">
            <a:lnSpc>
              <a:spcPct val="90000"/>
            </a:lnSpc>
            <a:spcBef>
              <a:spcPct val="0"/>
            </a:spcBef>
            <a:spcAft>
              <a:spcPct val="35000"/>
            </a:spcAft>
          </a:pPr>
          <a:r>
            <a:rPr lang="en-GB" sz="2800" kern="1200" dirty="0"/>
            <a:t>Student Learning</a:t>
          </a:r>
        </a:p>
      </dsp:txBody>
      <dsp:txXfrm>
        <a:off x="7645279" y="6944"/>
        <a:ext cx="2378024" cy="985710"/>
      </dsp:txXfrm>
    </dsp:sp>
    <dsp:sp modelId="{9066556B-3008-41C4-A3AF-D6F38C8D17EF}">
      <dsp:nvSpPr>
        <dsp:cNvPr id="0" name=""/>
        <dsp:cNvSpPr/>
      </dsp:nvSpPr>
      <dsp:spPr>
        <a:xfrm>
          <a:off x="8137575" y="1010538"/>
          <a:ext cx="2378024" cy="334080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D1424-0C74-44E3-960B-6C32C847D1D1}">
      <dsp:nvSpPr>
        <dsp:cNvPr id="0" name=""/>
        <dsp:cNvSpPr/>
      </dsp:nvSpPr>
      <dsp:spPr>
        <a:xfrm>
          <a:off x="4053894" y="3925381"/>
          <a:ext cx="1874410" cy="18744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An enhanced learner experience</a:t>
          </a:r>
        </a:p>
      </dsp:txBody>
      <dsp:txXfrm>
        <a:off x="4328395" y="4199882"/>
        <a:ext cx="1325408" cy="1325408"/>
      </dsp:txXfrm>
    </dsp:sp>
    <dsp:sp modelId="{1047A897-46C8-42B9-97C3-84D1C3B5A6CA}">
      <dsp:nvSpPr>
        <dsp:cNvPr id="0" name=""/>
        <dsp:cNvSpPr/>
      </dsp:nvSpPr>
      <dsp:spPr>
        <a:xfrm rot="10800000">
          <a:off x="936956" y="4481522"/>
          <a:ext cx="2945506" cy="76212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DFA40-08CC-423E-AA7F-7B2B65E400BF}">
      <dsp:nvSpPr>
        <dsp:cNvPr id="0" name=""/>
        <dsp:cNvSpPr/>
      </dsp:nvSpPr>
      <dsp:spPr>
        <a:xfrm>
          <a:off x="1008" y="4113828"/>
          <a:ext cx="1871896" cy="14975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GB" sz="2000" kern="1200" dirty="0"/>
        </a:p>
      </dsp:txBody>
      <dsp:txXfrm>
        <a:off x="44869" y="4157689"/>
        <a:ext cx="1784174" cy="1409795"/>
      </dsp:txXfrm>
    </dsp:sp>
    <dsp:sp modelId="{BE50215B-ACC4-4BF6-ACA4-98C22DFFBF27}">
      <dsp:nvSpPr>
        <dsp:cNvPr id="0" name=""/>
        <dsp:cNvSpPr/>
      </dsp:nvSpPr>
      <dsp:spPr>
        <a:xfrm rot="12960000">
          <a:off x="1429958" y="2964219"/>
          <a:ext cx="2945506" cy="762129"/>
        </a:xfrm>
        <a:prstGeom prst="leftArrow">
          <a:avLst>
            <a:gd name="adj1" fmla="val 60000"/>
            <a:gd name="adj2" fmla="val 50000"/>
          </a:avLst>
        </a:prstGeom>
        <a:solidFill>
          <a:schemeClr val="accent2">
            <a:hueOff val="936304"/>
            <a:satOff val="-1168"/>
            <a:lumOff val="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F7F860-8456-45E3-8C58-7D108231A4C8}">
      <dsp:nvSpPr>
        <dsp:cNvPr id="0" name=""/>
        <dsp:cNvSpPr/>
      </dsp:nvSpPr>
      <dsp:spPr>
        <a:xfrm>
          <a:off x="775280" y="1730862"/>
          <a:ext cx="1871896" cy="1497517"/>
        </a:xfrm>
        <a:prstGeom prst="roundRect">
          <a:avLst>
            <a:gd name="adj" fmla="val 10000"/>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b="1" kern="1200" dirty="0"/>
            <a:t>CAIeRO</a:t>
          </a:r>
          <a:r>
            <a:rPr lang="en-GB" sz="1600" kern="1200" dirty="0"/>
            <a:t>: excellent design &amp; teaching for active blended learning in small groups </a:t>
          </a:r>
          <a:r>
            <a:rPr lang="en-GB" sz="1600" i="1" kern="1200" dirty="0"/>
            <a:t>as standard</a:t>
          </a:r>
        </a:p>
      </dsp:txBody>
      <dsp:txXfrm>
        <a:off x="819141" y="1774723"/>
        <a:ext cx="1784174" cy="1409795"/>
      </dsp:txXfrm>
    </dsp:sp>
    <dsp:sp modelId="{E3ACBA65-52E2-9D4E-B85C-0A7633D2D1FA}">
      <dsp:nvSpPr>
        <dsp:cNvPr id="0" name=""/>
        <dsp:cNvSpPr/>
      </dsp:nvSpPr>
      <dsp:spPr>
        <a:xfrm rot="15120000">
          <a:off x="2720653" y="2026474"/>
          <a:ext cx="2945506" cy="762129"/>
        </a:xfrm>
        <a:prstGeom prst="leftArrow">
          <a:avLst>
            <a:gd name="adj1" fmla="val 60000"/>
            <a:gd name="adj2" fmla="val 50000"/>
          </a:avLst>
        </a:prstGeom>
        <a:solidFill>
          <a:schemeClr val="accent2">
            <a:hueOff val="1872608"/>
            <a:satOff val="-233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D9EBFA-974D-9044-AB5E-5F5CFD641F7A}">
      <dsp:nvSpPr>
        <dsp:cNvPr id="0" name=""/>
        <dsp:cNvSpPr/>
      </dsp:nvSpPr>
      <dsp:spPr>
        <a:xfrm>
          <a:off x="2802352" y="258108"/>
          <a:ext cx="1871896" cy="1497517"/>
        </a:xfrm>
        <a:prstGeom prst="roundRect">
          <a:avLst>
            <a:gd name="adj" fmla="val 10000"/>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GB" sz="1900" kern="1200" dirty="0"/>
            <a:t>CPD for staff aligned to </a:t>
          </a:r>
          <a:r>
            <a:rPr lang="en-GB" sz="1900" b="1" kern="1200" dirty="0"/>
            <a:t>professional standards </a:t>
          </a:r>
          <a:r>
            <a:rPr lang="en-GB" sz="1900" kern="1200" dirty="0"/>
            <a:t>for teaching (UKPSF)</a:t>
          </a:r>
        </a:p>
      </dsp:txBody>
      <dsp:txXfrm>
        <a:off x="2846213" y="301969"/>
        <a:ext cx="1784174" cy="1409795"/>
      </dsp:txXfrm>
    </dsp:sp>
    <dsp:sp modelId="{D639B984-20EE-4B4C-90AD-D1E3BA9B6EFB}">
      <dsp:nvSpPr>
        <dsp:cNvPr id="0" name=""/>
        <dsp:cNvSpPr/>
      </dsp:nvSpPr>
      <dsp:spPr>
        <a:xfrm rot="17280000">
          <a:off x="4316040" y="2026474"/>
          <a:ext cx="2945506" cy="762129"/>
        </a:xfrm>
        <a:prstGeom prst="leftArrow">
          <a:avLst>
            <a:gd name="adj1" fmla="val 60000"/>
            <a:gd name="adj2" fmla="val 50000"/>
          </a:avLst>
        </a:prstGeom>
        <a:solidFill>
          <a:schemeClr val="accent2">
            <a:hueOff val="2808911"/>
            <a:satOff val="-3503"/>
            <a:lumOff val="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CE6B23-BC8C-44B8-A10B-B93AA13A9444}">
      <dsp:nvSpPr>
        <dsp:cNvPr id="0" name=""/>
        <dsp:cNvSpPr/>
      </dsp:nvSpPr>
      <dsp:spPr>
        <a:xfrm>
          <a:off x="5307950" y="258108"/>
          <a:ext cx="1871896" cy="1497517"/>
        </a:xfrm>
        <a:prstGeom prst="roundRect">
          <a:avLst>
            <a:gd name="adj" fmla="val 10000"/>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GB" sz="1800" kern="1200" dirty="0"/>
            <a:t>Responding to the </a:t>
          </a:r>
          <a:r>
            <a:rPr lang="en-GB" sz="1800" b="1" kern="1200" dirty="0"/>
            <a:t>student and staff voice</a:t>
          </a:r>
          <a:r>
            <a:rPr lang="en-GB" sz="1800" kern="1200" dirty="0"/>
            <a:t>: agency</a:t>
          </a:r>
        </a:p>
      </dsp:txBody>
      <dsp:txXfrm>
        <a:off x="5351811" y="301969"/>
        <a:ext cx="1784174" cy="1409795"/>
      </dsp:txXfrm>
    </dsp:sp>
    <dsp:sp modelId="{A0EAD968-4B6B-E745-A72E-4A8349858F99}">
      <dsp:nvSpPr>
        <dsp:cNvPr id="0" name=""/>
        <dsp:cNvSpPr/>
      </dsp:nvSpPr>
      <dsp:spPr>
        <a:xfrm rot="19440000">
          <a:off x="5606735" y="2964219"/>
          <a:ext cx="2945506" cy="762129"/>
        </a:xfrm>
        <a:prstGeom prst="leftArrow">
          <a:avLst>
            <a:gd name="adj1" fmla="val 60000"/>
            <a:gd name="adj2" fmla="val 50000"/>
          </a:avLst>
        </a:prstGeom>
        <a:solidFill>
          <a:schemeClr val="accent2">
            <a:hueOff val="3745215"/>
            <a:satOff val="-4671"/>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ABA29-605F-8D4C-A53A-4118CD44A544}">
      <dsp:nvSpPr>
        <dsp:cNvPr id="0" name=""/>
        <dsp:cNvSpPr/>
      </dsp:nvSpPr>
      <dsp:spPr>
        <a:xfrm>
          <a:off x="7335022" y="1730862"/>
          <a:ext cx="1871896" cy="1497517"/>
        </a:xfrm>
        <a:prstGeom prst="roundRect">
          <a:avLst>
            <a:gd name="adj" fmla="val 10000"/>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b="1" kern="1200" dirty="0"/>
            <a:t>Teaching as important as research </a:t>
          </a:r>
          <a:r>
            <a:rPr lang="en-GB" sz="1600" kern="1200" dirty="0"/>
            <a:t>(incl. pedagogic research) for career progression</a:t>
          </a:r>
        </a:p>
      </dsp:txBody>
      <dsp:txXfrm>
        <a:off x="7378883" y="1774723"/>
        <a:ext cx="1784174" cy="1409795"/>
      </dsp:txXfrm>
    </dsp:sp>
    <dsp:sp modelId="{5F780E1E-AAC1-4D93-B383-B45439A25825}">
      <dsp:nvSpPr>
        <dsp:cNvPr id="0" name=""/>
        <dsp:cNvSpPr/>
      </dsp:nvSpPr>
      <dsp:spPr>
        <a:xfrm>
          <a:off x="6099736" y="4481522"/>
          <a:ext cx="2945506" cy="762129"/>
        </a:xfrm>
        <a:prstGeom prst="lef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CAC356-621E-4930-8685-5B08B249FFBB}">
      <dsp:nvSpPr>
        <dsp:cNvPr id="0" name=""/>
        <dsp:cNvSpPr/>
      </dsp:nvSpPr>
      <dsp:spPr>
        <a:xfrm>
          <a:off x="8109295" y="4113828"/>
          <a:ext cx="1871896" cy="149751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GB" sz="1800" kern="1200" dirty="0"/>
            <a:t>An aligned </a:t>
          </a:r>
          <a:r>
            <a:rPr lang="en-GB" sz="1800" b="1" kern="1200" dirty="0"/>
            <a:t>framework of graduate attributes</a:t>
          </a:r>
        </a:p>
      </dsp:txBody>
      <dsp:txXfrm>
        <a:off x="8153156" y="4157689"/>
        <a:ext cx="1784174" cy="14097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63B19-EA0D-9245-A8F4-A245345CD838}">
      <dsp:nvSpPr>
        <dsp:cNvPr id="0" name=""/>
        <dsp:cNvSpPr/>
      </dsp:nvSpPr>
      <dsp:spPr>
        <a:xfrm>
          <a:off x="128526" y="32879"/>
          <a:ext cx="1292346" cy="1292346"/>
        </a:xfrm>
        <a:prstGeom prst="circularArrow">
          <a:avLst>
            <a:gd name="adj1" fmla="val 4668"/>
            <a:gd name="adj2" fmla="val 272909"/>
            <a:gd name="adj3" fmla="val 13819477"/>
            <a:gd name="adj4" fmla="val 17394624"/>
            <a:gd name="adj5" fmla="val 4847"/>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22AA545-8CC5-AE49-8625-D9E66B413A34}">
      <dsp:nvSpPr>
        <dsp:cNvPr id="0" name=""/>
        <dsp:cNvSpPr/>
      </dsp:nvSpPr>
      <dsp:spPr>
        <a:xfrm>
          <a:off x="464139" y="28381"/>
          <a:ext cx="621121" cy="31056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Research</a:t>
          </a:r>
        </a:p>
      </dsp:txBody>
      <dsp:txXfrm>
        <a:off x="479299" y="43541"/>
        <a:ext cx="590801" cy="280240"/>
      </dsp:txXfrm>
    </dsp:sp>
    <dsp:sp modelId="{493DC391-3EAD-0B43-B8C0-4F301A8C45AF}">
      <dsp:nvSpPr>
        <dsp:cNvPr id="0" name=""/>
        <dsp:cNvSpPr/>
      </dsp:nvSpPr>
      <dsp:spPr>
        <a:xfrm>
          <a:off x="928177" y="492419"/>
          <a:ext cx="621121" cy="310560"/>
        </a:xfrm>
        <a:prstGeom prst="roundRect">
          <a:avLst/>
        </a:prstGeom>
        <a:gradFill rotWithShape="0">
          <a:gsLst>
            <a:gs pos="0">
              <a:schemeClr val="accent3">
                <a:hueOff val="3750088"/>
                <a:satOff val="-5627"/>
                <a:lumOff val="-915"/>
                <a:alphaOff val="0"/>
                <a:tint val="100000"/>
                <a:shade val="100000"/>
                <a:satMod val="130000"/>
              </a:schemeClr>
            </a:gs>
            <a:gs pos="100000">
              <a:schemeClr val="accent3">
                <a:hueOff val="3750088"/>
                <a:satOff val="-5627"/>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Practice</a:t>
          </a:r>
        </a:p>
      </dsp:txBody>
      <dsp:txXfrm>
        <a:off x="943337" y="507579"/>
        <a:ext cx="590801" cy="280240"/>
      </dsp:txXfrm>
    </dsp:sp>
    <dsp:sp modelId="{19F070C0-93EC-6E46-A200-4B7466DA6F74}">
      <dsp:nvSpPr>
        <dsp:cNvPr id="0" name=""/>
        <dsp:cNvSpPr/>
      </dsp:nvSpPr>
      <dsp:spPr>
        <a:xfrm>
          <a:off x="464139" y="956457"/>
          <a:ext cx="621121" cy="310560"/>
        </a:xfrm>
        <a:prstGeom prst="roundRect">
          <a:avLst/>
        </a:prstGeom>
        <a:gradFill rotWithShape="0">
          <a:gsLst>
            <a:gs pos="0">
              <a:schemeClr val="accent3">
                <a:hueOff val="7500176"/>
                <a:satOff val="-11253"/>
                <a:lumOff val="-1830"/>
                <a:alphaOff val="0"/>
                <a:tint val="100000"/>
                <a:shade val="100000"/>
                <a:satMod val="130000"/>
              </a:schemeClr>
            </a:gs>
            <a:gs pos="100000">
              <a:schemeClr val="accent3">
                <a:hueOff val="7500176"/>
                <a:satOff val="-11253"/>
                <a:lumOff val="-18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a:solidFill>
                <a:schemeClr val="tx1"/>
              </a:solidFill>
            </a:rPr>
            <a:t>Impact assessment</a:t>
          </a:r>
        </a:p>
      </dsp:txBody>
      <dsp:txXfrm>
        <a:off x="479299" y="971617"/>
        <a:ext cx="590801" cy="280240"/>
      </dsp:txXfrm>
    </dsp:sp>
    <dsp:sp modelId="{768268D0-8CE3-664C-A608-FC26B9416612}">
      <dsp:nvSpPr>
        <dsp:cNvPr id="0" name=""/>
        <dsp:cNvSpPr/>
      </dsp:nvSpPr>
      <dsp:spPr>
        <a:xfrm>
          <a:off x="100" y="492419"/>
          <a:ext cx="621121" cy="310560"/>
        </a:xfrm>
        <a:prstGeom prst="roundRect">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GB" sz="700" kern="1200" dirty="0">
              <a:solidFill>
                <a:schemeClr val="tx1"/>
              </a:solidFill>
            </a:rPr>
            <a:t>Policy</a:t>
          </a:r>
        </a:p>
      </dsp:txBody>
      <dsp:txXfrm>
        <a:off x="15260" y="507579"/>
        <a:ext cx="590801" cy="280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D1424-0C74-44E3-960B-6C32C847D1D1}">
      <dsp:nvSpPr>
        <dsp:cNvPr id="0" name=""/>
        <dsp:cNvSpPr/>
      </dsp:nvSpPr>
      <dsp:spPr>
        <a:xfrm>
          <a:off x="4053894" y="3925381"/>
          <a:ext cx="1874410" cy="18744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An enhanced learner experience</a:t>
          </a:r>
        </a:p>
      </dsp:txBody>
      <dsp:txXfrm>
        <a:off x="4328395" y="4199882"/>
        <a:ext cx="1325408" cy="1325408"/>
      </dsp:txXfrm>
    </dsp:sp>
    <dsp:sp modelId="{1047A897-46C8-42B9-97C3-84D1C3B5A6CA}">
      <dsp:nvSpPr>
        <dsp:cNvPr id="0" name=""/>
        <dsp:cNvSpPr/>
      </dsp:nvSpPr>
      <dsp:spPr>
        <a:xfrm rot="10800000">
          <a:off x="936956" y="4481522"/>
          <a:ext cx="2945506" cy="76212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DFA40-08CC-423E-AA7F-7B2B65E400BF}">
      <dsp:nvSpPr>
        <dsp:cNvPr id="0" name=""/>
        <dsp:cNvSpPr/>
      </dsp:nvSpPr>
      <dsp:spPr>
        <a:xfrm>
          <a:off x="1008" y="4113828"/>
          <a:ext cx="1871896" cy="14975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GB" sz="2000" kern="1200" dirty="0"/>
        </a:p>
      </dsp:txBody>
      <dsp:txXfrm>
        <a:off x="44869" y="4157689"/>
        <a:ext cx="1784174" cy="1409795"/>
      </dsp:txXfrm>
    </dsp:sp>
    <dsp:sp modelId="{BE50215B-ACC4-4BF6-ACA4-98C22DFFBF27}">
      <dsp:nvSpPr>
        <dsp:cNvPr id="0" name=""/>
        <dsp:cNvSpPr/>
      </dsp:nvSpPr>
      <dsp:spPr>
        <a:xfrm rot="12960000">
          <a:off x="1429958" y="2964219"/>
          <a:ext cx="2945506" cy="762129"/>
        </a:xfrm>
        <a:prstGeom prst="leftArrow">
          <a:avLst>
            <a:gd name="adj1" fmla="val 60000"/>
            <a:gd name="adj2" fmla="val 50000"/>
          </a:avLst>
        </a:prstGeom>
        <a:solidFill>
          <a:schemeClr val="accent2">
            <a:hueOff val="936304"/>
            <a:satOff val="-1168"/>
            <a:lumOff val="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F7F860-8456-45E3-8C58-7D108231A4C8}">
      <dsp:nvSpPr>
        <dsp:cNvPr id="0" name=""/>
        <dsp:cNvSpPr/>
      </dsp:nvSpPr>
      <dsp:spPr>
        <a:xfrm>
          <a:off x="775280" y="1730862"/>
          <a:ext cx="1871896" cy="1497517"/>
        </a:xfrm>
        <a:prstGeom prst="roundRect">
          <a:avLst>
            <a:gd name="adj" fmla="val 10000"/>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b="1" kern="1200" dirty="0"/>
            <a:t>CAIeRO</a:t>
          </a:r>
          <a:r>
            <a:rPr lang="en-GB" sz="1600" kern="1200" dirty="0"/>
            <a:t>: excellent design &amp; teaching for active blended learning in small groups </a:t>
          </a:r>
          <a:r>
            <a:rPr lang="en-GB" sz="1600" i="1" kern="1200" dirty="0"/>
            <a:t>as standard</a:t>
          </a:r>
        </a:p>
      </dsp:txBody>
      <dsp:txXfrm>
        <a:off x="819141" y="1774723"/>
        <a:ext cx="1784174" cy="1409795"/>
      </dsp:txXfrm>
    </dsp:sp>
    <dsp:sp modelId="{E3ACBA65-52E2-9D4E-B85C-0A7633D2D1FA}">
      <dsp:nvSpPr>
        <dsp:cNvPr id="0" name=""/>
        <dsp:cNvSpPr/>
      </dsp:nvSpPr>
      <dsp:spPr>
        <a:xfrm rot="15120000">
          <a:off x="2720653" y="2026474"/>
          <a:ext cx="2945506" cy="762129"/>
        </a:xfrm>
        <a:prstGeom prst="leftArrow">
          <a:avLst>
            <a:gd name="adj1" fmla="val 60000"/>
            <a:gd name="adj2" fmla="val 50000"/>
          </a:avLst>
        </a:prstGeom>
        <a:solidFill>
          <a:schemeClr val="accent2">
            <a:hueOff val="1872608"/>
            <a:satOff val="-233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D9EBFA-974D-9044-AB5E-5F5CFD641F7A}">
      <dsp:nvSpPr>
        <dsp:cNvPr id="0" name=""/>
        <dsp:cNvSpPr/>
      </dsp:nvSpPr>
      <dsp:spPr>
        <a:xfrm>
          <a:off x="2802352" y="258108"/>
          <a:ext cx="1871896" cy="1497517"/>
        </a:xfrm>
        <a:prstGeom prst="roundRect">
          <a:avLst>
            <a:gd name="adj" fmla="val 10000"/>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GB" sz="1900" kern="1200" dirty="0"/>
            <a:t>CPD for staff aligned to </a:t>
          </a:r>
          <a:r>
            <a:rPr lang="en-GB" sz="1900" b="1" kern="1200" dirty="0"/>
            <a:t>professional standards </a:t>
          </a:r>
          <a:r>
            <a:rPr lang="en-GB" sz="1900" kern="1200" dirty="0"/>
            <a:t>for teaching (UKPSF)</a:t>
          </a:r>
        </a:p>
      </dsp:txBody>
      <dsp:txXfrm>
        <a:off x="2846213" y="301969"/>
        <a:ext cx="1784174" cy="1409795"/>
      </dsp:txXfrm>
    </dsp:sp>
    <dsp:sp modelId="{D639B984-20EE-4B4C-90AD-D1E3BA9B6EFB}">
      <dsp:nvSpPr>
        <dsp:cNvPr id="0" name=""/>
        <dsp:cNvSpPr/>
      </dsp:nvSpPr>
      <dsp:spPr>
        <a:xfrm rot="17280000">
          <a:off x="4316040" y="2026474"/>
          <a:ext cx="2945506" cy="762129"/>
        </a:xfrm>
        <a:prstGeom prst="leftArrow">
          <a:avLst>
            <a:gd name="adj1" fmla="val 60000"/>
            <a:gd name="adj2" fmla="val 50000"/>
          </a:avLst>
        </a:prstGeom>
        <a:solidFill>
          <a:schemeClr val="accent2">
            <a:hueOff val="2808911"/>
            <a:satOff val="-3503"/>
            <a:lumOff val="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CE6B23-BC8C-44B8-A10B-B93AA13A9444}">
      <dsp:nvSpPr>
        <dsp:cNvPr id="0" name=""/>
        <dsp:cNvSpPr/>
      </dsp:nvSpPr>
      <dsp:spPr>
        <a:xfrm>
          <a:off x="5307950" y="258108"/>
          <a:ext cx="1871896" cy="1497517"/>
        </a:xfrm>
        <a:prstGeom prst="roundRect">
          <a:avLst>
            <a:gd name="adj" fmla="val 10000"/>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GB" sz="1800" kern="1200" dirty="0"/>
            <a:t>Responding to the </a:t>
          </a:r>
          <a:r>
            <a:rPr lang="en-GB" sz="1800" b="1" kern="1200" dirty="0"/>
            <a:t>student and staff voice</a:t>
          </a:r>
          <a:r>
            <a:rPr lang="en-GB" sz="1800" kern="1200" dirty="0"/>
            <a:t>: agency</a:t>
          </a:r>
        </a:p>
      </dsp:txBody>
      <dsp:txXfrm>
        <a:off x="5351811" y="301969"/>
        <a:ext cx="1784174" cy="1409795"/>
      </dsp:txXfrm>
    </dsp:sp>
    <dsp:sp modelId="{A0EAD968-4B6B-E745-A72E-4A8349858F99}">
      <dsp:nvSpPr>
        <dsp:cNvPr id="0" name=""/>
        <dsp:cNvSpPr/>
      </dsp:nvSpPr>
      <dsp:spPr>
        <a:xfrm rot="19440000">
          <a:off x="5606735" y="2964219"/>
          <a:ext cx="2945506" cy="762129"/>
        </a:xfrm>
        <a:prstGeom prst="leftArrow">
          <a:avLst>
            <a:gd name="adj1" fmla="val 60000"/>
            <a:gd name="adj2" fmla="val 50000"/>
          </a:avLst>
        </a:prstGeom>
        <a:solidFill>
          <a:schemeClr val="accent2">
            <a:hueOff val="3745215"/>
            <a:satOff val="-4671"/>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ABA29-605F-8D4C-A53A-4118CD44A544}">
      <dsp:nvSpPr>
        <dsp:cNvPr id="0" name=""/>
        <dsp:cNvSpPr/>
      </dsp:nvSpPr>
      <dsp:spPr>
        <a:xfrm>
          <a:off x="7335022" y="1730862"/>
          <a:ext cx="1871896" cy="1497517"/>
        </a:xfrm>
        <a:prstGeom prst="roundRect">
          <a:avLst>
            <a:gd name="adj" fmla="val 10000"/>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b="1" kern="1200" dirty="0"/>
            <a:t>Teaching as important as research </a:t>
          </a:r>
          <a:r>
            <a:rPr lang="en-GB" sz="1600" kern="1200" dirty="0"/>
            <a:t>(incl. pedagogic research) for career progression</a:t>
          </a:r>
        </a:p>
      </dsp:txBody>
      <dsp:txXfrm>
        <a:off x="7378883" y="1774723"/>
        <a:ext cx="1784174" cy="1409795"/>
      </dsp:txXfrm>
    </dsp:sp>
    <dsp:sp modelId="{5F780E1E-AAC1-4D93-B383-B45439A25825}">
      <dsp:nvSpPr>
        <dsp:cNvPr id="0" name=""/>
        <dsp:cNvSpPr/>
      </dsp:nvSpPr>
      <dsp:spPr>
        <a:xfrm>
          <a:off x="6099736" y="4481522"/>
          <a:ext cx="2945506" cy="762129"/>
        </a:xfrm>
        <a:prstGeom prst="lef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CAC356-621E-4930-8685-5B08B249FFBB}">
      <dsp:nvSpPr>
        <dsp:cNvPr id="0" name=""/>
        <dsp:cNvSpPr/>
      </dsp:nvSpPr>
      <dsp:spPr>
        <a:xfrm>
          <a:off x="8109295" y="4113828"/>
          <a:ext cx="1871896" cy="149751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GB" sz="1800" kern="1200" dirty="0"/>
            <a:t>An aligned </a:t>
          </a:r>
          <a:r>
            <a:rPr lang="en-GB" sz="1800" b="1" kern="1200" dirty="0"/>
            <a:t>framework of graduate attributes</a:t>
          </a:r>
        </a:p>
      </dsp:txBody>
      <dsp:txXfrm>
        <a:off x="8153156" y="4157689"/>
        <a:ext cx="1784174" cy="14097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454B8-29C0-0D4F-A3D8-3D59D50696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061A7D9-388A-AC48-B812-B2810E843F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1698-5326-6146-92C1-5E6EF8F7FC29}" type="datetimeFigureOut">
              <a:rPr lang="en-GB" smtClean="0"/>
              <a:t>29/05/2018</a:t>
            </a:fld>
            <a:endParaRPr lang="en-GB"/>
          </a:p>
        </p:txBody>
      </p:sp>
      <p:sp>
        <p:nvSpPr>
          <p:cNvPr id="4" name="Footer Placeholder 3">
            <a:extLst>
              <a:ext uri="{FF2B5EF4-FFF2-40B4-BE49-F238E27FC236}">
                <a16:creationId xmlns:a16="http://schemas.microsoft.com/office/drawing/2014/main" id="{722C9983-4159-A944-801B-258E06C3D4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D5FC643-1373-1341-B735-88830B5AB1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D8B9E1-4BF4-4F49-83F0-753DBD2E5C75}" type="slidenum">
              <a:rPr lang="en-GB" smtClean="0"/>
              <a:t>‹#›</a:t>
            </a:fld>
            <a:endParaRPr lang="en-GB"/>
          </a:p>
        </p:txBody>
      </p:sp>
    </p:spTree>
    <p:extLst>
      <p:ext uri="{BB962C8B-B14F-4D97-AF65-F5344CB8AC3E}">
        <p14:creationId xmlns:p14="http://schemas.microsoft.com/office/powerpoint/2010/main" val="4111157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B3FB6-E576-E54C-820B-13AC0F0619A7}" type="datetimeFigureOut">
              <a:rPr lang="en-GB" smtClean="0"/>
              <a:t>29/05/2018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9CFCA8-1677-6245-90A0-597261DCC9F0}" type="slidenum">
              <a:rPr lang="en-GB" smtClean="0"/>
              <a:t>‹#›</a:t>
            </a:fld>
            <a:endParaRPr lang="en-GB"/>
          </a:p>
        </p:txBody>
      </p:sp>
    </p:spTree>
    <p:extLst>
      <p:ext uri="{BB962C8B-B14F-4D97-AF65-F5344CB8AC3E}">
        <p14:creationId xmlns:p14="http://schemas.microsoft.com/office/powerpoint/2010/main" val="151596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Ale</a:t>
            </a:r>
          </a:p>
        </p:txBody>
      </p:sp>
      <p:sp>
        <p:nvSpPr>
          <p:cNvPr id="4" name="Slide Number Placeholder 3"/>
          <p:cNvSpPr>
            <a:spLocks noGrp="1"/>
          </p:cNvSpPr>
          <p:nvPr>
            <p:ph type="sldNum" sz="quarter" idx="10"/>
          </p:nvPr>
        </p:nvSpPr>
        <p:spPr/>
        <p:txBody>
          <a:bodyPr/>
          <a:lstStyle/>
          <a:p>
            <a:fld id="{35B6D202-513C-4C5C-9513-C38624044CE4}"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27544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16121C-B2A7-934E-A438-73C1BB6050E6}" type="datetimeFigureOut">
              <a:rPr lang="en-GB" smtClean="0"/>
              <a:t>29/05/2018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97764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16121C-B2A7-934E-A438-73C1BB6050E6}" type="datetimeFigureOut">
              <a:rPr lang="en-GB" smtClean="0"/>
              <a:t>29/05/2018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206193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16121C-B2A7-934E-A438-73C1BB6050E6}" type="datetimeFigureOut">
              <a:rPr lang="en-GB" smtClean="0"/>
              <a:t>29/05/2018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245401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verview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3" name="Subtitle 2"/>
          <p:cNvSpPr>
            <a:spLocks noGrp="1"/>
          </p:cNvSpPr>
          <p:nvPr>
            <p:ph type="subTitle" idx="1"/>
          </p:nvPr>
        </p:nvSpPr>
        <p:spPr>
          <a:xfrm>
            <a:off x="512651" y="2113935"/>
            <a:ext cx="5987564" cy="3547806"/>
          </a:xfrm>
          <a:prstGeom prst="rect">
            <a:avLst/>
          </a:prstGeom>
        </p:spPr>
        <p:txBody>
          <a:bodyPr>
            <a:normAutofit/>
          </a:bodyPr>
          <a:lstStyle>
            <a:lvl1pPr marL="0" indent="0" algn="l">
              <a:buNone/>
              <a:defRPr sz="18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2" name="Title 1"/>
          <p:cNvSpPr>
            <a:spLocks noGrp="1"/>
          </p:cNvSpPr>
          <p:nvPr>
            <p:ph type="ctrTitle"/>
          </p:nvPr>
        </p:nvSpPr>
        <p:spPr>
          <a:xfrm>
            <a:off x="512651" y="550061"/>
            <a:ext cx="1036320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20" name="Picture Placeholder 19"/>
          <p:cNvSpPr>
            <a:spLocks noGrp="1"/>
          </p:cNvSpPr>
          <p:nvPr>
            <p:ph type="pic" sz="quarter" idx="10"/>
          </p:nvPr>
        </p:nvSpPr>
        <p:spPr>
          <a:xfrm>
            <a:off x="6565559" y="286694"/>
            <a:ext cx="6009216" cy="6883229"/>
          </a:xfrm>
          <a:custGeom>
            <a:avLst/>
            <a:gdLst/>
            <a:ahLst/>
            <a:cxnLst/>
            <a:rect l="l" t="t" r="r" b="b"/>
            <a:pathLst>
              <a:path w="4506912" h="6883229">
                <a:moveTo>
                  <a:pt x="4506912" y="0"/>
                </a:moveTo>
                <a:lnTo>
                  <a:pt x="4506912" y="6883229"/>
                </a:lnTo>
                <a:lnTo>
                  <a:pt x="0" y="6883229"/>
                </a:lnTo>
                <a:lnTo>
                  <a:pt x="0" y="6572770"/>
                </a:lnTo>
                <a:close/>
              </a:path>
            </a:pathLst>
          </a:custGeom>
          <a:noFill/>
        </p:spPr>
        <p:txBody>
          <a:bodyPr/>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Overview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3" name="Subtitle 2"/>
          <p:cNvSpPr>
            <a:spLocks noGrp="1"/>
          </p:cNvSpPr>
          <p:nvPr>
            <p:ph type="subTitle" idx="1"/>
          </p:nvPr>
        </p:nvSpPr>
        <p:spPr>
          <a:xfrm>
            <a:off x="512652" y="2630129"/>
            <a:ext cx="3321928" cy="3031612"/>
          </a:xfrm>
          <a:prstGeom prst="rect">
            <a:avLst/>
          </a:prstGeom>
        </p:spPr>
        <p:txBody>
          <a:bodyPr>
            <a:normAutofit/>
          </a:bodyPr>
          <a:lstStyle>
            <a:lvl1pPr marL="0" indent="0" algn="l">
              <a:buNone/>
              <a:defRPr sz="18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2" name="Title 1"/>
          <p:cNvSpPr>
            <a:spLocks noGrp="1"/>
          </p:cNvSpPr>
          <p:nvPr>
            <p:ph type="ctrTitle"/>
          </p:nvPr>
        </p:nvSpPr>
        <p:spPr>
          <a:xfrm>
            <a:off x="512651" y="550061"/>
            <a:ext cx="4665672" cy="1470025"/>
          </a:xfrm>
          <a:prstGeom prst="rect">
            <a:avLst/>
          </a:prstGeom>
        </p:spPr>
        <p:txBody>
          <a:bodyPr anchor="t"/>
          <a:lstStyle>
            <a:lvl1pPr>
              <a:defRPr sz="4000">
                <a:solidFill>
                  <a:schemeClr val="tx1"/>
                </a:solidFill>
              </a:defRPr>
            </a:lvl1pPr>
          </a:lstStyle>
          <a:p>
            <a:r>
              <a:rPr lang="en-GB"/>
              <a:t>Click to edit Master title style</a:t>
            </a:r>
            <a:endParaRPr lang="en-US"/>
          </a:p>
        </p:txBody>
      </p:sp>
      <p:sp>
        <p:nvSpPr>
          <p:cNvPr id="20" name="Picture Placeholder 19"/>
          <p:cNvSpPr>
            <a:spLocks noGrp="1"/>
          </p:cNvSpPr>
          <p:nvPr>
            <p:ph type="pic" sz="quarter" idx="10"/>
          </p:nvPr>
        </p:nvSpPr>
        <p:spPr>
          <a:xfrm>
            <a:off x="3124268" y="-65632"/>
            <a:ext cx="9199237" cy="6973358"/>
          </a:xfrm>
          <a:custGeom>
            <a:avLst/>
            <a:gdLst>
              <a:gd name="connsiteX0" fmla="*/ 0 w 4506912"/>
              <a:gd name="connsiteY0" fmla="*/ 0 h 6883229"/>
              <a:gd name="connsiteX1" fmla="*/ 4506912 w 4506912"/>
              <a:gd name="connsiteY1" fmla="*/ 0 h 6883229"/>
              <a:gd name="connsiteX2" fmla="*/ 4506912 w 4506912"/>
              <a:gd name="connsiteY2" fmla="*/ 6883229 h 6883229"/>
              <a:gd name="connsiteX3" fmla="*/ 0 w 4506912"/>
              <a:gd name="connsiteY3" fmla="*/ 6883229 h 6883229"/>
              <a:gd name="connsiteX4" fmla="*/ 0 w 4506912"/>
              <a:gd name="connsiteY4" fmla="*/ 0 h 6883229"/>
              <a:gd name="connsiteX0" fmla="*/ 0 w 4506912"/>
              <a:gd name="connsiteY0" fmla="*/ 0 h 6883229"/>
              <a:gd name="connsiteX1" fmla="*/ 4506912 w 4506912"/>
              <a:gd name="connsiteY1" fmla="*/ 0 h 6883229"/>
              <a:gd name="connsiteX2" fmla="*/ 4031686 w 4506912"/>
              <a:gd name="connsiteY2" fmla="*/ 6588261 h 6883229"/>
              <a:gd name="connsiteX3" fmla="*/ 0 w 4506912"/>
              <a:gd name="connsiteY3" fmla="*/ 6883229 h 6883229"/>
              <a:gd name="connsiteX4" fmla="*/ 0 w 4506912"/>
              <a:gd name="connsiteY4" fmla="*/ 0 h 6883229"/>
              <a:gd name="connsiteX0" fmla="*/ 0 w 4506912"/>
              <a:gd name="connsiteY0" fmla="*/ 0 h 6883229"/>
              <a:gd name="connsiteX1" fmla="*/ 4506912 w 4506912"/>
              <a:gd name="connsiteY1" fmla="*/ 0 h 6883229"/>
              <a:gd name="connsiteX2" fmla="*/ 4236525 w 4506912"/>
              <a:gd name="connsiteY2" fmla="*/ 6563680 h 6883229"/>
              <a:gd name="connsiteX3" fmla="*/ 0 w 4506912"/>
              <a:gd name="connsiteY3" fmla="*/ 6883229 h 6883229"/>
              <a:gd name="connsiteX4" fmla="*/ 0 w 4506912"/>
              <a:gd name="connsiteY4" fmla="*/ 0 h 6883229"/>
              <a:gd name="connsiteX0" fmla="*/ 0 w 4236525"/>
              <a:gd name="connsiteY0" fmla="*/ 286774 h 7170003"/>
              <a:gd name="connsiteX1" fmla="*/ 4228331 w 4236525"/>
              <a:gd name="connsiteY1" fmla="*/ 0 h 7170003"/>
              <a:gd name="connsiteX2" fmla="*/ 4236525 w 4236525"/>
              <a:gd name="connsiteY2" fmla="*/ 6850454 h 7170003"/>
              <a:gd name="connsiteX3" fmla="*/ 0 w 4236525"/>
              <a:gd name="connsiteY3" fmla="*/ 7170003 h 7170003"/>
              <a:gd name="connsiteX4" fmla="*/ 0 w 4236525"/>
              <a:gd name="connsiteY4" fmla="*/ 286774 h 7170003"/>
              <a:gd name="connsiteX0" fmla="*/ 98323 w 4236525"/>
              <a:gd name="connsiteY0" fmla="*/ 0 h 7170004"/>
              <a:gd name="connsiteX1" fmla="*/ 4228331 w 4236525"/>
              <a:gd name="connsiteY1" fmla="*/ 1 h 7170004"/>
              <a:gd name="connsiteX2" fmla="*/ 4236525 w 4236525"/>
              <a:gd name="connsiteY2" fmla="*/ 6850455 h 7170004"/>
              <a:gd name="connsiteX3" fmla="*/ 0 w 4236525"/>
              <a:gd name="connsiteY3" fmla="*/ 7170004 h 7170004"/>
              <a:gd name="connsiteX4" fmla="*/ 98323 w 4236525"/>
              <a:gd name="connsiteY4" fmla="*/ 0 h 7170004"/>
              <a:gd name="connsiteX0" fmla="*/ 1941871 w 6080073"/>
              <a:gd name="connsiteY0" fmla="*/ 0 h 6858649"/>
              <a:gd name="connsiteX1" fmla="*/ 6071879 w 6080073"/>
              <a:gd name="connsiteY1" fmla="*/ 1 h 6858649"/>
              <a:gd name="connsiteX2" fmla="*/ 6080073 w 6080073"/>
              <a:gd name="connsiteY2" fmla="*/ 6850455 h 6858649"/>
              <a:gd name="connsiteX3" fmla="*/ 0 w 6080073"/>
              <a:gd name="connsiteY3" fmla="*/ 6858649 h 6858649"/>
              <a:gd name="connsiteX4" fmla="*/ 1941871 w 6080073"/>
              <a:gd name="connsiteY4" fmla="*/ 0 h 6858649"/>
              <a:gd name="connsiteX0" fmla="*/ 2679291 w 6817493"/>
              <a:gd name="connsiteY0" fmla="*/ 0 h 6891423"/>
              <a:gd name="connsiteX1" fmla="*/ 6809299 w 6817493"/>
              <a:gd name="connsiteY1" fmla="*/ 1 h 6891423"/>
              <a:gd name="connsiteX2" fmla="*/ 6817493 w 6817493"/>
              <a:gd name="connsiteY2" fmla="*/ 6850455 h 6891423"/>
              <a:gd name="connsiteX3" fmla="*/ 0 w 6817493"/>
              <a:gd name="connsiteY3" fmla="*/ 6891423 h 6891423"/>
              <a:gd name="connsiteX4" fmla="*/ 2679291 w 6817493"/>
              <a:gd name="connsiteY4" fmla="*/ 0 h 6891423"/>
              <a:gd name="connsiteX0" fmla="*/ 2679291 w 6899428"/>
              <a:gd name="connsiteY0" fmla="*/ 0 h 6907810"/>
              <a:gd name="connsiteX1" fmla="*/ 6809299 w 6899428"/>
              <a:gd name="connsiteY1" fmla="*/ 1 h 6907810"/>
              <a:gd name="connsiteX2" fmla="*/ 6899428 w 6899428"/>
              <a:gd name="connsiteY2" fmla="*/ 6907810 h 6907810"/>
              <a:gd name="connsiteX3" fmla="*/ 0 w 6899428"/>
              <a:gd name="connsiteY3" fmla="*/ 6891423 h 6907810"/>
              <a:gd name="connsiteX4" fmla="*/ 2679291 w 6899428"/>
              <a:gd name="connsiteY4" fmla="*/ 0 h 6907810"/>
              <a:gd name="connsiteX0" fmla="*/ 2679291 w 6899428"/>
              <a:gd name="connsiteY0" fmla="*/ 57354 h 6965164"/>
              <a:gd name="connsiteX1" fmla="*/ 6866654 w 6899428"/>
              <a:gd name="connsiteY1" fmla="*/ 0 h 6965164"/>
              <a:gd name="connsiteX2" fmla="*/ 6899428 w 6899428"/>
              <a:gd name="connsiteY2" fmla="*/ 6965164 h 6965164"/>
              <a:gd name="connsiteX3" fmla="*/ 0 w 6899428"/>
              <a:gd name="connsiteY3" fmla="*/ 6948777 h 6965164"/>
              <a:gd name="connsiteX4" fmla="*/ 2679291 w 6899428"/>
              <a:gd name="connsiteY4" fmla="*/ 57354 h 6965164"/>
              <a:gd name="connsiteX0" fmla="*/ 2712065 w 6899428"/>
              <a:gd name="connsiteY0" fmla="*/ 0 h 6973358"/>
              <a:gd name="connsiteX1" fmla="*/ 6866654 w 6899428"/>
              <a:gd name="connsiteY1" fmla="*/ 8194 h 6973358"/>
              <a:gd name="connsiteX2" fmla="*/ 6899428 w 6899428"/>
              <a:gd name="connsiteY2" fmla="*/ 6973358 h 6973358"/>
              <a:gd name="connsiteX3" fmla="*/ 0 w 6899428"/>
              <a:gd name="connsiteY3" fmla="*/ 6956971 h 6973358"/>
              <a:gd name="connsiteX4" fmla="*/ 2712065 w 6899428"/>
              <a:gd name="connsiteY4" fmla="*/ 0 h 697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428" h="6973358">
                <a:moveTo>
                  <a:pt x="2712065" y="0"/>
                </a:moveTo>
                <a:lnTo>
                  <a:pt x="6866654" y="8194"/>
                </a:lnTo>
                <a:cubicBezTo>
                  <a:pt x="6869385" y="2291679"/>
                  <a:pt x="6896697" y="4689873"/>
                  <a:pt x="6899428" y="6973358"/>
                </a:cubicBezTo>
                <a:lnTo>
                  <a:pt x="0" y="6956971"/>
                </a:lnTo>
                <a:lnTo>
                  <a:pt x="2712065" y="0"/>
                </a:lnTo>
                <a:close/>
              </a:path>
            </a:pathLst>
          </a:custGeom>
          <a:noFill/>
        </p:spPr>
        <p:txBody>
          <a:bodyPr/>
          <a:lstStyle/>
          <a:p>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3 text section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4468832" y="2195513"/>
            <a:ext cx="3459841"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7" name="Text Placeholder 40"/>
          <p:cNvSpPr>
            <a:spLocks noGrp="1"/>
          </p:cNvSpPr>
          <p:nvPr>
            <p:ph type="body" sz="quarter" idx="19" hasCustomPrompt="1"/>
          </p:nvPr>
        </p:nvSpPr>
        <p:spPr>
          <a:xfrm>
            <a:off x="8433892" y="2195513"/>
            <a:ext cx="3298792"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mp; 3 text sections">
    <p:spTree>
      <p:nvGrpSpPr>
        <p:cNvPr id="1" name=""/>
        <p:cNvGrpSpPr/>
        <p:nvPr/>
      </p:nvGrpSpPr>
      <p:grpSpPr>
        <a:xfrm>
          <a:off x="0" y="0"/>
          <a:ext cx="0" cy="0"/>
          <a:chOff x="0" y="0"/>
          <a:chExt cx="0" cy="0"/>
        </a:xfrm>
      </p:grpSpPr>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sp>
        <p:nvSpPr>
          <p:cNvPr id="46" name="Text Placeholder 40"/>
          <p:cNvSpPr>
            <a:spLocks noGrp="1"/>
          </p:cNvSpPr>
          <p:nvPr>
            <p:ph type="body" sz="quarter" idx="18" hasCustomPrompt="1"/>
          </p:nvPr>
        </p:nvSpPr>
        <p:spPr>
          <a:xfrm>
            <a:off x="4468832" y="2195513"/>
            <a:ext cx="3459841"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7" name="Text Placeholder 40"/>
          <p:cNvSpPr>
            <a:spLocks noGrp="1"/>
          </p:cNvSpPr>
          <p:nvPr>
            <p:ph type="body" sz="quarter" idx="19" hasCustomPrompt="1"/>
          </p:nvPr>
        </p:nvSpPr>
        <p:spPr>
          <a:xfrm>
            <a:off x="8433892" y="2195513"/>
            <a:ext cx="3298792"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1 text section and Bullet CT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46545" y="6237644"/>
            <a:ext cx="1354667" cy="334028"/>
          </a:xfrm>
          <a:prstGeom prst="rect">
            <a:avLst/>
          </a:prstGeom>
        </p:spPr>
      </p:pic>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20"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22" name="Content Placeholder 21"/>
          <p:cNvSpPr>
            <a:spLocks noGrp="1"/>
          </p:cNvSpPr>
          <p:nvPr>
            <p:ph sz="quarter" idx="18"/>
          </p:nvPr>
        </p:nvSpPr>
        <p:spPr>
          <a:xfrm>
            <a:off x="4282017" y="2195513"/>
            <a:ext cx="3604683" cy="3662362"/>
          </a:xfrm>
          <a:prstGeom prst="rect">
            <a:avLst/>
          </a:prstGeom>
          <a:ln w="28575" cmpd="sng">
            <a:solidFill>
              <a:schemeClr val="tx1"/>
            </a:solidFill>
          </a:ln>
        </p:spPr>
        <p:txBody>
          <a:bodyPr vert="horz" lIns="108000" tIns="93600" bIns="93600"/>
          <a:lstStyle>
            <a:lvl1pPr marL="228589" indent="-228589">
              <a:defRPr sz="1400">
                <a:latin typeface="Open Sans Extrabold"/>
                <a:cs typeface="Open Sans Extrabold"/>
              </a:defRPr>
            </a:lvl1pPr>
            <a:lvl2pPr marL="228589" indent="-228589">
              <a:defRPr sz="1400">
                <a:latin typeface="Open Sans Extrabold"/>
                <a:cs typeface="Open Sans Extrabold"/>
              </a:defRPr>
            </a:lvl2pPr>
            <a:lvl3pPr marL="228589" indent="-228589">
              <a:defRPr sz="1400">
                <a:latin typeface="Open Sans Extrabold"/>
                <a:cs typeface="Open Sans Extrabold"/>
              </a:defRPr>
            </a:lvl3pPr>
            <a:lvl4pPr marL="228589" indent="-228589">
              <a:defRPr sz="1400">
                <a:latin typeface="Open Sans Extrabold"/>
                <a:cs typeface="Open Sans Extrabold"/>
              </a:defRPr>
            </a:lvl4pPr>
            <a:lvl5pPr marL="228589" indent="-228589">
              <a:defRPr sz="1400">
                <a:latin typeface="Open Sans Extrabold"/>
                <a:cs typeface="Open Sans Extrabol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1 text section and Bullet CTA">
    <p:spTree>
      <p:nvGrpSpPr>
        <p:cNvPr id="1" name=""/>
        <p:cNvGrpSpPr/>
        <p:nvPr/>
      </p:nvGrpSpPr>
      <p:grpSpPr>
        <a:xfrm>
          <a:off x="0" y="0"/>
          <a:ext cx="0" cy="0"/>
          <a:chOff x="0" y="0"/>
          <a:chExt cx="0" cy="0"/>
        </a:xfrm>
      </p:grpSpPr>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22" name="Content Placeholder 21"/>
          <p:cNvSpPr>
            <a:spLocks noGrp="1"/>
          </p:cNvSpPr>
          <p:nvPr>
            <p:ph sz="quarter" idx="18"/>
          </p:nvPr>
        </p:nvSpPr>
        <p:spPr>
          <a:xfrm>
            <a:off x="4282017" y="2195513"/>
            <a:ext cx="3604683" cy="3662362"/>
          </a:xfrm>
          <a:prstGeom prst="rect">
            <a:avLst/>
          </a:prstGeom>
          <a:ln w="28575" cmpd="sng">
            <a:solidFill>
              <a:schemeClr val="bg2"/>
            </a:solidFill>
          </a:ln>
        </p:spPr>
        <p:txBody>
          <a:bodyPr vert="horz" lIns="108000" tIns="93600" bIns="93600"/>
          <a:lstStyle>
            <a:lvl1pPr marL="228589" indent="-228589">
              <a:defRPr sz="1400">
                <a:solidFill>
                  <a:srgbClr val="FFFFFF"/>
                </a:solidFill>
                <a:latin typeface="Open Sans Extrabold"/>
                <a:cs typeface="Open Sans Extrabold"/>
              </a:defRPr>
            </a:lvl1pPr>
            <a:lvl2pPr marL="228589" indent="-228589">
              <a:defRPr sz="1400">
                <a:solidFill>
                  <a:srgbClr val="FFFFFF"/>
                </a:solidFill>
                <a:latin typeface="Open Sans Extrabold"/>
                <a:cs typeface="Open Sans Extrabold"/>
              </a:defRPr>
            </a:lvl2pPr>
            <a:lvl3pPr marL="228589" indent="-228589">
              <a:defRPr sz="1400">
                <a:solidFill>
                  <a:srgbClr val="FFFFFF"/>
                </a:solidFill>
                <a:latin typeface="Open Sans Extrabold"/>
                <a:cs typeface="Open Sans Extrabold"/>
              </a:defRPr>
            </a:lvl3pPr>
            <a:lvl4pPr marL="228589" indent="-228589">
              <a:defRPr sz="1400">
                <a:solidFill>
                  <a:srgbClr val="FFFFFF"/>
                </a:solidFill>
                <a:latin typeface="Open Sans Extrabold"/>
                <a:cs typeface="Open Sans Extrabold"/>
              </a:defRPr>
            </a:lvl4pPr>
            <a:lvl5pPr marL="228589" indent="-228589">
              <a:defRPr sz="1400">
                <a:solidFill>
                  <a:srgbClr val="FFFFFF"/>
                </a:solidFill>
                <a:latin typeface="Open Sans Extrabold"/>
                <a:cs typeface="Open Sans Extrabol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Overview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4468832" y="3195483"/>
            <a:ext cx="3459841" cy="266239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1588" indent="0">
              <a:buNone/>
              <a:defRPr sz="1600">
                <a:latin typeface="Open Sans Extrabold"/>
                <a:cs typeface="Open Sans Extrabold"/>
              </a:defRPr>
            </a:lvl1pPr>
            <a:lvl2pPr marL="1588" indent="0">
              <a:buNone/>
              <a:defRPr sz="1600">
                <a:latin typeface="Open Sans Extrabold"/>
                <a:cs typeface="Open Sans Extrabold"/>
              </a:defRPr>
            </a:lvl2pPr>
            <a:lvl3pPr marL="1588" indent="0">
              <a:buNone/>
              <a:defRPr sz="1600">
                <a:latin typeface="Open Sans Extrabold"/>
                <a:cs typeface="Open Sans Extrabold"/>
              </a:defRPr>
            </a:lvl3pPr>
            <a:lvl4pPr marL="1588" indent="0">
              <a:buNone/>
              <a:defRPr sz="1600">
                <a:latin typeface="Open Sans Extrabold"/>
                <a:cs typeface="Open Sans Extrabold"/>
              </a:defRPr>
            </a:lvl4pPr>
            <a:lvl5pPr marL="1588" indent="0">
              <a:buNone/>
              <a:defRPr sz="1600">
                <a:latin typeface="Open Sans Extrabold"/>
                <a:cs typeface="Open Sans Extrabold"/>
              </a:defRPr>
            </a:lvl5pPr>
          </a:lstStyle>
          <a:p>
            <a:pPr lvl="0"/>
            <a:r>
              <a:rPr lang="en-GB"/>
              <a:t>Click to edit Master text styles</a:t>
            </a:r>
          </a:p>
          <a:p>
            <a:pPr lvl="1"/>
            <a:r>
              <a:rPr lang="en-GB"/>
              <a:t>Second level</a:t>
            </a:r>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Overview 1">
    <p:spTree>
      <p:nvGrpSpPr>
        <p:cNvPr id="1" name=""/>
        <p:cNvGrpSpPr/>
        <p:nvPr/>
      </p:nvGrpSpPr>
      <p:grpSpPr>
        <a:xfrm>
          <a:off x="0" y="0"/>
          <a:ext cx="0" cy="0"/>
          <a:chOff x="0" y="0"/>
          <a:chExt cx="0" cy="0"/>
        </a:xfrm>
      </p:grpSpPr>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6" name="Text Placeholder 40"/>
          <p:cNvSpPr>
            <a:spLocks noGrp="1"/>
          </p:cNvSpPr>
          <p:nvPr>
            <p:ph type="body" sz="quarter" idx="18" hasCustomPrompt="1"/>
          </p:nvPr>
        </p:nvSpPr>
        <p:spPr>
          <a:xfrm>
            <a:off x="4468832" y="3195483"/>
            <a:ext cx="3459841" cy="266239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1588" indent="0">
              <a:buNone/>
              <a:defRPr sz="1600">
                <a:solidFill>
                  <a:srgbClr val="FFFFFF"/>
                </a:solidFill>
                <a:latin typeface="Open Sans Extrabold"/>
                <a:cs typeface="Open Sans Extrabold"/>
              </a:defRPr>
            </a:lvl1pPr>
            <a:lvl2pPr marL="1588" indent="0">
              <a:buNone/>
              <a:defRPr sz="1600">
                <a:solidFill>
                  <a:srgbClr val="FFFFFF"/>
                </a:solidFill>
                <a:latin typeface="Open Sans Extrabold"/>
                <a:cs typeface="Open Sans Extrabold"/>
              </a:defRPr>
            </a:lvl2pPr>
            <a:lvl3pPr marL="1588" indent="0">
              <a:buNone/>
              <a:defRPr sz="1600">
                <a:latin typeface="Open Sans Extrabold"/>
                <a:cs typeface="Open Sans Extrabold"/>
              </a:defRPr>
            </a:lvl3pPr>
            <a:lvl4pPr marL="1588" indent="0">
              <a:buNone/>
              <a:defRPr sz="1600">
                <a:latin typeface="Open Sans Extrabold"/>
                <a:cs typeface="Open Sans Extrabold"/>
              </a:defRPr>
            </a:lvl4pPr>
            <a:lvl5pPr marL="1588" indent="0">
              <a:buNone/>
              <a:defRPr sz="1600">
                <a:latin typeface="Open Sans Extrabold"/>
                <a:cs typeface="Open Sans Extrabold"/>
              </a:defRPr>
            </a:lvl5pPr>
          </a:lstStyle>
          <a:p>
            <a:pPr lvl="0"/>
            <a:r>
              <a:rPr lang="en-GB"/>
              <a:t>Click to edit Master text styles</a:t>
            </a:r>
          </a:p>
          <a:p>
            <a:pPr lvl="1"/>
            <a:r>
              <a:rPr lang="en-GB"/>
              <a:t>Second level</a:t>
            </a:r>
            <a:endParaRPr lang="en-US"/>
          </a:p>
        </p:txBody>
      </p:sp>
      <p:sp>
        <p:nvSpPr>
          <p:cNvPr id="8"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9" name="Picture 8"/>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16121C-B2A7-934E-A438-73C1BB6050E6}" type="datetimeFigureOut">
              <a:rPr lang="en-GB" smtClean="0"/>
              <a:t>29/05/2018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1623820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1 text box and Statist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46545" y="6237644"/>
            <a:ext cx="1354667" cy="334028"/>
          </a:xfrm>
          <a:prstGeom prst="rect">
            <a:avLst/>
          </a:prstGeom>
        </p:spPr>
      </p:pic>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20"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3" name="Text Placeholder 2"/>
          <p:cNvSpPr>
            <a:spLocks noGrp="1"/>
          </p:cNvSpPr>
          <p:nvPr>
            <p:ph type="body" sz="quarter" idx="18" hasCustomPrompt="1"/>
          </p:nvPr>
        </p:nvSpPr>
        <p:spPr>
          <a:xfrm>
            <a:off x="4292603" y="2195515"/>
            <a:ext cx="3365500" cy="2770187"/>
          </a:xfrm>
          <a:prstGeom prst="rect">
            <a:avLst/>
          </a:prstGeom>
          <a:solidFill>
            <a:schemeClr val="bg1">
              <a:alpha val="50000"/>
            </a:schemeClr>
          </a:solidFill>
        </p:spPr>
        <p:txBody>
          <a:bodyPr vert="horz"/>
          <a:lstStyle>
            <a:lvl1pPr marL="0" indent="0">
              <a:buNone/>
              <a:defRPr sz="6000">
                <a:latin typeface="Open Sans Extrabold"/>
                <a:cs typeface="Open Sans Extrabold"/>
              </a:defRPr>
            </a:lvl1pPr>
            <a:lvl2pPr marL="1588" indent="0" algn="l">
              <a:buFontTx/>
              <a:buNone/>
              <a:defRPr sz="1200">
                <a:latin typeface="Open Sans "/>
                <a:cs typeface="Open Sans "/>
              </a:defRPr>
            </a:lvl2pPr>
            <a:lvl3pPr marL="1588" indent="0" algn="l">
              <a:buFontTx/>
              <a:buNone/>
              <a:defRPr sz="1200">
                <a:latin typeface="Open Sans "/>
                <a:cs typeface="Open Sans "/>
              </a:defRPr>
            </a:lvl3pPr>
            <a:lvl4pPr marL="1588" indent="0" algn="l">
              <a:buFontTx/>
              <a:buNone/>
              <a:defRPr sz="1200">
                <a:latin typeface="Open Sans "/>
                <a:cs typeface="Open Sans "/>
              </a:defRPr>
            </a:lvl4pPr>
            <a:lvl5pPr marL="1588" indent="0" algn="l">
              <a:buFontTx/>
              <a:buNone/>
              <a:defRPr sz="1200">
                <a:latin typeface="Open Sans "/>
                <a:cs typeface="Open Sans "/>
              </a:defRPr>
            </a:lvl5pPr>
          </a:lstStyle>
          <a:p>
            <a:pPr lvl="0"/>
            <a:r>
              <a:rPr lang="en-GB"/>
              <a:t>Main Stat</a:t>
            </a:r>
          </a:p>
          <a:p>
            <a:pPr lvl="1"/>
            <a:r>
              <a:rPr lang="en-GB"/>
              <a:t>Second level</a:t>
            </a:r>
          </a:p>
          <a:p>
            <a:pPr lvl="2"/>
            <a:r>
              <a:rPr lang="en-GB"/>
              <a:t>Third level</a:t>
            </a:r>
          </a:p>
          <a:p>
            <a:pPr lvl="3"/>
            <a:r>
              <a:rPr lang="en-GB"/>
              <a:t>Fourth level</a:t>
            </a:r>
          </a:p>
          <a:p>
            <a:pPr lvl="4"/>
            <a:r>
              <a:rPr lang="en-GB"/>
              <a:t>Fifth level</a:t>
            </a:r>
            <a:endParaRPr lang="en-US"/>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1 text box and Statistic">
    <p:spTree>
      <p:nvGrpSpPr>
        <p:cNvPr id="1" name=""/>
        <p:cNvGrpSpPr/>
        <p:nvPr/>
      </p:nvGrpSpPr>
      <p:grpSpPr>
        <a:xfrm>
          <a:off x="0" y="0"/>
          <a:ext cx="0" cy="0"/>
          <a:chOff x="0" y="0"/>
          <a:chExt cx="0" cy="0"/>
        </a:xfrm>
      </p:grpSpPr>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3" name="Text Placeholder 2"/>
          <p:cNvSpPr>
            <a:spLocks noGrp="1"/>
          </p:cNvSpPr>
          <p:nvPr>
            <p:ph type="body" sz="quarter" idx="18" hasCustomPrompt="1"/>
          </p:nvPr>
        </p:nvSpPr>
        <p:spPr>
          <a:xfrm>
            <a:off x="4292603" y="2195515"/>
            <a:ext cx="3365500" cy="2770187"/>
          </a:xfrm>
          <a:prstGeom prst="rect">
            <a:avLst/>
          </a:prstGeom>
          <a:solidFill>
            <a:schemeClr val="bg1">
              <a:alpha val="50000"/>
            </a:schemeClr>
          </a:solidFill>
        </p:spPr>
        <p:txBody>
          <a:bodyPr vert="horz"/>
          <a:lstStyle>
            <a:lvl1pPr marL="0" indent="0">
              <a:buNone/>
              <a:defRPr sz="6000">
                <a:latin typeface="Open Sans Extrabold"/>
                <a:cs typeface="Open Sans Extrabold"/>
              </a:defRPr>
            </a:lvl1pPr>
            <a:lvl2pPr marL="1588" indent="0" algn="l">
              <a:buFontTx/>
              <a:buNone/>
              <a:defRPr sz="1200">
                <a:latin typeface="Open Sans "/>
                <a:cs typeface="Open Sans "/>
              </a:defRPr>
            </a:lvl2pPr>
            <a:lvl3pPr marL="1588" indent="0" algn="l">
              <a:buFontTx/>
              <a:buNone/>
              <a:defRPr sz="1200">
                <a:latin typeface="Open Sans "/>
                <a:cs typeface="Open Sans "/>
              </a:defRPr>
            </a:lvl3pPr>
            <a:lvl4pPr marL="1588" indent="0" algn="l">
              <a:buFontTx/>
              <a:buNone/>
              <a:defRPr sz="1200">
                <a:latin typeface="Open Sans "/>
                <a:cs typeface="Open Sans "/>
              </a:defRPr>
            </a:lvl4pPr>
            <a:lvl5pPr marL="1588" indent="0" algn="l">
              <a:buFontTx/>
              <a:buNone/>
              <a:defRPr sz="1200">
                <a:latin typeface="Open Sans "/>
                <a:cs typeface="Open Sans "/>
              </a:defRPr>
            </a:lvl5pPr>
          </a:lstStyle>
          <a:p>
            <a:pPr lvl="0"/>
            <a:r>
              <a:rPr lang="en-GB"/>
              <a:t>Main Stat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2 text boxes &amp; Contact Detail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46545" y="6237644"/>
            <a:ext cx="1354667" cy="334028"/>
          </a:xfrm>
          <a:prstGeom prst="rect">
            <a:avLst/>
          </a:prstGeom>
        </p:spPr>
      </p:pic>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20"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9" name="Text Placeholder 40"/>
          <p:cNvSpPr>
            <a:spLocks noGrp="1"/>
          </p:cNvSpPr>
          <p:nvPr>
            <p:ph type="body" sz="quarter" idx="18" hasCustomPrompt="1"/>
          </p:nvPr>
        </p:nvSpPr>
        <p:spPr>
          <a:xfrm>
            <a:off x="4351050" y="2195513"/>
            <a:ext cx="3488807" cy="1516164"/>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hasCustomPrompt="1"/>
          </p:nvPr>
        </p:nvSpPr>
        <p:spPr>
          <a:xfrm>
            <a:off x="4351869" y="3892555"/>
            <a:ext cx="3488267" cy="1965325"/>
          </a:xfrm>
          <a:prstGeom prst="rect">
            <a:avLst/>
          </a:prstGeom>
          <a:solidFill>
            <a:schemeClr val="bg2">
              <a:alpha val="50000"/>
            </a:schemeClr>
          </a:solidFill>
        </p:spPr>
        <p:txBody>
          <a:bodyPr vert="horz"/>
          <a:lstStyle>
            <a:lvl1pPr marL="0" indent="0">
              <a:buNone/>
              <a:defRPr sz="1200" baseline="0">
                <a:latin typeface="Open Sans Extrabold"/>
                <a:cs typeface="Open Sans Extrabold"/>
              </a:defRPr>
            </a:lvl1pPr>
            <a:lvl2pPr marL="0" indent="0">
              <a:buNone/>
              <a:defRPr sz="1200">
                <a:latin typeface="Open Sans"/>
                <a:cs typeface="Open Sans"/>
              </a:defRPr>
            </a:lvl2pPr>
            <a:lvl3pPr marL="0" indent="0">
              <a:buNone/>
              <a:defRPr sz="1200">
                <a:solidFill>
                  <a:schemeClr val="bg1"/>
                </a:solidFill>
                <a:latin typeface="Open Sans Extrabold"/>
                <a:cs typeface="Open Sans Extrabold"/>
              </a:defRPr>
            </a:lvl3pPr>
            <a:lvl4pPr marL="3175" indent="0">
              <a:buNone/>
              <a:defRPr sz="1200">
                <a:solidFill>
                  <a:srgbClr val="FFFFFF"/>
                </a:solidFill>
                <a:latin typeface="Open Sans"/>
                <a:cs typeface="Open Sans"/>
              </a:defRPr>
            </a:lvl4pPr>
            <a:lvl5pPr marL="1588" indent="0">
              <a:buNone/>
              <a:defRPr sz="1200">
                <a:latin typeface="Open Sans Extrabold"/>
                <a:cs typeface="Open Sans Extrabold"/>
              </a:defRPr>
            </a:lvl5pPr>
          </a:lstStyle>
          <a:p>
            <a:pPr lvl="0"/>
            <a:r>
              <a:rPr lang="en-GB"/>
              <a:t>Contact Details go here</a:t>
            </a:r>
          </a:p>
          <a:p>
            <a:pPr lvl="1"/>
            <a:r>
              <a:rPr lang="en-GB"/>
              <a:t>Second level</a:t>
            </a:r>
          </a:p>
          <a:p>
            <a:pPr lvl="2"/>
            <a:r>
              <a:rPr lang="en-GB"/>
              <a:t>Third level</a:t>
            </a:r>
          </a:p>
          <a:p>
            <a:pPr lvl="3"/>
            <a:r>
              <a:rPr lang="en-GB"/>
              <a:t>Fourth level</a:t>
            </a:r>
          </a:p>
          <a:p>
            <a:pPr lvl="4"/>
            <a:r>
              <a:rPr lang="en-GB"/>
              <a:t>Fifth level</a:t>
            </a:r>
            <a:endParaRPr lang="en-US"/>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 text boxes &amp; Contact Details">
    <p:spTree>
      <p:nvGrpSpPr>
        <p:cNvPr id="1" name=""/>
        <p:cNvGrpSpPr/>
        <p:nvPr/>
      </p:nvGrpSpPr>
      <p:grpSpPr>
        <a:xfrm>
          <a:off x="0" y="0"/>
          <a:ext cx="0" cy="0"/>
          <a:chOff x="0" y="0"/>
          <a:chExt cx="0" cy="0"/>
        </a:xfrm>
      </p:grpSpPr>
      <p:sp>
        <p:nvSpPr>
          <p:cNvPr id="8"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19"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9" name="Text Placeholder 40"/>
          <p:cNvSpPr>
            <a:spLocks noGrp="1"/>
          </p:cNvSpPr>
          <p:nvPr>
            <p:ph type="body" sz="quarter" idx="18" hasCustomPrompt="1"/>
          </p:nvPr>
        </p:nvSpPr>
        <p:spPr>
          <a:xfrm>
            <a:off x="4351050" y="2195513"/>
            <a:ext cx="3488807" cy="1516164"/>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hasCustomPrompt="1"/>
          </p:nvPr>
        </p:nvSpPr>
        <p:spPr>
          <a:xfrm>
            <a:off x="4351869" y="3892555"/>
            <a:ext cx="3488267" cy="1965325"/>
          </a:xfrm>
          <a:prstGeom prst="rect">
            <a:avLst/>
          </a:prstGeom>
          <a:solidFill>
            <a:schemeClr val="bg2">
              <a:alpha val="50000"/>
            </a:schemeClr>
          </a:solidFill>
        </p:spPr>
        <p:txBody>
          <a:bodyPr vert="horz"/>
          <a:lstStyle>
            <a:lvl1pPr marL="0" indent="0">
              <a:buNone/>
              <a:defRPr sz="1200" baseline="0">
                <a:latin typeface="Open Sans Extrabold"/>
                <a:cs typeface="Open Sans Extrabold"/>
              </a:defRPr>
            </a:lvl1pPr>
            <a:lvl2pPr marL="0" indent="0">
              <a:buNone/>
              <a:defRPr sz="1200">
                <a:latin typeface="Open Sans"/>
                <a:cs typeface="Open Sans"/>
              </a:defRPr>
            </a:lvl2pPr>
            <a:lvl3pPr marL="0" indent="0">
              <a:buNone/>
              <a:defRPr sz="1200">
                <a:solidFill>
                  <a:schemeClr val="bg1"/>
                </a:solidFill>
                <a:latin typeface="Open Sans Extrabold"/>
                <a:cs typeface="Open Sans Extrabold"/>
              </a:defRPr>
            </a:lvl3pPr>
            <a:lvl4pPr marL="3175" indent="0">
              <a:buNone/>
              <a:defRPr sz="1200">
                <a:solidFill>
                  <a:srgbClr val="FFFFFF"/>
                </a:solidFill>
                <a:latin typeface="Open Sans"/>
                <a:cs typeface="Open Sans"/>
              </a:defRPr>
            </a:lvl4pPr>
            <a:lvl5pPr marL="1588" indent="0">
              <a:buNone/>
              <a:defRPr sz="1200">
                <a:latin typeface="Open Sans Extrabold"/>
                <a:cs typeface="Open Sans Extrabold"/>
              </a:defRPr>
            </a:lvl5pPr>
          </a:lstStyle>
          <a:p>
            <a:pPr lvl="0"/>
            <a:r>
              <a:rPr lang="en-GB"/>
              <a:t>Contact Details go here</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1" name="Picture 10"/>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Intro Para,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4468832" y="3195483"/>
            <a:ext cx="3459841" cy="266239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0" indent="0">
              <a:buNone/>
              <a:defRPr sz="1600">
                <a:latin typeface="Open Sans Extrabold"/>
                <a:cs typeface="Open Sans Extrabold"/>
              </a:defRPr>
            </a:lvl1pPr>
            <a:lvl2pPr marL="0" indent="0">
              <a:buNone/>
              <a:defRPr sz="1600">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5"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Intro Para,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0" indent="0">
              <a:buNone/>
              <a:defRPr sz="1600">
                <a:latin typeface="Open Sans Extrabold"/>
                <a:cs typeface="Open Sans Extrabold"/>
              </a:defRPr>
            </a:lvl1pPr>
            <a:lvl2pPr marL="0" indent="0">
              <a:buNone/>
              <a:defRPr sz="1600">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5"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Text Placeholder 2"/>
          <p:cNvSpPr>
            <a:spLocks noGrp="1"/>
          </p:cNvSpPr>
          <p:nvPr>
            <p:ph type="body" sz="quarter" idx="18" hasCustomPrompt="1"/>
          </p:nvPr>
        </p:nvSpPr>
        <p:spPr>
          <a:xfrm>
            <a:off x="4292603" y="3195488"/>
            <a:ext cx="3365500" cy="2662391"/>
          </a:xfrm>
          <a:prstGeom prst="rect">
            <a:avLst/>
          </a:prstGeom>
          <a:solidFill>
            <a:schemeClr val="bg1">
              <a:alpha val="50000"/>
            </a:schemeClr>
          </a:solidFill>
        </p:spPr>
        <p:txBody>
          <a:bodyPr vert="horz"/>
          <a:lstStyle>
            <a:lvl1pPr marL="0" indent="0">
              <a:buNone/>
              <a:defRPr sz="6000">
                <a:latin typeface="Open Sans Extrabold"/>
                <a:cs typeface="Open Sans Extrabold"/>
              </a:defRPr>
            </a:lvl1pPr>
            <a:lvl2pPr marL="1588" indent="0" algn="l">
              <a:buFontTx/>
              <a:buNone/>
              <a:defRPr sz="1200">
                <a:latin typeface="Open Sans "/>
                <a:cs typeface="Open Sans "/>
              </a:defRPr>
            </a:lvl2pPr>
            <a:lvl3pPr marL="1588" indent="0" algn="l">
              <a:buFontTx/>
              <a:buNone/>
              <a:defRPr sz="1200">
                <a:latin typeface="Open Sans "/>
                <a:cs typeface="Open Sans "/>
              </a:defRPr>
            </a:lvl3pPr>
            <a:lvl4pPr marL="1588" indent="0" algn="l">
              <a:buFontTx/>
              <a:buNone/>
              <a:defRPr sz="1200">
                <a:latin typeface="Open Sans "/>
                <a:cs typeface="Open Sans "/>
              </a:defRPr>
            </a:lvl4pPr>
            <a:lvl5pPr marL="1588" indent="0" algn="l">
              <a:buFontTx/>
              <a:buNone/>
              <a:defRPr sz="1200">
                <a:latin typeface="Open Sans "/>
                <a:cs typeface="Open Sans "/>
              </a:defRPr>
            </a:lvl5pPr>
          </a:lstStyle>
          <a:p>
            <a:pPr lvl="0"/>
            <a:r>
              <a:rPr lang="en-GB"/>
              <a:t>Main Stat</a:t>
            </a:r>
          </a:p>
          <a:p>
            <a:pPr lvl="1"/>
            <a:r>
              <a:rPr lang="en-GB"/>
              <a:t>Second level</a:t>
            </a:r>
          </a:p>
          <a:p>
            <a:pPr lvl="2"/>
            <a:r>
              <a:rPr lang="en-GB"/>
              <a:t>Third level</a:t>
            </a:r>
          </a:p>
          <a:p>
            <a:pPr lvl="3"/>
            <a:r>
              <a:rPr lang="en-GB"/>
              <a:t>Fourth level</a:t>
            </a:r>
          </a:p>
          <a:p>
            <a:pPr lvl="4"/>
            <a:r>
              <a:rPr lang="en-GB"/>
              <a:t>Fifth level</a:t>
            </a:r>
            <a:endParaRPr lang="en-US"/>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Intro Para,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479877" y="550057"/>
            <a:ext cx="11252809" cy="728138"/>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69" y="1335554"/>
            <a:ext cx="8106083" cy="61451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6" name="Table Placeholder 5"/>
          <p:cNvSpPr>
            <a:spLocks noGrp="1"/>
          </p:cNvSpPr>
          <p:nvPr>
            <p:ph type="tbl" sz="quarter" idx="18"/>
          </p:nvPr>
        </p:nvSpPr>
        <p:spPr>
          <a:xfrm>
            <a:off x="472017" y="2032005"/>
            <a:ext cx="11260667" cy="3998913"/>
          </a:xfrm>
          <a:prstGeom prst="rect">
            <a:avLst/>
          </a:prstGeom>
        </p:spPr>
        <p:txBody>
          <a:bodyPr vert="horz"/>
          <a:lstStyle/>
          <a:p>
            <a:endParaRPr lang="en-US"/>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Intro Para,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6" name="Text Placeholder 40"/>
          <p:cNvSpPr>
            <a:spLocks noGrp="1"/>
          </p:cNvSpPr>
          <p:nvPr>
            <p:ph type="body" sz="quarter" idx="18" hasCustomPrompt="1"/>
          </p:nvPr>
        </p:nvSpPr>
        <p:spPr>
          <a:xfrm>
            <a:off x="4468832" y="3195483"/>
            <a:ext cx="3459841" cy="266239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0" indent="0">
              <a:buNone/>
              <a:defRPr sz="1600">
                <a:solidFill>
                  <a:srgbClr val="FFFFFF"/>
                </a:solidFill>
                <a:latin typeface="Open Sans Extrabold"/>
                <a:cs typeface="Open Sans Extrabold"/>
              </a:defRPr>
            </a:lvl1pPr>
            <a:lvl2pPr marL="0" indent="0">
              <a:buNone/>
              <a:defRPr sz="1600">
                <a:solidFill>
                  <a:srgbClr val="FFFFFF"/>
                </a:solidFill>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5"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Intro Para,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479875"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3195488"/>
            <a:ext cx="3488807" cy="2662391"/>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72021" y="2019300"/>
            <a:ext cx="8106833" cy="1085850"/>
          </a:xfrm>
          <a:prstGeom prst="rect">
            <a:avLst/>
          </a:prstGeom>
        </p:spPr>
        <p:txBody>
          <a:bodyPr vert="horz"/>
          <a:lstStyle>
            <a:lvl1pPr marL="0" indent="0">
              <a:buNone/>
              <a:defRPr sz="1600">
                <a:solidFill>
                  <a:srgbClr val="FFFFFF"/>
                </a:solidFill>
                <a:latin typeface="Open Sans Extrabold"/>
                <a:cs typeface="Open Sans Extrabold"/>
              </a:defRPr>
            </a:lvl1pPr>
            <a:lvl2pPr marL="0" indent="0">
              <a:buNone/>
              <a:defRPr sz="1600">
                <a:solidFill>
                  <a:srgbClr val="FFFFFF"/>
                </a:solidFill>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5"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
        <p:nvSpPr>
          <p:cNvPr id="11" name="Text Placeholder 2"/>
          <p:cNvSpPr>
            <a:spLocks noGrp="1"/>
          </p:cNvSpPr>
          <p:nvPr>
            <p:ph type="body" sz="quarter" idx="18" hasCustomPrompt="1"/>
          </p:nvPr>
        </p:nvSpPr>
        <p:spPr>
          <a:xfrm>
            <a:off x="4292603" y="3195488"/>
            <a:ext cx="3365500" cy="2662391"/>
          </a:xfrm>
          <a:prstGeom prst="rect">
            <a:avLst/>
          </a:prstGeom>
          <a:solidFill>
            <a:schemeClr val="bg1">
              <a:alpha val="50000"/>
            </a:schemeClr>
          </a:solidFill>
        </p:spPr>
        <p:txBody>
          <a:bodyPr vert="horz"/>
          <a:lstStyle>
            <a:lvl1pPr marL="0" indent="0">
              <a:buNone/>
              <a:defRPr sz="6000">
                <a:latin typeface="Open Sans Extrabold"/>
                <a:cs typeface="Open Sans Extrabold"/>
              </a:defRPr>
            </a:lvl1pPr>
            <a:lvl2pPr marL="1588" indent="0" algn="l">
              <a:buFontTx/>
              <a:buNone/>
              <a:defRPr sz="1200">
                <a:latin typeface="Open Sans "/>
                <a:cs typeface="Open Sans "/>
              </a:defRPr>
            </a:lvl2pPr>
            <a:lvl3pPr marL="1588" indent="0" algn="l">
              <a:buFontTx/>
              <a:buNone/>
              <a:defRPr sz="1200">
                <a:latin typeface="Open Sans "/>
                <a:cs typeface="Open Sans "/>
              </a:defRPr>
            </a:lvl3pPr>
            <a:lvl4pPr marL="1588" indent="0" algn="l">
              <a:buFontTx/>
              <a:buNone/>
              <a:defRPr sz="1200">
                <a:latin typeface="Open Sans "/>
                <a:cs typeface="Open Sans "/>
              </a:defRPr>
            </a:lvl4pPr>
            <a:lvl5pPr marL="1588" indent="0" algn="l">
              <a:buFontTx/>
              <a:buNone/>
              <a:defRPr sz="1200">
                <a:latin typeface="Open Sans "/>
                <a:cs typeface="Open Sans "/>
              </a:defRPr>
            </a:lvl5pPr>
          </a:lstStyle>
          <a:p>
            <a:pPr lvl="0"/>
            <a:r>
              <a:rPr lang="en-GB"/>
              <a:t>Main Stat</a:t>
            </a:r>
          </a:p>
          <a:p>
            <a:pPr lvl="1"/>
            <a:r>
              <a:rPr lang="en-GB"/>
              <a:t>Second level</a:t>
            </a:r>
          </a:p>
          <a:p>
            <a:pPr lvl="2"/>
            <a:r>
              <a:rPr lang="en-GB"/>
              <a:t>Third level</a:t>
            </a:r>
          </a:p>
          <a:p>
            <a:pPr lvl="3"/>
            <a:r>
              <a:rPr lang="en-GB"/>
              <a:t>Fourth level</a:t>
            </a:r>
          </a:p>
          <a:p>
            <a:pPr lvl="4"/>
            <a:r>
              <a:rPr lang="en-GB"/>
              <a:t>Fifth level</a:t>
            </a:r>
            <a:endParaRPr 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4468832" y="2195513"/>
            <a:ext cx="3459841"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16121C-B2A7-934E-A438-73C1BB6050E6}" type="datetimeFigureOut">
              <a:rPr lang="en-GB" smtClean="0"/>
              <a:t>29/05/2018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937909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6" name="Text Placeholder 40"/>
          <p:cNvSpPr>
            <a:spLocks noGrp="1"/>
          </p:cNvSpPr>
          <p:nvPr>
            <p:ph type="body" sz="quarter" idx="18" hasCustomPrompt="1"/>
          </p:nvPr>
        </p:nvSpPr>
        <p:spPr>
          <a:xfrm>
            <a:off x="4468832" y="2195513"/>
            <a:ext cx="3459841"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1 text boxe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tx1"/>
                </a:solidFill>
              </a:defRPr>
            </a:lvl1pPr>
          </a:lstStyle>
          <a:p>
            <a:r>
              <a:rPr lang="en-GB"/>
              <a:t>Click to edit Master title style</a:t>
            </a:r>
            <a:endParaRPr lang="en-US"/>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Subtitle 2"/>
          <p:cNvSpPr>
            <a:spLocks noGrp="1"/>
          </p:cNvSpPr>
          <p:nvPr>
            <p:ph type="subTitle" idx="1"/>
          </p:nvPr>
        </p:nvSpPr>
        <p:spPr>
          <a:xfrm>
            <a:off x="512651" y="2113935"/>
            <a:ext cx="5987564" cy="3547806"/>
          </a:xfrm>
          <a:prstGeom prst="rect">
            <a:avLst/>
          </a:prstGeom>
        </p:spPr>
        <p:txBody>
          <a:bodyPr>
            <a:normAutofit/>
          </a:bodyPr>
          <a:lstStyle>
            <a:lvl1pPr marL="0" indent="0" algn="l">
              <a:buNone/>
              <a:defRPr sz="18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1 text boxe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cxnSp>
        <p:nvCxnSpPr>
          <p:cNvPr id="7" name="Straight Connector 6"/>
          <p:cNvCxnSpPr/>
          <p:nvPr userDrawn="1"/>
        </p:nvCxnSpPr>
        <p:spPr>
          <a:xfrm>
            <a:off x="1425840" y="754255"/>
            <a:ext cx="58391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57474" y="4743432"/>
            <a:ext cx="606123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a:stretch>
            <a:fillRect/>
          </a:stretch>
        </p:blipFill>
        <p:spPr>
          <a:xfrm>
            <a:off x="669567" y="525408"/>
            <a:ext cx="623224" cy="329942"/>
          </a:xfrm>
          <a:prstGeom prst="rect">
            <a:avLst/>
          </a:prstGeom>
        </p:spPr>
      </p:pic>
      <p:pic>
        <p:nvPicPr>
          <p:cNvPr id="13" name="Picture 12"/>
          <p:cNvPicPr>
            <a:picLocks noChangeAspect="1"/>
          </p:cNvPicPr>
          <p:nvPr userDrawn="1"/>
        </p:nvPicPr>
        <p:blipFill>
          <a:blip r:embed="rId3"/>
          <a:stretch>
            <a:fillRect/>
          </a:stretch>
        </p:blipFill>
        <p:spPr>
          <a:xfrm rot="10800000">
            <a:off x="6870320" y="4557674"/>
            <a:ext cx="394629" cy="208921"/>
          </a:xfrm>
          <a:prstGeom prst="rect">
            <a:avLst/>
          </a:prstGeom>
        </p:spPr>
      </p:pic>
      <p:sp>
        <p:nvSpPr>
          <p:cNvPr id="15" name="Text Placeholder 22"/>
          <p:cNvSpPr>
            <a:spLocks noGrp="1"/>
          </p:cNvSpPr>
          <p:nvPr>
            <p:ph type="body" sz="quarter" idx="22"/>
          </p:nvPr>
        </p:nvSpPr>
        <p:spPr>
          <a:xfrm>
            <a:off x="646545" y="4385619"/>
            <a:ext cx="3697704" cy="704645"/>
          </a:xfrm>
          <a:prstGeom prst="rect">
            <a:avLst/>
          </a:prstGeom>
        </p:spPr>
        <p:txBody>
          <a:bodyPr vert="horz"/>
          <a:lstStyle>
            <a:lvl1pPr marL="0" indent="0">
              <a:buNone/>
              <a:defRPr sz="1200">
                <a:solidFill>
                  <a:schemeClr val="tx1"/>
                </a:solidFill>
                <a:latin typeface="Open Sans"/>
                <a:cs typeface="Open Sans"/>
              </a:defRPr>
            </a:lvl1pPr>
            <a:lvl2pPr marL="0" indent="0">
              <a:buNone/>
              <a:defRPr sz="1200">
                <a:solidFill>
                  <a:schemeClr val="tx1"/>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sp>
        <p:nvSpPr>
          <p:cNvPr id="16" name="Subtitle 2"/>
          <p:cNvSpPr>
            <a:spLocks noGrp="1"/>
          </p:cNvSpPr>
          <p:nvPr>
            <p:ph type="subTitle" idx="1"/>
          </p:nvPr>
        </p:nvSpPr>
        <p:spPr>
          <a:xfrm>
            <a:off x="669567" y="958957"/>
            <a:ext cx="6595380" cy="3236145"/>
          </a:xfrm>
          <a:prstGeom prst="rect">
            <a:avLst/>
          </a:prstGeom>
        </p:spPr>
        <p:txBody>
          <a:bodyPr>
            <a:normAutofit/>
          </a:bodyPr>
          <a:lstStyle>
            <a:lvl1pPr marL="0" indent="0" algn="l">
              <a:buNone/>
              <a:defRPr sz="18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 text boxe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2651" y="550061"/>
            <a:ext cx="8065240" cy="1470025"/>
          </a:xfrm>
          <a:prstGeom prst="rect">
            <a:avLst/>
          </a:prstGeom>
        </p:spPr>
        <p:txBody>
          <a:bodyPr/>
          <a:lstStyle>
            <a:lvl1pPr>
              <a:defRPr>
                <a:solidFill>
                  <a:srgbClr val="FFFFFF"/>
                </a:solidFill>
              </a:defRPr>
            </a:lvl1pPr>
          </a:lstStyle>
          <a:p>
            <a:r>
              <a:rPr lang="en-GB"/>
              <a:t>Click to edit Master title style</a:t>
            </a:r>
            <a:endParaRPr lang="en-US"/>
          </a:p>
        </p:txBody>
      </p:sp>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9" name="Subtitle 2"/>
          <p:cNvSpPr>
            <a:spLocks noGrp="1"/>
          </p:cNvSpPr>
          <p:nvPr>
            <p:ph type="subTitle" idx="1"/>
          </p:nvPr>
        </p:nvSpPr>
        <p:spPr>
          <a:xfrm>
            <a:off x="512651" y="2113935"/>
            <a:ext cx="5987564" cy="3547806"/>
          </a:xfrm>
          <a:prstGeom prst="rect">
            <a:avLst/>
          </a:prstGeom>
        </p:spPr>
        <p:txBody>
          <a:bodyPr>
            <a:normAutofit/>
          </a:bodyPr>
          <a:lstStyle>
            <a:lvl1pPr marL="0" indent="0" algn="l">
              <a:buNone/>
              <a:defRPr sz="18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1 text boxe and image">
    <p:spTree>
      <p:nvGrpSpPr>
        <p:cNvPr id="1" name=""/>
        <p:cNvGrpSpPr/>
        <p:nvPr/>
      </p:nvGrpSpPr>
      <p:grpSpPr>
        <a:xfrm>
          <a:off x="0" y="0"/>
          <a:ext cx="0" cy="0"/>
          <a:chOff x="0" y="0"/>
          <a:chExt cx="0" cy="0"/>
        </a:xfrm>
      </p:grpSpPr>
      <p:sp>
        <p:nvSpPr>
          <p:cNvPr id="8" name="Picture Placeholder 4"/>
          <p:cNvSpPr>
            <a:spLocks noGrp="1"/>
          </p:cNvSpPr>
          <p:nvPr>
            <p:ph type="pic" sz="quarter" idx="20"/>
          </p:nvPr>
        </p:nvSpPr>
        <p:spPr>
          <a:xfrm>
            <a:off x="8134389" y="-11112"/>
            <a:ext cx="4057611" cy="4673242"/>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sp>
        <p:nvSpPr>
          <p:cNvPr id="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0" name="Picture 9"/>
          <p:cNvPicPr>
            <a:picLocks noChangeAspect="1"/>
          </p:cNvPicPr>
          <p:nvPr userDrawn="1"/>
        </p:nvPicPr>
        <p:blipFill>
          <a:blip r:embed="rId2"/>
          <a:stretch>
            <a:fillRect/>
          </a:stretch>
        </p:blipFill>
        <p:spPr>
          <a:xfrm>
            <a:off x="663480" y="6241473"/>
            <a:ext cx="1337733" cy="330200"/>
          </a:xfrm>
          <a:prstGeom prst="rect">
            <a:avLst/>
          </a:prstGeom>
        </p:spPr>
      </p:pic>
      <p:cxnSp>
        <p:nvCxnSpPr>
          <p:cNvPr id="11" name="Straight Connector 10"/>
          <p:cNvCxnSpPr/>
          <p:nvPr userDrawn="1"/>
        </p:nvCxnSpPr>
        <p:spPr>
          <a:xfrm>
            <a:off x="1425840" y="754255"/>
            <a:ext cx="5839109"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57474" y="4743432"/>
            <a:ext cx="6061239"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2"/>
          <p:cNvSpPr>
            <a:spLocks noGrp="1"/>
          </p:cNvSpPr>
          <p:nvPr>
            <p:ph type="body" sz="quarter" idx="22"/>
          </p:nvPr>
        </p:nvSpPr>
        <p:spPr>
          <a:xfrm>
            <a:off x="646545" y="4385619"/>
            <a:ext cx="3697704" cy="704645"/>
          </a:xfrm>
          <a:prstGeom prst="rect">
            <a:avLst/>
          </a:prstGeom>
        </p:spPr>
        <p:txBody>
          <a:bodyPr vert="horz"/>
          <a:lstStyle>
            <a:lvl1pPr marL="0" indent="0">
              <a:buNone/>
              <a:defRPr sz="1200">
                <a:solidFill>
                  <a:schemeClr val="bg2"/>
                </a:solidFill>
                <a:latin typeface="Open Sans"/>
                <a:cs typeface="Open Sans"/>
              </a:defRPr>
            </a:lvl1pPr>
            <a:lvl2pPr marL="0" indent="0">
              <a:buNone/>
              <a:defRPr sz="1200">
                <a:solidFill>
                  <a:schemeClr val="bg2"/>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sp>
        <p:nvSpPr>
          <p:cNvPr id="16" name="Subtitle 2"/>
          <p:cNvSpPr>
            <a:spLocks noGrp="1"/>
          </p:cNvSpPr>
          <p:nvPr>
            <p:ph type="subTitle" idx="1"/>
          </p:nvPr>
        </p:nvSpPr>
        <p:spPr>
          <a:xfrm>
            <a:off x="669567" y="958957"/>
            <a:ext cx="6595380" cy="3236145"/>
          </a:xfrm>
          <a:prstGeom prst="rect">
            <a:avLst/>
          </a:prstGeom>
        </p:spPr>
        <p:txBody>
          <a:bodyPr>
            <a:normAutofit/>
          </a:bodyPr>
          <a:lstStyle>
            <a:lvl1pPr marL="0" indent="0" algn="l">
              <a:buNone/>
              <a:defRPr sz="18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pic>
        <p:nvPicPr>
          <p:cNvPr id="19" name="Picture 18"/>
          <p:cNvPicPr>
            <a:picLocks noChangeAspect="1"/>
          </p:cNvPicPr>
          <p:nvPr userDrawn="1"/>
        </p:nvPicPr>
        <p:blipFill>
          <a:blip r:embed="rId3"/>
          <a:stretch>
            <a:fillRect/>
          </a:stretch>
        </p:blipFill>
        <p:spPr>
          <a:xfrm>
            <a:off x="669568" y="525408"/>
            <a:ext cx="626533" cy="330200"/>
          </a:xfrm>
          <a:prstGeom prst="rect">
            <a:avLst/>
          </a:prstGeom>
        </p:spPr>
      </p:pic>
      <p:pic>
        <p:nvPicPr>
          <p:cNvPr id="21" name="Picture 20"/>
          <p:cNvPicPr>
            <a:picLocks noChangeAspect="1"/>
          </p:cNvPicPr>
          <p:nvPr userDrawn="1"/>
        </p:nvPicPr>
        <p:blipFill>
          <a:blip r:embed="rId3"/>
          <a:stretch>
            <a:fillRect/>
          </a:stretch>
        </p:blipFill>
        <p:spPr>
          <a:xfrm rot="10800000">
            <a:off x="6868531" y="4534510"/>
            <a:ext cx="396416" cy="208922"/>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	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8" name="Picture Placeholder 4"/>
          <p:cNvSpPr>
            <a:spLocks noGrp="1"/>
          </p:cNvSpPr>
          <p:nvPr>
            <p:ph type="pic" sz="quarter" idx="20"/>
          </p:nvPr>
        </p:nvSpPr>
        <p:spPr>
          <a:xfrm>
            <a:off x="8867912" y="-11112"/>
            <a:ext cx="3815728" cy="4394660"/>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cxnSp>
        <p:nvCxnSpPr>
          <p:cNvPr id="10" name="Straight Connector 9"/>
          <p:cNvCxnSpPr/>
          <p:nvPr userDrawn="1"/>
        </p:nvCxnSpPr>
        <p:spPr>
          <a:xfrm>
            <a:off x="5342039" y="2425739"/>
            <a:ext cx="29184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573672" y="4954119"/>
            <a:ext cx="31379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a:stretch>
            <a:fillRect/>
          </a:stretch>
        </p:blipFill>
        <p:spPr>
          <a:xfrm>
            <a:off x="4585767" y="2196892"/>
            <a:ext cx="623224" cy="329942"/>
          </a:xfrm>
          <a:prstGeom prst="rect">
            <a:avLst/>
          </a:prstGeom>
        </p:spPr>
      </p:pic>
      <p:pic>
        <p:nvPicPr>
          <p:cNvPr id="14" name="Picture 13"/>
          <p:cNvPicPr>
            <a:picLocks noChangeAspect="1"/>
          </p:cNvPicPr>
          <p:nvPr userDrawn="1"/>
        </p:nvPicPr>
        <p:blipFill>
          <a:blip r:embed="rId3"/>
          <a:stretch>
            <a:fillRect/>
          </a:stretch>
        </p:blipFill>
        <p:spPr>
          <a:xfrm rot="10800000">
            <a:off x="7865820" y="4768361"/>
            <a:ext cx="394629" cy="208921"/>
          </a:xfrm>
          <a:prstGeom prst="rect">
            <a:avLst/>
          </a:prstGeom>
        </p:spPr>
      </p:pic>
      <p:sp>
        <p:nvSpPr>
          <p:cNvPr id="25" name="Text Placeholder 18"/>
          <p:cNvSpPr>
            <a:spLocks noGrp="1"/>
          </p:cNvSpPr>
          <p:nvPr>
            <p:ph type="body" sz="quarter" idx="21"/>
          </p:nvPr>
        </p:nvSpPr>
        <p:spPr>
          <a:xfrm>
            <a:off x="4573673" y="2630436"/>
            <a:ext cx="3686779" cy="1949758"/>
          </a:xfrm>
          <a:prstGeom prst="rect">
            <a:avLst/>
          </a:prstGeom>
        </p:spPr>
        <p:txBody>
          <a:bodyPr vert="horz"/>
          <a:lstStyle>
            <a:lvl1pPr marL="0" indent="0">
              <a:buNone/>
              <a:defRPr sz="1400" b="1" i="0">
                <a:solidFill>
                  <a:schemeClr val="tx1"/>
                </a:solidFill>
                <a:latin typeface="Open Sans"/>
                <a:cs typeface="Open Sans"/>
              </a:defRPr>
            </a:lvl1pPr>
            <a:lvl2pPr marL="0" indent="0">
              <a:buNone/>
              <a:defRPr sz="1400" b="1" i="0">
                <a:solidFill>
                  <a:schemeClr val="tx1"/>
                </a:solidFill>
                <a:latin typeface="Open Sans"/>
                <a:cs typeface="Open Sans"/>
              </a:defRPr>
            </a:lvl2pPr>
            <a:lvl3pPr marL="0" indent="0">
              <a:buNone/>
              <a:defRPr sz="1400" b="1" i="0">
                <a:solidFill>
                  <a:schemeClr val="tx1"/>
                </a:solidFill>
                <a:latin typeface="Open Sans"/>
                <a:cs typeface="Open Sans"/>
              </a:defRPr>
            </a:lvl3pPr>
            <a:lvl4pPr marL="0" indent="0">
              <a:buNone/>
              <a:defRPr sz="1400" b="1" i="0">
                <a:solidFill>
                  <a:schemeClr val="tx1"/>
                </a:solidFill>
                <a:latin typeface="Open Sans"/>
                <a:cs typeface="Open Sans"/>
              </a:defRPr>
            </a:lvl4pPr>
            <a:lvl5pPr marL="0" indent="0">
              <a:buNone/>
              <a:defRPr sz="1400" b="1" i="0">
                <a:solidFill>
                  <a:schemeClr val="tx1"/>
                </a:solidFill>
                <a:latin typeface="Open Sans"/>
                <a:cs typeface="Open San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2"/>
          <p:cNvSpPr>
            <a:spLocks noGrp="1"/>
          </p:cNvSpPr>
          <p:nvPr>
            <p:ph type="body" sz="quarter" idx="22"/>
          </p:nvPr>
        </p:nvSpPr>
        <p:spPr>
          <a:xfrm>
            <a:off x="4562745" y="4580199"/>
            <a:ext cx="3697704" cy="704645"/>
          </a:xfrm>
          <a:prstGeom prst="rect">
            <a:avLst/>
          </a:prstGeom>
        </p:spPr>
        <p:txBody>
          <a:bodyPr vert="horz"/>
          <a:lstStyle>
            <a:lvl1pPr marL="0" indent="0">
              <a:buNone/>
              <a:defRPr sz="1200">
                <a:solidFill>
                  <a:schemeClr val="bg1"/>
                </a:solidFill>
                <a:latin typeface="Open Sans"/>
                <a:cs typeface="Open Sans"/>
              </a:defRPr>
            </a:lvl1pPr>
            <a:lvl2pPr marL="0" indent="0">
              <a:buNone/>
              <a:defRPr sz="1200">
                <a:solidFill>
                  <a:schemeClr val="tx1"/>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2651" y="550061"/>
            <a:ext cx="8065240"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72771"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8" name="Picture Placeholder 4"/>
          <p:cNvSpPr>
            <a:spLocks noGrp="1"/>
          </p:cNvSpPr>
          <p:nvPr>
            <p:ph type="pic" sz="quarter" idx="20"/>
          </p:nvPr>
        </p:nvSpPr>
        <p:spPr>
          <a:xfrm>
            <a:off x="8867912" y="-11112"/>
            <a:ext cx="3815728" cy="4394660"/>
          </a:xfrm>
          <a:custGeom>
            <a:avLst/>
            <a:gdLst>
              <a:gd name="connsiteX0" fmla="*/ 0 w 3197225"/>
              <a:gd name="connsiteY0" fmla="*/ 0 h 4919663"/>
              <a:gd name="connsiteX1" fmla="*/ 3197225 w 3197225"/>
              <a:gd name="connsiteY1" fmla="*/ 0 h 4919663"/>
              <a:gd name="connsiteX2" fmla="*/ 3197225 w 3197225"/>
              <a:gd name="connsiteY2" fmla="*/ 4919663 h 4919663"/>
              <a:gd name="connsiteX3" fmla="*/ 0 w 3197225"/>
              <a:gd name="connsiteY3" fmla="*/ 4919663 h 4919663"/>
              <a:gd name="connsiteX4" fmla="*/ 0 w 3197225"/>
              <a:gd name="connsiteY4" fmla="*/ 0 h 4919663"/>
              <a:gd name="connsiteX0" fmla="*/ 0 w 3197225"/>
              <a:gd name="connsiteY0" fmla="*/ 0 h 4919663"/>
              <a:gd name="connsiteX1" fmla="*/ 3197225 w 3197225"/>
              <a:gd name="connsiteY1" fmla="*/ 0 h 4919663"/>
              <a:gd name="connsiteX2" fmla="*/ 3197225 w 3197225"/>
              <a:gd name="connsiteY2" fmla="*/ 4919663 h 4919663"/>
              <a:gd name="connsiteX3" fmla="*/ 2975999 w 3197225"/>
              <a:gd name="connsiteY3" fmla="*/ 4910855 h 4919663"/>
              <a:gd name="connsiteX4" fmla="*/ 0 w 3197225"/>
              <a:gd name="connsiteY4" fmla="*/ 4919663 h 4919663"/>
              <a:gd name="connsiteX5" fmla="*/ 0 w 3197225"/>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6452 w 3203677"/>
              <a:gd name="connsiteY4" fmla="*/ 4919663 h 4919663"/>
              <a:gd name="connsiteX5" fmla="*/ 0 w 3203677"/>
              <a:gd name="connsiteY5" fmla="*/ 2190597 h 4919663"/>
              <a:gd name="connsiteX6" fmla="*/ 6452 w 3203677"/>
              <a:gd name="connsiteY6"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 name="connsiteX0" fmla="*/ 6452 w 3203677"/>
              <a:gd name="connsiteY0" fmla="*/ 0 h 4919663"/>
              <a:gd name="connsiteX1" fmla="*/ 3203677 w 3203677"/>
              <a:gd name="connsiteY1" fmla="*/ 0 h 4919663"/>
              <a:gd name="connsiteX2" fmla="*/ 3203677 w 3203677"/>
              <a:gd name="connsiteY2" fmla="*/ 4919663 h 4919663"/>
              <a:gd name="connsiteX3" fmla="*/ 2982451 w 3203677"/>
              <a:gd name="connsiteY3" fmla="*/ 4910855 h 4919663"/>
              <a:gd name="connsiteX4" fmla="*/ 0 w 3203677"/>
              <a:gd name="connsiteY4" fmla="*/ 2190597 h 4919663"/>
              <a:gd name="connsiteX5" fmla="*/ 6452 w 3203677"/>
              <a:gd name="connsiteY5" fmla="*/ 0 h 491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677" h="4919663">
                <a:moveTo>
                  <a:pt x="6452" y="0"/>
                </a:moveTo>
                <a:lnTo>
                  <a:pt x="3203677" y="0"/>
                </a:lnTo>
                <a:lnTo>
                  <a:pt x="3203677" y="4919663"/>
                </a:lnTo>
                <a:lnTo>
                  <a:pt x="2982451" y="4910855"/>
                </a:lnTo>
                <a:cubicBezTo>
                  <a:pt x="1758882" y="4921779"/>
                  <a:pt x="10925" y="4031415"/>
                  <a:pt x="0" y="2190597"/>
                </a:cubicBezTo>
                <a:cubicBezTo>
                  <a:pt x="2151" y="1460398"/>
                  <a:pt x="4301" y="730199"/>
                  <a:pt x="6452" y="0"/>
                </a:cubicBezTo>
                <a:close/>
              </a:path>
            </a:pathLst>
          </a:custGeom>
          <a:noFill/>
        </p:spPr>
        <p:txBody>
          <a:bodyPr vert="horz"/>
          <a:lstStyle/>
          <a:p>
            <a:endParaRPr lang="en-US"/>
          </a:p>
        </p:txBody>
      </p:sp>
      <p:cxnSp>
        <p:nvCxnSpPr>
          <p:cNvPr id="10" name="Straight Connector 9"/>
          <p:cNvCxnSpPr/>
          <p:nvPr userDrawn="1"/>
        </p:nvCxnSpPr>
        <p:spPr>
          <a:xfrm>
            <a:off x="5342039" y="2425739"/>
            <a:ext cx="2918412"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573672" y="4954119"/>
            <a:ext cx="3137933"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5" name="Text Placeholder 18"/>
          <p:cNvSpPr>
            <a:spLocks noGrp="1"/>
          </p:cNvSpPr>
          <p:nvPr>
            <p:ph type="body" sz="quarter" idx="21"/>
          </p:nvPr>
        </p:nvSpPr>
        <p:spPr>
          <a:xfrm>
            <a:off x="4573673" y="2630436"/>
            <a:ext cx="3686779" cy="1949758"/>
          </a:xfrm>
          <a:prstGeom prst="rect">
            <a:avLst/>
          </a:prstGeom>
        </p:spPr>
        <p:txBody>
          <a:bodyPr vert="horz"/>
          <a:lstStyle>
            <a:lvl1pPr marL="0" indent="0">
              <a:buNone/>
              <a:defRPr sz="1400" b="1" i="0">
                <a:solidFill>
                  <a:srgbClr val="FFFFFF"/>
                </a:solidFill>
                <a:latin typeface="Open Sans"/>
                <a:cs typeface="Open Sans"/>
              </a:defRPr>
            </a:lvl1pPr>
            <a:lvl2pPr marL="0" indent="0">
              <a:buNone/>
              <a:defRPr sz="1400" b="1" i="0">
                <a:solidFill>
                  <a:srgbClr val="FFFFFF"/>
                </a:solidFill>
                <a:latin typeface="Open Sans"/>
                <a:cs typeface="Open Sans"/>
              </a:defRPr>
            </a:lvl2pPr>
            <a:lvl3pPr marL="0" indent="0">
              <a:buNone/>
              <a:defRPr sz="1400" b="1" i="0">
                <a:solidFill>
                  <a:srgbClr val="FFFFFF"/>
                </a:solidFill>
                <a:latin typeface="Open Sans"/>
                <a:cs typeface="Open Sans"/>
              </a:defRPr>
            </a:lvl3pPr>
            <a:lvl4pPr marL="0" indent="0">
              <a:buNone/>
              <a:defRPr sz="1400" b="1" i="0">
                <a:solidFill>
                  <a:srgbClr val="FFFFFF"/>
                </a:solidFill>
                <a:latin typeface="Open Sans"/>
                <a:cs typeface="Open Sans"/>
              </a:defRPr>
            </a:lvl4pPr>
            <a:lvl5pPr marL="0" indent="0">
              <a:buNone/>
              <a:defRPr sz="1400" b="1" i="0">
                <a:solidFill>
                  <a:srgbClr val="FFFFFF"/>
                </a:solidFill>
                <a:latin typeface="Open Sans"/>
                <a:cs typeface="Open San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2"/>
          <p:cNvSpPr>
            <a:spLocks noGrp="1"/>
          </p:cNvSpPr>
          <p:nvPr>
            <p:ph type="body" sz="quarter" idx="22"/>
          </p:nvPr>
        </p:nvSpPr>
        <p:spPr>
          <a:xfrm>
            <a:off x="4562745" y="4580195"/>
            <a:ext cx="3697704" cy="321320"/>
          </a:xfrm>
          <a:prstGeom prst="rect">
            <a:avLst/>
          </a:prstGeom>
        </p:spPr>
        <p:txBody>
          <a:bodyPr vert="horz"/>
          <a:lstStyle>
            <a:lvl1pPr marL="0" indent="0">
              <a:buNone/>
              <a:defRPr sz="1200">
                <a:solidFill>
                  <a:schemeClr val="bg1"/>
                </a:solidFill>
                <a:latin typeface="Open Sans"/>
                <a:cs typeface="Open Sans"/>
              </a:defRPr>
            </a:lvl1pPr>
            <a:lvl2pPr marL="0" indent="0">
              <a:buNone/>
              <a:defRPr sz="1200">
                <a:solidFill>
                  <a:schemeClr val="tx1"/>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sp>
        <p:nvSpPr>
          <p:cNvPr id="1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6" name="Picture 15"/>
          <p:cNvPicPr>
            <a:picLocks noChangeAspect="1"/>
          </p:cNvPicPr>
          <p:nvPr userDrawn="1"/>
        </p:nvPicPr>
        <p:blipFill>
          <a:blip r:embed="rId2"/>
          <a:stretch>
            <a:fillRect/>
          </a:stretch>
        </p:blipFill>
        <p:spPr>
          <a:xfrm>
            <a:off x="663480" y="6241473"/>
            <a:ext cx="1337733" cy="330200"/>
          </a:xfrm>
          <a:prstGeom prst="rect">
            <a:avLst/>
          </a:prstGeom>
        </p:spPr>
      </p:pic>
      <p:pic>
        <p:nvPicPr>
          <p:cNvPr id="18" name="Picture 17"/>
          <p:cNvPicPr>
            <a:picLocks noChangeAspect="1"/>
          </p:cNvPicPr>
          <p:nvPr userDrawn="1"/>
        </p:nvPicPr>
        <p:blipFill>
          <a:blip r:embed="rId3"/>
          <a:stretch>
            <a:fillRect/>
          </a:stretch>
        </p:blipFill>
        <p:spPr>
          <a:xfrm>
            <a:off x="4585768" y="2195513"/>
            <a:ext cx="626533" cy="330200"/>
          </a:xfrm>
          <a:prstGeom prst="rect">
            <a:avLst/>
          </a:prstGeom>
        </p:spPr>
      </p:pic>
      <p:pic>
        <p:nvPicPr>
          <p:cNvPr id="20" name="Picture 19"/>
          <p:cNvPicPr>
            <a:picLocks noChangeAspect="1"/>
          </p:cNvPicPr>
          <p:nvPr userDrawn="1"/>
        </p:nvPicPr>
        <p:blipFill>
          <a:blip r:embed="rId3"/>
          <a:stretch>
            <a:fillRect/>
          </a:stretch>
        </p:blipFill>
        <p:spPr>
          <a:xfrm rot="10800000">
            <a:off x="7865819" y="4768356"/>
            <a:ext cx="396416" cy="208922"/>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Intro Para,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4292605" y="550061"/>
            <a:ext cx="7448795"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285502" y="3195488"/>
            <a:ext cx="3488807" cy="2662391"/>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8281562" y="3195483"/>
            <a:ext cx="3459841" cy="266239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284751" y="2019300"/>
            <a:ext cx="7456652" cy="1085850"/>
          </a:xfrm>
          <a:prstGeom prst="rect">
            <a:avLst/>
          </a:prstGeom>
        </p:spPr>
        <p:txBody>
          <a:bodyPr vert="horz"/>
          <a:lstStyle>
            <a:lvl1pPr marL="0" indent="0">
              <a:buNone/>
              <a:defRPr sz="1600">
                <a:latin typeface="Open Sans Extrabold"/>
                <a:cs typeface="Open Sans Extrabold"/>
              </a:defRPr>
            </a:lvl1pPr>
            <a:lvl2pPr marL="0" indent="0">
              <a:buNone/>
              <a:defRPr sz="1600">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6"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Intro Para,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4292605" y="550061"/>
            <a:ext cx="7448795"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4285502" y="3195488"/>
            <a:ext cx="3488807" cy="2662391"/>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6" name="Text Placeholder 40"/>
          <p:cNvSpPr>
            <a:spLocks noGrp="1"/>
          </p:cNvSpPr>
          <p:nvPr>
            <p:ph type="body" sz="quarter" idx="18" hasCustomPrompt="1"/>
          </p:nvPr>
        </p:nvSpPr>
        <p:spPr>
          <a:xfrm>
            <a:off x="8281562" y="3195483"/>
            <a:ext cx="3459841" cy="266239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 name="Text Placeholder 3"/>
          <p:cNvSpPr>
            <a:spLocks noGrp="1"/>
          </p:cNvSpPr>
          <p:nvPr>
            <p:ph type="body" sz="quarter" idx="19"/>
          </p:nvPr>
        </p:nvSpPr>
        <p:spPr>
          <a:xfrm>
            <a:off x="4284751" y="2019300"/>
            <a:ext cx="7456652" cy="1085850"/>
          </a:xfrm>
          <a:prstGeom prst="rect">
            <a:avLst/>
          </a:prstGeom>
        </p:spPr>
        <p:txBody>
          <a:bodyPr vert="horz"/>
          <a:lstStyle>
            <a:lvl1pPr marL="0" indent="0">
              <a:buNone/>
              <a:defRPr sz="1600">
                <a:solidFill>
                  <a:srgbClr val="FFFFFF"/>
                </a:solidFill>
                <a:latin typeface="Open Sans Extrabold"/>
                <a:cs typeface="Open Sans Extrabold"/>
              </a:defRPr>
            </a:lvl1pPr>
            <a:lvl2pPr marL="0" indent="0">
              <a:buNone/>
              <a:defRPr sz="1600">
                <a:solidFill>
                  <a:srgbClr val="FFFFFF"/>
                </a:solidFill>
                <a:latin typeface="Open Sans Extrabold"/>
                <a:cs typeface="Open Sans Extrabold"/>
              </a:defRPr>
            </a:lvl2pPr>
            <a:lvl3pPr marL="914354" indent="0">
              <a:buNone/>
              <a:defRPr sz="1600">
                <a:latin typeface="Open Sans Extrabold"/>
                <a:cs typeface="Open Sans Extrabold"/>
              </a:defRPr>
            </a:lvl3pPr>
            <a:lvl4pPr marL="1371532" indent="0">
              <a:buNone/>
              <a:defRPr sz="1600">
                <a:latin typeface="Open Sans Extrabold"/>
                <a:cs typeface="Open Sans Extrabold"/>
              </a:defRPr>
            </a:lvl4pPr>
            <a:lvl5pPr marL="1828709" indent="0">
              <a:buNone/>
              <a:defRPr sz="1600">
                <a:latin typeface="Open Sans Extrabold"/>
                <a:cs typeface="Open Sans Extrabold"/>
              </a:defRPr>
            </a:lvl5pPr>
          </a:lstStyle>
          <a:p>
            <a:pPr lvl="0"/>
            <a:r>
              <a:rPr lang="en-GB"/>
              <a:t>Click to edit Master text styles</a:t>
            </a:r>
          </a:p>
          <a:p>
            <a:pPr lvl="1"/>
            <a:r>
              <a:rPr lang="en-GB"/>
              <a:t>Second level</a:t>
            </a:r>
          </a:p>
        </p:txBody>
      </p:sp>
      <p:sp>
        <p:nvSpPr>
          <p:cNvPr id="6"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
        <p:nvSpPr>
          <p:cNvPr id="10"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2" name="Picture 11"/>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41" name="Text Placeholder 40"/>
          <p:cNvSpPr>
            <a:spLocks noGrp="1"/>
          </p:cNvSpPr>
          <p:nvPr>
            <p:ph type="body" sz="quarter" idx="16" hasCustomPrompt="1"/>
          </p:nvPr>
        </p:nvSpPr>
        <p:spPr>
          <a:xfrm>
            <a:off x="4439866"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46" name="Text Placeholder 40"/>
          <p:cNvSpPr>
            <a:spLocks noGrp="1"/>
          </p:cNvSpPr>
          <p:nvPr>
            <p:ph type="body" sz="quarter" idx="18" hasCustomPrompt="1"/>
          </p:nvPr>
        </p:nvSpPr>
        <p:spPr>
          <a:xfrm>
            <a:off x="8435926" y="2195513"/>
            <a:ext cx="3459841"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9" name="Title 1"/>
          <p:cNvSpPr txBox="1">
            <a:spLocks/>
          </p:cNvSpPr>
          <p:nvPr userDrawn="1"/>
        </p:nvSpPr>
        <p:spPr>
          <a:xfrm>
            <a:off x="4292605" y="550061"/>
            <a:ext cx="7448795" cy="1470025"/>
          </a:xfrm>
          <a:prstGeom prst="rect">
            <a:avLst/>
          </a:prstGeom>
        </p:spPr>
        <p:txBody>
          <a:bodyPr/>
          <a:lstStyle>
            <a:lvl1pPr algn="l" defTabSz="457200" rtl="0" eaLnBrk="1" latinLnBrk="0" hangingPunct="1">
              <a:spcBef>
                <a:spcPct val="0"/>
              </a:spcBef>
              <a:buNone/>
              <a:defRPr sz="4000" kern="1200">
                <a:solidFill>
                  <a:schemeClr val="bg1"/>
                </a:solidFill>
                <a:latin typeface="Open Sans Extrabold"/>
                <a:ea typeface="+mj-ea"/>
                <a:cs typeface="Open Sans Extrabold"/>
              </a:defRPr>
            </a:lvl1pPr>
          </a:lstStyle>
          <a:p>
            <a:r>
              <a:rPr lang="en-GB" sz="4000"/>
              <a:t>Click to edit Master title style</a:t>
            </a:r>
            <a:endParaRPr lang="en-US" sz="4000"/>
          </a:p>
        </p:txBody>
      </p:sp>
      <p:sp>
        <p:nvSpPr>
          <p:cNvPr id="10"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16121C-B2A7-934E-A438-73C1BB6050E6}" type="datetimeFigureOut">
              <a:rPr lang="en-GB" smtClean="0"/>
              <a:t>29/05/2018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297716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2 text boxes and image">
    <p:spTree>
      <p:nvGrpSpPr>
        <p:cNvPr id="1" name=""/>
        <p:cNvGrpSpPr/>
        <p:nvPr/>
      </p:nvGrpSpPr>
      <p:grpSpPr>
        <a:xfrm>
          <a:off x="0" y="0"/>
          <a:ext cx="0" cy="0"/>
          <a:chOff x="0" y="0"/>
          <a:chExt cx="0" cy="0"/>
        </a:xfrm>
      </p:grpSpPr>
      <p:sp>
        <p:nvSpPr>
          <p:cNvPr id="9" name="Title 1"/>
          <p:cNvSpPr txBox="1">
            <a:spLocks/>
          </p:cNvSpPr>
          <p:nvPr userDrawn="1"/>
        </p:nvSpPr>
        <p:spPr>
          <a:xfrm>
            <a:off x="4292605" y="550061"/>
            <a:ext cx="7448795" cy="1470025"/>
          </a:xfrm>
          <a:prstGeom prst="rect">
            <a:avLst/>
          </a:prstGeom>
        </p:spPr>
        <p:txBody>
          <a:bodyPr/>
          <a:lstStyle>
            <a:lvl1pPr algn="l" defTabSz="457200" rtl="0" eaLnBrk="1" latinLnBrk="0" hangingPunct="1">
              <a:spcBef>
                <a:spcPct val="0"/>
              </a:spcBef>
              <a:buNone/>
              <a:defRPr sz="4000" kern="1200">
                <a:solidFill>
                  <a:schemeClr val="bg1"/>
                </a:solidFill>
                <a:latin typeface="Open Sans Extrabold"/>
                <a:ea typeface="+mj-ea"/>
                <a:cs typeface="Open Sans Extrabold"/>
              </a:defRPr>
            </a:lvl1pPr>
          </a:lstStyle>
          <a:p>
            <a:r>
              <a:rPr lang="en-GB" sz="4000"/>
              <a:t>Click to edit Master title style</a:t>
            </a:r>
            <a:endParaRPr lang="en-US" sz="4000"/>
          </a:p>
        </p:txBody>
      </p:sp>
      <p:sp>
        <p:nvSpPr>
          <p:cNvPr id="10"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
        <p:nvSpPr>
          <p:cNvPr id="13" name="Text Placeholder 44"/>
          <p:cNvSpPr>
            <a:spLocks noGrp="1"/>
          </p:cNvSpPr>
          <p:nvPr>
            <p:ph type="body" sz="quarter" idx="24"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sp>
        <p:nvSpPr>
          <p:cNvPr id="15" name="Text Placeholder 40"/>
          <p:cNvSpPr>
            <a:spLocks noGrp="1"/>
          </p:cNvSpPr>
          <p:nvPr>
            <p:ph type="body" sz="quarter" idx="22" hasCustomPrompt="1"/>
          </p:nvPr>
        </p:nvSpPr>
        <p:spPr>
          <a:xfrm>
            <a:off x="4285502" y="2195518"/>
            <a:ext cx="3488807" cy="3662361"/>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16" name="Text Placeholder 40"/>
          <p:cNvSpPr>
            <a:spLocks noGrp="1"/>
          </p:cNvSpPr>
          <p:nvPr>
            <p:ph type="body" sz="quarter" idx="23" hasCustomPrompt="1"/>
          </p:nvPr>
        </p:nvSpPr>
        <p:spPr>
          <a:xfrm>
            <a:off x="8281562" y="2195513"/>
            <a:ext cx="3459841"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pic>
        <p:nvPicPr>
          <p:cNvPr id="17" name="Picture 16"/>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1 text boxe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sp>
        <p:nvSpPr>
          <p:cNvPr id="9" name="Subtitle 2"/>
          <p:cNvSpPr>
            <a:spLocks noGrp="1"/>
          </p:cNvSpPr>
          <p:nvPr>
            <p:ph type="subTitle" idx="1"/>
          </p:nvPr>
        </p:nvSpPr>
        <p:spPr>
          <a:xfrm>
            <a:off x="4336307" y="2113935"/>
            <a:ext cx="5987564" cy="3547806"/>
          </a:xfrm>
          <a:prstGeom prst="rect">
            <a:avLst/>
          </a:prstGeom>
        </p:spPr>
        <p:txBody>
          <a:bodyPr>
            <a:normAutofit/>
          </a:bodyPr>
          <a:lstStyle>
            <a:lvl1pPr marL="0" indent="0" algn="l">
              <a:buNone/>
              <a:defRPr sz="18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7" name="Title 1"/>
          <p:cNvSpPr txBox="1">
            <a:spLocks/>
          </p:cNvSpPr>
          <p:nvPr userDrawn="1"/>
        </p:nvSpPr>
        <p:spPr>
          <a:xfrm>
            <a:off x="4292605" y="550061"/>
            <a:ext cx="7448795" cy="1470025"/>
          </a:xfrm>
          <a:prstGeom prst="rect">
            <a:avLst/>
          </a:prstGeom>
        </p:spPr>
        <p:txBody>
          <a:bodyPr/>
          <a:lstStyle>
            <a:lvl1pPr algn="l" defTabSz="457200" rtl="0" eaLnBrk="1" latinLnBrk="0" hangingPunct="1">
              <a:spcBef>
                <a:spcPct val="0"/>
              </a:spcBef>
              <a:buNone/>
              <a:defRPr sz="4000" kern="1200">
                <a:solidFill>
                  <a:schemeClr val="bg1"/>
                </a:solidFill>
                <a:latin typeface="Open Sans Extrabold"/>
                <a:ea typeface="+mj-ea"/>
                <a:cs typeface="Open Sans Extrabold"/>
              </a:defRPr>
            </a:lvl1pPr>
          </a:lstStyle>
          <a:p>
            <a:r>
              <a:rPr lang="en-GB" sz="4000">
                <a:solidFill>
                  <a:schemeClr val="tx1"/>
                </a:solidFill>
              </a:rPr>
              <a:t>Click to edit Master title style</a:t>
            </a:r>
            <a:endParaRPr lang="en-US" sz="4000">
              <a:solidFill>
                <a:schemeClr val="tx1"/>
              </a:solidFill>
            </a:endParaRPr>
          </a:p>
        </p:txBody>
      </p:sp>
      <p:sp>
        <p:nvSpPr>
          <p:cNvPr id="10"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1 text boxe and image">
    <p:spTree>
      <p:nvGrpSpPr>
        <p:cNvPr id="1" name=""/>
        <p:cNvGrpSpPr/>
        <p:nvPr/>
      </p:nvGrpSpPr>
      <p:grpSpPr>
        <a:xfrm>
          <a:off x="0" y="0"/>
          <a:ext cx="0" cy="0"/>
          <a:chOff x="0" y="0"/>
          <a:chExt cx="0" cy="0"/>
        </a:xfrm>
      </p:grpSpPr>
      <p:sp>
        <p:nvSpPr>
          <p:cNvPr id="9" name="Subtitle 2"/>
          <p:cNvSpPr>
            <a:spLocks noGrp="1"/>
          </p:cNvSpPr>
          <p:nvPr>
            <p:ph type="subTitle" idx="1"/>
          </p:nvPr>
        </p:nvSpPr>
        <p:spPr>
          <a:xfrm>
            <a:off x="4336307" y="2113935"/>
            <a:ext cx="5987564" cy="3547806"/>
          </a:xfrm>
          <a:prstGeom prst="rect">
            <a:avLst/>
          </a:prstGeom>
        </p:spPr>
        <p:txBody>
          <a:bodyPr>
            <a:normAutofit/>
          </a:bodyPr>
          <a:lstStyle>
            <a:lvl1pPr marL="0" indent="0" algn="l">
              <a:buNone/>
              <a:defRPr sz="18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7" name="Title 1"/>
          <p:cNvSpPr txBox="1">
            <a:spLocks/>
          </p:cNvSpPr>
          <p:nvPr userDrawn="1"/>
        </p:nvSpPr>
        <p:spPr>
          <a:xfrm>
            <a:off x="4292605" y="550061"/>
            <a:ext cx="7448795" cy="1470025"/>
          </a:xfrm>
          <a:prstGeom prst="rect">
            <a:avLst/>
          </a:prstGeom>
        </p:spPr>
        <p:txBody>
          <a:bodyPr/>
          <a:lstStyle>
            <a:lvl1pPr algn="l" defTabSz="457200" rtl="0" eaLnBrk="1" latinLnBrk="0" hangingPunct="1">
              <a:spcBef>
                <a:spcPct val="0"/>
              </a:spcBef>
              <a:buNone/>
              <a:defRPr sz="4000" kern="1200">
                <a:solidFill>
                  <a:schemeClr val="bg1"/>
                </a:solidFill>
                <a:latin typeface="Open Sans Extrabold"/>
                <a:ea typeface="+mj-ea"/>
                <a:cs typeface="Open Sans Extrabold"/>
              </a:defRPr>
            </a:lvl1pPr>
          </a:lstStyle>
          <a:p>
            <a:r>
              <a:rPr lang="en-GB" sz="4000">
                <a:solidFill>
                  <a:srgbClr val="FFFFFF"/>
                </a:solidFill>
              </a:rPr>
              <a:t>Click to edit Master title style</a:t>
            </a:r>
            <a:endParaRPr lang="en-US" sz="4000">
              <a:solidFill>
                <a:srgbClr val="FFFFFF"/>
              </a:solidFill>
            </a:endParaRPr>
          </a:p>
        </p:txBody>
      </p:sp>
      <p:sp>
        <p:nvSpPr>
          <p:cNvPr id="10" name="Picture Placeholder 5"/>
          <p:cNvSpPr>
            <a:spLocks noGrp="1"/>
          </p:cNvSpPr>
          <p:nvPr>
            <p:ph type="pic" sz="quarter" idx="21"/>
          </p:nvPr>
        </p:nvSpPr>
        <p:spPr>
          <a:xfrm>
            <a:off x="1"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
        <p:nvSpPr>
          <p:cNvPr id="8" name="Text Placeholder 44"/>
          <p:cNvSpPr>
            <a:spLocks noGrp="1"/>
          </p:cNvSpPr>
          <p:nvPr>
            <p:ph type="body" sz="quarter" idx="24"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12" name="Picture 11"/>
          <p:cNvPicPr>
            <a:picLocks noChangeAspect="1"/>
          </p:cNvPicPr>
          <p:nvPr userDrawn="1"/>
        </p:nvPicPr>
        <p:blipFill>
          <a:blip r:embed="rId2"/>
          <a:stretch>
            <a:fillRect/>
          </a:stretch>
        </p:blipFill>
        <p:spPr>
          <a:xfrm>
            <a:off x="663480" y="6241473"/>
            <a:ext cx="1337733" cy="330200"/>
          </a:xfrm>
          <a:prstGeom prst="rect">
            <a:avLst/>
          </a:prstGeom>
        </p:spPr>
      </p:pic>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2 text boxes and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646545" y="6237644"/>
            <a:ext cx="1354667" cy="334028"/>
          </a:xfrm>
          <a:prstGeom prst="rect">
            <a:avLst/>
          </a:prstGeom>
        </p:spPr>
      </p:pic>
      <p:sp>
        <p:nvSpPr>
          <p:cNvPr id="2" name="Title 1"/>
          <p:cNvSpPr>
            <a:spLocks noGrp="1"/>
          </p:cNvSpPr>
          <p:nvPr>
            <p:ph type="ctrTitle"/>
          </p:nvPr>
        </p:nvSpPr>
        <p:spPr>
          <a:xfrm>
            <a:off x="3873086" y="550061"/>
            <a:ext cx="7787681"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3873086" y="2195513"/>
            <a:ext cx="3488807" cy="3662362"/>
          </a:xfrm>
          <a:prstGeom prst="rect">
            <a:avLst/>
          </a:prstGeom>
        </p:spPr>
        <p:txBody>
          <a:bodyPr vert="horz"/>
          <a:lstStyle>
            <a:lvl1pPr marL="0" indent="0">
              <a:buNone/>
              <a:defRPr sz="1600" baseline="0">
                <a:solidFill>
                  <a:schemeClr val="bg1"/>
                </a:solidFill>
                <a:latin typeface="Open Sans Extrabold"/>
                <a:cs typeface="Open Sans Extrabold"/>
              </a:defRPr>
            </a:lvl1pPr>
            <a:lvl2pPr marL="0" indent="0">
              <a:buNone/>
              <a:defRPr sz="1200" b="0" i="0" baseline="0">
                <a:solidFill>
                  <a:schemeClr val="tx1"/>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	This is the placeholder body copy</a:t>
            </a:r>
          </a:p>
        </p:txBody>
      </p:sp>
      <p:sp>
        <p:nvSpPr>
          <p:cNvPr id="45"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aseline="0"/>
            </a:lvl1pPr>
          </a:lstStyle>
          <a:p>
            <a:pPr lvl="0"/>
            <a:r>
              <a:rPr lang="en-US"/>
              <a:t>Footer text</a:t>
            </a:r>
          </a:p>
        </p:txBody>
      </p:sp>
      <p:cxnSp>
        <p:nvCxnSpPr>
          <p:cNvPr id="10" name="Straight Connector 9"/>
          <p:cNvCxnSpPr/>
          <p:nvPr userDrawn="1"/>
        </p:nvCxnSpPr>
        <p:spPr>
          <a:xfrm>
            <a:off x="8742355" y="2425739"/>
            <a:ext cx="29184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973988" y="4954119"/>
            <a:ext cx="31379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3"/>
          <a:stretch>
            <a:fillRect/>
          </a:stretch>
        </p:blipFill>
        <p:spPr>
          <a:xfrm>
            <a:off x="7986081" y="2196892"/>
            <a:ext cx="623224" cy="329942"/>
          </a:xfrm>
          <a:prstGeom prst="rect">
            <a:avLst/>
          </a:prstGeom>
        </p:spPr>
      </p:pic>
      <p:pic>
        <p:nvPicPr>
          <p:cNvPr id="14" name="Picture 13"/>
          <p:cNvPicPr>
            <a:picLocks noChangeAspect="1"/>
          </p:cNvPicPr>
          <p:nvPr userDrawn="1"/>
        </p:nvPicPr>
        <p:blipFill>
          <a:blip r:embed="rId3"/>
          <a:stretch>
            <a:fillRect/>
          </a:stretch>
        </p:blipFill>
        <p:spPr>
          <a:xfrm rot="10800000">
            <a:off x="11266136" y="4768361"/>
            <a:ext cx="394629" cy="208921"/>
          </a:xfrm>
          <a:prstGeom prst="rect">
            <a:avLst/>
          </a:prstGeom>
        </p:spPr>
      </p:pic>
      <p:sp>
        <p:nvSpPr>
          <p:cNvPr id="25" name="Text Placeholder 18"/>
          <p:cNvSpPr>
            <a:spLocks noGrp="1"/>
          </p:cNvSpPr>
          <p:nvPr>
            <p:ph type="body" sz="quarter" idx="21"/>
          </p:nvPr>
        </p:nvSpPr>
        <p:spPr>
          <a:xfrm>
            <a:off x="7973985" y="2630436"/>
            <a:ext cx="3686779" cy="1949758"/>
          </a:xfrm>
          <a:prstGeom prst="rect">
            <a:avLst/>
          </a:prstGeom>
        </p:spPr>
        <p:txBody>
          <a:bodyPr vert="horz"/>
          <a:lstStyle>
            <a:lvl1pPr marL="0" indent="0">
              <a:buNone/>
              <a:defRPr sz="1400" b="1" i="0">
                <a:solidFill>
                  <a:schemeClr val="tx1"/>
                </a:solidFill>
                <a:latin typeface="Open Sans"/>
                <a:cs typeface="Open Sans"/>
              </a:defRPr>
            </a:lvl1pPr>
            <a:lvl2pPr marL="0" indent="0">
              <a:buNone/>
              <a:defRPr sz="1400" b="1" i="0">
                <a:solidFill>
                  <a:schemeClr val="tx1"/>
                </a:solidFill>
                <a:latin typeface="Open Sans"/>
                <a:cs typeface="Open Sans"/>
              </a:defRPr>
            </a:lvl2pPr>
            <a:lvl3pPr marL="0" indent="0">
              <a:buNone/>
              <a:defRPr sz="1400" b="1" i="0">
                <a:solidFill>
                  <a:schemeClr val="tx1"/>
                </a:solidFill>
                <a:latin typeface="Open Sans"/>
                <a:cs typeface="Open Sans"/>
              </a:defRPr>
            </a:lvl3pPr>
            <a:lvl4pPr marL="0" indent="0">
              <a:buNone/>
              <a:defRPr sz="1400" b="1" i="0">
                <a:solidFill>
                  <a:schemeClr val="tx1"/>
                </a:solidFill>
                <a:latin typeface="Open Sans"/>
                <a:cs typeface="Open Sans"/>
              </a:defRPr>
            </a:lvl4pPr>
            <a:lvl5pPr marL="0" indent="0">
              <a:buNone/>
              <a:defRPr sz="1400" b="1" i="0">
                <a:solidFill>
                  <a:schemeClr val="tx1"/>
                </a:solidFill>
                <a:latin typeface="Open Sans"/>
                <a:cs typeface="Open San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2"/>
          <p:cNvSpPr>
            <a:spLocks noGrp="1"/>
          </p:cNvSpPr>
          <p:nvPr>
            <p:ph type="body" sz="quarter" idx="22"/>
          </p:nvPr>
        </p:nvSpPr>
        <p:spPr>
          <a:xfrm>
            <a:off x="7963060" y="4580199"/>
            <a:ext cx="3697704" cy="704645"/>
          </a:xfrm>
          <a:prstGeom prst="rect">
            <a:avLst/>
          </a:prstGeom>
        </p:spPr>
        <p:txBody>
          <a:bodyPr vert="horz"/>
          <a:lstStyle>
            <a:lvl1pPr marL="0" indent="0">
              <a:buNone/>
              <a:defRPr sz="1200">
                <a:solidFill>
                  <a:schemeClr val="bg1"/>
                </a:solidFill>
                <a:latin typeface="Open Sans"/>
                <a:cs typeface="Open Sans"/>
              </a:defRPr>
            </a:lvl1pPr>
            <a:lvl2pPr marL="0" indent="0">
              <a:buNone/>
              <a:defRPr sz="1200">
                <a:solidFill>
                  <a:schemeClr val="tx1"/>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sp>
        <p:nvSpPr>
          <p:cNvPr id="15" name="Picture Placeholder 5"/>
          <p:cNvSpPr>
            <a:spLocks noGrp="1"/>
          </p:cNvSpPr>
          <p:nvPr>
            <p:ph type="pic" sz="quarter" idx="23"/>
          </p:nvPr>
        </p:nvSpPr>
        <p:spPr>
          <a:xfrm>
            <a:off x="-710147"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2 text boxes and image">
    <p:spTree>
      <p:nvGrpSpPr>
        <p:cNvPr id="1" name=""/>
        <p:cNvGrpSpPr/>
        <p:nvPr/>
      </p:nvGrpSpPr>
      <p:grpSpPr>
        <a:xfrm>
          <a:off x="0" y="0"/>
          <a:ext cx="0" cy="0"/>
          <a:chOff x="0" y="0"/>
          <a:chExt cx="0" cy="0"/>
        </a:xfrm>
      </p:grpSpPr>
      <p:sp>
        <p:nvSpPr>
          <p:cNvPr id="2" name="Title 1"/>
          <p:cNvSpPr>
            <a:spLocks noGrp="1"/>
          </p:cNvSpPr>
          <p:nvPr>
            <p:ph type="ctrTitle"/>
          </p:nvPr>
        </p:nvSpPr>
        <p:spPr>
          <a:xfrm>
            <a:off x="3873086" y="550061"/>
            <a:ext cx="7787681" cy="1470025"/>
          </a:xfrm>
          <a:prstGeom prst="rect">
            <a:avLst/>
          </a:prstGeom>
        </p:spPr>
        <p:txBody>
          <a:bodyPr/>
          <a:lstStyle>
            <a:lvl1pPr>
              <a:defRPr>
                <a:solidFill>
                  <a:schemeClr val="bg1"/>
                </a:solidFill>
              </a:defRPr>
            </a:lvl1pPr>
          </a:lstStyle>
          <a:p>
            <a:r>
              <a:rPr lang="en-GB"/>
              <a:t>Click to edit Master title style</a:t>
            </a:r>
            <a:endParaRPr lang="en-US"/>
          </a:p>
        </p:txBody>
      </p:sp>
      <p:sp>
        <p:nvSpPr>
          <p:cNvPr id="41" name="Text Placeholder 40"/>
          <p:cNvSpPr>
            <a:spLocks noGrp="1"/>
          </p:cNvSpPr>
          <p:nvPr>
            <p:ph type="body" sz="quarter" idx="16" hasCustomPrompt="1"/>
          </p:nvPr>
        </p:nvSpPr>
        <p:spPr>
          <a:xfrm>
            <a:off x="3873086" y="2195513"/>
            <a:ext cx="3488807" cy="3662362"/>
          </a:xfrm>
          <a:prstGeom prst="rect">
            <a:avLst/>
          </a:prstGeom>
        </p:spPr>
        <p:txBody>
          <a:bodyPr vert="horz"/>
          <a:lstStyle>
            <a:lvl1pPr marL="0" indent="0">
              <a:buNone/>
              <a:defRPr sz="1600" baseline="0">
                <a:solidFill>
                  <a:srgbClr val="FFFFFF"/>
                </a:solidFill>
                <a:latin typeface="Open Sans Extrabold"/>
                <a:cs typeface="Open Sans Extrabold"/>
              </a:defRPr>
            </a:lvl1pPr>
            <a:lvl2pPr marL="0" indent="0">
              <a:buNone/>
              <a:defRPr sz="1200" b="0" i="0" baseline="0">
                <a:solidFill>
                  <a:srgbClr val="FFFFFF"/>
                </a:solidFill>
                <a:latin typeface="Open Sans"/>
                <a:cs typeface="Open Sans"/>
              </a:defRPr>
            </a:lvl2pPr>
            <a:lvl3pPr marL="914354" indent="0">
              <a:buNone/>
              <a:defRPr sz="1200" b="0" i="0">
                <a:solidFill>
                  <a:srgbClr val="000000"/>
                </a:solidFill>
                <a:latin typeface="Open Sans"/>
                <a:cs typeface="Open Sans"/>
              </a:defRPr>
            </a:lvl3pPr>
            <a:lvl4pPr marL="1371532" indent="0">
              <a:buNone/>
              <a:defRPr sz="1200" b="0" i="0">
                <a:solidFill>
                  <a:srgbClr val="000000"/>
                </a:solidFill>
                <a:latin typeface="Open Sans"/>
                <a:cs typeface="Open Sans"/>
              </a:defRPr>
            </a:lvl4pPr>
            <a:lvl5pPr marL="1828709" indent="0">
              <a:buNone/>
              <a:defRPr sz="1200" b="0" i="0">
                <a:solidFill>
                  <a:srgbClr val="000000"/>
                </a:solidFill>
                <a:latin typeface="Open Sans"/>
                <a:cs typeface="Open Sans"/>
              </a:defRPr>
            </a:lvl5pPr>
          </a:lstStyle>
          <a:p>
            <a:pPr lvl="0"/>
            <a:r>
              <a:rPr lang="en-GB"/>
              <a:t>This is a placeholder subheading</a:t>
            </a:r>
          </a:p>
          <a:p>
            <a:pPr lvl="1"/>
            <a:r>
              <a:rPr lang="en-GB"/>
              <a:t>This is the placeholder body copy</a:t>
            </a:r>
          </a:p>
        </p:txBody>
      </p:sp>
      <p:sp>
        <p:nvSpPr>
          <p:cNvPr id="15" name="Picture Placeholder 5"/>
          <p:cNvSpPr>
            <a:spLocks noGrp="1"/>
          </p:cNvSpPr>
          <p:nvPr>
            <p:ph type="pic" sz="quarter" idx="23"/>
          </p:nvPr>
        </p:nvSpPr>
        <p:spPr>
          <a:xfrm>
            <a:off x="-710147" y="-11113"/>
            <a:ext cx="4057651" cy="4673601"/>
          </a:xfrm>
          <a:custGeom>
            <a:avLst/>
            <a:gdLst>
              <a:gd name="connsiteX0" fmla="*/ 0 w 3043238"/>
              <a:gd name="connsiteY0" fmla="*/ 0 h 4673601"/>
              <a:gd name="connsiteX1" fmla="*/ 3043238 w 3043238"/>
              <a:gd name="connsiteY1" fmla="*/ 0 h 4673601"/>
              <a:gd name="connsiteX2" fmla="*/ 3043238 w 3043238"/>
              <a:gd name="connsiteY2" fmla="*/ 4673601 h 4673601"/>
              <a:gd name="connsiteX3" fmla="*/ 0 w 3043238"/>
              <a:gd name="connsiteY3" fmla="*/ 4673601 h 4673601"/>
              <a:gd name="connsiteX4" fmla="*/ 0 w 3043238"/>
              <a:gd name="connsiteY4"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3043238 w 3043238"/>
              <a:gd name="connsiteY3" fmla="*/ 4673601 h 4673601"/>
              <a:gd name="connsiteX4" fmla="*/ 409677 w 3043238"/>
              <a:gd name="connsiteY4" fmla="*/ 4665048 h 4673601"/>
              <a:gd name="connsiteX5" fmla="*/ 0 w 3043238"/>
              <a:gd name="connsiteY5" fmla="*/ 4673601 h 4673601"/>
              <a:gd name="connsiteX6" fmla="*/ 0 w 3043238"/>
              <a:gd name="connsiteY6"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 name="connsiteX0" fmla="*/ 0 w 3043238"/>
              <a:gd name="connsiteY0" fmla="*/ 0 h 4673601"/>
              <a:gd name="connsiteX1" fmla="*/ 3043238 w 3043238"/>
              <a:gd name="connsiteY1" fmla="*/ 0 h 4673601"/>
              <a:gd name="connsiteX2" fmla="*/ 3039806 w 3043238"/>
              <a:gd name="connsiteY2" fmla="*/ 2420016 h 4673601"/>
              <a:gd name="connsiteX3" fmla="*/ 409677 w 3043238"/>
              <a:gd name="connsiteY3" fmla="*/ 4665048 h 4673601"/>
              <a:gd name="connsiteX4" fmla="*/ 0 w 3043238"/>
              <a:gd name="connsiteY4" fmla="*/ 4673601 h 4673601"/>
              <a:gd name="connsiteX5" fmla="*/ 0 w 3043238"/>
              <a:gd name="connsiteY5" fmla="*/ 0 h 4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238" h="4673601">
                <a:moveTo>
                  <a:pt x="0" y="0"/>
                </a:moveTo>
                <a:lnTo>
                  <a:pt x="3043238" y="0"/>
                </a:lnTo>
                <a:lnTo>
                  <a:pt x="3039806" y="2420016"/>
                </a:lnTo>
                <a:cubicBezTo>
                  <a:pt x="3031613" y="3373197"/>
                  <a:pt x="1753419" y="4654123"/>
                  <a:pt x="409677" y="4665048"/>
                </a:cubicBezTo>
                <a:lnTo>
                  <a:pt x="0" y="4673601"/>
                </a:lnTo>
                <a:lnTo>
                  <a:pt x="0" y="0"/>
                </a:lnTo>
                <a:close/>
              </a:path>
            </a:pathLst>
          </a:custGeom>
          <a:solidFill>
            <a:schemeClr val="bg2">
              <a:lumMod val="75000"/>
            </a:schemeClr>
          </a:solidFill>
        </p:spPr>
        <p:txBody>
          <a:bodyPr vert="horz"/>
          <a:lstStyle/>
          <a:p>
            <a:endParaRPr lang="en-US"/>
          </a:p>
        </p:txBody>
      </p:sp>
      <p:cxnSp>
        <p:nvCxnSpPr>
          <p:cNvPr id="16" name="Straight Connector 15"/>
          <p:cNvCxnSpPr/>
          <p:nvPr userDrawn="1"/>
        </p:nvCxnSpPr>
        <p:spPr>
          <a:xfrm>
            <a:off x="8490899" y="2441911"/>
            <a:ext cx="2918412"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22532" y="4970291"/>
            <a:ext cx="3137933"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8"/>
          <p:cNvSpPr>
            <a:spLocks noGrp="1"/>
          </p:cNvSpPr>
          <p:nvPr>
            <p:ph type="body" sz="quarter" idx="21"/>
          </p:nvPr>
        </p:nvSpPr>
        <p:spPr>
          <a:xfrm>
            <a:off x="7722529" y="2646608"/>
            <a:ext cx="3686779" cy="1949758"/>
          </a:xfrm>
          <a:prstGeom prst="rect">
            <a:avLst/>
          </a:prstGeom>
        </p:spPr>
        <p:txBody>
          <a:bodyPr vert="horz"/>
          <a:lstStyle>
            <a:lvl1pPr marL="0" indent="0">
              <a:buNone/>
              <a:defRPr sz="1400" b="1" i="0">
                <a:solidFill>
                  <a:srgbClr val="FFFFFF"/>
                </a:solidFill>
                <a:latin typeface="Open Sans"/>
                <a:cs typeface="Open Sans"/>
              </a:defRPr>
            </a:lvl1pPr>
            <a:lvl2pPr marL="0" indent="0">
              <a:buNone/>
              <a:defRPr sz="1400" b="1" i="0">
                <a:solidFill>
                  <a:srgbClr val="FFFFFF"/>
                </a:solidFill>
                <a:latin typeface="Open Sans"/>
                <a:cs typeface="Open Sans"/>
              </a:defRPr>
            </a:lvl2pPr>
            <a:lvl3pPr marL="0" indent="0">
              <a:buNone/>
              <a:defRPr sz="1400" b="1" i="0">
                <a:solidFill>
                  <a:srgbClr val="FFFFFF"/>
                </a:solidFill>
                <a:latin typeface="Open Sans"/>
                <a:cs typeface="Open Sans"/>
              </a:defRPr>
            </a:lvl3pPr>
            <a:lvl4pPr marL="0" indent="0">
              <a:buNone/>
              <a:defRPr sz="1400" b="1" i="0">
                <a:solidFill>
                  <a:srgbClr val="FFFFFF"/>
                </a:solidFill>
                <a:latin typeface="Open Sans"/>
                <a:cs typeface="Open Sans"/>
              </a:defRPr>
            </a:lvl4pPr>
            <a:lvl5pPr marL="0" indent="0">
              <a:buNone/>
              <a:defRPr sz="1400" b="1" i="0">
                <a:solidFill>
                  <a:srgbClr val="FFFFFF"/>
                </a:solidFill>
                <a:latin typeface="Open Sans"/>
                <a:cs typeface="Open San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22"/>
          <p:cNvSpPr>
            <a:spLocks noGrp="1"/>
          </p:cNvSpPr>
          <p:nvPr>
            <p:ph type="body" sz="quarter" idx="22"/>
          </p:nvPr>
        </p:nvSpPr>
        <p:spPr>
          <a:xfrm>
            <a:off x="7711604" y="4596367"/>
            <a:ext cx="3697704" cy="321320"/>
          </a:xfrm>
          <a:prstGeom prst="rect">
            <a:avLst/>
          </a:prstGeom>
        </p:spPr>
        <p:txBody>
          <a:bodyPr vert="horz"/>
          <a:lstStyle>
            <a:lvl1pPr marL="0" indent="0">
              <a:buNone/>
              <a:defRPr sz="1200">
                <a:solidFill>
                  <a:schemeClr val="bg1"/>
                </a:solidFill>
                <a:latin typeface="Open Sans"/>
                <a:cs typeface="Open Sans"/>
              </a:defRPr>
            </a:lvl1pPr>
            <a:lvl2pPr marL="0" indent="0">
              <a:buNone/>
              <a:defRPr sz="1200">
                <a:solidFill>
                  <a:schemeClr val="tx1"/>
                </a:solidFill>
                <a:latin typeface="Open Sans"/>
                <a:cs typeface="Open Sans"/>
              </a:defRPr>
            </a:lvl2pPr>
            <a:lvl3pPr marL="0" indent="0">
              <a:buNone/>
              <a:defRPr sz="1200">
                <a:solidFill>
                  <a:schemeClr val="tx1"/>
                </a:solidFill>
                <a:latin typeface="Open Sans"/>
                <a:cs typeface="Open Sans"/>
              </a:defRPr>
            </a:lvl3pPr>
            <a:lvl4pPr marL="0" indent="0">
              <a:buNone/>
              <a:defRPr sz="1200">
                <a:solidFill>
                  <a:schemeClr val="tx1"/>
                </a:solidFill>
                <a:latin typeface="Open Sans"/>
                <a:cs typeface="Open Sans"/>
              </a:defRPr>
            </a:lvl4pPr>
            <a:lvl5pPr marL="0" indent="0">
              <a:buNone/>
              <a:defRPr sz="1200">
                <a:solidFill>
                  <a:schemeClr val="tx1"/>
                </a:solidFill>
                <a:latin typeface="Open Sans"/>
                <a:cs typeface="Open Sans"/>
              </a:defRPr>
            </a:lvl5pPr>
          </a:lstStyle>
          <a:p>
            <a:pPr lvl="0"/>
            <a:r>
              <a:rPr lang="en-GB"/>
              <a:t>Click to edit Master text styles</a:t>
            </a:r>
          </a:p>
          <a:p>
            <a:pPr lvl="1"/>
            <a:r>
              <a:rPr lang="en-GB"/>
              <a:t>Second level</a:t>
            </a:r>
          </a:p>
        </p:txBody>
      </p:sp>
      <p:pic>
        <p:nvPicPr>
          <p:cNvPr id="20" name="Picture 19"/>
          <p:cNvPicPr>
            <a:picLocks noChangeAspect="1"/>
          </p:cNvPicPr>
          <p:nvPr userDrawn="1"/>
        </p:nvPicPr>
        <p:blipFill>
          <a:blip r:embed="rId2"/>
          <a:stretch>
            <a:fillRect/>
          </a:stretch>
        </p:blipFill>
        <p:spPr>
          <a:xfrm>
            <a:off x="7734628" y="2211685"/>
            <a:ext cx="626533" cy="330200"/>
          </a:xfrm>
          <a:prstGeom prst="rect">
            <a:avLst/>
          </a:prstGeom>
        </p:spPr>
      </p:pic>
      <p:pic>
        <p:nvPicPr>
          <p:cNvPr id="21" name="Picture 20"/>
          <p:cNvPicPr>
            <a:picLocks noChangeAspect="1"/>
          </p:cNvPicPr>
          <p:nvPr userDrawn="1"/>
        </p:nvPicPr>
        <p:blipFill>
          <a:blip r:embed="rId2"/>
          <a:stretch>
            <a:fillRect/>
          </a:stretch>
        </p:blipFill>
        <p:spPr>
          <a:xfrm rot="10800000">
            <a:off x="11014677" y="4784528"/>
            <a:ext cx="396416" cy="208922"/>
          </a:xfrm>
          <a:prstGeom prst="rect">
            <a:avLst/>
          </a:prstGeom>
        </p:spPr>
      </p:pic>
      <p:sp>
        <p:nvSpPr>
          <p:cNvPr id="22" name="Text Placeholder 44"/>
          <p:cNvSpPr>
            <a:spLocks noGrp="1"/>
          </p:cNvSpPr>
          <p:nvPr>
            <p:ph type="body" sz="quarter" idx="24" hasCustomPrompt="1"/>
          </p:nvPr>
        </p:nvSpPr>
        <p:spPr>
          <a:xfrm>
            <a:off x="2600088" y="6237289"/>
            <a:ext cx="9132597" cy="334384"/>
          </a:xfrm>
          <a:prstGeom prst="rect">
            <a:avLst/>
          </a:prstGeom>
        </p:spPr>
        <p:txBody>
          <a:bodyPr vert="horz" anchor="b"/>
          <a:lstStyle>
            <a:lvl1pPr marL="0" indent="0" algn="r">
              <a:buNone/>
              <a:defRPr sz="1200" baseline="0">
                <a:solidFill>
                  <a:schemeClr val="bg1"/>
                </a:solidFill>
              </a:defRPr>
            </a:lvl1pPr>
          </a:lstStyle>
          <a:p>
            <a:pPr lvl="0"/>
            <a:r>
              <a:rPr lang="en-US"/>
              <a:t>Footer text</a:t>
            </a:r>
          </a:p>
        </p:txBody>
      </p:sp>
      <p:pic>
        <p:nvPicPr>
          <p:cNvPr id="24" name="Picture 23"/>
          <p:cNvPicPr>
            <a:picLocks noChangeAspect="1"/>
          </p:cNvPicPr>
          <p:nvPr userDrawn="1"/>
        </p:nvPicPr>
        <p:blipFill>
          <a:blip r:embed="rId3"/>
          <a:stretch>
            <a:fillRect/>
          </a:stretch>
        </p:blipFill>
        <p:spPr>
          <a:xfrm>
            <a:off x="663480" y="6241473"/>
            <a:ext cx="1337733" cy="330200"/>
          </a:xfrm>
          <a:prstGeom prst="rect">
            <a:avLst/>
          </a:prstGeom>
        </p:spPr>
      </p:pic>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tudy - Image to Lef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4217941" y="6237644"/>
            <a:ext cx="1354667" cy="334028"/>
          </a:xfrm>
          <a:prstGeom prst="rect">
            <a:avLst/>
          </a:prstGeom>
        </p:spPr>
      </p:pic>
      <p:cxnSp>
        <p:nvCxnSpPr>
          <p:cNvPr id="22" name="Straight Connector 21"/>
          <p:cNvCxnSpPr/>
          <p:nvPr userDrawn="1"/>
        </p:nvCxnSpPr>
        <p:spPr>
          <a:xfrm>
            <a:off x="5094232" y="3403177"/>
            <a:ext cx="62108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325865" y="5471307"/>
            <a:ext cx="639129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4337961" y="3174330"/>
            <a:ext cx="623224" cy="329942"/>
          </a:xfrm>
          <a:prstGeom prst="rect">
            <a:avLst/>
          </a:prstGeom>
        </p:spPr>
      </p:pic>
      <p:pic>
        <p:nvPicPr>
          <p:cNvPr id="25" name="Picture 24"/>
          <p:cNvPicPr>
            <a:picLocks noChangeAspect="1"/>
          </p:cNvPicPr>
          <p:nvPr userDrawn="1"/>
        </p:nvPicPr>
        <p:blipFill>
          <a:blip r:embed="rId3"/>
          <a:stretch>
            <a:fillRect/>
          </a:stretch>
        </p:blipFill>
        <p:spPr>
          <a:xfrm rot="10800000">
            <a:off x="10900528" y="5285549"/>
            <a:ext cx="394629" cy="208921"/>
          </a:xfrm>
          <a:prstGeom prst="rect">
            <a:avLst/>
          </a:prstGeom>
        </p:spPr>
      </p:pic>
      <p:sp>
        <p:nvSpPr>
          <p:cNvPr id="32" name="Text Placeholder 27"/>
          <p:cNvSpPr>
            <a:spLocks noGrp="1"/>
          </p:cNvSpPr>
          <p:nvPr userDrawn="1">
            <p:ph type="body" sz="quarter" idx="10" hasCustomPrompt="1"/>
          </p:nvPr>
        </p:nvSpPr>
        <p:spPr>
          <a:xfrm>
            <a:off x="4228141" y="261584"/>
            <a:ext cx="6216651" cy="266234"/>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Case Study</a:t>
            </a:r>
            <a:endParaRPr lang="en-US"/>
          </a:p>
        </p:txBody>
      </p:sp>
      <p:sp>
        <p:nvSpPr>
          <p:cNvPr id="33" name="Text Placeholder 29"/>
          <p:cNvSpPr>
            <a:spLocks noGrp="1"/>
          </p:cNvSpPr>
          <p:nvPr userDrawn="1">
            <p:ph type="body" sz="quarter" idx="11" hasCustomPrompt="1"/>
          </p:nvPr>
        </p:nvSpPr>
        <p:spPr>
          <a:xfrm>
            <a:off x="4218517" y="531911"/>
            <a:ext cx="7086600" cy="657614"/>
          </a:xfrm>
          <a:prstGeom prst="rect">
            <a:avLst/>
          </a:prstGeom>
        </p:spPr>
        <p:txBody>
          <a:bodyPr vert="horz"/>
          <a:lstStyle>
            <a:lvl1pPr marL="0" indent="0">
              <a:buNone/>
              <a:defRPr sz="4000">
                <a:solidFill>
                  <a:schemeClr val="bg1"/>
                </a:solidFill>
                <a:latin typeface="Open Sans Extrabold"/>
                <a:cs typeface="Open Sans Extrabold"/>
              </a:defRPr>
            </a:lvl1pPr>
            <a:lvl2pPr marL="0" indent="0">
              <a:buNone/>
              <a:defRPr sz="4000">
                <a:solidFill>
                  <a:schemeClr val="bg1"/>
                </a:solidFill>
                <a:latin typeface="Open Sans Extrabold"/>
                <a:cs typeface="Open Sans Extrabold"/>
              </a:defRPr>
            </a:lvl2pPr>
            <a:lvl3pPr marL="0" indent="0">
              <a:buNone/>
              <a:defRPr sz="4000">
                <a:solidFill>
                  <a:schemeClr val="bg1"/>
                </a:solidFill>
                <a:latin typeface="Open Sans Extrabold"/>
                <a:cs typeface="Open Sans Extrabold"/>
              </a:defRPr>
            </a:lvl3pPr>
            <a:lvl4pPr marL="0" indent="0">
              <a:buNone/>
              <a:defRPr sz="4000">
                <a:solidFill>
                  <a:schemeClr val="bg1"/>
                </a:solidFill>
                <a:latin typeface="Open Sans Extrabold"/>
                <a:cs typeface="Open Sans Extrabold"/>
              </a:defRPr>
            </a:lvl4pPr>
            <a:lvl5pPr marL="0" indent="0">
              <a:buNone/>
              <a:defRPr sz="4000">
                <a:solidFill>
                  <a:schemeClr val="bg1"/>
                </a:solidFill>
                <a:latin typeface="Open Sans Extrabold"/>
                <a:cs typeface="Open Sans Extrabold"/>
              </a:defRPr>
            </a:lvl5pPr>
          </a:lstStyle>
          <a:p>
            <a:pPr lvl="0"/>
            <a:r>
              <a:rPr lang="en-GB"/>
              <a:t>Persons Name</a:t>
            </a:r>
            <a:endParaRPr lang="en-US"/>
          </a:p>
        </p:txBody>
      </p:sp>
      <p:sp>
        <p:nvSpPr>
          <p:cNvPr id="34" name="Text Placeholder 27"/>
          <p:cNvSpPr>
            <a:spLocks noGrp="1"/>
          </p:cNvSpPr>
          <p:nvPr userDrawn="1">
            <p:ph type="body" sz="quarter" idx="12" hasCustomPrompt="1"/>
          </p:nvPr>
        </p:nvSpPr>
        <p:spPr>
          <a:xfrm>
            <a:off x="4228141" y="1194125"/>
            <a:ext cx="6216651" cy="266234"/>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Degree</a:t>
            </a:r>
            <a:endParaRPr lang="en-US"/>
          </a:p>
        </p:txBody>
      </p:sp>
      <p:sp>
        <p:nvSpPr>
          <p:cNvPr id="37" name="Picture Placeholder 36"/>
          <p:cNvSpPr>
            <a:spLocks noGrp="1"/>
          </p:cNvSpPr>
          <p:nvPr userDrawn="1">
            <p:ph type="pic" sz="quarter" idx="13"/>
          </p:nvPr>
        </p:nvSpPr>
        <p:spPr>
          <a:xfrm>
            <a:off x="-109248" y="-132216"/>
            <a:ext cx="4119579" cy="7122432"/>
          </a:xfrm>
          <a:prstGeom prst="rect">
            <a:avLst/>
          </a:prstGeom>
          <a:noFill/>
        </p:spPr>
        <p:txBody>
          <a:bodyPr vert="horz"/>
          <a:lstStyle/>
          <a:p>
            <a:endParaRPr lang="en-US"/>
          </a:p>
        </p:txBody>
      </p:sp>
      <p:sp>
        <p:nvSpPr>
          <p:cNvPr id="38" name="Text Placeholder 27"/>
          <p:cNvSpPr>
            <a:spLocks noGrp="1"/>
          </p:cNvSpPr>
          <p:nvPr userDrawn="1">
            <p:ph type="body" sz="quarter" idx="14" hasCustomPrompt="1"/>
          </p:nvPr>
        </p:nvSpPr>
        <p:spPr>
          <a:xfrm>
            <a:off x="4228139" y="3611221"/>
            <a:ext cx="7076980" cy="1567102"/>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Quote to go here</a:t>
            </a:r>
            <a:endParaRPr 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 Image 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636345" y="6237644"/>
            <a:ext cx="1354667" cy="334028"/>
          </a:xfrm>
          <a:prstGeom prst="rect">
            <a:avLst/>
          </a:prstGeom>
        </p:spPr>
      </p:pic>
      <p:cxnSp>
        <p:nvCxnSpPr>
          <p:cNvPr id="22" name="Straight Connector 21"/>
          <p:cNvCxnSpPr/>
          <p:nvPr userDrawn="1"/>
        </p:nvCxnSpPr>
        <p:spPr>
          <a:xfrm>
            <a:off x="1512640" y="3403177"/>
            <a:ext cx="621088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744272" y="5471307"/>
            <a:ext cx="639129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3"/>
          <a:stretch>
            <a:fillRect/>
          </a:stretch>
        </p:blipFill>
        <p:spPr>
          <a:xfrm>
            <a:off x="756368" y="3174330"/>
            <a:ext cx="623224" cy="329942"/>
          </a:xfrm>
          <a:prstGeom prst="rect">
            <a:avLst/>
          </a:prstGeom>
        </p:spPr>
      </p:pic>
      <p:pic>
        <p:nvPicPr>
          <p:cNvPr id="25" name="Picture 24"/>
          <p:cNvPicPr>
            <a:picLocks noChangeAspect="1"/>
          </p:cNvPicPr>
          <p:nvPr userDrawn="1"/>
        </p:nvPicPr>
        <p:blipFill>
          <a:blip r:embed="rId3"/>
          <a:stretch>
            <a:fillRect/>
          </a:stretch>
        </p:blipFill>
        <p:spPr>
          <a:xfrm rot="10800000">
            <a:off x="7318936" y="5285549"/>
            <a:ext cx="394629" cy="208921"/>
          </a:xfrm>
          <a:prstGeom prst="rect">
            <a:avLst/>
          </a:prstGeom>
        </p:spPr>
      </p:pic>
      <p:sp>
        <p:nvSpPr>
          <p:cNvPr id="32" name="Text Placeholder 27"/>
          <p:cNvSpPr>
            <a:spLocks noGrp="1"/>
          </p:cNvSpPr>
          <p:nvPr userDrawn="1">
            <p:ph type="body" sz="quarter" idx="10" hasCustomPrompt="1"/>
          </p:nvPr>
        </p:nvSpPr>
        <p:spPr>
          <a:xfrm>
            <a:off x="646545" y="261584"/>
            <a:ext cx="6216651" cy="266234"/>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Case Study</a:t>
            </a:r>
            <a:endParaRPr lang="en-US"/>
          </a:p>
        </p:txBody>
      </p:sp>
      <p:sp>
        <p:nvSpPr>
          <p:cNvPr id="33" name="Text Placeholder 29"/>
          <p:cNvSpPr>
            <a:spLocks noGrp="1"/>
          </p:cNvSpPr>
          <p:nvPr userDrawn="1">
            <p:ph type="body" sz="quarter" idx="11" hasCustomPrompt="1"/>
          </p:nvPr>
        </p:nvSpPr>
        <p:spPr>
          <a:xfrm>
            <a:off x="636924" y="531911"/>
            <a:ext cx="7086600" cy="657614"/>
          </a:xfrm>
          <a:prstGeom prst="rect">
            <a:avLst/>
          </a:prstGeom>
        </p:spPr>
        <p:txBody>
          <a:bodyPr vert="horz"/>
          <a:lstStyle>
            <a:lvl1pPr marL="0" indent="0">
              <a:buNone/>
              <a:defRPr sz="4000">
                <a:solidFill>
                  <a:schemeClr val="bg1"/>
                </a:solidFill>
                <a:latin typeface="Open Sans Extrabold"/>
                <a:cs typeface="Open Sans Extrabold"/>
              </a:defRPr>
            </a:lvl1pPr>
            <a:lvl2pPr marL="0" indent="0">
              <a:buNone/>
              <a:defRPr sz="4000">
                <a:solidFill>
                  <a:schemeClr val="bg1"/>
                </a:solidFill>
                <a:latin typeface="Open Sans Extrabold"/>
                <a:cs typeface="Open Sans Extrabold"/>
              </a:defRPr>
            </a:lvl2pPr>
            <a:lvl3pPr marL="0" indent="0">
              <a:buNone/>
              <a:defRPr sz="4000">
                <a:solidFill>
                  <a:schemeClr val="bg1"/>
                </a:solidFill>
                <a:latin typeface="Open Sans Extrabold"/>
                <a:cs typeface="Open Sans Extrabold"/>
              </a:defRPr>
            </a:lvl3pPr>
            <a:lvl4pPr marL="0" indent="0">
              <a:buNone/>
              <a:defRPr sz="4000">
                <a:solidFill>
                  <a:schemeClr val="bg1"/>
                </a:solidFill>
                <a:latin typeface="Open Sans Extrabold"/>
                <a:cs typeface="Open Sans Extrabold"/>
              </a:defRPr>
            </a:lvl4pPr>
            <a:lvl5pPr marL="0" indent="0">
              <a:buNone/>
              <a:defRPr sz="4000">
                <a:solidFill>
                  <a:schemeClr val="bg1"/>
                </a:solidFill>
                <a:latin typeface="Open Sans Extrabold"/>
                <a:cs typeface="Open Sans Extrabold"/>
              </a:defRPr>
            </a:lvl5pPr>
          </a:lstStyle>
          <a:p>
            <a:pPr lvl="0"/>
            <a:r>
              <a:rPr lang="en-GB"/>
              <a:t>Persons Name</a:t>
            </a:r>
            <a:endParaRPr lang="en-US"/>
          </a:p>
        </p:txBody>
      </p:sp>
      <p:sp>
        <p:nvSpPr>
          <p:cNvPr id="34" name="Text Placeholder 27"/>
          <p:cNvSpPr>
            <a:spLocks noGrp="1"/>
          </p:cNvSpPr>
          <p:nvPr userDrawn="1">
            <p:ph type="body" sz="quarter" idx="12" hasCustomPrompt="1"/>
          </p:nvPr>
        </p:nvSpPr>
        <p:spPr>
          <a:xfrm>
            <a:off x="646545" y="1194125"/>
            <a:ext cx="6216651" cy="266234"/>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Degree</a:t>
            </a:r>
            <a:endParaRPr lang="en-US"/>
          </a:p>
        </p:txBody>
      </p:sp>
      <p:sp>
        <p:nvSpPr>
          <p:cNvPr id="37" name="Picture Placeholder 36"/>
          <p:cNvSpPr>
            <a:spLocks noGrp="1"/>
          </p:cNvSpPr>
          <p:nvPr userDrawn="1">
            <p:ph type="pic" sz="quarter" idx="13"/>
          </p:nvPr>
        </p:nvSpPr>
        <p:spPr>
          <a:xfrm>
            <a:off x="8181672" y="-151103"/>
            <a:ext cx="4141429" cy="7160206"/>
          </a:xfrm>
          <a:prstGeom prst="rect">
            <a:avLst/>
          </a:prstGeom>
          <a:noFill/>
        </p:spPr>
        <p:txBody>
          <a:bodyPr vert="horz"/>
          <a:lstStyle/>
          <a:p>
            <a:endParaRPr lang="en-US"/>
          </a:p>
        </p:txBody>
      </p:sp>
      <p:sp>
        <p:nvSpPr>
          <p:cNvPr id="38" name="Text Placeholder 27"/>
          <p:cNvSpPr>
            <a:spLocks noGrp="1"/>
          </p:cNvSpPr>
          <p:nvPr userDrawn="1">
            <p:ph type="body" sz="quarter" idx="14" hasCustomPrompt="1"/>
          </p:nvPr>
        </p:nvSpPr>
        <p:spPr>
          <a:xfrm>
            <a:off x="646547" y="3611221"/>
            <a:ext cx="7076980" cy="1567102"/>
          </a:xfrm>
          <a:prstGeom prst="rect">
            <a:avLst/>
          </a:prstGeom>
        </p:spPr>
        <p:txBody>
          <a:bodyPr vert="horz"/>
          <a:lstStyle>
            <a:lvl1pPr marL="1588" indent="0" algn="l">
              <a:buNone/>
              <a:tabLst>
                <a:tab pos="0" algn="l"/>
              </a:tabLst>
              <a:defRPr sz="1800">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Quote to go here</a:t>
            </a:r>
            <a:endParaRPr 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ase Study - Image to Left">
    <p:spTree>
      <p:nvGrpSpPr>
        <p:cNvPr id="1" name=""/>
        <p:cNvGrpSpPr/>
        <p:nvPr/>
      </p:nvGrpSpPr>
      <p:grpSpPr>
        <a:xfrm>
          <a:off x="0" y="0"/>
          <a:ext cx="0" cy="0"/>
          <a:chOff x="0" y="0"/>
          <a:chExt cx="0" cy="0"/>
        </a:xfrm>
      </p:grpSpPr>
      <p:cxnSp>
        <p:nvCxnSpPr>
          <p:cNvPr id="22" name="Straight Connector 21"/>
          <p:cNvCxnSpPr/>
          <p:nvPr userDrawn="1"/>
        </p:nvCxnSpPr>
        <p:spPr>
          <a:xfrm>
            <a:off x="5094232" y="3403177"/>
            <a:ext cx="6210885"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325865" y="5471307"/>
            <a:ext cx="639129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27"/>
          <p:cNvSpPr>
            <a:spLocks noGrp="1"/>
          </p:cNvSpPr>
          <p:nvPr userDrawn="1">
            <p:ph type="body" sz="quarter" idx="10" hasCustomPrompt="1"/>
          </p:nvPr>
        </p:nvSpPr>
        <p:spPr>
          <a:xfrm>
            <a:off x="4228141" y="261584"/>
            <a:ext cx="6216651" cy="266234"/>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Case Study</a:t>
            </a:r>
            <a:endParaRPr lang="en-US"/>
          </a:p>
        </p:txBody>
      </p:sp>
      <p:sp>
        <p:nvSpPr>
          <p:cNvPr id="33" name="Text Placeholder 29"/>
          <p:cNvSpPr>
            <a:spLocks noGrp="1"/>
          </p:cNvSpPr>
          <p:nvPr userDrawn="1">
            <p:ph type="body" sz="quarter" idx="11" hasCustomPrompt="1"/>
          </p:nvPr>
        </p:nvSpPr>
        <p:spPr>
          <a:xfrm>
            <a:off x="4218517" y="531911"/>
            <a:ext cx="7086600" cy="657614"/>
          </a:xfrm>
          <a:prstGeom prst="rect">
            <a:avLst/>
          </a:prstGeom>
        </p:spPr>
        <p:txBody>
          <a:bodyPr vert="horz"/>
          <a:lstStyle>
            <a:lvl1pPr marL="0" indent="0">
              <a:buNone/>
              <a:defRPr sz="4000">
                <a:solidFill>
                  <a:schemeClr val="bg1"/>
                </a:solidFill>
                <a:latin typeface="Open Sans Extrabold"/>
                <a:cs typeface="Open Sans Extrabold"/>
              </a:defRPr>
            </a:lvl1pPr>
            <a:lvl2pPr marL="0" indent="0">
              <a:buNone/>
              <a:defRPr sz="4000">
                <a:solidFill>
                  <a:schemeClr val="bg1"/>
                </a:solidFill>
                <a:latin typeface="Open Sans Extrabold"/>
                <a:cs typeface="Open Sans Extrabold"/>
              </a:defRPr>
            </a:lvl2pPr>
            <a:lvl3pPr marL="0" indent="0">
              <a:buNone/>
              <a:defRPr sz="4000">
                <a:solidFill>
                  <a:schemeClr val="bg1"/>
                </a:solidFill>
                <a:latin typeface="Open Sans Extrabold"/>
                <a:cs typeface="Open Sans Extrabold"/>
              </a:defRPr>
            </a:lvl3pPr>
            <a:lvl4pPr marL="0" indent="0">
              <a:buNone/>
              <a:defRPr sz="4000">
                <a:solidFill>
                  <a:schemeClr val="bg1"/>
                </a:solidFill>
                <a:latin typeface="Open Sans Extrabold"/>
                <a:cs typeface="Open Sans Extrabold"/>
              </a:defRPr>
            </a:lvl4pPr>
            <a:lvl5pPr marL="0" indent="0">
              <a:buNone/>
              <a:defRPr sz="4000">
                <a:solidFill>
                  <a:schemeClr val="bg1"/>
                </a:solidFill>
                <a:latin typeface="Open Sans Extrabold"/>
                <a:cs typeface="Open Sans Extrabold"/>
              </a:defRPr>
            </a:lvl5pPr>
          </a:lstStyle>
          <a:p>
            <a:pPr lvl="0"/>
            <a:r>
              <a:rPr lang="en-GB"/>
              <a:t>Persons Name</a:t>
            </a:r>
            <a:endParaRPr lang="en-US"/>
          </a:p>
        </p:txBody>
      </p:sp>
      <p:sp>
        <p:nvSpPr>
          <p:cNvPr id="34" name="Text Placeholder 27"/>
          <p:cNvSpPr>
            <a:spLocks noGrp="1"/>
          </p:cNvSpPr>
          <p:nvPr userDrawn="1">
            <p:ph type="body" sz="quarter" idx="12" hasCustomPrompt="1"/>
          </p:nvPr>
        </p:nvSpPr>
        <p:spPr>
          <a:xfrm>
            <a:off x="4228141" y="1194125"/>
            <a:ext cx="6216651" cy="266234"/>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Degree</a:t>
            </a:r>
            <a:endParaRPr lang="en-US"/>
          </a:p>
        </p:txBody>
      </p:sp>
      <p:sp>
        <p:nvSpPr>
          <p:cNvPr id="37" name="Picture Placeholder 36"/>
          <p:cNvSpPr>
            <a:spLocks noGrp="1"/>
          </p:cNvSpPr>
          <p:nvPr userDrawn="1">
            <p:ph type="pic" sz="quarter" idx="13"/>
          </p:nvPr>
        </p:nvSpPr>
        <p:spPr>
          <a:xfrm>
            <a:off x="-70688" y="-65548"/>
            <a:ext cx="4042459" cy="6989096"/>
          </a:xfrm>
          <a:prstGeom prst="rect">
            <a:avLst/>
          </a:prstGeom>
          <a:noFill/>
        </p:spPr>
        <p:txBody>
          <a:bodyPr vert="horz"/>
          <a:lstStyle/>
          <a:p>
            <a:endParaRPr lang="en-US"/>
          </a:p>
        </p:txBody>
      </p:sp>
      <p:sp>
        <p:nvSpPr>
          <p:cNvPr id="38" name="Text Placeholder 27"/>
          <p:cNvSpPr>
            <a:spLocks noGrp="1"/>
          </p:cNvSpPr>
          <p:nvPr userDrawn="1">
            <p:ph type="body" sz="quarter" idx="14" hasCustomPrompt="1"/>
          </p:nvPr>
        </p:nvSpPr>
        <p:spPr>
          <a:xfrm>
            <a:off x="4228139" y="3611221"/>
            <a:ext cx="7076980" cy="1567102"/>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Quote to go here</a:t>
            </a:r>
            <a:endParaRPr lang="en-US"/>
          </a:p>
        </p:txBody>
      </p:sp>
      <p:pic>
        <p:nvPicPr>
          <p:cNvPr id="13" name="Picture 12"/>
          <p:cNvPicPr>
            <a:picLocks noChangeAspect="1"/>
          </p:cNvPicPr>
          <p:nvPr userDrawn="1"/>
        </p:nvPicPr>
        <p:blipFill>
          <a:blip r:embed="rId2"/>
          <a:stretch>
            <a:fillRect/>
          </a:stretch>
        </p:blipFill>
        <p:spPr>
          <a:xfrm>
            <a:off x="4217936" y="6237644"/>
            <a:ext cx="1354669" cy="334028"/>
          </a:xfrm>
          <a:prstGeom prst="rect">
            <a:avLst/>
          </a:prstGeom>
        </p:spPr>
      </p:pic>
      <p:pic>
        <p:nvPicPr>
          <p:cNvPr id="15" name="Picture 14"/>
          <p:cNvPicPr>
            <a:picLocks noChangeAspect="1"/>
          </p:cNvPicPr>
          <p:nvPr userDrawn="1"/>
        </p:nvPicPr>
        <p:blipFill>
          <a:blip r:embed="rId3"/>
          <a:stretch>
            <a:fillRect/>
          </a:stretch>
        </p:blipFill>
        <p:spPr>
          <a:xfrm>
            <a:off x="4337964" y="3174330"/>
            <a:ext cx="626533" cy="330200"/>
          </a:xfrm>
          <a:prstGeom prst="rect">
            <a:avLst/>
          </a:prstGeom>
        </p:spPr>
      </p:pic>
      <p:pic>
        <p:nvPicPr>
          <p:cNvPr id="18" name="Picture 17"/>
          <p:cNvPicPr>
            <a:picLocks noChangeAspect="1"/>
          </p:cNvPicPr>
          <p:nvPr userDrawn="1"/>
        </p:nvPicPr>
        <p:blipFill>
          <a:blip r:embed="rId3"/>
          <a:stretch>
            <a:fillRect/>
          </a:stretch>
        </p:blipFill>
        <p:spPr>
          <a:xfrm rot="10800000">
            <a:off x="10900527" y="5285544"/>
            <a:ext cx="396416" cy="208922"/>
          </a:xfrm>
          <a:prstGeom prst="rect">
            <a:avLst/>
          </a:prstGeom>
        </p:spPr>
      </p:pic>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ase Study - Image to Right">
    <p:spTree>
      <p:nvGrpSpPr>
        <p:cNvPr id="1" name=""/>
        <p:cNvGrpSpPr/>
        <p:nvPr/>
      </p:nvGrpSpPr>
      <p:grpSpPr>
        <a:xfrm>
          <a:off x="0" y="0"/>
          <a:ext cx="0" cy="0"/>
          <a:chOff x="0" y="0"/>
          <a:chExt cx="0" cy="0"/>
        </a:xfrm>
      </p:grpSpPr>
      <p:sp>
        <p:nvSpPr>
          <p:cNvPr id="37" name="Picture Placeholder 36"/>
          <p:cNvSpPr>
            <a:spLocks noGrp="1"/>
          </p:cNvSpPr>
          <p:nvPr userDrawn="1">
            <p:ph type="pic" sz="quarter" idx="13"/>
          </p:nvPr>
        </p:nvSpPr>
        <p:spPr>
          <a:xfrm>
            <a:off x="8170748" y="-169990"/>
            <a:ext cx="4163277" cy="7197980"/>
          </a:xfrm>
          <a:prstGeom prst="rect">
            <a:avLst/>
          </a:prstGeom>
          <a:noFill/>
        </p:spPr>
        <p:txBody>
          <a:bodyPr vert="horz"/>
          <a:lstStyle/>
          <a:p>
            <a:endParaRPr lang="en-US"/>
          </a:p>
        </p:txBody>
      </p:sp>
      <p:cxnSp>
        <p:nvCxnSpPr>
          <p:cNvPr id="26" name="Straight Connector 25"/>
          <p:cNvCxnSpPr/>
          <p:nvPr userDrawn="1"/>
        </p:nvCxnSpPr>
        <p:spPr>
          <a:xfrm>
            <a:off x="1502680" y="3407777"/>
            <a:ext cx="6210885"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734311" y="5475907"/>
            <a:ext cx="639129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Text Placeholder 27"/>
          <p:cNvSpPr>
            <a:spLocks noGrp="1"/>
          </p:cNvSpPr>
          <p:nvPr>
            <p:ph type="body" sz="quarter" idx="15" hasCustomPrompt="1"/>
          </p:nvPr>
        </p:nvSpPr>
        <p:spPr>
          <a:xfrm>
            <a:off x="636585" y="266184"/>
            <a:ext cx="6216651" cy="266234"/>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Case Study</a:t>
            </a:r>
            <a:endParaRPr lang="en-US"/>
          </a:p>
        </p:txBody>
      </p:sp>
      <p:sp>
        <p:nvSpPr>
          <p:cNvPr id="29" name="Text Placeholder 29"/>
          <p:cNvSpPr>
            <a:spLocks noGrp="1"/>
          </p:cNvSpPr>
          <p:nvPr>
            <p:ph type="body" sz="quarter" idx="16" hasCustomPrompt="1"/>
          </p:nvPr>
        </p:nvSpPr>
        <p:spPr>
          <a:xfrm>
            <a:off x="626963" y="536511"/>
            <a:ext cx="7086600" cy="657614"/>
          </a:xfrm>
          <a:prstGeom prst="rect">
            <a:avLst/>
          </a:prstGeom>
        </p:spPr>
        <p:txBody>
          <a:bodyPr vert="horz"/>
          <a:lstStyle>
            <a:lvl1pPr marL="0" indent="0">
              <a:buNone/>
              <a:defRPr sz="4000">
                <a:solidFill>
                  <a:schemeClr val="bg1"/>
                </a:solidFill>
                <a:latin typeface="Open Sans Extrabold"/>
                <a:cs typeface="Open Sans Extrabold"/>
              </a:defRPr>
            </a:lvl1pPr>
            <a:lvl2pPr marL="0" indent="0">
              <a:buNone/>
              <a:defRPr sz="4000">
                <a:solidFill>
                  <a:schemeClr val="bg1"/>
                </a:solidFill>
                <a:latin typeface="Open Sans Extrabold"/>
                <a:cs typeface="Open Sans Extrabold"/>
              </a:defRPr>
            </a:lvl2pPr>
            <a:lvl3pPr marL="0" indent="0">
              <a:buNone/>
              <a:defRPr sz="4000">
                <a:solidFill>
                  <a:schemeClr val="bg1"/>
                </a:solidFill>
                <a:latin typeface="Open Sans Extrabold"/>
                <a:cs typeface="Open Sans Extrabold"/>
              </a:defRPr>
            </a:lvl3pPr>
            <a:lvl4pPr marL="0" indent="0">
              <a:buNone/>
              <a:defRPr sz="4000">
                <a:solidFill>
                  <a:schemeClr val="bg1"/>
                </a:solidFill>
                <a:latin typeface="Open Sans Extrabold"/>
                <a:cs typeface="Open Sans Extrabold"/>
              </a:defRPr>
            </a:lvl4pPr>
            <a:lvl5pPr marL="0" indent="0">
              <a:buNone/>
              <a:defRPr sz="4000">
                <a:solidFill>
                  <a:schemeClr val="bg1"/>
                </a:solidFill>
                <a:latin typeface="Open Sans Extrabold"/>
                <a:cs typeface="Open Sans Extrabold"/>
              </a:defRPr>
            </a:lvl5pPr>
          </a:lstStyle>
          <a:p>
            <a:pPr lvl="0"/>
            <a:r>
              <a:rPr lang="en-GB"/>
              <a:t>Persons Name</a:t>
            </a:r>
            <a:endParaRPr lang="en-US"/>
          </a:p>
        </p:txBody>
      </p:sp>
      <p:sp>
        <p:nvSpPr>
          <p:cNvPr id="30" name="Text Placeholder 27"/>
          <p:cNvSpPr>
            <a:spLocks noGrp="1"/>
          </p:cNvSpPr>
          <p:nvPr>
            <p:ph type="body" sz="quarter" idx="17" hasCustomPrompt="1"/>
          </p:nvPr>
        </p:nvSpPr>
        <p:spPr>
          <a:xfrm>
            <a:off x="636585" y="1198725"/>
            <a:ext cx="6216651" cy="266234"/>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Degree</a:t>
            </a:r>
            <a:endParaRPr lang="en-US"/>
          </a:p>
        </p:txBody>
      </p:sp>
      <p:sp>
        <p:nvSpPr>
          <p:cNvPr id="31" name="Text Placeholder 27"/>
          <p:cNvSpPr>
            <a:spLocks noGrp="1"/>
          </p:cNvSpPr>
          <p:nvPr>
            <p:ph type="body" sz="quarter" idx="18" hasCustomPrompt="1"/>
          </p:nvPr>
        </p:nvSpPr>
        <p:spPr>
          <a:xfrm>
            <a:off x="636583" y="3615821"/>
            <a:ext cx="7076980" cy="1567102"/>
          </a:xfrm>
          <a:prstGeom prst="rect">
            <a:avLst/>
          </a:prstGeom>
        </p:spPr>
        <p:txBody>
          <a:bodyPr vert="horz"/>
          <a:lstStyle>
            <a:lvl1pPr marL="1588" indent="0" algn="l">
              <a:buNone/>
              <a:tabLst>
                <a:tab pos="0" algn="l"/>
              </a:tabLst>
              <a:defRPr sz="1800">
                <a:solidFill>
                  <a:srgbClr val="FFFFFF"/>
                </a:solidFill>
                <a:latin typeface="Open Sans Extrabold"/>
                <a:cs typeface="Open Sans Extrabold"/>
              </a:defRPr>
            </a:lvl1pPr>
            <a:lvl2pPr marL="1588" indent="0" algn="l">
              <a:buNone/>
              <a:tabLst>
                <a:tab pos="0" algn="l"/>
              </a:tabLst>
              <a:defRPr sz="1800">
                <a:latin typeface="Open Sans Extrabold"/>
                <a:cs typeface="Open Sans Extrabold"/>
              </a:defRPr>
            </a:lvl2pPr>
            <a:lvl3pPr marL="1588" indent="0" algn="l">
              <a:buNone/>
              <a:tabLst>
                <a:tab pos="0" algn="l"/>
              </a:tabLst>
              <a:defRPr sz="1800">
                <a:latin typeface="Open Sans Extrabold"/>
                <a:cs typeface="Open Sans Extrabold"/>
              </a:defRPr>
            </a:lvl3pPr>
            <a:lvl4pPr marL="1588" indent="0" algn="l">
              <a:buNone/>
              <a:tabLst>
                <a:tab pos="0" algn="l"/>
              </a:tabLst>
              <a:defRPr sz="1800">
                <a:latin typeface="Open Sans Extrabold"/>
                <a:cs typeface="Open Sans Extrabold"/>
              </a:defRPr>
            </a:lvl4pPr>
            <a:lvl5pPr marL="1588" indent="0" algn="l">
              <a:buNone/>
              <a:tabLst>
                <a:tab pos="0" algn="l"/>
              </a:tabLst>
              <a:defRPr sz="1800">
                <a:latin typeface="Open Sans Extrabold"/>
                <a:cs typeface="Open Sans Extrabold"/>
              </a:defRPr>
            </a:lvl5pPr>
          </a:lstStyle>
          <a:p>
            <a:pPr lvl="0"/>
            <a:r>
              <a:rPr lang="en-GB"/>
              <a:t>Quote to go here</a:t>
            </a:r>
            <a:endParaRPr lang="en-US"/>
          </a:p>
        </p:txBody>
      </p:sp>
      <p:pic>
        <p:nvPicPr>
          <p:cNvPr id="35" name="Picture 34"/>
          <p:cNvPicPr>
            <a:picLocks noChangeAspect="1"/>
          </p:cNvPicPr>
          <p:nvPr userDrawn="1"/>
        </p:nvPicPr>
        <p:blipFill>
          <a:blip r:embed="rId2"/>
          <a:stretch>
            <a:fillRect/>
          </a:stretch>
        </p:blipFill>
        <p:spPr>
          <a:xfrm>
            <a:off x="626384" y="6242244"/>
            <a:ext cx="1354669" cy="334028"/>
          </a:xfrm>
          <a:prstGeom prst="rect">
            <a:avLst/>
          </a:prstGeom>
        </p:spPr>
      </p:pic>
      <p:pic>
        <p:nvPicPr>
          <p:cNvPr id="36" name="Picture 35"/>
          <p:cNvPicPr>
            <a:picLocks noChangeAspect="1"/>
          </p:cNvPicPr>
          <p:nvPr userDrawn="1"/>
        </p:nvPicPr>
        <p:blipFill>
          <a:blip r:embed="rId3"/>
          <a:stretch>
            <a:fillRect/>
          </a:stretch>
        </p:blipFill>
        <p:spPr>
          <a:xfrm>
            <a:off x="746408" y="3178930"/>
            <a:ext cx="626533" cy="330200"/>
          </a:xfrm>
          <a:prstGeom prst="rect">
            <a:avLst/>
          </a:prstGeom>
        </p:spPr>
      </p:pic>
      <p:pic>
        <p:nvPicPr>
          <p:cNvPr id="39" name="Picture 38"/>
          <p:cNvPicPr>
            <a:picLocks noChangeAspect="1"/>
          </p:cNvPicPr>
          <p:nvPr userDrawn="1"/>
        </p:nvPicPr>
        <p:blipFill>
          <a:blip r:embed="rId3"/>
          <a:stretch>
            <a:fillRect/>
          </a:stretch>
        </p:blipFill>
        <p:spPr>
          <a:xfrm rot="10800000">
            <a:off x="7308972" y="5290144"/>
            <a:ext cx="396416" cy="208922"/>
          </a:xfrm>
          <a:prstGeom prst="rect">
            <a:avLst/>
          </a:prstGeom>
        </p:spPr>
      </p:pic>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rgbClr val="000000"/>
                </a:solidFill>
                <a:latin typeface="Open Sans"/>
                <a:cs typeface="Open Sans"/>
              </a:defRPr>
            </a:lvl1pPr>
          </a:lstStyle>
          <a:p>
            <a:pPr lvl="0"/>
            <a:r>
              <a:rPr lang="en-US"/>
              <a:t>Footer text</a:t>
            </a:r>
          </a:p>
        </p:txBody>
      </p:sp>
      <p:sp>
        <p:nvSpPr>
          <p:cNvPr id="20" name="Text Placeholder 18"/>
          <p:cNvSpPr>
            <a:spLocks noGrp="1"/>
          </p:cNvSpPr>
          <p:nvPr>
            <p:ph type="body" sz="quarter" idx="18"/>
          </p:nvPr>
        </p:nvSpPr>
        <p:spPr>
          <a:xfrm>
            <a:off x="646548" y="752887"/>
            <a:ext cx="4500597" cy="4514850"/>
          </a:xfrm>
          <a:prstGeom prst="rect">
            <a:avLst/>
          </a:prstGeom>
        </p:spPr>
        <p:txBody>
          <a:bodyPr vert="horz"/>
          <a:lstStyle>
            <a:lvl1pPr marL="0" indent="0">
              <a:buNone/>
              <a:defRPr sz="1400" b="1">
                <a:solidFill>
                  <a:srgbClr val="FFFFFF"/>
                </a:solidFill>
              </a:defRPr>
            </a:lvl1pPr>
            <a:lvl2pPr marL="0" indent="0">
              <a:buNone/>
              <a:defRPr sz="1400" b="0">
                <a:solidFill>
                  <a:schemeClr val="tx1"/>
                </a:solidFill>
              </a:defRPr>
            </a:lvl2pPr>
            <a:lvl3pPr marL="0" indent="0">
              <a:buNone/>
              <a:defRPr sz="1400" b="0">
                <a:solidFill>
                  <a:schemeClr val="tx1"/>
                </a:solidFill>
              </a:defRPr>
            </a:lvl3pPr>
            <a:lvl4pPr marL="0" indent="0">
              <a:buNone/>
              <a:defRPr sz="1400" b="0">
                <a:solidFill>
                  <a:schemeClr val="tx1"/>
                </a:solidFill>
              </a:defRPr>
            </a:lvl4pPr>
            <a:lvl5pPr marL="0" indent="0">
              <a:buNone/>
              <a:defRPr sz="1400" b="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martArt Placeholder 21"/>
          <p:cNvSpPr>
            <a:spLocks noGrp="1"/>
          </p:cNvSpPr>
          <p:nvPr>
            <p:ph type="dgm" sz="quarter" idx="19"/>
          </p:nvPr>
        </p:nvSpPr>
        <p:spPr>
          <a:xfrm>
            <a:off x="5832605" y="851900"/>
            <a:ext cx="3915833" cy="36000"/>
          </a:xfrm>
          <a:prstGeom prst="rect">
            <a:avLst/>
          </a:prstGeom>
          <a:solidFill>
            <a:schemeClr val="tx1"/>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5833537" y="1585918"/>
            <a:ext cx="3915833" cy="1652587"/>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5833537" y="887413"/>
            <a:ext cx="3915833" cy="698500"/>
          </a:xfrm>
          <a:prstGeom prst="rect">
            <a:avLst/>
          </a:prstGeom>
        </p:spPr>
        <p:txBody>
          <a:bodyPr vert="horz"/>
          <a:lstStyle>
            <a:lvl1pPr marL="1588" indent="0">
              <a:buNone/>
              <a:defRPr sz="1200" b="1">
                <a:latin typeface="Open Sans"/>
                <a:cs typeface="Open Sans"/>
              </a:defRPr>
            </a:lvl1pPr>
            <a:lvl2pPr marL="1588" indent="0">
              <a:buNone/>
              <a:defRPr sz="1200">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sp>
        <p:nvSpPr>
          <p:cNvPr id="30" name="SmartArt Placeholder 21"/>
          <p:cNvSpPr>
            <a:spLocks noGrp="1"/>
          </p:cNvSpPr>
          <p:nvPr>
            <p:ph type="dgm" sz="quarter" idx="23"/>
          </p:nvPr>
        </p:nvSpPr>
        <p:spPr>
          <a:xfrm>
            <a:off x="5832605" y="3419360"/>
            <a:ext cx="3915833" cy="36000"/>
          </a:xfrm>
          <a:prstGeom prst="rect">
            <a:avLst/>
          </a:prstGeom>
          <a:solidFill>
            <a:schemeClr val="tx1"/>
          </a:solidFill>
        </p:spPr>
        <p:txBody>
          <a:bodyPr vert="horz"/>
          <a:lstStyle>
            <a:lvl1pPr marL="0" indent="0">
              <a:buNone/>
              <a:defRPr sz="200"/>
            </a:lvl1pPr>
          </a:lstStyle>
          <a:p>
            <a:endParaRPr lang="en-US"/>
          </a:p>
        </p:txBody>
      </p:sp>
      <p:sp>
        <p:nvSpPr>
          <p:cNvPr id="31" name="Picture Placeholder 25"/>
          <p:cNvSpPr>
            <a:spLocks noGrp="1"/>
          </p:cNvSpPr>
          <p:nvPr>
            <p:ph type="pic" sz="quarter" idx="24"/>
          </p:nvPr>
        </p:nvSpPr>
        <p:spPr>
          <a:xfrm>
            <a:off x="5833537" y="4153378"/>
            <a:ext cx="3915833" cy="1652587"/>
          </a:xfrm>
          <a:prstGeom prst="rect">
            <a:avLst/>
          </a:prstGeom>
          <a:noFill/>
        </p:spPr>
        <p:txBody>
          <a:bodyPr vert="horz"/>
          <a:lstStyle/>
          <a:p>
            <a:endParaRPr lang="en-US"/>
          </a:p>
        </p:txBody>
      </p:sp>
      <p:sp>
        <p:nvSpPr>
          <p:cNvPr id="32" name="Text Placeholder 28"/>
          <p:cNvSpPr>
            <a:spLocks noGrp="1"/>
          </p:cNvSpPr>
          <p:nvPr>
            <p:ph type="body" sz="quarter" idx="25"/>
          </p:nvPr>
        </p:nvSpPr>
        <p:spPr>
          <a:xfrm>
            <a:off x="5833537" y="3454873"/>
            <a:ext cx="3915833" cy="698500"/>
          </a:xfrm>
          <a:prstGeom prst="rect">
            <a:avLst/>
          </a:prstGeom>
        </p:spPr>
        <p:txBody>
          <a:bodyPr vert="horz"/>
          <a:lstStyle>
            <a:lvl1pPr marL="1588" indent="0">
              <a:buNone/>
              <a:defRPr sz="1200" b="1">
                <a:latin typeface="Open Sans"/>
                <a:cs typeface="Open Sans"/>
              </a:defRPr>
            </a:lvl1pPr>
            <a:lvl2pPr marL="1588" indent="0">
              <a:buNone/>
              <a:defRPr sz="1200">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pic>
        <p:nvPicPr>
          <p:cNvPr id="11" name="Picture 10"/>
          <p:cNvPicPr>
            <a:picLocks noChangeAspect="1"/>
          </p:cNvPicPr>
          <p:nvPr userDrawn="1"/>
        </p:nvPicPr>
        <p:blipFill>
          <a:blip r:embed="rId2"/>
          <a:stretch>
            <a:fillRect/>
          </a:stretch>
        </p:blipFill>
        <p:spPr>
          <a:xfrm>
            <a:off x="636345" y="6237644"/>
            <a:ext cx="1354667" cy="334028"/>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16121C-B2A7-934E-A438-73C1BB6050E6}" type="datetimeFigureOut">
              <a:rPr lang="en-GB" smtClean="0"/>
              <a:t>29/05/2018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13425129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rgbClr val="000000"/>
                </a:solidFill>
                <a:latin typeface="Open Sans"/>
                <a:cs typeface="Open Sans"/>
              </a:defRPr>
            </a:lvl1pPr>
          </a:lstStyle>
          <a:p>
            <a:pPr lvl="0"/>
            <a:r>
              <a:rPr lang="en-US"/>
              <a:t>Footer text</a:t>
            </a:r>
          </a:p>
        </p:txBody>
      </p:sp>
      <p:sp>
        <p:nvSpPr>
          <p:cNvPr id="20" name="Text Placeholder 18"/>
          <p:cNvSpPr>
            <a:spLocks noGrp="1"/>
          </p:cNvSpPr>
          <p:nvPr>
            <p:ph type="body" sz="quarter" idx="18"/>
          </p:nvPr>
        </p:nvSpPr>
        <p:spPr>
          <a:xfrm>
            <a:off x="646545" y="752887"/>
            <a:ext cx="2557059" cy="4514850"/>
          </a:xfrm>
          <a:prstGeom prst="rect">
            <a:avLst/>
          </a:prstGeom>
        </p:spPr>
        <p:txBody>
          <a:bodyPr vert="horz"/>
          <a:lstStyle>
            <a:lvl1pPr marL="0" indent="0">
              <a:buNone/>
              <a:defRPr sz="1400" b="1">
                <a:solidFill>
                  <a:srgbClr val="FFFFFF"/>
                </a:solidFill>
              </a:defRPr>
            </a:lvl1pPr>
            <a:lvl2pPr marL="0" indent="0">
              <a:buNone/>
              <a:defRPr sz="1400" b="0">
                <a:solidFill>
                  <a:schemeClr val="tx1"/>
                </a:solidFill>
              </a:defRPr>
            </a:lvl2pPr>
            <a:lvl3pPr marL="0" indent="0">
              <a:buNone/>
              <a:defRPr sz="1400" b="0">
                <a:solidFill>
                  <a:schemeClr val="tx1"/>
                </a:solidFill>
              </a:defRPr>
            </a:lvl3pPr>
            <a:lvl4pPr marL="0" indent="0">
              <a:buNone/>
              <a:defRPr sz="1400" b="0">
                <a:solidFill>
                  <a:schemeClr val="tx1"/>
                </a:solidFill>
              </a:defRPr>
            </a:lvl4pPr>
            <a:lvl5pPr marL="0" indent="0">
              <a:buNone/>
              <a:defRPr sz="1400" b="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martArt Placeholder 21"/>
          <p:cNvSpPr>
            <a:spLocks noGrp="1"/>
          </p:cNvSpPr>
          <p:nvPr>
            <p:ph type="dgm" sz="quarter" idx="19"/>
          </p:nvPr>
        </p:nvSpPr>
        <p:spPr>
          <a:xfrm>
            <a:off x="3193331" y="755790"/>
            <a:ext cx="8538436" cy="36000"/>
          </a:xfrm>
          <a:prstGeom prst="rect">
            <a:avLst/>
          </a:prstGeom>
          <a:solidFill>
            <a:schemeClr val="tx1"/>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3194311" y="1489803"/>
            <a:ext cx="8538375" cy="3603424"/>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3194307" y="791302"/>
            <a:ext cx="8538376" cy="1523062"/>
          </a:xfrm>
          <a:prstGeom prst="rect">
            <a:avLst/>
          </a:prstGeom>
        </p:spPr>
        <p:txBody>
          <a:bodyPr vert="horz"/>
          <a:lstStyle>
            <a:lvl1pPr marL="1588" indent="0">
              <a:buNone/>
              <a:defRPr sz="1200" b="1">
                <a:latin typeface="Open Sans"/>
                <a:cs typeface="Open Sans"/>
              </a:defRPr>
            </a:lvl1pPr>
            <a:lvl2pPr marL="1588" indent="0">
              <a:buNone/>
              <a:defRPr sz="1200">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pic>
        <p:nvPicPr>
          <p:cNvPr id="8" name="Picture 7"/>
          <p:cNvPicPr>
            <a:picLocks noChangeAspect="1"/>
          </p:cNvPicPr>
          <p:nvPr userDrawn="1"/>
        </p:nvPicPr>
        <p:blipFill>
          <a:blip r:embed="rId2"/>
          <a:stretch>
            <a:fillRect/>
          </a:stretch>
        </p:blipFill>
        <p:spPr>
          <a:xfrm>
            <a:off x="636345" y="6237644"/>
            <a:ext cx="1354667" cy="334028"/>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chemeClr val="tx1"/>
                </a:solidFill>
                <a:latin typeface="Open Sans"/>
                <a:cs typeface="Open Sans"/>
              </a:defRPr>
            </a:lvl1pPr>
          </a:lstStyle>
          <a:p>
            <a:pPr lvl="0"/>
            <a:r>
              <a:rPr lang="en-US"/>
              <a:t>Footer text</a:t>
            </a:r>
          </a:p>
        </p:txBody>
      </p:sp>
      <p:sp>
        <p:nvSpPr>
          <p:cNvPr id="23" name="SmartArt Placeholder 21"/>
          <p:cNvSpPr>
            <a:spLocks noGrp="1"/>
          </p:cNvSpPr>
          <p:nvPr>
            <p:ph type="dgm" sz="quarter" idx="19"/>
          </p:nvPr>
        </p:nvSpPr>
        <p:spPr>
          <a:xfrm>
            <a:off x="646547" y="374342"/>
            <a:ext cx="11085220" cy="46738"/>
          </a:xfrm>
          <a:prstGeom prst="rect">
            <a:avLst/>
          </a:prstGeom>
          <a:solidFill>
            <a:schemeClr val="tx1"/>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646549" y="1119093"/>
            <a:ext cx="11086137" cy="4678648"/>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646549" y="420597"/>
            <a:ext cx="11086137" cy="698501"/>
          </a:xfrm>
          <a:prstGeom prst="rect">
            <a:avLst/>
          </a:prstGeom>
        </p:spPr>
        <p:txBody>
          <a:bodyPr vert="horz"/>
          <a:lstStyle>
            <a:lvl1pPr marL="1588" indent="0">
              <a:buNone/>
              <a:defRPr sz="1200" b="1">
                <a:latin typeface="Open Sans"/>
                <a:cs typeface="Open Sans"/>
              </a:defRPr>
            </a:lvl1pPr>
            <a:lvl2pPr marL="1588" indent="0">
              <a:buNone/>
              <a:defRPr sz="1200">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pic>
        <p:nvPicPr>
          <p:cNvPr id="7" name="Picture 6"/>
          <p:cNvPicPr>
            <a:picLocks noChangeAspect="1"/>
          </p:cNvPicPr>
          <p:nvPr userDrawn="1"/>
        </p:nvPicPr>
        <p:blipFill>
          <a:blip r:embed="rId2"/>
          <a:stretch>
            <a:fillRect/>
          </a:stretch>
        </p:blipFill>
        <p:spPr>
          <a:xfrm>
            <a:off x="636345" y="6237644"/>
            <a:ext cx="1354667" cy="334028"/>
          </a:xfrm>
          <a:prstGeom prst="rect">
            <a:avLst/>
          </a:prstGeom>
        </p:spPr>
      </p:pic>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46548" y="6237644"/>
            <a:ext cx="1354669" cy="334028"/>
          </a:xfrm>
          <a:prstGeom prst="rect">
            <a:avLst/>
          </a:prstGeom>
        </p:spPr>
      </p:pic>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chemeClr val="bg1"/>
                </a:solidFill>
                <a:latin typeface="Open Sans"/>
                <a:cs typeface="Open Sans"/>
              </a:defRPr>
            </a:lvl1pPr>
          </a:lstStyle>
          <a:p>
            <a:pPr lvl="0"/>
            <a:r>
              <a:rPr lang="en-US"/>
              <a:t>Footer text</a:t>
            </a:r>
          </a:p>
        </p:txBody>
      </p:sp>
      <p:sp>
        <p:nvSpPr>
          <p:cNvPr id="20" name="Text Placeholder 18"/>
          <p:cNvSpPr>
            <a:spLocks noGrp="1"/>
          </p:cNvSpPr>
          <p:nvPr>
            <p:ph type="body" sz="quarter" idx="18"/>
          </p:nvPr>
        </p:nvSpPr>
        <p:spPr>
          <a:xfrm>
            <a:off x="646548" y="752887"/>
            <a:ext cx="4500597" cy="4514850"/>
          </a:xfrm>
          <a:prstGeom prst="rect">
            <a:avLst/>
          </a:prstGeom>
        </p:spPr>
        <p:txBody>
          <a:bodyPr vert="horz"/>
          <a:lstStyle>
            <a:lvl1pPr marL="0" indent="0">
              <a:buNone/>
              <a:defRPr sz="1400" b="1">
                <a:solidFill>
                  <a:schemeClr val="bg1"/>
                </a:solidFill>
              </a:defRPr>
            </a:lvl1pPr>
            <a:lvl2pPr marL="0" indent="0">
              <a:buNone/>
              <a:defRPr sz="14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martArt Placeholder 21"/>
          <p:cNvSpPr>
            <a:spLocks noGrp="1"/>
          </p:cNvSpPr>
          <p:nvPr>
            <p:ph type="dgm" sz="quarter" idx="19"/>
          </p:nvPr>
        </p:nvSpPr>
        <p:spPr>
          <a:xfrm>
            <a:off x="5832605" y="851900"/>
            <a:ext cx="3915833" cy="36000"/>
          </a:xfrm>
          <a:prstGeom prst="rect">
            <a:avLst/>
          </a:prstGeom>
          <a:solidFill>
            <a:schemeClr val="bg1"/>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5833537" y="1585918"/>
            <a:ext cx="3915833" cy="1652587"/>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5833537" y="887413"/>
            <a:ext cx="3915833" cy="698500"/>
          </a:xfrm>
          <a:prstGeom prst="rect">
            <a:avLst/>
          </a:prstGeom>
        </p:spPr>
        <p:txBody>
          <a:bodyPr vert="horz"/>
          <a:lstStyle>
            <a:lvl1pPr marL="1588" indent="0">
              <a:buNone/>
              <a:defRPr sz="1200" b="1">
                <a:solidFill>
                  <a:srgbClr val="FFFFFF"/>
                </a:solidFill>
                <a:latin typeface="Open Sans"/>
                <a:cs typeface="Open Sans"/>
              </a:defRPr>
            </a:lvl1pPr>
            <a:lvl2pPr marL="1588" indent="0">
              <a:buNone/>
              <a:defRPr sz="1200">
                <a:solidFill>
                  <a:srgbClr val="FFFFFF"/>
                </a:solidFill>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sp>
        <p:nvSpPr>
          <p:cNvPr id="30" name="SmartArt Placeholder 21"/>
          <p:cNvSpPr>
            <a:spLocks noGrp="1"/>
          </p:cNvSpPr>
          <p:nvPr>
            <p:ph type="dgm" sz="quarter" idx="23"/>
          </p:nvPr>
        </p:nvSpPr>
        <p:spPr>
          <a:xfrm>
            <a:off x="5832605" y="3419360"/>
            <a:ext cx="3915833" cy="36000"/>
          </a:xfrm>
          <a:prstGeom prst="rect">
            <a:avLst/>
          </a:prstGeom>
          <a:solidFill>
            <a:schemeClr val="bg2"/>
          </a:solidFill>
        </p:spPr>
        <p:txBody>
          <a:bodyPr vert="horz"/>
          <a:lstStyle>
            <a:lvl1pPr marL="0" indent="0">
              <a:buNone/>
              <a:defRPr sz="200"/>
            </a:lvl1pPr>
          </a:lstStyle>
          <a:p>
            <a:endParaRPr lang="en-US"/>
          </a:p>
        </p:txBody>
      </p:sp>
      <p:sp>
        <p:nvSpPr>
          <p:cNvPr id="31" name="Picture Placeholder 25"/>
          <p:cNvSpPr>
            <a:spLocks noGrp="1"/>
          </p:cNvSpPr>
          <p:nvPr>
            <p:ph type="pic" sz="quarter" idx="24"/>
          </p:nvPr>
        </p:nvSpPr>
        <p:spPr>
          <a:xfrm>
            <a:off x="5833537" y="4153378"/>
            <a:ext cx="3915833" cy="1652587"/>
          </a:xfrm>
          <a:prstGeom prst="rect">
            <a:avLst/>
          </a:prstGeom>
          <a:noFill/>
        </p:spPr>
        <p:txBody>
          <a:bodyPr vert="horz"/>
          <a:lstStyle/>
          <a:p>
            <a:endParaRPr lang="en-US"/>
          </a:p>
        </p:txBody>
      </p:sp>
      <p:sp>
        <p:nvSpPr>
          <p:cNvPr id="32" name="Text Placeholder 28"/>
          <p:cNvSpPr>
            <a:spLocks noGrp="1"/>
          </p:cNvSpPr>
          <p:nvPr>
            <p:ph type="body" sz="quarter" idx="25"/>
          </p:nvPr>
        </p:nvSpPr>
        <p:spPr>
          <a:xfrm>
            <a:off x="5833537" y="3454873"/>
            <a:ext cx="3915833" cy="698500"/>
          </a:xfrm>
          <a:prstGeom prst="rect">
            <a:avLst/>
          </a:prstGeom>
        </p:spPr>
        <p:txBody>
          <a:bodyPr vert="horz"/>
          <a:lstStyle>
            <a:lvl1pPr marL="1588" indent="0">
              <a:buNone/>
              <a:defRPr sz="1200" b="1">
                <a:solidFill>
                  <a:srgbClr val="FFFFFF"/>
                </a:solidFill>
                <a:latin typeface="Open Sans"/>
                <a:cs typeface="Open Sans"/>
              </a:defRPr>
            </a:lvl1pPr>
            <a:lvl2pPr marL="1588" indent="0">
              <a:buNone/>
              <a:defRPr sz="1200">
                <a:solidFill>
                  <a:srgbClr val="FFFFFF"/>
                </a:solidFill>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46548" y="6237644"/>
            <a:ext cx="1354669" cy="334028"/>
          </a:xfrm>
          <a:prstGeom prst="rect">
            <a:avLst/>
          </a:prstGeom>
        </p:spPr>
      </p:pic>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chemeClr val="bg1"/>
                </a:solidFill>
                <a:latin typeface="Open Sans"/>
                <a:cs typeface="Open Sans"/>
              </a:defRPr>
            </a:lvl1pPr>
          </a:lstStyle>
          <a:p>
            <a:pPr lvl="0"/>
            <a:r>
              <a:rPr lang="en-US"/>
              <a:t>Footer text</a:t>
            </a:r>
          </a:p>
        </p:txBody>
      </p:sp>
      <p:sp>
        <p:nvSpPr>
          <p:cNvPr id="20" name="Text Placeholder 18"/>
          <p:cNvSpPr>
            <a:spLocks noGrp="1"/>
          </p:cNvSpPr>
          <p:nvPr>
            <p:ph type="body" sz="quarter" idx="18"/>
          </p:nvPr>
        </p:nvSpPr>
        <p:spPr>
          <a:xfrm>
            <a:off x="646545" y="752887"/>
            <a:ext cx="2557059" cy="4514850"/>
          </a:xfrm>
          <a:prstGeom prst="rect">
            <a:avLst/>
          </a:prstGeom>
        </p:spPr>
        <p:txBody>
          <a:bodyPr vert="horz"/>
          <a:lstStyle>
            <a:lvl1pPr marL="0" indent="0">
              <a:buNone/>
              <a:defRPr sz="1400" b="1">
                <a:solidFill>
                  <a:srgbClr val="FFFFFF"/>
                </a:solidFill>
              </a:defRPr>
            </a:lvl1pPr>
            <a:lvl2pPr marL="0" indent="0">
              <a:buNone/>
              <a:defRPr sz="1400" b="0">
                <a:solidFill>
                  <a:srgbClr val="FFFFFF"/>
                </a:solidFill>
              </a:defRPr>
            </a:lvl2pPr>
            <a:lvl3pPr marL="0" indent="0">
              <a:buNone/>
              <a:defRPr sz="1400" b="0">
                <a:solidFill>
                  <a:srgbClr val="FFFFFF"/>
                </a:solidFill>
              </a:defRPr>
            </a:lvl3pPr>
            <a:lvl4pPr marL="0" indent="0">
              <a:buNone/>
              <a:defRPr sz="1400" b="0">
                <a:solidFill>
                  <a:srgbClr val="FFFFFF"/>
                </a:solidFill>
              </a:defRPr>
            </a:lvl4pPr>
            <a:lvl5pPr marL="0" indent="0">
              <a:buNone/>
              <a:defRPr sz="1400" b="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martArt Placeholder 21"/>
          <p:cNvSpPr>
            <a:spLocks noGrp="1"/>
          </p:cNvSpPr>
          <p:nvPr>
            <p:ph type="dgm" sz="quarter" idx="19"/>
          </p:nvPr>
        </p:nvSpPr>
        <p:spPr>
          <a:xfrm>
            <a:off x="3193331" y="755790"/>
            <a:ext cx="8538436" cy="36000"/>
          </a:xfrm>
          <a:prstGeom prst="rect">
            <a:avLst/>
          </a:prstGeom>
          <a:solidFill>
            <a:schemeClr val="bg2"/>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3194311" y="1489803"/>
            <a:ext cx="8538375" cy="3603424"/>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3194307" y="791302"/>
            <a:ext cx="8538376" cy="1523062"/>
          </a:xfrm>
          <a:prstGeom prst="rect">
            <a:avLst/>
          </a:prstGeom>
        </p:spPr>
        <p:txBody>
          <a:bodyPr vert="horz"/>
          <a:lstStyle>
            <a:lvl1pPr marL="1588" indent="0">
              <a:buNone/>
              <a:defRPr sz="1200" b="1">
                <a:solidFill>
                  <a:srgbClr val="FFFFFF"/>
                </a:solidFill>
                <a:latin typeface="Open Sans"/>
                <a:cs typeface="Open Sans"/>
              </a:defRPr>
            </a:lvl1pPr>
            <a:lvl2pPr marL="1588" indent="0">
              <a:buNone/>
              <a:defRPr sz="1200">
                <a:solidFill>
                  <a:srgbClr val="FFFFFF"/>
                </a:solidFill>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46548" y="6237644"/>
            <a:ext cx="1354669" cy="334028"/>
          </a:xfrm>
          <a:prstGeom prst="rect">
            <a:avLst/>
          </a:prstGeom>
        </p:spPr>
      </p:pic>
      <p:sp>
        <p:nvSpPr>
          <p:cNvPr id="17" name="Text Placeholder 44"/>
          <p:cNvSpPr>
            <a:spLocks noGrp="1"/>
          </p:cNvSpPr>
          <p:nvPr>
            <p:ph type="body" sz="quarter" idx="17" hasCustomPrompt="1"/>
          </p:nvPr>
        </p:nvSpPr>
        <p:spPr>
          <a:xfrm>
            <a:off x="2600088" y="6237289"/>
            <a:ext cx="9132597" cy="334384"/>
          </a:xfrm>
          <a:prstGeom prst="rect">
            <a:avLst/>
          </a:prstGeom>
        </p:spPr>
        <p:txBody>
          <a:bodyPr vert="horz" anchor="b"/>
          <a:lstStyle>
            <a:lvl1pPr marL="0" indent="0" algn="r">
              <a:buNone/>
              <a:defRPr sz="1200" b="1" baseline="0">
                <a:solidFill>
                  <a:schemeClr val="bg1"/>
                </a:solidFill>
                <a:latin typeface="Open Sans"/>
                <a:cs typeface="Open Sans"/>
              </a:defRPr>
            </a:lvl1pPr>
          </a:lstStyle>
          <a:p>
            <a:pPr lvl="0"/>
            <a:r>
              <a:rPr lang="en-US"/>
              <a:t>Footer text</a:t>
            </a:r>
          </a:p>
        </p:txBody>
      </p:sp>
      <p:sp>
        <p:nvSpPr>
          <p:cNvPr id="23" name="SmartArt Placeholder 21"/>
          <p:cNvSpPr>
            <a:spLocks noGrp="1"/>
          </p:cNvSpPr>
          <p:nvPr>
            <p:ph type="dgm" sz="quarter" idx="19"/>
          </p:nvPr>
        </p:nvSpPr>
        <p:spPr>
          <a:xfrm>
            <a:off x="646547" y="374342"/>
            <a:ext cx="11085220" cy="46738"/>
          </a:xfrm>
          <a:prstGeom prst="rect">
            <a:avLst/>
          </a:prstGeom>
          <a:solidFill>
            <a:schemeClr val="bg2"/>
          </a:solidFill>
        </p:spPr>
        <p:txBody>
          <a:bodyPr vert="horz"/>
          <a:lstStyle>
            <a:lvl1pPr marL="0" indent="0">
              <a:buNone/>
              <a:defRPr sz="200"/>
            </a:lvl1pPr>
          </a:lstStyle>
          <a:p>
            <a:endParaRPr lang="en-US"/>
          </a:p>
        </p:txBody>
      </p:sp>
      <p:sp>
        <p:nvSpPr>
          <p:cNvPr id="27" name="Picture Placeholder 25"/>
          <p:cNvSpPr>
            <a:spLocks noGrp="1"/>
          </p:cNvSpPr>
          <p:nvPr>
            <p:ph type="pic" sz="quarter" idx="21"/>
          </p:nvPr>
        </p:nvSpPr>
        <p:spPr>
          <a:xfrm>
            <a:off x="646549" y="1119093"/>
            <a:ext cx="11086137" cy="4678648"/>
          </a:xfrm>
          <a:prstGeom prst="rect">
            <a:avLst/>
          </a:prstGeom>
          <a:noFill/>
        </p:spPr>
        <p:txBody>
          <a:bodyPr vert="horz"/>
          <a:lstStyle/>
          <a:p>
            <a:endParaRPr lang="en-US"/>
          </a:p>
        </p:txBody>
      </p:sp>
      <p:sp>
        <p:nvSpPr>
          <p:cNvPr id="29" name="Text Placeholder 28"/>
          <p:cNvSpPr>
            <a:spLocks noGrp="1"/>
          </p:cNvSpPr>
          <p:nvPr>
            <p:ph type="body" sz="quarter" idx="22"/>
          </p:nvPr>
        </p:nvSpPr>
        <p:spPr>
          <a:xfrm>
            <a:off x="646549" y="420597"/>
            <a:ext cx="11086137" cy="698501"/>
          </a:xfrm>
          <a:prstGeom prst="rect">
            <a:avLst/>
          </a:prstGeom>
        </p:spPr>
        <p:txBody>
          <a:bodyPr vert="horz"/>
          <a:lstStyle>
            <a:lvl1pPr marL="1588" indent="0">
              <a:buNone/>
              <a:defRPr sz="1200" b="1">
                <a:solidFill>
                  <a:srgbClr val="FFFFFF"/>
                </a:solidFill>
                <a:latin typeface="Open Sans"/>
                <a:cs typeface="Open Sans"/>
              </a:defRPr>
            </a:lvl1pPr>
            <a:lvl2pPr marL="1588" indent="0">
              <a:buNone/>
              <a:defRPr sz="1200">
                <a:solidFill>
                  <a:srgbClr val="FFFFFF"/>
                </a:solidFill>
                <a:latin typeface="Open Sans"/>
                <a:cs typeface="Open Sans"/>
              </a:defRPr>
            </a:lvl2pPr>
            <a:lvl3pPr marL="1588" indent="0">
              <a:buNone/>
              <a:defRPr sz="1200">
                <a:latin typeface="Open Sans"/>
                <a:cs typeface="Open Sans"/>
              </a:defRPr>
            </a:lvl3pPr>
            <a:lvl4pPr marL="1588" indent="0">
              <a:buNone/>
              <a:defRPr sz="1200">
                <a:latin typeface="Open Sans"/>
                <a:cs typeface="Open Sans"/>
              </a:defRPr>
            </a:lvl4pPr>
            <a:lvl5pPr marL="1588" indent="0">
              <a:buNone/>
              <a:defRPr sz="1200">
                <a:latin typeface="Open Sans"/>
                <a:cs typeface="Open Sans"/>
              </a:defRPr>
            </a:lvl5pPr>
          </a:lstStyle>
          <a:p>
            <a:pPr lvl="0"/>
            <a:r>
              <a:rPr lang="en-GB"/>
              <a:t>Click to edit Master text styles</a:t>
            </a:r>
          </a:p>
          <a:p>
            <a:pPr lvl="1"/>
            <a:r>
              <a:rPr lang="en-GB"/>
              <a:t>Second level</a:t>
            </a: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412A59-41F6-4EAE-85E1-D0FB78E607AF}" type="datetimeFigureOut">
              <a:rPr lang="en-US" altLang="en-US"/>
              <a:pPr>
                <a:defRPr/>
              </a:pPr>
              <a:t>5/29/2018</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3766883-B2BD-4EC7-BEBE-0825A6D38115}" type="slidenum">
              <a:rPr lang="en-GB" altLang="en-US"/>
              <a:pPr>
                <a:defRPr/>
              </a:pPr>
              <a:t>‹#›</a:t>
            </a:fld>
            <a:endParaRPr lang="en-GB" altLang="en-US"/>
          </a:p>
        </p:txBody>
      </p:sp>
    </p:spTree>
    <p:extLst>
      <p:ext uri="{BB962C8B-B14F-4D97-AF65-F5344CB8AC3E}">
        <p14:creationId xmlns:p14="http://schemas.microsoft.com/office/powerpoint/2010/main" val="1307412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11515BA2-6447-4EAA-85F4-65C10A920F8D}" type="datetimeFigureOut">
              <a:rPr lang="en-US" altLang="en-US"/>
              <a:pPr>
                <a:defRPr/>
              </a:pPr>
              <a:t>5/29/2018</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E295B16-73C8-4777-BAB4-0250CC7ADA29}" type="slidenum">
              <a:rPr lang="en-GB" altLang="en-US"/>
              <a:pPr>
                <a:defRPr/>
              </a:pPr>
              <a:t>‹#›</a:t>
            </a:fld>
            <a:endParaRPr lang="en-GB" altLang="en-US"/>
          </a:p>
        </p:txBody>
      </p:sp>
    </p:spTree>
    <p:extLst>
      <p:ext uri="{BB962C8B-B14F-4D97-AF65-F5344CB8AC3E}">
        <p14:creationId xmlns:p14="http://schemas.microsoft.com/office/powerpoint/2010/main" val="181722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9C13AB0F-3F12-47CE-819E-FAD048F09DE3}" type="datetimeFigureOut">
              <a:rPr lang="en-US" altLang="en-US"/>
              <a:pPr>
                <a:defRPr/>
              </a:pPr>
              <a:t>5/29/2018</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2B505F5-E56B-4FD9-9D26-BD97C0FB29EB}" type="slidenum">
              <a:rPr lang="en-GB" altLang="en-US"/>
              <a:pPr>
                <a:defRPr/>
              </a:pPr>
              <a:t>‹#›</a:t>
            </a:fld>
            <a:endParaRPr lang="en-GB" altLang="en-US"/>
          </a:p>
        </p:txBody>
      </p:sp>
    </p:spTree>
    <p:extLst>
      <p:ext uri="{BB962C8B-B14F-4D97-AF65-F5344CB8AC3E}">
        <p14:creationId xmlns:p14="http://schemas.microsoft.com/office/powerpoint/2010/main" val="757824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p:cNvSpPr>
            <a:spLocks noGrp="1"/>
          </p:cNvSpPr>
          <p:nvPr>
            <p:ph type="dt" sz="half" idx="10"/>
          </p:nvPr>
        </p:nvSpPr>
        <p:spPr/>
        <p:txBody>
          <a:bodyPr/>
          <a:lstStyle>
            <a:lvl1pPr>
              <a:defRPr/>
            </a:lvl1pPr>
          </a:lstStyle>
          <a:p>
            <a:pPr>
              <a:defRPr/>
            </a:pPr>
            <a:fld id="{889A91B1-C6D7-4069-B913-2E60F5E020ED}" type="datetimeFigureOut">
              <a:rPr lang="en-US" altLang="en-US"/>
              <a:pPr>
                <a:defRPr/>
              </a:pPr>
              <a:t>5/29/2018</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2ED6DA2-AD11-4E4E-ACBB-2EE7173C7F4D}" type="slidenum">
              <a:rPr lang="en-GB" altLang="en-US"/>
              <a:pPr>
                <a:defRPr/>
              </a:pPr>
              <a:t>‹#›</a:t>
            </a:fld>
            <a:endParaRPr lang="en-GB" altLang="en-US"/>
          </a:p>
        </p:txBody>
      </p:sp>
    </p:spTree>
    <p:extLst>
      <p:ext uri="{BB962C8B-B14F-4D97-AF65-F5344CB8AC3E}">
        <p14:creationId xmlns:p14="http://schemas.microsoft.com/office/powerpoint/2010/main" val="443429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p:cNvSpPr>
            <a:spLocks noGrp="1"/>
          </p:cNvSpPr>
          <p:nvPr>
            <p:ph type="dt" sz="half" idx="10"/>
          </p:nvPr>
        </p:nvSpPr>
        <p:spPr/>
        <p:txBody>
          <a:bodyPr/>
          <a:lstStyle>
            <a:lvl1pPr>
              <a:defRPr/>
            </a:lvl1pPr>
          </a:lstStyle>
          <a:p>
            <a:pPr>
              <a:defRPr/>
            </a:pPr>
            <a:fld id="{96DFF7FA-3279-4299-B098-491DDF4964C0}" type="datetimeFigureOut">
              <a:rPr lang="en-US" altLang="en-US"/>
              <a:pPr>
                <a:defRPr/>
              </a:pPr>
              <a:t>5/29/2018</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2F160FB-032B-4A01-8F84-BD9E0A1219E6}" type="slidenum">
              <a:rPr lang="en-GB" altLang="en-US"/>
              <a:pPr>
                <a:defRPr/>
              </a:pPr>
              <a:t>‹#›</a:t>
            </a:fld>
            <a:endParaRPr lang="en-GB" altLang="en-US"/>
          </a:p>
        </p:txBody>
      </p:sp>
    </p:spTree>
    <p:extLst>
      <p:ext uri="{BB962C8B-B14F-4D97-AF65-F5344CB8AC3E}">
        <p14:creationId xmlns:p14="http://schemas.microsoft.com/office/powerpoint/2010/main" val="350771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16121C-B2A7-934E-A438-73C1BB6050E6}" type="datetimeFigureOut">
              <a:rPr lang="en-GB" smtClean="0"/>
              <a:t>29/05/2018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9678312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3"/>
          <p:cNvSpPr>
            <a:spLocks noGrp="1"/>
          </p:cNvSpPr>
          <p:nvPr>
            <p:ph type="dt" sz="half" idx="10"/>
          </p:nvPr>
        </p:nvSpPr>
        <p:spPr/>
        <p:txBody>
          <a:bodyPr/>
          <a:lstStyle>
            <a:lvl1pPr>
              <a:defRPr/>
            </a:lvl1pPr>
          </a:lstStyle>
          <a:p>
            <a:pPr>
              <a:defRPr/>
            </a:pPr>
            <a:fld id="{C5652835-5782-4C19-B61A-76C61A24B62B}" type="datetimeFigureOut">
              <a:rPr lang="en-US" altLang="en-US"/>
              <a:pPr>
                <a:defRPr/>
              </a:pPr>
              <a:t>5/29/2018</a:t>
            </a:fld>
            <a:endParaRPr lang="en-GB" altLang="en-US"/>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2B58734-2B3E-4C4F-B8E8-1D7CD5FE07F5}" type="slidenum">
              <a:rPr lang="en-GB" altLang="en-US"/>
              <a:pPr>
                <a:defRPr/>
              </a:pPr>
              <a:t>‹#›</a:t>
            </a:fld>
            <a:endParaRPr lang="en-GB" altLang="en-US"/>
          </a:p>
        </p:txBody>
      </p:sp>
    </p:spTree>
    <p:extLst>
      <p:ext uri="{BB962C8B-B14F-4D97-AF65-F5344CB8AC3E}">
        <p14:creationId xmlns:p14="http://schemas.microsoft.com/office/powerpoint/2010/main" val="3408394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34A286-E326-44D1-95B2-D768C0FF6BC9}" type="datetimeFigureOut">
              <a:rPr lang="en-US" altLang="en-US"/>
              <a:pPr>
                <a:defRPr/>
              </a:pPr>
              <a:t>5/29/2018</a:t>
            </a:fld>
            <a:endParaRPr lang="en-GB" altLang="en-US"/>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997BEBB-E738-49AA-8281-07ED83CE0C20}" type="slidenum">
              <a:rPr lang="en-GB" altLang="en-US"/>
              <a:pPr>
                <a:defRPr/>
              </a:pPr>
              <a:t>‹#›</a:t>
            </a:fld>
            <a:endParaRPr lang="en-GB" altLang="en-US"/>
          </a:p>
        </p:txBody>
      </p:sp>
    </p:spTree>
    <p:extLst>
      <p:ext uri="{BB962C8B-B14F-4D97-AF65-F5344CB8AC3E}">
        <p14:creationId xmlns:p14="http://schemas.microsoft.com/office/powerpoint/2010/main" val="3449791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F707123-934A-4344-922B-A5BCC440F1DF}" type="datetimeFigureOut">
              <a:rPr lang="en-US" altLang="en-US"/>
              <a:pPr>
                <a:defRPr/>
              </a:pPr>
              <a:t>5/29/2018</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3EC50CF-CA30-49B3-99E4-334A93440ADB}" type="slidenum">
              <a:rPr lang="en-GB" altLang="en-US"/>
              <a:pPr>
                <a:defRPr/>
              </a:pPr>
              <a:t>‹#›</a:t>
            </a:fld>
            <a:endParaRPr lang="en-GB" altLang="en-US"/>
          </a:p>
        </p:txBody>
      </p:sp>
    </p:spTree>
    <p:extLst>
      <p:ext uri="{BB962C8B-B14F-4D97-AF65-F5344CB8AC3E}">
        <p14:creationId xmlns:p14="http://schemas.microsoft.com/office/powerpoint/2010/main" val="2853206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F7854316-3EE1-41E8-8C12-7C3CA4DF0C6F}" type="datetimeFigureOut">
              <a:rPr lang="en-US" altLang="en-US"/>
              <a:pPr>
                <a:defRPr/>
              </a:pPr>
              <a:t>5/29/2018</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8CCF7BA-CB5D-477F-81A6-A1B56E6CF430}" type="slidenum">
              <a:rPr lang="en-GB" altLang="en-US"/>
              <a:pPr>
                <a:defRPr/>
              </a:pPr>
              <a:t>‹#›</a:t>
            </a:fld>
            <a:endParaRPr lang="en-GB" altLang="en-US"/>
          </a:p>
        </p:txBody>
      </p:sp>
    </p:spTree>
    <p:extLst>
      <p:ext uri="{BB962C8B-B14F-4D97-AF65-F5344CB8AC3E}">
        <p14:creationId xmlns:p14="http://schemas.microsoft.com/office/powerpoint/2010/main" val="2100307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365D96B2-FB07-4C46-930E-2D136868DC5F}" type="datetimeFigureOut">
              <a:rPr lang="en-US" altLang="en-US"/>
              <a:pPr>
                <a:defRPr/>
              </a:pPr>
              <a:t>5/29/2018</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48D5AE-295A-46F3-895B-F45CEF4B0E17}" type="slidenum">
              <a:rPr lang="en-GB" altLang="en-US"/>
              <a:pPr>
                <a:defRPr/>
              </a:pPr>
              <a:t>‹#›</a:t>
            </a:fld>
            <a:endParaRPr lang="en-GB" altLang="en-US"/>
          </a:p>
        </p:txBody>
      </p:sp>
    </p:spTree>
    <p:extLst>
      <p:ext uri="{BB962C8B-B14F-4D97-AF65-F5344CB8AC3E}">
        <p14:creationId xmlns:p14="http://schemas.microsoft.com/office/powerpoint/2010/main" val="3878924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lvl1pPr>
          </a:lstStyle>
          <a:p>
            <a:pPr>
              <a:defRPr/>
            </a:pPr>
            <a:fld id="{0CA73F9F-A3CF-4824-9192-F002470AE51A}" type="datetimeFigureOut">
              <a:rPr lang="en-US" altLang="en-US"/>
              <a:pPr>
                <a:defRPr/>
              </a:pPr>
              <a:t>5/29/2018</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396072F-ECFC-4281-873D-0D756BA68FEA}" type="slidenum">
              <a:rPr lang="en-GB" altLang="en-US"/>
              <a:pPr>
                <a:defRPr/>
              </a:pPr>
              <a:t>‹#›</a:t>
            </a:fld>
            <a:endParaRPr lang="en-GB" altLang="en-US"/>
          </a:p>
        </p:txBody>
      </p:sp>
    </p:spTree>
    <p:extLst>
      <p:ext uri="{BB962C8B-B14F-4D97-AF65-F5344CB8AC3E}">
        <p14:creationId xmlns:p14="http://schemas.microsoft.com/office/powerpoint/2010/main" val="40884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6121C-B2A7-934E-A438-73C1BB6050E6}" type="datetimeFigureOut">
              <a:rPr lang="en-GB" smtClean="0"/>
              <a:t>29/05/2018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411043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16121C-B2A7-934E-A438-73C1BB6050E6}" type="datetimeFigureOut">
              <a:rPr lang="en-GB" smtClean="0"/>
              <a:t>29/05/2018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62650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16121C-B2A7-934E-A438-73C1BB6050E6}" type="datetimeFigureOut">
              <a:rPr lang="en-GB" smtClean="0"/>
              <a:t>29/05/2018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AABF70-9250-4346-A6A7-1D95719F3E4B}" type="slidenum">
              <a:rPr lang="en-GB" smtClean="0"/>
              <a:t>‹#›</a:t>
            </a:fld>
            <a:endParaRPr lang="en-GB"/>
          </a:p>
        </p:txBody>
      </p:sp>
    </p:spTree>
    <p:extLst>
      <p:ext uri="{BB962C8B-B14F-4D97-AF65-F5344CB8AC3E}">
        <p14:creationId xmlns:p14="http://schemas.microsoft.com/office/powerpoint/2010/main" val="8089092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jp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6121C-B2A7-934E-A438-73C1BB6050E6}" type="datetimeFigureOut">
              <a:rPr lang="en-GB" smtClean="0"/>
              <a:t>29/05/2018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ABF70-9250-4346-A6A7-1D95719F3E4B}" type="slidenum">
              <a:rPr lang="en-GB" smtClean="0"/>
              <a:t>‹#›</a:t>
            </a:fld>
            <a:endParaRPr lang="en-GB"/>
          </a:p>
        </p:txBody>
      </p:sp>
      <p:pic>
        <p:nvPicPr>
          <p:cNvPr id="7" name="Picture 6">
            <a:extLst>
              <a:ext uri="{FF2B5EF4-FFF2-40B4-BE49-F238E27FC236}">
                <a16:creationId xmlns:a16="http://schemas.microsoft.com/office/drawing/2014/main" id="{A73E7A2E-5524-444B-976D-38371029CB24}"/>
              </a:ext>
            </a:extLst>
          </p:cNvPr>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a:off x="0" y="5664200"/>
            <a:ext cx="2267821" cy="1193800"/>
          </a:xfrm>
          <a:prstGeom prst="rect">
            <a:avLst/>
          </a:prstGeom>
        </p:spPr>
      </p:pic>
    </p:spTree>
    <p:extLst>
      <p:ext uri="{BB962C8B-B14F-4D97-AF65-F5344CB8AC3E}">
        <p14:creationId xmlns:p14="http://schemas.microsoft.com/office/powerpoint/2010/main" val="135500035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131FAF6F-EB3E-428A-91BB-4C43BF3E8F56}" type="datetimeFigureOut">
              <a:rPr lang="en-US" altLang="en-US"/>
              <a:pPr>
                <a:defRPr/>
              </a:pPr>
              <a:t>5/29/2018</a:t>
            </a:fld>
            <a:endParaRPr lang="en-GB" alt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91CCBB7F-25D0-40D3-9417-89F0187519DC}" type="slidenum">
              <a:rPr lang="en-GB" altLang="en-US"/>
              <a:pPr>
                <a:defRPr/>
              </a:pPr>
              <a:t>‹#›</a:t>
            </a:fld>
            <a:endParaRPr lang="en-GB" altLang="en-US"/>
          </a:p>
        </p:txBody>
      </p:sp>
      <p:pic>
        <p:nvPicPr>
          <p:cNvPr id="1031" name="Picture 8"/>
          <p:cNvPicPr>
            <a:picLocks noChangeAspect="1"/>
          </p:cNvPicPr>
          <p:nvPr userDrawn="1"/>
        </p:nvPicPr>
        <p:blipFill>
          <a:blip r:embed="rId13">
            <a:extLst>
              <a:ext uri="{28A0092B-C50C-407E-A947-70E740481C1C}">
                <a14:useLocalDpi xmlns:a14="http://schemas.microsoft.com/office/drawing/2010/main" val="0"/>
              </a:ext>
            </a:extLst>
          </a:blip>
          <a:srcRect l="18352" t="23537" r="19141" b="22926"/>
          <a:stretch>
            <a:fillRect/>
          </a:stretch>
        </p:blipFill>
        <p:spPr bwMode="auto">
          <a:xfrm>
            <a:off x="10355263" y="122238"/>
            <a:ext cx="17843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72175"/>
            <a:ext cx="1866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01713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mailto:Ale.Armellini@northampton.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goo.gl/wgfoYm" TargetMode="Externa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s://qmethod.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northampton.ac.uk/ilt/current-projects/defining-ab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61.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61.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2" Type="http://schemas.openxmlformats.org/officeDocument/2006/relationships/hyperlink" Target="mailto:Ale.Armellini@northampton.ac.uk"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1986"/>
            <a:ext cx="9144000" cy="3168769"/>
          </a:xfrm>
        </p:spPr>
        <p:txBody>
          <a:bodyPr>
            <a:noAutofit/>
          </a:bodyPr>
          <a:lstStyle/>
          <a:p>
            <a:r>
              <a:rPr lang="en-GB" dirty="0"/>
              <a:t>Perceptions and impact of ten years of CAIeRO at the University of Northampton</a:t>
            </a:r>
            <a:endParaRPr lang="en-US" sz="4800" dirty="0"/>
          </a:p>
        </p:txBody>
      </p:sp>
      <p:sp>
        <p:nvSpPr>
          <p:cNvPr id="3" name="TextBox 2">
            <a:extLst>
              <a:ext uri="{FF2B5EF4-FFF2-40B4-BE49-F238E27FC236}">
                <a16:creationId xmlns:a16="http://schemas.microsoft.com/office/drawing/2014/main" id="{59C656AE-E95E-480D-9DB1-4CD3D4F4AF44}"/>
              </a:ext>
            </a:extLst>
          </p:cNvPr>
          <p:cNvSpPr txBox="1"/>
          <p:nvPr/>
        </p:nvSpPr>
        <p:spPr>
          <a:xfrm>
            <a:off x="2283656" y="4157485"/>
            <a:ext cx="7624688" cy="25423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t>Prof Alejandro Armellini </a:t>
            </a:r>
            <a:br>
              <a:rPr lang="en-US" dirty="0"/>
            </a:br>
            <a:r>
              <a:rPr lang="en-GB" dirty="0"/>
              <a:t>Dean of Learning and Teaching</a:t>
            </a:r>
            <a:r>
              <a:rPr lang="en-US" dirty="0"/>
              <a:t> </a:t>
            </a:r>
          </a:p>
          <a:p>
            <a:pPr algn="ctr">
              <a:lnSpc>
                <a:spcPct val="150000"/>
              </a:lnSpc>
            </a:pPr>
            <a:r>
              <a:rPr lang="en-US" dirty="0"/>
              <a:t>Julie Usher and Robert Farmer, Learning Designers and CAIeRO Researchers</a:t>
            </a:r>
          </a:p>
          <a:p>
            <a:pPr algn="ctr">
              <a:lnSpc>
                <a:spcPct val="150000"/>
              </a:lnSpc>
            </a:pPr>
            <a:r>
              <a:rPr lang="en-GB" b="1" dirty="0"/>
              <a:t>University of Northampton</a:t>
            </a:r>
            <a:r>
              <a:rPr lang="en-US" b="1" dirty="0"/>
              <a:t> </a:t>
            </a:r>
          </a:p>
          <a:p>
            <a:pPr algn="ctr">
              <a:lnSpc>
                <a:spcPct val="150000"/>
              </a:lnSpc>
            </a:pPr>
            <a:r>
              <a:rPr lang="en-GB" dirty="0">
                <a:hlinkClick r:id="rId2"/>
              </a:rPr>
              <a:t>Ale.Armellini@northampton.ac.uk</a:t>
            </a:r>
            <a:r>
              <a:rPr lang="en-GB" dirty="0"/>
              <a:t> </a:t>
            </a:r>
            <a:endParaRPr lang="en-US" dirty="0"/>
          </a:p>
          <a:p>
            <a:pPr algn="ctr">
              <a:lnSpc>
                <a:spcPct val="150000"/>
              </a:lnSpc>
            </a:pPr>
            <a:r>
              <a:rPr lang="en-GB" dirty="0"/>
              <a:t>@alejandroa</a:t>
            </a:r>
            <a:r>
              <a:rPr lang="en-US" dirty="0"/>
              <a:t> </a:t>
            </a:r>
          </a:p>
        </p:txBody>
      </p:sp>
      <p:sp>
        <p:nvSpPr>
          <p:cNvPr id="4" name="TextBox 3">
            <a:extLst>
              <a:ext uri="{FF2B5EF4-FFF2-40B4-BE49-F238E27FC236}">
                <a16:creationId xmlns:a16="http://schemas.microsoft.com/office/drawing/2014/main" id="{E7161397-AEAD-F345-A136-6344B3EFAC24}"/>
              </a:ext>
            </a:extLst>
          </p:cNvPr>
          <p:cNvSpPr txBox="1"/>
          <p:nvPr/>
        </p:nvSpPr>
        <p:spPr>
          <a:xfrm>
            <a:off x="112542" y="210684"/>
            <a:ext cx="4723088" cy="369332"/>
          </a:xfrm>
          <a:prstGeom prst="rect">
            <a:avLst/>
          </a:prstGeom>
          <a:noFill/>
        </p:spPr>
        <p:txBody>
          <a:bodyPr wrap="none" rtlCol="0">
            <a:spAutoFit/>
          </a:bodyPr>
          <a:lstStyle/>
          <a:p>
            <a:r>
              <a:rPr lang="en-GB" i="1" dirty="0"/>
              <a:t>Methodologies for measuring curriculum impact</a:t>
            </a:r>
          </a:p>
        </p:txBody>
      </p:sp>
      <p:pic>
        <p:nvPicPr>
          <p:cNvPr id="5" name="Picture 4">
            <a:extLst>
              <a:ext uri="{FF2B5EF4-FFF2-40B4-BE49-F238E27FC236}">
                <a16:creationId xmlns:a16="http://schemas.microsoft.com/office/drawing/2014/main" id="{10CFC074-1503-7D47-AE91-B1973984854A}"/>
              </a:ext>
            </a:extLst>
          </p:cNvPr>
          <p:cNvPicPr>
            <a:picLocks noChangeAspect="1"/>
          </p:cNvPicPr>
          <p:nvPr/>
        </p:nvPicPr>
        <p:blipFill>
          <a:blip r:embed="rId3"/>
          <a:stretch>
            <a:fillRect/>
          </a:stretch>
        </p:blipFill>
        <p:spPr>
          <a:xfrm>
            <a:off x="10341415" y="54999"/>
            <a:ext cx="1816100" cy="1739900"/>
          </a:xfrm>
          <a:prstGeom prst="rect">
            <a:avLst/>
          </a:prstGeom>
        </p:spPr>
      </p:pic>
    </p:spTree>
    <p:extLst>
      <p:ext uri="{BB962C8B-B14F-4D97-AF65-F5344CB8AC3E}">
        <p14:creationId xmlns:p14="http://schemas.microsoft.com/office/powerpoint/2010/main" val="154925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ABL is our new normal</a:t>
            </a:r>
            <a:endParaRPr lang="en-GB"/>
          </a:p>
        </p:txBody>
      </p:sp>
      <p:sp>
        <p:nvSpPr>
          <p:cNvPr id="3" name="Content Placeholder 2"/>
          <p:cNvSpPr>
            <a:spLocks noGrp="1"/>
          </p:cNvSpPr>
          <p:nvPr>
            <p:ph idx="1"/>
          </p:nvPr>
        </p:nvSpPr>
        <p:spPr>
          <a:xfrm>
            <a:off x="838200" y="1825625"/>
            <a:ext cx="10515600" cy="2045731"/>
          </a:xfrm>
        </p:spPr>
        <p:txBody>
          <a:bodyPr>
            <a:noAutofit/>
          </a:bodyPr>
          <a:lstStyle/>
          <a:p>
            <a:pPr marL="0" indent="0">
              <a:buNone/>
            </a:pPr>
            <a:r>
              <a:rPr lang="en-US" sz="3600"/>
              <a:t>ABL is not something we do in addition to our regular teaching: it </a:t>
            </a:r>
            <a:r>
              <a:rPr lang="en-US" sz="3600" i="1"/>
              <a:t>is</a:t>
            </a:r>
            <a:r>
              <a:rPr lang="en-US" sz="3600"/>
              <a:t> our standard approach to learning and teaching at Northampton.</a:t>
            </a:r>
            <a:endParaRPr lang="en-GB" sz="3600"/>
          </a:p>
        </p:txBody>
      </p:sp>
    </p:spTree>
    <p:extLst>
      <p:ext uri="{BB962C8B-B14F-4D97-AF65-F5344CB8AC3E}">
        <p14:creationId xmlns:p14="http://schemas.microsoft.com/office/powerpoint/2010/main" val="161101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406400"/>
            <a:ext cx="2963732" cy="646331"/>
          </a:xfrm>
          <a:prstGeom prst="rect">
            <a:avLst/>
          </a:prstGeom>
          <a:noFill/>
        </p:spPr>
        <p:txBody>
          <a:bodyPr wrap="square" rtlCol="0">
            <a:spAutoFit/>
          </a:bodyPr>
          <a:lstStyle/>
          <a:p>
            <a:r>
              <a:rPr lang="en-GB" sz="3600" dirty="0"/>
              <a:t>April 2018</a:t>
            </a:r>
          </a:p>
        </p:txBody>
      </p:sp>
      <p:sp>
        <p:nvSpPr>
          <p:cNvPr id="2" name="TextBox 1">
            <a:extLst>
              <a:ext uri="{FF2B5EF4-FFF2-40B4-BE49-F238E27FC236}">
                <a16:creationId xmlns:a16="http://schemas.microsoft.com/office/drawing/2014/main" id="{F361018B-47F6-D242-9E74-D76E52E2974D}"/>
              </a:ext>
            </a:extLst>
          </p:cNvPr>
          <p:cNvSpPr txBox="1"/>
          <p:nvPr/>
        </p:nvSpPr>
        <p:spPr>
          <a:xfrm>
            <a:off x="457200" y="1774210"/>
            <a:ext cx="11114774" cy="584775"/>
          </a:xfrm>
          <a:prstGeom prst="rect">
            <a:avLst/>
          </a:prstGeom>
          <a:noFill/>
        </p:spPr>
        <p:txBody>
          <a:bodyPr wrap="none" rtlCol="0">
            <a:spAutoFit/>
          </a:bodyPr>
          <a:lstStyle/>
          <a:p>
            <a:r>
              <a:rPr lang="en-GB" sz="3200" b="1" dirty="0">
                <a:solidFill>
                  <a:srgbClr val="7030A0"/>
                </a:solidFill>
              </a:rPr>
              <a:t>97% </a:t>
            </a:r>
            <a:r>
              <a:rPr lang="en-GB" sz="3200" dirty="0"/>
              <a:t>of all our modules have been designed or redesigned for ABL</a:t>
            </a:r>
          </a:p>
        </p:txBody>
      </p:sp>
    </p:spTree>
    <p:extLst>
      <p:ext uri="{BB962C8B-B14F-4D97-AF65-F5344CB8AC3E}">
        <p14:creationId xmlns:p14="http://schemas.microsoft.com/office/powerpoint/2010/main" val="2146053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2778"/>
            <a:ext cx="10515600" cy="5184186"/>
          </a:xfrm>
        </p:spPr>
        <p:txBody>
          <a:bodyPr>
            <a:normAutofit fontScale="85000" lnSpcReduction="20000"/>
          </a:bodyPr>
          <a:lstStyle/>
          <a:p>
            <a:pPr marL="0" indent="0" algn="ctr">
              <a:buNone/>
            </a:pPr>
            <a:r>
              <a:rPr lang="en-GB" sz="6000" b="1">
                <a:solidFill>
                  <a:srgbClr val="7030A0"/>
                </a:solidFill>
              </a:rPr>
              <a:t>Scaling up ABL</a:t>
            </a:r>
          </a:p>
          <a:p>
            <a:pPr marL="0" indent="0" algn="ctr">
              <a:buNone/>
            </a:pPr>
            <a:endParaRPr lang="en-GB" sz="6000"/>
          </a:p>
          <a:p>
            <a:pPr marL="0" indent="0" algn="ctr">
              <a:buNone/>
            </a:pPr>
            <a:r>
              <a:rPr lang="en-GB" sz="6000"/>
              <a:t>Our approach is </a:t>
            </a:r>
          </a:p>
          <a:p>
            <a:pPr marL="0" indent="0" algn="ctr">
              <a:buNone/>
            </a:pPr>
            <a:endParaRPr lang="en-GB" sz="6000"/>
          </a:p>
          <a:p>
            <a:pPr marL="0" indent="0" algn="ctr">
              <a:buNone/>
            </a:pPr>
            <a:r>
              <a:rPr lang="en-GB" sz="6000"/>
              <a:t>Explicit</a:t>
            </a:r>
          </a:p>
          <a:p>
            <a:pPr marL="0" indent="0" algn="ctr">
              <a:buNone/>
            </a:pPr>
            <a:r>
              <a:rPr lang="en-GB" sz="6000"/>
              <a:t>Deliberate</a:t>
            </a:r>
          </a:p>
          <a:p>
            <a:pPr marL="0" indent="0" algn="ctr">
              <a:buNone/>
            </a:pPr>
            <a:r>
              <a:rPr lang="en-GB" sz="6000"/>
              <a:t>Evidence-based</a:t>
            </a:r>
          </a:p>
        </p:txBody>
      </p:sp>
    </p:spTree>
    <p:extLst>
      <p:ext uri="{BB962C8B-B14F-4D97-AF65-F5344CB8AC3E}">
        <p14:creationId xmlns:p14="http://schemas.microsoft.com/office/powerpoint/2010/main" val="14742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terside Aerial Update _ April 2018">
            <a:hlinkClick r:id="" action="ppaction://media"/>
            <a:extLst>
              <a:ext uri="{FF2B5EF4-FFF2-40B4-BE49-F238E27FC236}">
                <a16:creationId xmlns:a16="http://schemas.microsoft.com/office/drawing/2014/main" id="{74CC7E5B-FAB2-4905-88E2-9798340E41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532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6C17F-3949-3849-B534-4735272F50A6}"/>
              </a:ext>
            </a:extLst>
          </p:cNvPr>
          <p:cNvPicPr>
            <a:picLocks noChangeAspect="1"/>
          </p:cNvPicPr>
          <p:nvPr/>
        </p:nvPicPr>
        <p:blipFill rotWithShape="1">
          <a:blip r:embed="rId2"/>
          <a:srcRect t="1485" r="1" b="1"/>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F756DCA0-3233-184C-BE51-6795A6065635}"/>
              </a:ext>
            </a:extLst>
          </p:cNvPr>
          <p:cNvSpPr>
            <a:spLocks noGrp="1"/>
          </p:cNvSpPr>
          <p:nvPr>
            <p:ph type="title"/>
          </p:nvPr>
        </p:nvSpPr>
        <p:spPr>
          <a:xfrm>
            <a:off x="196949" y="640081"/>
            <a:ext cx="4149968" cy="2609556"/>
          </a:xfrm>
          <a:noFill/>
        </p:spPr>
        <p:txBody>
          <a:bodyPr vert="horz" lIns="91440" tIns="45720" rIns="91440" bIns="45720" rtlCol="0" anchor="b">
            <a:normAutofit/>
          </a:bodyPr>
          <a:lstStyle/>
          <a:p>
            <a:r>
              <a:rPr lang="en-US" dirty="0"/>
              <a:t>CAIeRO as a lever for pedagogic change</a:t>
            </a:r>
          </a:p>
        </p:txBody>
      </p:sp>
      <p:sp>
        <p:nvSpPr>
          <p:cNvPr id="5" name="TextBox 4">
            <a:extLst>
              <a:ext uri="{FF2B5EF4-FFF2-40B4-BE49-F238E27FC236}">
                <a16:creationId xmlns:a16="http://schemas.microsoft.com/office/drawing/2014/main" id="{CF6FF3C0-21A7-734B-B611-CD639A8BC860}"/>
              </a:ext>
            </a:extLst>
          </p:cNvPr>
          <p:cNvSpPr txBox="1"/>
          <p:nvPr/>
        </p:nvSpPr>
        <p:spPr>
          <a:xfrm>
            <a:off x="736561" y="4811150"/>
            <a:ext cx="3080523" cy="461665"/>
          </a:xfrm>
          <a:prstGeom prst="rect">
            <a:avLst/>
          </a:prstGeom>
          <a:noFill/>
        </p:spPr>
        <p:txBody>
          <a:bodyPr wrap="none" rtlCol="0">
            <a:spAutoFit/>
          </a:bodyPr>
          <a:lstStyle/>
          <a:p>
            <a:r>
              <a:rPr lang="en-GB" sz="2400" dirty="0">
                <a:hlinkClick r:id="rId3"/>
              </a:rPr>
              <a:t>https://goo.gl/wgfoYm</a:t>
            </a:r>
            <a:r>
              <a:rPr lang="en-GB" sz="2400" dirty="0"/>
              <a:t> </a:t>
            </a:r>
          </a:p>
        </p:txBody>
      </p:sp>
    </p:spTree>
    <p:extLst>
      <p:ext uri="{BB962C8B-B14F-4D97-AF65-F5344CB8AC3E}">
        <p14:creationId xmlns:p14="http://schemas.microsoft.com/office/powerpoint/2010/main" val="374928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AA7B31-89E6-8246-980B-B0CB619AD314}"/>
              </a:ext>
            </a:extLst>
          </p:cNvPr>
          <p:cNvSpPr>
            <a:spLocks noGrp="1"/>
          </p:cNvSpPr>
          <p:nvPr>
            <p:ph type="title"/>
          </p:nvPr>
        </p:nvSpPr>
        <p:spPr>
          <a:xfrm>
            <a:off x="838200" y="811161"/>
            <a:ext cx="3335594" cy="5403370"/>
          </a:xfrm>
        </p:spPr>
        <p:txBody>
          <a:bodyPr>
            <a:normAutofit/>
          </a:bodyPr>
          <a:lstStyle/>
          <a:p>
            <a:r>
              <a:rPr lang="en-GB">
                <a:solidFill>
                  <a:srgbClr val="FFFFFF"/>
                </a:solidFill>
              </a:rPr>
              <a:t>What is CAIeRO?</a:t>
            </a:r>
          </a:p>
        </p:txBody>
      </p:sp>
      <p:graphicFrame>
        <p:nvGraphicFramePr>
          <p:cNvPr id="5" name="Content Placeholder 2">
            <a:extLst>
              <a:ext uri="{FF2B5EF4-FFF2-40B4-BE49-F238E27FC236}">
                <a16:creationId xmlns:a16="http://schemas.microsoft.com/office/drawing/2014/main" id="{3FE4E3BA-0805-4189-8D34-68C35347F71A}"/>
              </a:ext>
            </a:extLst>
          </p:cNvPr>
          <p:cNvGraphicFramePr>
            <a:graphicFrameLocks noGrp="1"/>
          </p:cNvGraphicFramePr>
          <p:nvPr>
            <p:ph idx="1"/>
            <p:extLst>
              <p:ext uri="{D42A27DB-BD31-4B8C-83A1-F6EECF244321}">
                <p14:modId xmlns:p14="http://schemas.microsoft.com/office/powerpoint/2010/main" val="479361153"/>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2404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55" y="225356"/>
            <a:ext cx="9440801" cy="804533"/>
          </a:xfrm>
        </p:spPr>
        <p:txBody>
          <a:bodyPr>
            <a:normAutofit/>
          </a:bodyPr>
          <a:lstStyle/>
          <a:p>
            <a:r>
              <a:rPr lang="en-GB" dirty="0"/>
              <a:t>CAIeRO stages</a:t>
            </a:r>
          </a:p>
        </p:txBody>
      </p:sp>
      <p:sp>
        <p:nvSpPr>
          <p:cNvPr id="6" name="Slide Number Placeholder 5"/>
          <p:cNvSpPr>
            <a:spLocks noGrp="1"/>
          </p:cNvSpPr>
          <p:nvPr>
            <p:ph type="sldNum" sz="quarter" idx="12"/>
          </p:nvPr>
        </p:nvSpPr>
        <p:spPr/>
        <p:txBody>
          <a:bodyPr/>
          <a:lstStyle/>
          <a:p>
            <a:fld id="{A924591F-6CA2-4DE1-97DD-2A73068876BA}" type="slidenum">
              <a:rPr lang="en-GB" smtClean="0"/>
              <a:pPr/>
              <a:t>16</a:t>
            </a:fld>
            <a:endParaRPr lang="en-GB"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314246235"/>
              </p:ext>
            </p:extLst>
          </p:nvPr>
        </p:nvGraphicFramePr>
        <p:xfrm>
          <a:off x="1415482" y="1029890"/>
          <a:ext cx="8892303" cy="5207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10200456" y="1835423"/>
            <a:ext cx="167357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2400" dirty="0"/>
              <a:t>Action Plan</a:t>
            </a:r>
          </a:p>
        </p:txBody>
      </p:sp>
      <p:sp>
        <p:nvSpPr>
          <p:cNvPr id="3" name="Footer Placeholder 2"/>
          <p:cNvSpPr>
            <a:spLocks noGrp="1"/>
          </p:cNvSpPr>
          <p:nvPr>
            <p:ph type="ftr" sz="quarter" idx="11"/>
          </p:nvPr>
        </p:nvSpPr>
        <p:spPr/>
        <p:txBody>
          <a:bodyPr/>
          <a:lstStyle/>
          <a:p>
            <a:r>
              <a:rPr lang="en-GB">
                <a:solidFill>
                  <a:srgbClr val="D6ECFF"/>
                </a:solidFill>
              </a:rPr>
              <a:t>@alejandroa</a:t>
            </a:r>
          </a:p>
        </p:txBody>
      </p:sp>
    </p:spTree>
    <p:extLst>
      <p:ext uri="{BB962C8B-B14F-4D97-AF65-F5344CB8AC3E}">
        <p14:creationId xmlns:p14="http://schemas.microsoft.com/office/powerpoint/2010/main" val="1318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8EF6-C373-6A44-9910-52FDCEAE9F9E}"/>
              </a:ext>
            </a:extLst>
          </p:cNvPr>
          <p:cNvSpPr>
            <a:spLocks noGrp="1"/>
          </p:cNvSpPr>
          <p:nvPr>
            <p:ph type="title"/>
          </p:nvPr>
        </p:nvSpPr>
        <p:spPr>
          <a:xfrm>
            <a:off x="647114" y="210381"/>
            <a:ext cx="10706686" cy="675884"/>
          </a:xfrm>
        </p:spPr>
        <p:txBody>
          <a:bodyPr>
            <a:normAutofit fontScale="90000"/>
          </a:bodyPr>
          <a:lstStyle/>
          <a:p>
            <a:r>
              <a:rPr lang="en-GB" dirty="0"/>
              <a:t>CAIeRO timeline at Northampton</a:t>
            </a:r>
          </a:p>
        </p:txBody>
      </p:sp>
      <p:graphicFrame>
        <p:nvGraphicFramePr>
          <p:cNvPr id="4" name="Content Placeholder 3">
            <a:extLst>
              <a:ext uri="{FF2B5EF4-FFF2-40B4-BE49-F238E27FC236}">
                <a16:creationId xmlns:a16="http://schemas.microsoft.com/office/drawing/2014/main" id="{6F9FE27C-E8AF-5043-9785-36EBB5F93465}"/>
              </a:ext>
            </a:extLst>
          </p:cNvPr>
          <p:cNvGraphicFramePr>
            <a:graphicFrameLocks noGrp="1"/>
          </p:cNvGraphicFramePr>
          <p:nvPr>
            <p:ph idx="1"/>
            <p:extLst>
              <p:ext uri="{D42A27DB-BD31-4B8C-83A1-F6EECF244321}">
                <p14:modId xmlns:p14="http://schemas.microsoft.com/office/powerpoint/2010/main" val="3993856010"/>
              </p:ext>
            </p:extLst>
          </p:nvPr>
        </p:nvGraphicFramePr>
        <p:xfrm>
          <a:off x="253217" y="1055077"/>
          <a:ext cx="11788727"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852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8EF6-C373-6A44-9910-52FDCEAE9F9E}"/>
              </a:ext>
            </a:extLst>
          </p:cNvPr>
          <p:cNvSpPr>
            <a:spLocks noGrp="1"/>
          </p:cNvSpPr>
          <p:nvPr>
            <p:ph type="title"/>
          </p:nvPr>
        </p:nvSpPr>
        <p:spPr>
          <a:xfrm>
            <a:off x="647114" y="210381"/>
            <a:ext cx="10706686" cy="675884"/>
          </a:xfrm>
        </p:spPr>
        <p:txBody>
          <a:bodyPr>
            <a:normAutofit fontScale="90000"/>
          </a:bodyPr>
          <a:lstStyle/>
          <a:p>
            <a:r>
              <a:rPr lang="en-GB" dirty="0"/>
              <a:t>CAIeRO timeline at Northampton</a:t>
            </a:r>
          </a:p>
        </p:txBody>
      </p:sp>
      <p:graphicFrame>
        <p:nvGraphicFramePr>
          <p:cNvPr id="4" name="Content Placeholder 3">
            <a:extLst>
              <a:ext uri="{FF2B5EF4-FFF2-40B4-BE49-F238E27FC236}">
                <a16:creationId xmlns:a16="http://schemas.microsoft.com/office/drawing/2014/main" id="{6F9FE27C-E8AF-5043-9785-36EBB5F93465}"/>
              </a:ext>
            </a:extLst>
          </p:cNvPr>
          <p:cNvGraphicFramePr>
            <a:graphicFrameLocks noGrp="1"/>
          </p:cNvGraphicFramePr>
          <p:nvPr>
            <p:ph idx="1"/>
            <p:extLst>
              <p:ext uri="{D42A27DB-BD31-4B8C-83A1-F6EECF244321}">
                <p14:modId xmlns:p14="http://schemas.microsoft.com/office/powerpoint/2010/main" val="1442155660"/>
              </p:ext>
            </p:extLst>
          </p:nvPr>
        </p:nvGraphicFramePr>
        <p:xfrm>
          <a:off x="253217" y="1055077"/>
          <a:ext cx="11788727"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405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332D-6146-4362-9CE0-080D69272562}"/>
              </a:ext>
            </a:extLst>
          </p:cNvPr>
          <p:cNvSpPr>
            <a:spLocks noGrp="1"/>
          </p:cNvSpPr>
          <p:nvPr>
            <p:ph type="title"/>
          </p:nvPr>
        </p:nvSpPr>
        <p:spPr/>
        <p:txBody>
          <a:bodyPr/>
          <a:lstStyle/>
          <a:p>
            <a:r>
              <a:rPr lang="en-GB" dirty="0"/>
              <a:t>Impact of CAIeRO on student learning?</a:t>
            </a:r>
          </a:p>
        </p:txBody>
      </p:sp>
      <p:graphicFrame>
        <p:nvGraphicFramePr>
          <p:cNvPr id="4" name="Content Placeholder 3">
            <a:extLst>
              <a:ext uri="{FF2B5EF4-FFF2-40B4-BE49-F238E27FC236}">
                <a16:creationId xmlns:a16="http://schemas.microsoft.com/office/drawing/2014/main" id="{814C0578-D4AF-4A9E-8FC3-4C3933BBB994}"/>
              </a:ext>
            </a:extLst>
          </p:cNvPr>
          <p:cNvGraphicFramePr>
            <a:graphicFrameLocks noGrp="1"/>
          </p:cNvGraphicFramePr>
          <p:nvPr>
            <p:ph idx="1"/>
            <p:extLst>
              <p:ext uri="{D42A27DB-BD31-4B8C-83A1-F6EECF244321}">
                <p14:modId xmlns:p14="http://schemas.microsoft.com/office/powerpoint/2010/main" val="23009582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4A8F880E-83A8-4259-9B59-0092B579C2F6}"/>
              </a:ext>
            </a:extLst>
          </p:cNvPr>
          <p:cNvCxnSpPr/>
          <p:nvPr/>
        </p:nvCxnSpPr>
        <p:spPr>
          <a:xfrm flipV="1">
            <a:off x="3914068" y="2794832"/>
            <a:ext cx="0" cy="720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1901AF-63E0-4189-8839-22B042CDAFA2}"/>
              </a:ext>
            </a:extLst>
          </p:cNvPr>
          <p:cNvCxnSpPr/>
          <p:nvPr/>
        </p:nvCxnSpPr>
        <p:spPr>
          <a:xfrm flipV="1">
            <a:off x="7747106" y="2704252"/>
            <a:ext cx="0" cy="720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3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258" y="0"/>
            <a:ext cx="9685305" cy="6858000"/>
          </a:xfrm>
          <a:prstGeom prst="rect">
            <a:avLst/>
          </a:prstGeom>
        </p:spPr>
      </p:pic>
    </p:spTree>
    <p:extLst>
      <p:ext uri="{BB962C8B-B14F-4D97-AF65-F5344CB8AC3E}">
        <p14:creationId xmlns:p14="http://schemas.microsoft.com/office/powerpoint/2010/main" val="226749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EFF5-91C0-ED44-98A5-EF05B64AA6CD}"/>
              </a:ext>
            </a:extLst>
          </p:cNvPr>
          <p:cNvSpPr>
            <a:spLocks noGrp="1"/>
          </p:cNvSpPr>
          <p:nvPr>
            <p:ph type="title"/>
          </p:nvPr>
        </p:nvSpPr>
        <p:spPr/>
        <p:txBody>
          <a:bodyPr/>
          <a:lstStyle/>
          <a:p>
            <a:r>
              <a:rPr lang="en-GB" dirty="0"/>
              <a:t>Methodology (1)</a:t>
            </a:r>
          </a:p>
        </p:txBody>
      </p:sp>
      <p:sp>
        <p:nvSpPr>
          <p:cNvPr id="3" name="Content Placeholder 2">
            <a:extLst>
              <a:ext uri="{FF2B5EF4-FFF2-40B4-BE49-F238E27FC236}">
                <a16:creationId xmlns:a16="http://schemas.microsoft.com/office/drawing/2014/main" id="{FF3D3D15-3714-9045-AEFB-FF65FB3C4559}"/>
              </a:ext>
            </a:extLst>
          </p:cNvPr>
          <p:cNvSpPr>
            <a:spLocks noGrp="1"/>
          </p:cNvSpPr>
          <p:nvPr>
            <p:ph idx="1"/>
          </p:nvPr>
        </p:nvSpPr>
        <p:spPr>
          <a:xfrm>
            <a:off x="838200" y="1825625"/>
            <a:ext cx="10515600" cy="1649095"/>
          </a:xfrm>
        </p:spPr>
        <p:txBody>
          <a:bodyPr/>
          <a:lstStyle/>
          <a:p>
            <a:r>
              <a:rPr lang="en-GB" dirty="0"/>
              <a:t>Q (</a:t>
            </a:r>
            <a:r>
              <a:rPr lang="en-GB" dirty="0">
                <a:hlinkClick r:id="rId2"/>
              </a:rPr>
              <a:t>https://qmethod.org/</a:t>
            </a:r>
            <a:r>
              <a:rPr lang="en-GB" dirty="0"/>
              <a:t>)</a:t>
            </a:r>
          </a:p>
          <a:p>
            <a:r>
              <a:rPr lang="en-GB" dirty="0"/>
              <a:t>Developed in the 1930s by William Stephenson</a:t>
            </a:r>
          </a:p>
          <a:p>
            <a:r>
              <a:rPr lang="en-GB" dirty="0"/>
              <a:t>Aims to study subjectivity scientifically</a:t>
            </a:r>
          </a:p>
        </p:txBody>
      </p:sp>
      <p:pic>
        <p:nvPicPr>
          <p:cNvPr id="4" name="Picture 3">
            <a:extLst>
              <a:ext uri="{FF2B5EF4-FFF2-40B4-BE49-F238E27FC236}">
                <a16:creationId xmlns:a16="http://schemas.microsoft.com/office/drawing/2014/main" id="{DD652C3A-A20E-A044-94BF-01F18D50EC60}"/>
              </a:ext>
            </a:extLst>
          </p:cNvPr>
          <p:cNvPicPr>
            <a:picLocks noChangeAspect="1"/>
          </p:cNvPicPr>
          <p:nvPr/>
        </p:nvPicPr>
        <p:blipFill>
          <a:blip r:embed="rId3"/>
          <a:stretch>
            <a:fillRect/>
          </a:stretch>
        </p:blipFill>
        <p:spPr>
          <a:xfrm>
            <a:off x="3001108" y="3609657"/>
            <a:ext cx="6189785" cy="3048112"/>
          </a:xfrm>
          <a:prstGeom prst="rect">
            <a:avLst/>
          </a:prstGeom>
        </p:spPr>
      </p:pic>
    </p:spTree>
    <p:extLst>
      <p:ext uri="{BB962C8B-B14F-4D97-AF65-F5344CB8AC3E}">
        <p14:creationId xmlns:p14="http://schemas.microsoft.com/office/powerpoint/2010/main" val="2867330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BA67A-C084-3544-819B-C24EDC6CF8C5}"/>
              </a:ext>
            </a:extLst>
          </p:cNvPr>
          <p:cNvSpPr>
            <a:spLocks noGrp="1"/>
          </p:cNvSpPr>
          <p:nvPr>
            <p:ph type="title"/>
          </p:nvPr>
        </p:nvSpPr>
        <p:spPr/>
        <p:txBody>
          <a:bodyPr/>
          <a:lstStyle/>
          <a:p>
            <a:r>
              <a:rPr lang="en-GB" dirty="0"/>
              <a:t>Methodology (2)</a:t>
            </a:r>
          </a:p>
        </p:txBody>
      </p:sp>
      <p:sp>
        <p:nvSpPr>
          <p:cNvPr id="3" name="Content Placeholder 2">
            <a:extLst>
              <a:ext uri="{FF2B5EF4-FFF2-40B4-BE49-F238E27FC236}">
                <a16:creationId xmlns:a16="http://schemas.microsoft.com/office/drawing/2014/main" id="{9DC4F97A-A989-164B-AC85-4D92622F58F8}"/>
              </a:ext>
            </a:extLst>
          </p:cNvPr>
          <p:cNvSpPr>
            <a:spLocks noGrp="1"/>
          </p:cNvSpPr>
          <p:nvPr>
            <p:ph idx="1"/>
          </p:nvPr>
        </p:nvSpPr>
        <p:spPr>
          <a:xfrm>
            <a:off x="838199" y="1825625"/>
            <a:ext cx="10908323" cy="4351338"/>
          </a:xfrm>
        </p:spPr>
        <p:txBody>
          <a:bodyPr>
            <a:normAutofit/>
          </a:bodyPr>
          <a:lstStyle/>
          <a:p>
            <a:r>
              <a:rPr lang="en-GB" dirty="0"/>
              <a:t>Participants agree or disagree with a series of statements. </a:t>
            </a:r>
          </a:p>
          <a:p>
            <a:r>
              <a:rPr lang="en-GB" dirty="0"/>
              <a:t>They place cards with the statements on a grid. The location on the grid indicates the extent to which they agree or disagree. </a:t>
            </a:r>
          </a:p>
          <a:p>
            <a:r>
              <a:rPr lang="en-GB" dirty="0"/>
              <a:t>Responses are quantitatively analysed.</a:t>
            </a:r>
          </a:p>
          <a:p>
            <a:r>
              <a:rPr lang="en-GB" dirty="0"/>
              <a:t>Participants with similar response patterns are grouped together.</a:t>
            </a:r>
          </a:p>
          <a:p>
            <a:r>
              <a:rPr lang="en-GB" dirty="0"/>
              <a:t>Groups with similar feelings, beliefs or attitudes comprise a </a:t>
            </a:r>
            <a:r>
              <a:rPr lang="en-GB" b="1" dirty="0"/>
              <a:t>perspective</a:t>
            </a:r>
            <a:r>
              <a:rPr lang="en-GB" dirty="0"/>
              <a:t>. </a:t>
            </a:r>
          </a:p>
          <a:p>
            <a:r>
              <a:rPr lang="en-GB" dirty="0"/>
              <a:t>Qualitative comments and contextual details were also gathered.</a:t>
            </a:r>
          </a:p>
        </p:txBody>
      </p:sp>
    </p:spTree>
    <p:extLst>
      <p:ext uri="{BB962C8B-B14F-4D97-AF65-F5344CB8AC3E}">
        <p14:creationId xmlns:p14="http://schemas.microsoft.com/office/powerpoint/2010/main" val="134439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1F7B944-BEDB-C147-BA5C-FD10F6C55628}"/>
              </a:ext>
            </a:extLst>
          </p:cNvPr>
          <p:cNvPicPr>
            <a:picLocks noChangeAspect="1"/>
          </p:cNvPicPr>
          <p:nvPr/>
        </p:nvPicPr>
        <p:blipFill rotWithShape="1">
          <a:blip r:embed="rId2"/>
          <a:srcRect l="17494" r="1346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511AF298-4313-CD4B-ACC1-5EC94FE605C4}"/>
              </a:ext>
            </a:extLst>
          </p:cNvPr>
          <p:cNvSpPr>
            <a:spLocks noGrp="1"/>
          </p:cNvSpPr>
          <p:nvPr>
            <p:ph type="title"/>
          </p:nvPr>
        </p:nvSpPr>
        <p:spPr>
          <a:xfrm>
            <a:off x="655320" y="365125"/>
            <a:ext cx="5120114" cy="1692794"/>
          </a:xfrm>
        </p:spPr>
        <p:txBody>
          <a:bodyPr>
            <a:normAutofit/>
          </a:bodyPr>
          <a:lstStyle/>
          <a:p>
            <a:r>
              <a:rPr lang="en-GB"/>
              <a:t>Four perspectives on CAIeRO</a:t>
            </a:r>
            <a:endParaRPr lang="en-GB" dirty="0"/>
          </a:p>
        </p:txBody>
      </p:sp>
      <p:sp>
        <p:nvSpPr>
          <p:cNvPr id="3" name="Content Placeholder 2">
            <a:extLst>
              <a:ext uri="{FF2B5EF4-FFF2-40B4-BE49-F238E27FC236}">
                <a16:creationId xmlns:a16="http://schemas.microsoft.com/office/drawing/2014/main" id="{76889EE9-0C5A-9F43-BC77-7B112A8D7388}"/>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GB" sz="1800"/>
              <a:t>"CAIeRO is an opportunity for reflection on teaching and experimentation with teaching and learning activities." </a:t>
            </a:r>
          </a:p>
          <a:p>
            <a:pPr marL="514350" indent="-514350">
              <a:buAutoNum type="arabicPeriod"/>
            </a:pPr>
            <a:endParaRPr lang="en-GB" sz="1800"/>
          </a:p>
          <a:p>
            <a:pPr marL="457200" lvl="1" indent="0">
              <a:buNone/>
            </a:pPr>
            <a:r>
              <a:rPr lang="en-GB" sz="1800"/>
              <a:t>CAIeRO is a </a:t>
            </a:r>
            <a:r>
              <a:rPr lang="en-GB" sz="1800" b="1"/>
              <a:t>positive learning experience</a:t>
            </a:r>
            <a:r>
              <a:rPr lang="en-GB" sz="1800"/>
              <a:t>, in particular as an </a:t>
            </a:r>
            <a:r>
              <a:rPr lang="en-GB" sz="1800" b="1"/>
              <a:t>opportunity to reflect</a:t>
            </a:r>
            <a:r>
              <a:rPr lang="en-GB" sz="1800"/>
              <a:t> </a:t>
            </a:r>
            <a:r>
              <a:rPr lang="en-GB" sz="1800" b="1"/>
              <a:t>on teaching </a:t>
            </a:r>
            <a:r>
              <a:rPr lang="en-GB" sz="1800"/>
              <a:t>and to consider teaching and learning as a more </a:t>
            </a:r>
            <a:r>
              <a:rPr lang="en-GB" sz="1800" b="1"/>
              <a:t>student-centred activity</a:t>
            </a:r>
            <a:r>
              <a:rPr lang="en-GB" sz="1800"/>
              <a:t>.</a:t>
            </a:r>
          </a:p>
        </p:txBody>
      </p:sp>
    </p:spTree>
    <p:extLst>
      <p:ext uri="{BB962C8B-B14F-4D97-AF65-F5344CB8AC3E}">
        <p14:creationId xmlns:p14="http://schemas.microsoft.com/office/powerpoint/2010/main" val="3650989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B43F8E-35C0-1545-92EB-FE78B9D10481}"/>
              </a:ext>
            </a:extLst>
          </p:cNvPr>
          <p:cNvPicPr>
            <a:picLocks noChangeAspect="1"/>
          </p:cNvPicPr>
          <p:nvPr/>
        </p:nvPicPr>
        <p:blipFill rotWithShape="1">
          <a:blip r:embed="rId2"/>
          <a:srcRect l="4979" r="2597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511AF298-4313-CD4B-ACC1-5EC94FE605C4}"/>
              </a:ext>
            </a:extLst>
          </p:cNvPr>
          <p:cNvSpPr>
            <a:spLocks noGrp="1"/>
          </p:cNvSpPr>
          <p:nvPr>
            <p:ph type="title"/>
          </p:nvPr>
        </p:nvSpPr>
        <p:spPr>
          <a:xfrm>
            <a:off x="655320" y="365125"/>
            <a:ext cx="5120114" cy="1692794"/>
          </a:xfrm>
        </p:spPr>
        <p:txBody>
          <a:bodyPr>
            <a:normAutofit/>
          </a:bodyPr>
          <a:lstStyle/>
          <a:p>
            <a:r>
              <a:rPr lang="en-GB" dirty="0"/>
              <a:t>Four perspectives on CAIeRO</a:t>
            </a:r>
          </a:p>
        </p:txBody>
      </p:sp>
      <p:sp>
        <p:nvSpPr>
          <p:cNvPr id="3" name="Content Placeholder 2">
            <a:extLst>
              <a:ext uri="{FF2B5EF4-FFF2-40B4-BE49-F238E27FC236}">
                <a16:creationId xmlns:a16="http://schemas.microsoft.com/office/drawing/2014/main" id="{76889EE9-0C5A-9F43-BC77-7B112A8D7388}"/>
              </a:ext>
            </a:extLst>
          </p:cNvPr>
          <p:cNvSpPr>
            <a:spLocks noGrp="1"/>
          </p:cNvSpPr>
          <p:nvPr>
            <p:ph idx="1"/>
          </p:nvPr>
        </p:nvSpPr>
        <p:spPr>
          <a:xfrm>
            <a:off x="655321" y="2575034"/>
            <a:ext cx="5120113" cy="3462228"/>
          </a:xfrm>
        </p:spPr>
        <p:txBody>
          <a:bodyPr>
            <a:normAutofit/>
          </a:bodyPr>
          <a:lstStyle/>
          <a:p>
            <a:pPr marL="514350" indent="-514350">
              <a:buFont typeface="+mj-lt"/>
              <a:buAutoNum type="arabicPeriod" startAt="2"/>
            </a:pPr>
            <a:r>
              <a:rPr lang="en-GB" sz="1800"/>
              <a:t>"CAIeRO is an opportunity for social learning and to build and strengthen relationships." </a:t>
            </a:r>
            <a:br>
              <a:rPr lang="en-GB" sz="1800"/>
            </a:br>
            <a:r>
              <a:rPr lang="en-GB" sz="1800"/>
              <a:t/>
            </a:r>
            <a:br>
              <a:rPr lang="en-GB" sz="1800"/>
            </a:br>
            <a:r>
              <a:rPr lang="en-GB" sz="1800"/>
              <a:t>These participants placed the most value on </a:t>
            </a:r>
            <a:r>
              <a:rPr lang="en-GB" sz="1800" b="1"/>
              <a:t>the collaborative aspects of CAIeRO</a:t>
            </a:r>
            <a:r>
              <a:rPr lang="en-GB" sz="1800"/>
              <a:t>.</a:t>
            </a:r>
          </a:p>
        </p:txBody>
      </p:sp>
    </p:spTree>
    <p:extLst>
      <p:ext uri="{BB962C8B-B14F-4D97-AF65-F5344CB8AC3E}">
        <p14:creationId xmlns:p14="http://schemas.microsoft.com/office/powerpoint/2010/main" val="1018957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867FAC-2D3B-AD45-AA94-E12DA6A4AA79}"/>
              </a:ext>
            </a:extLst>
          </p:cNvPr>
          <p:cNvPicPr>
            <a:picLocks noChangeAspect="1"/>
          </p:cNvPicPr>
          <p:nvPr/>
        </p:nvPicPr>
        <p:blipFill rotWithShape="1">
          <a:blip r:embed="rId2"/>
          <a:srcRect r="3095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511AF298-4313-CD4B-ACC1-5EC94FE605C4}"/>
              </a:ext>
            </a:extLst>
          </p:cNvPr>
          <p:cNvSpPr>
            <a:spLocks noGrp="1"/>
          </p:cNvSpPr>
          <p:nvPr>
            <p:ph type="title"/>
          </p:nvPr>
        </p:nvSpPr>
        <p:spPr>
          <a:xfrm>
            <a:off x="655320" y="365125"/>
            <a:ext cx="5120114" cy="1692794"/>
          </a:xfrm>
        </p:spPr>
        <p:txBody>
          <a:bodyPr>
            <a:normAutofit/>
          </a:bodyPr>
          <a:lstStyle/>
          <a:p>
            <a:r>
              <a:rPr lang="en-GB"/>
              <a:t>Four perspectives on CAIeRO</a:t>
            </a:r>
            <a:endParaRPr lang="en-GB" dirty="0"/>
          </a:p>
        </p:txBody>
      </p:sp>
      <p:sp>
        <p:nvSpPr>
          <p:cNvPr id="3" name="Content Placeholder 2">
            <a:extLst>
              <a:ext uri="{FF2B5EF4-FFF2-40B4-BE49-F238E27FC236}">
                <a16:creationId xmlns:a16="http://schemas.microsoft.com/office/drawing/2014/main" id="{76889EE9-0C5A-9F43-BC77-7B112A8D7388}"/>
              </a:ext>
            </a:extLst>
          </p:cNvPr>
          <p:cNvSpPr>
            <a:spLocks noGrp="1"/>
          </p:cNvSpPr>
          <p:nvPr>
            <p:ph idx="1"/>
          </p:nvPr>
        </p:nvSpPr>
        <p:spPr>
          <a:xfrm>
            <a:off x="655321" y="2575034"/>
            <a:ext cx="5120113" cy="3462228"/>
          </a:xfrm>
        </p:spPr>
        <p:txBody>
          <a:bodyPr>
            <a:normAutofit/>
          </a:bodyPr>
          <a:lstStyle/>
          <a:p>
            <a:pPr marL="514350" indent="-514350">
              <a:buFont typeface="+mj-lt"/>
              <a:buAutoNum type="arabicPeriod" startAt="3"/>
            </a:pPr>
            <a:r>
              <a:rPr lang="en-GB" sz="1800"/>
              <a:t>"CAIeRO is an opportunity to protect time for a structured and holistic design process." </a:t>
            </a:r>
            <a:br>
              <a:rPr lang="en-GB" sz="1800"/>
            </a:br>
            <a:r>
              <a:rPr lang="en-GB" sz="1800"/>
              <a:t/>
            </a:r>
            <a:br>
              <a:rPr lang="en-GB" sz="1800"/>
            </a:br>
            <a:r>
              <a:rPr lang="en-GB" sz="1800"/>
              <a:t>Participants in perspective 3 viewed </a:t>
            </a:r>
            <a:r>
              <a:rPr lang="en-GB" sz="1800" b="1"/>
              <a:t>constructive alignment </a:t>
            </a:r>
            <a:r>
              <a:rPr lang="en-GB" sz="1800"/>
              <a:t>as the most valuable element of CAIeRO, but also placed a high value on </a:t>
            </a:r>
            <a:r>
              <a:rPr lang="en-GB" sz="1800" b="1"/>
              <a:t>storyboarding</a:t>
            </a:r>
            <a:r>
              <a:rPr lang="en-GB" sz="1800"/>
              <a:t>.</a:t>
            </a:r>
          </a:p>
        </p:txBody>
      </p:sp>
    </p:spTree>
    <p:extLst>
      <p:ext uri="{BB962C8B-B14F-4D97-AF65-F5344CB8AC3E}">
        <p14:creationId xmlns:p14="http://schemas.microsoft.com/office/powerpoint/2010/main" val="2706348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B736994-F75A-5140-A33D-0A9529024D2B}"/>
              </a:ext>
            </a:extLst>
          </p:cNvPr>
          <p:cNvPicPr>
            <a:picLocks noChangeAspect="1"/>
          </p:cNvPicPr>
          <p:nvPr/>
        </p:nvPicPr>
        <p:blipFill rotWithShape="1">
          <a:blip r:embed="rId2"/>
          <a:srcRect l="309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511AF298-4313-CD4B-ACC1-5EC94FE605C4}"/>
              </a:ext>
            </a:extLst>
          </p:cNvPr>
          <p:cNvSpPr>
            <a:spLocks noGrp="1"/>
          </p:cNvSpPr>
          <p:nvPr>
            <p:ph type="title"/>
          </p:nvPr>
        </p:nvSpPr>
        <p:spPr>
          <a:xfrm>
            <a:off x="655320" y="365125"/>
            <a:ext cx="5120114" cy="1692794"/>
          </a:xfrm>
        </p:spPr>
        <p:txBody>
          <a:bodyPr>
            <a:normAutofit/>
          </a:bodyPr>
          <a:lstStyle/>
          <a:p>
            <a:r>
              <a:rPr lang="en-GB"/>
              <a:t>Four perspectives on CAIeRO</a:t>
            </a:r>
            <a:endParaRPr lang="en-GB" dirty="0"/>
          </a:p>
        </p:txBody>
      </p:sp>
      <p:sp>
        <p:nvSpPr>
          <p:cNvPr id="3" name="Content Placeholder 2">
            <a:extLst>
              <a:ext uri="{FF2B5EF4-FFF2-40B4-BE49-F238E27FC236}">
                <a16:creationId xmlns:a16="http://schemas.microsoft.com/office/drawing/2014/main" id="{76889EE9-0C5A-9F43-BC77-7B112A8D7388}"/>
              </a:ext>
            </a:extLst>
          </p:cNvPr>
          <p:cNvSpPr>
            <a:spLocks noGrp="1"/>
          </p:cNvSpPr>
          <p:nvPr>
            <p:ph idx="1"/>
          </p:nvPr>
        </p:nvSpPr>
        <p:spPr>
          <a:xfrm>
            <a:off x="655321" y="2575034"/>
            <a:ext cx="5120113" cy="3462228"/>
          </a:xfrm>
        </p:spPr>
        <p:txBody>
          <a:bodyPr>
            <a:normAutofit/>
          </a:bodyPr>
          <a:lstStyle/>
          <a:p>
            <a:pPr marL="514350" indent="-514350">
              <a:buFont typeface="+mj-lt"/>
              <a:buAutoNum type="arabicPeriod" startAt="4"/>
            </a:pPr>
            <a:r>
              <a:rPr lang="en-GB" sz="1800"/>
              <a:t>"CAIeRO is not perceived as a good use of time by staff who have been forced to engage with it." </a:t>
            </a:r>
            <a:br>
              <a:rPr lang="en-GB" sz="1800"/>
            </a:br>
            <a:r>
              <a:rPr lang="en-GB" sz="1800"/>
              <a:t/>
            </a:r>
            <a:br>
              <a:rPr lang="en-GB" sz="1800"/>
            </a:br>
            <a:r>
              <a:rPr lang="en-GB" sz="1800"/>
              <a:t>Those in this group felt that CAIeRO </a:t>
            </a:r>
            <a:r>
              <a:rPr lang="en-GB" sz="1800" b="1"/>
              <a:t>took up valuable time </a:t>
            </a:r>
            <a:r>
              <a:rPr lang="en-GB" sz="1800"/>
              <a:t>to complete a job that they could have done </a:t>
            </a:r>
            <a:r>
              <a:rPr lang="en-GB" sz="1800" b="1"/>
              <a:t>more quickly on their own</a:t>
            </a:r>
            <a:r>
              <a:rPr lang="en-GB" sz="1800"/>
              <a:t>.</a:t>
            </a:r>
          </a:p>
        </p:txBody>
      </p:sp>
    </p:spTree>
    <p:extLst>
      <p:ext uri="{BB962C8B-B14F-4D97-AF65-F5344CB8AC3E}">
        <p14:creationId xmlns:p14="http://schemas.microsoft.com/office/powerpoint/2010/main" val="220667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G_0845.jpg">
            <a:extLst>
              <a:ext uri="{FF2B5EF4-FFF2-40B4-BE49-F238E27FC236}">
                <a16:creationId xmlns:a16="http://schemas.microsoft.com/office/drawing/2014/main" id="{5370A3AE-23EE-654A-BC62-4E6C517B1C88}"/>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F70F49-6B8D-6E48-8DF6-F83288E6C1FC}"/>
              </a:ext>
            </a:extLst>
          </p:cNvPr>
          <p:cNvSpPr>
            <a:spLocks noGrp="1"/>
          </p:cNvSpPr>
          <p:nvPr>
            <p:ph type="title"/>
          </p:nvPr>
        </p:nvSpPr>
        <p:spPr>
          <a:xfrm>
            <a:off x="709448" y="1913950"/>
            <a:ext cx="4204137" cy="1342754"/>
          </a:xfrm>
        </p:spPr>
        <p:txBody>
          <a:bodyPr>
            <a:normAutofit/>
          </a:bodyPr>
          <a:lstStyle/>
          <a:p>
            <a:pPr algn="ctr"/>
            <a:r>
              <a:rPr lang="en-GB" sz="3600" dirty="0"/>
              <a:t>Conclusions (1)</a:t>
            </a:r>
          </a:p>
        </p:txBody>
      </p:sp>
      <p:sp>
        <p:nvSpPr>
          <p:cNvPr id="3" name="Content Placeholder 2">
            <a:extLst>
              <a:ext uri="{FF2B5EF4-FFF2-40B4-BE49-F238E27FC236}">
                <a16:creationId xmlns:a16="http://schemas.microsoft.com/office/drawing/2014/main" id="{27D69441-C78D-D14A-B742-8597F851442B}"/>
              </a:ext>
            </a:extLst>
          </p:cNvPr>
          <p:cNvSpPr>
            <a:spLocks noGrp="1"/>
          </p:cNvSpPr>
          <p:nvPr>
            <p:ph idx="1"/>
          </p:nvPr>
        </p:nvSpPr>
        <p:spPr>
          <a:xfrm>
            <a:off x="525516" y="3417573"/>
            <a:ext cx="4593021" cy="2619839"/>
          </a:xfrm>
        </p:spPr>
        <p:txBody>
          <a:bodyPr anchor="ctr">
            <a:normAutofit/>
          </a:bodyPr>
          <a:lstStyle/>
          <a:p>
            <a:pPr marL="0" indent="0">
              <a:buNone/>
            </a:pPr>
            <a:r>
              <a:rPr lang="en-GB" sz="2400" dirty="0"/>
              <a:t>CAIeRO is viewed by most participants as a valuable, reflective and effective process for designing active blended learning programmes and modules.</a:t>
            </a:r>
          </a:p>
        </p:txBody>
      </p:sp>
    </p:spTree>
    <p:extLst>
      <p:ext uri="{BB962C8B-B14F-4D97-AF65-F5344CB8AC3E}">
        <p14:creationId xmlns:p14="http://schemas.microsoft.com/office/powerpoint/2010/main" val="2685262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MG_2090.jpg">
            <a:extLst>
              <a:ext uri="{FF2B5EF4-FFF2-40B4-BE49-F238E27FC236}">
                <a16:creationId xmlns:a16="http://schemas.microsoft.com/office/drawing/2014/main" id="{BE76A021-0423-8743-A632-6B8A0D5F5BE3}"/>
              </a:ext>
            </a:extLst>
          </p:cNvPr>
          <p:cNvPicPr>
            <a:picLocks noChangeAspect="1"/>
          </p:cNvPicPr>
          <p:nvPr/>
        </p:nvPicPr>
        <p:blipFill rotWithShape="1">
          <a:blip r:embed="rId2">
            <a:extLst>
              <a:ext uri="{28A0092B-C50C-407E-A947-70E740481C1C}">
                <a14:useLocalDpi xmlns:a14="http://schemas.microsoft.com/office/drawing/2010/main" val="0"/>
              </a:ext>
            </a:extLst>
          </a:blip>
          <a:srcRect t="24254" b="746"/>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F70F49-6B8D-6E48-8DF6-F83288E6C1FC}"/>
              </a:ext>
            </a:extLst>
          </p:cNvPr>
          <p:cNvSpPr>
            <a:spLocks noGrp="1"/>
          </p:cNvSpPr>
          <p:nvPr>
            <p:ph type="title"/>
          </p:nvPr>
        </p:nvSpPr>
        <p:spPr>
          <a:xfrm>
            <a:off x="847618" y="1850610"/>
            <a:ext cx="4204137" cy="1342754"/>
          </a:xfrm>
        </p:spPr>
        <p:txBody>
          <a:bodyPr>
            <a:normAutofit/>
          </a:bodyPr>
          <a:lstStyle/>
          <a:p>
            <a:pPr algn="ctr"/>
            <a:r>
              <a:rPr lang="en-GB" sz="3600" dirty="0"/>
              <a:t>Conclusions (2)</a:t>
            </a:r>
          </a:p>
        </p:txBody>
      </p:sp>
      <p:sp>
        <p:nvSpPr>
          <p:cNvPr id="3" name="Content Placeholder 2">
            <a:extLst>
              <a:ext uri="{FF2B5EF4-FFF2-40B4-BE49-F238E27FC236}">
                <a16:creationId xmlns:a16="http://schemas.microsoft.com/office/drawing/2014/main" id="{27D69441-C78D-D14A-B742-8597F851442B}"/>
              </a:ext>
            </a:extLst>
          </p:cNvPr>
          <p:cNvSpPr>
            <a:spLocks noGrp="1"/>
          </p:cNvSpPr>
          <p:nvPr>
            <p:ph idx="1"/>
          </p:nvPr>
        </p:nvSpPr>
        <p:spPr>
          <a:xfrm>
            <a:off x="525516" y="3094891"/>
            <a:ext cx="4848342" cy="3657601"/>
          </a:xfrm>
        </p:spPr>
        <p:txBody>
          <a:bodyPr anchor="ctr">
            <a:normAutofit/>
          </a:bodyPr>
          <a:lstStyle/>
          <a:p>
            <a:pPr marL="0" indent="0">
              <a:buNone/>
            </a:pPr>
            <a:r>
              <a:rPr lang="en-GB" sz="1800" dirty="0"/>
              <a:t>The three most strongly agreed with statements about CAIeRO across all perspectives are:</a:t>
            </a:r>
          </a:p>
          <a:p>
            <a:r>
              <a:rPr lang="en-GB" sz="1800" dirty="0"/>
              <a:t>CAIeRO encouraged me to </a:t>
            </a:r>
            <a:r>
              <a:rPr lang="en-GB" sz="1800" b="1" dirty="0"/>
              <a:t>reflect on and re-examine the way that I teach</a:t>
            </a:r>
            <a:r>
              <a:rPr lang="en-GB" sz="1800" dirty="0"/>
              <a:t>.</a:t>
            </a:r>
          </a:p>
          <a:p>
            <a:r>
              <a:rPr lang="en-GB" sz="1800" dirty="0"/>
              <a:t>It has helped me to think about teaching in terms of the </a:t>
            </a:r>
            <a:r>
              <a:rPr lang="en-GB" sz="1800" b="1" dirty="0"/>
              <a:t>activities students do</a:t>
            </a:r>
            <a:r>
              <a:rPr lang="en-GB" sz="1800" dirty="0"/>
              <a:t> in order to learn, </a:t>
            </a:r>
            <a:r>
              <a:rPr lang="en-GB" sz="1800" b="1" dirty="0"/>
              <a:t>rather than the content I should deliver</a:t>
            </a:r>
            <a:r>
              <a:rPr lang="en-GB" sz="1800" dirty="0"/>
              <a:t>.</a:t>
            </a:r>
          </a:p>
          <a:p>
            <a:r>
              <a:rPr lang="en-GB" sz="1800" dirty="0"/>
              <a:t>It helped me to </a:t>
            </a:r>
            <a:r>
              <a:rPr lang="en-GB" sz="1800" b="1" dirty="0"/>
              <a:t>align</a:t>
            </a:r>
            <a:r>
              <a:rPr lang="en-GB" sz="1800" dirty="0"/>
              <a:t> my learning outcomes with my teaching activities and my assessments.</a:t>
            </a:r>
          </a:p>
        </p:txBody>
      </p:sp>
    </p:spTree>
    <p:extLst>
      <p:ext uri="{BB962C8B-B14F-4D97-AF65-F5344CB8AC3E}">
        <p14:creationId xmlns:p14="http://schemas.microsoft.com/office/powerpoint/2010/main" val="356187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MG_2322.jpg">
            <a:extLst>
              <a:ext uri="{FF2B5EF4-FFF2-40B4-BE49-F238E27FC236}">
                <a16:creationId xmlns:a16="http://schemas.microsoft.com/office/drawing/2014/main" id="{3B9C4C6D-2D04-A84C-9A44-3DB6EAD348B4}"/>
              </a:ext>
            </a:extLst>
          </p:cNvPr>
          <p:cNvPicPr>
            <a:picLocks noChangeAspect="1"/>
          </p:cNvPicPr>
          <p:nvPr/>
        </p:nvPicPr>
        <p:blipFill rotWithShape="1">
          <a:blip r:embed="rId2">
            <a:extLst>
              <a:ext uri="{28A0092B-C50C-407E-A947-70E740481C1C}">
                <a14:useLocalDpi xmlns:a14="http://schemas.microsoft.com/office/drawing/2010/main" val="0"/>
              </a:ext>
            </a:extLst>
          </a:blip>
          <a:srcRect t="14337" r="9091" b="17481"/>
          <a:stretch/>
        </p:blipFill>
        <p:spPr>
          <a:xfrm>
            <a:off x="20" y="10"/>
            <a:ext cx="12191980" cy="6857990"/>
          </a:xfrm>
          <a:prstGeom prst="rect">
            <a:avLst/>
          </a:prstGeom>
        </p:spPr>
      </p:pic>
      <p:sp>
        <p:nvSpPr>
          <p:cNvPr id="12"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F70F49-6B8D-6E48-8DF6-F83288E6C1FC}"/>
              </a:ext>
            </a:extLst>
          </p:cNvPr>
          <p:cNvSpPr>
            <a:spLocks noGrp="1"/>
          </p:cNvSpPr>
          <p:nvPr>
            <p:ph type="title"/>
          </p:nvPr>
        </p:nvSpPr>
        <p:spPr>
          <a:xfrm>
            <a:off x="750242" y="632990"/>
            <a:ext cx="4062643" cy="1043409"/>
          </a:xfrm>
        </p:spPr>
        <p:txBody>
          <a:bodyPr>
            <a:normAutofit/>
          </a:bodyPr>
          <a:lstStyle/>
          <a:p>
            <a:r>
              <a:rPr lang="en-GB" sz="3600"/>
              <a:t>Conclusions (3)</a:t>
            </a:r>
          </a:p>
        </p:txBody>
      </p:sp>
      <p:sp>
        <p:nvSpPr>
          <p:cNvPr id="3" name="Content Placeholder 2">
            <a:extLst>
              <a:ext uri="{FF2B5EF4-FFF2-40B4-BE49-F238E27FC236}">
                <a16:creationId xmlns:a16="http://schemas.microsoft.com/office/drawing/2014/main" id="{27D69441-C78D-D14A-B742-8597F851442B}"/>
              </a:ext>
            </a:extLst>
          </p:cNvPr>
          <p:cNvSpPr>
            <a:spLocks noGrp="1"/>
          </p:cNvSpPr>
          <p:nvPr>
            <p:ph idx="1"/>
          </p:nvPr>
        </p:nvSpPr>
        <p:spPr>
          <a:xfrm>
            <a:off x="520242" y="1774372"/>
            <a:ext cx="4062642" cy="3247794"/>
          </a:xfrm>
        </p:spPr>
        <p:txBody>
          <a:bodyPr anchor="t">
            <a:normAutofit/>
          </a:bodyPr>
          <a:lstStyle/>
          <a:p>
            <a:r>
              <a:rPr lang="en-GB" sz="2000" dirty="0"/>
              <a:t>Strong emphasis on collaboration and relationship-building</a:t>
            </a:r>
          </a:p>
          <a:p>
            <a:r>
              <a:rPr lang="en-GB" sz="2000" dirty="0"/>
              <a:t>A valuable and effective development opportunity for all teaching staff, not just module leaders</a:t>
            </a:r>
          </a:p>
          <a:p>
            <a:r>
              <a:rPr lang="en-GB" sz="2000" dirty="0"/>
              <a:t>Institutional support required for staff to invest time to undertake CAIeROs</a:t>
            </a:r>
          </a:p>
        </p:txBody>
      </p:sp>
    </p:spTree>
    <p:extLst>
      <p:ext uri="{BB962C8B-B14F-4D97-AF65-F5344CB8AC3E}">
        <p14:creationId xmlns:p14="http://schemas.microsoft.com/office/powerpoint/2010/main" val="286634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E356-6E7F-9D47-9682-3EDC921089EB}"/>
              </a:ext>
            </a:extLst>
          </p:cNvPr>
          <p:cNvSpPr>
            <a:spLocks noGrp="1"/>
          </p:cNvSpPr>
          <p:nvPr>
            <p:ph type="title"/>
          </p:nvPr>
        </p:nvSpPr>
        <p:spPr/>
        <p:txBody>
          <a:bodyPr/>
          <a:lstStyle/>
          <a:p>
            <a:r>
              <a:rPr lang="en-GB" dirty="0"/>
              <a:t>Main limitation</a:t>
            </a:r>
          </a:p>
        </p:txBody>
      </p:sp>
      <p:sp>
        <p:nvSpPr>
          <p:cNvPr id="3" name="Content Placeholder 2">
            <a:extLst>
              <a:ext uri="{FF2B5EF4-FFF2-40B4-BE49-F238E27FC236}">
                <a16:creationId xmlns:a16="http://schemas.microsoft.com/office/drawing/2014/main" id="{6A1E360B-D9AF-3947-B2C0-97604DC0B855}"/>
              </a:ext>
            </a:extLst>
          </p:cNvPr>
          <p:cNvSpPr>
            <a:spLocks noGrp="1"/>
          </p:cNvSpPr>
          <p:nvPr>
            <p:ph idx="1"/>
          </p:nvPr>
        </p:nvSpPr>
        <p:spPr/>
        <p:txBody>
          <a:bodyPr/>
          <a:lstStyle/>
          <a:p>
            <a:pPr marL="0" indent="0">
              <a:buNone/>
            </a:pPr>
            <a:r>
              <a:rPr lang="en-GB" dirty="0"/>
              <a:t>Relatively low number of participants in the Q sorting process (n=22)</a:t>
            </a:r>
          </a:p>
        </p:txBody>
      </p:sp>
      <p:pic>
        <p:nvPicPr>
          <p:cNvPr id="4" name="Picture 3">
            <a:extLst>
              <a:ext uri="{FF2B5EF4-FFF2-40B4-BE49-F238E27FC236}">
                <a16:creationId xmlns:a16="http://schemas.microsoft.com/office/drawing/2014/main" id="{4793F662-76F8-1F4F-965C-E6676DA4A6CF}"/>
              </a:ext>
            </a:extLst>
          </p:cNvPr>
          <p:cNvPicPr>
            <a:picLocks noChangeAspect="1"/>
          </p:cNvPicPr>
          <p:nvPr/>
        </p:nvPicPr>
        <p:blipFill>
          <a:blip r:embed="rId2"/>
          <a:stretch>
            <a:fillRect/>
          </a:stretch>
        </p:blipFill>
        <p:spPr>
          <a:xfrm>
            <a:off x="3001108" y="3609657"/>
            <a:ext cx="6189785" cy="3048112"/>
          </a:xfrm>
          <a:prstGeom prst="rect">
            <a:avLst/>
          </a:prstGeom>
        </p:spPr>
      </p:pic>
    </p:spTree>
    <p:extLst>
      <p:ext uri="{BB962C8B-B14F-4D97-AF65-F5344CB8AC3E}">
        <p14:creationId xmlns:p14="http://schemas.microsoft.com/office/powerpoint/2010/main" val="283554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Active Blended Learning (ABL)</a:t>
            </a:r>
          </a:p>
        </p:txBody>
      </p:sp>
      <p:sp>
        <p:nvSpPr>
          <p:cNvPr id="3" name="Content Placeholder 2"/>
          <p:cNvSpPr>
            <a:spLocks noGrp="1"/>
          </p:cNvSpPr>
          <p:nvPr>
            <p:ph idx="1"/>
          </p:nvPr>
        </p:nvSpPr>
        <p:spPr>
          <a:xfrm>
            <a:off x="838202" y="1813749"/>
            <a:ext cx="10699044" cy="4351339"/>
          </a:xfrm>
        </p:spPr>
        <p:txBody>
          <a:bodyPr>
            <a:normAutofit/>
          </a:bodyPr>
          <a:lstStyle/>
          <a:p>
            <a:pPr marL="0" indent="0">
              <a:lnSpc>
                <a:spcPct val="100000"/>
              </a:lnSpc>
              <a:spcBef>
                <a:spcPts val="0"/>
              </a:spcBef>
              <a:buNone/>
            </a:pPr>
            <a:r>
              <a:rPr lang="en-GB" dirty="0"/>
              <a:t>A course follows an ABL methodology if it:</a:t>
            </a:r>
            <a:br>
              <a:rPr lang="en-GB" dirty="0"/>
            </a:br>
            <a:endParaRPr lang="en-GB" dirty="0"/>
          </a:p>
          <a:p>
            <a:pPr>
              <a:lnSpc>
                <a:spcPct val="100000"/>
              </a:lnSpc>
              <a:spcBef>
                <a:spcPts val="0"/>
              </a:spcBef>
              <a:buFont typeface="Wingdings" charset="2"/>
              <a:buChar char="§"/>
            </a:pPr>
            <a:r>
              <a:rPr lang="en-GB" dirty="0"/>
              <a:t>Is taught through student-centred </a:t>
            </a:r>
            <a:r>
              <a:rPr lang="en-GB" dirty="0">
                <a:solidFill>
                  <a:srgbClr val="7030A0"/>
                </a:solidFill>
              </a:rPr>
              <a:t>activities</a:t>
            </a:r>
            <a:r>
              <a:rPr lang="en-GB" dirty="0"/>
              <a:t> to develop </a:t>
            </a:r>
            <a:r>
              <a:rPr lang="en-GB" dirty="0">
                <a:solidFill>
                  <a:srgbClr val="7030A0"/>
                </a:solidFill>
              </a:rPr>
              <a:t>knowledge and understanding</a:t>
            </a:r>
            <a:r>
              <a:rPr lang="en-GB" dirty="0"/>
              <a:t>, </a:t>
            </a:r>
            <a:r>
              <a:rPr lang="en-GB" dirty="0">
                <a:solidFill>
                  <a:srgbClr val="7030A0"/>
                </a:solidFill>
              </a:rPr>
              <a:t>independent learning </a:t>
            </a:r>
            <a:r>
              <a:rPr lang="en-GB" dirty="0"/>
              <a:t>&amp; </a:t>
            </a:r>
            <a:r>
              <a:rPr lang="en-GB" dirty="0">
                <a:solidFill>
                  <a:srgbClr val="7030A0"/>
                </a:solidFill>
              </a:rPr>
              <a:t>digital fluency</a:t>
            </a:r>
            <a:r>
              <a:rPr lang="en-GB" dirty="0"/>
              <a:t>. </a:t>
            </a:r>
          </a:p>
          <a:p>
            <a:pPr>
              <a:lnSpc>
                <a:spcPct val="100000"/>
              </a:lnSpc>
              <a:spcBef>
                <a:spcPts val="0"/>
              </a:spcBef>
              <a:buFont typeface="Wingdings" charset="2"/>
              <a:buChar char="§"/>
            </a:pPr>
            <a:r>
              <a:rPr lang="en-GB" dirty="0"/>
              <a:t>Has a core, collaborative </a:t>
            </a:r>
            <a:r>
              <a:rPr lang="en-GB" dirty="0">
                <a:solidFill>
                  <a:srgbClr val="7030A0"/>
                </a:solidFill>
              </a:rPr>
              <a:t>face-to-face</a:t>
            </a:r>
            <a:r>
              <a:rPr lang="en-GB" dirty="0"/>
              <a:t> component, explicitly </a:t>
            </a:r>
            <a:r>
              <a:rPr lang="en-GB" dirty="0">
                <a:solidFill>
                  <a:srgbClr val="7030A0"/>
                </a:solidFill>
              </a:rPr>
              <a:t>linked to learning activity outside the classroom</a:t>
            </a:r>
            <a:r>
              <a:rPr lang="en-GB" dirty="0"/>
              <a:t>. </a:t>
            </a:r>
          </a:p>
          <a:p>
            <a:pPr>
              <a:lnSpc>
                <a:spcPct val="100000"/>
              </a:lnSpc>
              <a:spcBef>
                <a:spcPts val="0"/>
              </a:spcBef>
              <a:buFont typeface="Wingdings" charset="2"/>
              <a:buChar char="§"/>
            </a:pPr>
            <a:r>
              <a:rPr lang="en-GB" dirty="0"/>
              <a:t>Helps to develop </a:t>
            </a:r>
            <a:r>
              <a:rPr lang="en-GB" dirty="0">
                <a:solidFill>
                  <a:srgbClr val="7030A0"/>
                </a:solidFill>
              </a:rPr>
              <a:t>autonomy</a:t>
            </a:r>
            <a:r>
              <a:rPr lang="en-GB" dirty="0"/>
              <a:t>, </a:t>
            </a:r>
            <a:r>
              <a:rPr lang="en-GB" dirty="0">
                <a:solidFill>
                  <a:srgbClr val="7030A0"/>
                </a:solidFill>
              </a:rPr>
              <a:t>Changemaker attributes</a:t>
            </a:r>
            <a:r>
              <a:rPr lang="en-GB" dirty="0"/>
              <a:t> and </a:t>
            </a:r>
            <a:r>
              <a:rPr lang="en-GB" dirty="0">
                <a:solidFill>
                  <a:srgbClr val="7030A0"/>
                </a:solidFill>
              </a:rPr>
              <a:t>employability skills</a:t>
            </a:r>
            <a:r>
              <a:rPr lang="en-GB" dirty="0"/>
              <a:t>.</a:t>
            </a:r>
          </a:p>
          <a:p>
            <a:pPr>
              <a:lnSpc>
                <a:spcPct val="100000"/>
              </a:lnSpc>
              <a:spcBef>
                <a:spcPts val="0"/>
              </a:spcBef>
              <a:buFont typeface="Wingdings" charset="2"/>
              <a:buChar char="§"/>
            </a:pPr>
            <a:endParaRPr lang="en-GB" dirty="0"/>
          </a:p>
          <a:p>
            <a:pPr marL="0" indent="0" algn="r">
              <a:lnSpc>
                <a:spcPct val="100000"/>
              </a:lnSpc>
              <a:spcBef>
                <a:spcPts val="0"/>
              </a:spcBef>
              <a:buNone/>
            </a:pPr>
            <a:r>
              <a:rPr lang="en-GB" sz="1600" dirty="0"/>
              <a:t>Source: </a:t>
            </a:r>
            <a:r>
              <a:rPr lang="en-GB" sz="1600" dirty="0">
                <a:hlinkClick r:id="rId2"/>
              </a:rPr>
              <a:t>ILT website</a:t>
            </a:r>
            <a:endParaRPr lang="en-GB" sz="1600" dirty="0"/>
          </a:p>
        </p:txBody>
      </p:sp>
    </p:spTree>
    <p:extLst>
      <p:ext uri="{BB962C8B-B14F-4D97-AF65-F5344CB8AC3E}">
        <p14:creationId xmlns:p14="http://schemas.microsoft.com/office/powerpoint/2010/main" val="239335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hoto1.jpg">
            <a:extLst>
              <a:ext uri="{FF2B5EF4-FFF2-40B4-BE49-F238E27FC236}">
                <a16:creationId xmlns:a16="http://schemas.microsoft.com/office/drawing/2014/main" id="{0CAF5CD6-F642-9140-B769-2A8856FFBB87}"/>
              </a:ext>
            </a:extLst>
          </p:cNvPr>
          <p:cNvPicPr>
            <a:picLocks noChangeAspect="1"/>
          </p:cNvPicPr>
          <p:nvPr/>
        </p:nvPicPr>
        <p:blipFill rotWithShape="1">
          <a:blip r:embed="rId2">
            <a:extLst>
              <a:ext uri="{28A0092B-C50C-407E-A947-70E740481C1C}">
                <a14:useLocalDpi xmlns:a14="http://schemas.microsoft.com/office/drawing/2010/main" val="0"/>
              </a:ext>
            </a:extLst>
          </a:blip>
          <a:srcRect l="1067" r="16333"/>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CB3471-C22F-6E44-A6A5-6F91CA2F64E1}"/>
              </a:ext>
            </a:extLst>
          </p:cNvPr>
          <p:cNvSpPr>
            <a:spLocks noGrp="1"/>
          </p:cNvSpPr>
          <p:nvPr>
            <p:ph type="title"/>
          </p:nvPr>
        </p:nvSpPr>
        <p:spPr>
          <a:xfrm>
            <a:off x="648929" y="340510"/>
            <a:ext cx="3651467" cy="1676603"/>
          </a:xfrm>
        </p:spPr>
        <p:txBody>
          <a:bodyPr>
            <a:normAutofit/>
          </a:bodyPr>
          <a:lstStyle/>
          <a:p>
            <a:r>
              <a:rPr lang="en-GB" dirty="0"/>
              <a:t>CAIeRO facilitation</a:t>
            </a:r>
          </a:p>
        </p:txBody>
      </p:sp>
      <p:sp>
        <p:nvSpPr>
          <p:cNvPr id="3" name="Content Placeholder 2">
            <a:extLst>
              <a:ext uri="{FF2B5EF4-FFF2-40B4-BE49-F238E27FC236}">
                <a16:creationId xmlns:a16="http://schemas.microsoft.com/office/drawing/2014/main" id="{338B6A1C-3298-7949-AFBF-D2BEDCA921EA}"/>
              </a:ext>
            </a:extLst>
          </p:cNvPr>
          <p:cNvSpPr>
            <a:spLocks noGrp="1"/>
          </p:cNvSpPr>
          <p:nvPr>
            <p:ph idx="1"/>
          </p:nvPr>
        </p:nvSpPr>
        <p:spPr>
          <a:xfrm>
            <a:off x="648931" y="2017114"/>
            <a:ext cx="3651466" cy="3677833"/>
          </a:xfrm>
        </p:spPr>
        <p:txBody>
          <a:bodyPr>
            <a:normAutofit lnSpcReduction="10000"/>
          </a:bodyPr>
          <a:lstStyle/>
          <a:p>
            <a:r>
              <a:rPr lang="en-GB" sz="1700" dirty="0"/>
              <a:t>Shadow and co-facilitate first (including micro-teaching)</a:t>
            </a:r>
          </a:p>
          <a:p>
            <a:endParaRPr lang="en-GB" sz="1700" dirty="0"/>
          </a:p>
          <a:p>
            <a:r>
              <a:rPr lang="en-GB" sz="1700" dirty="0"/>
              <a:t>Make good use of the pre-CAIeRO meeting to:</a:t>
            </a:r>
          </a:p>
          <a:p>
            <a:pPr lvl="1"/>
            <a:r>
              <a:rPr lang="en-GB" sz="1700" dirty="0"/>
              <a:t>Negotiate goals</a:t>
            </a:r>
          </a:p>
          <a:p>
            <a:pPr lvl="1"/>
            <a:r>
              <a:rPr lang="en-GB" sz="1700" dirty="0"/>
              <a:t>Adjust and tailor the workshop</a:t>
            </a:r>
          </a:p>
          <a:p>
            <a:pPr lvl="1"/>
            <a:r>
              <a:rPr lang="en-GB" sz="1700" dirty="0"/>
              <a:t>Spot opportunities to add value</a:t>
            </a:r>
          </a:p>
          <a:p>
            <a:pPr lvl="1"/>
            <a:r>
              <a:rPr lang="en-GB" sz="1700" dirty="0"/>
              <a:t>Anticipate problems and suggest solutions</a:t>
            </a:r>
          </a:p>
          <a:p>
            <a:pPr lvl="1"/>
            <a:endParaRPr lang="en-GB" sz="1700" dirty="0"/>
          </a:p>
          <a:p>
            <a:r>
              <a:rPr lang="en-GB" sz="1700" dirty="0"/>
              <a:t>Don’t facilitate in your own subject area</a:t>
            </a:r>
          </a:p>
          <a:p>
            <a:pPr lvl="1"/>
            <a:endParaRPr lang="en-GB" sz="1700" dirty="0"/>
          </a:p>
        </p:txBody>
      </p:sp>
    </p:spTree>
    <p:extLst>
      <p:ext uri="{BB962C8B-B14F-4D97-AF65-F5344CB8AC3E}">
        <p14:creationId xmlns:p14="http://schemas.microsoft.com/office/powerpoint/2010/main" val="168641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4C2F-4BEB-2D46-AC0E-6FB8CB0866F4}"/>
              </a:ext>
            </a:extLst>
          </p:cNvPr>
          <p:cNvSpPr>
            <a:spLocks noGrp="1"/>
          </p:cNvSpPr>
          <p:nvPr>
            <p:ph type="title"/>
          </p:nvPr>
        </p:nvSpPr>
        <p:spPr/>
        <p:txBody>
          <a:bodyPr/>
          <a:lstStyle/>
          <a:p>
            <a:r>
              <a:rPr lang="en-GB" dirty="0"/>
              <a:t>Representative quotes (1)</a:t>
            </a:r>
          </a:p>
        </p:txBody>
      </p:sp>
      <p:sp>
        <p:nvSpPr>
          <p:cNvPr id="3" name="Content Placeholder 2">
            <a:extLst>
              <a:ext uri="{FF2B5EF4-FFF2-40B4-BE49-F238E27FC236}">
                <a16:creationId xmlns:a16="http://schemas.microsoft.com/office/drawing/2014/main" id="{5AFAFE85-ED98-224D-B269-35DFDD5FD4B6}"/>
              </a:ext>
            </a:extLst>
          </p:cNvPr>
          <p:cNvSpPr>
            <a:spLocks noGrp="1"/>
          </p:cNvSpPr>
          <p:nvPr>
            <p:ph idx="1"/>
          </p:nvPr>
        </p:nvSpPr>
        <p:spPr/>
        <p:txBody>
          <a:bodyPr>
            <a:normAutofit fontScale="92500"/>
          </a:bodyPr>
          <a:lstStyle/>
          <a:p>
            <a:pPr marL="0" indent="0">
              <a:buNone/>
            </a:pPr>
            <a:r>
              <a:rPr lang="en-GB" dirty="0"/>
              <a:t>“CAIeRO provided an opportunity to focus on learning and teaching practice rather than subject content. It reminded me to start from the student.”</a:t>
            </a:r>
            <a:br>
              <a:rPr lang="en-GB" dirty="0"/>
            </a:br>
            <a:endParaRPr lang="en-GB" dirty="0"/>
          </a:p>
          <a:p>
            <a:pPr marL="0" indent="0">
              <a:buNone/>
            </a:pPr>
            <a:r>
              <a:rPr lang="en-GB" dirty="0"/>
              <a:t>“The CAIeRO process has allowed me to consider and reflect on the ways students learn given the content and the context of the module, to promote engagement, interest and motivation to learn more and on a deeper level.”</a:t>
            </a:r>
            <a:br>
              <a:rPr lang="en-GB" dirty="0"/>
            </a:br>
            <a:endParaRPr lang="en-GB" dirty="0"/>
          </a:p>
          <a:p>
            <a:pPr marL="0" indent="0">
              <a:buNone/>
            </a:pPr>
            <a:r>
              <a:rPr lang="en-GB" dirty="0"/>
              <a:t>“I would recommend CAleRO to others because [it] provides dedicated time to re-evaluating a module and physically being able to see where content fits from a student perspective and how this relates to learning outcomes and assessments.”</a:t>
            </a:r>
          </a:p>
        </p:txBody>
      </p:sp>
    </p:spTree>
    <p:extLst>
      <p:ext uri="{BB962C8B-B14F-4D97-AF65-F5344CB8AC3E}">
        <p14:creationId xmlns:p14="http://schemas.microsoft.com/office/powerpoint/2010/main" val="181672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4C2F-4BEB-2D46-AC0E-6FB8CB0866F4}"/>
              </a:ext>
            </a:extLst>
          </p:cNvPr>
          <p:cNvSpPr>
            <a:spLocks noGrp="1"/>
          </p:cNvSpPr>
          <p:nvPr>
            <p:ph type="title"/>
          </p:nvPr>
        </p:nvSpPr>
        <p:spPr/>
        <p:txBody>
          <a:bodyPr/>
          <a:lstStyle/>
          <a:p>
            <a:r>
              <a:rPr lang="en-GB" dirty="0"/>
              <a:t>Representative quotes (2)</a:t>
            </a:r>
          </a:p>
        </p:txBody>
      </p:sp>
      <p:sp>
        <p:nvSpPr>
          <p:cNvPr id="3" name="Content Placeholder 2">
            <a:extLst>
              <a:ext uri="{FF2B5EF4-FFF2-40B4-BE49-F238E27FC236}">
                <a16:creationId xmlns:a16="http://schemas.microsoft.com/office/drawing/2014/main" id="{5AFAFE85-ED98-224D-B269-35DFDD5FD4B6}"/>
              </a:ext>
            </a:extLst>
          </p:cNvPr>
          <p:cNvSpPr>
            <a:spLocks noGrp="1"/>
          </p:cNvSpPr>
          <p:nvPr>
            <p:ph idx="1"/>
          </p:nvPr>
        </p:nvSpPr>
        <p:spPr>
          <a:xfrm>
            <a:off x="838200" y="1825625"/>
            <a:ext cx="10515600" cy="3829587"/>
          </a:xfrm>
        </p:spPr>
        <p:txBody>
          <a:bodyPr>
            <a:normAutofit/>
          </a:bodyPr>
          <a:lstStyle/>
          <a:p>
            <a:pPr marL="0" indent="0">
              <a:buNone/>
            </a:pPr>
            <a:endParaRPr lang="en-GB" dirty="0"/>
          </a:p>
          <a:p>
            <a:r>
              <a:rPr lang="en-GB" dirty="0"/>
              <a:t>“Although a CAIeRO feels like a heavy time investment when you have to devote ring-fenced time to it in a busy diary, it is time very well spent.”</a:t>
            </a:r>
            <a:br>
              <a:rPr lang="en-GB" dirty="0"/>
            </a:br>
            <a:endParaRPr lang="en-GB" dirty="0"/>
          </a:p>
          <a:p>
            <a:r>
              <a:rPr lang="en-GB" dirty="0"/>
              <a:t>“I thought that while [CAIeRO] might reveal some useful ideas, it was going to take up two days unnecessarily. Having completed the process, I became a convert.”</a:t>
            </a:r>
          </a:p>
        </p:txBody>
      </p:sp>
    </p:spTree>
    <p:extLst>
      <p:ext uri="{BB962C8B-B14F-4D97-AF65-F5344CB8AC3E}">
        <p14:creationId xmlns:p14="http://schemas.microsoft.com/office/powerpoint/2010/main" val="1951759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47DCD37-D4D8-45CC-A03D-9CFC5F4FD0D9}"/>
              </a:ext>
            </a:extLst>
          </p:cNvPr>
          <p:cNvGraphicFramePr/>
          <p:nvPr>
            <p:extLst>
              <p:ext uri="{D42A27DB-BD31-4B8C-83A1-F6EECF244321}">
                <p14:modId xmlns:p14="http://schemas.microsoft.com/office/powerpoint/2010/main" val="2445851207"/>
              </p:ext>
            </p:extLst>
          </p:nvPr>
        </p:nvGraphicFramePr>
        <p:xfrm>
          <a:off x="2019300" y="800100"/>
          <a:ext cx="9982200" cy="6057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C1462AE-8D83-D342-9172-37DA2F424A8E}"/>
              </a:ext>
            </a:extLst>
          </p:cNvPr>
          <p:cNvSpPr txBox="1"/>
          <p:nvPr/>
        </p:nvSpPr>
        <p:spPr>
          <a:xfrm>
            <a:off x="190500" y="203200"/>
            <a:ext cx="4170485" cy="70788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Teaching quality</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for an outstanding student experience</a:t>
            </a:r>
          </a:p>
        </p:txBody>
      </p:sp>
      <p:graphicFrame>
        <p:nvGraphicFramePr>
          <p:cNvPr id="5" name="Diagram 4">
            <a:extLst>
              <a:ext uri="{FF2B5EF4-FFF2-40B4-BE49-F238E27FC236}">
                <a16:creationId xmlns:a16="http://schemas.microsoft.com/office/drawing/2014/main" id="{517BD53E-2AC6-994D-9CC9-03E1FF524E0E}"/>
              </a:ext>
            </a:extLst>
          </p:cNvPr>
          <p:cNvGraphicFramePr/>
          <p:nvPr>
            <p:extLst/>
          </p:nvPr>
        </p:nvGraphicFramePr>
        <p:xfrm>
          <a:off x="2209800" y="4978400"/>
          <a:ext cx="1549400" cy="129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906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47DCD37-D4D8-45CC-A03D-9CFC5F4FD0D9}"/>
              </a:ext>
            </a:extLst>
          </p:cNvPr>
          <p:cNvGraphicFramePr/>
          <p:nvPr>
            <p:extLst/>
          </p:nvPr>
        </p:nvGraphicFramePr>
        <p:xfrm>
          <a:off x="2019300" y="800100"/>
          <a:ext cx="9982200" cy="6057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C1462AE-8D83-D342-9172-37DA2F424A8E}"/>
              </a:ext>
            </a:extLst>
          </p:cNvPr>
          <p:cNvSpPr txBox="1"/>
          <p:nvPr/>
        </p:nvSpPr>
        <p:spPr>
          <a:xfrm>
            <a:off x="190500" y="203200"/>
            <a:ext cx="4170485" cy="70788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Teaching quality</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for an outstanding student experience</a:t>
            </a:r>
          </a:p>
        </p:txBody>
      </p:sp>
      <p:graphicFrame>
        <p:nvGraphicFramePr>
          <p:cNvPr id="5" name="Diagram 4">
            <a:extLst>
              <a:ext uri="{FF2B5EF4-FFF2-40B4-BE49-F238E27FC236}">
                <a16:creationId xmlns:a16="http://schemas.microsoft.com/office/drawing/2014/main" id="{517BD53E-2AC6-994D-9CC9-03E1FF524E0E}"/>
              </a:ext>
            </a:extLst>
          </p:cNvPr>
          <p:cNvGraphicFramePr/>
          <p:nvPr>
            <p:extLst/>
          </p:nvPr>
        </p:nvGraphicFramePr>
        <p:xfrm>
          <a:off x="2209800" y="4978400"/>
          <a:ext cx="1549400" cy="129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Oval 2">
            <a:extLst>
              <a:ext uri="{FF2B5EF4-FFF2-40B4-BE49-F238E27FC236}">
                <a16:creationId xmlns:a16="http://schemas.microsoft.com/office/drawing/2014/main" id="{1C8C8F88-D8B5-844A-8A5D-5B5A6D397341}"/>
              </a:ext>
            </a:extLst>
          </p:cNvPr>
          <p:cNvSpPr/>
          <p:nvPr/>
        </p:nvSpPr>
        <p:spPr>
          <a:xfrm>
            <a:off x="2472006" y="2199639"/>
            <a:ext cx="2574388" cy="2194560"/>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332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Thank you</a:t>
            </a:r>
          </a:p>
        </p:txBody>
      </p:sp>
      <p:sp>
        <p:nvSpPr>
          <p:cNvPr id="4" name="TextBox 3">
            <a:extLst>
              <a:ext uri="{FF2B5EF4-FFF2-40B4-BE49-F238E27FC236}">
                <a16:creationId xmlns:a16="http://schemas.microsoft.com/office/drawing/2014/main" id="{8ED6992A-3C4A-B24F-990E-34F12A786DC6}"/>
              </a:ext>
            </a:extLst>
          </p:cNvPr>
          <p:cNvSpPr txBox="1"/>
          <p:nvPr/>
        </p:nvSpPr>
        <p:spPr>
          <a:xfrm>
            <a:off x="2283656" y="4157485"/>
            <a:ext cx="7624688" cy="25423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t>Prof Alejandro Armellini </a:t>
            </a:r>
            <a:br>
              <a:rPr lang="en-US" dirty="0"/>
            </a:br>
            <a:r>
              <a:rPr lang="en-GB" dirty="0"/>
              <a:t>Dean of Learning and Teaching</a:t>
            </a:r>
            <a:r>
              <a:rPr lang="en-US" dirty="0"/>
              <a:t> </a:t>
            </a:r>
          </a:p>
          <a:p>
            <a:pPr algn="ctr">
              <a:lnSpc>
                <a:spcPct val="150000"/>
              </a:lnSpc>
            </a:pPr>
            <a:r>
              <a:rPr lang="en-US" dirty="0"/>
              <a:t>Julie Usher and Robert Farmer, Learning Designers and CAIeRO Researchers</a:t>
            </a:r>
          </a:p>
          <a:p>
            <a:pPr algn="ctr">
              <a:lnSpc>
                <a:spcPct val="150000"/>
              </a:lnSpc>
            </a:pPr>
            <a:r>
              <a:rPr lang="en-GB" b="1" dirty="0"/>
              <a:t>University of Northampton</a:t>
            </a:r>
            <a:r>
              <a:rPr lang="en-US" b="1" dirty="0"/>
              <a:t> </a:t>
            </a:r>
          </a:p>
          <a:p>
            <a:pPr algn="ctr">
              <a:lnSpc>
                <a:spcPct val="150000"/>
              </a:lnSpc>
            </a:pPr>
            <a:r>
              <a:rPr lang="en-GB" dirty="0">
                <a:hlinkClick r:id="rId2"/>
              </a:rPr>
              <a:t>Ale.Armellini@northampton.ac.uk</a:t>
            </a:r>
            <a:r>
              <a:rPr lang="en-GB" dirty="0"/>
              <a:t> </a:t>
            </a:r>
            <a:endParaRPr lang="en-US" dirty="0"/>
          </a:p>
          <a:p>
            <a:pPr algn="ctr">
              <a:lnSpc>
                <a:spcPct val="150000"/>
              </a:lnSpc>
            </a:pPr>
            <a:r>
              <a:rPr lang="en-GB" dirty="0"/>
              <a:t>@alejandroa</a:t>
            </a:r>
            <a:r>
              <a:rPr lang="en-US" dirty="0"/>
              <a:t> </a:t>
            </a:r>
          </a:p>
        </p:txBody>
      </p:sp>
    </p:spTree>
    <p:extLst>
      <p:ext uri="{BB962C8B-B14F-4D97-AF65-F5344CB8AC3E}">
        <p14:creationId xmlns:p14="http://schemas.microsoft.com/office/powerpoint/2010/main" val="82995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sz="4000" dirty="0"/>
              <a:t>What are the dimensions of a sound pedagogic “blend” in blended learning?</a:t>
            </a:r>
          </a:p>
          <a:p>
            <a:pPr marL="0" indent="0">
              <a:buNone/>
            </a:pPr>
            <a:endParaRPr lang="en-GB" sz="4000" dirty="0"/>
          </a:p>
        </p:txBody>
      </p:sp>
    </p:spTree>
    <p:extLst>
      <p:ext uri="{BB962C8B-B14F-4D97-AF65-F5344CB8AC3E}">
        <p14:creationId xmlns:p14="http://schemas.microsoft.com/office/powerpoint/2010/main" val="302880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Dimensions of the blend</a:t>
            </a:r>
          </a:p>
        </p:txBody>
      </p:sp>
      <p:sp>
        <p:nvSpPr>
          <p:cNvPr id="3" name="Content Placeholder 2"/>
          <p:cNvSpPr>
            <a:spLocks noGrp="1"/>
          </p:cNvSpPr>
          <p:nvPr>
            <p:ph idx="1"/>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000"/>
              <a:t>Face-to-face</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4000"/>
          </a:p>
          <a:p>
            <a:pPr marL="0" marR="0" lvl="0" indent="0" algn="ctr" defTabSz="914400" eaLnBrk="1" fontAlgn="auto" latinLnBrk="0" hangingPunct="1">
              <a:lnSpc>
                <a:spcPct val="100000"/>
              </a:lnSpc>
              <a:spcBef>
                <a:spcPts val="0"/>
              </a:spcBef>
              <a:spcAft>
                <a:spcPts val="0"/>
              </a:spcAft>
              <a:buClrTx/>
              <a:buSzTx/>
              <a:buFontTx/>
              <a:buNone/>
              <a:tabLst/>
              <a:defRPr/>
            </a:pPr>
            <a:r>
              <a:rPr lang="en-GB" sz="4000"/>
              <a:t>+</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4000"/>
          </a:p>
          <a:p>
            <a:pPr marL="0" marR="0" lvl="0" indent="0" algn="ctr" defTabSz="914400" eaLnBrk="1" fontAlgn="auto" latinLnBrk="0" hangingPunct="1">
              <a:lnSpc>
                <a:spcPct val="100000"/>
              </a:lnSpc>
              <a:spcBef>
                <a:spcPts val="0"/>
              </a:spcBef>
              <a:spcAft>
                <a:spcPts val="0"/>
              </a:spcAft>
              <a:buClrTx/>
              <a:buSzTx/>
              <a:buFontTx/>
              <a:buNone/>
              <a:tabLst/>
              <a:defRPr/>
            </a:pPr>
            <a:r>
              <a:rPr lang="en-GB" sz="4000"/>
              <a:t>Online</a:t>
            </a:r>
          </a:p>
        </p:txBody>
      </p:sp>
    </p:spTree>
    <p:extLst>
      <p:ext uri="{BB962C8B-B14F-4D97-AF65-F5344CB8AC3E}">
        <p14:creationId xmlns:p14="http://schemas.microsoft.com/office/powerpoint/2010/main" val="35165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84F41-1D3C-B440-AEB8-33DDEA3A25BE}"/>
              </a:ext>
            </a:extLst>
          </p:cNvPr>
          <p:cNvPicPr>
            <a:picLocks noChangeAspect="1"/>
          </p:cNvPicPr>
          <p:nvPr/>
        </p:nvPicPr>
        <p:blipFill>
          <a:blip r:embed="rId2"/>
          <a:stretch>
            <a:fillRect/>
          </a:stretch>
        </p:blipFill>
        <p:spPr>
          <a:xfrm>
            <a:off x="2814" y="0"/>
            <a:ext cx="12186372" cy="6858000"/>
          </a:xfrm>
          <a:prstGeom prst="rect">
            <a:avLst/>
          </a:prstGeom>
        </p:spPr>
      </p:pic>
    </p:spTree>
    <p:extLst>
      <p:ext uri="{BB962C8B-B14F-4D97-AF65-F5344CB8AC3E}">
        <p14:creationId xmlns:p14="http://schemas.microsoft.com/office/powerpoint/2010/main" val="324539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30533"/>
            <a:ext cx="7886700" cy="994172"/>
          </a:xfrm>
        </p:spPr>
        <p:txBody>
          <a:bodyPr/>
          <a:lstStyle/>
          <a:p>
            <a:r>
              <a:rPr lang="en-GB" dirty="0"/>
              <a:t>Dimensions</a:t>
            </a:r>
          </a:p>
        </p:txBody>
      </p:sp>
      <p:graphicFrame>
        <p:nvGraphicFramePr>
          <p:cNvPr id="4" name="Content Placeholder 3"/>
          <p:cNvGraphicFramePr>
            <a:graphicFrameLocks noGrp="1"/>
          </p:cNvGraphicFramePr>
          <p:nvPr>
            <p:ph idx="1"/>
            <p:extLst/>
          </p:nvPr>
        </p:nvGraphicFramePr>
        <p:xfrm>
          <a:off x="3220167" y="1825343"/>
          <a:ext cx="5847632" cy="3497580"/>
        </p:xfrm>
        <a:graphic>
          <a:graphicData uri="http://schemas.openxmlformats.org/drawingml/2006/table">
            <a:tbl>
              <a:tblPr bandRow="1">
                <a:tableStyleId>{21E4AEA4-8DFA-4A89-87EB-49C32662AFE0}</a:tableStyleId>
              </a:tblPr>
              <a:tblGrid>
                <a:gridCol w="2554497">
                  <a:extLst>
                    <a:ext uri="{9D8B030D-6E8A-4147-A177-3AD203B41FA5}">
                      <a16:colId xmlns:a16="http://schemas.microsoft.com/office/drawing/2014/main" val="3905136157"/>
                    </a:ext>
                  </a:extLst>
                </a:gridCol>
                <a:gridCol w="3293135">
                  <a:extLst>
                    <a:ext uri="{9D8B030D-6E8A-4147-A177-3AD203B41FA5}">
                      <a16:colId xmlns:a16="http://schemas.microsoft.com/office/drawing/2014/main" val="615198765"/>
                    </a:ext>
                  </a:extLst>
                </a:gridCol>
              </a:tblGrid>
              <a:tr h="388620">
                <a:tc>
                  <a:txBody>
                    <a:bodyPr/>
                    <a:lstStyle/>
                    <a:p>
                      <a:r>
                        <a:rPr lang="en-GB" sz="2100" dirty="0"/>
                        <a:t>Face to face</a:t>
                      </a:r>
                    </a:p>
                  </a:txBody>
                  <a:tcPr marL="68580" marR="68580" marT="34290" marB="34290"/>
                </a:tc>
                <a:tc>
                  <a:txBody>
                    <a:bodyPr/>
                    <a:lstStyle/>
                    <a:p>
                      <a:pPr algn="r"/>
                      <a:r>
                        <a:rPr lang="en-GB" sz="2100" dirty="0"/>
                        <a:t>Online</a:t>
                      </a:r>
                    </a:p>
                  </a:txBody>
                  <a:tcPr marL="68580" marR="68580" marT="34290" marB="34290"/>
                </a:tc>
                <a:extLst>
                  <a:ext uri="{0D108BD9-81ED-4DB2-BD59-A6C34878D82A}">
                    <a16:rowId xmlns:a16="http://schemas.microsoft.com/office/drawing/2014/main" val="4078992386"/>
                  </a:ext>
                </a:extLst>
              </a:tr>
              <a:tr h="388620">
                <a:tc>
                  <a:txBody>
                    <a:bodyPr/>
                    <a:lstStyle/>
                    <a:p>
                      <a:r>
                        <a:rPr lang="en-GB" sz="2100" dirty="0"/>
                        <a:t>Online teaching</a:t>
                      </a:r>
                    </a:p>
                  </a:txBody>
                  <a:tcPr marL="68580" marR="68580" marT="34290" marB="34290"/>
                </a:tc>
                <a:tc>
                  <a:txBody>
                    <a:bodyPr/>
                    <a:lstStyle/>
                    <a:p>
                      <a:pPr algn="r"/>
                      <a:r>
                        <a:rPr lang="en-GB" sz="2100" dirty="0"/>
                        <a:t>Independent learning</a:t>
                      </a:r>
                    </a:p>
                  </a:txBody>
                  <a:tcPr marL="68580" marR="68580" marT="34290" marB="34290"/>
                </a:tc>
                <a:extLst>
                  <a:ext uri="{0D108BD9-81ED-4DB2-BD59-A6C34878D82A}">
                    <a16:rowId xmlns:a16="http://schemas.microsoft.com/office/drawing/2014/main" val="570012679"/>
                  </a:ext>
                </a:extLst>
              </a:tr>
              <a:tr h="388620">
                <a:tc>
                  <a:txBody>
                    <a:bodyPr/>
                    <a:lstStyle/>
                    <a:p>
                      <a:r>
                        <a:rPr lang="en-GB" sz="2100" dirty="0"/>
                        <a:t>Individual</a:t>
                      </a:r>
                    </a:p>
                  </a:txBody>
                  <a:tcPr marL="68580" marR="68580" marT="34290" marB="34290"/>
                </a:tc>
                <a:tc>
                  <a:txBody>
                    <a:bodyPr/>
                    <a:lstStyle/>
                    <a:p>
                      <a:pPr algn="r"/>
                      <a:r>
                        <a:rPr lang="en-GB" sz="2100" dirty="0"/>
                        <a:t>Group-based</a:t>
                      </a:r>
                    </a:p>
                  </a:txBody>
                  <a:tcPr marL="68580" marR="68580" marT="34290" marB="34290"/>
                </a:tc>
                <a:extLst>
                  <a:ext uri="{0D108BD9-81ED-4DB2-BD59-A6C34878D82A}">
                    <a16:rowId xmlns:a16="http://schemas.microsoft.com/office/drawing/2014/main" val="2568878705"/>
                  </a:ext>
                </a:extLst>
              </a:tr>
              <a:tr h="388620">
                <a:tc>
                  <a:txBody>
                    <a:bodyPr/>
                    <a:lstStyle/>
                    <a:p>
                      <a:r>
                        <a:rPr lang="en-GB" sz="2100" dirty="0"/>
                        <a:t>Synchronous</a:t>
                      </a:r>
                    </a:p>
                  </a:txBody>
                  <a:tcPr marL="68580" marR="68580" marT="34290" marB="34290"/>
                </a:tc>
                <a:tc>
                  <a:txBody>
                    <a:bodyPr/>
                    <a:lstStyle/>
                    <a:p>
                      <a:pPr algn="r"/>
                      <a:r>
                        <a:rPr lang="en-GB" sz="2100" dirty="0"/>
                        <a:t>Asynchronous</a:t>
                      </a:r>
                    </a:p>
                  </a:txBody>
                  <a:tcPr marL="68580" marR="68580" marT="34290" marB="34290"/>
                </a:tc>
                <a:extLst>
                  <a:ext uri="{0D108BD9-81ED-4DB2-BD59-A6C34878D82A}">
                    <a16:rowId xmlns:a16="http://schemas.microsoft.com/office/drawing/2014/main" val="2388214627"/>
                  </a:ext>
                </a:extLst>
              </a:tr>
              <a:tr h="388620">
                <a:tc>
                  <a:txBody>
                    <a:bodyPr/>
                    <a:lstStyle/>
                    <a:p>
                      <a:r>
                        <a:rPr lang="en-GB" sz="2100" dirty="0"/>
                        <a:t>“Purely academic”</a:t>
                      </a:r>
                    </a:p>
                  </a:txBody>
                  <a:tcPr marL="68580" marR="68580" marT="34290" marB="34290"/>
                </a:tc>
                <a:tc>
                  <a:txBody>
                    <a:bodyPr/>
                    <a:lstStyle/>
                    <a:p>
                      <a:pPr algn="r"/>
                      <a:r>
                        <a:rPr lang="en-GB" sz="2100" dirty="0"/>
                        <a:t>Employability-focused</a:t>
                      </a:r>
                    </a:p>
                  </a:txBody>
                  <a:tcPr marL="68580" marR="68580" marT="34290" marB="34290"/>
                </a:tc>
                <a:extLst>
                  <a:ext uri="{0D108BD9-81ED-4DB2-BD59-A6C34878D82A}">
                    <a16:rowId xmlns:a16="http://schemas.microsoft.com/office/drawing/2014/main" val="3172665381"/>
                  </a:ext>
                </a:extLst>
              </a:tr>
              <a:tr h="388620">
                <a:tc>
                  <a:txBody>
                    <a:bodyPr/>
                    <a:lstStyle/>
                    <a:p>
                      <a:r>
                        <a:rPr lang="en-GB" sz="2100" dirty="0"/>
                        <a:t>Campus</a:t>
                      </a:r>
                    </a:p>
                  </a:txBody>
                  <a:tcPr marL="68580" marR="68580" marT="34290" marB="34290"/>
                </a:tc>
                <a:tc>
                  <a:txBody>
                    <a:bodyPr/>
                    <a:lstStyle/>
                    <a:p>
                      <a:pPr algn="r"/>
                      <a:r>
                        <a:rPr lang="en-GB" sz="2100" dirty="0"/>
                        <a:t>Mobile</a:t>
                      </a:r>
                    </a:p>
                  </a:txBody>
                  <a:tcPr marL="68580" marR="68580" marT="34290" marB="34290"/>
                </a:tc>
                <a:extLst>
                  <a:ext uri="{0D108BD9-81ED-4DB2-BD59-A6C34878D82A}">
                    <a16:rowId xmlns:a16="http://schemas.microsoft.com/office/drawing/2014/main" val="2087881378"/>
                  </a:ext>
                </a:extLst>
              </a:tr>
              <a:tr h="388620">
                <a:tc>
                  <a:txBody>
                    <a:bodyPr/>
                    <a:lstStyle/>
                    <a:p>
                      <a:r>
                        <a:rPr lang="en-GB" sz="2100" dirty="0"/>
                        <a:t>Tutor-assessed</a:t>
                      </a:r>
                    </a:p>
                  </a:txBody>
                  <a:tcPr marL="68580" marR="68580" marT="34290" marB="34290"/>
                </a:tc>
                <a:tc>
                  <a:txBody>
                    <a:bodyPr/>
                    <a:lstStyle/>
                    <a:p>
                      <a:pPr algn="r"/>
                      <a:r>
                        <a:rPr lang="en-GB" sz="2100" dirty="0"/>
                        <a:t>Peer-assessed</a:t>
                      </a:r>
                    </a:p>
                  </a:txBody>
                  <a:tcPr marL="68580" marR="68580" marT="34290" marB="34290"/>
                </a:tc>
                <a:extLst>
                  <a:ext uri="{0D108BD9-81ED-4DB2-BD59-A6C34878D82A}">
                    <a16:rowId xmlns:a16="http://schemas.microsoft.com/office/drawing/2014/main" val="1161160023"/>
                  </a:ext>
                </a:extLst>
              </a:tr>
              <a:tr h="388620">
                <a:tc>
                  <a:txBody>
                    <a:bodyPr/>
                    <a:lstStyle/>
                    <a:p>
                      <a:r>
                        <a:rPr lang="en-GB" sz="2100" dirty="0"/>
                        <a:t>Placement-intensive</a:t>
                      </a:r>
                    </a:p>
                  </a:txBody>
                  <a:tcPr marL="68580" marR="68580" marT="34290" marB="34290"/>
                </a:tc>
                <a:tc>
                  <a:txBody>
                    <a:bodyPr/>
                    <a:lstStyle/>
                    <a:p>
                      <a:pPr algn="r"/>
                      <a:r>
                        <a:rPr lang="en-GB" sz="2100" dirty="0"/>
                        <a:t>Few or no placements</a:t>
                      </a:r>
                    </a:p>
                  </a:txBody>
                  <a:tcPr marL="68580" marR="68580" marT="34290" marB="34290"/>
                </a:tc>
                <a:extLst>
                  <a:ext uri="{0D108BD9-81ED-4DB2-BD59-A6C34878D82A}">
                    <a16:rowId xmlns:a16="http://schemas.microsoft.com/office/drawing/2014/main" val="3060098694"/>
                  </a:ext>
                </a:extLst>
              </a:tr>
              <a:tr h="388620">
                <a:tc>
                  <a:txBody>
                    <a:bodyPr/>
                    <a:lstStyle/>
                    <a:p>
                      <a:r>
                        <a:rPr lang="en-GB" sz="2100" dirty="0"/>
                        <a:t>…</a:t>
                      </a:r>
                    </a:p>
                  </a:txBody>
                  <a:tcPr marL="68580" marR="68580" marT="34290" marB="34290"/>
                </a:tc>
                <a:tc>
                  <a:txBody>
                    <a:bodyPr/>
                    <a:lstStyle/>
                    <a:p>
                      <a:pPr algn="r"/>
                      <a:endParaRPr lang="en-GB" sz="2100" dirty="0"/>
                    </a:p>
                  </a:txBody>
                  <a:tcPr marL="68580" marR="68580" marT="34290" marB="34290"/>
                </a:tc>
                <a:extLst>
                  <a:ext uri="{0D108BD9-81ED-4DB2-BD59-A6C34878D82A}">
                    <a16:rowId xmlns:a16="http://schemas.microsoft.com/office/drawing/2014/main" val="1368259069"/>
                  </a:ext>
                </a:extLst>
              </a:tr>
            </a:tbl>
          </a:graphicData>
        </a:graphic>
      </p:graphicFrame>
    </p:spTree>
    <p:extLst>
      <p:ext uri="{BB962C8B-B14F-4D97-AF65-F5344CB8AC3E}">
        <p14:creationId xmlns:p14="http://schemas.microsoft.com/office/powerpoint/2010/main" val="3374793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6196377"/>
              </p:ext>
            </p:extLst>
          </p:nvPr>
        </p:nvGraphicFramePr>
        <p:xfrm>
          <a:off x="1866773" y="1196752"/>
          <a:ext cx="8507288"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1435861" y="1196752"/>
            <a:ext cx="4975122" cy="4417467"/>
          </a:xfrm>
          <a:prstGeom prst="roundRect">
            <a:avLst/>
          </a:prstGeom>
          <a:noFill/>
          <a:ln w="63500">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Brace 2"/>
          <p:cNvSpPr/>
          <p:nvPr/>
        </p:nvSpPr>
        <p:spPr>
          <a:xfrm rot="16200000">
            <a:off x="3702655" y="189842"/>
            <a:ext cx="489527" cy="414280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chemeClr val="tx1"/>
                </a:solidFill>
              </a:ln>
            </a:endParaRPr>
          </a:p>
        </p:txBody>
      </p:sp>
      <p:sp>
        <p:nvSpPr>
          <p:cNvPr id="6" name="TextBox 5"/>
          <p:cNvSpPr txBox="1"/>
          <p:nvPr/>
        </p:nvSpPr>
        <p:spPr>
          <a:xfrm>
            <a:off x="1824350" y="1455170"/>
            <a:ext cx="4301147" cy="461665"/>
          </a:xfrm>
          <a:prstGeom prst="rect">
            <a:avLst/>
          </a:prstGeom>
          <a:noFill/>
        </p:spPr>
        <p:txBody>
          <a:bodyPr wrap="square" rtlCol="0">
            <a:spAutoFit/>
          </a:bodyPr>
          <a:lstStyle/>
          <a:p>
            <a:pPr algn="ctr"/>
            <a:r>
              <a:rPr lang="en-GB" sz="2400" dirty="0"/>
              <a:t>In and outside the f2f classroom</a:t>
            </a:r>
          </a:p>
        </p:txBody>
      </p:sp>
      <p:sp>
        <p:nvSpPr>
          <p:cNvPr id="7" name="Right Brace 6"/>
          <p:cNvSpPr/>
          <p:nvPr/>
        </p:nvSpPr>
        <p:spPr>
          <a:xfrm rot="16200000">
            <a:off x="9142399" y="1405556"/>
            <a:ext cx="489527" cy="20586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chemeClr val="tx1"/>
                </a:solidFill>
              </a:ln>
            </a:endParaRPr>
          </a:p>
        </p:txBody>
      </p:sp>
      <p:sp>
        <p:nvSpPr>
          <p:cNvPr id="9" name="Right Brace 8"/>
          <p:cNvSpPr/>
          <p:nvPr/>
        </p:nvSpPr>
        <p:spPr>
          <a:xfrm rot="5400000">
            <a:off x="6982159" y="3868581"/>
            <a:ext cx="489527" cy="20586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chemeClr val="tx1"/>
                </a:solidFill>
              </a:ln>
            </a:endParaRPr>
          </a:p>
        </p:txBody>
      </p:sp>
      <p:sp>
        <p:nvSpPr>
          <p:cNvPr id="10" name="TextBox 9"/>
          <p:cNvSpPr txBox="1"/>
          <p:nvPr/>
        </p:nvSpPr>
        <p:spPr>
          <a:xfrm>
            <a:off x="5837557" y="5229203"/>
            <a:ext cx="2736304" cy="830997"/>
          </a:xfrm>
          <a:prstGeom prst="rect">
            <a:avLst/>
          </a:prstGeom>
          <a:noFill/>
        </p:spPr>
        <p:txBody>
          <a:bodyPr wrap="square" rtlCol="0">
            <a:spAutoFit/>
          </a:bodyPr>
          <a:lstStyle/>
          <a:p>
            <a:pPr algn="ctr"/>
            <a:r>
              <a:rPr lang="en-GB" sz="2400" dirty="0"/>
              <a:t>Face to face, </a:t>
            </a:r>
          </a:p>
          <a:p>
            <a:pPr algn="ctr"/>
            <a:r>
              <a:rPr lang="en-GB" sz="2400" dirty="0"/>
              <a:t>small groups</a:t>
            </a:r>
          </a:p>
        </p:txBody>
      </p:sp>
      <p:sp>
        <p:nvSpPr>
          <p:cNvPr id="11" name="TextBox 10"/>
          <p:cNvSpPr txBox="1"/>
          <p:nvPr/>
        </p:nvSpPr>
        <p:spPr>
          <a:xfrm>
            <a:off x="8357841" y="1322666"/>
            <a:ext cx="2058644" cy="707886"/>
          </a:xfrm>
          <a:prstGeom prst="rect">
            <a:avLst/>
          </a:prstGeom>
          <a:noFill/>
        </p:spPr>
        <p:txBody>
          <a:bodyPr wrap="square" rtlCol="0">
            <a:spAutoFit/>
          </a:bodyPr>
          <a:lstStyle/>
          <a:p>
            <a:pPr algn="ctr"/>
            <a:r>
              <a:rPr lang="en-GB" sz="2000" dirty="0"/>
              <a:t>In and outside the f2f classroom</a:t>
            </a:r>
          </a:p>
        </p:txBody>
      </p:sp>
      <p:sp>
        <p:nvSpPr>
          <p:cNvPr id="5" name="TextBox 4"/>
          <p:cNvSpPr txBox="1"/>
          <p:nvPr/>
        </p:nvSpPr>
        <p:spPr>
          <a:xfrm>
            <a:off x="3138835" y="5063878"/>
            <a:ext cx="1672176" cy="400110"/>
          </a:xfrm>
          <a:prstGeom prst="rect">
            <a:avLst/>
          </a:prstGeom>
          <a:noFill/>
        </p:spPr>
        <p:txBody>
          <a:bodyPr wrap="square" rtlCol="0">
            <a:spAutoFit/>
          </a:bodyPr>
          <a:lstStyle/>
          <a:p>
            <a:pPr algn="ctr"/>
            <a:r>
              <a:rPr lang="en-GB" sz="2000" b="1" dirty="0">
                <a:solidFill>
                  <a:srgbClr val="C00000"/>
                </a:solidFill>
              </a:rPr>
              <a:t>scaffold</a:t>
            </a:r>
          </a:p>
        </p:txBody>
      </p:sp>
    </p:spTree>
    <p:extLst>
      <p:ext uri="{BB962C8B-B14F-4D97-AF65-F5344CB8AC3E}">
        <p14:creationId xmlns:p14="http://schemas.microsoft.com/office/powerpoint/2010/main" val="198764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course is </a:t>
            </a:r>
            <a:r>
              <a:rPr lang="en-GB" i="1" dirty="0"/>
              <a:t>not</a:t>
            </a:r>
            <a:r>
              <a:rPr lang="en-GB" dirty="0"/>
              <a:t> taught in ABL if:</a:t>
            </a:r>
          </a:p>
        </p:txBody>
      </p:sp>
      <p:sp>
        <p:nvSpPr>
          <p:cNvPr id="3" name="Content Placeholder 2"/>
          <p:cNvSpPr>
            <a:spLocks noGrp="1"/>
          </p:cNvSpPr>
          <p:nvPr>
            <p:ph idx="1"/>
          </p:nvPr>
        </p:nvSpPr>
        <p:spPr>
          <a:xfrm>
            <a:off x="838200" y="1825625"/>
            <a:ext cx="10515600" cy="3714563"/>
          </a:xfrm>
        </p:spPr>
        <p:txBody>
          <a:bodyPr>
            <a:normAutofit fontScale="92500" lnSpcReduction="20000"/>
          </a:bodyPr>
          <a:lstStyle/>
          <a:p>
            <a:pPr>
              <a:buFont typeface="Wingdings" charset="2"/>
              <a:buChar char="§"/>
            </a:pPr>
            <a:r>
              <a:rPr lang="en-GB" sz="3200" dirty="0"/>
              <a:t>It makes regular use of non-interactive lectures, or</a:t>
            </a:r>
          </a:p>
          <a:p>
            <a:pPr>
              <a:buFont typeface="Wingdings" charset="2"/>
              <a:buChar char="§"/>
            </a:pPr>
            <a:endParaRPr lang="en-GB" sz="3200" dirty="0"/>
          </a:p>
          <a:p>
            <a:pPr>
              <a:buFont typeface="Wingdings" charset="2"/>
              <a:buChar char="§"/>
            </a:pPr>
            <a:r>
              <a:rPr lang="en-GB" sz="3200" dirty="0"/>
              <a:t>The VLE (or LMS) is primarily a content repository, or</a:t>
            </a:r>
          </a:p>
          <a:p>
            <a:pPr>
              <a:buFont typeface="Wingdings" charset="2"/>
              <a:buChar char="§"/>
            </a:pPr>
            <a:endParaRPr lang="en-GB" sz="3200" dirty="0"/>
          </a:p>
          <a:p>
            <a:pPr>
              <a:buFont typeface="Wingdings" charset="2"/>
              <a:buChar char="§"/>
            </a:pPr>
            <a:r>
              <a:rPr lang="en-GB" sz="3200" dirty="0"/>
              <a:t>Online activity is merely an add-on to the face-to-face sessions, or</a:t>
            </a:r>
          </a:p>
          <a:p>
            <a:pPr>
              <a:buFont typeface="Wingdings" charset="2"/>
              <a:buChar char="§"/>
            </a:pPr>
            <a:endParaRPr lang="en-GB" sz="3200" dirty="0"/>
          </a:p>
          <a:p>
            <a:pPr>
              <a:buFont typeface="Wingdings" charset="2"/>
              <a:buChar char="§"/>
            </a:pPr>
            <a:r>
              <a:rPr lang="en-GB" sz="3200" dirty="0"/>
              <a:t>There is no evidence of systematic enhancement.</a:t>
            </a:r>
          </a:p>
        </p:txBody>
      </p:sp>
    </p:spTree>
    <p:extLst>
      <p:ext uri="{BB962C8B-B14F-4D97-AF65-F5344CB8AC3E}">
        <p14:creationId xmlns:p14="http://schemas.microsoft.com/office/powerpoint/2010/main" val="3260839720"/>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746</TotalTime>
  <Words>1069</Words>
  <Application>Microsoft Office PowerPoint</Application>
  <PresentationFormat>Widescreen</PresentationFormat>
  <Paragraphs>195</Paragraphs>
  <Slides>35</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MS PGothic</vt:lpstr>
      <vt:lpstr>Arial</vt:lpstr>
      <vt:lpstr>Calibri</vt:lpstr>
      <vt:lpstr>Calibri Light</vt:lpstr>
      <vt:lpstr>Open Sans</vt:lpstr>
      <vt:lpstr>Open Sans </vt:lpstr>
      <vt:lpstr>Open Sans Extrabold</vt:lpstr>
      <vt:lpstr>Wingdings</vt:lpstr>
      <vt:lpstr>Office Theme</vt:lpstr>
      <vt:lpstr>1_Office Theme</vt:lpstr>
      <vt:lpstr>Perceptions and impact of ten years of CAIeRO at the University of Northampton</vt:lpstr>
      <vt:lpstr>PowerPoint Presentation</vt:lpstr>
      <vt:lpstr>Active Blended Learning (ABL)</vt:lpstr>
      <vt:lpstr>PowerPoint Presentation</vt:lpstr>
      <vt:lpstr>Dimensions of the blend</vt:lpstr>
      <vt:lpstr>PowerPoint Presentation</vt:lpstr>
      <vt:lpstr>Dimensions</vt:lpstr>
      <vt:lpstr>PowerPoint Presentation</vt:lpstr>
      <vt:lpstr>A course is not taught in ABL if:</vt:lpstr>
      <vt:lpstr>ABL is our new normal</vt:lpstr>
      <vt:lpstr>PowerPoint Presentation</vt:lpstr>
      <vt:lpstr>PowerPoint Presentation</vt:lpstr>
      <vt:lpstr>PowerPoint Presentation</vt:lpstr>
      <vt:lpstr>CAIeRO as a lever for pedagogic change</vt:lpstr>
      <vt:lpstr>What is CAIeRO?</vt:lpstr>
      <vt:lpstr>CAIeRO stages</vt:lpstr>
      <vt:lpstr>CAIeRO timeline at Northampton</vt:lpstr>
      <vt:lpstr>CAIeRO timeline at Northampton</vt:lpstr>
      <vt:lpstr>Impact of CAIeRO on student learning?</vt:lpstr>
      <vt:lpstr>Methodology (1)</vt:lpstr>
      <vt:lpstr>Methodology (2)</vt:lpstr>
      <vt:lpstr>Four perspectives on CAIeRO</vt:lpstr>
      <vt:lpstr>Four perspectives on CAIeRO</vt:lpstr>
      <vt:lpstr>Four perspectives on CAIeRO</vt:lpstr>
      <vt:lpstr>Four perspectives on CAIeRO</vt:lpstr>
      <vt:lpstr>Conclusions (1)</vt:lpstr>
      <vt:lpstr>Conclusions (2)</vt:lpstr>
      <vt:lpstr>Conclusions (3)</vt:lpstr>
      <vt:lpstr>Main limitation</vt:lpstr>
      <vt:lpstr>CAIeRO facilitation</vt:lpstr>
      <vt:lpstr>Representative quotes (1)</vt:lpstr>
      <vt:lpstr>Representative quotes (2)</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Blended Learning as a Lever for Large Scale Pedagogic Change in a 21st Century University</dc:title>
  <dc:creator>Ale Armellini</dc:creator>
  <cp:lastModifiedBy>Claire Moscrop</cp:lastModifiedBy>
  <cp:revision>69</cp:revision>
  <cp:lastPrinted>2018-05-01T19:48:09Z</cp:lastPrinted>
  <dcterms:modified xsi:type="dcterms:W3CDTF">2018-05-29T11:12:55Z</dcterms:modified>
</cp:coreProperties>
</file>